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1"/>
  </p:notesMasterIdLst>
  <p:handoutMasterIdLst>
    <p:handoutMasterId r:id="rId22"/>
  </p:handoutMasterIdLst>
  <p:sldIdLst>
    <p:sldId id="292" r:id="rId5"/>
    <p:sldId id="296" r:id="rId6"/>
    <p:sldId id="298" r:id="rId7"/>
    <p:sldId id="383" r:id="rId8"/>
    <p:sldId id="382" r:id="rId9"/>
    <p:sldId id="384" r:id="rId10"/>
    <p:sldId id="385" r:id="rId11"/>
    <p:sldId id="386" r:id="rId12"/>
    <p:sldId id="387" r:id="rId13"/>
    <p:sldId id="388" r:id="rId14"/>
    <p:sldId id="299" r:id="rId15"/>
    <p:sldId id="301" r:id="rId16"/>
    <p:sldId id="303" r:id="rId17"/>
    <p:sldId id="389" r:id="rId18"/>
    <p:sldId id="306" r:id="rId19"/>
    <p:sldId id="380" r:id="rId20"/>
  </p:sldIdLst>
  <p:sldSz cx="9144000" cy="6858000" type="screen4x3"/>
  <p:notesSz cx="7315200" cy="96012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23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992"/>
    <a:srgbClr val="AEC2D8"/>
    <a:srgbClr val="98432A"/>
    <a:srgbClr val="D84400"/>
    <a:srgbClr val="44678D"/>
    <a:srgbClr val="263E5A"/>
    <a:srgbClr val="D6E0EB"/>
    <a:srgbClr val="728DAB"/>
    <a:srgbClr val="C95B3A"/>
    <a:srgbClr val="2D4C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1C0C98-B8E4-4E1F-AAE4-859F53AEF929}" v="152" dt="2024-06-23T19:48:58.50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67797" autoAdjust="0"/>
  </p:normalViewPr>
  <p:slideViewPr>
    <p:cSldViewPr snapToGrid="0" showGuides="1">
      <p:cViewPr varScale="1">
        <p:scale>
          <a:sx n="72" d="100"/>
          <a:sy n="72" d="100"/>
        </p:scale>
        <p:origin x="2322" y="54"/>
      </p:cViewPr>
      <p:guideLst>
        <p:guide orient="horz" pos="1536"/>
        <p:guide pos="234"/>
      </p:guideLst>
    </p:cSldViewPr>
  </p:slideViewPr>
  <p:outlineViewPr>
    <p:cViewPr>
      <p:scale>
        <a:sx n="33" d="100"/>
        <a:sy n="33" d="100"/>
      </p:scale>
      <p:origin x="0" y="-1616"/>
    </p:cViewPr>
  </p:outlineViewPr>
  <p:notesTextViewPr>
    <p:cViewPr>
      <p:scale>
        <a:sx n="1" d="1"/>
        <a:sy n="1" d="1"/>
      </p:scale>
      <p:origin x="0" y="-324"/>
    </p:cViewPr>
  </p:notesTextViewPr>
  <p:sorterViewPr>
    <p:cViewPr>
      <p:scale>
        <a:sx n="150" d="100"/>
        <a:sy n="150" d="100"/>
      </p:scale>
      <p:origin x="0" y="0"/>
    </p:cViewPr>
  </p:sorter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31C0C98-B8E4-4E1F-AAE4-859F53AEF929}"/>
    <pc:docChg chg="undo custSel modSld sldOrd">
      <pc:chgData name="Tommy McClure" userId="5f57beb918c8a44c" providerId="LiveId" clId="{E31C0C98-B8E4-4E1F-AAE4-859F53AEF929}" dt="2024-06-23T20:12:34.839" v="549" actId="1035"/>
      <pc:docMkLst>
        <pc:docMk/>
      </pc:docMkLst>
      <pc:sldChg chg="modSp mod ord">
        <pc:chgData name="Tommy McClure" userId="5f57beb918c8a44c" providerId="LiveId" clId="{E31C0C98-B8E4-4E1F-AAE4-859F53AEF929}" dt="2024-06-22T22:16:06.639" v="260"/>
        <pc:sldMkLst>
          <pc:docMk/>
          <pc:sldMk cId="3898447929" sldId="292"/>
        </pc:sldMkLst>
        <pc:spChg chg="mod">
          <ac:chgData name="Tommy McClure" userId="5f57beb918c8a44c" providerId="LiveId" clId="{E31C0C98-B8E4-4E1F-AAE4-859F53AEF929}" dt="2024-06-22T14:28:44.273" v="6" actId="1035"/>
          <ac:spMkLst>
            <pc:docMk/>
            <pc:sldMk cId="3898447929" sldId="292"/>
            <ac:spMk id="9" creationId="{485E0237-B9A1-0B58-E0AA-05EF84817EB4}"/>
          </ac:spMkLst>
        </pc:spChg>
        <pc:picChg chg="mod">
          <ac:chgData name="Tommy McClure" userId="5f57beb918c8a44c" providerId="LiveId" clId="{E31C0C98-B8E4-4E1F-AAE4-859F53AEF929}" dt="2024-06-22T14:28:02.095" v="1" actId="1076"/>
          <ac:picMkLst>
            <pc:docMk/>
            <pc:sldMk cId="3898447929" sldId="292"/>
            <ac:picMk id="5" creationId="{E5D5354E-4B9E-6D6E-2A06-2726D25518D1}"/>
          </ac:picMkLst>
        </pc:picChg>
      </pc:sldChg>
      <pc:sldChg chg="modNotes">
        <pc:chgData name="Tommy McClure" userId="5f57beb918c8a44c" providerId="LiveId" clId="{E31C0C98-B8E4-4E1F-AAE4-859F53AEF929}" dt="2024-06-23T13:55:06.728" v="510"/>
        <pc:sldMkLst>
          <pc:docMk/>
          <pc:sldMk cId="2825344675" sldId="296"/>
        </pc:sldMkLst>
      </pc:sldChg>
      <pc:sldChg chg="modSp mod modAnim modNotes">
        <pc:chgData name="Tommy McClure" userId="5f57beb918c8a44c" providerId="LiveId" clId="{E31C0C98-B8E4-4E1F-AAE4-859F53AEF929}" dt="2024-06-23T18:35:49.874" v="511" actId="2711"/>
        <pc:sldMkLst>
          <pc:docMk/>
          <pc:sldMk cId="2398196199" sldId="298"/>
        </pc:sldMkLst>
        <pc:spChg chg="mod">
          <ac:chgData name="Tommy McClure" userId="5f57beb918c8a44c" providerId="LiveId" clId="{E31C0C98-B8E4-4E1F-AAE4-859F53AEF929}" dt="2024-06-23T18:35:49.874" v="511" actId="2711"/>
          <ac:spMkLst>
            <pc:docMk/>
            <pc:sldMk cId="2398196199" sldId="298"/>
            <ac:spMk id="23" creationId="{7CBD0A41-67A3-9C2B-7957-73FADACCC86C}"/>
          </ac:spMkLst>
        </pc:spChg>
      </pc:sldChg>
      <pc:sldChg chg="modSp mod">
        <pc:chgData name="Tommy McClure" userId="5f57beb918c8a44c" providerId="LiveId" clId="{E31C0C98-B8E4-4E1F-AAE4-859F53AEF929}" dt="2024-06-22T14:40:14.639" v="76" actId="1035"/>
        <pc:sldMkLst>
          <pc:docMk/>
          <pc:sldMk cId="704137079" sldId="299"/>
        </pc:sldMkLst>
        <pc:spChg chg="mod">
          <ac:chgData name="Tommy McClure" userId="5f57beb918c8a44c" providerId="LiveId" clId="{E31C0C98-B8E4-4E1F-AAE4-859F53AEF929}" dt="2024-06-22T14:40:14.639" v="76" actId="1035"/>
          <ac:spMkLst>
            <pc:docMk/>
            <pc:sldMk cId="704137079" sldId="299"/>
            <ac:spMk id="3" creationId="{C0DD4F78-BA69-0549-9EB4-D12A8B576275}"/>
          </ac:spMkLst>
        </pc:spChg>
      </pc:sldChg>
      <pc:sldChg chg="modSp mod modNotes modNotesTx">
        <pc:chgData name="Tommy McClure" userId="5f57beb918c8a44c" providerId="LiveId" clId="{E31C0C98-B8E4-4E1F-AAE4-859F53AEF929}" dt="2024-06-23T20:12:34.839" v="549" actId="1035"/>
        <pc:sldMkLst>
          <pc:docMk/>
          <pc:sldMk cId="498752802" sldId="301"/>
        </pc:sldMkLst>
        <pc:spChg chg="mod">
          <ac:chgData name="Tommy McClure" userId="5f57beb918c8a44c" providerId="LiveId" clId="{E31C0C98-B8E4-4E1F-AAE4-859F53AEF929}" dt="2024-06-22T14:40:07.974" v="72" actId="1035"/>
          <ac:spMkLst>
            <pc:docMk/>
            <pc:sldMk cId="498752802" sldId="301"/>
            <ac:spMk id="3" creationId="{C0DD4F78-BA69-0549-9EB4-D12A8B576275}"/>
          </ac:spMkLst>
        </pc:spChg>
        <pc:spChg chg="mod">
          <ac:chgData name="Tommy McClure" userId="5f57beb918c8a44c" providerId="LiveId" clId="{E31C0C98-B8E4-4E1F-AAE4-859F53AEF929}" dt="2024-06-23T20:12:34.839" v="549" actId="1035"/>
          <ac:spMkLst>
            <pc:docMk/>
            <pc:sldMk cId="498752802" sldId="301"/>
            <ac:spMk id="12" creationId="{98A3C03F-0FF0-321A-A4C8-C797A4D865F3}"/>
          </ac:spMkLst>
        </pc:spChg>
      </pc:sldChg>
      <pc:sldChg chg="modSp mod modNotes">
        <pc:chgData name="Tommy McClure" userId="5f57beb918c8a44c" providerId="LiveId" clId="{E31C0C98-B8E4-4E1F-AAE4-859F53AEF929}" dt="2024-06-23T00:35:58.443" v="474" actId="948"/>
        <pc:sldMkLst>
          <pc:docMk/>
          <pc:sldMk cId="1055013033" sldId="303"/>
        </pc:sldMkLst>
        <pc:spChg chg="mod">
          <ac:chgData name="Tommy McClure" userId="5f57beb918c8a44c" providerId="LiveId" clId="{E31C0C98-B8E4-4E1F-AAE4-859F53AEF929}" dt="2024-06-22T14:40:02.070" v="68" actId="1035"/>
          <ac:spMkLst>
            <pc:docMk/>
            <pc:sldMk cId="1055013033" sldId="303"/>
            <ac:spMk id="3" creationId="{C0DD4F78-BA69-0549-9EB4-D12A8B576275}"/>
          </ac:spMkLst>
        </pc:spChg>
      </pc:sldChg>
      <pc:sldChg chg="modSp mod">
        <pc:chgData name="Tommy McClure" userId="5f57beb918c8a44c" providerId="LiveId" clId="{E31C0C98-B8E4-4E1F-AAE4-859F53AEF929}" dt="2024-06-22T14:39:53.229" v="64" actId="1035"/>
        <pc:sldMkLst>
          <pc:docMk/>
          <pc:sldMk cId="864617190" sldId="306"/>
        </pc:sldMkLst>
        <pc:spChg chg="mod">
          <ac:chgData name="Tommy McClure" userId="5f57beb918c8a44c" providerId="LiveId" clId="{E31C0C98-B8E4-4E1F-AAE4-859F53AEF929}" dt="2024-06-22T14:39:53.229" v="64" actId="1035"/>
          <ac:spMkLst>
            <pc:docMk/>
            <pc:sldMk cId="864617190" sldId="306"/>
            <ac:spMk id="3" creationId="{C0DD4F78-BA69-0549-9EB4-D12A8B576275}"/>
          </ac:spMkLst>
        </pc:spChg>
      </pc:sldChg>
      <pc:sldChg chg="modNotes">
        <pc:chgData name="Tommy McClure" userId="5f57beb918c8a44c" providerId="LiveId" clId="{E31C0C98-B8E4-4E1F-AAE4-859F53AEF929}" dt="2024-06-23T00:36:41.626" v="478" actId="1076"/>
        <pc:sldMkLst>
          <pc:docMk/>
          <pc:sldMk cId="2970185068" sldId="380"/>
        </pc:sldMkLst>
      </pc:sldChg>
      <pc:sldChg chg="modSp mod modAnim modNotes">
        <pc:chgData name="Tommy McClure" userId="5f57beb918c8a44c" providerId="LiveId" clId="{E31C0C98-B8E4-4E1F-AAE4-859F53AEF929}" dt="2024-06-23T18:36:08.095" v="513" actId="2711"/>
        <pc:sldMkLst>
          <pc:docMk/>
          <pc:sldMk cId="4151919192" sldId="382"/>
        </pc:sldMkLst>
        <pc:spChg chg="mod">
          <ac:chgData name="Tommy McClure" userId="5f57beb918c8a44c" providerId="LiveId" clId="{E31C0C98-B8E4-4E1F-AAE4-859F53AEF929}" dt="2024-06-23T18:36:08.095" v="513" actId="2711"/>
          <ac:spMkLst>
            <pc:docMk/>
            <pc:sldMk cId="4151919192" sldId="382"/>
            <ac:spMk id="23" creationId="{7CBD0A41-67A3-9C2B-7957-73FADACCC86C}"/>
          </ac:spMkLst>
        </pc:spChg>
      </pc:sldChg>
      <pc:sldChg chg="modSp mod modAnim modNotes">
        <pc:chgData name="Tommy McClure" userId="5f57beb918c8a44c" providerId="LiveId" clId="{E31C0C98-B8E4-4E1F-AAE4-859F53AEF929}" dt="2024-06-23T18:35:57.955" v="512" actId="2711"/>
        <pc:sldMkLst>
          <pc:docMk/>
          <pc:sldMk cId="301149279" sldId="383"/>
        </pc:sldMkLst>
        <pc:spChg chg="mod">
          <ac:chgData name="Tommy McClure" userId="5f57beb918c8a44c" providerId="LiveId" clId="{E31C0C98-B8E4-4E1F-AAE4-859F53AEF929}" dt="2024-06-23T18:35:57.955" v="512" actId="2711"/>
          <ac:spMkLst>
            <pc:docMk/>
            <pc:sldMk cId="301149279" sldId="383"/>
            <ac:spMk id="23" creationId="{7CBD0A41-67A3-9C2B-7957-73FADACCC86C}"/>
          </ac:spMkLst>
        </pc:spChg>
        <pc:spChg chg="mod">
          <ac:chgData name="Tommy McClure" userId="5f57beb918c8a44c" providerId="LiveId" clId="{E31C0C98-B8E4-4E1F-AAE4-859F53AEF929}" dt="2024-06-22T22:01:58.015" v="211" actId="14100"/>
          <ac:spMkLst>
            <pc:docMk/>
            <pc:sldMk cId="301149279" sldId="383"/>
            <ac:spMk id="25" creationId="{013D3CF5-B78E-6708-4360-050B53435E92}"/>
          </ac:spMkLst>
        </pc:spChg>
      </pc:sldChg>
      <pc:sldChg chg="modSp mod modAnim modNotes">
        <pc:chgData name="Tommy McClure" userId="5f57beb918c8a44c" providerId="LiveId" clId="{E31C0C98-B8E4-4E1F-AAE4-859F53AEF929}" dt="2024-06-23T18:38:37.809" v="537" actId="1076"/>
        <pc:sldMkLst>
          <pc:docMk/>
          <pc:sldMk cId="577239482" sldId="384"/>
        </pc:sldMkLst>
        <pc:spChg chg="mod">
          <ac:chgData name="Tommy McClure" userId="5f57beb918c8a44c" providerId="LiveId" clId="{E31C0C98-B8E4-4E1F-AAE4-859F53AEF929}" dt="2024-06-23T18:38:37.809" v="537" actId="1076"/>
          <ac:spMkLst>
            <pc:docMk/>
            <pc:sldMk cId="577239482" sldId="384"/>
            <ac:spMk id="23" creationId="{7CBD0A41-67A3-9C2B-7957-73FADACCC86C}"/>
          </ac:spMkLst>
        </pc:spChg>
      </pc:sldChg>
      <pc:sldChg chg="modSp mod modAnim modNotes">
        <pc:chgData name="Tommy McClure" userId="5f57beb918c8a44c" providerId="LiveId" clId="{E31C0C98-B8E4-4E1F-AAE4-859F53AEF929}" dt="2024-06-23T18:36:24.339" v="515" actId="2711"/>
        <pc:sldMkLst>
          <pc:docMk/>
          <pc:sldMk cId="3406561256" sldId="385"/>
        </pc:sldMkLst>
        <pc:spChg chg="mod">
          <ac:chgData name="Tommy McClure" userId="5f57beb918c8a44c" providerId="LiveId" clId="{E31C0C98-B8E4-4E1F-AAE4-859F53AEF929}" dt="2024-06-23T18:36:24.339" v="515" actId="2711"/>
          <ac:spMkLst>
            <pc:docMk/>
            <pc:sldMk cId="3406561256" sldId="385"/>
            <ac:spMk id="23" creationId="{7CBD0A41-67A3-9C2B-7957-73FADACCC86C}"/>
          </ac:spMkLst>
        </pc:spChg>
      </pc:sldChg>
      <pc:sldChg chg="modSp mod modNotes modNotesTx">
        <pc:chgData name="Tommy McClure" userId="5f57beb918c8a44c" providerId="LiveId" clId="{E31C0C98-B8E4-4E1F-AAE4-859F53AEF929}" dt="2024-06-23T18:36:32.919" v="516" actId="2711"/>
        <pc:sldMkLst>
          <pc:docMk/>
          <pc:sldMk cId="1096929604" sldId="386"/>
        </pc:sldMkLst>
        <pc:spChg chg="mod">
          <ac:chgData name="Tommy McClure" userId="5f57beb918c8a44c" providerId="LiveId" clId="{E31C0C98-B8E4-4E1F-AAE4-859F53AEF929}" dt="2024-06-22T22:51:03.274" v="457" actId="1035"/>
          <ac:spMkLst>
            <pc:docMk/>
            <pc:sldMk cId="1096929604" sldId="386"/>
            <ac:spMk id="2" creationId="{488E7890-7F51-EE5D-05FB-27BF54915903}"/>
          </ac:spMkLst>
        </pc:spChg>
        <pc:spChg chg="mod">
          <ac:chgData name="Tommy McClure" userId="5f57beb918c8a44c" providerId="LiveId" clId="{E31C0C98-B8E4-4E1F-AAE4-859F53AEF929}" dt="2024-06-23T18:36:32.919" v="516" actId="2711"/>
          <ac:spMkLst>
            <pc:docMk/>
            <pc:sldMk cId="1096929604" sldId="386"/>
            <ac:spMk id="23" creationId="{7CBD0A41-67A3-9C2B-7957-73FADACCC86C}"/>
          </ac:spMkLst>
        </pc:spChg>
      </pc:sldChg>
      <pc:sldChg chg="modSp mod modNotesTx">
        <pc:chgData name="Tommy McClure" userId="5f57beb918c8a44c" providerId="LiveId" clId="{E31C0C98-B8E4-4E1F-AAE4-859F53AEF929}" dt="2024-06-23T19:49:07.337" v="543" actId="14100"/>
        <pc:sldMkLst>
          <pc:docMk/>
          <pc:sldMk cId="2367653736" sldId="387"/>
        </pc:sldMkLst>
        <pc:spChg chg="mod">
          <ac:chgData name="Tommy McClure" userId="5f57beb918c8a44c" providerId="LiveId" clId="{E31C0C98-B8E4-4E1F-AAE4-859F53AEF929}" dt="2024-06-23T18:38:14.902" v="532" actId="1037"/>
          <ac:spMkLst>
            <pc:docMk/>
            <pc:sldMk cId="2367653736" sldId="387"/>
            <ac:spMk id="23" creationId="{7CBD0A41-67A3-9C2B-7957-73FADACCC86C}"/>
          </ac:spMkLst>
        </pc:spChg>
        <pc:spChg chg="mod">
          <ac:chgData name="Tommy McClure" userId="5f57beb918c8a44c" providerId="LiveId" clId="{E31C0C98-B8E4-4E1F-AAE4-859F53AEF929}" dt="2024-06-23T19:49:07.337" v="543" actId="14100"/>
          <ac:spMkLst>
            <pc:docMk/>
            <pc:sldMk cId="2367653736" sldId="387"/>
            <ac:spMk id="25" creationId="{013D3CF5-B78E-6708-4360-050B53435E92}"/>
          </ac:spMkLst>
        </pc:spChg>
      </pc:sldChg>
      <pc:sldChg chg="modSp mod">
        <pc:chgData name="Tommy McClure" userId="5f57beb918c8a44c" providerId="LiveId" clId="{E31C0C98-B8E4-4E1F-AAE4-859F53AEF929}" dt="2024-06-23T18:38:23.584" v="535" actId="1037"/>
        <pc:sldMkLst>
          <pc:docMk/>
          <pc:sldMk cId="2802023102" sldId="388"/>
        </pc:sldMkLst>
        <pc:spChg chg="mod">
          <ac:chgData name="Tommy McClure" userId="5f57beb918c8a44c" providerId="LiveId" clId="{E31C0C98-B8E4-4E1F-AAE4-859F53AEF929}" dt="2024-06-23T18:38:23.584" v="535" actId="1037"/>
          <ac:spMkLst>
            <pc:docMk/>
            <pc:sldMk cId="2802023102" sldId="388"/>
            <ac:spMk id="23" creationId="{7CBD0A41-67A3-9C2B-7957-73FADACCC86C}"/>
          </ac:spMkLst>
        </pc:spChg>
        <pc:spChg chg="mod">
          <ac:chgData name="Tommy McClure" userId="5f57beb918c8a44c" providerId="LiveId" clId="{E31C0C98-B8E4-4E1F-AAE4-859F53AEF929}" dt="2024-06-22T14:35:09.221" v="49" actId="14100"/>
          <ac:spMkLst>
            <pc:docMk/>
            <pc:sldMk cId="2802023102" sldId="388"/>
            <ac:spMk id="25" creationId="{013D3CF5-B78E-6708-4360-050B53435E92}"/>
          </ac:spMkLst>
        </pc:spChg>
      </pc:sldChg>
      <pc:sldChg chg="modSp mod modNotes modNotesTx">
        <pc:chgData name="Tommy McClure" userId="5f57beb918c8a44c" providerId="LiveId" clId="{E31C0C98-B8E4-4E1F-AAE4-859F53AEF929}" dt="2024-06-23T18:36:57.351" v="519" actId="2711"/>
        <pc:sldMkLst>
          <pc:docMk/>
          <pc:sldMk cId="3964876057" sldId="389"/>
        </pc:sldMkLst>
        <pc:spChg chg="mod">
          <ac:chgData name="Tommy McClure" userId="5f57beb918c8a44c" providerId="LiveId" clId="{E31C0C98-B8E4-4E1F-AAE4-859F53AEF929}" dt="2024-06-22T14:37:30.651" v="51" actId="20577"/>
          <ac:spMkLst>
            <pc:docMk/>
            <pc:sldMk cId="3964876057" sldId="389"/>
            <ac:spMk id="3" creationId="{DD50AF59-C25C-EC80-3491-793064163F50}"/>
          </ac:spMkLst>
        </pc:spChg>
        <pc:spChg chg="mod">
          <ac:chgData name="Tommy McClure" userId="5f57beb918c8a44c" providerId="LiveId" clId="{E31C0C98-B8E4-4E1F-AAE4-859F53AEF929}" dt="2024-06-23T18:36:57.351" v="519" actId="2711"/>
          <ac:spMkLst>
            <pc:docMk/>
            <pc:sldMk cId="3964876057" sldId="389"/>
            <ac:spMk id="23" creationId="{7CBD0A41-67A3-9C2B-7957-73FADACCC86C}"/>
          </ac:spMkLst>
        </pc:spChg>
        <pc:spChg chg="mod">
          <ac:chgData name="Tommy McClure" userId="5f57beb918c8a44c" providerId="LiveId" clId="{E31C0C98-B8E4-4E1F-AAE4-859F53AEF929}" dt="2024-06-22T14:44:09.283" v="201" actId="20577"/>
          <ac:spMkLst>
            <pc:docMk/>
            <pc:sldMk cId="3964876057" sldId="389"/>
            <ac:spMk id="25" creationId="{013D3CF5-B78E-6708-4360-050B53435E9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7E3961-5613-64C6-63C3-6085D0CDAE5B}"/>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506D1F08-FF42-95F6-3130-AE63E560487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06/23/2024 AM</a:t>
            </a:r>
            <a:endParaRPr lang="en-US" dirty="0"/>
          </a:p>
        </p:txBody>
      </p:sp>
      <p:sp>
        <p:nvSpPr>
          <p:cNvPr id="4" name="Footer Placeholder 3">
            <a:extLst>
              <a:ext uri="{FF2B5EF4-FFF2-40B4-BE49-F238E27FC236}">
                <a16:creationId xmlns:a16="http://schemas.microsoft.com/office/drawing/2014/main" id="{4CD5B35B-A046-EC3C-A80E-3D9D12C14980}"/>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7202DDE3-703C-8B4C-9506-EC0A39AACDD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B8DC1D1-B6C2-C644-8BF1-C34DBFFE1C78}" type="slidenum">
              <a:rPr lang="en-US" smtClean="0"/>
              <a:t>‹#›</a:t>
            </a:fld>
            <a:endParaRPr lang="en-US" dirty="0"/>
          </a:p>
        </p:txBody>
      </p:sp>
    </p:spTree>
    <p:extLst>
      <p:ext uri="{BB962C8B-B14F-4D97-AF65-F5344CB8AC3E}">
        <p14:creationId xmlns:p14="http://schemas.microsoft.com/office/powerpoint/2010/main" val="9334793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a:extLst>
              <a:ext uri="{FF2B5EF4-FFF2-40B4-BE49-F238E27FC236}">
                <a16:creationId xmlns:a16="http://schemas.microsoft.com/office/drawing/2014/main" id="{A894A48D-3417-BE20-3062-A36609690464}"/>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9" name="Slide Image Placeholder 8">
            <a:extLst>
              <a:ext uri="{FF2B5EF4-FFF2-40B4-BE49-F238E27FC236}">
                <a16:creationId xmlns:a16="http://schemas.microsoft.com/office/drawing/2014/main" id="{AC9ED954-709D-51DC-3EA0-0E06FE1D72A5}"/>
              </a:ext>
            </a:extLst>
          </p:cNvPr>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10" name="Footer Placeholder 9">
            <a:extLst>
              <a:ext uri="{FF2B5EF4-FFF2-40B4-BE49-F238E27FC236}">
                <a16:creationId xmlns:a16="http://schemas.microsoft.com/office/drawing/2014/main" id="{1F57F2FB-2942-7663-E6DB-E3A976549D53}"/>
              </a:ext>
            </a:extLst>
          </p:cNvPr>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11" name="Date Placeholder 10">
            <a:extLst>
              <a:ext uri="{FF2B5EF4-FFF2-40B4-BE49-F238E27FC236}">
                <a16:creationId xmlns:a16="http://schemas.microsoft.com/office/drawing/2014/main" id="{ED31FE42-8AA6-DC9C-5EE7-8737143C1DDB}"/>
              </a:ext>
            </a:extLst>
          </p:cNvPr>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06/23/2024 AM</a:t>
            </a:r>
          </a:p>
        </p:txBody>
      </p:sp>
      <p:sp>
        <p:nvSpPr>
          <p:cNvPr id="12" name="Notes Placeholder 11">
            <a:extLst>
              <a:ext uri="{FF2B5EF4-FFF2-40B4-BE49-F238E27FC236}">
                <a16:creationId xmlns:a16="http://schemas.microsoft.com/office/drawing/2014/main" id="{5F659C92-43C4-05C5-9170-5CF256AF9975}"/>
              </a:ext>
            </a:extLst>
          </p:cNvPr>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a:extLst>
              <a:ext uri="{FF2B5EF4-FFF2-40B4-BE49-F238E27FC236}">
                <a16:creationId xmlns:a16="http://schemas.microsoft.com/office/drawing/2014/main" id="{74923A81-0599-8ECF-BDF0-A4898D46829C}"/>
              </a:ext>
            </a:extLst>
          </p:cNvPr>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DBF3159-94EB-4F6B-8273-09F1A6B019E6}" type="slidenum">
              <a:rPr lang="en-US" smtClean="0"/>
              <a:t>‹#›</a:t>
            </a:fld>
            <a:endParaRPr lang="en-US"/>
          </a:p>
        </p:txBody>
      </p:sp>
    </p:spTree>
    <p:extLst>
      <p:ext uri="{BB962C8B-B14F-4D97-AF65-F5344CB8AC3E}">
        <p14:creationId xmlns:p14="http://schemas.microsoft.com/office/powerpoint/2010/main" val="42266515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a:prstGeom prst="rect">
            <a:avLst/>
          </a:prstGeom>
        </p:spPr>
      </p:sp>
      <p:sp>
        <p:nvSpPr>
          <p:cNvPr id="3" name="Notes Placeholder 2"/>
          <p:cNvSpPr>
            <a:spLocks noGrp="1"/>
          </p:cNvSpPr>
          <p:nvPr>
            <p:ph type="body" idx="1"/>
          </p:nvPr>
        </p:nvSpPr>
        <p:spPr>
          <a:xfrm>
            <a:off x="731520" y="4620577"/>
            <a:ext cx="5852160" cy="3780473"/>
          </a:xfrm>
          <a:prstGeom prst="rect">
            <a:avLst/>
          </a:prstGeom>
        </p:spPr>
        <p:txBody>
          <a:bodyPr/>
          <a:lstStyle/>
          <a:p>
            <a:endParaRPr lang="en-US" dirty="0"/>
          </a:p>
        </p:txBody>
      </p:sp>
      <p:sp>
        <p:nvSpPr>
          <p:cNvPr id="4" name="Slide Number Placeholder 3"/>
          <p:cNvSpPr>
            <a:spLocks noGrp="1"/>
          </p:cNvSpPr>
          <p:nvPr>
            <p:ph type="sldNum" sz="quarter" idx="5"/>
          </p:nvPr>
        </p:nvSpPr>
        <p:spPr>
          <a:xfrm>
            <a:off x="4143587" y="9119474"/>
            <a:ext cx="3169920" cy="481726"/>
          </a:xfrm>
          <a:prstGeom prst="rect">
            <a:avLst/>
          </a:prstGeom>
        </p:spPr>
        <p:txBody>
          <a:bodyPr/>
          <a:lstStyle/>
          <a:p>
            <a:fld id="{017105BD-6D6F-49DB-9DE4-D4A6452D7E5F}" type="slidenum">
              <a:rPr lang="en-US" altLang="zh-CN" noProof="0" smtClean="0"/>
              <a:t>1</a:t>
            </a:fld>
            <a:endParaRPr lang="en-US" altLang="zh-CN" noProof="0" dirty="0"/>
          </a:p>
        </p:txBody>
      </p:sp>
      <p:sp>
        <p:nvSpPr>
          <p:cNvPr id="5" name="Date Placeholder 4">
            <a:extLst>
              <a:ext uri="{FF2B5EF4-FFF2-40B4-BE49-F238E27FC236}">
                <a16:creationId xmlns:a16="http://schemas.microsoft.com/office/drawing/2014/main" id="{FDA39E94-471F-351D-FA92-B36962332E4D}"/>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3712883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50800"/>
            <a:ext cx="4321175" cy="3240088"/>
          </a:xfrm>
        </p:spPr>
      </p:sp>
      <p:sp>
        <p:nvSpPr>
          <p:cNvPr id="3" name="Notes Placeholder 2"/>
          <p:cNvSpPr>
            <a:spLocks noGrp="1"/>
          </p:cNvSpPr>
          <p:nvPr>
            <p:ph type="body" idx="1"/>
          </p:nvPr>
        </p:nvSpPr>
        <p:spPr>
          <a:xfrm>
            <a:off x="-1" y="3290889"/>
            <a:ext cx="7313507" cy="6112604"/>
          </a:xfrm>
        </p:spPr>
        <p:txBody>
          <a:bodyPr/>
          <a:lstStyle/>
          <a:p>
            <a:r>
              <a:rPr lang="en-US" sz="1300" b="1" i="0" dirty="0">
                <a:solidFill>
                  <a:srgbClr val="C70000"/>
                </a:solidFill>
                <a:latin typeface="Arial" panose="020B0604020202020204" pitchFamily="34" charset="0"/>
                <a:cs typeface="Arial" panose="020B0604020202020204" pitchFamily="34" charset="0"/>
              </a:rPr>
              <a:t>Acts 24:24 KJV 24 </a:t>
            </a:r>
            <a:r>
              <a:rPr lang="en-US" sz="1300" i="0" dirty="0">
                <a:solidFill>
                  <a:srgbClr val="C70000"/>
                </a:solidFill>
                <a:latin typeface="Arial" panose="020B0604020202020204" pitchFamily="34" charset="0"/>
                <a:cs typeface="Arial" panose="020B0604020202020204" pitchFamily="34" charset="0"/>
              </a:rPr>
              <a:t>And after certain days, when Felix came with his wife Drusilla, which was a Jewess, he sent for Paul, </a:t>
            </a:r>
            <a:r>
              <a:rPr lang="en-US" sz="1300" b="1" i="1" dirty="0">
                <a:solidFill>
                  <a:srgbClr val="C70000"/>
                </a:solidFill>
                <a:latin typeface="Arial" panose="020B0604020202020204" pitchFamily="34" charset="0"/>
                <a:cs typeface="Arial" panose="020B0604020202020204" pitchFamily="34" charset="0"/>
              </a:rPr>
              <a:t>and heard him concerning the faith in Christ.</a:t>
            </a:r>
          </a:p>
          <a:p>
            <a:endParaRPr lang="en-US" sz="1300" i="0" dirty="0">
              <a:solidFill>
                <a:srgbClr val="C70000"/>
              </a:solidFill>
              <a:latin typeface="Arial" panose="020B0604020202020204" pitchFamily="34" charset="0"/>
              <a:cs typeface="Arial" panose="020B0604020202020204" pitchFamily="34" charset="0"/>
            </a:endParaRPr>
          </a:p>
          <a:p>
            <a:r>
              <a:rPr lang="en-US" sz="1300" b="1" i="0" dirty="0">
                <a:solidFill>
                  <a:srgbClr val="C70000"/>
                </a:solidFill>
                <a:latin typeface="Arial" panose="020B0604020202020204" pitchFamily="34" charset="0"/>
                <a:cs typeface="Arial" panose="020B0604020202020204" pitchFamily="34" charset="0"/>
              </a:rPr>
              <a:t>Ephesians 2:8 KJV 8 </a:t>
            </a:r>
            <a:r>
              <a:rPr lang="en-US" sz="1300" i="0" dirty="0">
                <a:solidFill>
                  <a:srgbClr val="C70000"/>
                </a:solidFill>
                <a:latin typeface="Arial" panose="020B0604020202020204" pitchFamily="34" charset="0"/>
                <a:cs typeface="Arial" panose="020B0604020202020204" pitchFamily="34" charset="0"/>
              </a:rPr>
              <a:t>For by grace are ye saved through faith; and that not of yourselves: it is the gift of God:</a:t>
            </a:r>
          </a:p>
          <a:p>
            <a:endParaRPr lang="en-US" sz="1300" i="1" dirty="0">
              <a:solidFill>
                <a:srgbClr val="C70000"/>
              </a:solidFill>
              <a:latin typeface="Arial" panose="020B0604020202020204" pitchFamily="34" charset="0"/>
              <a:cs typeface="Arial" panose="020B0604020202020204" pitchFamily="34" charset="0"/>
            </a:endParaRPr>
          </a:p>
          <a:p>
            <a:r>
              <a:rPr lang="en-US" sz="1300" b="1" i="0" dirty="0">
                <a:solidFill>
                  <a:srgbClr val="C70000"/>
                </a:solidFill>
                <a:latin typeface="Arial" panose="020B0604020202020204" pitchFamily="34" charset="0"/>
                <a:cs typeface="Arial" panose="020B0604020202020204" pitchFamily="34" charset="0"/>
              </a:rPr>
              <a:t>Hebrews 3:7-8 KJV 7 </a:t>
            </a:r>
            <a:r>
              <a:rPr lang="en-US" sz="1300" i="0" dirty="0">
                <a:solidFill>
                  <a:srgbClr val="C70000"/>
                </a:solidFill>
                <a:latin typeface="Arial" panose="020B0604020202020204" pitchFamily="34" charset="0"/>
                <a:cs typeface="Arial" panose="020B0604020202020204" pitchFamily="34" charset="0"/>
              </a:rPr>
              <a:t>Wherefore (as the Holy Ghost saith, To day if ye will hear his voice, </a:t>
            </a:r>
            <a:r>
              <a:rPr lang="en-US" sz="1300" b="1" i="0" dirty="0">
                <a:solidFill>
                  <a:srgbClr val="C70000"/>
                </a:solidFill>
                <a:latin typeface="Arial" panose="020B0604020202020204" pitchFamily="34" charset="0"/>
                <a:cs typeface="Arial" panose="020B0604020202020204" pitchFamily="34" charset="0"/>
              </a:rPr>
              <a:t>8 </a:t>
            </a:r>
            <a:r>
              <a:rPr lang="en-US" sz="1300" i="0" dirty="0">
                <a:solidFill>
                  <a:srgbClr val="C70000"/>
                </a:solidFill>
                <a:latin typeface="Arial" panose="020B0604020202020204" pitchFamily="34" charset="0"/>
                <a:cs typeface="Arial" panose="020B0604020202020204" pitchFamily="34" charset="0"/>
              </a:rPr>
              <a:t>Harden not your hearts, as in the provocation, in the day of temptation in the wilderness:</a:t>
            </a:r>
          </a:p>
          <a:p>
            <a:pPr marL="285750" indent="-285750">
              <a:buFont typeface="Wingdings" panose="05000000000000000000" pitchFamily="2" charset="2"/>
              <a:buChar char="§"/>
            </a:pPr>
            <a:r>
              <a:rPr lang="en-US" sz="1300" b="1" i="0" dirty="0">
                <a:solidFill>
                  <a:srgbClr val="C70000"/>
                </a:solidFill>
                <a:latin typeface="Arial" panose="020B0604020202020204" pitchFamily="34" charset="0"/>
                <a:cs typeface="Arial" panose="020B0604020202020204" pitchFamily="34" charset="0"/>
              </a:rPr>
              <a:t>Hebrews 3:15 KJV 15 </a:t>
            </a:r>
            <a:r>
              <a:rPr lang="en-US" sz="1300" i="0" dirty="0">
                <a:solidFill>
                  <a:srgbClr val="C70000"/>
                </a:solidFill>
                <a:latin typeface="Arial" panose="020B0604020202020204" pitchFamily="34" charset="0"/>
                <a:cs typeface="Arial" panose="020B0604020202020204" pitchFamily="34" charset="0"/>
              </a:rPr>
              <a:t>While it is said, To day if ye will hear his voice, harden not your hearts, as in the provocation.</a:t>
            </a:r>
          </a:p>
        </p:txBody>
      </p:sp>
      <p:sp>
        <p:nvSpPr>
          <p:cNvPr id="4" name="Slide Number Placeholder 3"/>
          <p:cNvSpPr>
            <a:spLocks noGrp="1"/>
          </p:cNvSpPr>
          <p:nvPr>
            <p:ph type="sldNum" sz="quarter" idx="5"/>
          </p:nvPr>
        </p:nvSpPr>
        <p:spPr/>
        <p:txBody>
          <a:bodyPr/>
          <a:lstStyle/>
          <a:p>
            <a:fld id="{FDBF3159-94EB-4F6B-8273-09F1A6B019E6}" type="slidenum">
              <a:rPr lang="en-US" smtClean="0"/>
              <a:t>10</a:t>
            </a:fld>
            <a:endParaRPr lang="en-US"/>
          </a:p>
        </p:txBody>
      </p:sp>
      <p:sp>
        <p:nvSpPr>
          <p:cNvPr id="5" name="Date Placeholder 4">
            <a:extLst>
              <a:ext uri="{FF2B5EF4-FFF2-40B4-BE49-F238E27FC236}">
                <a16:creationId xmlns:a16="http://schemas.microsoft.com/office/drawing/2014/main" id="{6139A449-7943-40C2-20F6-CFBED86FB46B}"/>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83808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5160962"/>
          </a:xfrm>
        </p:spPr>
        <p:txBody>
          <a:bodyPr/>
          <a:lstStyle/>
          <a:p>
            <a:r>
              <a:rPr lang="en-US" b="1" dirty="0">
                <a:latin typeface="Arial" panose="020B0604020202020204" pitchFamily="34" charset="0"/>
                <a:cs typeface="Arial" panose="020B0604020202020204" pitchFamily="34" charset="0"/>
              </a:rPr>
              <a:t>1 John 3:7 KJV 7 </a:t>
            </a:r>
            <a:r>
              <a:rPr lang="en-US" b="0" dirty="0">
                <a:latin typeface="Arial" panose="020B0604020202020204" pitchFamily="34" charset="0"/>
                <a:cs typeface="Arial" panose="020B0604020202020204" pitchFamily="34" charset="0"/>
              </a:rPr>
              <a:t>Little children, let no man deceive you: he that doeth righteousness is righteous, even as he is righteous.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John 3:10 KJV 10 </a:t>
            </a:r>
            <a:r>
              <a:rPr lang="en-US" b="0" dirty="0">
                <a:latin typeface="Arial" panose="020B0604020202020204" pitchFamily="34" charset="0"/>
                <a:cs typeface="Arial" panose="020B0604020202020204" pitchFamily="34" charset="0"/>
              </a:rPr>
              <a:t>In this the children of God are manifest, and the children of the devil: whosoever doeth not righteousness is not of God, neither he that loveth not his brother.</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1:18 KJV 18</a:t>
            </a:r>
            <a:r>
              <a:rPr lang="en-US" b="0" dirty="0">
                <a:latin typeface="Arial" panose="020B0604020202020204" pitchFamily="34" charset="0"/>
                <a:cs typeface="Arial" panose="020B0604020202020204" pitchFamily="34" charset="0"/>
              </a:rPr>
              <a:t> For the wrath of God is revealed from heaven against all ungodliness and unrighteousness of men, who hold the truth in unrighteousness;</a:t>
            </a:r>
          </a:p>
        </p:txBody>
      </p:sp>
      <p:sp>
        <p:nvSpPr>
          <p:cNvPr id="4" name="Slide Number Placeholder 3"/>
          <p:cNvSpPr>
            <a:spLocks noGrp="1"/>
          </p:cNvSpPr>
          <p:nvPr>
            <p:ph type="sldNum" sz="quarter" idx="5"/>
          </p:nvPr>
        </p:nvSpPr>
        <p:spPr/>
        <p:txBody>
          <a:bodyPr/>
          <a:lstStyle/>
          <a:p>
            <a:fld id="{FDBF3159-94EB-4F6B-8273-09F1A6B019E6}" type="slidenum">
              <a:rPr lang="en-US" smtClean="0"/>
              <a:t>11</a:t>
            </a:fld>
            <a:endParaRPr lang="en-US"/>
          </a:p>
        </p:txBody>
      </p:sp>
      <p:sp>
        <p:nvSpPr>
          <p:cNvPr id="5" name="Date Placeholder 4">
            <a:extLst>
              <a:ext uri="{FF2B5EF4-FFF2-40B4-BE49-F238E27FC236}">
                <a16:creationId xmlns:a16="http://schemas.microsoft.com/office/drawing/2014/main" id="{D3EEF739-624D-36F1-ED17-43BA58070605}"/>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3354108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4325" y="481013"/>
            <a:ext cx="4321175" cy="3240087"/>
          </a:xfrm>
        </p:spPr>
      </p:sp>
      <p:sp>
        <p:nvSpPr>
          <p:cNvPr id="3" name="Notes Placeholder 2"/>
          <p:cNvSpPr>
            <a:spLocks noGrp="1"/>
          </p:cNvSpPr>
          <p:nvPr>
            <p:ph type="body" idx="1"/>
          </p:nvPr>
        </p:nvSpPr>
        <p:spPr>
          <a:xfrm>
            <a:off x="1693" y="3721100"/>
            <a:ext cx="7313507" cy="5880099"/>
          </a:xfrm>
        </p:spPr>
        <p:txBody>
          <a:bodyPr/>
          <a:lstStyle/>
          <a:p>
            <a:r>
              <a:rPr lang="en-US" b="1" dirty="0">
                <a:latin typeface="Arial" panose="020B0604020202020204" pitchFamily="34" charset="0"/>
                <a:cs typeface="Arial" panose="020B0604020202020204" pitchFamily="34" charset="0"/>
              </a:rPr>
              <a:t>Romans 8:5-8 KJV 5 </a:t>
            </a:r>
            <a:r>
              <a:rPr lang="en-US" dirty="0">
                <a:latin typeface="Arial" panose="020B0604020202020204" pitchFamily="34" charset="0"/>
                <a:cs typeface="Arial" panose="020B0604020202020204" pitchFamily="34" charset="0"/>
              </a:rPr>
              <a:t>For they that are after the flesh do mind the things of the flesh; but they that are after the Spirit the things of the Spirit.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For to be carnally minded is death; but to be spiritually minded is life and peace.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Because the carnal mind is enmity against God: for it is not subject to the law of God, neither indeed can be. 8 So then they that are in the flesh cannot please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16:32 KJV 32 </a:t>
            </a:r>
            <a:r>
              <a:rPr lang="en-US" dirty="0">
                <a:latin typeface="Arial" panose="020B0604020202020204" pitchFamily="34" charset="0"/>
                <a:cs typeface="Arial" panose="020B0604020202020204" pitchFamily="34" charset="0"/>
              </a:rPr>
              <a:t>He that is slow to anger is better than the mighty; and he that </a:t>
            </a:r>
            <a:r>
              <a:rPr lang="en-US" dirty="0" err="1">
                <a:latin typeface="Arial" panose="020B0604020202020204" pitchFamily="34" charset="0"/>
                <a:cs typeface="Arial" panose="020B0604020202020204" pitchFamily="34" charset="0"/>
              </a:rPr>
              <a:t>ruleth</a:t>
            </a:r>
            <a:r>
              <a:rPr lang="en-US" dirty="0">
                <a:latin typeface="Arial" panose="020B0604020202020204" pitchFamily="34" charset="0"/>
                <a:cs typeface="Arial" panose="020B0604020202020204" pitchFamily="34" charset="0"/>
              </a:rPr>
              <a:t> his spirit than he that taketh a city. </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Proverbs 25:28 KJV 28 </a:t>
            </a:r>
            <a:r>
              <a:rPr lang="en-US" dirty="0">
                <a:latin typeface="Arial" panose="020B0604020202020204" pitchFamily="34" charset="0"/>
                <a:cs typeface="Arial" panose="020B0604020202020204" pitchFamily="34" charset="0"/>
              </a:rPr>
              <a:t>He that hath no rule over his own spirit is like a city that is broken down, and without walls.</a:t>
            </a:r>
          </a:p>
          <a:p>
            <a:pPr marL="171450" indent="-1714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a:xfrm>
            <a:off x="3961380" y="9119473"/>
            <a:ext cx="3169920" cy="481726"/>
          </a:xfrm>
        </p:spPr>
        <p:txBody>
          <a:bodyPr/>
          <a:lstStyle/>
          <a:p>
            <a:fld id="{FDBF3159-94EB-4F6B-8273-09F1A6B019E6}" type="slidenum">
              <a:rPr lang="en-US" smtClean="0"/>
              <a:t>12</a:t>
            </a:fld>
            <a:endParaRPr lang="en-US" dirty="0"/>
          </a:p>
        </p:txBody>
      </p:sp>
      <p:sp>
        <p:nvSpPr>
          <p:cNvPr id="5" name="Date Placeholder 4">
            <a:extLst>
              <a:ext uri="{FF2B5EF4-FFF2-40B4-BE49-F238E27FC236}">
                <a16:creationId xmlns:a16="http://schemas.microsoft.com/office/drawing/2014/main" id="{876356A7-A195-DE71-2844-640AB74FB0AD}"/>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3216052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5:10 KJV 10 </a:t>
            </a:r>
            <a:r>
              <a:rPr lang="en-US" b="0" dirty="0">
                <a:latin typeface="Arial" panose="020B0604020202020204" pitchFamily="34" charset="0"/>
                <a:cs typeface="Arial" panose="020B0604020202020204" pitchFamily="34" charset="0"/>
              </a:rPr>
              <a:t>For we must all appear before the judgment seat of Christ; that every one may receive the things done in his body, according to that he hath done, whether it be good or bad.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9:27 KJV 27 </a:t>
            </a:r>
            <a:r>
              <a:rPr lang="en-US" b="0" dirty="0">
                <a:latin typeface="Arial" panose="020B0604020202020204" pitchFamily="34" charset="0"/>
                <a:cs typeface="Arial" panose="020B0604020202020204" pitchFamily="34" charset="0"/>
              </a:rPr>
              <a:t>And as it is appointed unto men once to die, but after this the judgment: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10:26-31 KJV 26 </a:t>
            </a:r>
            <a:r>
              <a:rPr lang="en-US" b="0" dirty="0">
                <a:latin typeface="Arial" panose="020B0604020202020204" pitchFamily="34" charset="0"/>
                <a:cs typeface="Arial" panose="020B0604020202020204" pitchFamily="34" charset="0"/>
              </a:rPr>
              <a:t>For if we sin </a:t>
            </a:r>
            <a:r>
              <a:rPr lang="en-US" b="0" dirty="0" err="1">
                <a:latin typeface="Arial" panose="020B0604020202020204" pitchFamily="34" charset="0"/>
                <a:cs typeface="Arial" panose="020B0604020202020204" pitchFamily="34" charset="0"/>
              </a:rPr>
              <a:t>wilfully</a:t>
            </a:r>
            <a:r>
              <a:rPr lang="en-US" b="0" dirty="0">
                <a:latin typeface="Arial" panose="020B0604020202020204" pitchFamily="34" charset="0"/>
                <a:cs typeface="Arial" panose="020B0604020202020204" pitchFamily="34" charset="0"/>
              </a:rPr>
              <a:t> after that we have received the knowledge of the truth, there </a:t>
            </a:r>
            <a:r>
              <a:rPr lang="en-US" b="0" dirty="0" err="1">
                <a:latin typeface="Arial" panose="020B0604020202020204" pitchFamily="34" charset="0"/>
                <a:cs typeface="Arial" panose="020B0604020202020204" pitchFamily="34" charset="0"/>
              </a:rPr>
              <a:t>remaineth</a:t>
            </a:r>
            <a:r>
              <a:rPr lang="en-US" b="0" dirty="0">
                <a:latin typeface="Arial" panose="020B0604020202020204" pitchFamily="34" charset="0"/>
                <a:cs typeface="Arial" panose="020B0604020202020204" pitchFamily="34" charset="0"/>
              </a:rPr>
              <a:t> no more sacrifice for sins,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But a certain fearful looking for of judgment and fiery indignation, which shall devour the adversaries.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He that despised Moses' law died without mercy under two or three witnesses</a:t>
            </a:r>
            <a:r>
              <a:rPr lang="en-US" b="1" dirty="0">
                <a:latin typeface="Arial" panose="020B0604020202020204" pitchFamily="34" charset="0"/>
                <a:cs typeface="Arial" panose="020B0604020202020204" pitchFamily="34" charset="0"/>
              </a:rPr>
              <a:t>: 29 </a:t>
            </a:r>
            <a:r>
              <a:rPr lang="en-US" b="0" dirty="0">
                <a:latin typeface="Arial" panose="020B0604020202020204" pitchFamily="34" charset="0"/>
                <a:cs typeface="Arial" panose="020B0604020202020204" pitchFamily="34" charset="0"/>
              </a:rPr>
              <a:t>Of how much sorer punishment, suppose ye, shall he be thought worthy, who hath trodden under foot the Son of God, and hath counted the blood of the covenant, wherewith he was sanctified, an unholy thing, and hath done despite unto the Spirit of grace? </a:t>
            </a:r>
            <a:r>
              <a:rPr lang="en-US" b="1" dirty="0">
                <a:latin typeface="Arial" panose="020B0604020202020204" pitchFamily="34" charset="0"/>
                <a:cs typeface="Arial" panose="020B0604020202020204" pitchFamily="34" charset="0"/>
              </a:rPr>
              <a:t>30 </a:t>
            </a:r>
            <a:r>
              <a:rPr lang="en-US" b="0" dirty="0">
                <a:latin typeface="Arial" panose="020B0604020202020204" pitchFamily="34" charset="0"/>
                <a:cs typeface="Arial" panose="020B0604020202020204" pitchFamily="34" charset="0"/>
              </a:rPr>
              <a:t>For we know him that hath said, Vengeance </a:t>
            </a:r>
            <a:r>
              <a:rPr lang="en-US" b="0" dirty="0" err="1">
                <a:latin typeface="Arial" panose="020B0604020202020204" pitchFamily="34" charset="0"/>
                <a:cs typeface="Arial" panose="020B0604020202020204" pitchFamily="34" charset="0"/>
              </a:rPr>
              <a:t>belongeth</a:t>
            </a:r>
            <a:r>
              <a:rPr lang="en-US" b="0" dirty="0">
                <a:latin typeface="Arial" panose="020B0604020202020204" pitchFamily="34" charset="0"/>
                <a:cs typeface="Arial" panose="020B0604020202020204" pitchFamily="34" charset="0"/>
              </a:rPr>
              <a:t> unto me, I will recompense, saith the Lord. And again, The Lord shall judge his people.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It is a fearful thing to fall into the hands of the living God.</a:t>
            </a:r>
          </a:p>
        </p:txBody>
      </p:sp>
      <p:sp>
        <p:nvSpPr>
          <p:cNvPr id="4" name="Slide Number Placeholder 3"/>
          <p:cNvSpPr>
            <a:spLocks noGrp="1"/>
          </p:cNvSpPr>
          <p:nvPr>
            <p:ph type="sldNum" sz="quarter" idx="5"/>
          </p:nvPr>
        </p:nvSpPr>
        <p:spPr/>
        <p:txBody>
          <a:bodyPr/>
          <a:lstStyle/>
          <a:p>
            <a:fld id="{FDBF3159-94EB-4F6B-8273-09F1A6B019E6}" type="slidenum">
              <a:rPr lang="en-US" smtClean="0"/>
              <a:t>13</a:t>
            </a:fld>
            <a:endParaRPr lang="en-US"/>
          </a:p>
        </p:txBody>
      </p:sp>
      <p:sp>
        <p:nvSpPr>
          <p:cNvPr id="5" name="Date Placeholder 4">
            <a:extLst>
              <a:ext uri="{FF2B5EF4-FFF2-40B4-BE49-F238E27FC236}">
                <a16:creationId xmlns:a16="http://schemas.microsoft.com/office/drawing/2014/main" id="{139C4C91-1429-59C9-FFA6-18C292FAA14C}"/>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3062908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9263" y="125413"/>
            <a:ext cx="3875087" cy="2905125"/>
          </a:xfrm>
        </p:spPr>
      </p:sp>
      <p:sp>
        <p:nvSpPr>
          <p:cNvPr id="3" name="Notes Placeholder 2"/>
          <p:cNvSpPr>
            <a:spLocks noGrp="1"/>
          </p:cNvSpPr>
          <p:nvPr>
            <p:ph type="body" idx="1"/>
          </p:nvPr>
        </p:nvSpPr>
        <p:spPr>
          <a:xfrm>
            <a:off x="-1" y="3155952"/>
            <a:ext cx="7313507" cy="6445248"/>
          </a:xfrm>
        </p:spPr>
        <p:txBody>
          <a:bodyPr/>
          <a:lstStyle/>
          <a:p>
            <a:pPr algn="l"/>
            <a:r>
              <a:rPr lang="en-US" b="1" i="0" u="none" strike="noStrike" baseline="0" dirty="0">
                <a:latin typeface="Arial" panose="020B0604020202020204" pitchFamily="34" charset="0"/>
                <a:cs typeface="Arial" panose="020B0604020202020204" pitchFamily="34" charset="0"/>
              </a:rPr>
              <a:t>Romans 11:22 KJV 22 </a:t>
            </a:r>
            <a:r>
              <a:rPr lang="en-US" b="0" i="0" u="none" strike="noStrike" baseline="0" dirty="0">
                <a:latin typeface="Arial" panose="020B0604020202020204" pitchFamily="34" charset="0"/>
                <a:cs typeface="Arial" panose="020B0604020202020204" pitchFamily="34" charset="0"/>
              </a:rPr>
              <a:t>Behold therefore the </a:t>
            </a:r>
            <a:r>
              <a:rPr lang="en-US" b="1" i="0" u="none" strike="noStrike" baseline="0" dirty="0">
                <a:latin typeface="Arial" panose="020B0604020202020204" pitchFamily="34" charset="0"/>
                <a:cs typeface="Arial" panose="020B0604020202020204" pitchFamily="34" charset="0"/>
              </a:rPr>
              <a:t>goodness and severity of God</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on them which fell, severity</a:t>
            </a:r>
            <a:r>
              <a:rPr lang="en-US" b="0" i="0" u="none" strike="noStrike" baseline="0" dirty="0">
                <a:latin typeface="Arial" panose="020B0604020202020204" pitchFamily="34" charset="0"/>
                <a:cs typeface="Arial" panose="020B0604020202020204" pitchFamily="34" charset="0"/>
              </a:rPr>
              <a:t>; but toward thee, goodness, </a:t>
            </a:r>
            <a:r>
              <a:rPr lang="en-US" b="1" i="0" u="none" strike="noStrike" baseline="0" dirty="0">
                <a:latin typeface="Arial" panose="020B0604020202020204" pitchFamily="34" charset="0"/>
                <a:cs typeface="Arial" panose="020B0604020202020204" pitchFamily="34" charset="0"/>
              </a:rPr>
              <a:t>if thou continue in his good</a:t>
            </a:r>
            <a:r>
              <a:rPr lang="en-US" b="0" i="0" u="none" strike="noStrike" baseline="0" dirty="0">
                <a:latin typeface="Arial" panose="020B0604020202020204" pitchFamily="34" charset="0"/>
                <a:cs typeface="Arial" panose="020B0604020202020204" pitchFamily="34" charset="0"/>
              </a:rPr>
              <a:t>ness: otherwise thou also shalt be cut off.</a:t>
            </a:r>
          </a:p>
          <a:p>
            <a:pPr algn="l"/>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Romans 6:23 KJV 23 </a:t>
            </a:r>
            <a:r>
              <a:rPr lang="en-US" b="0" i="0" u="none" strike="noStrike" baseline="0" dirty="0">
                <a:latin typeface="Arial" panose="020B0604020202020204" pitchFamily="34" charset="0"/>
                <a:cs typeface="Arial" panose="020B0604020202020204" pitchFamily="34" charset="0"/>
              </a:rPr>
              <a:t>For the wages of sin is death; but the gift of God is eternal life through Jesus Christ our Lord.</a:t>
            </a:r>
          </a:p>
          <a:p>
            <a:pPr marL="285750" indent="-285750" algn="l">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2 Thessalonians 1:7-9 KJV 7 </a:t>
            </a:r>
            <a:r>
              <a:rPr lang="en-US" b="0" i="0" u="none" strike="noStrike" baseline="0" dirty="0">
                <a:latin typeface="Arial" panose="020B0604020202020204" pitchFamily="34" charset="0"/>
                <a:cs typeface="Arial" panose="020B0604020202020204" pitchFamily="34" charset="0"/>
              </a:rPr>
              <a:t>And to you who are troubled rest with us, when the Lord Jesus shall be revealed from heaven with his mighty angels</a:t>
            </a:r>
            <a:r>
              <a:rPr lang="en-US" b="1" i="0" u="none" strike="noStrike" baseline="0" dirty="0">
                <a:latin typeface="Arial" panose="020B0604020202020204" pitchFamily="34" charset="0"/>
                <a:cs typeface="Arial" panose="020B0604020202020204" pitchFamily="34" charset="0"/>
              </a:rPr>
              <a:t>, 8</a:t>
            </a:r>
            <a:r>
              <a:rPr lang="en-US" b="0" i="0" u="none" strike="noStrike" baseline="0" dirty="0">
                <a:latin typeface="Arial" panose="020B0604020202020204" pitchFamily="34" charset="0"/>
                <a:cs typeface="Arial" panose="020B0604020202020204" pitchFamily="34" charset="0"/>
              </a:rPr>
              <a:t> In flaming fire taking vengeance on them that know not God, and that obey not the gospel of our Lord Jesus Christ: </a:t>
            </a:r>
            <a:r>
              <a:rPr lang="en-US" b="1" i="0" u="none" strike="noStrike" baseline="0" dirty="0">
                <a:latin typeface="Arial" panose="020B0604020202020204" pitchFamily="34" charset="0"/>
                <a:cs typeface="Arial" panose="020B0604020202020204" pitchFamily="34" charset="0"/>
              </a:rPr>
              <a:t>9</a:t>
            </a:r>
            <a:r>
              <a:rPr lang="en-US" b="0" i="0" u="none" strike="noStrike" baseline="0" dirty="0">
                <a:latin typeface="Arial" panose="020B0604020202020204" pitchFamily="34" charset="0"/>
                <a:cs typeface="Arial" panose="020B0604020202020204" pitchFamily="34" charset="0"/>
              </a:rPr>
              <a:t> Who shall be punished with everlasting destruction from the presence of the Lord, and from the glory of his power;</a:t>
            </a:r>
          </a:p>
          <a:p>
            <a:pPr marL="0" indent="0" algn="l">
              <a:buFont typeface="Wingdings" panose="05000000000000000000" pitchFamily="2" charset="2"/>
              <a:buNone/>
            </a:pPr>
            <a:endParaRPr lang="en-US" b="0"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b="1" i="0" u="none" strike="noStrike" baseline="0" dirty="0">
                <a:latin typeface="Arial" panose="020B0604020202020204" pitchFamily="34" charset="0"/>
                <a:cs typeface="Arial" panose="020B0604020202020204" pitchFamily="34" charset="0"/>
              </a:rPr>
              <a:t>Acts 24:26 KJV 26 </a:t>
            </a:r>
            <a:r>
              <a:rPr lang="en-US" b="0" i="0" u="none" strike="noStrike" baseline="0" dirty="0">
                <a:latin typeface="Arial" panose="020B0604020202020204" pitchFamily="34" charset="0"/>
                <a:cs typeface="Arial" panose="020B0604020202020204" pitchFamily="34" charset="0"/>
              </a:rPr>
              <a:t>He hoped also that money should have been given him of Paul, that he might loose him: wherefore he sent for him the oftener, and communed with him.</a:t>
            </a:r>
          </a:p>
          <a:p>
            <a:pPr marL="285750" indent="-285750" algn="l">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Proverbs 27:1 KJV 1 </a:t>
            </a:r>
            <a:r>
              <a:rPr lang="en-US" b="0" i="0" u="none" strike="noStrike" baseline="0" dirty="0">
                <a:latin typeface="Arial" panose="020B0604020202020204" pitchFamily="34" charset="0"/>
                <a:cs typeface="Arial" panose="020B0604020202020204" pitchFamily="34" charset="0"/>
              </a:rPr>
              <a:t>Boast not thyself of to morrow; for thou knowest not what a day may bring forth.</a:t>
            </a:r>
          </a:p>
          <a:p>
            <a:pPr marL="285750" indent="-285750" algn="l">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2 Corinthians 6:2 KJV 2 </a:t>
            </a:r>
            <a:r>
              <a:rPr lang="en-US" b="0" i="0" u="none" strike="noStrike" baseline="0" dirty="0">
                <a:latin typeface="Arial" panose="020B0604020202020204" pitchFamily="34" charset="0"/>
                <a:cs typeface="Arial" panose="020B0604020202020204" pitchFamily="34" charset="0"/>
              </a:rPr>
              <a:t>(For he saith, I have heard thee in a time accepted, and in the day of salvation have I </a:t>
            </a:r>
            <a:r>
              <a:rPr lang="en-US" b="0" i="0" u="none" strike="noStrike" baseline="0" dirty="0" err="1">
                <a:latin typeface="Arial" panose="020B0604020202020204" pitchFamily="34" charset="0"/>
                <a:cs typeface="Arial" panose="020B0604020202020204" pitchFamily="34" charset="0"/>
              </a:rPr>
              <a:t>succoured</a:t>
            </a:r>
            <a:r>
              <a:rPr lang="en-US" b="0" i="0" u="none" strike="noStrike" baseline="0" dirty="0">
                <a:latin typeface="Arial" panose="020B0604020202020204" pitchFamily="34" charset="0"/>
                <a:cs typeface="Arial" panose="020B0604020202020204" pitchFamily="34" charset="0"/>
              </a:rPr>
              <a:t> thee: </a:t>
            </a:r>
            <a:r>
              <a:rPr lang="en-US" b="1" i="0" u="none" strike="noStrike" baseline="0" dirty="0">
                <a:latin typeface="Arial" panose="020B0604020202020204" pitchFamily="34" charset="0"/>
                <a:cs typeface="Arial" panose="020B0604020202020204" pitchFamily="34" charset="0"/>
              </a:rPr>
              <a:t>behold, now is the accepted time; behold, now is the day of salvation.)</a:t>
            </a:r>
          </a:p>
          <a:p>
            <a:pPr marL="742950" lvl="1" indent="-285750" algn="l">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Isa 49:8 </a:t>
            </a:r>
            <a:r>
              <a:rPr lang="en-US" b="0" i="0" u="none" strike="noStrike" baseline="0" dirty="0">
                <a:latin typeface="Arial" panose="020B0604020202020204" pitchFamily="34" charset="0"/>
                <a:cs typeface="Arial" panose="020B0604020202020204" pitchFamily="34" charset="0"/>
              </a:rPr>
              <a:t>Thus saith the LORD</a:t>
            </a:r>
            <a:r>
              <a:rPr lang="en-US" b="1" i="1" u="none" strike="noStrike" baseline="0" dirty="0">
                <a:latin typeface="Arial" panose="020B0604020202020204" pitchFamily="34" charset="0"/>
                <a:cs typeface="Arial" panose="020B0604020202020204" pitchFamily="34" charset="0"/>
              </a:rPr>
              <a:t>, In an acceptable time have I heard thee, and in a day of salvation have I helped thee: </a:t>
            </a:r>
            <a:r>
              <a:rPr lang="en-US" b="0" i="0" u="none" strike="noStrike" baseline="0" dirty="0">
                <a:latin typeface="Arial" panose="020B0604020202020204" pitchFamily="34" charset="0"/>
                <a:cs typeface="Arial" panose="020B0604020202020204" pitchFamily="34" charset="0"/>
              </a:rPr>
              <a:t>and I will preserve thee, and give thee for a covenant of the people, to establish the earth, to cause to inherit the desolate heritages;</a:t>
            </a:r>
          </a:p>
          <a:p>
            <a:pPr algn="l"/>
            <a:endParaRPr lang="en-US" b="1" i="0" u="none" strike="noStrike" baseline="0" dirty="0">
              <a:latin typeface="Arial" panose="020B0604020202020204" pitchFamily="34" charset="0"/>
              <a:cs typeface="Arial" panose="020B0604020202020204" pitchFamily="34" charset="0"/>
            </a:endParaRPr>
          </a:p>
          <a:p>
            <a:pPr algn="l"/>
            <a:endParaRPr lang="en-US" sz="1800" b="0" i="0" u="none" strike="noStrike" baseline="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14</a:t>
            </a:fld>
            <a:endParaRPr lang="en-US" dirty="0"/>
          </a:p>
        </p:txBody>
      </p:sp>
      <p:sp>
        <p:nvSpPr>
          <p:cNvPr id="5" name="Date Placeholder 4">
            <a:extLst>
              <a:ext uri="{FF2B5EF4-FFF2-40B4-BE49-F238E27FC236}">
                <a16:creationId xmlns:a16="http://schemas.microsoft.com/office/drawing/2014/main" id="{6139A449-7943-40C2-20F6-CFBED86FB46B}"/>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4162476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5160962"/>
          </a:xfrm>
        </p:spPr>
        <p:txBody>
          <a:bodyPr/>
          <a:lstStyle/>
          <a:p>
            <a:pPr algn="l"/>
            <a:r>
              <a:rPr lang="en-US" b="1" dirty="0">
                <a:latin typeface="Arial" panose="020B0604020202020204" pitchFamily="34" charset="0"/>
                <a:cs typeface="Arial" panose="020B0604020202020204" pitchFamily="34" charset="0"/>
              </a:rPr>
              <a:t>Acts 8:18-24 KJV 18 </a:t>
            </a:r>
            <a:r>
              <a:rPr lang="en-US" dirty="0">
                <a:latin typeface="Arial" panose="020B0604020202020204" pitchFamily="34" charset="0"/>
                <a:cs typeface="Arial" panose="020B0604020202020204" pitchFamily="34" charset="0"/>
              </a:rPr>
              <a:t>And when Simon saw that through laying on of the apostles' hands the Holy Ghost was given, he offered them money,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Saying, Give me also this power, that on whomsoever I lay hands, he may receive the Holy Ghost.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But Peter said unto him, Thy money perish with thee, because thou hast thought that the gift of God may be purchased with money.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Thou hast neither part nor lot in this matter: for thy heart is not right in the sight of God.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Repent therefore of this thy wickedness, and pray God, if perhaps the thought of thine heart may be forgiven thee.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For I perceive that thou art in the gall of bitterness, </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24:24-27 KJV 24 </a:t>
            </a:r>
            <a:r>
              <a:rPr lang="en-US" dirty="0">
                <a:latin typeface="Arial" panose="020B0604020202020204" pitchFamily="34" charset="0"/>
                <a:cs typeface="Arial" panose="020B0604020202020204" pitchFamily="34" charset="0"/>
              </a:rPr>
              <a:t>And after certain days, when Felix came with his wife Drusilla, which was a Jewess, he sent for Paul, and heard him concerning the faith in Christ.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And as he reasoned of righteousness, temperance, and judgment to come, Felix trembled, and answered, Go thy way for this time; when I have </a:t>
            </a:r>
            <a:r>
              <a:rPr lang="en-US" b="1" dirty="0">
                <a:latin typeface="Arial" panose="020B0604020202020204" pitchFamily="34" charset="0"/>
                <a:cs typeface="Arial" panose="020B0604020202020204" pitchFamily="34" charset="0"/>
              </a:rPr>
              <a:t>a convenient season</a:t>
            </a:r>
            <a:r>
              <a:rPr lang="en-US" dirty="0">
                <a:latin typeface="Arial" panose="020B0604020202020204" pitchFamily="34" charset="0"/>
                <a:cs typeface="Arial" panose="020B0604020202020204" pitchFamily="34" charset="0"/>
              </a:rPr>
              <a:t>, I will call for thee. </a:t>
            </a:r>
            <a:r>
              <a:rPr lang="en-US" b="1" dirty="0">
                <a:latin typeface="Arial" panose="020B0604020202020204" pitchFamily="34" charset="0"/>
                <a:cs typeface="Arial" panose="020B0604020202020204" pitchFamily="34" charset="0"/>
              </a:rPr>
              <a:t>26 He hoped also that money should have been given him of Paul, that he might loose him: </a:t>
            </a:r>
            <a:r>
              <a:rPr lang="en-US" dirty="0">
                <a:latin typeface="Arial" panose="020B0604020202020204" pitchFamily="34" charset="0"/>
                <a:cs typeface="Arial" panose="020B0604020202020204" pitchFamily="34" charset="0"/>
              </a:rPr>
              <a:t>wherefore he </a:t>
            </a:r>
            <a:r>
              <a:rPr lang="en-US" b="1" dirty="0">
                <a:latin typeface="Arial" panose="020B0604020202020204" pitchFamily="34" charset="0"/>
                <a:cs typeface="Arial" panose="020B0604020202020204" pitchFamily="34" charset="0"/>
              </a:rPr>
              <a:t>sent for him the oftener</a:t>
            </a:r>
            <a:r>
              <a:rPr lang="en-US" dirty="0">
                <a:latin typeface="Arial" panose="020B0604020202020204" pitchFamily="34" charset="0"/>
                <a:cs typeface="Arial" panose="020B0604020202020204" pitchFamily="34" charset="0"/>
              </a:rPr>
              <a:t>, and communed with him</a:t>
            </a:r>
            <a:r>
              <a:rPr lang="en-US" b="1" dirty="0">
                <a:latin typeface="Arial" panose="020B0604020202020204" pitchFamily="34" charset="0"/>
                <a:cs typeface="Arial" panose="020B0604020202020204" pitchFamily="34" charset="0"/>
              </a:rPr>
              <a:t>. 27 </a:t>
            </a:r>
            <a:r>
              <a:rPr lang="en-US" dirty="0">
                <a:latin typeface="Arial" panose="020B0604020202020204" pitchFamily="34" charset="0"/>
                <a:cs typeface="Arial" panose="020B0604020202020204" pitchFamily="34" charset="0"/>
              </a:rPr>
              <a:t>But after two years Porcius Festus came into Felix' room: and Felix, willing to shew the Jews a pleasure, left Paul bound.</a:t>
            </a:r>
          </a:p>
          <a:p>
            <a:pPr algn="l"/>
            <a:endParaRPr lang="en-US"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rPr>
              <a:t>Conclusion: </a:t>
            </a:r>
            <a:r>
              <a:rPr lang="en-US" sz="1200" b="0" i="0" u="none" strike="noStrike" baseline="0" dirty="0">
                <a:latin typeface="Arial" panose="020B0604020202020204" pitchFamily="34" charset="0"/>
              </a:rPr>
              <a:t>The time for obedience is now. A more convenient time may never to you any more that it did to Felix. The day will come, as Jesus warned us, when "Ye shall seek and I shall not find me, and die in your sins. </a:t>
            </a:r>
          </a:p>
          <a:p>
            <a:pPr algn="l"/>
            <a:endParaRPr lang="en-US" sz="1200" b="1" i="0" u="none" strike="noStrike" baseline="0" dirty="0">
              <a:latin typeface="Arial" panose="020B0604020202020204" pitchFamily="34" charset="0"/>
            </a:endParaRPr>
          </a:p>
          <a:p>
            <a:pPr algn="l"/>
            <a:r>
              <a:rPr lang="en-US" sz="1200" b="1" i="0" u="none" strike="noStrike" baseline="0" dirty="0">
                <a:latin typeface="Arial" panose="020B0604020202020204" pitchFamily="34" charset="0"/>
              </a:rPr>
              <a:t>John 8:21 KJV 21 </a:t>
            </a:r>
            <a:r>
              <a:rPr lang="en-US" sz="1200" b="0" i="0" u="none" strike="noStrike" baseline="0" dirty="0">
                <a:latin typeface="Arial" panose="020B0604020202020204" pitchFamily="34" charset="0"/>
              </a:rPr>
              <a:t>Then said Jesus again unto them, I go my way, and ye shall seek me, and shall die in your sins: whither I go, ye cannot come.</a:t>
            </a:r>
          </a:p>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15</a:t>
            </a:fld>
            <a:endParaRPr lang="en-US"/>
          </a:p>
        </p:txBody>
      </p:sp>
      <p:sp>
        <p:nvSpPr>
          <p:cNvPr id="5" name="Date Placeholder 4">
            <a:extLst>
              <a:ext uri="{FF2B5EF4-FFF2-40B4-BE49-F238E27FC236}">
                <a16:creationId xmlns:a16="http://schemas.microsoft.com/office/drawing/2014/main" id="{22542C4F-1A58-4840-1195-60FB795F48F0}"/>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3882875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215900"/>
            <a:ext cx="4662487" cy="3497263"/>
          </a:xfrm>
        </p:spPr>
      </p:sp>
      <p:sp>
        <p:nvSpPr>
          <p:cNvPr id="3" name="Notes Placeholder 2"/>
          <p:cNvSpPr>
            <a:spLocks noGrp="1"/>
          </p:cNvSpPr>
          <p:nvPr>
            <p:ph type="body" idx="1"/>
          </p:nvPr>
        </p:nvSpPr>
        <p:spPr>
          <a:xfrm>
            <a:off x="4" y="3920647"/>
            <a:ext cx="7313503" cy="5680553"/>
          </a:xfrm>
        </p:spPr>
        <p:txBody>
          <a:bodyPr>
            <a:normAutofit fontScale="85000" lnSpcReduction="20000"/>
          </a:bodyPr>
          <a:lstStyle/>
          <a:p>
            <a:pPr>
              <a:defRPr/>
            </a:pPr>
            <a:r>
              <a:rPr lang="en-US" altLang="en-US" sz="1600" b="1" u="sng" dirty="0">
                <a:latin typeface="Arial" panose="020B0604020202020204" pitchFamily="34" charset="0"/>
                <a:cs typeface="Arial" panose="020B0604020202020204" pitchFamily="34" charset="0"/>
              </a:rPr>
              <a:t>Acts 16:30-33 KJV 30 </a:t>
            </a:r>
            <a:r>
              <a:rPr lang="en-US" altLang="en-US" sz="1600" dirty="0">
                <a:latin typeface="Arial" panose="020B0604020202020204" pitchFamily="34" charset="0"/>
                <a:cs typeface="Arial" panose="020B0604020202020204" pitchFamily="34" charset="0"/>
              </a:rPr>
              <a:t>And brought them out, and said</a:t>
            </a:r>
            <a:r>
              <a:rPr lang="en-US" altLang="en-US" sz="1600" b="1" dirty="0">
                <a:latin typeface="Arial" panose="020B0604020202020204" pitchFamily="34" charset="0"/>
                <a:cs typeface="Arial" panose="020B0604020202020204" pitchFamily="34" charset="0"/>
              </a:rPr>
              <a:t>, Sirs, what must I do to be saved? 31</a:t>
            </a:r>
            <a:r>
              <a:rPr lang="en-US" altLang="en-US" sz="16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600" b="1" dirty="0">
                <a:latin typeface="Arial" panose="020B0604020202020204" pitchFamily="34" charset="0"/>
                <a:cs typeface="Arial" panose="020B0604020202020204" pitchFamily="34" charset="0"/>
              </a:rPr>
              <a:t>32</a:t>
            </a:r>
            <a:r>
              <a:rPr lang="en-US" altLang="en-US" sz="1600" dirty="0">
                <a:latin typeface="Arial" panose="020B0604020202020204" pitchFamily="34" charset="0"/>
                <a:cs typeface="Arial" panose="020B0604020202020204" pitchFamily="34" charset="0"/>
              </a:rPr>
              <a:t> And they spake unto him the word of the Lord, and to all that were in his house. </a:t>
            </a:r>
            <a:r>
              <a:rPr lang="en-US" altLang="en-US" sz="1600" b="1" dirty="0">
                <a:latin typeface="Arial" panose="020B0604020202020204" pitchFamily="34" charset="0"/>
                <a:cs typeface="Arial" panose="020B0604020202020204" pitchFamily="34" charset="0"/>
              </a:rPr>
              <a:t>33</a:t>
            </a:r>
            <a:r>
              <a:rPr lang="en-US" altLang="en-US" sz="16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10:32 </a:t>
            </a:r>
            <a:r>
              <a:rPr lang="en-US" altLang="en-US" sz="1600" dirty="0">
                <a:latin typeface="Arial" panose="020B0604020202020204" pitchFamily="34" charset="0"/>
                <a:cs typeface="Arial" panose="020B0604020202020204" pitchFamily="34" charset="0"/>
              </a:rPr>
              <a:t>- Whosoever therefore shall </a:t>
            </a:r>
            <a:r>
              <a:rPr lang="en-US" altLang="en-US" sz="1600" b="1" dirty="0">
                <a:latin typeface="Arial" panose="020B0604020202020204" pitchFamily="34" charset="0"/>
                <a:cs typeface="Arial" panose="020B0604020202020204" pitchFamily="34" charset="0"/>
              </a:rPr>
              <a:t>confess me before men, him will I confess also before my Father which is in heaven.</a:t>
            </a:r>
          </a:p>
          <a:p>
            <a:pPr marL="0" indent="0">
              <a:buFont typeface="Wingdings" panose="05000000000000000000" pitchFamily="2" charset="2"/>
              <a:buNone/>
              <a:defRPr/>
            </a:pPr>
            <a:r>
              <a:rPr lang="en-US" altLang="en-US" sz="1600" b="1" u="sng" dirty="0">
                <a:latin typeface="Arial" panose="020B0604020202020204" pitchFamily="34" charset="0"/>
                <a:cs typeface="Arial" panose="020B0604020202020204" pitchFamily="34" charset="0"/>
              </a:rPr>
              <a:t>Acts 8:36-37 NKJV 36 </a:t>
            </a:r>
            <a:r>
              <a:rPr lang="en-US" altLang="en-US" sz="1600" dirty="0">
                <a:latin typeface="Arial" panose="020B0604020202020204" pitchFamily="34" charset="0"/>
                <a:cs typeface="Arial" panose="020B0604020202020204" pitchFamily="34" charset="0"/>
              </a:rPr>
              <a:t>Now as they went down the road, they came to some water. And the eunuch said, "</a:t>
            </a:r>
            <a:r>
              <a:rPr lang="en-US" altLang="en-US" sz="1600" b="1" dirty="0">
                <a:latin typeface="Arial" panose="020B0604020202020204" pitchFamily="34" charset="0"/>
                <a:cs typeface="Arial" panose="020B0604020202020204" pitchFamily="34" charset="0"/>
              </a:rPr>
              <a:t>See, here is water. What hinders me from being baptized?" </a:t>
            </a:r>
            <a:r>
              <a:rPr lang="en-US" altLang="en-US" sz="1600" dirty="0">
                <a:latin typeface="Arial" panose="020B0604020202020204" pitchFamily="34" charset="0"/>
                <a:cs typeface="Arial" panose="020B0604020202020204" pitchFamily="34" charset="0"/>
              </a:rPr>
              <a:t>37 Then Philip said, </a:t>
            </a:r>
            <a:r>
              <a:rPr lang="en-US" altLang="en-US" sz="1600" b="1" dirty="0">
                <a:latin typeface="Arial" panose="020B0604020202020204" pitchFamily="34" charset="0"/>
                <a:cs typeface="Arial" panose="020B0604020202020204" pitchFamily="34" charset="0"/>
              </a:rPr>
              <a:t>"If you believe with all your heart, you may." </a:t>
            </a:r>
            <a:r>
              <a:rPr lang="en-US" altLang="en-US" sz="1600" dirty="0">
                <a:latin typeface="Arial" panose="020B0604020202020204" pitchFamily="34" charset="0"/>
                <a:cs typeface="Arial" panose="020B0604020202020204" pitchFamily="34" charset="0"/>
              </a:rPr>
              <a:t>And he answered and said, </a:t>
            </a:r>
            <a:r>
              <a:rPr lang="en-US" altLang="en-US" sz="1600" b="1" dirty="0">
                <a:latin typeface="Arial" panose="020B0604020202020204" pitchFamily="34" charset="0"/>
                <a:cs typeface="Arial" panose="020B0604020202020204" pitchFamily="34" charset="0"/>
              </a:rPr>
              <a:t>"I believe that Jesus Christ is the Son of God.“38 </a:t>
            </a:r>
            <a:r>
              <a:rPr lang="en-US" altLang="en-US" sz="1600" dirty="0">
                <a:latin typeface="Arial" panose="020B0604020202020204" pitchFamily="34" charset="0"/>
                <a:cs typeface="Arial" panose="020B0604020202020204" pitchFamily="34" charset="0"/>
              </a:rPr>
              <a:t>So he commanded the chariot to stand still</a:t>
            </a:r>
            <a:r>
              <a:rPr lang="en-US" altLang="en-US" sz="1600" b="1" dirty="0">
                <a:latin typeface="Arial" panose="020B0604020202020204" pitchFamily="34" charset="0"/>
                <a:cs typeface="Arial" panose="020B0604020202020204" pitchFamily="34" charset="0"/>
              </a:rPr>
              <a:t>. And both Philip and the eunuch went down into the water, and he baptized him. </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a:t>
            </a:r>
            <a:r>
              <a:rPr lang="en-US" altLang="en-US" sz="16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600" dirty="0">
                <a:latin typeface="Arial" panose="020B0604020202020204" pitchFamily="34" charset="0"/>
                <a:cs typeface="Arial" panose="020B0604020202020204" pitchFamily="34" charset="0"/>
              </a:rPr>
              <a:t>,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06/23/2024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indent="0">
              <a:buNone/>
            </a:pPr>
            <a:r>
              <a:rPr lang="en-US" b="1" dirty="0">
                <a:solidFill>
                  <a:schemeClr val="tx1"/>
                </a:solidFill>
                <a:latin typeface="Candara" panose="020E0502030303020204" pitchFamily="34" charset="0"/>
              </a:rPr>
              <a:t>In this text, Paul is before Felix and his wife </a:t>
            </a:r>
            <a:r>
              <a:rPr lang="en-US" b="1" dirty="0" err="1">
                <a:solidFill>
                  <a:schemeClr val="tx1"/>
                </a:solidFill>
                <a:latin typeface="Candara" panose="020E0502030303020204" pitchFamily="34" charset="0"/>
              </a:rPr>
              <a:t>Drusila</a:t>
            </a:r>
            <a:r>
              <a:rPr lang="en-US" b="1" dirty="0">
                <a:solidFill>
                  <a:schemeClr val="tx1"/>
                </a:solidFill>
                <a:latin typeface="Candara" panose="020E0502030303020204" pitchFamily="34" charset="0"/>
              </a:rPr>
              <a:t>, who desired to hear about faith in Christ </a:t>
            </a:r>
          </a:p>
          <a:p>
            <a:pPr marL="0" indent="0">
              <a:spcBef>
                <a:spcPts val="1200"/>
              </a:spcBef>
              <a:buNone/>
              <a:tabLst>
                <a:tab pos="3657600" algn="l"/>
              </a:tabLst>
            </a:pPr>
            <a:r>
              <a:rPr lang="en-US" b="1" dirty="0">
                <a:solidFill>
                  <a:schemeClr val="tx1"/>
                </a:solidFill>
                <a:latin typeface="Candara" panose="020E0502030303020204" pitchFamily="34" charset="0"/>
              </a:rPr>
              <a:t>In acts 21:11, Agabus prophesied that Paul would be bound in Jerusalem and plead with him not to go there</a:t>
            </a:r>
          </a:p>
          <a:p>
            <a:pPr marL="0" indent="0">
              <a:spcBef>
                <a:spcPts val="1200"/>
              </a:spcBef>
              <a:buNone/>
            </a:pPr>
            <a:r>
              <a:rPr lang="en-US" b="1" dirty="0">
                <a:latin typeface="Candara" panose="020E0502030303020204" pitchFamily="34" charset="0"/>
              </a:rPr>
              <a:t>Later, some conspired to kill Paul and at </a:t>
            </a:r>
            <a:r>
              <a:rPr lang="en-US" b="1" dirty="0" err="1">
                <a:latin typeface="Candara" panose="020E0502030303020204" pitchFamily="34" charset="0"/>
              </a:rPr>
              <a:t>Cesarea</a:t>
            </a:r>
            <a:r>
              <a:rPr lang="en-US" b="1" dirty="0">
                <a:latin typeface="Candara" panose="020E0502030303020204" pitchFamily="34" charset="0"/>
              </a:rPr>
              <a:t>, his has three opportunities to argue his case</a:t>
            </a:r>
          </a:p>
          <a:p>
            <a:pPr marL="0" indent="0">
              <a:spcBef>
                <a:spcPts val="1200"/>
              </a:spcBef>
              <a:buNone/>
            </a:pPr>
            <a:r>
              <a:rPr lang="en-US" b="1" dirty="0">
                <a:latin typeface="Candara" panose="020E0502030303020204" pitchFamily="34" charset="0"/>
              </a:rPr>
              <a:t>Felix, the governor and procurator of Judea, had knowledge of Christians and Felix later summons Paul to hear him concerning faith in Christ.</a:t>
            </a:r>
          </a:p>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2</a:t>
            </a:fld>
            <a:endParaRPr lang="en-US"/>
          </a:p>
        </p:txBody>
      </p:sp>
      <p:sp>
        <p:nvSpPr>
          <p:cNvPr id="5" name="Date Placeholder 4">
            <a:extLst>
              <a:ext uri="{FF2B5EF4-FFF2-40B4-BE49-F238E27FC236}">
                <a16:creationId xmlns:a16="http://schemas.microsoft.com/office/drawing/2014/main" id="{C381FDF5-1C8D-31AF-EB5C-870C7AA58072}"/>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207069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50800"/>
            <a:ext cx="4321175" cy="3240088"/>
          </a:xfrm>
        </p:spPr>
      </p:sp>
      <p:sp>
        <p:nvSpPr>
          <p:cNvPr id="3" name="Notes Placeholder 2"/>
          <p:cNvSpPr>
            <a:spLocks noGrp="1"/>
          </p:cNvSpPr>
          <p:nvPr>
            <p:ph type="body" idx="1"/>
          </p:nvPr>
        </p:nvSpPr>
        <p:spPr>
          <a:xfrm>
            <a:off x="-1" y="3290889"/>
            <a:ext cx="7313507" cy="6112604"/>
          </a:xfrm>
        </p:spPr>
        <p:txBody>
          <a:bodyPr/>
          <a:lstStyle/>
          <a:p>
            <a:r>
              <a:rPr lang="en-US" b="1" i="0" dirty="0">
                <a:latin typeface="Arial" panose="020B0604020202020204" pitchFamily="34" charset="0"/>
                <a:cs typeface="Arial" panose="020B0604020202020204" pitchFamily="34" charset="0"/>
              </a:rPr>
              <a:t>Ezekiel 3:17-18 KJV 17 </a:t>
            </a:r>
            <a:r>
              <a:rPr lang="en-US" i="0" dirty="0">
                <a:latin typeface="Arial" panose="020B0604020202020204" pitchFamily="34" charset="0"/>
                <a:cs typeface="Arial" panose="020B0604020202020204" pitchFamily="34" charset="0"/>
              </a:rPr>
              <a:t>Son of man, I have made thee a watchman unto the house of Israel: therefore hear the word at my mouth, and give them warning from me. 18 When I say unto the wicked, Thou shalt surely die; and thou </a:t>
            </a:r>
            <a:r>
              <a:rPr lang="en-US" i="0" dirty="0" err="1">
                <a:latin typeface="Arial" panose="020B0604020202020204" pitchFamily="34" charset="0"/>
                <a:cs typeface="Arial" panose="020B0604020202020204" pitchFamily="34" charset="0"/>
              </a:rPr>
              <a:t>givest</a:t>
            </a:r>
            <a:r>
              <a:rPr lang="en-US" i="0" dirty="0">
                <a:latin typeface="Arial" panose="020B0604020202020204" pitchFamily="34" charset="0"/>
                <a:cs typeface="Arial" panose="020B0604020202020204" pitchFamily="34" charset="0"/>
              </a:rPr>
              <a:t> him not warning, nor </a:t>
            </a:r>
            <a:r>
              <a:rPr lang="en-US" i="0" dirty="0" err="1">
                <a:latin typeface="Arial" panose="020B0604020202020204" pitchFamily="34" charset="0"/>
                <a:cs typeface="Arial" panose="020B0604020202020204" pitchFamily="34" charset="0"/>
              </a:rPr>
              <a:t>speakest</a:t>
            </a:r>
            <a:r>
              <a:rPr lang="en-US" i="0" dirty="0">
                <a:latin typeface="Arial" panose="020B0604020202020204" pitchFamily="34" charset="0"/>
                <a:cs typeface="Arial" panose="020B0604020202020204" pitchFamily="34" charset="0"/>
              </a:rPr>
              <a:t> to warn the wicked from his wicked way, to save his life; the same wicked man shall die in his iniquity; but his blood will I require at thine hand.</a:t>
            </a:r>
          </a:p>
          <a:p>
            <a:endParaRPr lang="en-US"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Ezekiel 33:1-3 KJV 1 </a:t>
            </a:r>
            <a:r>
              <a:rPr lang="en-US" i="0" dirty="0">
                <a:latin typeface="Arial" panose="020B0604020202020204" pitchFamily="34" charset="0"/>
                <a:cs typeface="Arial" panose="020B0604020202020204" pitchFamily="34" charset="0"/>
              </a:rPr>
              <a:t>Again the word of the LORD came unto me, saying, </a:t>
            </a:r>
            <a:r>
              <a:rPr lang="en-US" b="1" i="0" dirty="0">
                <a:latin typeface="Arial" panose="020B0604020202020204" pitchFamily="34" charset="0"/>
                <a:cs typeface="Arial" panose="020B0604020202020204" pitchFamily="34" charset="0"/>
              </a:rPr>
              <a:t>2 </a:t>
            </a:r>
            <a:r>
              <a:rPr lang="en-US" i="0" dirty="0">
                <a:latin typeface="Arial" panose="020B0604020202020204" pitchFamily="34" charset="0"/>
                <a:cs typeface="Arial" panose="020B0604020202020204" pitchFamily="34" charset="0"/>
              </a:rPr>
              <a:t>Son of man, speak to the children of thy people, and say unto them, When I bring the sword upon a land, if the people of the land take a man of their coasts, and set him for their watchman</a:t>
            </a:r>
            <a:r>
              <a:rPr lang="en-US" b="1" i="0" dirty="0">
                <a:latin typeface="Arial" panose="020B0604020202020204" pitchFamily="34" charset="0"/>
                <a:cs typeface="Arial" panose="020B0604020202020204" pitchFamily="34" charset="0"/>
              </a:rPr>
              <a:t>: 3</a:t>
            </a:r>
            <a:r>
              <a:rPr lang="en-US" i="0" dirty="0">
                <a:latin typeface="Arial" panose="020B0604020202020204" pitchFamily="34" charset="0"/>
                <a:cs typeface="Arial" panose="020B0604020202020204" pitchFamily="34" charset="0"/>
              </a:rPr>
              <a:t> If when he </a:t>
            </a:r>
            <a:r>
              <a:rPr lang="en-US" i="0" dirty="0" err="1">
                <a:latin typeface="Arial" panose="020B0604020202020204" pitchFamily="34" charset="0"/>
                <a:cs typeface="Arial" panose="020B0604020202020204" pitchFamily="34" charset="0"/>
              </a:rPr>
              <a:t>seeth</a:t>
            </a:r>
            <a:r>
              <a:rPr lang="en-US" i="0" dirty="0">
                <a:latin typeface="Arial" panose="020B0604020202020204" pitchFamily="34" charset="0"/>
                <a:cs typeface="Arial" panose="020B0604020202020204" pitchFamily="34" charset="0"/>
              </a:rPr>
              <a:t> the sword come upon the land, he blow the trumpet, and warn the people;</a:t>
            </a:r>
          </a:p>
          <a:p>
            <a:pPr marL="285750" indent="-285750">
              <a:buFont typeface="Wingdings" panose="05000000000000000000" pitchFamily="2" charset="2"/>
              <a:buChar char="§"/>
            </a:pPr>
            <a:r>
              <a:rPr lang="en-US" b="1" i="0" dirty="0">
                <a:latin typeface="Arial" panose="020B0604020202020204" pitchFamily="34" charset="0"/>
                <a:cs typeface="Arial" panose="020B0604020202020204" pitchFamily="34" charset="0"/>
              </a:rPr>
              <a:t>Ezekiel 33:6-7 KJV 6 </a:t>
            </a:r>
            <a:r>
              <a:rPr lang="en-US" i="0" dirty="0">
                <a:latin typeface="Arial" panose="020B0604020202020204" pitchFamily="34" charset="0"/>
                <a:cs typeface="Arial" panose="020B0604020202020204" pitchFamily="34" charset="0"/>
              </a:rPr>
              <a:t>But if the watchman see the sword come, and blow not the trumpet, and the people be not warned; if the sword come, and take any person from among them, he is taken away in his iniquity; but his blood will I require at the watchman's hand. </a:t>
            </a:r>
            <a:r>
              <a:rPr lang="en-US" b="1" i="0" dirty="0">
                <a:latin typeface="Arial" panose="020B0604020202020204" pitchFamily="34" charset="0"/>
                <a:cs typeface="Arial" panose="020B0604020202020204" pitchFamily="34" charset="0"/>
              </a:rPr>
              <a:t>7</a:t>
            </a:r>
            <a:r>
              <a:rPr lang="en-US" i="0" dirty="0">
                <a:latin typeface="Arial" panose="020B0604020202020204" pitchFamily="34" charset="0"/>
                <a:cs typeface="Arial" panose="020B0604020202020204" pitchFamily="34" charset="0"/>
              </a:rPr>
              <a:t> So thou, O son of man, I have set thee a watchman unto the house of Israel; therefore thou shalt hear the word at my mouth, and warn them from me.</a:t>
            </a:r>
          </a:p>
          <a:p>
            <a:endParaRPr lang="en-US"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Acts 24:25 KJV 25 </a:t>
            </a:r>
            <a:r>
              <a:rPr lang="en-US" i="0" dirty="0">
                <a:latin typeface="Arial" panose="020B0604020202020204" pitchFamily="34" charset="0"/>
                <a:cs typeface="Arial" panose="020B0604020202020204" pitchFamily="34" charset="0"/>
              </a:rPr>
              <a:t>And as he reasoned of righteousness, temperance, and judgment to come, </a:t>
            </a:r>
            <a:r>
              <a:rPr lang="en-US" b="1" i="0" dirty="0">
                <a:latin typeface="Arial" panose="020B0604020202020204" pitchFamily="34" charset="0"/>
                <a:cs typeface="Arial" panose="020B0604020202020204" pitchFamily="34" charset="0"/>
              </a:rPr>
              <a:t>Felix trembled</a:t>
            </a:r>
            <a:r>
              <a:rPr lang="en-US" i="0" dirty="0">
                <a:latin typeface="Arial" panose="020B0604020202020204" pitchFamily="34" charset="0"/>
                <a:cs typeface="Arial" panose="020B0604020202020204" pitchFamily="34" charset="0"/>
              </a:rPr>
              <a:t>, and answered, Go thy way for this time; when I have a convenient season, I will call for thee.</a:t>
            </a:r>
          </a:p>
        </p:txBody>
      </p:sp>
      <p:sp>
        <p:nvSpPr>
          <p:cNvPr id="4" name="Slide Number Placeholder 3"/>
          <p:cNvSpPr>
            <a:spLocks noGrp="1"/>
          </p:cNvSpPr>
          <p:nvPr>
            <p:ph type="sldNum" sz="quarter" idx="5"/>
          </p:nvPr>
        </p:nvSpPr>
        <p:spPr/>
        <p:txBody>
          <a:bodyPr/>
          <a:lstStyle/>
          <a:p>
            <a:fld id="{FDBF3159-94EB-4F6B-8273-09F1A6B019E6}" type="slidenum">
              <a:rPr lang="en-US" smtClean="0"/>
              <a:t>3</a:t>
            </a:fld>
            <a:endParaRPr lang="en-US"/>
          </a:p>
        </p:txBody>
      </p:sp>
      <p:sp>
        <p:nvSpPr>
          <p:cNvPr id="5" name="Date Placeholder 4">
            <a:extLst>
              <a:ext uri="{FF2B5EF4-FFF2-40B4-BE49-F238E27FC236}">
                <a16:creationId xmlns:a16="http://schemas.microsoft.com/office/drawing/2014/main" id="{6139A449-7943-40C2-20F6-CFBED86FB46B}"/>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3517585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312738"/>
            <a:ext cx="4321175" cy="3240087"/>
          </a:xfrm>
        </p:spPr>
      </p:sp>
      <p:sp>
        <p:nvSpPr>
          <p:cNvPr id="3" name="Notes Placeholder 2"/>
          <p:cNvSpPr>
            <a:spLocks noGrp="1"/>
          </p:cNvSpPr>
          <p:nvPr>
            <p:ph type="body" idx="1"/>
          </p:nvPr>
        </p:nvSpPr>
        <p:spPr>
          <a:xfrm>
            <a:off x="-1" y="3720229"/>
            <a:ext cx="7313507" cy="5683263"/>
          </a:xfrm>
        </p:spPr>
        <p:txBody>
          <a:bodyPr/>
          <a:lstStyle/>
          <a:p>
            <a:endParaRPr lang="en-US" sz="1300" i="1" dirty="0">
              <a:solidFill>
                <a:srgbClr val="C7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4</a:t>
            </a:fld>
            <a:endParaRPr lang="en-US"/>
          </a:p>
        </p:txBody>
      </p:sp>
      <p:sp>
        <p:nvSpPr>
          <p:cNvPr id="5" name="Date Placeholder 4">
            <a:extLst>
              <a:ext uri="{FF2B5EF4-FFF2-40B4-BE49-F238E27FC236}">
                <a16:creationId xmlns:a16="http://schemas.microsoft.com/office/drawing/2014/main" id="{6139A449-7943-40C2-20F6-CFBED86FB46B}"/>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1462648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3838" y="254000"/>
            <a:ext cx="4324350" cy="3243263"/>
          </a:xfrm>
        </p:spPr>
      </p:sp>
      <p:sp>
        <p:nvSpPr>
          <p:cNvPr id="3" name="Notes Placeholder 2"/>
          <p:cNvSpPr>
            <a:spLocks noGrp="1"/>
          </p:cNvSpPr>
          <p:nvPr>
            <p:ph type="body" idx="1"/>
          </p:nvPr>
        </p:nvSpPr>
        <p:spPr>
          <a:xfrm>
            <a:off x="-1" y="3695177"/>
            <a:ext cx="7313507" cy="5708315"/>
          </a:xfrm>
        </p:spPr>
        <p:txBody>
          <a:bodyPr/>
          <a:lstStyle/>
          <a:p>
            <a:r>
              <a:rPr lang="en-US" sz="1200" b="1" i="0" dirty="0">
                <a:latin typeface="Arial" panose="020B0604020202020204" pitchFamily="34" charset="0"/>
                <a:cs typeface="Arial" panose="020B0604020202020204" pitchFamily="34" charset="0"/>
              </a:rPr>
              <a:t>Acts 12:1-2 KJV 1 </a:t>
            </a:r>
            <a:r>
              <a:rPr lang="en-US" sz="1200" i="0" dirty="0">
                <a:latin typeface="Arial" panose="020B0604020202020204" pitchFamily="34" charset="0"/>
                <a:cs typeface="Arial" panose="020B0604020202020204" pitchFamily="34" charset="0"/>
              </a:rPr>
              <a:t>Now about that time Herod the king stretched forth his hands to vex certain of the church. 2 And he killed James the brother of John with the sword.</a:t>
            </a:r>
          </a:p>
          <a:p>
            <a:pPr marL="285750" indent="-285750">
              <a:buFont typeface="Wingdings" panose="05000000000000000000" pitchFamily="2" charset="2"/>
              <a:buChar char="§"/>
            </a:pPr>
            <a:r>
              <a:rPr lang="en-US" sz="1200" b="1" i="0" dirty="0">
                <a:latin typeface="Arial" panose="020B0604020202020204" pitchFamily="34" charset="0"/>
                <a:cs typeface="Arial" panose="020B0604020202020204" pitchFamily="34" charset="0"/>
              </a:rPr>
              <a:t>Acts 12:20-24 KJV 20 </a:t>
            </a:r>
            <a:r>
              <a:rPr lang="en-US" sz="1200" i="0" dirty="0">
                <a:latin typeface="Arial" panose="020B0604020202020204" pitchFamily="34" charset="0"/>
                <a:cs typeface="Arial" panose="020B0604020202020204" pitchFamily="34" charset="0"/>
              </a:rPr>
              <a:t>And Herod was highly displeased with them of </a:t>
            </a:r>
            <a:r>
              <a:rPr lang="en-US" sz="1200" i="0" dirty="0" err="1">
                <a:latin typeface="Arial" panose="020B0604020202020204" pitchFamily="34" charset="0"/>
                <a:cs typeface="Arial" panose="020B0604020202020204" pitchFamily="34" charset="0"/>
              </a:rPr>
              <a:t>Tyre</a:t>
            </a:r>
            <a:r>
              <a:rPr lang="en-US" sz="1200" i="0" dirty="0">
                <a:latin typeface="Arial" panose="020B0604020202020204" pitchFamily="34" charset="0"/>
                <a:cs typeface="Arial" panose="020B0604020202020204" pitchFamily="34" charset="0"/>
              </a:rPr>
              <a:t> and Sidon: but they came with one accord to him, and, having made </a:t>
            </a:r>
            <a:r>
              <a:rPr lang="en-US" sz="1200" i="0" dirty="0" err="1">
                <a:latin typeface="Arial" panose="020B0604020202020204" pitchFamily="34" charset="0"/>
                <a:cs typeface="Arial" panose="020B0604020202020204" pitchFamily="34" charset="0"/>
              </a:rPr>
              <a:t>Blastus</a:t>
            </a:r>
            <a:r>
              <a:rPr lang="en-US" sz="1200" i="0" dirty="0">
                <a:latin typeface="Arial" panose="020B0604020202020204" pitchFamily="34" charset="0"/>
                <a:cs typeface="Arial" panose="020B0604020202020204" pitchFamily="34" charset="0"/>
              </a:rPr>
              <a:t> the king's chamberlain their friend, desired peace; because their country was nourished by the king's country. </a:t>
            </a:r>
            <a:r>
              <a:rPr lang="en-US" sz="1200" b="1" i="0" dirty="0">
                <a:latin typeface="Arial" panose="020B0604020202020204" pitchFamily="34" charset="0"/>
                <a:cs typeface="Arial" panose="020B0604020202020204" pitchFamily="34" charset="0"/>
              </a:rPr>
              <a:t>21</a:t>
            </a:r>
            <a:r>
              <a:rPr lang="en-US" sz="1200" i="0" dirty="0">
                <a:latin typeface="Arial" panose="020B0604020202020204" pitchFamily="34" charset="0"/>
                <a:cs typeface="Arial" panose="020B0604020202020204" pitchFamily="34" charset="0"/>
              </a:rPr>
              <a:t> And upon a set day Herod, arrayed in royal apparel, sat upon his throne, and made an oration unto them. </a:t>
            </a:r>
            <a:r>
              <a:rPr lang="en-US" sz="1200" b="1" i="0" dirty="0">
                <a:latin typeface="Arial" panose="020B0604020202020204" pitchFamily="34" charset="0"/>
                <a:cs typeface="Arial" panose="020B0604020202020204" pitchFamily="34" charset="0"/>
              </a:rPr>
              <a:t>22</a:t>
            </a:r>
            <a:r>
              <a:rPr lang="en-US" sz="1200" i="0" dirty="0">
                <a:latin typeface="Arial" panose="020B0604020202020204" pitchFamily="34" charset="0"/>
                <a:cs typeface="Arial" panose="020B0604020202020204" pitchFamily="34" charset="0"/>
              </a:rPr>
              <a:t> And the people gave a shout, saying, It is the voice of a god, and not of a man. </a:t>
            </a:r>
            <a:r>
              <a:rPr lang="en-US" sz="1200" b="1" i="0" dirty="0">
                <a:latin typeface="Arial" panose="020B0604020202020204" pitchFamily="34" charset="0"/>
                <a:cs typeface="Arial" panose="020B0604020202020204" pitchFamily="34" charset="0"/>
              </a:rPr>
              <a:t>23</a:t>
            </a:r>
            <a:r>
              <a:rPr lang="en-US" sz="1200" i="0" dirty="0">
                <a:latin typeface="Arial" panose="020B0604020202020204" pitchFamily="34" charset="0"/>
                <a:cs typeface="Arial" panose="020B0604020202020204" pitchFamily="34" charset="0"/>
              </a:rPr>
              <a:t> And immediately the angel of the Lord smote him, because </a:t>
            </a:r>
            <a:r>
              <a:rPr lang="en-US" sz="1200" b="1" i="0" dirty="0">
                <a:latin typeface="Arial" panose="020B0604020202020204" pitchFamily="34" charset="0"/>
                <a:cs typeface="Arial" panose="020B0604020202020204" pitchFamily="34" charset="0"/>
              </a:rPr>
              <a:t>he gave not God the g</a:t>
            </a:r>
            <a:r>
              <a:rPr lang="en-US" sz="1200" i="0" dirty="0">
                <a:latin typeface="Arial" panose="020B0604020202020204" pitchFamily="34" charset="0"/>
                <a:cs typeface="Arial" panose="020B0604020202020204" pitchFamily="34" charset="0"/>
              </a:rPr>
              <a:t>lory: and he was eaten of worms, and gave up the ghost. </a:t>
            </a:r>
            <a:r>
              <a:rPr lang="en-US" sz="1200" b="1" i="0" dirty="0">
                <a:latin typeface="Arial" panose="020B0604020202020204" pitchFamily="34" charset="0"/>
                <a:cs typeface="Arial" panose="020B0604020202020204" pitchFamily="34" charset="0"/>
              </a:rPr>
              <a:t>24 </a:t>
            </a:r>
            <a:r>
              <a:rPr lang="en-US" sz="1200" i="0" dirty="0">
                <a:latin typeface="Arial" panose="020B0604020202020204" pitchFamily="34" charset="0"/>
                <a:cs typeface="Arial" panose="020B0604020202020204" pitchFamily="34" charset="0"/>
              </a:rPr>
              <a:t>But the word of God grew and multiplied.</a:t>
            </a:r>
          </a:p>
        </p:txBody>
      </p:sp>
      <p:sp>
        <p:nvSpPr>
          <p:cNvPr id="4" name="Slide Number Placeholder 3"/>
          <p:cNvSpPr>
            <a:spLocks noGrp="1"/>
          </p:cNvSpPr>
          <p:nvPr>
            <p:ph type="sldNum" sz="quarter" idx="5"/>
          </p:nvPr>
        </p:nvSpPr>
        <p:spPr/>
        <p:txBody>
          <a:bodyPr/>
          <a:lstStyle/>
          <a:p>
            <a:fld id="{FDBF3159-94EB-4F6B-8273-09F1A6B019E6}" type="slidenum">
              <a:rPr lang="en-US" smtClean="0"/>
              <a:t>5</a:t>
            </a:fld>
            <a:endParaRPr lang="en-US"/>
          </a:p>
        </p:txBody>
      </p:sp>
      <p:sp>
        <p:nvSpPr>
          <p:cNvPr id="5" name="Date Placeholder 4">
            <a:extLst>
              <a:ext uri="{FF2B5EF4-FFF2-40B4-BE49-F238E27FC236}">
                <a16:creationId xmlns:a16="http://schemas.microsoft.com/office/drawing/2014/main" id="{6139A449-7943-40C2-20F6-CFBED86FB46B}"/>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3804447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355600"/>
            <a:ext cx="4321175" cy="3240088"/>
          </a:xfrm>
        </p:spPr>
      </p:sp>
      <p:sp>
        <p:nvSpPr>
          <p:cNvPr id="3" name="Notes Placeholder 2"/>
          <p:cNvSpPr>
            <a:spLocks noGrp="1"/>
          </p:cNvSpPr>
          <p:nvPr>
            <p:ph type="body" idx="1"/>
          </p:nvPr>
        </p:nvSpPr>
        <p:spPr>
          <a:xfrm>
            <a:off x="-1" y="3594969"/>
            <a:ext cx="7313507" cy="5808523"/>
          </a:xfrm>
        </p:spPr>
        <p:txBody>
          <a:bodyPr/>
          <a:lstStyle/>
          <a:p>
            <a:r>
              <a:rPr lang="en-US" sz="1200" b="1" i="0" dirty="0">
                <a:latin typeface="Arial" panose="020B0604020202020204" pitchFamily="34" charset="0"/>
                <a:cs typeface="Arial" panose="020B0604020202020204" pitchFamily="34" charset="0"/>
              </a:rPr>
              <a:t>Acts 23:31-35 KJV 31 </a:t>
            </a:r>
            <a:r>
              <a:rPr lang="en-US" sz="1200" i="0" dirty="0">
                <a:latin typeface="Arial" panose="020B0604020202020204" pitchFamily="34" charset="0"/>
                <a:cs typeface="Arial" panose="020B0604020202020204" pitchFamily="34" charset="0"/>
              </a:rPr>
              <a:t>Then the soldiers, as it was commanded them, took Paul, and brought him by night to </a:t>
            </a:r>
            <a:r>
              <a:rPr lang="en-US" sz="1200" i="0" dirty="0" err="1">
                <a:latin typeface="Arial" panose="020B0604020202020204" pitchFamily="34" charset="0"/>
                <a:cs typeface="Arial" panose="020B0604020202020204" pitchFamily="34" charset="0"/>
              </a:rPr>
              <a:t>Antipatris</a:t>
            </a:r>
            <a:r>
              <a:rPr lang="en-US" sz="1200" i="0" dirty="0">
                <a:latin typeface="Arial" panose="020B0604020202020204" pitchFamily="34" charset="0"/>
                <a:cs typeface="Arial" panose="020B0604020202020204" pitchFamily="34" charset="0"/>
              </a:rPr>
              <a:t>. </a:t>
            </a:r>
            <a:r>
              <a:rPr lang="en-US" sz="1200" b="1" i="0" dirty="0">
                <a:latin typeface="Arial" panose="020B0604020202020204" pitchFamily="34" charset="0"/>
                <a:cs typeface="Arial" panose="020B0604020202020204" pitchFamily="34" charset="0"/>
              </a:rPr>
              <a:t>32</a:t>
            </a:r>
            <a:r>
              <a:rPr lang="en-US" sz="1200" i="0" dirty="0">
                <a:latin typeface="Arial" panose="020B0604020202020204" pitchFamily="34" charset="0"/>
                <a:cs typeface="Arial" panose="020B0604020202020204" pitchFamily="34" charset="0"/>
              </a:rPr>
              <a:t>  On the morrow they left the horsemen to go with him, and returned to the castle</a:t>
            </a:r>
            <a:r>
              <a:rPr lang="en-US" sz="1200" b="1" i="0" dirty="0">
                <a:latin typeface="Arial" panose="020B0604020202020204" pitchFamily="34" charset="0"/>
                <a:cs typeface="Arial" panose="020B0604020202020204" pitchFamily="34" charset="0"/>
              </a:rPr>
              <a:t>: 33 </a:t>
            </a:r>
            <a:r>
              <a:rPr lang="en-US" sz="1200" i="0" dirty="0">
                <a:latin typeface="Arial" panose="020B0604020202020204" pitchFamily="34" charset="0"/>
                <a:cs typeface="Arial" panose="020B0604020202020204" pitchFamily="34" charset="0"/>
              </a:rPr>
              <a:t>Who, when they came to Caesarea, and delivered the epistle to the governor, presented Paul also before him. </a:t>
            </a:r>
            <a:r>
              <a:rPr lang="en-US" sz="1200" b="1" i="0" dirty="0">
                <a:latin typeface="Arial" panose="020B0604020202020204" pitchFamily="34" charset="0"/>
                <a:cs typeface="Arial" panose="020B0604020202020204" pitchFamily="34" charset="0"/>
              </a:rPr>
              <a:t>34</a:t>
            </a:r>
            <a:r>
              <a:rPr lang="en-US" sz="1200" i="0" dirty="0">
                <a:latin typeface="Arial" panose="020B0604020202020204" pitchFamily="34" charset="0"/>
                <a:cs typeface="Arial" panose="020B0604020202020204" pitchFamily="34" charset="0"/>
              </a:rPr>
              <a:t> And when the governor had read the letter, he asked of what province he was. And when he understood that he was of Cilicia; </a:t>
            </a:r>
            <a:r>
              <a:rPr lang="en-US" sz="1200" b="1" i="0" dirty="0">
                <a:latin typeface="Arial" panose="020B0604020202020204" pitchFamily="34" charset="0"/>
                <a:cs typeface="Arial" panose="020B0604020202020204" pitchFamily="34" charset="0"/>
              </a:rPr>
              <a:t>35</a:t>
            </a:r>
            <a:r>
              <a:rPr lang="en-US" sz="1200" i="0" dirty="0">
                <a:latin typeface="Arial" panose="020B0604020202020204" pitchFamily="34" charset="0"/>
                <a:cs typeface="Arial" panose="020B0604020202020204" pitchFamily="34" charset="0"/>
              </a:rPr>
              <a:t> I will hear thee, said he, when thine accusers are also come. And he commanded him to be kept in Herod's judgment hall.</a:t>
            </a:r>
          </a:p>
          <a:p>
            <a:pPr marL="171450" indent="-171450">
              <a:buFont typeface="Wingdings" panose="05000000000000000000" pitchFamily="2" charset="2"/>
              <a:buChar char="§"/>
            </a:pPr>
            <a:r>
              <a:rPr lang="en-US" sz="1200" b="1" i="0" dirty="0">
                <a:latin typeface="Arial" panose="020B0604020202020204" pitchFamily="34" charset="0"/>
                <a:cs typeface="Arial" panose="020B0604020202020204" pitchFamily="34" charset="0"/>
              </a:rPr>
              <a:t>Acts 24:1 KJV 1 </a:t>
            </a:r>
            <a:r>
              <a:rPr lang="en-US" sz="1200" i="0" dirty="0">
                <a:latin typeface="Arial" panose="020B0604020202020204" pitchFamily="34" charset="0"/>
                <a:cs typeface="Arial" panose="020B0604020202020204" pitchFamily="34" charset="0"/>
              </a:rPr>
              <a:t>And after five days Ananias the high priest descended with the elders, and with a certain orator named </a:t>
            </a:r>
            <a:r>
              <a:rPr lang="en-US" sz="1200" b="1" i="0" dirty="0" err="1">
                <a:latin typeface="Arial" panose="020B0604020202020204" pitchFamily="34" charset="0"/>
                <a:cs typeface="Arial" panose="020B0604020202020204" pitchFamily="34" charset="0"/>
              </a:rPr>
              <a:t>Tertullus</a:t>
            </a:r>
            <a:r>
              <a:rPr lang="en-US" sz="1200" b="1" i="0" dirty="0">
                <a:latin typeface="Arial" panose="020B0604020202020204" pitchFamily="34" charset="0"/>
                <a:cs typeface="Arial" panose="020B0604020202020204" pitchFamily="34" charset="0"/>
              </a:rPr>
              <a:t>, </a:t>
            </a:r>
            <a:r>
              <a:rPr lang="en-US" sz="1200" i="0" dirty="0">
                <a:latin typeface="Arial" panose="020B0604020202020204" pitchFamily="34" charset="0"/>
                <a:cs typeface="Arial" panose="020B0604020202020204" pitchFamily="34" charset="0"/>
              </a:rPr>
              <a:t>who informed the governor against Paul.</a:t>
            </a:r>
          </a:p>
        </p:txBody>
      </p:sp>
      <p:sp>
        <p:nvSpPr>
          <p:cNvPr id="4" name="Slide Number Placeholder 3"/>
          <p:cNvSpPr>
            <a:spLocks noGrp="1"/>
          </p:cNvSpPr>
          <p:nvPr>
            <p:ph type="sldNum" sz="quarter" idx="5"/>
          </p:nvPr>
        </p:nvSpPr>
        <p:spPr/>
        <p:txBody>
          <a:bodyPr/>
          <a:lstStyle/>
          <a:p>
            <a:fld id="{FDBF3159-94EB-4F6B-8273-09F1A6B019E6}" type="slidenum">
              <a:rPr lang="en-US" smtClean="0"/>
              <a:t>6</a:t>
            </a:fld>
            <a:endParaRPr lang="en-US"/>
          </a:p>
        </p:txBody>
      </p:sp>
      <p:sp>
        <p:nvSpPr>
          <p:cNvPr id="5" name="Date Placeholder 4">
            <a:extLst>
              <a:ext uri="{FF2B5EF4-FFF2-40B4-BE49-F238E27FC236}">
                <a16:creationId xmlns:a16="http://schemas.microsoft.com/office/drawing/2014/main" id="{6139A449-7943-40C2-20F6-CFBED86FB46B}"/>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2789376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1938"/>
            <a:ext cx="4321175" cy="3240087"/>
          </a:xfrm>
        </p:spPr>
      </p:sp>
      <p:sp>
        <p:nvSpPr>
          <p:cNvPr id="3" name="Notes Placeholder 2"/>
          <p:cNvSpPr>
            <a:spLocks noGrp="1"/>
          </p:cNvSpPr>
          <p:nvPr>
            <p:ph type="body" idx="1"/>
          </p:nvPr>
        </p:nvSpPr>
        <p:spPr>
          <a:xfrm>
            <a:off x="-1" y="3632547"/>
            <a:ext cx="7313507" cy="5770945"/>
          </a:xfrm>
        </p:spPr>
        <p:txBody>
          <a:bodyPr/>
          <a:lstStyle/>
          <a:p>
            <a:r>
              <a:rPr lang="en-US" b="1" i="0" dirty="0">
                <a:latin typeface="Arial" panose="020B0604020202020204" pitchFamily="34" charset="0"/>
                <a:cs typeface="Arial" panose="020B0604020202020204" pitchFamily="34" charset="0"/>
              </a:rPr>
              <a:t>Ac 24:1 </a:t>
            </a:r>
            <a:r>
              <a:rPr lang="en-US" i="0" dirty="0">
                <a:latin typeface="Arial" panose="020B0604020202020204" pitchFamily="34" charset="0"/>
                <a:cs typeface="Arial" panose="020B0604020202020204" pitchFamily="34" charset="0"/>
              </a:rPr>
              <a:t>And after five days Ananias the high priest descended with the elders, and with a certain orator named </a:t>
            </a:r>
            <a:r>
              <a:rPr lang="en-US" i="0" dirty="0" err="1">
                <a:latin typeface="Arial" panose="020B0604020202020204" pitchFamily="34" charset="0"/>
                <a:cs typeface="Arial" panose="020B0604020202020204" pitchFamily="34" charset="0"/>
              </a:rPr>
              <a:t>Tertullus</a:t>
            </a:r>
            <a:r>
              <a:rPr lang="en-US" i="0" dirty="0">
                <a:latin typeface="Arial" panose="020B0604020202020204" pitchFamily="34" charset="0"/>
                <a:cs typeface="Arial" panose="020B0604020202020204" pitchFamily="34" charset="0"/>
              </a:rPr>
              <a:t>, who informed the governor against Paul.</a:t>
            </a:r>
          </a:p>
          <a:p>
            <a:r>
              <a:rPr lang="en-US" i="0" dirty="0">
                <a:latin typeface="Arial" panose="020B0604020202020204" pitchFamily="34" charset="0"/>
                <a:cs typeface="Arial" panose="020B0604020202020204" pitchFamily="34" charset="0"/>
              </a:rPr>
              <a:t> 2 And when he was called forth, </a:t>
            </a:r>
            <a:r>
              <a:rPr lang="en-US" i="0" dirty="0" err="1">
                <a:latin typeface="Arial" panose="020B0604020202020204" pitchFamily="34" charset="0"/>
                <a:cs typeface="Arial" panose="020B0604020202020204" pitchFamily="34" charset="0"/>
              </a:rPr>
              <a:t>Tertullus</a:t>
            </a:r>
            <a:r>
              <a:rPr lang="en-US" i="0" dirty="0">
                <a:latin typeface="Arial" panose="020B0604020202020204" pitchFamily="34" charset="0"/>
                <a:cs typeface="Arial" panose="020B0604020202020204" pitchFamily="34" charset="0"/>
              </a:rPr>
              <a:t> began to accuse him, saying, Seeing that by thee we enjoy great quietness, and that very worthy deeds are done unto this nation by thy providence,</a:t>
            </a:r>
          </a:p>
          <a:p>
            <a:r>
              <a:rPr lang="en-US" i="0" dirty="0">
                <a:latin typeface="Arial" panose="020B0604020202020204" pitchFamily="34" charset="0"/>
                <a:cs typeface="Arial" panose="020B0604020202020204" pitchFamily="34" charset="0"/>
              </a:rPr>
              <a:t> 3  We accept it always, and in all places, most noble Felix, with all thankfulness.</a:t>
            </a:r>
          </a:p>
          <a:p>
            <a:r>
              <a:rPr lang="en-US" i="0" dirty="0">
                <a:latin typeface="Arial" panose="020B0604020202020204" pitchFamily="34" charset="0"/>
                <a:cs typeface="Arial" panose="020B0604020202020204" pitchFamily="34" charset="0"/>
              </a:rPr>
              <a:t> 4 Notwithstanding, that I be not further tedious unto thee, I pray thee that thou </a:t>
            </a:r>
            <a:r>
              <a:rPr lang="en-US" i="0" dirty="0" err="1">
                <a:latin typeface="Arial" panose="020B0604020202020204" pitchFamily="34" charset="0"/>
                <a:cs typeface="Arial" panose="020B0604020202020204" pitchFamily="34" charset="0"/>
              </a:rPr>
              <a:t>wouldest</a:t>
            </a:r>
            <a:r>
              <a:rPr lang="en-US" i="0" dirty="0">
                <a:latin typeface="Arial" panose="020B0604020202020204" pitchFamily="34" charset="0"/>
                <a:cs typeface="Arial" panose="020B0604020202020204" pitchFamily="34" charset="0"/>
              </a:rPr>
              <a:t> hear us of thy clemency a few words.</a:t>
            </a:r>
          </a:p>
          <a:p>
            <a:r>
              <a:rPr lang="en-US" b="1" i="0" dirty="0">
                <a:latin typeface="Arial" panose="020B0604020202020204" pitchFamily="34" charset="0"/>
                <a:cs typeface="Arial" panose="020B0604020202020204" pitchFamily="34" charset="0"/>
              </a:rPr>
              <a:t> 5 For we have found this man a pestilent fellow, and a mover of sedition among all the Jews throughout the world, and a ringleader of the sect of the Nazarenes:</a:t>
            </a:r>
          </a:p>
          <a:p>
            <a:r>
              <a:rPr lang="en-US"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6 Who also hath gone about to profane the temple: whom we took, and would have judged according to our law.</a:t>
            </a:r>
          </a:p>
          <a:p>
            <a:r>
              <a:rPr lang="en-US" i="0" dirty="0">
                <a:latin typeface="Arial" panose="020B0604020202020204" pitchFamily="34" charset="0"/>
                <a:cs typeface="Arial" panose="020B0604020202020204" pitchFamily="34" charset="0"/>
              </a:rPr>
              <a:t> 7 But the chief captain Lysias came upon us, and with great violence took him away out of our hands,</a:t>
            </a:r>
          </a:p>
          <a:p>
            <a:r>
              <a:rPr lang="en-US" i="0" dirty="0">
                <a:latin typeface="Arial" panose="020B0604020202020204" pitchFamily="34" charset="0"/>
                <a:cs typeface="Arial" panose="020B0604020202020204" pitchFamily="34" charset="0"/>
              </a:rPr>
              <a:t> 8 Commanding his accusers to come unto thee: by examining of whom thyself mayest take knowledge of all these things, whereof we accuse him.</a:t>
            </a:r>
          </a:p>
          <a:p>
            <a:r>
              <a:rPr lang="en-US" i="0" dirty="0">
                <a:latin typeface="Arial" panose="020B0604020202020204" pitchFamily="34" charset="0"/>
                <a:cs typeface="Arial" panose="020B0604020202020204" pitchFamily="34" charset="0"/>
              </a:rPr>
              <a:t> 9 And the Jews also assented, saying that these things were so.</a:t>
            </a:r>
          </a:p>
          <a:p>
            <a:r>
              <a:rPr lang="en-US" i="0" dirty="0">
                <a:latin typeface="Arial" panose="020B0604020202020204" pitchFamily="34" charset="0"/>
                <a:cs typeface="Arial" panose="020B0604020202020204" pitchFamily="34" charset="0"/>
              </a:rPr>
              <a:t> 10 Then Paul, after that the governor had beckoned unto him to speak, answered, Forasmuch as I know that thou hast been of many years a judge unto this nation, I do the more cheerfully answer for myself:</a:t>
            </a:r>
          </a:p>
          <a:p>
            <a:r>
              <a:rPr lang="en-US"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11 Because that thou mayest understand, that there are yet but twelve days since I went up to Jerusalem for to worship.</a:t>
            </a:r>
          </a:p>
          <a:p>
            <a:r>
              <a:rPr lang="en-US" b="1" i="0" dirty="0">
                <a:latin typeface="Arial" panose="020B0604020202020204" pitchFamily="34" charset="0"/>
                <a:cs typeface="Arial" panose="020B0604020202020204" pitchFamily="34" charset="0"/>
              </a:rPr>
              <a:t> 12 And they neither found me in the temple disputing with any man, neither raising up the people, neither in the synagogues, nor in the city:</a:t>
            </a:r>
          </a:p>
          <a:p>
            <a:r>
              <a:rPr lang="en-US" b="1" i="0" dirty="0">
                <a:latin typeface="Arial" panose="020B0604020202020204" pitchFamily="34" charset="0"/>
                <a:cs typeface="Arial" panose="020B0604020202020204" pitchFamily="34" charset="0"/>
              </a:rPr>
              <a:t> 13 Neither can they prove the things whereof they now accuse me.</a:t>
            </a:r>
          </a:p>
        </p:txBody>
      </p:sp>
      <p:sp>
        <p:nvSpPr>
          <p:cNvPr id="4" name="Slide Number Placeholder 3"/>
          <p:cNvSpPr>
            <a:spLocks noGrp="1"/>
          </p:cNvSpPr>
          <p:nvPr>
            <p:ph type="sldNum" sz="quarter" idx="5"/>
          </p:nvPr>
        </p:nvSpPr>
        <p:spPr/>
        <p:txBody>
          <a:bodyPr/>
          <a:lstStyle/>
          <a:p>
            <a:fld id="{FDBF3159-94EB-4F6B-8273-09F1A6B019E6}" type="slidenum">
              <a:rPr lang="en-US" smtClean="0"/>
              <a:t>7</a:t>
            </a:fld>
            <a:endParaRPr lang="en-US"/>
          </a:p>
        </p:txBody>
      </p:sp>
      <p:sp>
        <p:nvSpPr>
          <p:cNvPr id="5" name="Date Placeholder 4">
            <a:extLst>
              <a:ext uri="{FF2B5EF4-FFF2-40B4-BE49-F238E27FC236}">
                <a16:creationId xmlns:a16="http://schemas.microsoft.com/office/drawing/2014/main" id="{6139A449-7943-40C2-20F6-CFBED86FB46B}"/>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3941716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50800"/>
            <a:ext cx="4321175" cy="3240088"/>
          </a:xfrm>
        </p:spPr>
      </p:sp>
      <p:sp>
        <p:nvSpPr>
          <p:cNvPr id="3" name="Notes Placeholder 2"/>
          <p:cNvSpPr>
            <a:spLocks noGrp="1"/>
          </p:cNvSpPr>
          <p:nvPr>
            <p:ph type="body" idx="1"/>
          </p:nvPr>
        </p:nvSpPr>
        <p:spPr>
          <a:xfrm>
            <a:off x="-1" y="3290889"/>
            <a:ext cx="7313507" cy="6112604"/>
          </a:xfrm>
        </p:spPr>
        <p:txBody>
          <a:bodyPr/>
          <a:lstStyle/>
          <a:p>
            <a:pPr algn="l"/>
            <a:r>
              <a:rPr lang="en-US" b="1" i="0" u="none" strike="noStrike" baseline="0" dirty="0">
                <a:latin typeface="Arial" panose="020B0604020202020204" pitchFamily="34" charset="0"/>
                <a:cs typeface="Arial" panose="020B0604020202020204" pitchFamily="34" charset="0"/>
              </a:rPr>
              <a:t>24:22,23 – Felix postponed a decision but allowed Paul’s friends to visit him.</a:t>
            </a:r>
          </a:p>
          <a:p>
            <a:pPr algn="l"/>
            <a:r>
              <a:rPr lang="en-US" b="0" i="0" u="none" strike="noStrike" baseline="0" dirty="0">
                <a:latin typeface="Arial" panose="020B0604020202020204" pitchFamily="34" charset="0"/>
                <a:cs typeface="Arial" panose="020B0604020202020204" pitchFamily="34" charset="0"/>
              </a:rPr>
              <a:t>As a result of this first hearing before Felix, the governor had a better understanding of the Way. He adjourned the meeting till he could obtain evidence from the commander of the Roman garrison in Jerusalem. After he heard from Lysias, he would make a decision.</a:t>
            </a:r>
          </a:p>
          <a:p>
            <a:pPr algn="l"/>
            <a:endParaRPr lang="en-US" b="0" i="0" u="none" strike="noStrike" baseline="0" dirty="0">
              <a:latin typeface="Arial" panose="020B0604020202020204" pitchFamily="34" charset="0"/>
              <a:cs typeface="Arial" panose="020B0604020202020204" pitchFamily="34" charset="0"/>
            </a:endParaRPr>
          </a:p>
          <a:p>
            <a:pPr algn="l"/>
            <a:r>
              <a:rPr lang="en-US" b="1" i="0" dirty="0">
                <a:latin typeface="Arial" panose="020B0604020202020204" pitchFamily="34" charset="0"/>
                <a:cs typeface="Arial" panose="020B0604020202020204" pitchFamily="34" charset="0"/>
              </a:rPr>
              <a:t>Ac 24:10 </a:t>
            </a:r>
            <a:r>
              <a:rPr lang="en-US" i="0" dirty="0">
                <a:latin typeface="Arial" panose="020B0604020202020204" pitchFamily="34" charset="0"/>
                <a:cs typeface="Arial" panose="020B0604020202020204" pitchFamily="34" charset="0"/>
              </a:rPr>
              <a:t>Then Paul, after that the governor had beckoned unto him to speak, answered, Forasmuch as I know that thou hast been of many years a judge unto this nation, I do the more cheerfully answer for myself:</a:t>
            </a:r>
          </a:p>
          <a:p>
            <a:r>
              <a:rPr lang="en-US"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11 Because that thou mayest understand, that there are yet but twelve days since I went up to Jerusalem for to worship.</a:t>
            </a:r>
          </a:p>
          <a:p>
            <a:r>
              <a:rPr lang="en-US" b="1" i="0" dirty="0">
                <a:latin typeface="Arial" panose="020B0604020202020204" pitchFamily="34" charset="0"/>
                <a:cs typeface="Arial" panose="020B0604020202020204" pitchFamily="34" charset="0"/>
              </a:rPr>
              <a:t> 12 And they neither found me in the temple disputing with any man, neither raising up the people, neither in the synagogues, nor in the city:</a:t>
            </a:r>
          </a:p>
          <a:p>
            <a:r>
              <a:rPr lang="en-US" i="0" dirty="0">
                <a:latin typeface="Arial" panose="020B0604020202020204" pitchFamily="34" charset="0"/>
                <a:cs typeface="Arial" panose="020B0604020202020204" pitchFamily="34" charset="0"/>
              </a:rPr>
              <a:t> 13 Neither can they prove the things whereof they now accuse me.</a:t>
            </a:r>
          </a:p>
          <a:p>
            <a:r>
              <a:rPr lang="en-US" i="0" dirty="0">
                <a:latin typeface="Arial" panose="020B0604020202020204" pitchFamily="34" charset="0"/>
                <a:cs typeface="Arial" panose="020B0604020202020204" pitchFamily="34" charset="0"/>
              </a:rPr>
              <a:t> 14 But this I confess unto thee, that after the way which they call heresy, so worship I the God of my fathers, believing all things which are written in the law and in the prophets:</a:t>
            </a:r>
          </a:p>
          <a:p>
            <a:r>
              <a:rPr lang="en-US" i="0" dirty="0">
                <a:latin typeface="Arial" panose="020B0604020202020204" pitchFamily="34" charset="0"/>
                <a:cs typeface="Arial" panose="020B0604020202020204" pitchFamily="34" charset="0"/>
              </a:rPr>
              <a:t> 15 And have hope toward God, which they themselves also allow, that there shall be a resurrection of the dead, both of the just and unjust.</a:t>
            </a:r>
          </a:p>
          <a:p>
            <a:r>
              <a:rPr lang="en-US" i="0" dirty="0">
                <a:latin typeface="Arial" panose="020B0604020202020204" pitchFamily="34" charset="0"/>
                <a:cs typeface="Arial" panose="020B0604020202020204" pitchFamily="34" charset="0"/>
              </a:rPr>
              <a:t> 16 And herein do I exercise myself, to have always a conscience void of offence toward God, and toward men.</a:t>
            </a:r>
          </a:p>
          <a:p>
            <a:r>
              <a:rPr lang="en-US" i="0" dirty="0">
                <a:latin typeface="Arial" panose="020B0604020202020204" pitchFamily="34" charset="0"/>
                <a:cs typeface="Arial" panose="020B0604020202020204" pitchFamily="34" charset="0"/>
              </a:rPr>
              <a:t> 17 Now after many years I came to bring alms to my nation, and offerings.</a:t>
            </a:r>
          </a:p>
          <a:p>
            <a:r>
              <a:rPr lang="en-US" i="0" dirty="0">
                <a:latin typeface="Arial" panose="020B0604020202020204" pitchFamily="34" charset="0"/>
                <a:cs typeface="Arial" panose="020B0604020202020204" pitchFamily="34" charset="0"/>
              </a:rPr>
              <a:t> 18  Whereupon certain Jews from Asia found me purified in the temple, neither with multitude, nor with tumult.</a:t>
            </a:r>
          </a:p>
          <a:p>
            <a:r>
              <a:rPr lang="en-US" i="0" dirty="0">
                <a:latin typeface="Arial" panose="020B0604020202020204" pitchFamily="34" charset="0"/>
                <a:cs typeface="Arial" panose="020B0604020202020204" pitchFamily="34" charset="0"/>
              </a:rPr>
              <a:t> 19 Who ought to have been here before thee, and object, if they had ought against me.</a:t>
            </a:r>
          </a:p>
          <a:p>
            <a:r>
              <a:rPr lang="en-US" i="0" dirty="0">
                <a:latin typeface="Arial" panose="020B0604020202020204" pitchFamily="34" charset="0"/>
                <a:cs typeface="Arial" panose="020B0604020202020204" pitchFamily="34" charset="0"/>
              </a:rPr>
              <a:t> 20 Or else let these same here say, if they have found any evil doing in me, while I stood before the council,</a:t>
            </a:r>
          </a:p>
          <a:p>
            <a:r>
              <a:rPr lang="en-US" i="0" dirty="0">
                <a:latin typeface="Arial" panose="020B0604020202020204" pitchFamily="34" charset="0"/>
                <a:cs typeface="Arial" panose="020B0604020202020204" pitchFamily="34" charset="0"/>
              </a:rPr>
              <a:t> 21 Except it be for this one voice, that I cried standing among them, Touching the resurrection of the dead I am called in question by you this day.</a:t>
            </a:r>
          </a:p>
          <a:p>
            <a:r>
              <a:rPr lang="en-US" i="0" dirty="0">
                <a:latin typeface="Arial" panose="020B0604020202020204" pitchFamily="34" charset="0"/>
                <a:cs typeface="Arial" panose="020B0604020202020204" pitchFamily="34" charset="0"/>
              </a:rPr>
              <a:t> 22 And when Felix heard these things, having more perfect knowledge of that way, he deferred them, and said, When Lysias the chief captain shall come down, I will know the uttermost of your matter.</a:t>
            </a:r>
          </a:p>
          <a:p>
            <a:r>
              <a:rPr lang="en-US" i="0" dirty="0">
                <a:latin typeface="Arial" panose="020B0604020202020204" pitchFamily="34" charset="0"/>
                <a:cs typeface="Arial" panose="020B0604020202020204" pitchFamily="34" charset="0"/>
              </a:rPr>
              <a:t> </a:t>
            </a:r>
          </a:p>
          <a:p>
            <a:r>
              <a:rPr lang="en-US" b="1" i="0" dirty="0">
                <a:latin typeface="Arial" panose="020B0604020202020204" pitchFamily="34" charset="0"/>
                <a:cs typeface="Arial" panose="020B0604020202020204" pitchFamily="34" charset="0"/>
              </a:rPr>
              <a:t>Ac 24:22 </a:t>
            </a:r>
            <a:r>
              <a:rPr lang="en-US" b="0" i="0" dirty="0">
                <a:latin typeface="Arial" panose="020B0604020202020204" pitchFamily="34" charset="0"/>
                <a:cs typeface="Arial" panose="020B0604020202020204" pitchFamily="34" charset="0"/>
              </a:rPr>
              <a:t>And when Felix heard these things, having more perfect knowledge of that way, he deferred them, and said, </a:t>
            </a:r>
            <a:r>
              <a:rPr lang="en-US" b="1" i="0" dirty="0">
                <a:latin typeface="Arial" panose="020B0604020202020204" pitchFamily="34" charset="0"/>
                <a:cs typeface="Arial" panose="020B0604020202020204" pitchFamily="34" charset="0"/>
              </a:rPr>
              <a:t>When Lysias the chief captain shall come down</a:t>
            </a:r>
            <a:r>
              <a:rPr lang="en-US" b="0" i="0" dirty="0">
                <a:latin typeface="Arial" panose="020B0604020202020204" pitchFamily="34" charset="0"/>
                <a:cs typeface="Arial" panose="020B0604020202020204" pitchFamily="34" charset="0"/>
              </a:rPr>
              <a:t>, I will know the uttermost of your matter.</a:t>
            </a:r>
          </a:p>
          <a:p>
            <a:r>
              <a:rPr lang="en-US" b="0" i="0" dirty="0">
                <a:latin typeface="Arial" panose="020B0604020202020204" pitchFamily="34" charset="0"/>
                <a:cs typeface="Arial" panose="020B0604020202020204" pitchFamily="34" charset="0"/>
              </a:rPr>
              <a:t> 23 And he commanded a centurion to keep Paul, and to let him have liberty, and that he should forbid none of his acquaintance to minister or come unto him.</a:t>
            </a:r>
          </a:p>
          <a:p>
            <a:r>
              <a:rPr lang="en-US" b="0" i="0" dirty="0">
                <a:latin typeface="Arial" panose="020B0604020202020204" pitchFamily="34" charset="0"/>
                <a:cs typeface="Arial" panose="020B0604020202020204" pitchFamily="34" charset="0"/>
              </a:rPr>
              <a:t> 24 And after certain days, when Felix came with his wife Drusilla, which was a Jewess, he sent for Paul, and heard him </a:t>
            </a:r>
            <a:r>
              <a:rPr lang="en-US" b="1" i="0" dirty="0">
                <a:latin typeface="Arial" panose="020B0604020202020204" pitchFamily="34" charset="0"/>
                <a:cs typeface="Arial" panose="020B0604020202020204" pitchFamily="34" charset="0"/>
              </a:rPr>
              <a:t>concerning the faith in Christ.</a:t>
            </a:r>
          </a:p>
          <a:p>
            <a:r>
              <a:rPr lang="en-US" b="0" i="0" dirty="0">
                <a:latin typeface="Arial" panose="020B0604020202020204" pitchFamily="34" charset="0"/>
                <a:cs typeface="Arial" panose="020B0604020202020204" pitchFamily="34" charset="0"/>
              </a:rPr>
              <a:t> 25 And as he reasoned of righteousness, temperance, and judgment to come, Felix trembled, and answered, Go thy way for this time; when I have a convenient season, I will call for thee.</a:t>
            </a:r>
          </a:p>
          <a:p>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26 He hoped also that money should have been given him of Paul, that he might loose him: wherefore he sent for him the oftener, and communed with him.</a:t>
            </a:r>
          </a:p>
          <a:p>
            <a:r>
              <a:rPr lang="en-US" b="0" i="0" dirty="0">
                <a:latin typeface="Arial" panose="020B0604020202020204" pitchFamily="34" charset="0"/>
                <a:cs typeface="Arial" panose="020B0604020202020204" pitchFamily="34" charset="0"/>
              </a:rPr>
              <a:t> 27 But after two years Porcius Festus came into Felix' room: and Felix, willing to shew the Jews a pleasure, left Paul bound.</a:t>
            </a:r>
          </a:p>
          <a:p>
            <a:r>
              <a:rPr lang="en-US" b="0" i="0" dirty="0">
                <a:latin typeface="Arial" panose="020B0604020202020204" pitchFamily="34" charset="0"/>
                <a:cs typeface="Arial" panose="020B0604020202020204" pitchFamily="34" charset="0"/>
              </a:rPr>
              <a:t> (KJV</a:t>
            </a:r>
          </a:p>
          <a:p>
            <a:endParaRPr lang="en-US" b="0" i="0" dirty="0">
              <a:latin typeface="Arial" panose="020B0604020202020204" pitchFamily="34" charset="0"/>
              <a:cs typeface="Arial" panose="020B0604020202020204" pitchFamily="34" charset="0"/>
            </a:endParaRPr>
          </a:p>
          <a:p>
            <a:endParaRPr lang="en-US" sz="1300" b="1" i="1" dirty="0">
              <a:solidFill>
                <a:srgbClr val="C7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8</a:t>
            </a:fld>
            <a:endParaRPr lang="en-US"/>
          </a:p>
        </p:txBody>
      </p:sp>
      <p:sp>
        <p:nvSpPr>
          <p:cNvPr id="5" name="Date Placeholder 4">
            <a:extLst>
              <a:ext uri="{FF2B5EF4-FFF2-40B4-BE49-F238E27FC236}">
                <a16:creationId xmlns:a16="http://schemas.microsoft.com/office/drawing/2014/main" id="{6139A449-7943-40C2-20F6-CFBED86FB46B}"/>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213567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50800"/>
            <a:ext cx="4321175" cy="3240088"/>
          </a:xfrm>
        </p:spPr>
      </p:sp>
      <p:sp>
        <p:nvSpPr>
          <p:cNvPr id="3" name="Notes Placeholder 2"/>
          <p:cNvSpPr>
            <a:spLocks noGrp="1"/>
          </p:cNvSpPr>
          <p:nvPr>
            <p:ph type="body" idx="1"/>
          </p:nvPr>
        </p:nvSpPr>
        <p:spPr>
          <a:xfrm>
            <a:off x="-1" y="3290889"/>
            <a:ext cx="7313507" cy="6112604"/>
          </a:xfrm>
        </p:spPr>
        <p:txBody>
          <a:bodyPr/>
          <a:lstStyle/>
          <a:p>
            <a:r>
              <a:rPr lang="en-US" sz="1300" b="1" i="0" dirty="0">
                <a:solidFill>
                  <a:srgbClr val="C70000"/>
                </a:solidFill>
                <a:latin typeface="Arial" panose="020B0604020202020204" pitchFamily="34" charset="0"/>
                <a:cs typeface="Arial" panose="020B0604020202020204" pitchFamily="34" charset="0"/>
              </a:rPr>
              <a:t>Acts 24:24 KJV 24 </a:t>
            </a:r>
            <a:r>
              <a:rPr lang="en-US" sz="1300" b="0" i="0" dirty="0">
                <a:solidFill>
                  <a:srgbClr val="C70000"/>
                </a:solidFill>
                <a:latin typeface="Arial" panose="020B0604020202020204" pitchFamily="34" charset="0"/>
                <a:cs typeface="Arial" panose="020B0604020202020204" pitchFamily="34" charset="0"/>
              </a:rPr>
              <a:t>And after certain days, when Felix came with his wife Drusilla, which was a Jewess, he sent for Paul, </a:t>
            </a:r>
            <a:r>
              <a:rPr lang="en-US" sz="1300" b="1" i="0" dirty="0">
                <a:solidFill>
                  <a:srgbClr val="C70000"/>
                </a:solidFill>
                <a:latin typeface="Arial" panose="020B0604020202020204" pitchFamily="34" charset="0"/>
                <a:cs typeface="Arial" panose="020B0604020202020204" pitchFamily="34" charset="0"/>
              </a:rPr>
              <a:t>and heard him concerning the faith in Christ. </a:t>
            </a:r>
            <a:r>
              <a:rPr lang="en-US" sz="1300" b="0" i="0" dirty="0">
                <a:solidFill>
                  <a:srgbClr val="C70000"/>
                </a:solidFill>
                <a:latin typeface="Arial" panose="020B0604020202020204" pitchFamily="34" charset="0"/>
                <a:cs typeface="Arial" panose="020B0604020202020204" pitchFamily="34" charset="0"/>
              </a:rPr>
              <a:t>(KJV)</a:t>
            </a:r>
          </a:p>
          <a:p>
            <a:endParaRPr lang="en-US" sz="1300" b="1" i="0" dirty="0">
              <a:solidFill>
                <a:srgbClr val="C70000"/>
              </a:solidFill>
              <a:latin typeface="Arial" panose="020B0604020202020204" pitchFamily="34" charset="0"/>
              <a:cs typeface="Arial" panose="020B0604020202020204" pitchFamily="34" charset="0"/>
            </a:endParaRPr>
          </a:p>
          <a:p>
            <a:r>
              <a:rPr lang="en-US" sz="1300" b="1" i="0" dirty="0">
                <a:solidFill>
                  <a:srgbClr val="C70000"/>
                </a:solidFill>
                <a:latin typeface="Arial" panose="020B0604020202020204" pitchFamily="34" charset="0"/>
                <a:cs typeface="Arial" panose="020B0604020202020204" pitchFamily="34" charset="0"/>
              </a:rPr>
              <a:t>Acts 9:15-16 KJV 15 </a:t>
            </a:r>
            <a:r>
              <a:rPr lang="en-US" sz="1300" i="0" dirty="0">
                <a:solidFill>
                  <a:srgbClr val="C70000"/>
                </a:solidFill>
                <a:latin typeface="Arial" panose="020B0604020202020204" pitchFamily="34" charset="0"/>
                <a:cs typeface="Arial" panose="020B0604020202020204" pitchFamily="34" charset="0"/>
              </a:rPr>
              <a:t>But the Lord said unto him, Go thy way: for he is a chosen vessel unto me, </a:t>
            </a:r>
            <a:r>
              <a:rPr lang="en-US" sz="1300" b="1" i="0" dirty="0">
                <a:solidFill>
                  <a:srgbClr val="C70000"/>
                </a:solidFill>
                <a:latin typeface="Arial" panose="020B0604020202020204" pitchFamily="34" charset="0"/>
                <a:cs typeface="Arial" panose="020B0604020202020204" pitchFamily="34" charset="0"/>
              </a:rPr>
              <a:t>to bear my name before the Gentiles, and kings, and the children of Israel: 16 </a:t>
            </a:r>
            <a:r>
              <a:rPr lang="en-US" sz="1300" i="0" dirty="0">
                <a:solidFill>
                  <a:srgbClr val="C70000"/>
                </a:solidFill>
                <a:latin typeface="Arial" panose="020B0604020202020204" pitchFamily="34" charset="0"/>
                <a:cs typeface="Arial" panose="020B0604020202020204" pitchFamily="34" charset="0"/>
              </a:rPr>
              <a:t>For I will shew him how great things he must suffer for my name's sake.</a:t>
            </a:r>
          </a:p>
        </p:txBody>
      </p:sp>
      <p:sp>
        <p:nvSpPr>
          <p:cNvPr id="4" name="Slide Number Placeholder 3"/>
          <p:cNvSpPr>
            <a:spLocks noGrp="1"/>
          </p:cNvSpPr>
          <p:nvPr>
            <p:ph type="sldNum" sz="quarter" idx="5"/>
          </p:nvPr>
        </p:nvSpPr>
        <p:spPr/>
        <p:txBody>
          <a:bodyPr/>
          <a:lstStyle/>
          <a:p>
            <a:fld id="{FDBF3159-94EB-4F6B-8273-09F1A6B019E6}" type="slidenum">
              <a:rPr lang="en-US" smtClean="0"/>
              <a:t>9</a:t>
            </a:fld>
            <a:endParaRPr lang="en-US"/>
          </a:p>
        </p:txBody>
      </p:sp>
      <p:sp>
        <p:nvSpPr>
          <p:cNvPr id="5" name="Date Placeholder 4">
            <a:extLst>
              <a:ext uri="{FF2B5EF4-FFF2-40B4-BE49-F238E27FC236}">
                <a16:creationId xmlns:a16="http://schemas.microsoft.com/office/drawing/2014/main" id="{6139A449-7943-40C2-20F6-CFBED86FB46B}"/>
              </a:ext>
            </a:extLst>
          </p:cNvPr>
          <p:cNvSpPr>
            <a:spLocks noGrp="1"/>
          </p:cNvSpPr>
          <p:nvPr>
            <p:ph type="dt" idx="1"/>
          </p:nvPr>
        </p:nvSpPr>
        <p:spPr/>
        <p:txBody>
          <a:bodyPr/>
          <a:lstStyle/>
          <a:p>
            <a:r>
              <a:rPr lang="en-US"/>
              <a:t>06/23/2024 AM</a:t>
            </a:r>
          </a:p>
        </p:txBody>
      </p:sp>
    </p:spTree>
    <p:extLst>
      <p:ext uri="{BB962C8B-B14F-4D97-AF65-F5344CB8AC3E}">
        <p14:creationId xmlns:p14="http://schemas.microsoft.com/office/powerpoint/2010/main" val="313184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bg>
      <p:bgPr>
        <a:solidFill>
          <a:schemeClr val="accent3">
            <a:alpha val="2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C2501B-DEA6-190E-3633-E32F635B7CE1}"/>
              </a:ext>
            </a:extLst>
          </p:cNvPr>
          <p:cNvSpPr>
            <a:spLocks noGrp="1"/>
          </p:cNvSpPr>
          <p:nvPr>
            <p:ph type="title"/>
          </p:nvPr>
        </p:nvSpPr>
        <p:spPr>
          <a:xfrm>
            <a:off x="1113573" y="1986927"/>
            <a:ext cx="3943345" cy="2057441"/>
          </a:xfrm>
        </p:spPr>
        <p:txBody>
          <a:bodyPr>
            <a:noAutofit/>
          </a:bodyPr>
          <a:lstStyle/>
          <a:p>
            <a:r>
              <a:rPr lang="en-US" noProof="0"/>
              <a:t>Click to edit Master title style</a:t>
            </a:r>
            <a:endParaRPr lang="en-US" noProof="0" dirty="0"/>
          </a:p>
        </p:txBody>
      </p:sp>
      <p:cxnSp>
        <p:nvCxnSpPr>
          <p:cNvPr id="24" name="Straight Connector 2">
            <a:extLst>
              <a:ext uri="{FF2B5EF4-FFF2-40B4-BE49-F238E27FC236}">
                <a16:creationId xmlns:a16="http://schemas.microsoft.com/office/drawing/2014/main" id="{F1FCCFDB-D985-4322-AC87-F69214893708}"/>
              </a:ext>
            </a:extLst>
          </p:cNvPr>
          <p:cNvCxnSpPr/>
          <p:nvPr userDrawn="1"/>
        </p:nvCxnSpPr>
        <p:spPr>
          <a:xfrm>
            <a:off x="1131754" y="4172084"/>
            <a:ext cx="0" cy="760288"/>
          </a:xfrm>
          <a:prstGeom prst="line">
            <a:avLst/>
          </a:prstGeom>
          <a:noFill/>
          <a:ln w="19050" cap="flat" cmpd="sng" algn="ctr">
            <a:solidFill>
              <a:srgbClr val="D84400"/>
            </a:solidFill>
            <a:prstDash val="solid"/>
            <a:miter lim="800000"/>
          </a:ln>
          <a:effectLst/>
        </p:spPr>
      </p:cxnSp>
      <p:sp>
        <p:nvSpPr>
          <p:cNvPr id="27" name="Content placeholder 47" descr="Click icon to add picture">
            <a:extLst>
              <a:ext uri="{FF2B5EF4-FFF2-40B4-BE49-F238E27FC236}">
                <a16:creationId xmlns:a16="http://schemas.microsoft.com/office/drawing/2014/main" id="{EA8265B5-83C5-4AE9-88AB-3F2443B57F00}"/>
              </a:ext>
            </a:extLst>
          </p:cNvPr>
          <p:cNvSpPr>
            <a:spLocks noGrp="1"/>
          </p:cNvSpPr>
          <p:nvPr>
            <p:ph type="body" sz="quarter" idx="28" hasCustomPrompt="1"/>
          </p:nvPr>
        </p:nvSpPr>
        <p:spPr>
          <a:xfrm>
            <a:off x="1201025" y="4172084"/>
            <a:ext cx="1177959" cy="760288"/>
          </a:xfrm>
          <a:prstGeom prst="rect">
            <a:avLst/>
          </a:prstGeom>
        </p:spPr>
        <p:txBody>
          <a:bodyPr>
            <a:noAutofit/>
          </a:bodyPr>
          <a:lstStyle>
            <a:lvl1pPr marL="0" indent="0">
              <a:lnSpc>
                <a:spcPct val="100000"/>
              </a:lnSpc>
              <a:buNone/>
              <a:defRPr sz="1350" b="0">
                <a:solidFill>
                  <a:schemeClr val="accent6"/>
                </a:solidFill>
              </a:defRPr>
            </a:lvl1pPr>
            <a:lvl2pPr>
              <a:defRPr sz="750"/>
            </a:lvl2pPr>
            <a:lvl3pPr>
              <a:defRPr sz="675"/>
            </a:lvl3pPr>
            <a:lvl4pPr>
              <a:defRPr sz="600"/>
            </a:lvl4pPr>
            <a:lvl5pPr>
              <a:defRPr sz="600"/>
            </a:lvl5pPr>
          </a:lstStyle>
          <a:p>
            <a:pPr lvl="0"/>
            <a:r>
              <a:rPr lang="en-US" altLang="zh-CN" noProof="0"/>
              <a:t>Click to edit Master title style </a:t>
            </a:r>
          </a:p>
        </p:txBody>
      </p:sp>
      <p:sp>
        <p:nvSpPr>
          <p:cNvPr id="47" name="Content placeholder 47">
            <a:extLst>
              <a:ext uri="{FF2B5EF4-FFF2-40B4-BE49-F238E27FC236}">
                <a16:creationId xmlns:a16="http://schemas.microsoft.com/office/drawing/2014/main" id="{0FFAAB58-ABE4-41AC-B94E-432936CE0301}"/>
              </a:ext>
            </a:extLst>
          </p:cNvPr>
          <p:cNvSpPr>
            <a:spLocks noGrp="1"/>
          </p:cNvSpPr>
          <p:nvPr>
            <p:ph type="pic" sz="quarter" idx="47" hasCustomPrompt="1"/>
          </p:nvPr>
        </p:nvSpPr>
        <p:spPr>
          <a:xfrm>
            <a:off x="5056918" y="821836"/>
            <a:ext cx="3304127" cy="5066346"/>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a:solidFill>
                  <a:schemeClr val="accent6"/>
                </a:solidFill>
              </a:defRPr>
            </a:lvl1pPr>
          </a:lstStyle>
          <a:p>
            <a:r>
              <a:rPr lang="en-US" altLang="zh-CN" noProof="0" dirty="0"/>
              <a:t>Click icon to add picture≈≈</a:t>
            </a:r>
          </a:p>
        </p:txBody>
      </p:sp>
      <p:sp>
        <p:nvSpPr>
          <p:cNvPr id="9" name="Freeform: Shape 11">
            <a:extLst>
              <a:ext uri="{FF2B5EF4-FFF2-40B4-BE49-F238E27FC236}">
                <a16:creationId xmlns:a16="http://schemas.microsoft.com/office/drawing/2014/main" id="{9ECA281C-F2CB-AE9D-DCD6-F94D3FEE2E67}"/>
              </a:ext>
            </a:extLst>
          </p:cNvPr>
          <p:cNvSpPr/>
          <p:nvPr userDrawn="1"/>
        </p:nvSpPr>
        <p:spPr>
          <a:xfrm>
            <a:off x="5580994" y="5568778"/>
            <a:ext cx="622445" cy="94945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3"/>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Posterama Text SemiBold"/>
              <a:ea typeface="+mn-ea"/>
              <a:cs typeface="+mn-cs"/>
            </a:endParaRPr>
          </a:p>
        </p:txBody>
      </p:sp>
    </p:spTree>
    <p:extLst>
      <p:ext uri="{BB962C8B-B14F-4D97-AF65-F5344CB8AC3E}">
        <p14:creationId xmlns:p14="http://schemas.microsoft.com/office/powerpoint/2010/main" val="3496649517"/>
      </p:ext>
    </p:extLst>
  </p:cSld>
  <p:clrMapOvr>
    <a:masterClrMapping/>
  </p:clrMapOvr>
  <p:transition spd="slow">
    <p:circle/>
  </p:transition>
  <p:extLst>
    <p:ext uri="{DCECCB84-F9BA-43D5-87BE-67443E8EF086}">
      <p15:sldGuideLst xmlns:p15="http://schemas.microsoft.com/office/powerpoint/2012/main">
        <p15:guide id="1" pos="396" userDrawn="1">
          <p15:clr>
            <a:srgbClr val="FBAE40"/>
          </p15:clr>
        </p15:guide>
        <p15:guide id="2" orient="horz" pos="52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with Icons">
    <p:spTree>
      <p:nvGrpSpPr>
        <p:cNvPr id="1" name=""/>
        <p:cNvGrpSpPr/>
        <p:nvPr/>
      </p:nvGrpSpPr>
      <p:grpSpPr>
        <a:xfrm>
          <a:off x="0" y="0"/>
          <a:ext cx="0" cy="0"/>
          <a:chOff x="0" y="0"/>
          <a:chExt cx="0" cy="0"/>
        </a:xfrm>
      </p:grpSpPr>
      <p:sp>
        <p:nvSpPr>
          <p:cNvPr id="4" name="Freeform: Shape 6">
            <a:extLst>
              <a:ext uri="{FF2B5EF4-FFF2-40B4-BE49-F238E27FC236}">
                <a16:creationId xmlns:a16="http://schemas.microsoft.com/office/drawing/2014/main" id="{A533F602-EEC9-45F6-8223-8C8F4914919D}"/>
              </a:ext>
            </a:extLst>
          </p:cNvPr>
          <p:cNvSpPr/>
          <p:nvPr userDrawn="1"/>
        </p:nvSpPr>
        <p:spPr>
          <a:xfrm>
            <a:off x="1591227" y="2070607"/>
            <a:ext cx="1187260"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5" name="Freeform: Shape 7">
            <a:extLst>
              <a:ext uri="{FF2B5EF4-FFF2-40B4-BE49-F238E27FC236}">
                <a16:creationId xmlns:a16="http://schemas.microsoft.com/office/drawing/2014/main" id="{08F73F8C-5CF8-4470-AE2B-8E6D7952FF3E}"/>
              </a:ext>
            </a:extLst>
          </p:cNvPr>
          <p:cNvSpPr/>
          <p:nvPr userDrawn="1"/>
        </p:nvSpPr>
        <p:spPr>
          <a:xfrm>
            <a:off x="3131151" y="2073441"/>
            <a:ext cx="1187260"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6" name="Freeform: Shape 8">
            <a:extLst>
              <a:ext uri="{FF2B5EF4-FFF2-40B4-BE49-F238E27FC236}">
                <a16:creationId xmlns:a16="http://schemas.microsoft.com/office/drawing/2014/main" id="{1299AD72-44AB-4D37-ABBB-9E295508DDB5}"/>
              </a:ext>
            </a:extLst>
          </p:cNvPr>
          <p:cNvSpPr/>
          <p:nvPr userDrawn="1"/>
        </p:nvSpPr>
        <p:spPr>
          <a:xfrm>
            <a:off x="4731285" y="2064521"/>
            <a:ext cx="1187260"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7" name="Freeform: Shape 9">
            <a:extLst>
              <a:ext uri="{FF2B5EF4-FFF2-40B4-BE49-F238E27FC236}">
                <a16:creationId xmlns:a16="http://schemas.microsoft.com/office/drawing/2014/main" id="{834981F1-A16D-4CA2-8001-0D2A65539268}"/>
              </a:ext>
            </a:extLst>
          </p:cNvPr>
          <p:cNvSpPr/>
          <p:nvPr userDrawn="1"/>
        </p:nvSpPr>
        <p:spPr>
          <a:xfrm>
            <a:off x="6305364" y="2068981"/>
            <a:ext cx="1187260"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31" name="Content placeholder 47" descr="Click icon to add picture">
            <a:extLst>
              <a:ext uri="{FF2B5EF4-FFF2-40B4-BE49-F238E27FC236}">
                <a16:creationId xmlns:a16="http://schemas.microsoft.com/office/drawing/2014/main" id="{7AA46292-B7E4-4DB5-85D0-C4F19D66F86C}"/>
              </a:ext>
            </a:extLst>
          </p:cNvPr>
          <p:cNvSpPr>
            <a:spLocks noGrp="1"/>
          </p:cNvSpPr>
          <p:nvPr>
            <p:ph type="body" sz="quarter" idx="27" hasCustomPrompt="1"/>
          </p:nvPr>
        </p:nvSpPr>
        <p:spPr>
          <a:xfrm>
            <a:off x="616328" y="4416566"/>
            <a:ext cx="1408181" cy="506399"/>
          </a:xfrm>
          <a:prstGeom prst="rect">
            <a:avLst/>
          </a:prstGeom>
        </p:spPr>
        <p:txBody>
          <a:bodyPr>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2" name="Content placeholder 47">
            <a:extLst>
              <a:ext uri="{FF2B5EF4-FFF2-40B4-BE49-F238E27FC236}">
                <a16:creationId xmlns:a16="http://schemas.microsoft.com/office/drawing/2014/main" id="{382E7D57-1A1A-432F-AEA9-9730DEE1572B}"/>
              </a:ext>
            </a:extLst>
          </p:cNvPr>
          <p:cNvSpPr>
            <a:spLocks noGrp="1"/>
          </p:cNvSpPr>
          <p:nvPr>
            <p:ph type="body" sz="quarter" idx="28" hasCustomPrompt="1"/>
          </p:nvPr>
        </p:nvSpPr>
        <p:spPr>
          <a:xfrm>
            <a:off x="684471" y="5007731"/>
            <a:ext cx="1268765" cy="811178"/>
          </a:xfrm>
          <a:prstGeom prst="rect">
            <a:avLst/>
          </a:prstGeom>
        </p:spPr>
        <p:txBody>
          <a:bodyPr>
            <a:noAutofit/>
          </a:bodyPr>
          <a:lstStyle>
            <a:lvl1pPr marL="0" indent="0" algn="ctr">
              <a:lnSpc>
                <a:spcPct val="100000"/>
              </a:lnSpc>
              <a:spcBef>
                <a:spcPts val="0"/>
              </a:spcBef>
              <a:buNone/>
              <a:defRPr lang="en-US" altLang="zh-CN" sz="1050" b="0" i="0" kern="1200" dirty="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33" name="Content placeholder 47" descr="Click icon to add picture">
            <a:extLst>
              <a:ext uri="{FF2B5EF4-FFF2-40B4-BE49-F238E27FC236}">
                <a16:creationId xmlns:a16="http://schemas.microsoft.com/office/drawing/2014/main" id="{E51F0384-440E-45B9-91E7-78CA13DE0B98}"/>
              </a:ext>
            </a:extLst>
          </p:cNvPr>
          <p:cNvSpPr>
            <a:spLocks noGrp="1"/>
          </p:cNvSpPr>
          <p:nvPr>
            <p:ph type="body" sz="quarter" idx="49" hasCustomPrompt="1"/>
          </p:nvPr>
        </p:nvSpPr>
        <p:spPr>
          <a:xfrm>
            <a:off x="2166236" y="4416566"/>
            <a:ext cx="1408181" cy="506399"/>
          </a:xfrm>
          <a:prstGeom prst="rect">
            <a:avLst/>
          </a:prstGeom>
        </p:spPr>
        <p:txBody>
          <a:bodyPr>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4" name="Content placeholder 47">
            <a:extLst>
              <a:ext uri="{FF2B5EF4-FFF2-40B4-BE49-F238E27FC236}">
                <a16:creationId xmlns:a16="http://schemas.microsoft.com/office/drawing/2014/main" id="{35EAE525-3692-40E8-894E-B19171FF64F6}"/>
              </a:ext>
            </a:extLst>
          </p:cNvPr>
          <p:cNvSpPr>
            <a:spLocks noGrp="1"/>
          </p:cNvSpPr>
          <p:nvPr>
            <p:ph type="body" sz="quarter" idx="50" hasCustomPrompt="1"/>
          </p:nvPr>
        </p:nvSpPr>
        <p:spPr>
          <a:xfrm>
            <a:off x="2234379" y="5007731"/>
            <a:ext cx="1268765" cy="811178"/>
          </a:xfrm>
          <a:prstGeom prst="rect">
            <a:avLst/>
          </a:prstGeom>
        </p:spPr>
        <p:txBody>
          <a:bodyPr>
            <a:noAutofit/>
          </a:bodyPr>
          <a:lstStyle>
            <a:lvl1pPr marL="0" indent="0" algn="ctr">
              <a:lnSpc>
                <a:spcPct val="100000"/>
              </a:lnSpc>
              <a:spcBef>
                <a:spcPts val="0"/>
              </a:spcBef>
              <a:buNone/>
              <a:defRPr lang="en-US" altLang="zh-CN" sz="1050" b="0" i="0" kern="1200" dirty="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35" name="Content placeholder 47" descr="Click icon to add picture">
            <a:extLst>
              <a:ext uri="{FF2B5EF4-FFF2-40B4-BE49-F238E27FC236}">
                <a16:creationId xmlns:a16="http://schemas.microsoft.com/office/drawing/2014/main" id="{847DC539-F391-4470-96EB-486AB02DADBB}"/>
              </a:ext>
            </a:extLst>
          </p:cNvPr>
          <p:cNvSpPr>
            <a:spLocks noGrp="1"/>
          </p:cNvSpPr>
          <p:nvPr>
            <p:ph type="body" sz="quarter" idx="51" hasCustomPrompt="1"/>
          </p:nvPr>
        </p:nvSpPr>
        <p:spPr>
          <a:xfrm>
            <a:off x="3805424" y="4416566"/>
            <a:ext cx="1408181" cy="506399"/>
          </a:xfrm>
          <a:prstGeom prst="rect">
            <a:avLst/>
          </a:prstGeom>
        </p:spPr>
        <p:txBody>
          <a:bodyPr>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6" name="Content placeholder 47">
            <a:extLst>
              <a:ext uri="{FF2B5EF4-FFF2-40B4-BE49-F238E27FC236}">
                <a16:creationId xmlns:a16="http://schemas.microsoft.com/office/drawing/2014/main" id="{50988645-D146-4AFE-B87D-279279577176}"/>
              </a:ext>
            </a:extLst>
          </p:cNvPr>
          <p:cNvSpPr>
            <a:spLocks noGrp="1"/>
          </p:cNvSpPr>
          <p:nvPr>
            <p:ph type="body" sz="quarter" idx="52" hasCustomPrompt="1"/>
          </p:nvPr>
        </p:nvSpPr>
        <p:spPr>
          <a:xfrm>
            <a:off x="3873567" y="5007731"/>
            <a:ext cx="1268765" cy="811178"/>
          </a:xfrm>
          <a:prstGeom prst="rect">
            <a:avLst/>
          </a:prstGeom>
        </p:spPr>
        <p:txBody>
          <a:bodyPr>
            <a:noAutofit/>
          </a:bodyPr>
          <a:lstStyle>
            <a:lvl1pPr marL="0" indent="0" algn="ctr">
              <a:lnSpc>
                <a:spcPct val="100000"/>
              </a:lnSpc>
              <a:spcBef>
                <a:spcPts val="0"/>
              </a:spcBef>
              <a:buNone/>
              <a:defRPr lang="en-US" altLang="zh-CN" sz="1050" b="0" i="0" kern="1200" dirty="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37" name="Content placeholder 47" descr="Click icon to add picture">
            <a:extLst>
              <a:ext uri="{FF2B5EF4-FFF2-40B4-BE49-F238E27FC236}">
                <a16:creationId xmlns:a16="http://schemas.microsoft.com/office/drawing/2014/main" id="{6712E8AC-14E0-42CC-8037-7C1D0E044B61}"/>
              </a:ext>
            </a:extLst>
          </p:cNvPr>
          <p:cNvSpPr>
            <a:spLocks noGrp="1"/>
          </p:cNvSpPr>
          <p:nvPr>
            <p:ph type="body" sz="quarter" idx="53" hasCustomPrompt="1"/>
          </p:nvPr>
        </p:nvSpPr>
        <p:spPr>
          <a:xfrm>
            <a:off x="5444612" y="4416566"/>
            <a:ext cx="1408181" cy="506399"/>
          </a:xfrm>
          <a:prstGeom prst="rect">
            <a:avLst/>
          </a:prstGeom>
        </p:spPr>
        <p:txBody>
          <a:bodyPr>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8" name="Content placeholder 47">
            <a:extLst>
              <a:ext uri="{FF2B5EF4-FFF2-40B4-BE49-F238E27FC236}">
                <a16:creationId xmlns:a16="http://schemas.microsoft.com/office/drawing/2014/main" id="{C68DF822-6F14-4839-BD33-6874C8136EE0}"/>
              </a:ext>
            </a:extLst>
          </p:cNvPr>
          <p:cNvSpPr>
            <a:spLocks noGrp="1"/>
          </p:cNvSpPr>
          <p:nvPr>
            <p:ph type="body" sz="quarter" idx="54" hasCustomPrompt="1"/>
          </p:nvPr>
        </p:nvSpPr>
        <p:spPr>
          <a:xfrm>
            <a:off x="5512755" y="5007731"/>
            <a:ext cx="1268765" cy="811178"/>
          </a:xfrm>
          <a:prstGeom prst="rect">
            <a:avLst/>
          </a:prstGeom>
        </p:spPr>
        <p:txBody>
          <a:bodyPr>
            <a:noAutofit/>
          </a:bodyPr>
          <a:lstStyle>
            <a:lvl1pPr marL="0" indent="0" algn="ctr">
              <a:lnSpc>
                <a:spcPct val="100000"/>
              </a:lnSpc>
              <a:spcBef>
                <a:spcPts val="0"/>
              </a:spcBef>
              <a:buNone/>
              <a:defRPr lang="en-US" altLang="zh-CN" sz="1050" b="0" i="0" kern="1200" dirty="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39" name="Content placeholder 47" descr="Click icon to add picture">
            <a:extLst>
              <a:ext uri="{FF2B5EF4-FFF2-40B4-BE49-F238E27FC236}">
                <a16:creationId xmlns:a16="http://schemas.microsoft.com/office/drawing/2014/main" id="{2D1F75C7-DA21-4400-B066-F38190B4F520}"/>
              </a:ext>
            </a:extLst>
          </p:cNvPr>
          <p:cNvSpPr>
            <a:spLocks noGrp="1"/>
          </p:cNvSpPr>
          <p:nvPr>
            <p:ph type="body" sz="quarter" idx="55" hasCustomPrompt="1"/>
          </p:nvPr>
        </p:nvSpPr>
        <p:spPr>
          <a:xfrm>
            <a:off x="7083800" y="4416566"/>
            <a:ext cx="1408181" cy="506399"/>
          </a:xfrm>
          <a:prstGeom prst="rect">
            <a:avLst/>
          </a:prstGeom>
        </p:spPr>
        <p:txBody>
          <a:bodyPr>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40" name="Content placeholder 47">
            <a:extLst>
              <a:ext uri="{FF2B5EF4-FFF2-40B4-BE49-F238E27FC236}">
                <a16:creationId xmlns:a16="http://schemas.microsoft.com/office/drawing/2014/main" id="{F7CF6BF0-A40D-4F18-B9DF-D9C4106065D2}"/>
              </a:ext>
            </a:extLst>
          </p:cNvPr>
          <p:cNvSpPr>
            <a:spLocks noGrp="1"/>
          </p:cNvSpPr>
          <p:nvPr>
            <p:ph type="body" sz="quarter" idx="56" hasCustomPrompt="1"/>
          </p:nvPr>
        </p:nvSpPr>
        <p:spPr>
          <a:xfrm>
            <a:off x="7151943" y="5007731"/>
            <a:ext cx="1268765" cy="811178"/>
          </a:xfrm>
          <a:prstGeom prst="rect">
            <a:avLst/>
          </a:prstGeom>
        </p:spPr>
        <p:txBody>
          <a:bodyPr>
            <a:noAutofit/>
          </a:bodyPr>
          <a:lstStyle>
            <a:lvl1pPr marL="0" indent="0" algn="ctr">
              <a:lnSpc>
                <a:spcPct val="100000"/>
              </a:lnSpc>
              <a:spcBef>
                <a:spcPts val="0"/>
              </a:spcBef>
              <a:buNone/>
              <a:defRPr lang="en-US" altLang="zh-CN" sz="1050" b="0" i="0" kern="1200" dirty="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41" name="Content placeholder 47">
            <a:extLst>
              <a:ext uri="{FF2B5EF4-FFF2-40B4-BE49-F238E27FC236}">
                <a16:creationId xmlns:a16="http://schemas.microsoft.com/office/drawing/2014/main" id="{95C6B2A2-937E-4C7D-92E3-8A105DD43A98}"/>
              </a:ext>
            </a:extLst>
          </p:cNvPr>
          <p:cNvSpPr>
            <a:spLocks noGrp="1"/>
          </p:cNvSpPr>
          <p:nvPr>
            <p:ph type="pic" sz="quarter" idx="57"/>
          </p:nvPr>
        </p:nvSpPr>
        <p:spPr>
          <a:xfrm>
            <a:off x="737462" y="2073440"/>
            <a:ext cx="1215774"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2" name="Content placeholder 47">
            <a:extLst>
              <a:ext uri="{FF2B5EF4-FFF2-40B4-BE49-F238E27FC236}">
                <a16:creationId xmlns:a16="http://schemas.microsoft.com/office/drawing/2014/main" id="{A9ECEF10-95EB-4F03-B3B1-8FC0E421618E}"/>
              </a:ext>
            </a:extLst>
          </p:cNvPr>
          <p:cNvSpPr>
            <a:spLocks noGrp="1"/>
          </p:cNvSpPr>
          <p:nvPr>
            <p:ph type="pic" sz="quarter" idx="58"/>
          </p:nvPr>
        </p:nvSpPr>
        <p:spPr>
          <a:xfrm>
            <a:off x="2332010" y="2073440"/>
            <a:ext cx="1215774"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3" name="Content placeholder 47">
            <a:extLst>
              <a:ext uri="{FF2B5EF4-FFF2-40B4-BE49-F238E27FC236}">
                <a16:creationId xmlns:a16="http://schemas.microsoft.com/office/drawing/2014/main" id="{12D92FE1-9874-49B8-8FDC-F903A4843015}"/>
              </a:ext>
            </a:extLst>
          </p:cNvPr>
          <p:cNvSpPr>
            <a:spLocks noGrp="1"/>
          </p:cNvSpPr>
          <p:nvPr>
            <p:ph type="pic" sz="quarter" idx="59"/>
          </p:nvPr>
        </p:nvSpPr>
        <p:spPr>
          <a:xfrm>
            <a:off x="3926558" y="2073440"/>
            <a:ext cx="1215774"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4" name="Content placeholder 47">
            <a:extLst>
              <a:ext uri="{FF2B5EF4-FFF2-40B4-BE49-F238E27FC236}">
                <a16:creationId xmlns:a16="http://schemas.microsoft.com/office/drawing/2014/main" id="{12070F52-AB91-476E-9FE0-5403568A11DD}"/>
              </a:ext>
            </a:extLst>
          </p:cNvPr>
          <p:cNvSpPr>
            <a:spLocks noGrp="1"/>
          </p:cNvSpPr>
          <p:nvPr>
            <p:ph type="pic" sz="quarter" idx="60"/>
          </p:nvPr>
        </p:nvSpPr>
        <p:spPr>
          <a:xfrm>
            <a:off x="5521106" y="2073440"/>
            <a:ext cx="1215774"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5" name="Content placeholder 47">
            <a:extLst>
              <a:ext uri="{FF2B5EF4-FFF2-40B4-BE49-F238E27FC236}">
                <a16:creationId xmlns:a16="http://schemas.microsoft.com/office/drawing/2014/main" id="{13AE459B-26D7-43FC-BE0B-EF7B119D7D40}"/>
              </a:ext>
            </a:extLst>
          </p:cNvPr>
          <p:cNvSpPr>
            <a:spLocks noGrp="1"/>
          </p:cNvSpPr>
          <p:nvPr>
            <p:ph type="pic" sz="quarter" idx="61"/>
          </p:nvPr>
        </p:nvSpPr>
        <p:spPr>
          <a:xfrm>
            <a:off x="7115652" y="2073440"/>
            <a:ext cx="1215774"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25" name="Title Placeholder 4">
            <a:extLst>
              <a:ext uri="{FF2B5EF4-FFF2-40B4-BE49-F238E27FC236}">
                <a16:creationId xmlns:a16="http://schemas.microsoft.com/office/drawing/2014/main" id="{C8ECEE37-7B17-4FD7-2612-FBD357E1041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F7F2CD23-FF0B-8184-9F40-957043412F1C}"/>
              </a:ext>
            </a:extLst>
          </p:cNvPr>
          <p:cNvSpPr>
            <a:spLocks noGrp="1"/>
          </p:cNvSpPr>
          <p:nvPr>
            <p:ph type="ftr" sz="quarter" idx="62"/>
          </p:nvPr>
        </p:nvSpPr>
        <p:spPr/>
        <p:txBody>
          <a:bodyPr>
            <a:noAutofit/>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7876D293-58F2-B8E9-6576-2676F210D7CF}"/>
              </a:ext>
            </a:extLst>
          </p:cNvPr>
          <p:cNvSpPr>
            <a:spLocks noGrp="1"/>
          </p:cNvSpPr>
          <p:nvPr>
            <p:ph type="sldNum" sz="quarter" idx="63"/>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693317334"/>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32" name="Content placeholder 47">
            <a:extLst>
              <a:ext uri="{FF2B5EF4-FFF2-40B4-BE49-F238E27FC236}">
                <a16:creationId xmlns:a16="http://schemas.microsoft.com/office/drawing/2014/main" id="{67FF6BA4-2B1B-4B51-9FE3-A67E3DCC3184}"/>
              </a:ext>
            </a:extLst>
          </p:cNvPr>
          <p:cNvSpPr>
            <a:spLocks noGrp="1"/>
          </p:cNvSpPr>
          <p:nvPr>
            <p:ph type="body" sz="quarter" idx="32" hasCustomPrompt="1"/>
          </p:nvPr>
        </p:nvSpPr>
        <p:spPr>
          <a:xfrm>
            <a:off x="628650" y="2929824"/>
            <a:ext cx="1399032"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30" name="Content placeholder 47">
            <a:extLst>
              <a:ext uri="{FF2B5EF4-FFF2-40B4-BE49-F238E27FC236}">
                <a16:creationId xmlns:a16="http://schemas.microsoft.com/office/drawing/2014/main" id="{88E2377A-ED6B-4D69-A9DC-647CB22A5204}"/>
              </a:ext>
            </a:extLst>
          </p:cNvPr>
          <p:cNvSpPr>
            <a:spLocks noGrp="1"/>
          </p:cNvSpPr>
          <p:nvPr>
            <p:ph type="body" sz="quarter" idx="50" hasCustomPrompt="1"/>
          </p:nvPr>
        </p:nvSpPr>
        <p:spPr>
          <a:xfrm>
            <a:off x="2250227" y="2929823"/>
            <a:ext cx="1400390" cy="2471878"/>
          </a:xfrm>
          <a:prstGeom prst="rect">
            <a:avLst/>
          </a:prstGeom>
          <a:ln w="19050">
            <a:solidFill>
              <a:schemeClr val="accent3"/>
            </a:solidFill>
          </a:ln>
        </p:spPr>
        <p:txBody>
          <a:bodyPr tIns="219456">
            <a:noAutofit/>
          </a:bodyPr>
          <a:lstStyle>
            <a:lvl1pPr marL="0" indent="0" algn="ctr">
              <a:lnSpc>
                <a:spcPct val="100000"/>
              </a:lnSpc>
              <a:spcBef>
                <a:spcPts val="0"/>
              </a:spcBef>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31" name="Content placeholder 47">
            <a:extLst>
              <a:ext uri="{FF2B5EF4-FFF2-40B4-BE49-F238E27FC236}">
                <a16:creationId xmlns:a16="http://schemas.microsoft.com/office/drawing/2014/main" id="{ECC27D7D-FA65-E93F-3C7E-AADBF7E0CC2C}"/>
              </a:ext>
            </a:extLst>
          </p:cNvPr>
          <p:cNvSpPr>
            <a:spLocks noGrp="1"/>
          </p:cNvSpPr>
          <p:nvPr>
            <p:ph type="body" sz="quarter" idx="51" hasCustomPrompt="1"/>
          </p:nvPr>
        </p:nvSpPr>
        <p:spPr>
          <a:xfrm>
            <a:off x="3873162" y="2929824"/>
            <a:ext cx="1399032"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33" name="Content placeholder 47">
            <a:extLst>
              <a:ext uri="{FF2B5EF4-FFF2-40B4-BE49-F238E27FC236}">
                <a16:creationId xmlns:a16="http://schemas.microsoft.com/office/drawing/2014/main" id="{DF5280E4-E86B-9E17-04A1-072A8148C3BD}"/>
              </a:ext>
            </a:extLst>
          </p:cNvPr>
          <p:cNvSpPr>
            <a:spLocks noGrp="1"/>
          </p:cNvSpPr>
          <p:nvPr>
            <p:ph type="body" sz="quarter" idx="52" hasCustomPrompt="1"/>
          </p:nvPr>
        </p:nvSpPr>
        <p:spPr>
          <a:xfrm>
            <a:off x="5494739" y="2929824"/>
            <a:ext cx="1399032"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37" name="Content placeholder 47">
            <a:extLst>
              <a:ext uri="{FF2B5EF4-FFF2-40B4-BE49-F238E27FC236}">
                <a16:creationId xmlns:a16="http://schemas.microsoft.com/office/drawing/2014/main" id="{42F4F0D3-AF64-7F92-FF1C-F5D1DC62A388}"/>
              </a:ext>
            </a:extLst>
          </p:cNvPr>
          <p:cNvSpPr>
            <a:spLocks noGrp="1"/>
          </p:cNvSpPr>
          <p:nvPr>
            <p:ph type="body" sz="quarter" idx="53" hasCustomPrompt="1"/>
          </p:nvPr>
        </p:nvSpPr>
        <p:spPr>
          <a:xfrm>
            <a:off x="7116318" y="2929824"/>
            <a:ext cx="1399032"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7" name="Content placeholder 47">
            <a:extLst>
              <a:ext uri="{FF2B5EF4-FFF2-40B4-BE49-F238E27FC236}">
                <a16:creationId xmlns:a16="http://schemas.microsoft.com/office/drawing/2014/main" id="{43D089D6-48B5-43AB-A887-EEF910BA9161}"/>
              </a:ext>
            </a:extLst>
          </p:cNvPr>
          <p:cNvSpPr>
            <a:spLocks noGrp="1"/>
          </p:cNvSpPr>
          <p:nvPr>
            <p:ph type="body" sz="quarter" idx="27" hasCustomPrompt="1"/>
          </p:nvPr>
        </p:nvSpPr>
        <p:spPr>
          <a:xfrm>
            <a:off x="628650" y="2067144"/>
            <a:ext cx="1399032" cy="866219"/>
          </a:xfrm>
          <a:prstGeom prst="rect">
            <a:avLst/>
          </a:prstGeom>
          <a:ln w="19050">
            <a:solidFill>
              <a:schemeClr val="accent3"/>
            </a:solidFill>
          </a:ln>
        </p:spPr>
        <p:txBody>
          <a:bodyPr anchor="ctr">
            <a:noAutofit/>
          </a:bodyPr>
          <a:lstStyle>
            <a:lvl1pPr marL="0" indent="0" algn="ctr">
              <a:lnSpc>
                <a:spcPct val="100000"/>
              </a:lnSpc>
              <a:buFontTx/>
              <a:buNone/>
              <a:defRPr sz="1350" b="1" i="0">
                <a:solidFill>
                  <a:schemeClr val="accent6"/>
                </a:solidFill>
                <a:latin typeface="+mn-lt"/>
              </a:defRPr>
            </a:lvl1pPr>
          </a:lstStyle>
          <a:p>
            <a:pPr lvl="0"/>
            <a:r>
              <a:rPr lang="en-US" altLang="zh-CN" dirty="0"/>
              <a:t>Click to edit Master title style</a:t>
            </a:r>
            <a:endParaRPr lang="zh-CN" altLang="en-US" dirty="0"/>
          </a:p>
        </p:txBody>
      </p:sp>
      <p:sp>
        <p:nvSpPr>
          <p:cNvPr id="24" name="Title Placeholder 4">
            <a:extLst>
              <a:ext uri="{FF2B5EF4-FFF2-40B4-BE49-F238E27FC236}">
                <a16:creationId xmlns:a16="http://schemas.microsoft.com/office/drawing/2014/main" id="{69ABDED2-7EB3-3ABE-90D0-E6C00F806D0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25" name="Content placeholder 47">
            <a:extLst>
              <a:ext uri="{FF2B5EF4-FFF2-40B4-BE49-F238E27FC236}">
                <a16:creationId xmlns:a16="http://schemas.microsoft.com/office/drawing/2014/main" id="{476A31DC-7395-007C-8BA1-C38E5B289CF5}"/>
              </a:ext>
            </a:extLst>
          </p:cNvPr>
          <p:cNvSpPr>
            <a:spLocks noGrp="1"/>
          </p:cNvSpPr>
          <p:nvPr>
            <p:ph type="body" sz="quarter" idx="46" hasCustomPrompt="1"/>
          </p:nvPr>
        </p:nvSpPr>
        <p:spPr>
          <a:xfrm>
            <a:off x="2250567" y="2067144"/>
            <a:ext cx="1399032" cy="866219"/>
          </a:xfrm>
          <a:prstGeom prst="rect">
            <a:avLst/>
          </a:prstGeom>
          <a:ln w="19050">
            <a:solidFill>
              <a:schemeClr val="accent3"/>
            </a:solidFill>
          </a:ln>
        </p:spPr>
        <p:txBody>
          <a:bodyPr anchor="ctr">
            <a:noAutofit/>
          </a:bodyPr>
          <a:lstStyle>
            <a:lvl1pPr marL="0" indent="0" algn="ctr">
              <a:lnSpc>
                <a:spcPct val="100000"/>
              </a:lnSpc>
              <a:buFontTx/>
              <a:buNone/>
              <a:defRPr sz="1350" b="1" i="0">
                <a:solidFill>
                  <a:schemeClr val="accent6"/>
                </a:solidFill>
                <a:latin typeface="+mn-lt"/>
              </a:defRPr>
            </a:lvl1pPr>
          </a:lstStyle>
          <a:p>
            <a:pPr lvl="0"/>
            <a:r>
              <a:rPr lang="en-US" altLang="zh-CN" dirty="0"/>
              <a:t>Click to edit Master title style</a:t>
            </a:r>
            <a:endParaRPr lang="zh-CN" altLang="en-US" dirty="0"/>
          </a:p>
        </p:txBody>
      </p:sp>
      <p:sp>
        <p:nvSpPr>
          <p:cNvPr id="26" name="Content placeholder 47">
            <a:extLst>
              <a:ext uri="{FF2B5EF4-FFF2-40B4-BE49-F238E27FC236}">
                <a16:creationId xmlns:a16="http://schemas.microsoft.com/office/drawing/2014/main" id="{35CE0786-D87B-DD89-C418-C53C1B7E610B}"/>
              </a:ext>
            </a:extLst>
          </p:cNvPr>
          <p:cNvSpPr>
            <a:spLocks noGrp="1"/>
          </p:cNvSpPr>
          <p:nvPr>
            <p:ph type="body" sz="quarter" idx="47" hasCustomPrompt="1"/>
          </p:nvPr>
        </p:nvSpPr>
        <p:spPr>
          <a:xfrm>
            <a:off x="3872484" y="2067144"/>
            <a:ext cx="1399032" cy="866219"/>
          </a:xfrm>
          <a:prstGeom prst="rect">
            <a:avLst/>
          </a:prstGeom>
          <a:ln w="19050">
            <a:solidFill>
              <a:schemeClr val="accent3"/>
            </a:solidFill>
          </a:ln>
        </p:spPr>
        <p:txBody>
          <a:bodyPr anchor="ctr">
            <a:noAutofit/>
          </a:bodyPr>
          <a:lstStyle>
            <a:lvl1pPr marL="0" indent="0" algn="ctr">
              <a:lnSpc>
                <a:spcPct val="100000"/>
              </a:lnSpc>
              <a:buFontTx/>
              <a:buNone/>
              <a:defRPr sz="1350" b="1" i="0">
                <a:solidFill>
                  <a:schemeClr val="accent6"/>
                </a:solidFill>
                <a:latin typeface="+mn-lt"/>
              </a:defRPr>
            </a:lvl1pPr>
          </a:lstStyle>
          <a:p>
            <a:pPr lvl="0"/>
            <a:r>
              <a:rPr lang="en-US" altLang="zh-CN" dirty="0"/>
              <a:t>Click to edit Master title style</a:t>
            </a:r>
            <a:endParaRPr lang="zh-CN" altLang="en-US" dirty="0"/>
          </a:p>
        </p:txBody>
      </p:sp>
      <p:sp>
        <p:nvSpPr>
          <p:cNvPr id="28" name="Content placeholder 47">
            <a:extLst>
              <a:ext uri="{FF2B5EF4-FFF2-40B4-BE49-F238E27FC236}">
                <a16:creationId xmlns:a16="http://schemas.microsoft.com/office/drawing/2014/main" id="{7C7F2E6C-1DCD-3C6A-4830-5BF230A3AAB2}"/>
              </a:ext>
            </a:extLst>
          </p:cNvPr>
          <p:cNvSpPr>
            <a:spLocks noGrp="1"/>
          </p:cNvSpPr>
          <p:nvPr>
            <p:ph type="body" sz="quarter" idx="48" hasCustomPrompt="1"/>
          </p:nvPr>
        </p:nvSpPr>
        <p:spPr>
          <a:xfrm>
            <a:off x="5494401" y="2067144"/>
            <a:ext cx="1399032" cy="866219"/>
          </a:xfrm>
          <a:prstGeom prst="rect">
            <a:avLst/>
          </a:prstGeom>
          <a:ln w="19050">
            <a:solidFill>
              <a:schemeClr val="accent3"/>
            </a:solidFill>
          </a:ln>
        </p:spPr>
        <p:txBody>
          <a:bodyPr anchor="ctr">
            <a:noAutofit/>
          </a:bodyPr>
          <a:lstStyle>
            <a:lvl1pPr marL="0" indent="0" algn="ctr">
              <a:lnSpc>
                <a:spcPct val="100000"/>
              </a:lnSpc>
              <a:buFontTx/>
              <a:buNone/>
              <a:defRPr sz="1350" b="1" i="0">
                <a:solidFill>
                  <a:schemeClr val="accent6"/>
                </a:solidFill>
                <a:latin typeface="+mn-lt"/>
              </a:defRPr>
            </a:lvl1pPr>
          </a:lstStyle>
          <a:p>
            <a:pPr lvl="0"/>
            <a:r>
              <a:rPr lang="en-US" altLang="zh-CN" dirty="0"/>
              <a:t>Click to edit Master title style</a:t>
            </a:r>
            <a:endParaRPr lang="zh-CN" altLang="en-US" dirty="0"/>
          </a:p>
        </p:txBody>
      </p:sp>
      <p:sp>
        <p:nvSpPr>
          <p:cNvPr id="29" name="Content placeholder 47">
            <a:extLst>
              <a:ext uri="{FF2B5EF4-FFF2-40B4-BE49-F238E27FC236}">
                <a16:creationId xmlns:a16="http://schemas.microsoft.com/office/drawing/2014/main" id="{56A87F6E-D6C5-8903-BC20-313810046034}"/>
              </a:ext>
            </a:extLst>
          </p:cNvPr>
          <p:cNvSpPr>
            <a:spLocks noGrp="1"/>
          </p:cNvSpPr>
          <p:nvPr>
            <p:ph type="body" sz="quarter" idx="49" hasCustomPrompt="1"/>
          </p:nvPr>
        </p:nvSpPr>
        <p:spPr>
          <a:xfrm>
            <a:off x="7116318" y="2067144"/>
            <a:ext cx="1399032" cy="866219"/>
          </a:xfrm>
          <a:prstGeom prst="rect">
            <a:avLst/>
          </a:prstGeom>
          <a:ln w="19050">
            <a:solidFill>
              <a:schemeClr val="accent3"/>
            </a:solidFill>
          </a:ln>
        </p:spPr>
        <p:txBody>
          <a:bodyPr anchor="ctr">
            <a:noAutofit/>
          </a:bodyPr>
          <a:lstStyle>
            <a:lvl1pPr marL="0" indent="0" algn="ctr">
              <a:lnSpc>
                <a:spcPct val="100000"/>
              </a:lnSpc>
              <a:buFontTx/>
              <a:buNone/>
              <a:defRPr sz="1350" b="1" i="0">
                <a:solidFill>
                  <a:schemeClr val="accent6"/>
                </a:solidFill>
                <a:latin typeface="+mn-lt"/>
              </a:defRPr>
            </a:lvl1pPr>
          </a:lstStyle>
          <a:p>
            <a:pPr lvl="0"/>
            <a:r>
              <a:rPr lang="en-US" altLang="zh-CN" dirty="0"/>
              <a:t>Click to edit Master title style</a:t>
            </a:r>
            <a:endParaRPr lang="zh-CN" altLang="en-US" dirty="0"/>
          </a:p>
        </p:txBody>
      </p:sp>
      <p:sp>
        <p:nvSpPr>
          <p:cNvPr id="11" name="Footer Placeholder 10">
            <a:extLst>
              <a:ext uri="{FF2B5EF4-FFF2-40B4-BE49-F238E27FC236}">
                <a16:creationId xmlns:a16="http://schemas.microsoft.com/office/drawing/2014/main" id="{7218367E-FDD8-A1F8-8E0F-A365771B85F7}"/>
              </a:ext>
            </a:extLst>
          </p:cNvPr>
          <p:cNvSpPr>
            <a:spLocks noGrp="1"/>
          </p:cNvSpPr>
          <p:nvPr>
            <p:ph type="ftr" sz="quarter" idx="54"/>
          </p:nvPr>
        </p:nvSpPr>
        <p:spPr/>
        <p:txBody>
          <a:bodyPr>
            <a:noAutofit/>
          </a:bodyPr>
          <a:lstStyle/>
          <a:p>
            <a:r>
              <a:rPr lang="en-US" noProof="0"/>
              <a:t>Presentation title</a:t>
            </a:r>
            <a:endParaRPr lang="en-US" noProof="0" dirty="0"/>
          </a:p>
        </p:txBody>
      </p:sp>
      <p:sp>
        <p:nvSpPr>
          <p:cNvPr id="12" name="Slide Number Placeholder 11">
            <a:extLst>
              <a:ext uri="{FF2B5EF4-FFF2-40B4-BE49-F238E27FC236}">
                <a16:creationId xmlns:a16="http://schemas.microsoft.com/office/drawing/2014/main" id="{77ECE300-0AB8-85A0-D4D3-B948DDA7B00F}"/>
              </a:ext>
            </a:extLst>
          </p:cNvPr>
          <p:cNvSpPr>
            <a:spLocks noGrp="1"/>
          </p:cNvSpPr>
          <p:nvPr>
            <p:ph type="sldNum" sz="quarter" idx="55"/>
          </p:nvPr>
        </p:nvSpPr>
        <p:spPr/>
        <p:txBody>
          <a:bodyPr>
            <a:noAutofit/>
          </a:bodyPr>
          <a:lstStyle/>
          <a:p>
            <a:fld id="{47FEACEE-25B4-4A2D-B147-27296E36371D}" type="slidenum">
              <a:rPr lang="en-US" altLang="zh-CN" noProof="0" smtClean="0"/>
              <a:pPr/>
              <a:t>‹#›</a:t>
            </a:fld>
            <a:endParaRPr lang="en-US" altLang="zh-CN" noProof="0" dirty="0"/>
          </a:p>
        </p:txBody>
      </p:sp>
    </p:spTree>
    <p:extLst>
      <p:ext uri="{BB962C8B-B14F-4D97-AF65-F5344CB8AC3E}">
        <p14:creationId xmlns:p14="http://schemas.microsoft.com/office/powerpoint/2010/main" val="2649859209"/>
      </p:ext>
    </p:extLst>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66" name="Freeform: Shape 25">
            <a:extLst>
              <a:ext uri="{FF2B5EF4-FFF2-40B4-BE49-F238E27FC236}">
                <a16:creationId xmlns:a16="http://schemas.microsoft.com/office/drawing/2014/main" id="{D61EE2E4-C5DD-4944-B70C-8F0A3F741A59}"/>
              </a:ext>
            </a:extLst>
          </p:cNvPr>
          <p:cNvSpPr/>
          <p:nvPr userDrawn="1"/>
        </p:nvSpPr>
        <p:spPr>
          <a:xfrm>
            <a:off x="971631" y="3039919"/>
            <a:ext cx="1781441"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67" name="Freeform: Shape 26">
            <a:extLst>
              <a:ext uri="{FF2B5EF4-FFF2-40B4-BE49-F238E27FC236}">
                <a16:creationId xmlns:a16="http://schemas.microsoft.com/office/drawing/2014/main" id="{91FA36A8-94E8-4069-B957-F7145D77BD5F}"/>
              </a:ext>
            </a:extLst>
          </p:cNvPr>
          <p:cNvSpPr/>
          <p:nvPr userDrawn="1"/>
        </p:nvSpPr>
        <p:spPr>
          <a:xfrm>
            <a:off x="2753073" y="1677046"/>
            <a:ext cx="1781441"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68" name="Freeform: Shape 27">
            <a:extLst>
              <a:ext uri="{FF2B5EF4-FFF2-40B4-BE49-F238E27FC236}">
                <a16:creationId xmlns:a16="http://schemas.microsoft.com/office/drawing/2014/main" id="{7D38D67C-B6B8-4EB2-BC07-4A8128F44D16}"/>
              </a:ext>
            </a:extLst>
          </p:cNvPr>
          <p:cNvSpPr/>
          <p:nvPr userDrawn="1"/>
        </p:nvSpPr>
        <p:spPr>
          <a:xfrm>
            <a:off x="3649258" y="3722308"/>
            <a:ext cx="1781441"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69" name="Freeform: Shape 28">
            <a:extLst>
              <a:ext uri="{FF2B5EF4-FFF2-40B4-BE49-F238E27FC236}">
                <a16:creationId xmlns:a16="http://schemas.microsoft.com/office/drawing/2014/main" id="{6B2E4C8C-D96E-4A66-A3D2-3580DACCF801}"/>
              </a:ext>
            </a:extLst>
          </p:cNvPr>
          <p:cNvSpPr/>
          <p:nvPr userDrawn="1"/>
        </p:nvSpPr>
        <p:spPr>
          <a:xfrm>
            <a:off x="5434251" y="3725411"/>
            <a:ext cx="1781441"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0" name="Freeform: Shape 29">
            <a:extLst>
              <a:ext uri="{FF2B5EF4-FFF2-40B4-BE49-F238E27FC236}">
                <a16:creationId xmlns:a16="http://schemas.microsoft.com/office/drawing/2014/main" id="{74E0B8B0-45C7-4733-BBDC-B82F9307E431}"/>
              </a:ext>
            </a:extLst>
          </p:cNvPr>
          <p:cNvSpPr/>
          <p:nvPr userDrawn="1"/>
        </p:nvSpPr>
        <p:spPr>
          <a:xfrm>
            <a:off x="6330547" y="1677046"/>
            <a:ext cx="1781441"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1" name="Freeform: Shape 30">
            <a:extLst>
              <a:ext uri="{FF2B5EF4-FFF2-40B4-BE49-F238E27FC236}">
                <a16:creationId xmlns:a16="http://schemas.microsoft.com/office/drawing/2014/main" id="{F0BBECC2-631C-4C53-A9E8-6C87D48A3B01}"/>
              </a:ext>
            </a:extLst>
          </p:cNvPr>
          <p:cNvSpPr/>
          <p:nvPr userDrawn="1"/>
        </p:nvSpPr>
        <p:spPr>
          <a:xfrm>
            <a:off x="956084" y="1667026"/>
            <a:ext cx="5364576" cy="2736950"/>
          </a:xfrm>
          <a:custGeom>
            <a:avLst/>
            <a:gdLst>
              <a:gd name="connsiteX0" fmla="*/ 0 w 5958191"/>
              <a:gd name="connsiteY0" fmla="*/ 2052536 h 2733472"/>
              <a:gd name="connsiteX1" fmla="*/ 1186774 w 5958191"/>
              <a:gd name="connsiteY1" fmla="*/ 1361872 h 2733472"/>
              <a:gd name="connsiteX2" fmla="*/ 2368685 w 5958191"/>
              <a:gd name="connsiteY2" fmla="*/ 2057400 h 2733472"/>
              <a:gd name="connsiteX3" fmla="*/ 2378413 w 5958191"/>
              <a:gd name="connsiteY3" fmla="*/ 690664 h 2733472"/>
              <a:gd name="connsiteX4" fmla="*/ 3570051 w 5958191"/>
              <a:gd name="connsiteY4" fmla="*/ 0 h 2733472"/>
              <a:gd name="connsiteX5" fmla="*/ 4761689 w 5958191"/>
              <a:gd name="connsiteY5" fmla="*/ 680936 h 2733472"/>
              <a:gd name="connsiteX6" fmla="*/ 4756825 w 5958191"/>
              <a:gd name="connsiteY6" fmla="*/ 2052536 h 2733472"/>
              <a:gd name="connsiteX7" fmla="*/ 5958191 w 5958191"/>
              <a:gd name="connsiteY7" fmla="*/ 2733472 h 2733472"/>
              <a:gd name="connsiteX8" fmla="*/ 5958191 w 5958191"/>
              <a:gd name="connsiteY8" fmla="*/ 2733472 h 2733472"/>
              <a:gd name="connsiteX0" fmla="*/ 0 w 7159557"/>
              <a:gd name="connsiteY0" fmla="*/ 2052536 h 2733472"/>
              <a:gd name="connsiteX1" fmla="*/ 1186774 w 7159557"/>
              <a:gd name="connsiteY1" fmla="*/ 1361872 h 2733472"/>
              <a:gd name="connsiteX2" fmla="*/ 2368685 w 7159557"/>
              <a:gd name="connsiteY2" fmla="*/ 2057400 h 2733472"/>
              <a:gd name="connsiteX3" fmla="*/ 2378413 w 7159557"/>
              <a:gd name="connsiteY3" fmla="*/ 690664 h 2733472"/>
              <a:gd name="connsiteX4" fmla="*/ 3570051 w 7159557"/>
              <a:gd name="connsiteY4" fmla="*/ 0 h 2733472"/>
              <a:gd name="connsiteX5" fmla="*/ 4761689 w 7159557"/>
              <a:gd name="connsiteY5" fmla="*/ 680936 h 2733472"/>
              <a:gd name="connsiteX6" fmla="*/ 4756825 w 7159557"/>
              <a:gd name="connsiteY6" fmla="*/ 2052536 h 2733472"/>
              <a:gd name="connsiteX7" fmla="*/ 5958191 w 7159557"/>
              <a:gd name="connsiteY7" fmla="*/ 2733472 h 2733472"/>
              <a:gd name="connsiteX8" fmla="*/ 7159557 w 7159557"/>
              <a:gd name="connsiteY8" fmla="*/ 2067128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62264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57400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52536 h 2733472"/>
              <a:gd name="connsiteX0" fmla="*/ 0 w 7159556"/>
              <a:gd name="connsiteY0" fmla="*/ 2052536 h 2733472"/>
              <a:gd name="connsiteX1" fmla="*/ 1186774 w 7159556"/>
              <a:gd name="connsiteY1" fmla="*/ 1361872 h 2733472"/>
              <a:gd name="connsiteX2" fmla="*/ 2368685 w 7159556"/>
              <a:gd name="connsiteY2" fmla="*/ 2057400 h 2733472"/>
              <a:gd name="connsiteX3" fmla="*/ 2378413 w 7159556"/>
              <a:gd name="connsiteY3" fmla="*/ 690664 h 2733472"/>
              <a:gd name="connsiteX4" fmla="*/ 3570051 w 7159556"/>
              <a:gd name="connsiteY4" fmla="*/ 0 h 2733472"/>
              <a:gd name="connsiteX5" fmla="*/ 4761689 w 7159556"/>
              <a:gd name="connsiteY5" fmla="*/ 680936 h 2733472"/>
              <a:gd name="connsiteX6" fmla="*/ 4756825 w 7159556"/>
              <a:gd name="connsiteY6" fmla="*/ 2052536 h 2733472"/>
              <a:gd name="connsiteX7" fmla="*/ 5958191 w 7159556"/>
              <a:gd name="connsiteY7" fmla="*/ 2733472 h 2733472"/>
              <a:gd name="connsiteX8" fmla="*/ 7159556 w 7159556"/>
              <a:gd name="connsiteY8" fmla="*/ 2052536 h 2733472"/>
              <a:gd name="connsiteX0" fmla="*/ 0 w 7145649"/>
              <a:gd name="connsiteY0" fmla="*/ 2049060 h 2733472"/>
              <a:gd name="connsiteX1" fmla="*/ 1172867 w 7145649"/>
              <a:gd name="connsiteY1" fmla="*/ 1361872 h 2733472"/>
              <a:gd name="connsiteX2" fmla="*/ 2354778 w 7145649"/>
              <a:gd name="connsiteY2" fmla="*/ 2057400 h 2733472"/>
              <a:gd name="connsiteX3" fmla="*/ 2364506 w 7145649"/>
              <a:gd name="connsiteY3" fmla="*/ 690664 h 2733472"/>
              <a:gd name="connsiteX4" fmla="*/ 3556144 w 7145649"/>
              <a:gd name="connsiteY4" fmla="*/ 0 h 2733472"/>
              <a:gd name="connsiteX5" fmla="*/ 4747782 w 7145649"/>
              <a:gd name="connsiteY5" fmla="*/ 680936 h 2733472"/>
              <a:gd name="connsiteX6" fmla="*/ 4742918 w 7145649"/>
              <a:gd name="connsiteY6" fmla="*/ 2052536 h 2733472"/>
              <a:gd name="connsiteX7" fmla="*/ 5944284 w 7145649"/>
              <a:gd name="connsiteY7" fmla="*/ 2733472 h 2733472"/>
              <a:gd name="connsiteX8" fmla="*/ 7145649 w 7145649"/>
              <a:gd name="connsiteY8" fmla="*/ 2052536 h 2733472"/>
              <a:gd name="connsiteX0" fmla="*/ 0 w 7156079"/>
              <a:gd name="connsiteY0" fmla="*/ 2035152 h 2733472"/>
              <a:gd name="connsiteX1" fmla="*/ 1183297 w 7156079"/>
              <a:gd name="connsiteY1" fmla="*/ 1361872 h 2733472"/>
              <a:gd name="connsiteX2" fmla="*/ 2365208 w 7156079"/>
              <a:gd name="connsiteY2" fmla="*/ 205740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65208 w 7156079"/>
              <a:gd name="connsiteY2" fmla="*/ 205740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61731 w 7156079"/>
              <a:gd name="connsiteY2" fmla="*/ 2029586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82592 w 7156079"/>
              <a:gd name="connsiteY2" fmla="*/ 2033063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72162 w 7156079"/>
              <a:gd name="connsiteY2" fmla="*/ 202611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62966 h 2761286"/>
              <a:gd name="connsiteX1" fmla="*/ 1183297 w 7156079"/>
              <a:gd name="connsiteY1" fmla="*/ 1372302 h 2761286"/>
              <a:gd name="connsiteX2" fmla="*/ 2372162 w 7156079"/>
              <a:gd name="connsiteY2" fmla="*/ 2053924 h 2761286"/>
              <a:gd name="connsiteX3" fmla="*/ 2374936 w 7156079"/>
              <a:gd name="connsiteY3" fmla="*/ 718478 h 2761286"/>
              <a:gd name="connsiteX4" fmla="*/ 3577004 w 7156079"/>
              <a:gd name="connsiteY4" fmla="*/ 0 h 2761286"/>
              <a:gd name="connsiteX5" fmla="*/ 4758212 w 7156079"/>
              <a:gd name="connsiteY5" fmla="*/ 708750 h 2761286"/>
              <a:gd name="connsiteX6" fmla="*/ 4753348 w 7156079"/>
              <a:gd name="connsiteY6" fmla="*/ 2080350 h 2761286"/>
              <a:gd name="connsiteX7" fmla="*/ 5954714 w 7156079"/>
              <a:gd name="connsiteY7" fmla="*/ 2761286 h 2761286"/>
              <a:gd name="connsiteX8" fmla="*/ 7156079 w 7156079"/>
              <a:gd name="connsiteY8" fmla="*/ 2080350 h 2761286"/>
              <a:gd name="connsiteX0" fmla="*/ 0 w 7156079"/>
              <a:gd name="connsiteY0" fmla="*/ 2062966 h 2761286"/>
              <a:gd name="connsiteX1" fmla="*/ 1183297 w 7156079"/>
              <a:gd name="connsiteY1" fmla="*/ 1372302 h 2761286"/>
              <a:gd name="connsiteX2" fmla="*/ 2372162 w 7156079"/>
              <a:gd name="connsiteY2" fmla="*/ 2053924 h 2761286"/>
              <a:gd name="connsiteX3" fmla="*/ 2371460 w 7156079"/>
              <a:gd name="connsiteY3" fmla="*/ 708048 h 2761286"/>
              <a:gd name="connsiteX4" fmla="*/ 3577004 w 7156079"/>
              <a:gd name="connsiteY4" fmla="*/ 0 h 2761286"/>
              <a:gd name="connsiteX5" fmla="*/ 4758212 w 7156079"/>
              <a:gd name="connsiteY5" fmla="*/ 708750 h 2761286"/>
              <a:gd name="connsiteX6" fmla="*/ 4753348 w 7156079"/>
              <a:gd name="connsiteY6" fmla="*/ 2080350 h 2761286"/>
              <a:gd name="connsiteX7" fmla="*/ 5954714 w 7156079"/>
              <a:gd name="connsiteY7" fmla="*/ 2761286 h 2761286"/>
              <a:gd name="connsiteX8" fmla="*/ 7156079 w 7156079"/>
              <a:gd name="connsiteY8" fmla="*/ 2080350 h 2761286"/>
              <a:gd name="connsiteX0" fmla="*/ 0 w 7156079"/>
              <a:gd name="connsiteY0" fmla="*/ 2035152 h 2733472"/>
              <a:gd name="connsiteX1" fmla="*/ 1183297 w 7156079"/>
              <a:gd name="connsiteY1" fmla="*/ 1344488 h 2733472"/>
              <a:gd name="connsiteX2" fmla="*/ 2372162 w 7156079"/>
              <a:gd name="connsiteY2" fmla="*/ 2026110 h 2733472"/>
              <a:gd name="connsiteX3" fmla="*/ 2371460 w 7156079"/>
              <a:gd name="connsiteY3" fmla="*/ 680234 h 2733472"/>
              <a:gd name="connsiteX4" fmla="*/ 3573527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62967 h 2761287"/>
              <a:gd name="connsiteX1" fmla="*/ 1183297 w 7156079"/>
              <a:gd name="connsiteY1" fmla="*/ 1372303 h 2761287"/>
              <a:gd name="connsiteX2" fmla="*/ 2372162 w 7156079"/>
              <a:gd name="connsiteY2" fmla="*/ 2053925 h 2761287"/>
              <a:gd name="connsiteX3" fmla="*/ 2371460 w 7156079"/>
              <a:gd name="connsiteY3" fmla="*/ 708049 h 2761287"/>
              <a:gd name="connsiteX4" fmla="*/ 3563096 w 7156079"/>
              <a:gd name="connsiteY4" fmla="*/ 0 h 2761287"/>
              <a:gd name="connsiteX5" fmla="*/ 4758212 w 7156079"/>
              <a:gd name="connsiteY5" fmla="*/ 708751 h 2761287"/>
              <a:gd name="connsiteX6" fmla="*/ 4753348 w 7156079"/>
              <a:gd name="connsiteY6" fmla="*/ 2080351 h 2761287"/>
              <a:gd name="connsiteX7" fmla="*/ 5954714 w 7156079"/>
              <a:gd name="connsiteY7" fmla="*/ 2761287 h 2761287"/>
              <a:gd name="connsiteX8" fmla="*/ 7156079 w 7156079"/>
              <a:gd name="connsiteY8" fmla="*/ 2080351 h 2761287"/>
              <a:gd name="connsiteX0" fmla="*/ 0 w 7156079"/>
              <a:gd name="connsiteY0" fmla="*/ 2045583 h 2743903"/>
              <a:gd name="connsiteX1" fmla="*/ 1183297 w 7156079"/>
              <a:gd name="connsiteY1" fmla="*/ 1354919 h 2743903"/>
              <a:gd name="connsiteX2" fmla="*/ 2372162 w 7156079"/>
              <a:gd name="connsiteY2" fmla="*/ 2036541 h 2743903"/>
              <a:gd name="connsiteX3" fmla="*/ 2371460 w 7156079"/>
              <a:gd name="connsiteY3" fmla="*/ 690665 h 2743903"/>
              <a:gd name="connsiteX4" fmla="*/ 3563096 w 7156079"/>
              <a:gd name="connsiteY4" fmla="*/ 0 h 2743903"/>
              <a:gd name="connsiteX5" fmla="*/ 4758212 w 7156079"/>
              <a:gd name="connsiteY5" fmla="*/ 691367 h 2743903"/>
              <a:gd name="connsiteX6" fmla="*/ 4753348 w 7156079"/>
              <a:gd name="connsiteY6" fmla="*/ 2062967 h 2743903"/>
              <a:gd name="connsiteX7" fmla="*/ 5954714 w 7156079"/>
              <a:gd name="connsiteY7" fmla="*/ 2743903 h 2743903"/>
              <a:gd name="connsiteX8" fmla="*/ 7156079 w 7156079"/>
              <a:gd name="connsiteY8" fmla="*/ 2062967 h 2743903"/>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8212 w 7156079"/>
              <a:gd name="connsiteY5" fmla="*/ 698321 h 2750857"/>
              <a:gd name="connsiteX6" fmla="*/ 4753348 w 7156079"/>
              <a:gd name="connsiteY6" fmla="*/ 2069921 h 2750857"/>
              <a:gd name="connsiteX7" fmla="*/ 5954714 w 7156079"/>
              <a:gd name="connsiteY7" fmla="*/ 2750857 h 2750857"/>
              <a:gd name="connsiteX8" fmla="*/ 7156079 w 7156079"/>
              <a:gd name="connsiteY8" fmla="*/ 2069921 h 2750857"/>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1259 w 7156079"/>
              <a:gd name="connsiteY5" fmla="*/ 698321 h 2750857"/>
              <a:gd name="connsiteX6" fmla="*/ 4753348 w 7156079"/>
              <a:gd name="connsiteY6" fmla="*/ 2069921 h 2750857"/>
              <a:gd name="connsiteX7" fmla="*/ 5954714 w 7156079"/>
              <a:gd name="connsiteY7" fmla="*/ 2750857 h 2750857"/>
              <a:gd name="connsiteX8" fmla="*/ 7156079 w 7156079"/>
              <a:gd name="connsiteY8" fmla="*/ 2069921 h 2750857"/>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1259 w 7156079"/>
              <a:gd name="connsiteY5" fmla="*/ 698321 h 2750857"/>
              <a:gd name="connsiteX6" fmla="*/ 4742917 w 7156079"/>
              <a:gd name="connsiteY6" fmla="*/ 2062967 h 2750857"/>
              <a:gd name="connsiteX7" fmla="*/ 5954714 w 7156079"/>
              <a:gd name="connsiteY7" fmla="*/ 2750857 h 2750857"/>
              <a:gd name="connsiteX8" fmla="*/ 7156079 w 7156079"/>
              <a:gd name="connsiteY8" fmla="*/ 2069921 h 2750857"/>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42917 w 7156079"/>
              <a:gd name="connsiteY6" fmla="*/ 2062967 h 2736950"/>
              <a:gd name="connsiteX7" fmla="*/ 5954714 w 7156079"/>
              <a:gd name="connsiteY7" fmla="*/ 2736950 h 2736950"/>
              <a:gd name="connsiteX8" fmla="*/ 7156079 w 7156079"/>
              <a:gd name="connsiteY8" fmla="*/ 2069921 h 2736950"/>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60301 w 7156079"/>
              <a:gd name="connsiteY6" fmla="*/ 2052536 h 2736950"/>
              <a:gd name="connsiteX7" fmla="*/ 5954714 w 7156079"/>
              <a:gd name="connsiteY7" fmla="*/ 2736950 h 2736950"/>
              <a:gd name="connsiteX8" fmla="*/ 7156079 w 7156079"/>
              <a:gd name="connsiteY8" fmla="*/ 2069921 h 2736950"/>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42917 w 7156079"/>
              <a:gd name="connsiteY6" fmla="*/ 2052536 h 2736950"/>
              <a:gd name="connsiteX7" fmla="*/ 5954714 w 7156079"/>
              <a:gd name="connsiteY7" fmla="*/ 2736950 h 2736950"/>
              <a:gd name="connsiteX8" fmla="*/ 7156079 w 7156079"/>
              <a:gd name="connsiteY8" fmla="*/ 2069921 h 2736950"/>
              <a:gd name="connsiteX0" fmla="*/ 0 w 7135218"/>
              <a:gd name="connsiteY0" fmla="*/ 2052537 h 2736950"/>
              <a:gd name="connsiteX1" fmla="*/ 1183297 w 7135218"/>
              <a:gd name="connsiteY1" fmla="*/ 1361873 h 2736950"/>
              <a:gd name="connsiteX2" fmla="*/ 2372162 w 7135218"/>
              <a:gd name="connsiteY2" fmla="*/ 2043495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6014 h 2736950"/>
              <a:gd name="connsiteX0" fmla="*/ 0 w 7124788"/>
              <a:gd name="connsiteY0" fmla="*/ 2052537 h 2736950"/>
              <a:gd name="connsiteX1" fmla="*/ 1183297 w 7124788"/>
              <a:gd name="connsiteY1" fmla="*/ 1361873 h 2736950"/>
              <a:gd name="connsiteX2" fmla="*/ 2372162 w 7124788"/>
              <a:gd name="connsiteY2" fmla="*/ 2043495 h 2736950"/>
              <a:gd name="connsiteX3" fmla="*/ 2371460 w 7124788"/>
              <a:gd name="connsiteY3" fmla="*/ 697619 h 2736950"/>
              <a:gd name="connsiteX4" fmla="*/ 3559620 w 7124788"/>
              <a:gd name="connsiteY4" fmla="*/ 0 h 2736950"/>
              <a:gd name="connsiteX5" fmla="*/ 4751259 w 7124788"/>
              <a:gd name="connsiteY5" fmla="*/ 698321 h 2736950"/>
              <a:gd name="connsiteX6" fmla="*/ 4742917 w 7124788"/>
              <a:gd name="connsiteY6" fmla="*/ 2052536 h 2736950"/>
              <a:gd name="connsiteX7" fmla="*/ 5954714 w 7124788"/>
              <a:gd name="connsiteY7" fmla="*/ 2736950 h 2736950"/>
              <a:gd name="connsiteX8" fmla="*/ 7124788 w 7124788"/>
              <a:gd name="connsiteY8" fmla="*/ 2045583 h 2736950"/>
              <a:gd name="connsiteX0" fmla="*/ 0 w 7135218"/>
              <a:gd name="connsiteY0" fmla="*/ 2052537 h 2736950"/>
              <a:gd name="connsiteX1" fmla="*/ 1183297 w 7135218"/>
              <a:gd name="connsiteY1" fmla="*/ 1361873 h 2736950"/>
              <a:gd name="connsiteX2" fmla="*/ 2372162 w 7135218"/>
              <a:gd name="connsiteY2" fmla="*/ 2043495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35218"/>
              <a:gd name="connsiteY0" fmla="*/ 2052537 h 2736950"/>
              <a:gd name="connsiteX1" fmla="*/ 1183297 w 7135218"/>
              <a:gd name="connsiteY1" fmla="*/ 1361873 h 2736950"/>
              <a:gd name="connsiteX2" fmla="*/ 2376070 w 7135218"/>
              <a:gd name="connsiteY2" fmla="*/ 2055218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35218"/>
              <a:gd name="connsiteY0" fmla="*/ 2067128 h 2736950"/>
              <a:gd name="connsiteX1" fmla="*/ 1183297 w 7135218"/>
              <a:gd name="connsiteY1" fmla="*/ 1361873 h 2736950"/>
              <a:gd name="connsiteX2" fmla="*/ 2376070 w 7135218"/>
              <a:gd name="connsiteY2" fmla="*/ 2055218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59537"/>
              <a:gd name="connsiteY0" fmla="*/ 2062264 h 2736950"/>
              <a:gd name="connsiteX1" fmla="*/ 1207616 w 7159537"/>
              <a:gd name="connsiteY1" fmla="*/ 1361873 h 2736950"/>
              <a:gd name="connsiteX2" fmla="*/ 2400389 w 7159537"/>
              <a:gd name="connsiteY2" fmla="*/ 2055218 h 2736950"/>
              <a:gd name="connsiteX3" fmla="*/ 2395779 w 7159537"/>
              <a:gd name="connsiteY3" fmla="*/ 697619 h 2736950"/>
              <a:gd name="connsiteX4" fmla="*/ 3583939 w 7159537"/>
              <a:gd name="connsiteY4" fmla="*/ 0 h 2736950"/>
              <a:gd name="connsiteX5" fmla="*/ 4775578 w 7159537"/>
              <a:gd name="connsiteY5" fmla="*/ 698321 h 2736950"/>
              <a:gd name="connsiteX6" fmla="*/ 4767236 w 7159537"/>
              <a:gd name="connsiteY6" fmla="*/ 2052536 h 2736950"/>
              <a:gd name="connsiteX7" fmla="*/ 5979033 w 7159537"/>
              <a:gd name="connsiteY7" fmla="*/ 2736950 h 2736950"/>
              <a:gd name="connsiteX8" fmla="*/ 7159537 w 7159537"/>
              <a:gd name="connsiteY8" fmla="*/ 2052536 h 2736950"/>
              <a:gd name="connsiteX0" fmla="*/ 0 w 7149809"/>
              <a:gd name="connsiteY0" fmla="*/ 2071991 h 2736950"/>
              <a:gd name="connsiteX1" fmla="*/ 1197888 w 7149809"/>
              <a:gd name="connsiteY1" fmla="*/ 1361873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22208 w 7149809"/>
              <a:gd name="connsiteY1" fmla="*/ 1357009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7344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7344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2480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2480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5823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7093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70930 w 7149809"/>
              <a:gd name="connsiteY5" fmla="*/ 698321 h 2736950"/>
              <a:gd name="connsiteX6" fmla="*/ 4757508 w 7149809"/>
              <a:gd name="connsiteY6" fmla="*/ 2047456 h 2736950"/>
              <a:gd name="connsiteX7" fmla="*/ 5969305 w 7149809"/>
              <a:gd name="connsiteY7" fmla="*/ 2736950 h 2736950"/>
              <a:gd name="connsiteX8" fmla="*/ 7149809 w 7149809"/>
              <a:gd name="connsiteY8" fmla="*/ 2052536 h 2736950"/>
              <a:gd name="connsiteX0" fmla="*/ 0 w 7152768"/>
              <a:gd name="connsiteY0" fmla="*/ 2063113 h 2736950"/>
              <a:gd name="connsiteX1" fmla="*/ 1197659 w 7152768"/>
              <a:gd name="connsiteY1" fmla="*/ 1371385 h 2736950"/>
              <a:gd name="connsiteX2" fmla="*/ 2393620 w 7152768"/>
              <a:gd name="connsiteY2" fmla="*/ 2055218 h 2736950"/>
              <a:gd name="connsiteX3" fmla="*/ 2389010 w 7152768"/>
              <a:gd name="connsiteY3" fmla="*/ 697619 h 2736950"/>
              <a:gd name="connsiteX4" fmla="*/ 3577170 w 7152768"/>
              <a:gd name="connsiteY4" fmla="*/ 0 h 2736950"/>
              <a:gd name="connsiteX5" fmla="*/ 4773889 w 7152768"/>
              <a:gd name="connsiteY5" fmla="*/ 698321 h 2736950"/>
              <a:gd name="connsiteX6" fmla="*/ 4760467 w 7152768"/>
              <a:gd name="connsiteY6" fmla="*/ 2047456 h 2736950"/>
              <a:gd name="connsiteX7" fmla="*/ 5972264 w 7152768"/>
              <a:gd name="connsiteY7" fmla="*/ 2736950 h 2736950"/>
              <a:gd name="connsiteX8" fmla="*/ 7152768 w 7152768"/>
              <a:gd name="connsiteY8" fmla="*/ 2052536 h 273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52768" h="2736950">
                <a:moveTo>
                  <a:pt x="0" y="2063113"/>
                </a:moveTo>
                <a:cubicBezTo>
                  <a:pt x="405781" y="1831271"/>
                  <a:pt x="752967" y="1616359"/>
                  <a:pt x="1197659" y="1371385"/>
                </a:cubicBezTo>
                <a:lnTo>
                  <a:pt x="2393620" y="2055218"/>
                </a:lnTo>
                <a:cubicBezTo>
                  <a:pt x="2396863" y="1599639"/>
                  <a:pt x="2385767" y="1153198"/>
                  <a:pt x="2389010" y="697619"/>
                </a:cubicBezTo>
                <a:lnTo>
                  <a:pt x="3577170" y="0"/>
                </a:lnTo>
                <a:lnTo>
                  <a:pt x="4773889" y="698321"/>
                </a:lnTo>
                <a:cubicBezTo>
                  <a:pt x="4772268" y="1155521"/>
                  <a:pt x="4762088" y="1590256"/>
                  <a:pt x="4760467" y="2047456"/>
                </a:cubicBezTo>
                <a:lnTo>
                  <a:pt x="5972264" y="2736950"/>
                </a:lnTo>
                <a:lnTo>
                  <a:pt x="7152768" y="2052536"/>
                </a:lnTo>
              </a:path>
            </a:pathLst>
          </a:custGeom>
          <a:noFill/>
          <a:ln w="38100" cap="flat" cmpd="sng" algn="ctr">
            <a:solidFill>
              <a:schemeClr val="accent6">
                <a:lumMod val="10000"/>
                <a:lumOff val="90000"/>
              </a:schemeClr>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2" name="Freeform: Shape 31">
            <a:extLst>
              <a:ext uri="{FF2B5EF4-FFF2-40B4-BE49-F238E27FC236}">
                <a16:creationId xmlns:a16="http://schemas.microsoft.com/office/drawing/2014/main" id="{274DD645-8640-45D5-9B60-F31EC01D3CC0}"/>
              </a:ext>
            </a:extLst>
          </p:cNvPr>
          <p:cNvSpPr/>
          <p:nvPr userDrawn="1"/>
        </p:nvSpPr>
        <p:spPr>
          <a:xfrm>
            <a:off x="6330735" y="1677475"/>
            <a:ext cx="1780162" cy="2062264"/>
          </a:xfrm>
          <a:custGeom>
            <a:avLst/>
            <a:gdLst>
              <a:gd name="connsiteX0" fmla="*/ 2373549 w 2373549"/>
              <a:gd name="connsiteY0" fmla="*/ 680936 h 2062264"/>
              <a:gd name="connsiteX1" fmla="*/ 1186774 w 2373549"/>
              <a:gd name="connsiteY1" fmla="*/ 0 h 2062264"/>
              <a:gd name="connsiteX2" fmla="*/ 0 w 2373549"/>
              <a:gd name="connsiteY2" fmla="*/ 690664 h 2062264"/>
              <a:gd name="connsiteX3" fmla="*/ 0 w 2373549"/>
              <a:gd name="connsiteY3" fmla="*/ 2062264 h 2062264"/>
            </a:gdLst>
            <a:ahLst/>
            <a:cxnLst>
              <a:cxn ang="0">
                <a:pos x="connsiteX0" y="connsiteY0"/>
              </a:cxn>
              <a:cxn ang="0">
                <a:pos x="connsiteX1" y="connsiteY1"/>
              </a:cxn>
              <a:cxn ang="0">
                <a:pos x="connsiteX2" y="connsiteY2"/>
              </a:cxn>
              <a:cxn ang="0">
                <a:pos x="connsiteX3" y="connsiteY3"/>
              </a:cxn>
            </a:cxnLst>
            <a:rect l="l" t="t" r="r" b="b"/>
            <a:pathLst>
              <a:path w="2373549" h="2062264">
                <a:moveTo>
                  <a:pt x="2373549" y="680936"/>
                </a:moveTo>
                <a:lnTo>
                  <a:pt x="1186774" y="0"/>
                </a:lnTo>
                <a:lnTo>
                  <a:pt x="0" y="690664"/>
                </a:lnTo>
                <a:lnTo>
                  <a:pt x="0" y="2062264"/>
                </a:lnTo>
              </a:path>
            </a:pathLst>
          </a:custGeom>
          <a:noFill/>
          <a:ln w="38100" cap="flat" cmpd="sng" algn="ctr">
            <a:solidFill>
              <a:schemeClr val="accent6">
                <a:lumMod val="10000"/>
                <a:lumOff val="90000"/>
              </a:schemeClr>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3" name="Freeform: Shape 34">
            <a:extLst>
              <a:ext uri="{FF2B5EF4-FFF2-40B4-BE49-F238E27FC236}">
                <a16:creationId xmlns:a16="http://schemas.microsoft.com/office/drawing/2014/main" id="{71C09F09-7119-47FD-8E60-E4A92C9A3119}"/>
              </a:ext>
            </a:extLst>
          </p:cNvPr>
          <p:cNvSpPr/>
          <p:nvPr userDrawn="1"/>
        </p:nvSpPr>
        <p:spPr>
          <a:xfrm flipH="1">
            <a:off x="8036626" y="2243467"/>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4" name="Freeform: Shape 45">
            <a:extLst>
              <a:ext uri="{FF2B5EF4-FFF2-40B4-BE49-F238E27FC236}">
                <a16:creationId xmlns:a16="http://schemas.microsoft.com/office/drawing/2014/main" id="{E99BCE04-19B9-4541-925F-AC59CF760E7F}"/>
              </a:ext>
            </a:extLst>
          </p:cNvPr>
          <p:cNvSpPr/>
          <p:nvPr userDrawn="1"/>
        </p:nvSpPr>
        <p:spPr>
          <a:xfrm flipH="1">
            <a:off x="7150918" y="1571099"/>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5" name="Freeform: Shape 46">
            <a:extLst>
              <a:ext uri="{FF2B5EF4-FFF2-40B4-BE49-F238E27FC236}">
                <a16:creationId xmlns:a16="http://schemas.microsoft.com/office/drawing/2014/main" id="{F2B610BB-26F6-44A5-B7DB-CEEDCAE916ED}"/>
              </a:ext>
            </a:extLst>
          </p:cNvPr>
          <p:cNvSpPr/>
          <p:nvPr userDrawn="1"/>
        </p:nvSpPr>
        <p:spPr>
          <a:xfrm flipH="1">
            <a:off x="6246128" y="2258376"/>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6" name="Freeform: Shape 47">
            <a:extLst>
              <a:ext uri="{FF2B5EF4-FFF2-40B4-BE49-F238E27FC236}">
                <a16:creationId xmlns:a16="http://schemas.microsoft.com/office/drawing/2014/main" id="{C979636C-DE09-47B7-8972-BAE28DFA91DF}"/>
              </a:ext>
            </a:extLst>
          </p:cNvPr>
          <p:cNvSpPr/>
          <p:nvPr userDrawn="1"/>
        </p:nvSpPr>
        <p:spPr>
          <a:xfrm flipH="1">
            <a:off x="6250095" y="3610854"/>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7" name="Freeform: Shape 48">
            <a:extLst>
              <a:ext uri="{FF2B5EF4-FFF2-40B4-BE49-F238E27FC236}">
                <a16:creationId xmlns:a16="http://schemas.microsoft.com/office/drawing/2014/main" id="{01B12467-C508-4D89-94B3-6D23C6199703}"/>
              </a:ext>
            </a:extLst>
          </p:cNvPr>
          <p:cNvSpPr/>
          <p:nvPr userDrawn="1"/>
        </p:nvSpPr>
        <p:spPr>
          <a:xfrm flipH="1">
            <a:off x="5359512" y="4290860"/>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8" name="Freeform: Shape 49">
            <a:extLst>
              <a:ext uri="{FF2B5EF4-FFF2-40B4-BE49-F238E27FC236}">
                <a16:creationId xmlns:a16="http://schemas.microsoft.com/office/drawing/2014/main" id="{9EA72422-90A8-454F-8133-112CD2B85BEA}"/>
              </a:ext>
            </a:extLst>
          </p:cNvPr>
          <p:cNvSpPr/>
          <p:nvPr userDrawn="1"/>
        </p:nvSpPr>
        <p:spPr>
          <a:xfrm flipH="1">
            <a:off x="4453385" y="3613390"/>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9" name="Freeform: Shape 50">
            <a:extLst>
              <a:ext uri="{FF2B5EF4-FFF2-40B4-BE49-F238E27FC236}">
                <a16:creationId xmlns:a16="http://schemas.microsoft.com/office/drawing/2014/main" id="{3C67727D-D0D9-4CA6-99EE-0B89D465A706}"/>
              </a:ext>
            </a:extLst>
          </p:cNvPr>
          <p:cNvSpPr/>
          <p:nvPr userDrawn="1"/>
        </p:nvSpPr>
        <p:spPr>
          <a:xfrm flipH="1">
            <a:off x="4463995" y="2251300"/>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0" name="Freeform: Shape 51">
            <a:extLst>
              <a:ext uri="{FF2B5EF4-FFF2-40B4-BE49-F238E27FC236}">
                <a16:creationId xmlns:a16="http://schemas.microsoft.com/office/drawing/2014/main" id="{C88A67D0-B01F-4CC8-B248-2CF85911F456}"/>
              </a:ext>
            </a:extLst>
          </p:cNvPr>
          <p:cNvSpPr/>
          <p:nvPr userDrawn="1"/>
        </p:nvSpPr>
        <p:spPr>
          <a:xfrm flipH="1">
            <a:off x="3583617" y="1565771"/>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1" name="Freeform: Shape 52">
            <a:extLst>
              <a:ext uri="{FF2B5EF4-FFF2-40B4-BE49-F238E27FC236}">
                <a16:creationId xmlns:a16="http://schemas.microsoft.com/office/drawing/2014/main" id="{DBF6CA39-E979-4287-833E-20A9B455F7D6}"/>
              </a:ext>
            </a:extLst>
          </p:cNvPr>
          <p:cNvSpPr/>
          <p:nvPr userDrawn="1"/>
        </p:nvSpPr>
        <p:spPr>
          <a:xfrm flipH="1">
            <a:off x="2674382" y="2247823"/>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2" name="Freeform: Shape 53">
            <a:extLst>
              <a:ext uri="{FF2B5EF4-FFF2-40B4-BE49-F238E27FC236}">
                <a16:creationId xmlns:a16="http://schemas.microsoft.com/office/drawing/2014/main" id="{9EAA4E60-7510-4920-A426-5630491CFAC2}"/>
              </a:ext>
            </a:extLst>
          </p:cNvPr>
          <p:cNvSpPr/>
          <p:nvPr userDrawn="1"/>
        </p:nvSpPr>
        <p:spPr>
          <a:xfrm flipH="1">
            <a:off x="2674464" y="3613390"/>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3" name="Freeform: Shape 54">
            <a:extLst>
              <a:ext uri="{FF2B5EF4-FFF2-40B4-BE49-F238E27FC236}">
                <a16:creationId xmlns:a16="http://schemas.microsoft.com/office/drawing/2014/main" id="{322F7ECD-1942-42EE-B5E0-FC1E0206BFFD}"/>
              </a:ext>
            </a:extLst>
          </p:cNvPr>
          <p:cNvSpPr/>
          <p:nvPr userDrawn="1"/>
        </p:nvSpPr>
        <p:spPr>
          <a:xfrm flipH="1">
            <a:off x="1789739" y="2962784"/>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4" name="Freeform: Shape 55">
            <a:extLst>
              <a:ext uri="{FF2B5EF4-FFF2-40B4-BE49-F238E27FC236}">
                <a16:creationId xmlns:a16="http://schemas.microsoft.com/office/drawing/2014/main" id="{2465D6BD-72DA-4C13-97C2-7CF8D7F2F0C4}"/>
              </a:ext>
            </a:extLst>
          </p:cNvPr>
          <p:cNvSpPr/>
          <p:nvPr userDrawn="1"/>
        </p:nvSpPr>
        <p:spPr>
          <a:xfrm flipH="1">
            <a:off x="892727" y="3612210"/>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5" name="Content placeholder 47" descr="Click icon to add picture">
            <a:extLst>
              <a:ext uri="{FF2B5EF4-FFF2-40B4-BE49-F238E27FC236}">
                <a16:creationId xmlns:a16="http://schemas.microsoft.com/office/drawing/2014/main" id="{E7C6BEEA-1766-44A1-A28D-2E817DBF2267}"/>
              </a:ext>
            </a:extLst>
          </p:cNvPr>
          <p:cNvSpPr>
            <a:spLocks noGrp="1"/>
          </p:cNvSpPr>
          <p:nvPr>
            <p:ph type="body" sz="quarter" idx="27" hasCustomPrompt="1"/>
          </p:nvPr>
        </p:nvSpPr>
        <p:spPr>
          <a:xfrm>
            <a:off x="1130353" y="3865004"/>
            <a:ext cx="1408181" cy="506399"/>
          </a:xfrm>
          <a:prstGeom prst="rect">
            <a:avLst/>
          </a:prstGeom>
        </p:spPr>
        <p:txBody>
          <a:bodyPr anchor="b">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86" name="Content placeholder 47">
            <a:extLst>
              <a:ext uri="{FF2B5EF4-FFF2-40B4-BE49-F238E27FC236}">
                <a16:creationId xmlns:a16="http://schemas.microsoft.com/office/drawing/2014/main" id="{597D4D7A-8D7E-492C-8795-D491CF53B5FA}"/>
              </a:ext>
            </a:extLst>
          </p:cNvPr>
          <p:cNvSpPr>
            <a:spLocks noGrp="1"/>
          </p:cNvSpPr>
          <p:nvPr>
            <p:ph type="body" sz="quarter" idx="28" hasCustomPrompt="1"/>
          </p:nvPr>
        </p:nvSpPr>
        <p:spPr>
          <a:xfrm>
            <a:off x="1130353" y="4447080"/>
            <a:ext cx="1408181" cy="506399"/>
          </a:xfrm>
          <a:prstGeom prst="rect">
            <a:avLst/>
          </a:prstGeom>
        </p:spPr>
        <p:txBody>
          <a:bodyPr>
            <a:noAutofit/>
          </a:bodyPr>
          <a:lstStyle>
            <a:lvl1pPr marL="0" indent="0" algn="ctr">
              <a:lnSpc>
                <a:spcPct val="90000"/>
              </a:lnSpc>
              <a:spcBef>
                <a:spcPts val="0"/>
              </a:spcBef>
              <a:buNone/>
              <a:defRPr lang="en-US" altLang="zh-CN" sz="1050" b="0" kern="1200" dirty="0">
                <a:solidFill>
                  <a:schemeClr val="accent6"/>
                </a:solidFill>
                <a:latin typeface="+mn-lt"/>
                <a:ea typeface="+mj-ea"/>
                <a:cs typeface="+mn-cs"/>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87" name="Content placeholder 47" descr="Click icon to add picture">
            <a:extLst>
              <a:ext uri="{FF2B5EF4-FFF2-40B4-BE49-F238E27FC236}">
                <a16:creationId xmlns:a16="http://schemas.microsoft.com/office/drawing/2014/main" id="{A7396594-2DE7-4DB9-B6B4-92F63F06EFCF}"/>
              </a:ext>
            </a:extLst>
          </p:cNvPr>
          <p:cNvSpPr>
            <a:spLocks noGrp="1"/>
          </p:cNvSpPr>
          <p:nvPr>
            <p:ph type="body" sz="quarter" idx="38" hasCustomPrompt="1"/>
          </p:nvPr>
        </p:nvSpPr>
        <p:spPr>
          <a:xfrm>
            <a:off x="2917457" y="2355644"/>
            <a:ext cx="1408181" cy="506399"/>
          </a:xfrm>
          <a:prstGeom prst="rect">
            <a:avLst/>
          </a:prstGeom>
        </p:spPr>
        <p:txBody>
          <a:bodyPr anchor="b">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88" name="Content placeholder 47">
            <a:extLst>
              <a:ext uri="{FF2B5EF4-FFF2-40B4-BE49-F238E27FC236}">
                <a16:creationId xmlns:a16="http://schemas.microsoft.com/office/drawing/2014/main" id="{CC680CF7-ED60-4FFF-B04E-B24ECDDD3512}"/>
              </a:ext>
            </a:extLst>
          </p:cNvPr>
          <p:cNvSpPr>
            <a:spLocks noGrp="1"/>
          </p:cNvSpPr>
          <p:nvPr>
            <p:ph type="body" sz="quarter" idx="39" hasCustomPrompt="1"/>
          </p:nvPr>
        </p:nvSpPr>
        <p:spPr>
          <a:xfrm>
            <a:off x="2917457" y="2937720"/>
            <a:ext cx="1408181" cy="506399"/>
          </a:xfrm>
          <a:prstGeom prst="rect">
            <a:avLst/>
          </a:prstGeom>
        </p:spPr>
        <p:txBody>
          <a:bodyPr>
            <a:noAutofit/>
          </a:bodyPr>
          <a:lstStyle>
            <a:lvl1pPr marL="0" indent="0" algn="ctr">
              <a:lnSpc>
                <a:spcPct val="90000"/>
              </a:lnSpc>
              <a:buNone/>
              <a:defRPr lang="en-US" altLang="zh-CN" sz="1050" b="0" kern="1200" dirty="0">
                <a:solidFill>
                  <a:schemeClr val="accent6"/>
                </a:solidFill>
                <a:latin typeface="+mn-lt"/>
                <a:ea typeface="+mj-ea"/>
                <a:cs typeface="+mn-cs"/>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89" name="Content placeholder 47" descr="Click icon to add picture">
            <a:extLst>
              <a:ext uri="{FF2B5EF4-FFF2-40B4-BE49-F238E27FC236}">
                <a16:creationId xmlns:a16="http://schemas.microsoft.com/office/drawing/2014/main" id="{042E6E66-3835-45DF-80D9-C4AFDF3401FF}"/>
              </a:ext>
            </a:extLst>
          </p:cNvPr>
          <p:cNvSpPr>
            <a:spLocks noGrp="1"/>
          </p:cNvSpPr>
          <p:nvPr>
            <p:ph type="body" sz="quarter" idx="40" hasCustomPrompt="1"/>
          </p:nvPr>
        </p:nvSpPr>
        <p:spPr>
          <a:xfrm>
            <a:off x="3830423" y="4469082"/>
            <a:ext cx="1408181" cy="506399"/>
          </a:xfrm>
          <a:prstGeom prst="rect">
            <a:avLst/>
          </a:prstGeom>
        </p:spPr>
        <p:txBody>
          <a:bodyPr anchor="b">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90" name="Content placeholder 47">
            <a:extLst>
              <a:ext uri="{FF2B5EF4-FFF2-40B4-BE49-F238E27FC236}">
                <a16:creationId xmlns:a16="http://schemas.microsoft.com/office/drawing/2014/main" id="{A6E85C70-1784-4A0C-8897-EDE98D39BC01}"/>
              </a:ext>
            </a:extLst>
          </p:cNvPr>
          <p:cNvSpPr>
            <a:spLocks noGrp="1"/>
          </p:cNvSpPr>
          <p:nvPr>
            <p:ph type="body" sz="quarter" idx="41" hasCustomPrompt="1"/>
          </p:nvPr>
        </p:nvSpPr>
        <p:spPr>
          <a:xfrm>
            <a:off x="3830423" y="5051158"/>
            <a:ext cx="1408181" cy="506399"/>
          </a:xfrm>
          <a:prstGeom prst="rect">
            <a:avLst/>
          </a:prstGeom>
        </p:spPr>
        <p:txBody>
          <a:bodyPr>
            <a:noAutofit/>
          </a:bodyPr>
          <a:lstStyle>
            <a:lvl1pPr marL="0" indent="0" algn="ctr">
              <a:lnSpc>
                <a:spcPct val="90000"/>
              </a:lnSpc>
              <a:spcBef>
                <a:spcPts val="0"/>
              </a:spcBef>
              <a:buNone/>
              <a:defRPr lang="en-US" altLang="zh-CN" sz="1050" b="0" kern="1200" dirty="0">
                <a:solidFill>
                  <a:schemeClr val="accent6"/>
                </a:solidFill>
                <a:latin typeface="+mn-lt"/>
                <a:ea typeface="+mj-ea"/>
                <a:cs typeface="+mn-cs"/>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91" name="Content placeholder 47" descr="Click icon to add picture">
            <a:extLst>
              <a:ext uri="{FF2B5EF4-FFF2-40B4-BE49-F238E27FC236}">
                <a16:creationId xmlns:a16="http://schemas.microsoft.com/office/drawing/2014/main" id="{4CD55BC2-05D0-49CB-B0A5-C96ACB411B57}"/>
              </a:ext>
            </a:extLst>
          </p:cNvPr>
          <p:cNvSpPr>
            <a:spLocks noGrp="1"/>
          </p:cNvSpPr>
          <p:nvPr>
            <p:ph type="body" sz="quarter" idx="42" hasCustomPrompt="1"/>
          </p:nvPr>
        </p:nvSpPr>
        <p:spPr>
          <a:xfrm>
            <a:off x="5626456" y="4469082"/>
            <a:ext cx="1408181" cy="506399"/>
          </a:xfrm>
          <a:prstGeom prst="rect">
            <a:avLst/>
          </a:prstGeom>
        </p:spPr>
        <p:txBody>
          <a:bodyPr anchor="b">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92" name="Content placeholder 47">
            <a:extLst>
              <a:ext uri="{FF2B5EF4-FFF2-40B4-BE49-F238E27FC236}">
                <a16:creationId xmlns:a16="http://schemas.microsoft.com/office/drawing/2014/main" id="{49DB7120-2F2C-4F89-AA8C-ABC4F3FF25F3}"/>
              </a:ext>
            </a:extLst>
          </p:cNvPr>
          <p:cNvSpPr>
            <a:spLocks noGrp="1"/>
          </p:cNvSpPr>
          <p:nvPr>
            <p:ph type="body" sz="quarter" idx="43" hasCustomPrompt="1"/>
          </p:nvPr>
        </p:nvSpPr>
        <p:spPr>
          <a:xfrm>
            <a:off x="5626456" y="5051158"/>
            <a:ext cx="1408181" cy="506399"/>
          </a:xfrm>
          <a:prstGeom prst="rect">
            <a:avLst/>
          </a:prstGeom>
        </p:spPr>
        <p:txBody>
          <a:bodyPr>
            <a:noAutofit/>
          </a:bodyPr>
          <a:lstStyle>
            <a:lvl1pPr marL="0" indent="0" algn="ctr">
              <a:lnSpc>
                <a:spcPct val="90000"/>
              </a:lnSpc>
              <a:spcBef>
                <a:spcPts val="0"/>
              </a:spcBef>
              <a:buNone/>
              <a:defRPr lang="en-US" altLang="zh-CN" sz="1050" b="0" kern="1200" dirty="0">
                <a:solidFill>
                  <a:schemeClr val="accent6"/>
                </a:solidFill>
                <a:latin typeface="+mn-lt"/>
                <a:ea typeface="+mj-ea"/>
                <a:cs typeface="+mn-cs"/>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93" name="Content placeholder 47" descr="Click icon to add picture">
            <a:extLst>
              <a:ext uri="{FF2B5EF4-FFF2-40B4-BE49-F238E27FC236}">
                <a16:creationId xmlns:a16="http://schemas.microsoft.com/office/drawing/2014/main" id="{AEB1F7BA-7D83-4C23-A72B-82DF9377E9C3}"/>
              </a:ext>
            </a:extLst>
          </p:cNvPr>
          <p:cNvSpPr>
            <a:spLocks noGrp="1"/>
          </p:cNvSpPr>
          <p:nvPr>
            <p:ph type="body" sz="quarter" idx="44" hasCustomPrompt="1"/>
          </p:nvPr>
        </p:nvSpPr>
        <p:spPr>
          <a:xfrm>
            <a:off x="6551039" y="2355644"/>
            <a:ext cx="1408181" cy="506399"/>
          </a:xfrm>
          <a:prstGeom prst="rect">
            <a:avLst/>
          </a:prstGeom>
        </p:spPr>
        <p:txBody>
          <a:bodyPr anchor="b">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94" name="Content placeholder 47">
            <a:extLst>
              <a:ext uri="{FF2B5EF4-FFF2-40B4-BE49-F238E27FC236}">
                <a16:creationId xmlns:a16="http://schemas.microsoft.com/office/drawing/2014/main" id="{7C32F3EB-1AC3-40E9-B66D-ADB19CC74F0F}"/>
              </a:ext>
            </a:extLst>
          </p:cNvPr>
          <p:cNvSpPr>
            <a:spLocks noGrp="1"/>
          </p:cNvSpPr>
          <p:nvPr>
            <p:ph type="body" sz="quarter" idx="45" hasCustomPrompt="1"/>
          </p:nvPr>
        </p:nvSpPr>
        <p:spPr>
          <a:xfrm>
            <a:off x="6551039" y="2937720"/>
            <a:ext cx="1408181" cy="506399"/>
          </a:xfrm>
          <a:prstGeom prst="rect">
            <a:avLst/>
          </a:prstGeom>
        </p:spPr>
        <p:txBody>
          <a:bodyPr>
            <a:noAutofit/>
          </a:bodyPr>
          <a:lstStyle>
            <a:lvl1pPr marL="0" indent="0" algn="ctr">
              <a:lnSpc>
                <a:spcPct val="90000"/>
              </a:lnSpc>
              <a:spcBef>
                <a:spcPts val="0"/>
              </a:spcBef>
              <a:buNone/>
              <a:defRPr lang="en-US" altLang="zh-CN" sz="1050" b="0" kern="1200" dirty="0">
                <a:solidFill>
                  <a:schemeClr val="accent6"/>
                </a:solidFill>
                <a:latin typeface="+mn-lt"/>
                <a:ea typeface="+mj-ea"/>
                <a:cs typeface="+mn-cs"/>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2" name="Title 1">
            <a:extLst>
              <a:ext uri="{FF2B5EF4-FFF2-40B4-BE49-F238E27FC236}">
                <a16:creationId xmlns:a16="http://schemas.microsoft.com/office/drawing/2014/main" id="{667E7569-B8BF-39D0-D742-EF98B83E4E1D}"/>
              </a:ext>
            </a:extLst>
          </p:cNvPr>
          <p:cNvSpPr>
            <a:spLocks noGrp="1"/>
          </p:cNvSpPr>
          <p:nvPr>
            <p:ph type="title"/>
          </p:nvPr>
        </p:nvSpPr>
        <p:spPr>
          <a:xfrm>
            <a:off x="434186" y="726705"/>
            <a:ext cx="7886700" cy="1205058"/>
          </a:xfrm>
        </p:spPr>
        <p:txBody>
          <a:bodyPr anchor="t">
            <a:noAutofit/>
          </a:bodyPr>
          <a:lstStyle>
            <a:lvl1pPr algn="l">
              <a:defRPr>
                <a:solidFill>
                  <a:schemeClr val="accent6"/>
                </a:solidFill>
              </a:defRPr>
            </a:lvl1p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9FC159C7-D006-5B5F-1FEA-689C432B8C8C}"/>
              </a:ext>
            </a:extLst>
          </p:cNvPr>
          <p:cNvSpPr>
            <a:spLocks noGrp="1"/>
          </p:cNvSpPr>
          <p:nvPr>
            <p:ph type="ftr" sz="quarter" idx="46"/>
          </p:nvPr>
        </p:nvSpPr>
        <p:spPr/>
        <p:txBody>
          <a:bodyPr>
            <a:noAutofit/>
          </a:bodyPr>
          <a:lstStyle>
            <a:lvl1pPr>
              <a:defRPr>
                <a:solidFill>
                  <a:schemeClr val="accent6"/>
                </a:solidFill>
              </a:defRPr>
            </a:lvl1pPr>
          </a:lstStyle>
          <a:p>
            <a:r>
              <a:rPr lang="en-US"/>
              <a:t>Presentation title</a:t>
            </a:r>
            <a:endParaRPr lang="en-US" dirty="0"/>
          </a:p>
        </p:txBody>
      </p:sp>
      <p:sp>
        <p:nvSpPr>
          <p:cNvPr id="4" name="Slide Number Placeholder 3">
            <a:extLst>
              <a:ext uri="{FF2B5EF4-FFF2-40B4-BE49-F238E27FC236}">
                <a16:creationId xmlns:a16="http://schemas.microsoft.com/office/drawing/2014/main" id="{4F0EBABD-E264-2C96-1139-289A712F35B7}"/>
              </a:ext>
            </a:extLst>
          </p:cNvPr>
          <p:cNvSpPr>
            <a:spLocks noGrp="1"/>
          </p:cNvSpPr>
          <p:nvPr>
            <p:ph type="sldNum" sz="quarter" idx="47"/>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590880992"/>
      </p:ext>
    </p:extLst>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Freeform: Shape 19">
            <a:extLst>
              <a:ext uri="{FF2B5EF4-FFF2-40B4-BE49-F238E27FC236}">
                <a16:creationId xmlns:a16="http://schemas.microsoft.com/office/drawing/2014/main" id="{F38B75F8-75D4-4B41-B7C7-433032DD0A6F}"/>
              </a:ext>
            </a:extLst>
          </p:cNvPr>
          <p:cNvSpPr/>
          <p:nvPr userDrawn="1"/>
        </p:nvSpPr>
        <p:spPr>
          <a:xfrm flipH="1">
            <a:off x="576968" y="491101"/>
            <a:ext cx="1414771"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8" name="Freeform: Shape 24">
            <a:extLst>
              <a:ext uri="{FF2B5EF4-FFF2-40B4-BE49-F238E27FC236}">
                <a16:creationId xmlns:a16="http://schemas.microsoft.com/office/drawing/2014/main" id="{671D1224-EDDC-4900-92DC-13608D44C524}"/>
              </a:ext>
            </a:extLst>
          </p:cNvPr>
          <p:cNvSpPr/>
          <p:nvPr userDrawn="1"/>
        </p:nvSpPr>
        <p:spPr>
          <a:xfrm flipH="1">
            <a:off x="587359" y="4057905"/>
            <a:ext cx="1414769"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5" name="Freeform 14">
            <a:extLst>
              <a:ext uri="{FF2B5EF4-FFF2-40B4-BE49-F238E27FC236}">
                <a16:creationId xmlns:a16="http://schemas.microsoft.com/office/drawing/2014/main" id="{635A9E44-4E60-1AD1-0B85-72422683B48A}"/>
              </a:ext>
            </a:extLst>
          </p:cNvPr>
          <p:cNvSpPr/>
          <p:nvPr userDrawn="1"/>
        </p:nvSpPr>
        <p:spPr>
          <a:xfrm flipH="1">
            <a:off x="0" y="3709992"/>
            <a:ext cx="868461" cy="1502830"/>
          </a:xfrm>
          <a:custGeom>
            <a:avLst/>
            <a:gdLst>
              <a:gd name="connsiteX0" fmla="*/ 638572 w 1157948"/>
              <a:gd name="connsiteY0" fmla="*/ 0 h 1502830"/>
              <a:gd name="connsiteX1" fmla="*/ 0 w 1157948"/>
              <a:gd name="connsiteY1" fmla="*/ 378385 h 1502830"/>
              <a:gd name="connsiteX2" fmla="*/ 0 w 1157948"/>
              <a:gd name="connsiteY2" fmla="*/ 1129800 h 1502830"/>
              <a:gd name="connsiteX3" fmla="*/ 640317 w 1157948"/>
              <a:gd name="connsiteY3" fmla="*/ 1502830 h 1502830"/>
              <a:gd name="connsiteX4" fmla="*/ 1157948 w 1157948"/>
              <a:gd name="connsiteY4" fmla="*/ 1200968 h 1502830"/>
              <a:gd name="connsiteX5" fmla="*/ 1157948 w 1157948"/>
              <a:gd name="connsiteY5" fmla="*/ 304639 h 150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7948" h="1502830">
                <a:moveTo>
                  <a:pt x="638572" y="0"/>
                </a:moveTo>
                <a:lnTo>
                  <a:pt x="0" y="378385"/>
                </a:lnTo>
                <a:lnTo>
                  <a:pt x="0" y="1129800"/>
                </a:lnTo>
                <a:lnTo>
                  <a:pt x="640317" y="1502830"/>
                </a:lnTo>
                <a:lnTo>
                  <a:pt x="1157948" y="1200968"/>
                </a:lnTo>
                <a:lnTo>
                  <a:pt x="1157948" y="3046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21" name="Subtitle 47" descr="Click icon to add picture">
            <a:extLst>
              <a:ext uri="{FF2B5EF4-FFF2-40B4-BE49-F238E27FC236}">
                <a16:creationId xmlns:a16="http://schemas.microsoft.com/office/drawing/2014/main" id="{0C7786BA-5E56-47AA-AE47-4EC07A0D4FA1}"/>
              </a:ext>
            </a:extLst>
          </p:cNvPr>
          <p:cNvSpPr>
            <a:spLocks noGrp="1"/>
          </p:cNvSpPr>
          <p:nvPr>
            <p:ph type="body" sz="quarter" idx="27" hasCustomPrompt="1"/>
          </p:nvPr>
        </p:nvSpPr>
        <p:spPr>
          <a:xfrm>
            <a:off x="3413029" y="3625598"/>
            <a:ext cx="1990159" cy="587964"/>
          </a:xfrm>
          <a:prstGeom prst="rect">
            <a:avLst/>
          </a:prstGeom>
        </p:spPr>
        <p:txBody>
          <a:bodyPr anchor="b">
            <a:noAutofit/>
          </a:bodyPr>
          <a:lstStyle>
            <a:lvl1pPr marL="0" indent="0" algn="l">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3" name="Content placeholder 47">
            <a:extLst>
              <a:ext uri="{FF2B5EF4-FFF2-40B4-BE49-F238E27FC236}">
                <a16:creationId xmlns:a16="http://schemas.microsoft.com/office/drawing/2014/main" id="{880214CF-87DD-476A-9B2E-A58DB313A61A}"/>
              </a:ext>
            </a:extLst>
          </p:cNvPr>
          <p:cNvSpPr>
            <a:spLocks noGrp="1"/>
          </p:cNvSpPr>
          <p:nvPr>
            <p:ph type="body" sz="quarter" idx="28" hasCustomPrompt="1"/>
          </p:nvPr>
        </p:nvSpPr>
        <p:spPr>
          <a:xfrm>
            <a:off x="3413029" y="4246517"/>
            <a:ext cx="1990159" cy="1727103"/>
          </a:xfrm>
          <a:prstGeom prst="rect">
            <a:avLst/>
          </a:prstGeom>
        </p:spPr>
        <p:txBody>
          <a:bodyPr>
            <a:noAutofit/>
          </a:bodyPr>
          <a:lstStyle>
            <a:lvl1pPr marL="0" indent="0" algn="l">
              <a:lnSpc>
                <a:spcPct val="100000"/>
              </a:lnSpc>
              <a:spcBef>
                <a:spcPts val="0"/>
              </a:spcBef>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37" name="Picture placeholder">
            <a:extLst>
              <a:ext uri="{FF2B5EF4-FFF2-40B4-BE49-F238E27FC236}">
                <a16:creationId xmlns:a16="http://schemas.microsoft.com/office/drawing/2014/main" id="{264CF63C-079E-41AA-AA9A-762A765E699F}"/>
              </a:ext>
            </a:extLst>
          </p:cNvPr>
          <p:cNvSpPr>
            <a:spLocks noGrp="1"/>
          </p:cNvSpPr>
          <p:nvPr>
            <p:ph type="pic" sz="quarter" idx="51"/>
          </p:nvPr>
        </p:nvSpPr>
        <p:spPr>
          <a:xfrm>
            <a:off x="1341128" y="2296125"/>
            <a:ext cx="1414770" cy="2144668"/>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17" name="Title 1">
            <a:extLst>
              <a:ext uri="{FF2B5EF4-FFF2-40B4-BE49-F238E27FC236}">
                <a16:creationId xmlns:a16="http://schemas.microsoft.com/office/drawing/2014/main" id="{D041C638-CBB8-1159-9AF8-B5D14CC7BE0F}"/>
              </a:ext>
            </a:extLst>
          </p:cNvPr>
          <p:cNvSpPr>
            <a:spLocks noGrp="1"/>
          </p:cNvSpPr>
          <p:nvPr>
            <p:ph type="title"/>
          </p:nvPr>
        </p:nvSpPr>
        <p:spPr>
          <a:xfrm>
            <a:off x="3413028" y="1690879"/>
            <a:ext cx="4949572" cy="1325563"/>
          </a:xfrm>
        </p:spPr>
        <p:txBody>
          <a:bodyPr anchor="b">
            <a:noAutofit/>
          </a:bodyPr>
          <a:lstStyle>
            <a:lvl1pPr>
              <a:defRPr>
                <a:solidFill>
                  <a:schemeClr val="accent6"/>
                </a:solidFill>
              </a:defRPr>
            </a:lvl1pPr>
          </a:lstStyle>
          <a:p>
            <a:r>
              <a:rPr lang="en-US"/>
              <a:t>Click to edit Master title style</a:t>
            </a:r>
            <a:endParaRPr lang="en-US" dirty="0"/>
          </a:p>
        </p:txBody>
      </p:sp>
      <p:sp>
        <p:nvSpPr>
          <p:cNvPr id="18" name="Subtitle 47" descr="Click icon to add picture">
            <a:extLst>
              <a:ext uri="{FF2B5EF4-FFF2-40B4-BE49-F238E27FC236}">
                <a16:creationId xmlns:a16="http://schemas.microsoft.com/office/drawing/2014/main" id="{3C2C4001-E56F-4174-01AA-4630360BFF48}"/>
              </a:ext>
            </a:extLst>
          </p:cNvPr>
          <p:cNvSpPr>
            <a:spLocks noGrp="1"/>
          </p:cNvSpPr>
          <p:nvPr>
            <p:ph type="body" sz="quarter" idx="52" hasCustomPrompt="1"/>
          </p:nvPr>
        </p:nvSpPr>
        <p:spPr>
          <a:xfrm>
            <a:off x="5858630" y="3625598"/>
            <a:ext cx="1990159" cy="587964"/>
          </a:xfrm>
          <a:prstGeom prst="rect">
            <a:avLst/>
          </a:prstGeom>
        </p:spPr>
        <p:txBody>
          <a:bodyPr anchor="b">
            <a:noAutofit/>
          </a:bodyPr>
          <a:lstStyle>
            <a:lvl1pPr marL="0" indent="0" algn="l">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02DFC856-C546-62E9-220F-7A668D349056}"/>
              </a:ext>
            </a:extLst>
          </p:cNvPr>
          <p:cNvSpPr>
            <a:spLocks noGrp="1"/>
          </p:cNvSpPr>
          <p:nvPr>
            <p:ph type="body" sz="quarter" idx="53" hasCustomPrompt="1"/>
          </p:nvPr>
        </p:nvSpPr>
        <p:spPr>
          <a:xfrm>
            <a:off x="5858630" y="4246517"/>
            <a:ext cx="1990159" cy="1727103"/>
          </a:xfrm>
          <a:prstGeom prst="rect">
            <a:avLst/>
          </a:prstGeom>
        </p:spPr>
        <p:txBody>
          <a:bodyPr>
            <a:noAutofit/>
          </a:bodyPr>
          <a:lstStyle>
            <a:lvl1pPr marL="0" indent="0" algn="l">
              <a:lnSpc>
                <a:spcPct val="100000"/>
              </a:lnSpc>
              <a:spcBef>
                <a:spcPts val="0"/>
              </a:spcBef>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6" name="Slide Number Placeholder 5">
            <a:extLst>
              <a:ext uri="{FF2B5EF4-FFF2-40B4-BE49-F238E27FC236}">
                <a16:creationId xmlns:a16="http://schemas.microsoft.com/office/drawing/2014/main" id="{F507335A-F59E-2A6C-D2D6-F10391DA8D69}"/>
              </a:ext>
            </a:extLst>
          </p:cNvPr>
          <p:cNvSpPr>
            <a:spLocks noGrp="1"/>
          </p:cNvSpPr>
          <p:nvPr>
            <p:ph type="sldNum" sz="quarter" idx="55"/>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613646376"/>
      </p:ext>
    </p:extLst>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5" name="Freeform 14">
            <a:extLst>
              <a:ext uri="{FF2B5EF4-FFF2-40B4-BE49-F238E27FC236}">
                <a16:creationId xmlns:a16="http://schemas.microsoft.com/office/drawing/2014/main" id="{F946AB17-3782-8412-C51A-DE10A0637453}"/>
              </a:ext>
            </a:extLst>
          </p:cNvPr>
          <p:cNvSpPr/>
          <p:nvPr userDrawn="1"/>
        </p:nvSpPr>
        <p:spPr>
          <a:xfrm>
            <a:off x="0" y="2860787"/>
            <a:ext cx="1770772" cy="3676532"/>
          </a:xfrm>
          <a:custGeom>
            <a:avLst/>
            <a:gdLst>
              <a:gd name="connsiteX0" fmla="*/ 773997 w 2361029"/>
              <a:gd name="connsiteY0" fmla="*/ 0 h 3676532"/>
              <a:gd name="connsiteX1" fmla="*/ 2361029 w 2361029"/>
              <a:gd name="connsiteY1" fmla="*/ 925683 h 3676532"/>
              <a:gd name="connsiteX2" fmla="*/ 2361029 w 2361029"/>
              <a:gd name="connsiteY2" fmla="*/ 2763949 h 3676532"/>
              <a:gd name="connsiteX3" fmla="*/ 769661 w 2361029"/>
              <a:gd name="connsiteY3" fmla="*/ 3676532 h 3676532"/>
              <a:gd name="connsiteX4" fmla="*/ 0 w 2361029"/>
              <a:gd name="connsiteY4" fmla="*/ 3234717 h 3676532"/>
              <a:gd name="connsiteX5" fmla="*/ 0 w 2361029"/>
              <a:gd name="connsiteY5" fmla="*/ 446885 h 367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1029" h="3676532">
                <a:moveTo>
                  <a:pt x="773997" y="0"/>
                </a:moveTo>
                <a:lnTo>
                  <a:pt x="2361029" y="925683"/>
                </a:lnTo>
                <a:lnTo>
                  <a:pt x="2361029" y="2763949"/>
                </a:lnTo>
                <a:lnTo>
                  <a:pt x="769661" y="3676532"/>
                </a:lnTo>
                <a:lnTo>
                  <a:pt x="0" y="3234717"/>
                </a:lnTo>
                <a:lnTo>
                  <a:pt x="0" y="446885"/>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16" name="Freeform 15">
            <a:extLst>
              <a:ext uri="{FF2B5EF4-FFF2-40B4-BE49-F238E27FC236}">
                <a16:creationId xmlns:a16="http://schemas.microsoft.com/office/drawing/2014/main" id="{2BA5A58B-9440-7DAB-E7D7-3143B049FBAC}"/>
              </a:ext>
            </a:extLst>
          </p:cNvPr>
          <p:cNvSpPr/>
          <p:nvPr userDrawn="1"/>
        </p:nvSpPr>
        <p:spPr>
          <a:xfrm flipH="1">
            <a:off x="760675" y="5253271"/>
            <a:ext cx="1283074" cy="1593273"/>
          </a:xfrm>
          <a:custGeom>
            <a:avLst/>
            <a:gdLst>
              <a:gd name="connsiteX0" fmla="*/ 852873 w 1710765"/>
              <a:gd name="connsiteY0" fmla="*/ 0 h 1593273"/>
              <a:gd name="connsiteX1" fmla="*/ 0 w 1710765"/>
              <a:gd name="connsiteY1" fmla="*/ 494134 h 1593273"/>
              <a:gd name="connsiteX2" fmla="*/ 0 w 1710765"/>
              <a:gd name="connsiteY2" fmla="*/ 1475410 h 1593273"/>
              <a:gd name="connsiteX3" fmla="*/ 206916 w 1710765"/>
              <a:gd name="connsiteY3" fmla="*/ 1593273 h 1593273"/>
              <a:gd name="connsiteX4" fmla="*/ 1502835 w 1710765"/>
              <a:gd name="connsiteY4" fmla="*/ 1593273 h 1593273"/>
              <a:gd name="connsiteX5" fmla="*/ 1709418 w 1710765"/>
              <a:gd name="connsiteY5" fmla="*/ 1475480 h 1593273"/>
              <a:gd name="connsiteX6" fmla="*/ 1710407 w 1710765"/>
              <a:gd name="connsiteY6" fmla="*/ 491803 h 15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765" h="1593273">
                <a:moveTo>
                  <a:pt x="852873" y="0"/>
                </a:moveTo>
                <a:lnTo>
                  <a:pt x="0" y="494134"/>
                </a:lnTo>
                <a:lnTo>
                  <a:pt x="0" y="1475410"/>
                </a:lnTo>
                <a:lnTo>
                  <a:pt x="206916" y="1593273"/>
                </a:lnTo>
                <a:lnTo>
                  <a:pt x="1502835" y="1593273"/>
                </a:lnTo>
                <a:lnTo>
                  <a:pt x="1709418" y="1475480"/>
                </a:lnTo>
                <a:cubicBezTo>
                  <a:pt x="1707864" y="1146834"/>
                  <a:pt x="1711961" y="820449"/>
                  <a:pt x="1710407" y="491803"/>
                </a:cubicBez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22" name="Content Placeholder 47" descr="Click icon to add picture">
            <a:extLst>
              <a:ext uri="{FF2B5EF4-FFF2-40B4-BE49-F238E27FC236}">
                <a16:creationId xmlns:a16="http://schemas.microsoft.com/office/drawing/2014/main" id="{95ADF367-2619-4E00-AB82-8FFF41D0E5C2}"/>
              </a:ext>
            </a:extLst>
          </p:cNvPr>
          <p:cNvSpPr>
            <a:spLocks noGrp="1"/>
          </p:cNvSpPr>
          <p:nvPr>
            <p:ph type="body" sz="quarter" idx="27" hasCustomPrompt="1"/>
          </p:nvPr>
        </p:nvSpPr>
        <p:spPr>
          <a:xfrm>
            <a:off x="3953707" y="1025237"/>
            <a:ext cx="3872032" cy="420683"/>
          </a:xfrm>
          <a:prstGeom prst="rect">
            <a:avLst/>
          </a:prstGeom>
        </p:spPr>
        <p:txBody>
          <a:bodyPr anchor="b">
            <a:noAutofit/>
          </a:bodyPr>
          <a:lstStyle>
            <a:lvl1pPr marL="0" indent="0" algn="l">
              <a:lnSpc>
                <a:spcPct val="100000"/>
              </a:lnSpc>
              <a:buNone/>
              <a:defRPr sz="1350" b="1" i="0">
                <a:solidFill>
                  <a:schemeClr val="accent6"/>
                </a:solidFill>
                <a:latin typeface="+mn-lt"/>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3" name="Content Placeholder 47">
            <a:extLst>
              <a:ext uri="{FF2B5EF4-FFF2-40B4-BE49-F238E27FC236}">
                <a16:creationId xmlns:a16="http://schemas.microsoft.com/office/drawing/2014/main" id="{8CEB04CE-793E-47B4-8D80-9B82864F2CDF}"/>
              </a:ext>
            </a:extLst>
          </p:cNvPr>
          <p:cNvSpPr>
            <a:spLocks noGrp="1"/>
          </p:cNvSpPr>
          <p:nvPr>
            <p:ph type="body" sz="quarter" idx="28" hasCustomPrompt="1"/>
          </p:nvPr>
        </p:nvSpPr>
        <p:spPr>
          <a:xfrm>
            <a:off x="3953706" y="1469069"/>
            <a:ext cx="3872032" cy="1506166"/>
          </a:xfrm>
          <a:prstGeom prst="rect">
            <a:avLst/>
          </a:prstGeom>
        </p:spPr>
        <p:txBody>
          <a:bodyPr>
            <a:noAutofit/>
          </a:bodyPr>
          <a:lstStyle>
            <a:lvl1pPr marL="171450" indent="-171450" algn="l">
              <a:lnSpc>
                <a:spcPct val="100000"/>
              </a:lnSpc>
              <a:spcBef>
                <a:spcPts val="0"/>
              </a:spcBef>
              <a:spcAft>
                <a:spcPts val="450"/>
              </a:spcAft>
              <a:buFont typeface="Arial" panose="020B0604020202020204" pitchFamily="34" charset="0"/>
              <a:buChar char="•"/>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4" name="Content Placeholder 47" descr="Click icon to add picture">
            <a:extLst>
              <a:ext uri="{FF2B5EF4-FFF2-40B4-BE49-F238E27FC236}">
                <a16:creationId xmlns:a16="http://schemas.microsoft.com/office/drawing/2014/main" id="{067BF8FD-2643-4122-BE3E-63F413244ECB}"/>
              </a:ext>
            </a:extLst>
          </p:cNvPr>
          <p:cNvSpPr>
            <a:spLocks noGrp="1"/>
          </p:cNvSpPr>
          <p:nvPr>
            <p:ph type="body" sz="quarter" idx="29" hasCustomPrompt="1"/>
          </p:nvPr>
        </p:nvSpPr>
        <p:spPr>
          <a:xfrm>
            <a:off x="3953707" y="2984686"/>
            <a:ext cx="3872032" cy="420683"/>
          </a:xfrm>
          <a:prstGeom prst="rect">
            <a:avLst/>
          </a:prstGeom>
        </p:spPr>
        <p:txBody>
          <a:bodyPr anchor="b">
            <a:noAutofit/>
          </a:bodyPr>
          <a:lstStyle>
            <a:lvl1pPr marL="0" indent="0" algn="l">
              <a:lnSpc>
                <a:spcPct val="100000"/>
              </a:lnSpc>
              <a:buNone/>
              <a:defRPr sz="1350" b="1" i="0">
                <a:solidFill>
                  <a:schemeClr val="accent6"/>
                </a:solidFill>
                <a:latin typeface="+mn-lt"/>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6" name="Content Placeholder 47" descr="Click icon to add picture">
            <a:extLst>
              <a:ext uri="{FF2B5EF4-FFF2-40B4-BE49-F238E27FC236}">
                <a16:creationId xmlns:a16="http://schemas.microsoft.com/office/drawing/2014/main" id="{02260D10-FEA1-48A7-B544-FAEEAECF5DE2}"/>
              </a:ext>
            </a:extLst>
          </p:cNvPr>
          <p:cNvSpPr>
            <a:spLocks noGrp="1"/>
          </p:cNvSpPr>
          <p:nvPr>
            <p:ph type="body" sz="quarter" idx="31" hasCustomPrompt="1"/>
          </p:nvPr>
        </p:nvSpPr>
        <p:spPr>
          <a:xfrm>
            <a:off x="3953706" y="4597474"/>
            <a:ext cx="3872032" cy="421399"/>
          </a:xfrm>
          <a:prstGeom prst="rect">
            <a:avLst/>
          </a:prstGeom>
        </p:spPr>
        <p:txBody>
          <a:bodyPr anchor="b">
            <a:noAutofit/>
          </a:bodyPr>
          <a:lstStyle>
            <a:lvl1pPr marL="0" indent="0" algn="l">
              <a:lnSpc>
                <a:spcPct val="100000"/>
              </a:lnSpc>
              <a:buNone/>
              <a:defRPr sz="1350" b="1" i="0">
                <a:solidFill>
                  <a:schemeClr val="accent6"/>
                </a:solidFill>
                <a:latin typeface="+mn-lt"/>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64584B30-8BCF-4D75-8A6C-FD82347CC7B6}"/>
              </a:ext>
            </a:extLst>
          </p:cNvPr>
          <p:cNvSpPr>
            <a:spLocks noGrp="1"/>
          </p:cNvSpPr>
          <p:nvPr>
            <p:ph type="body" sz="quarter" idx="34" hasCustomPrompt="1"/>
          </p:nvPr>
        </p:nvSpPr>
        <p:spPr>
          <a:xfrm>
            <a:off x="3953706" y="3419685"/>
            <a:ext cx="3872032" cy="1177789"/>
          </a:xfrm>
          <a:prstGeom prst="rect">
            <a:avLst/>
          </a:prstGeom>
        </p:spPr>
        <p:txBody>
          <a:bodyPr>
            <a:noAutofit/>
          </a:bodyPr>
          <a:lstStyle>
            <a:lvl1pPr marL="171450" indent="-171450" algn="l">
              <a:lnSpc>
                <a:spcPct val="100000"/>
              </a:lnSpc>
              <a:spcBef>
                <a:spcPts val="0"/>
              </a:spcBef>
              <a:spcAft>
                <a:spcPts val="450"/>
              </a:spcAft>
              <a:buFont typeface="Arial" panose="020B0604020202020204" pitchFamily="34" charset="0"/>
              <a:buChar char="•"/>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8" name="Content Placeholder 47">
            <a:extLst>
              <a:ext uri="{FF2B5EF4-FFF2-40B4-BE49-F238E27FC236}">
                <a16:creationId xmlns:a16="http://schemas.microsoft.com/office/drawing/2014/main" id="{A4A25056-27FA-4039-ACFA-6624F778712A}"/>
              </a:ext>
            </a:extLst>
          </p:cNvPr>
          <p:cNvSpPr>
            <a:spLocks noGrp="1"/>
          </p:cNvSpPr>
          <p:nvPr>
            <p:ph type="body" sz="quarter" idx="35" hasCustomPrompt="1"/>
          </p:nvPr>
        </p:nvSpPr>
        <p:spPr>
          <a:xfrm>
            <a:off x="3953706" y="5041922"/>
            <a:ext cx="3872032" cy="1635938"/>
          </a:xfrm>
          <a:prstGeom prst="rect">
            <a:avLst/>
          </a:prstGeom>
        </p:spPr>
        <p:txBody>
          <a:bodyPr>
            <a:noAutofit/>
          </a:bodyPr>
          <a:lstStyle>
            <a:lvl1pPr marL="171450" indent="-171450" algn="l">
              <a:lnSpc>
                <a:spcPct val="100000"/>
              </a:lnSpc>
              <a:spcBef>
                <a:spcPts val="0"/>
              </a:spcBef>
              <a:spcAft>
                <a:spcPts val="450"/>
              </a:spcAft>
              <a:buFont typeface="Arial" panose="020B0604020202020204" pitchFamily="34" charset="0"/>
              <a:buChar char="•"/>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7" name="Freeform: Shape 24">
            <a:extLst>
              <a:ext uri="{FF2B5EF4-FFF2-40B4-BE49-F238E27FC236}">
                <a16:creationId xmlns:a16="http://schemas.microsoft.com/office/drawing/2014/main" id="{A23F9759-CF52-CE45-5E22-9678534685A7}"/>
              </a:ext>
            </a:extLst>
          </p:cNvPr>
          <p:cNvSpPr/>
          <p:nvPr userDrawn="1"/>
        </p:nvSpPr>
        <p:spPr>
          <a:xfrm flipH="1">
            <a:off x="1973918" y="4699054"/>
            <a:ext cx="501611" cy="784693"/>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6" name="Title 5">
            <a:extLst>
              <a:ext uri="{FF2B5EF4-FFF2-40B4-BE49-F238E27FC236}">
                <a16:creationId xmlns:a16="http://schemas.microsoft.com/office/drawing/2014/main" id="{5D84FCC1-368D-680C-31AA-597C3AAF4232}"/>
              </a:ext>
            </a:extLst>
          </p:cNvPr>
          <p:cNvSpPr>
            <a:spLocks noGrp="1"/>
          </p:cNvSpPr>
          <p:nvPr>
            <p:ph type="title"/>
          </p:nvPr>
        </p:nvSpPr>
        <p:spPr>
          <a:xfrm>
            <a:off x="376999" y="707105"/>
            <a:ext cx="2995630" cy="2277580"/>
          </a:xfrm>
        </p:spPr>
        <p:txBody>
          <a:bodyPr anchor="t">
            <a:noAutofit/>
          </a:bodyPr>
          <a:lstStyle>
            <a:lvl1pPr>
              <a:defRPr>
                <a:solidFill>
                  <a:schemeClr val="accent6"/>
                </a:solidFill>
              </a:defRPr>
            </a:lvl1pPr>
          </a:lstStyle>
          <a:p>
            <a:r>
              <a:rPr lang="en-US"/>
              <a:t>Click to edit Master title style</a:t>
            </a:r>
            <a:endParaRPr lang="en-US" dirty="0"/>
          </a:p>
        </p:txBody>
      </p:sp>
      <p:sp>
        <p:nvSpPr>
          <p:cNvPr id="18" name="Picture Placeholder 2">
            <a:extLst>
              <a:ext uri="{FF2B5EF4-FFF2-40B4-BE49-F238E27FC236}">
                <a16:creationId xmlns:a16="http://schemas.microsoft.com/office/drawing/2014/main" id="{E53E8C9F-CD73-30CD-1F24-20F2E6149D58}"/>
              </a:ext>
            </a:extLst>
          </p:cNvPr>
          <p:cNvSpPr>
            <a:spLocks noGrp="1"/>
          </p:cNvSpPr>
          <p:nvPr>
            <p:ph type="pic" sz="quarter" idx="36"/>
          </p:nvPr>
        </p:nvSpPr>
        <p:spPr>
          <a:xfrm>
            <a:off x="3550629" y="1141669"/>
            <a:ext cx="380834" cy="565882"/>
          </a:xfrm>
        </p:spPr>
        <p:txBody>
          <a:bodyPr lIns="0" rIns="0" anchor="ctr">
            <a:no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600">
                <a:solidFill>
                  <a:schemeClr val="accent6"/>
                </a:solidFill>
                <a:latin typeface="Abadi" panose="020B0604020104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19" name="Picture Placeholder 2">
            <a:extLst>
              <a:ext uri="{FF2B5EF4-FFF2-40B4-BE49-F238E27FC236}">
                <a16:creationId xmlns:a16="http://schemas.microsoft.com/office/drawing/2014/main" id="{CE61E189-349E-0076-EA43-7BCB6E24CE86}"/>
              </a:ext>
            </a:extLst>
          </p:cNvPr>
          <p:cNvSpPr>
            <a:spLocks noGrp="1"/>
          </p:cNvSpPr>
          <p:nvPr>
            <p:ph type="pic" sz="quarter" idx="37"/>
          </p:nvPr>
        </p:nvSpPr>
        <p:spPr>
          <a:xfrm>
            <a:off x="3543529" y="3105650"/>
            <a:ext cx="402203" cy="565882"/>
          </a:xfrm>
        </p:spPr>
        <p:txBody>
          <a:bodyPr lIns="0" rIns="0" anchor="ctr">
            <a:no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600">
                <a:solidFill>
                  <a:schemeClr val="accent6"/>
                </a:solidFill>
                <a:latin typeface="Abadi" panose="020B0604020104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21" name="Picture Placeholder 2">
            <a:extLst>
              <a:ext uri="{FF2B5EF4-FFF2-40B4-BE49-F238E27FC236}">
                <a16:creationId xmlns:a16="http://schemas.microsoft.com/office/drawing/2014/main" id="{68B04572-5D47-C3DF-CDEA-15EC646EA8FE}"/>
              </a:ext>
            </a:extLst>
          </p:cNvPr>
          <p:cNvSpPr>
            <a:spLocks noGrp="1"/>
          </p:cNvSpPr>
          <p:nvPr>
            <p:ph type="pic" sz="quarter" idx="38"/>
          </p:nvPr>
        </p:nvSpPr>
        <p:spPr>
          <a:xfrm>
            <a:off x="3535552" y="4716041"/>
            <a:ext cx="402203" cy="565882"/>
          </a:xfrm>
        </p:spPr>
        <p:txBody>
          <a:bodyPr lIns="0" rIns="0" anchor="ctr">
            <a:no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600">
                <a:solidFill>
                  <a:schemeClr val="accent6"/>
                </a:solidFill>
                <a:latin typeface="Abadi" panose="020B0604020104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5" name="Slide Number Placeholder 4">
            <a:extLst>
              <a:ext uri="{FF2B5EF4-FFF2-40B4-BE49-F238E27FC236}">
                <a16:creationId xmlns:a16="http://schemas.microsoft.com/office/drawing/2014/main" id="{2446A453-65E1-B688-A3F9-EA0AA347DDEA}"/>
              </a:ext>
            </a:extLst>
          </p:cNvPr>
          <p:cNvSpPr>
            <a:spLocks noGrp="1"/>
          </p:cNvSpPr>
          <p:nvPr>
            <p:ph type="sldNum" sz="quarter" idx="40"/>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662113756"/>
      </p:ext>
    </p:extLst>
  </p:cSld>
  <p:clrMapOvr>
    <a:masterClrMapping/>
  </p:clrMapOvr>
  <p:transition spd="slow">
    <p:circl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8" name="Content Placeholder 47">
            <a:extLst>
              <a:ext uri="{FF2B5EF4-FFF2-40B4-BE49-F238E27FC236}">
                <a16:creationId xmlns:a16="http://schemas.microsoft.com/office/drawing/2014/main" id="{3EDD8D3E-653B-4A9E-9868-3B013A65FE9F}"/>
              </a:ext>
            </a:extLst>
          </p:cNvPr>
          <p:cNvSpPr>
            <a:spLocks noGrp="1"/>
          </p:cNvSpPr>
          <p:nvPr>
            <p:ph type="pic" sz="quarter" idx="48"/>
          </p:nvPr>
        </p:nvSpPr>
        <p:spPr>
          <a:xfrm>
            <a:off x="5619868" y="529148"/>
            <a:ext cx="3186655" cy="473113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ln w="19050">
            <a:noFill/>
          </a:ln>
        </p:spPr>
        <p:txBody>
          <a:bodyPr anchor="ctr">
            <a:noAutofit/>
          </a:bodyPr>
          <a:lstStyle>
            <a:lvl1pPr marL="0" indent="0" algn="ctr">
              <a:buNone/>
              <a:defRPr>
                <a:solidFill>
                  <a:schemeClr val="accent6"/>
                </a:solidFill>
              </a:defRPr>
            </a:lvl1pPr>
          </a:lstStyle>
          <a:p>
            <a:r>
              <a:rPr lang="en-US" altLang="zh-CN"/>
              <a:t>Click icon to add picture</a:t>
            </a:r>
            <a:endParaRPr lang="zh-CN" altLang="en-US"/>
          </a:p>
        </p:txBody>
      </p:sp>
      <p:sp>
        <p:nvSpPr>
          <p:cNvPr id="18" name="Content Placeholder 47">
            <a:extLst>
              <a:ext uri="{FF2B5EF4-FFF2-40B4-BE49-F238E27FC236}">
                <a16:creationId xmlns:a16="http://schemas.microsoft.com/office/drawing/2014/main" id="{DD4E6A9F-7400-917B-6A6B-6BAB445E85FA}"/>
              </a:ext>
            </a:extLst>
          </p:cNvPr>
          <p:cNvSpPr>
            <a:spLocks noGrp="1"/>
          </p:cNvSpPr>
          <p:nvPr>
            <p:ph type="body" sz="quarter" idx="28" hasCustomPrompt="1"/>
          </p:nvPr>
        </p:nvSpPr>
        <p:spPr>
          <a:xfrm>
            <a:off x="388070" y="3253120"/>
            <a:ext cx="3719867" cy="2007158"/>
          </a:xfrm>
          <a:prstGeom prst="rect">
            <a:avLst/>
          </a:prstGeom>
        </p:spPr>
        <p:txBody>
          <a:bodyPr>
            <a:noAutofit/>
          </a:bodyPr>
          <a:lstStyle>
            <a:lvl1pPr marL="0" indent="0">
              <a:lnSpc>
                <a:spcPct val="100000"/>
              </a:lnSpc>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19" name="Freeform: Shape 25">
            <a:extLst>
              <a:ext uri="{FF2B5EF4-FFF2-40B4-BE49-F238E27FC236}">
                <a16:creationId xmlns:a16="http://schemas.microsoft.com/office/drawing/2014/main" id="{D7BBD3E8-D5DD-C21F-3792-4880373CCDCC}"/>
              </a:ext>
            </a:extLst>
          </p:cNvPr>
          <p:cNvSpPr/>
          <p:nvPr userDrawn="1"/>
        </p:nvSpPr>
        <p:spPr>
          <a:xfrm flipH="1">
            <a:off x="5550729" y="4508726"/>
            <a:ext cx="1010760" cy="158117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20" name="Freeform: Shape 11">
            <a:extLst>
              <a:ext uri="{FF2B5EF4-FFF2-40B4-BE49-F238E27FC236}">
                <a16:creationId xmlns:a16="http://schemas.microsoft.com/office/drawing/2014/main" id="{FC461D80-0CAC-62E5-726A-63B48BEF3F25}"/>
              </a:ext>
            </a:extLst>
          </p:cNvPr>
          <p:cNvSpPr/>
          <p:nvPr userDrawn="1"/>
        </p:nvSpPr>
        <p:spPr>
          <a:xfrm>
            <a:off x="4890762" y="4772906"/>
            <a:ext cx="497536"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3" name="Title 2">
            <a:extLst>
              <a:ext uri="{FF2B5EF4-FFF2-40B4-BE49-F238E27FC236}">
                <a16:creationId xmlns:a16="http://schemas.microsoft.com/office/drawing/2014/main" id="{D4944167-AFE9-AE61-AF44-B9AEE24D17D8}"/>
              </a:ext>
            </a:extLst>
          </p:cNvPr>
          <p:cNvSpPr>
            <a:spLocks noGrp="1"/>
          </p:cNvSpPr>
          <p:nvPr>
            <p:ph type="title"/>
          </p:nvPr>
        </p:nvSpPr>
        <p:spPr>
          <a:xfrm>
            <a:off x="388070" y="2497489"/>
            <a:ext cx="7367999" cy="1325563"/>
          </a:xfrm>
        </p:spPr>
        <p:txBody>
          <a:bodyPr anchor="t">
            <a:noAutofit/>
          </a:bodyPr>
          <a:lstStyle>
            <a:lvl1pPr>
              <a:defRPr>
                <a:solidFill>
                  <a:schemeClr val="accent6"/>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47268D53-92DA-7335-4DAB-83485CAF3FE9}"/>
              </a:ext>
            </a:extLst>
          </p:cNvPr>
          <p:cNvSpPr>
            <a:spLocks noGrp="1"/>
          </p:cNvSpPr>
          <p:nvPr>
            <p:ph type="ftr" sz="quarter" idx="49"/>
          </p:nvPr>
        </p:nvSpPr>
        <p:spPr/>
        <p:txBody>
          <a:bodyPr>
            <a:noAutofit/>
          </a:bodyPr>
          <a:lstStyle>
            <a:lvl1pPr>
              <a:defRPr>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9F9FCB16-3643-AB04-D20E-A14FFE07F67C}"/>
              </a:ext>
            </a:extLst>
          </p:cNvPr>
          <p:cNvSpPr>
            <a:spLocks noGrp="1"/>
          </p:cNvSpPr>
          <p:nvPr>
            <p:ph type="sldNum" sz="quarter" idx="50"/>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213276643"/>
      </p:ext>
    </p:extLst>
  </p:cSld>
  <p:clrMapOvr>
    <a:masterClrMapping/>
  </p:clrMapOvr>
  <p:transition spd="slow">
    <p:circl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47" name="Freeform 46">
            <a:extLst>
              <a:ext uri="{FF2B5EF4-FFF2-40B4-BE49-F238E27FC236}">
                <a16:creationId xmlns:a16="http://schemas.microsoft.com/office/drawing/2014/main" id="{39B50CEE-D9F9-B5CD-C274-BEAA5EAB37E3}"/>
              </a:ext>
            </a:extLst>
          </p:cNvPr>
          <p:cNvSpPr/>
          <p:nvPr userDrawn="1"/>
        </p:nvSpPr>
        <p:spPr>
          <a:xfrm>
            <a:off x="307764" y="12436"/>
            <a:ext cx="1091641" cy="1019127"/>
          </a:xfrm>
          <a:custGeom>
            <a:avLst/>
            <a:gdLst>
              <a:gd name="connsiteX0" fmla="*/ 219223 w 1455521"/>
              <a:gd name="connsiteY0" fmla="*/ 0 h 1019127"/>
              <a:gd name="connsiteX1" fmla="*/ 1236298 w 1455521"/>
              <a:gd name="connsiteY1" fmla="*/ 0 h 1019127"/>
              <a:gd name="connsiteX2" fmla="*/ 1455521 w 1455521"/>
              <a:gd name="connsiteY2" fmla="*/ 385779 h 1019127"/>
              <a:gd name="connsiteX3" fmla="*/ 1095615 w 1455521"/>
              <a:gd name="connsiteY3" fmla="*/ 1019127 h 1019127"/>
              <a:gd name="connsiteX4" fmla="*/ 359906 w 1455521"/>
              <a:gd name="connsiteY4" fmla="*/ 1019127 h 1019127"/>
              <a:gd name="connsiteX5" fmla="*/ 0 w 1455521"/>
              <a:gd name="connsiteY5" fmla="*/ 385779 h 1019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1019127">
                <a:moveTo>
                  <a:pt x="219223" y="0"/>
                </a:moveTo>
                <a:lnTo>
                  <a:pt x="1236298" y="0"/>
                </a:lnTo>
                <a:lnTo>
                  <a:pt x="1455521" y="385779"/>
                </a:lnTo>
                <a:lnTo>
                  <a:pt x="1095615" y="1019127"/>
                </a:lnTo>
                <a:lnTo>
                  <a:pt x="359906" y="1019127"/>
                </a:lnTo>
                <a:lnTo>
                  <a:pt x="0" y="385779"/>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9" name="Hexagon 15">
            <a:extLst>
              <a:ext uri="{FF2B5EF4-FFF2-40B4-BE49-F238E27FC236}">
                <a16:creationId xmlns:a16="http://schemas.microsoft.com/office/drawing/2014/main" id="{93831F6E-A0DA-46E5-AF13-ED5D9ABF108D}"/>
              </a:ext>
            </a:extLst>
          </p:cNvPr>
          <p:cNvSpPr/>
          <p:nvPr userDrawn="1"/>
        </p:nvSpPr>
        <p:spPr>
          <a:xfrm>
            <a:off x="1184615" y="450004"/>
            <a:ext cx="109164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0" name="Hexagon 17">
            <a:extLst>
              <a:ext uri="{FF2B5EF4-FFF2-40B4-BE49-F238E27FC236}">
                <a16:creationId xmlns:a16="http://schemas.microsoft.com/office/drawing/2014/main" id="{18B06ECC-5FA7-4ACA-86BF-694240D0C05B}"/>
              </a:ext>
            </a:extLst>
          </p:cNvPr>
          <p:cNvSpPr/>
          <p:nvPr userDrawn="1"/>
        </p:nvSpPr>
        <p:spPr>
          <a:xfrm>
            <a:off x="309164" y="1136470"/>
            <a:ext cx="109164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1" name="Hexagon 19">
            <a:extLst>
              <a:ext uri="{FF2B5EF4-FFF2-40B4-BE49-F238E27FC236}">
                <a16:creationId xmlns:a16="http://schemas.microsoft.com/office/drawing/2014/main" id="{089AA305-8FFC-46A5-B806-D5D78320D0CD}"/>
              </a:ext>
            </a:extLst>
          </p:cNvPr>
          <p:cNvSpPr/>
          <p:nvPr userDrawn="1"/>
        </p:nvSpPr>
        <p:spPr>
          <a:xfrm>
            <a:off x="1185053" y="1812437"/>
            <a:ext cx="1091641" cy="1266696"/>
          </a:xfrm>
          <a:prstGeom prst="hexagon">
            <a:avLst>
              <a:gd name="adj" fmla="val 28413"/>
              <a:gd name="vf" fmla="val 11547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2" name="Hexagon 21">
            <a:extLst>
              <a:ext uri="{FF2B5EF4-FFF2-40B4-BE49-F238E27FC236}">
                <a16:creationId xmlns:a16="http://schemas.microsoft.com/office/drawing/2014/main" id="{DB2D65ED-32BC-44B2-92F3-E16717051CA1}"/>
              </a:ext>
            </a:extLst>
          </p:cNvPr>
          <p:cNvSpPr/>
          <p:nvPr userDrawn="1"/>
        </p:nvSpPr>
        <p:spPr>
          <a:xfrm>
            <a:off x="2965329" y="4582171"/>
            <a:ext cx="109164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44" name="Freeform 43">
            <a:extLst>
              <a:ext uri="{FF2B5EF4-FFF2-40B4-BE49-F238E27FC236}">
                <a16:creationId xmlns:a16="http://schemas.microsoft.com/office/drawing/2014/main" id="{6100186E-95B0-AB29-6F1D-DBFBAA566DB2}"/>
              </a:ext>
            </a:extLst>
          </p:cNvPr>
          <p:cNvSpPr/>
          <p:nvPr userDrawn="1"/>
        </p:nvSpPr>
        <p:spPr>
          <a:xfrm>
            <a:off x="2966822" y="5952137"/>
            <a:ext cx="1091641" cy="932559"/>
          </a:xfrm>
          <a:custGeom>
            <a:avLst/>
            <a:gdLst>
              <a:gd name="connsiteX0" fmla="*/ 359906 w 1455521"/>
              <a:gd name="connsiteY0" fmla="*/ 0 h 932559"/>
              <a:gd name="connsiteX1" fmla="*/ 1095615 w 1455521"/>
              <a:gd name="connsiteY1" fmla="*/ 0 h 932559"/>
              <a:gd name="connsiteX2" fmla="*/ 1455521 w 1455521"/>
              <a:gd name="connsiteY2" fmla="*/ 633348 h 932559"/>
              <a:gd name="connsiteX3" fmla="*/ 1285492 w 1455521"/>
              <a:gd name="connsiteY3" fmla="*/ 932559 h 932559"/>
              <a:gd name="connsiteX4" fmla="*/ 170030 w 1455521"/>
              <a:gd name="connsiteY4" fmla="*/ 932559 h 932559"/>
              <a:gd name="connsiteX5" fmla="*/ 0 w 1455521"/>
              <a:gd name="connsiteY5" fmla="*/ 633348 h 932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32559">
                <a:moveTo>
                  <a:pt x="359906" y="0"/>
                </a:moveTo>
                <a:lnTo>
                  <a:pt x="1095615" y="0"/>
                </a:lnTo>
                <a:lnTo>
                  <a:pt x="1455521" y="633348"/>
                </a:lnTo>
                <a:lnTo>
                  <a:pt x="1285492" y="932559"/>
                </a:lnTo>
                <a:lnTo>
                  <a:pt x="170030" y="932559"/>
                </a:lnTo>
                <a:lnTo>
                  <a:pt x="0" y="633348"/>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14" name="Hexagon 27">
            <a:extLst>
              <a:ext uri="{FF2B5EF4-FFF2-40B4-BE49-F238E27FC236}">
                <a16:creationId xmlns:a16="http://schemas.microsoft.com/office/drawing/2014/main" id="{5275D449-7441-440B-8584-96D25256F24D}"/>
              </a:ext>
            </a:extLst>
          </p:cNvPr>
          <p:cNvSpPr/>
          <p:nvPr userDrawn="1"/>
        </p:nvSpPr>
        <p:spPr>
          <a:xfrm>
            <a:off x="2087997" y="5245443"/>
            <a:ext cx="109164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5" name="Hexagon 28">
            <a:extLst>
              <a:ext uri="{FF2B5EF4-FFF2-40B4-BE49-F238E27FC236}">
                <a16:creationId xmlns:a16="http://schemas.microsoft.com/office/drawing/2014/main" id="{94CFCD79-F5CD-4175-96DE-1AC2E1999DB6}"/>
              </a:ext>
            </a:extLst>
          </p:cNvPr>
          <p:cNvSpPr/>
          <p:nvPr userDrawn="1"/>
        </p:nvSpPr>
        <p:spPr>
          <a:xfrm>
            <a:off x="2075358" y="3880620"/>
            <a:ext cx="1091641" cy="1266696"/>
          </a:xfrm>
          <a:prstGeom prst="hexagon">
            <a:avLst>
              <a:gd name="adj" fmla="val 28413"/>
              <a:gd name="vf" fmla="val 11547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43" name="Freeform 42">
            <a:extLst>
              <a:ext uri="{FF2B5EF4-FFF2-40B4-BE49-F238E27FC236}">
                <a16:creationId xmlns:a16="http://schemas.microsoft.com/office/drawing/2014/main" id="{C8667104-E096-23C3-4C2C-5277C2AF5C57}"/>
              </a:ext>
            </a:extLst>
          </p:cNvPr>
          <p:cNvSpPr/>
          <p:nvPr userDrawn="1"/>
        </p:nvSpPr>
        <p:spPr>
          <a:xfrm>
            <a:off x="2777" y="448131"/>
            <a:ext cx="509153" cy="1266696"/>
          </a:xfrm>
          <a:custGeom>
            <a:avLst/>
            <a:gdLst>
              <a:gd name="connsiteX0" fmla="*/ 0 w 678871"/>
              <a:gd name="connsiteY0" fmla="*/ 0 h 1266696"/>
              <a:gd name="connsiteX1" fmla="*/ 318965 w 678871"/>
              <a:gd name="connsiteY1" fmla="*/ 0 h 1266696"/>
              <a:gd name="connsiteX2" fmla="*/ 678871 w 678871"/>
              <a:gd name="connsiteY2" fmla="*/ 633348 h 1266696"/>
              <a:gd name="connsiteX3" fmla="*/ 318965 w 678871"/>
              <a:gd name="connsiteY3" fmla="*/ 1266696 h 1266696"/>
              <a:gd name="connsiteX4" fmla="*/ 0 w 678871"/>
              <a:gd name="connsiteY4" fmla="*/ 1266696 h 1266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871" h="1266696">
                <a:moveTo>
                  <a:pt x="0" y="0"/>
                </a:moveTo>
                <a:lnTo>
                  <a:pt x="318965" y="0"/>
                </a:lnTo>
                <a:lnTo>
                  <a:pt x="678871" y="633348"/>
                </a:lnTo>
                <a:lnTo>
                  <a:pt x="318965" y="1266696"/>
                </a:lnTo>
                <a:lnTo>
                  <a:pt x="0" y="1266696"/>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18" name="Hexagon 31">
            <a:extLst>
              <a:ext uri="{FF2B5EF4-FFF2-40B4-BE49-F238E27FC236}">
                <a16:creationId xmlns:a16="http://schemas.microsoft.com/office/drawing/2014/main" id="{61BB4AB0-7C5C-4697-A25B-0AFD8754AB52}"/>
              </a:ext>
            </a:extLst>
          </p:cNvPr>
          <p:cNvSpPr/>
          <p:nvPr userDrawn="1"/>
        </p:nvSpPr>
        <p:spPr>
          <a:xfrm>
            <a:off x="1185265" y="3182793"/>
            <a:ext cx="1091641" cy="1266696"/>
          </a:xfrm>
          <a:prstGeom prst="hexagon">
            <a:avLst>
              <a:gd name="adj" fmla="val 28413"/>
              <a:gd name="vf" fmla="val 115470"/>
            </a:avLst>
          </a:pr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46" name="Freeform 45">
            <a:extLst>
              <a:ext uri="{FF2B5EF4-FFF2-40B4-BE49-F238E27FC236}">
                <a16:creationId xmlns:a16="http://schemas.microsoft.com/office/drawing/2014/main" id="{2363FF00-E570-D743-258E-E9FEF4F02A08}"/>
              </a:ext>
            </a:extLst>
          </p:cNvPr>
          <p:cNvSpPr/>
          <p:nvPr userDrawn="1"/>
        </p:nvSpPr>
        <p:spPr>
          <a:xfrm>
            <a:off x="4751236" y="5962238"/>
            <a:ext cx="1091641" cy="901561"/>
          </a:xfrm>
          <a:custGeom>
            <a:avLst/>
            <a:gdLst>
              <a:gd name="connsiteX0" fmla="*/ 359906 w 1455521"/>
              <a:gd name="connsiteY0" fmla="*/ 0 h 901561"/>
              <a:gd name="connsiteX1" fmla="*/ 1095615 w 1455521"/>
              <a:gd name="connsiteY1" fmla="*/ 0 h 901561"/>
              <a:gd name="connsiteX2" fmla="*/ 1455521 w 1455521"/>
              <a:gd name="connsiteY2" fmla="*/ 633348 h 901561"/>
              <a:gd name="connsiteX3" fmla="*/ 1303107 w 1455521"/>
              <a:gd name="connsiteY3" fmla="*/ 901561 h 901561"/>
              <a:gd name="connsiteX4" fmla="*/ 152415 w 1455521"/>
              <a:gd name="connsiteY4" fmla="*/ 901561 h 901561"/>
              <a:gd name="connsiteX5" fmla="*/ 0 w 1455521"/>
              <a:gd name="connsiteY5" fmla="*/ 633348 h 901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01561">
                <a:moveTo>
                  <a:pt x="359906" y="0"/>
                </a:moveTo>
                <a:lnTo>
                  <a:pt x="1095615" y="0"/>
                </a:lnTo>
                <a:lnTo>
                  <a:pt x="1455521" y="633348"/>
                </a:lnTo>
                <a:lnTo>
                  <a:pt x="1303107" y="901561"/>
                </a:lnTo>
                <a:lnTo>
                  <a:pt x="152415" y="901561"/>
                </a:lnTo>
                <a:lnTo>
                  <a:pt x="0" y="633348"/>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28" name="Content Placeholder 47">
            <a:extLst>
              <a:ext uri="{FF2B5EF4-FFF2-40B4-BE49-F238E27FC236}">
                <a16:creationId xmlns:a16="http://schemas.microsoft.com/office/drawing/2014/main" id="{073CD90F-1E45-47EC-B558-D5F638F5FE6F}"/>
              </a:ext>
            </a:extLst>
          </p:cNvPr>
          <p:cNvSpPr>
            <a:spLocks noGrp="1"/>
          </p:cNvSpPr>
          <p:nvPr>
            <p:ph type="pic" sz="quarter" idx="48"/>
          </p:nvPr>
        </p:nvSpPr>
        <p:spPr>
          <a:xfrm>
            <a:off x="2066211" y="2502098"/>
            <a:ext cx="1099380" cy="1289394"/>
          </a:xfrm>
          <a:prstGeom prst="hexagon">
            <a:avLst>
              <a:gd name="adj" fmla="val 28349"/>
              <a:gd name="vf" fmla="val 115470"/>
            </a:avLst>
          </a:prstGeom>
          <a:ln w="12700">
            <a:noFill/>
          </a:ln>
        </p:spPr>
        <p:txBody>
          <a:bodyP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29" name="Content Placeholder 47">
            <a:extLst>
              <a:ext uri="{FF2B5EF4-FFF2-40B4-BE49-F238E27FC236}">
                <a16:creationId xmlns:a16="http://schemas.microsoft.com/office/drawing/2014/main" id="{9A501203-35D0-41A5-A2A4-9F05FAB495C4}"/>
              </a:ext>
            </a:extLst>
          </p:cNvPr>
          <p:cNvSpPr>
            <a:spLocks noGrp="1"/>
          </p:cNvSpPr>
          <p:nvPr>
            <p:ph type="pic" sz="quarter" idx="49"/>
          </p:nvPr>
        </p:nvSpPr>
        <p:spPr>
          <a:xfrm>
            <a:off x="293333" y="2493385"/>
            <a:ext cx="1099380" cy="1289394"/>
          </a:xfrm>
          <a:prstGeom prst="hexagon">
            <a:avLst>
              <a:gd name="adj" fmla="val 28349"/>
              <a:gd name="vf" fmla="val 115470"/>
            </a:avLst>
          </a:prstGeom>
          <a:ln>
            <a:noFill/>
          </a:ln>
        </p:spPr>
        <p:txBody>
          <a:bodyP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30" name="Content Placeholder 47">
            <a:extLst>
              <a:ext uri="{FF2B5EF4-FFF2-40B4-BE49-F238E27FC236}">
                <a16:creationId xmlns:a16="http://schemas.microsoft.com/office/drawing/2014/main" id="{1FA62038-8BB7-45FD-896E-34738A5578BD}"/>
              </a:ext>
            </a:extLst>
          </p:cNvPr>
          <p:cNvSpPr>
            <a:spLocks noGrp="1"/>
          </p:cNvSpPr>
          <p:nvPr>
            <p:ph type="pic" sz="quarter" idx="50"/>
          </p:nvPr>
        </p:nvSpPr>
        <p:spPr>
          <a:xfrm>
            <a:off x="3863559" y="5238680"/>
            <a:ext cx="1099380" cy="1289394"/>
          </a:xfrm>
          <a:prstGeom prst="hexagon">
            <a:avLst>
              <a:gd name="adj" fmla="val 28349"/>
              <a:gd name="vf" fmla="val 115470"/>
            </a:avLst>
          </a:prstGeom>
          <a:ln w="12700">
            <a:noFill/>
          </a:ln>
        </p:spPr>
        <p:txBody>
          <a:bodyP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31" name="Content Placeholder 47">
            <a:extLst>
              <a:ext uri="{FF2B5EF4-FFF2-40B4-BE49-F238E27FC236}">
                <a16:creationId xmlns:a16="http://schemas.microsoft.com/office/drawing/2014/main" id="{9A7E0EE6-5885-489B-81A9-65DBC0016938}"/>
              </a:ext>
            </a:extLst>
          </p:cNvPr>
          <p:cNvSpPr>
            <a:spLocks noGrp="1"/>
          </p:cNvSpPr>
          <p:nvPr>
            <p:ph type="pic" sz="quarter" idx="51"/>
          </p:nvPr>
        </p:nvSpPr>
        <p:spPr>
          <a:xfrm>
            <a:off x="2961449" y="3194928"/>
            <a:ext cx="1099380" cy="1289394"/>
          </a:xfrm>
          <a:prstGeom prst="hexagon">
            <a:avLst>
              <a:gd name="adj" fmla="val 28349"/>
              <a:gd name="vf" fmla="val 115470"/>
            </a:avLst>
          </a:prstGeom>
          <a:ln w="12700">
            <a:noFill/>
          </a:ln>
        </p:spPr>
        <p:txBody>
          <a:bodyP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21" name="Content Placeholder 47" descr="Click icon to add picture">
            <a:extLst>
              <a:ext uri="{FF2B5EF4-FFF2-40B4-BE49-F238E27FC236}">
                <a16:creationId xmlns:a16="http://schemas.microsoft.com/office/drawing/2014/main" id="{B7E46D91-6194-E279-CAE3-425E21FD4A83}"/>
              </a:ext>
            </a:extLst>
          </p:cNvPr>
          <p:cNvSpPr>
            <a:spLocks noGrp="1"/>
          </p:cNvSpPr>
          <p:nvPr>
            <p:ph type="body" sz="quarter" idx="27" hasCustomPrompt="1"/>
          </p:nvPr>
        </p:nvSpPr>
        <p:spPr>
          <a:xfrm>
            <a:off x="4572000" y="3093991"/>
            <a:ext cx="2275609" cy="1879791"/>
          </a:xfrm>
          <a:prstGeom prst="rect">
            <a:avLst/>
          </a:prstGeom>
        </p:spPr>
        <p:txBody>
          <a:bodyPr anchor="t">
            <a:noAutofit/>
          </a:bodyPr>
          <a:lstStyle>
            <a:lvl1pPr marL="0" indent="0" algn="l">
              <a:lnSpc>
                <a:spcPct val="100000"/>
              </a:lnSpc>
              <a:buNone/>
              <a:defRPr sz="1350" b="0">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2" name="Title 1">
            <a:extLst>
              <a:ext uri="{FF2B5EF4-FFF2-40B4-BE49-F238E27FC236}">
                <a16:creationId xmlns:a16="http://schemas.microsoft.com/office/drawing/2014/main" id="{4722C9EB-D452-B3DF-5219-160F48DE789C}"/>
              </a:ext>
            </a:extLst>
          </p:cNvPr>
          <p:cNvSpPr>
            <a:spLocks noGrp="1"/>
          </p:cNvSpPr>
          <p:nvPr>
            <p:ph type="title"/>
          </p:nvPr>
        </p:nvSpPr>
        <p:spPr>
          <a:xfrm>
            <a:off x="4572000" y="1703539"/>
            <a:ext cx="3791774" cy="1325563"/>
          </a:xfrm>
        </p:spPr>
        <p:txBody>
          <a:bodyPr anchor="b">
            <a:noAutofit/>
          </a:bodyPr>
          <a:lstStyle>
            <a:lvl1pPr>
              <a:defRPr>
                <a:solidFill>
                  <a:schemeClr val="accent6"/>
                </a:solidFill>
              </a:defRPr>
            </a:lvl1pPr>
          </a:lstStyle>
          <a:p>
            <a:r>
              <a:rPr lang="en-US"/>
              <a:t>Click to edit Master title style</a:t>
            </a:r>
            <a:endParaRPr lang="en-US" dirty="0"/>
          </a:p>
        </p:txBody>
      </p:sp>
      <p:sp>
        <p:nvSpPr>
          <p:cNvPr id="40" name="Freeform 39">
            <a:extLst>
              <a:ext uri="{FF2B5EF4-FFF2-40B4-BE49-F238E27FC236}">
                <a16:creationId xmlns:a16="http://schemas.microsoft.com/office/drawing/2014/main" id="{E3C8467A-0A34-2A65-92FE-F12F6A3D84A6}"/>
              </a:ext>
            </a:extLst>
          </p:cNvPr>
          <p:cNvSpPr/>
          <p:nvPr userDrawn="1"/>
        </p:nvSpPr>
        <p:spPr>
          <a:xfrm>
            <a:off x="-4904" y="1815084"/>
            <a:ext cx="523079" cy="1266696"/>
          </a:xfrm>
          <a:custGeom>
            <a:avLst/>
            <a:gdLst>
              <a:gd name="connsiteX0" fmla="*/ 0 w 732607"/>
              <a:gd name="connsiteY0" fmla="*/ 0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0" fmla="*/ 43961 w 732607"/>
              <a:gd name="connsiteY0" fmla="*/ 8793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5" fmla="*/ 43961 w 732607"/>
              <a:gd name="connsiteY5" fmla="*/ 8793 h 1266696"/>
              <a:gd name="connsiteX0" fmla="*/ 8792 w 697438"/>
              <a:gd name="connsiteY0" fmla="*/ 8793 h 1266696"/>
              <a:gd name="connsiteX1" fmla="*/ 337532 w 697438"/>
              <a:gd name="connsiteY1" fmla="*/ 0 h 1266696"/>
              <a:gd name="connsiteX2" fmla="*/ 697438 w 697438"/>
              <a:gd name="connsiteY2" fmla="*/ 633348 h 1266696"/>
              <a:gd name="connsiteX3" fmla="*/ 337532 w 697438"/>
              <a:gd name="connsiteY3" fmla="*/ 1266696 h 1266696"/>
              <a:gd name="connsiteX4" fmla="*/ 0 w 697438"/>
              <a:gd name="connsiteY4" fmla="*/ 1266696 h 1266696"/>
              <a:gd name="connsiteX5" fmla="*/ 8792 w 697438"/>
              <a:gd name="connsiteY5" fmla="*/ 8793 h 1266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438" h="1266696">
                <a:moveTo>
                  <a:pt x="8792" y="8793"/>
                </a:moveTo>
                <a:lnTo>
                  <a:pt x="337532" y="0"/>
                </a:lnTo>
                <a:lnTo>
                  <a:pt x="697438" y="633348"/>
                </a:lnTo>
                <a:lnTo>
                  <a:pt x="337532" y="1266696"/>
                </a:lnTo>
                <a:lnTo>
                  <a:pt x="0" y="1266696"/>
                </a:lnTo>
                <a:cubicBezTo>
                  <a:pt x="0" y="844464"/>
                  <a:pt x="8792" y="431025"/>
                  <a:pt x="8792" y="8793"/>
                </a:cubicBezTo>
                <a:close/>
              </a:path>
            </a:pathLst>
          </a:custGeom>
          <a:noFill/>
          <a:ln w="190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Tree>
    <p:extLst>
      <p:ext uri="{BB962C8B-B14F-4D97-AF65-F5344CB8AC3E}">
        <p14:creationId xmlns:p14="http://schemas.microsoft.com/office/powerpoint/2010/main" val="3147334202"/>
      </p:ext>
    </p:extLst>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358934"/>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5518B595-5A04-0768-52B1-73F11E4754EA}"/>
              </a:ext>
            </a:extLst>
          </p:cNvPr>
          <p:cNvSpPr>
            <a:spLocks noGrp="1"/>
          </p:cNvSpPr>
          <p:nvPr>
            <p:ph type="title"/>
          </p:nvPr>
        </p:nvSpPr>
        <p:spPr>
          <a:xfrm>
            <a:off x="384430" y="3435545"/>
            <a:ext cx="3190049" cy="1740114"/>
          </a:xfrm>
        </p:spPr>
        <p:txBody>
          <a:bodyPr>
            <a:noAutofit/>
          </a:bodyPr>
          <a:lstStyle>
            <a:lvl1pPr>
              <a:defRPr>
                <a:solidFill>
                  <a:schemeClr val="accent6"/>
                </a:solidFill>
              </a:defRPr>
            </a:lvl1pPr>
          </a:lstStyle>
          <a:p>
            <a:r>
              <a:rPr lang="en-US"/>
              <a:t>Click to edit Master title style</a:t>
            </a:r>
            <a:endParaRPr lang="en-US" dirty="0"/>
          </a:p>
        </p:txBody>
      </p:sp>
      <p:sp>
        <p:nvSpPr>
          <p:cNvPr id="7" name="Freeform: Shape 4">
            <a:extLst>
              <a:ext uri="{FF2B5EF4-FFF2-40B4-BE49-F238E27FC236}">
                <a16:creationId xmlns:a16="http://schemas.microsoft.com/office/drawing/2014/main" id="{AE722AFD-22D7-4BD8-B055-3867C3800E16}"/>
              </a:ext>
            </a:extLst>
          </p:cNvPr>
          <p:cNvSpPr/>
          <p:nvPr userDrawn="1"/>
        </p:nvSpPr>
        <p:spPr>
          <a:xfrm>
            <a:off x="4712134" y="525295"/>
            <a:ext cx="1434846"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13" name="Freeform: Shape 12">
            <a:extLst>
              <a:ext uri="{FF2B5EF4-FFF2-40B4-BE49-F238E27FC236}">
                <a16:creationId xmlns:a16="http://schemas.microsoft.com/office/drawing/2014/main" id="{5D0355E4-3980-42A9-9376-74163520D39D}"/>
              </a:ext>
            </a:extLst>
          </p:cNvPr>
          <p:cNvSpPr/>
          <p:nvPr userDrawn="1"/>
        </p:nvSpPr>
        <p:spPr>
          <a:xfrm>
            <a:off x="6281604" y="496111"/>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14" name="Freeform: Shape 13">
            <a:extLst>
              <a:ext uri="{FF2B5EF4-FFF2-40B4-BE49-F238E27FC236}">
                <a16:creationId xmlns:a16="http://schemas.microsoft.com/office/drawing/2014/main" id="{70174533-8C0E-4E82-A582-891A0555FA1F}"/>
              </a:ext>
            </a:extLst>
          </p:cNvPr>
          <p:cNvSpPr/>
          <p:nvPr userDrawn="1"/>
        </p:nvSpPr>
        <p:spPr>
          <a:xfrm>
            <a:off x="5496095" y="2310316"/>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15" name="Freeform: Shape 14">
            <a:extLst>
              <a:ext uri="{FF2B5EF4-FFF2-40B4-BE49-F238E27FC236}">
                <a16:creationId xmlns:a16="http://schemas.microsoft.com/office/drawing/2014/main" id="{071E3938-A754-4D49-B509-249EE9BD83AB}"/>
              </a:ext>
            </a:extLst>
          </p:cNvPr>
          <p:cNvSpPr/>
          <p:nvPr userDrawn="1"/>
        </p:nvSpPr>
        <p:spPr>
          <a:xfrm>
            <a:off x="6281604" y="4095336"/>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16" name="Freeform: Shape 15">
            <a:extLst>
              <a:ext uri="{FF2B5EF4-FFF2-40B4-BE49-F238E27FC236}">
                <a16:creationId xmlns:a16="http://schemas.microsoft.com/office/drawing/2014/main" id="{B9D430ED-A815-4274-966C-8192C4230569}"/>
              </a:ext>
            </a:extLst>
          </p:cNvPr>
          <p:cNvSpPr/>
          <p:nvPr userDrawn="1"/>
        </p:nvSpPr>
        <p:spPr>
          <a:xfrm>
            <a:off x="7052606" y="2310315"/>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24" name="Content placeholder 47" descr="Click icon to add picture">
            <a:extLst>
              <a:ext uri="{FF2B5EF4-FFF2-40B4-BE49-F238E27FC236}">
                <a16:creationId xmlns:a16="http://schemas.microsoft.com/office/drawing/2014/main" id="{5414CF94-2913-4AE7-AAC3-3D61FE742888}"/>
              </a:ext>
            </a:extLst>
          </p:cNvPr>
          <p:cNvSpPr>
            <a:spLocks noGrp="1"/>
          </p:cNvSpPr>
          <p:nvPr>
            <p:ph type="body" sz="quarter" idx="28" hasCustomPrompt="1"/>
          </p:nvPr>
        </p:nvSpPr>
        <p:spPr>
          <a:xfrm>
            <a:off x="4705520" y="1076242"/>
            <a:ext cx="1434846" cy="1054727"/>
          </a:xfrm>
          <a:prstGeom prst="rect">
            <a:avLst/>
          </a:prstGeom>
        </p:spPr>
        <p:txBody>
          <a:bodyPr anchor="ctr">
            <a:noAutofit/>
          </a:bodyPr>
          <a:lstStyle>
            <a:lvl1pPr marL="0" indent="0" algn="ctr">
              <a:lnSpc>
                <a:spcPct val="100000"/>
              </a:lnSpc>
              <a:buNone/>
              <a:defRPr sz="1350" b="0" i="0">
                <a:solidFill>
                  <a:schemeClr val="accent6"/>
                </a:solidFill>
                <a:latin typeface="Abadi" panose="020B0604020104020204" pitchFamily="34" charset="0"/>
              </a:defRPr>
            </a:lvl1pPr>
            <a:lvl2pPr>
              <a:defRPr sz="750"/>
            </a:lvl2pPr>
            <a:lvl3pPr>
              <a:defRPr sz="675"/>
            </a:lvl3pPr>
            <a:lvl4pPr>
              <a:defRPr sz="600"/>
            </a:lvl4pPr>
            <a:lvl5pPr>
              <a:defRPr sz="600"/>
            </a:lvl5pPr>
          </a:lstStyle>
          <a:p>
            <a:pPr lvl="0"/>
            <a:r>
              <a:rPr lang="en-US" altLang="zh-CN" dirty="0"/>
              <a:t>Click to edit</a:t>
            </a:r>
            <a:r>
              <a:rPr lang="zh-CN" altLang="en-US" dirty="0"/>
              <a:t> </a:t>
            </a:r>
            <a:r>
              <a:rPr lang="en-US" altLang="zh-CN" dirty="0"/>
              <a:t>Master title style </a:t>
            </a:r>
          </a:p>
        </p:txBody>
      </p:sp>
      <p:sp>
        <p:nvSpPr>
          <p:cNvPr id="26" name="Content placeholder 47" descr="Click icon to add picture">
            <a:extLst>
              <a:ext uri="{FF2B5EF4-FFF2-40B4-BE49-F238E27FC236}">
                <a16:creationId xmlns:a16="http://schemas.microsoft.com/office/drawing/2014/main" id="{3CE3485A-395E-4C5F-A00F-D230FF7CFB93}"/>
              </a:ext>
            </a:extLst>
          </p:cNvPr>
          <p:cNvSpPr>
            <a:spLocks noGrp="1"/>
          </p:cNvSpPr>
          <p:nvPr>
            <p:ph type="body" sz="quarter" idx="29" hasCustomPrompt="1"/>
          </p:nvPr>
        </p:nvSpPr>
        <p:spPr>
          <a:xfrm>
            <a:off x="6281604" y="1076241"/>
            <a:ext cx="1428668" cy="1054728"/>
          </a:xfrm>
          <a:prstGeom prst="rect">
            <a:avLst/>
          </a:prstGeom>
        </p:spPr>
        <p:txBody>
          <a:bodyPr anchor="ctr">
            <a:noAutofit/>
          </a:bodyPr>
          <a:lstStyle>
            <a:lvl1pPr marL="0" indent="0" algn="ctr">
              <a:lnSpc>
                <a:spcPct val="113000"/>
              </a:lnSpc>
              <a:buNone/>
              <a:defRPr sz="1350" b="0" i="0">
                <a:solidFill>
                  <a:schemeClr val="accent6"/>
                </a:solidFill>
                <a:latin typeface="Abadi" panose="020B0604020104020204" pitchFamily="34" charset="0"/>
              </a:defRPr>
            </a:lvl1pPr>
            <a:lvl2pPr>
              <a:defRPr sz="750"/>
            </a:lvl2pPr>
            <a:lvl3pPr>
              <a:defRPr sz="675"/>
            </a:lvl3pPr>
            <a:lvl4pPr>
              <a:defRPr sz="600"/>
            </a:lvl4pPr>
            <a:lvl5pPr>
              <a:defRPr sz="600"/>
            </a:lvl5pPr>
          </a:lstStyle>
          <a:p>
            <a:pPr lvl="0"/>
            <a:r>
              <a:rPr lang="en-US" altLang="zh-CN" dirty="0"/>
              <a:t>Click to edit </a:t>
            </a:r>
            <a:r>
              <a:rPr lang="zh-CN" altLang="en-US" dirty="0"/>
              <a:t> </a:t>
            </a:r>
            <a:r>
              <a:rPr lang="en-US" altLang="zh-CN" dirty="0"/>
              <a:t>Master title style </a:t>
            </a:r>
          </a:p>
        </p:txBody>
      </p:sp>
      <p:sp>
        <p:nvSpPr>
          <p:cNvPr id="33" name="Content placeholder 47" descr="Click icon to add picture">
            <a:extLst>
              <a:ext uri="{FF2B5EF4-FFF2-40B4-BE49-F238E27FC236}">
                <a16:creationId xmlns:a16="http://schemas.microsoft.com/office/drawing/2014/main" id="{6A8DFBFF-5B07-49C6-ADB8-341FCD1E7531}"/>
              </a:ext>
            </a:extLst>
          </p:cNvPr>
          <p:cNvSpPr>
            <a:spLocks noGrp="1"/>
          </p:cNvSpPr>
          <p:nvPr>
            <p:ph type="body" sz="quarter" idx="30" hasCustomPrompt="1"/>
          </p:nvPr>
        </p:nvSpPr>
        <p:spPr>
          <a:xfrm>
            <a:off x="5491462" y="2844725"/>
            <a:ext cx="1436021" cy="1089194"/>
          </a:xfrm>
          <a:prstGeom prst="rect">
            <a:avLst/>
          </a:prstGeom>
        </p:spPr>
        <p:txBody>
          <a:bodyPr anchor="ctr">
            <a:noAutofit/>
          </a:bodyPr>
          <a:lstStyle>
            <a:lvl1pPr marL="0" indent="0" algn="ctr">
              <a:lnSpc>
                <a:spcPct val="113000"/>
              </a:lnSpc>
              <a:buNone/>
              <a:defRPr sz="1350" b="0" i="0">
                <a:solidFill>
                  <a:schemeClr val="accent6"/>
                </a:solidFill>
                <a:latin typeface="Abadi" panose="020B0604020104020204"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4" name="Content placeholder 47" descr="Click icon to add picture">
            <a:extLst>
              <a:ext uri="{FF2B5EF4-FFF2-40B4-BE49-F238E27FC236}">
                <a16:creationId xmlns:a16="http://schemas.microsoft.com/office/drawing/2014/main" id="{1AC7F192-CFC3-470A-9467-330212C6F52D}"/>
              </a:ext>
            </a:extLst>
          </p:cNvPr>
          <p:cNvSpPr>
            <a:spLocks noGrp="1"/>
          </p:cNvSpPr>
          <p:nvPr>
            <p:ph type="body" sz="quarter" idx="31" hasCustomPrompt="1"/>
          </p:nvPr>
        </p:nvSpPr>
        <p:spPr>
          <a:xfrm>
            <a:off x="7057238" y="2826795"/>
            <a:ext cx="1434846" cy="1107124"/>
          </a:xfrm>
          <a:prstGeom prst="rect">
            <a:avLst/>
          </a:prstGeom>
        </p:spPr>
        <p:txBody>
          <a:bodyPr anchor="ctr">
            <a:noAutofit/>
          </a:bodyPr>
          <a:lstStyle>
            <a:lvl1pPr marL="0" indent="0" algn="ctr">
              <a:lnSpc>
                <a:spcPct val="113000"/>
              </a:lnSpc>
              <a:buNone/>
              <a:defRPr sz="1350" b="0" i="0">
                <a:solidFill>
                  <a:schemeClr val="accent6"/>
                </a:solidFill>
                <a:latin typeface="Abadi" panose="020B0604020104020204"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5" name="Content placeholder 47" descr="Click icon to add picture">
            <a:extLst>
              <a:ext uri="{FF2B5EF4-FFF2-40B4-BE49-F238E27FC236}">
                <a16:creationId xmlns:a16="http://schemas.microsoft.com/office/drawing/2014/main" id="{A5D53FF3-B0CD-4D31-9128-2D2E0E89F09C}"/>
              </a:ext>
            </a:extLst>
          </p:cNvPr>
          <p:cNvSpPr>
            <a:spLocks noGrp="1"/>
          </p:cNvSpPr>
          <p:nvPr>
            <p:ph type="body" sz="quarter" idx="32" hasCustomPrompt="1"/>
          </p:nvPr>
        </p:nvSpPr>
        <p:spPr>
          <a:xfrm>
            <a:off x="6275426" y="4631271"/>
            <a:ext cx="1434846" cy="1075689"/>
          </a:xfrm>
          <a:prstGeom prst="rect">
            <a:avLst/>
          </a:prstGeom>
        </p:spPr>
        <p:txBody>
          <a:bodyPr anchor="ctr">
            <a:noAutofit/>
          </a:bodyPr>
          <a:lstStyle>
            <a:lvl1pPr marL="0" indent="0" algn="ctr">
              <a:lnSpc>
                <a:spcPct val="113000"/>
              </a:lnSpc>
              <a:buNone/>
              <a:defRPr sz="1350" b="0" i="0">
                <a:solidFill>
                  <a:schemeClr val="accent6"/>
                </a:solidFill>
                <a:latin typeface="Abadi" panose="020B0604020104020204"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6" name="Freeform: Shape 6">
            <a:extLst>
              <a:ext uri="{FF2B5EF4-FFF2-40B4-BE49-F238E27FC236}">
                <a16:creationId xmlns:a16="http://schemas.microsoft.com/office/drawing/2014/main" id="{4D27EAE5-5D14-4E2B-9A4E-E1CE7C26F40F}"/>
              </a:ext>
            </a:extLst>
          </p:cNvPr>
          <p:cNvSpPr/>
          <p:nvPr userDrawn="1"/>
        </p:nvSpPr>
        <p:spPr>
          <a:xfrm>
            <a:off x="473228" y="606176"/>
            <a:ext cx="1434846"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29" name="Freeform 28">
            <a:extLst>
              <a:ext uri="{FF2B5EF4-FFF2-40B4-BE49-F238E27FC236}">
                <a16:creationId xmlns:a16="http://schemas.microsoft.com/office/drawing/2014/main" id="{0B88ADED-0863-78D3-7710-E131932E965F}"/>
              </a:ext>
            </a:extLst>
          </p:cNvPr>
          <p:cNvSpPr/>
          <p:nvPr userDrawn="1"/>
        </p:nvSpPr>
        <p:spPr>
          <a:xfrm>
            <a:off x="7845360" y="505839"/>
            <a:ext cx="1298641" cy="2159541"/>
          </a:xfrm>
          <a:custGeom>
            <a:avLst/>
            <a:gdLst>
              <a:gd name="connsiteX0" fmla="*/ 953758 w 1731521"/>
              <a:gd name="connsiteY0" fmla="*/ 0 h 2159541"/>
              <a:gd name="connsiteX1" fmla="*/ 1731521 w 1731521"/>
              <a:gd name="connsiteY1" fmla="*/ 438909 h 2159541"/>
              <a:gd name="connsiteX2" fmla="*/ 1731521 w 1731521"/>
              <a:gd name="connsiteY2" fmla="*/ 1724628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8"/>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8" name="Freeform 27">
            <a:extLst>
              <a:ext uri="{FF2B5EF4-FFF2-40B4-BE49-F238E27FC236}">
                <a16:creationId xmlns:a16="http://schemas.microsoft.com/office/drawing/2014/main" id="{32435EB1-8BEE-9EEE-D9E4-E53D56B7E09C}"/>
              </a:ext>
            </a:extLst>
          </p:cNvPr>
          <p:cNvSpPr/>
          <p:nvPr userDrawn="1"/>
        </p:nvSpPr>
        <p:spPr>
          <a:xfrm>
            <a:off x="8623573" y="2436654"/>
            <a:ext cx="523517" cy="1868948"/>
          </a:xfrm>
          <a:custGeom>
            <a:avLst/>
            <a:gdLst>
              <a:gd name="connsiteX0" fmla="*/ 698022 w 698022"/>
              <a:gd name="connsiteY0" fmla="*/ 0 h 1868948"/>
              <a:gd name="connsiteX1" fmla="*/ 698022 w 698022"/>
              <a:gd name="connsiteY1" fmla="*/ 1868948 h 1868948"/>
              <a:gd name="connsiteX2" fmla="*/ 0 w 698022"/>
              <a:gd name="connsiteY2" fmla="*/ 1477709 h 1868948"/>
              <a:gd name="connsiteX3" fmla="*/ 0 w 698022"/>
              <a:gd name="connsiteY3" fmla="*/ 397939 h 1868948"/>
            </a:gdLst>
            <a:ahLst/>
            <a:cxnLst>
              <a:cxn ang="0">
                <a:pos x="connsiteX0" y="connsiteY0"/>
              </a:cxn>
              <a:cxn ang="0">
                <a:pos x="connsiteX1" y="connsiteY1"/>
              </a:cxn>
              <a:cxn ang="0">
                <a:pos x="connsiteX2" y="connsiteY2"/>
              </a:cxn>
              <a:cxn ang="0">
                <a:pos x="connsiteX3" y="connsiteY3"/>
              </a:cxn>
            </a:cxnLst>
            <a:rect l="l" t="t" r="r" b="b"/>
            <a:pathLst>
              <a:path w="698022" h="1868948">
                <a:moveTo>
                  <a:pt x="698022" y="0"/>
                </a:moveTo>
                <a:lnTo>
                  <a:pt x="698022" y="1868948"/>
                </a:lnTo>
                <a:lnTo>
                  <a:pt x="0" y="1477709"/>
                </a:lnTo>
                <a:lnTo>
                  <a:pt x="0" y="3979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30" name="Freeform 29">
            <a:extLst>
              <a:ext uri="{FF2B5EF4-FFF2-40B4-BE49-F238E27FC236}">
                <a16:creationId xmlns:a16="http://schemas.microsoft.com/office/drawing/2014/main" id="{2692688E-3654-181E-6244-F2CED7612746}"/>
              </a:ext>
            </a:extLst>
          </p:cNvPr>
          <p:cNvSpPr/>
          <p:nvPr userDrawn="1"/>
        </p:nvSpPr>
        <p:spPr>
          <a:xfrm>
            <a:off x="7845360" y="4114795"/>
            <a:ext cx="1298641" cy="2159541"/>
          </a:xfrm>
          <a:custGeom>
            <a:avLst/>
            <a:gdLst>
              <a:gd name="connsiteX0" fmla="*/ 953758 w 1731521"/>
              <a:gd name="connsiteY0" fmla="*/ 0 h 2159541"/>
              <a:gd name="connsiteX1" fmla="*/ 1731521 w 1731521"/>
              <a:gd name="connsiteY1" fmla="*/ 438909 h 2159541"/>
              <a:gd name="connsiteX2" fmla="*/ 1731521 w 1731521"/>
              <a:gd name="connsiteY2" fmla="*/ 1724629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9"/>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1" name="Freeform: Shape 10">
            <a:extLst>
              <a:ext uri="{FF2B5EF4-FFF2-40B4-BE49-F238E27FC236}">
                <a16:creationId xmlns:a16="http://schemas.microsoft.com/office/drawing/2014/main" id="{01796F5D-2CC8-44C2-B5B5-E61BEFFF5A72}"/>
              </a:ext>
            </a:extLst>
          </p:cNvPr>
          <p:cNvSpPr/>
          <p:nvPr userDrawn="1"/>
        </p:nvSpPr>
        <p:spPr>
          <a:xfrm>
            <a:off x="3939703" y="2290860"/>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12" name="Freeform: Shape 11">
            <a:extLst>
              <a:ext uri="{FF2B5EF4-FFF2-40B4-BE49-F238E27FC236}">
                <a16:creationId xmlns:a16="http://schemas.microsoft.com/office/drawing/2014/main" id="{73093633-6A91-42B5-961C-4B3A5DDF2146}"/>
              </a:ext>
            </a:extLst>
          </p:cNvPr>
          <p:cNvSpPr/>
          <p:nvPr userDrawn="1"/>
        </p:nvSpPr>
        <p:spPr>
          <a:xfrm>
            <a:off x="4732525" y="4056425"/>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2" name="Footer Placeholder 1">
            <a:extLst>
              <a:ext uri="{FF2B5EF4-FFF2-40B4-BE49-F238E27FC236}">
                <a16:creationId xmlns:a16="http://schemas.microsoft.com/office/drawing/2014/main" id="{D6B1A7E0-D0BF-7FCA-D296-94BFC0D611C5}"/>
              </a:ext>
            </a:extLst>
          </p:cNvPr>
          <p:cNvSpPr>
            <a:spLocks noGrp="1"/>
          </p:cNvSpPr>
          <p:nvPr>
            <p:ph type="ftr" sz="quarter" idx="33"/>
          </p:nvPr>
        </p:nvSpPr>
        <p:spPr>
          <a:xfrm>
            <a:off x="363474" y="6217921"/>
            <a:ext cx="3086100" cy="365125"/>
          </a:xfrm>
        </p:spPr>
        <p:txBody>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FCAC10D1-DF42-8734-0793-84312B963E62}"/>
              </a:ext>
            </a:extLst>
          </p:cNvPr>
          <p:cNvSpPr>
            <a:spLocks noGrp="1"/>
          </p:cNvSpPr>
          <p:nvPr>
            <p:ph type="sldNum" sz="quarter" idx="34"/>
          </p:nvPr>
        </p:nvSpPr>
        <p:spPr>
          <a:xfrm>
            <a:off x="8395627" y="6217921"/>
            <a:ext cx="343944" cy="365125"/>
          </a:xfrm>
        </p:spPr>
        <p:txBody>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862097048"/>
      </p:ext>
    </p:extLst>
  </p:cSld>
  <p:clrMapOvr>
    <a:masterClrMapping/>
  </p:clrMapOvr>
  <p:transition spd="slow">
    <p:circle/>
  </p:transition>
  <p:extLst>
    <p:ext uri="{DCECCB84-F9BA-43D5-87BE-67443E8EF086}">
      <p15:sldGuideLst xmlns:p15="http://schemas.microsoft.com/office/powerpoint/2012/main">
        <p15:guide id="1" orient="horz" pos="528" userDrawn="1">
          <p15:clr>
            <a:srgbClr val="FBAE40"/>
          </p15:clr>
        </p15:guide>
        <p15:guide id="2" pos="37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C1D3CF-F6AF-93EB-C40E-C278E58442C0}"/>
              </a:ext>
            </a:extLst>
          </p:cNvPr>
          <p:cNvSpPr>
            <a:spLocks noGrp="1"/>
          </p:cNvSpPr>
          <p:nvPr>
            <p:ph type="title"/>
          </p:nvPr>
        </p:nvSpPr>
        <p:spPr>
          <a:xfrm>
            <a:off x="382180" y="2096893"/>
            <a:ext cx="3837872" cy="1325563"/>
          </a:xfrm>
        </p:spPr>
        <p:txBody>
          <a:bodyPr>
            <a:noAutofit/>
          </a:bodyPr>
          <a:lstStyle>
            <a:lvl1pPr>
              <a:defRPr>
                <a:solidFill>
                  <a:schemeClr val="accent6"/>
                </a:solidFill>
              </a:defRPr>
            </a:lvl1pPr>
          </a:lstStyle>
          <a:p>
            <a:r>
              <a:rPr lang="en-US"/>
              <a:t>Click to edit Master title style</a:t>
            </a:r>
            <a:endParaRPr lang="en-US" dirty="0"/>
          </a:p>
        </p:txBody>
      </p:sp>
      <p:sp>
        <p:nvSpPr>
          <p:cNvPr id="14" name="Content placeholder 47">
            <a:extLst>
              <a:ext uri="{FF2B5EF4-FFF2-40B4-BE49-F238E27FC236}">
                <a16:creationId xmlns:a16="http://schemas.microsoft.com/office/drawing/2014/main" id="{E61594E5-F661-407F-9B5E-62267D2E6AAD}"/>
              </a:ext>
            </a:extLst>
          </p:cNvPr>
          <p:cNvSpPr>
            <a:spLocks noGrp="1"/>
          </p:cNvSpPr>
          <p:nvPr>
            <p:ph type="body" sz="quarter" idx="28" hasCustomPrompt="1"/>
          </p:nvPr>
        </p:nvSpPr>
        <p:spPr>
          <a:xfrm>
            <a:off x="382181" y="3435546"/>
            <a:ext cx="3195135" cy="1294530"/>
          </a:xfrm>
          <a:prstGeom prst="rect">
            <a:avLst/>
          </a:prstGeom>
        </p:spPr>
        <p:txBody>
          <a:bodyPr>
            <a:noAutofit/>
          </a:bodyPr>
          <a:lstStyle>
            <a:lvl1pPr marL="0" indent="0">
              <a:lnSpc>
                <a:spcPct val="100000"/>
              </a:lnSpc>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1" name="Picture Placeholder 20">
            <a:extLst>
              <a:ext uri="{FF2B5EF4-FFF2-40B4-BE49-F238E27FC236}">
                <a16:creationId xmlns:a16="http://schemas.microsoft.com/office/drawing/2014/main" id="{988BDF24-3B67-5B77-0D48-319FA7FD0F65}"/>
              </a:ext>
            </a:extLst>
          </p:cNvPr>
          <p:cNvSpPr>
            <a:spLocks noGrp="1"/>
          </p:cNvSpPr>
          <p:nvPr>
            <p:ph type="pic" sz="quarter" idx="51"/>
          </p:nvPr>
        </p:nvSpPr>
        <p:spPr>
          <a:xfrm>
            <a:off x="4308751" y="0"/>
            <a:ext cx="4835249" cy="6858000"/>
          </a:xfrm>
          <a:custGeom>
            <a:avLst/>
            <a:gdLst>
              <a:gd name="connsiteX0" fmla="*/ 2550369 w 6483642"/>
              <a:gd name="connsiteY0" fmla="*/ 0 h 6858000"/>
              <a:gd name="connsiteX1" fmla="*/ 4338592 w 6483642"/>
              <a:gd name="connsiteY1" fmla="*/ 0 h 6858000"/>
              <a:gd name="connsiteX2" fmla="*/ 6483642 w 6483642"/>
              <a:gd name="connsiteY2" fmla="*/ 1338386 h 6858000"/>
              <a:gd name="connsiteX3" fmla="*/ 6483642 w 6483642"/>
              <a:gd name="connsiteY3" fmla="*/ 5624376 h 6858000"/>
              <a:gd name="connsiteX4" fmla="*/ 4378767 w 6483642"/>
              <a:gd name="connsiteY4" fmla="*/ 6858000 h 6858000"/>
              <a:gd name="connsiteX5" fmla="*/ 2590564 w 6483642"/>
              <a:gd name="connsiteY5" fmla="*/ 6858000 h 6858000"/>
              <a:gd name="connsiteX6" fmla="*/ 133 w 6483642"/>
              <a:gd name="connsiteY6" fmla="*/ 5332429 h 6858000"/>
              <a:gd name="connsiteX7" fmla="*/ 20164 w 6483642"/>
              <a:gd name="connsiteY7" fmla="*/ 1404433 h 6858000"/>
              <a:gd name="connsiteX0" fmla="*/ 2530205 w 6463478"/>
              <a:gd name="connsiteY0" fmla="*/ 0 h 6858000"/>
              <a:gd name="connsiteX1" fmla="*/ 4318428 w 6463478"/>
              <a:gd name="connsiteY1" fmla="*/ 0 h 6858000"/>
              <a:gd name="connsiteX2" fmla="*/ 6463478 w 6463478"/>
              <a:gd name="connsiteY2" fmla="*/ 1338386 h 6858000"/>
              <a:gd name="connsiteX3" fmla="*/ 6463478 w 6463478"/>
              <a:gd name="connsiteY3" fmla="*/ 5624376 h 6858000"/>
              <a:gd name="connsiteX4" fmla="*/ 4358603 w 6463478"/>
              <a:gd name="connsiteY4" fmla="*/ 6858000 h 6858000"/>
              <a:gd name="connsiteX5" fmla="*/ 2570400 w 6463478"/>
              <a:gd name="connsiteY5" fmla="*/ 6858000 h 6858000"/>
              <a:gd name="connsiteX6" fmla="*/ 17140 w 6463478"/>
              <a:gd name="connsiteY6" fmla="*/ 5339864 h 6858000"/>
              <a:gd name="connsiteX7" fmla="*/ 0 w 6463478"/>
              <a:gd name="connsiteY7" fmla="*/ 1404433 h 6858000"/>
              <a:gd name="connsiteX8" fmla="*/ 2530205 w 6463478"/>
              <a:gd name="connsiteY8" fmla="*/ 0 h 6858000"/>
              <a:gd name="connsiteX0" fmla="*/ 2513726 w 6446999"/>
              <a:gd name="connsiteY0" fmla="*/ 0 h 6858000"/>
              <a:gd name="connsiteX1" fmla="*/ 4301949 w 6446999"/>
              <a:gd name="connsiteY1" fmla="*/ 0 h 6858000"/>
              <a:gd name="connsiteX2" fmla="*/ 6446999 w 6446999"/>
              <a:gd name="connsiteY2" fmla="*/ 1338386 h 6858000"/>
              <a:gd name="connsiteX3" fmla="*/ 6446999 w 6446999"/>
              <a:gd name="connsiteY3" fmla="*/ 5624376 h 6858000"/>
              <a:gd name="connsiteX4" fmla="*/ 4342124 w 6446999"/>
              <a:gd name="connsiteY4" fmla="*/ 6858000 h 6858000"/>
              <a:gd name="connsiteX5" fmla="*/ 2553921 w 6446999"/>
              <a:gd name="connsiteY5" fmla="*/ 6858000 h 6858000"/>
              <a:gd name="connsiteX6" fmla="*/ 661 w 6446999"/>
              <a:gd name="connsiteY6" fmla="*/ 5339864 h 6858000"/>
              <a:gd name="connsiteX7" fmla="*/ 299 w 6446999"/>
              <a:gd name="connsiteY7" fmla="*/ 1396044 h 6858000"/>
              <a:gd name="connsiteX8" fmla="*/ 2513726 w 6446999"/>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46999" h="6858000">
                <a:moveTo>
                  <a:pt x="2513726" y="0"/>
                </a:moveTo>
                <a:lnTo>
                  <a:pt x="4301949" y="0"/>
                </a:lnTo>
                <a:lnTo>
                  <a:pt x="6446999" y="1338386"/>
                </a:lnTo>
                <a:lnTo>
                  <a:pt x="6446999" y="5624376"/>
                </a:lnTo>
                <a:lnTo>
                  <a:pt x="4342124" y="6858000"/>
                </a:lnTo>
                <a:lnTo>
                  <a:pt x="2553921" y="6858000"/>
                </a:lnTo>
                <a:lnTo>
                  <a:pt x="661" y="5339864"/>
                </a:lnTo>
                <a:cubicBezTo>
                  <a:pt x="-1473" y="4048155"/>
                  <a:pt x="2433" y="2687753"/>
                  <a:pt x="299" y="1396044"/>
                </a:cubicBezTo>
                <a:lnTo>
                  <a:pt x="2513726" y="0"/>
                </a:lnTo>
                <a:close/>
              </a:path>
            </a:pathLst>
          </a:custGeom>
          <a:noFill/>
        </p:spPr>
        <p:txBody>
          <a:bodyPr wrap="square" anchor="ctr">
            <a:no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lang="en-US" dirty="0">
                <a:solidFill>
                  <a:schemeClr val="accent6"/>
                </a:solidFill>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5" name="Footer Placeholder 4">
            <a:extLst>
              <a:ext uri="{FF2B5EF4-FFF2-40B4-BE49-F238E27FC236}">
                <a16:creationId xmlns:a16="http://schemas.microsoft.com/office/drawing/2014/main" id="{41F6C45B-70BB-86F1-1866-F93BEC26ACF8}"/>
              </a:ext>
            </a:extLst>
          </p:cNvPr>
          <p:cNvSpPr>
            <a:spLocks noGrp="1"/>
          </p:cNvSpPr>
          <p:nvPr>
            <p:ph type="ftr" sz="quarter" idx="52"/>
          </p:nvPr>
        </p:nvSpPr>
        <p:spPr/>
        <p:txBody>
          <a:bodyPr>
            <a:noAutofit/>
          </a:bodyPr>
          <a:lstStyle>
            <a:lvl1pPr>
              <a:defRPr>
                <a:solidFill>
                  <a:schemeClr val="accent6"/>
                </a:solidFill>
              </a:defRPr>
            </a:lvl1pPr>
          </a:lstStyle>
          <a:p>
            <a:r>
              <a:rPr lang="en-US"/>
              <a:t>Presentation title</a:t>
            </a:r>
            <a:endParaRPr lang="en-US" dirty="0"/>
          </a:p>
        </p:txBody>
      </p:sp>
      <p:sp>
        <p:nvSpPr>
          <p:cNvPr id="7" name="Slide Number Placeholder 6">
            <a:extLst>
              <a:ext uri="{FF2B5EF4-FFF2-40B4-BE49-F238E27FC236}">
                <a16:creationId xmlns:a16="http://schemas.microsoft.com/office/drawing/2014/main" id="{0870044D-485D-043B-9D5B-C01AA8E06447}"/>
              </a:ext>
            </a:extLst>
          </p:cNvPr>
          <p:cNvSpPr>
            <a:spLocks noGrp="1"/>
          </p:cNvSpPr>
          <p:nvPr>
            <p:ph type="sldNum" sz="quarter" idx="53"/>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4161259845"/>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Title Placeholder 4">
            <a:extLst>
              <a:ext uri="{FF2B5EF4-FFF2-40B4-BE49-F238E27FC236}">
                <a16:creationId xmlns:a16="http://schemas.microsoft.com/office/drawing/2014/main" id="{F73BF8E3-2426-5D65-6582-D4B03C765A5D}"/>
              </a:ext>
            </a:extLst>
          </p:cNvPr>
          <p:cNvSpPr>
            <a:spLocks noGrp="1"/>
          </p:cNvSpPr>
          <p:nvPr>
            <p:ph type="title"/>
          </p:nvPr>
        </p:nvSpPr>
        <p:spPr>
          <a:xfrm>
            <a:off x="5032883" y="2016580"/>
            <a:ext cx="3330891" cy="2775857"/>
          </a:xfrm>
          <a:prstGeom prst="rect">
            <a:avLst/>
          </a:prstGeom>
        </p:spPr>
        <p:txBody>
          <a:bodyPr vert="horz" lIns="91440" tIns="45720" rIns="91440" bIns="45720" rtlCol="0" anchor="ctr">
            <a:noAutofit/>
          </a:bodyPr>
          <a:lstStyle>
            <a:lvl1pPr>
              <a:defRPr>
                <a:solidFill>
                  <a:schemeClr val="accent6"/>
                </a:solidFill>
              </a:defRPr>
            </a:lvl1pPr>
          </a:lstStyle>
          <a:p>
            <a:r>
              <a:rPr lang="en-US"/>
              <a:t>Click to edit Master title style</a:t>
            </a:r>
            <a:endParaRPr lang="en-US" dirty="0"/>
          </a:p>
        </p:txBody>
      </p:sp>
      <p:sp>
        <p:nvSpPr>
          <p:cNvPr id="18" name="Hexagon 17">
            <a:extLst>
              <a:ext uri="{FF2B5EF4-FFF2-40B4-BE49-F238E27FC236}">
                <a16:creationId xmlns:a16="http://schemas.microsoft.com/office/drawing/2014/main" id="{ADF8D8A3-175E-9A50-A98B-3766DAAB5EE2}"/>
              </a:ext>
            </a:extLst>
          </p:cNvPr>
          <p:cNvSpPr/>
          <p:nvPr userDrawn="1"/>
        </p:nvSpPr>
        <p:spPr>
          <a:xfrm rot="5400000">
            <a:off x="531975" y="2365017"/>
            <a:ext cx="3593592" cy="2160270"/>
          </a:xfrm>
          <a:prstGeom prst="hexagon">
            <a:avLst>
              <a:gd name="adj" fmla="val 31211"/>
              <a:gd name="vf" fmla="val 1154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1" name="Text 47" descr="Click icon to add picture">
            <a:extLst>
              <a:ext uri="{FF2B5EF4-FFF2-40B4-BE49-F238E27FC236}">
                <a16:creationId xmlns:a16="http://schemas.microsoft.com/office/drawing/2014/main" id="{B264F104-ED4D-9A7F-E598-295893E05B7F}"/>
              </a:ext>
            </a:extLst>
          </p:cNvPr>
          <p:cNvSpPr>
            <a:spLocks noGrp="1"/>
          </p:cNvSpPr>
          <p:nvPr>
            <p:ph type="body" sz="quarter" idx="28" hasCustomPrompt="1"/>
          </p:nvPr>
        </p:nvSpPr>
        <p:spPr>
          <a:xfrm>
            <a:off x="1739426" y="2911782"/>
            <a:ext cx="1177959" cy="1070829"/>
          </a:xfrm>
          <a:prstGeom prst="rect">
            <a:avLst/>
          </a:prstGeom>
        </p:spPr>
        <p:txBody>
          <a:bodyPr>
            <a:noAutofit/>
          </a:bodyPr>
          <a:lstStyle>
            <a:lvl1pPr marL="0" indent="0" algn="ctr">
              <a:lnSpc>
                <a:spcPct val="113000"/>
              </a:lnSpc>
              <a:buNone/>
              <a:defRPr sz="1350" b="1" cap="all" baseline="0">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17" name="Picture Placeholder 16">
            <a:extLst>
              <a:ext uri="{FF2B5EF4-FFF2-40B4-BE49-F238E27FC236}">
                <a16:creationId xmlns:a16="http://schemas.microsoft.com/office/drawing/2014/main" id="{7A084A88-6A62-9495-6CFE-1127D5CAAAB2}"/>
              </a:ext>
            </a:extLst>
          </p:cNvPr>
          <p:cNvSpPr>
            <a:spLocks noGrp="1"/>
          </p:cNvSpPr>
          <p:nvPr>
            <p:ph type="pic" sz="quarter" idx="47"/>
          </p:nvPr>
        </p:nvSpPr>
        <p:spPr>
          <a:xfrm>
            <a:off x="436282" y="555648"/>
            <a:ext cx="3784247" cy="5783096"/>
          </a:xfrm>
          <a:custGeom>
            <a:avLst/>
            <a:gdLst>
              <a:gd name="connsiteX0" fmla="*/ 2523318 w 5045662"/>
              <a:gd name="connsiteY0" fmla="*/ 1092708 h 5783096"/>
              <a:gd name="connsiteX1" fmla="*/ 1083139 w 5045662"/>
              <a:gd name="connsiteY1" fmla="*/ 1991697 h 5783096"/>
              <a:gd name="connsiteX2" fmla="*/ 1083139 w 5045662"/>
              <a:gd name="connsiteY2" fmla="*/ 3787311 h 5783096"/>
              <a:gd name="connsiteX3" fmla="*/ 2523318 w 5045662"/>
              <a:gd name="connsiteY3" fmla="*/ 4686300 h 5783096"/>
              <a:gd name="connsiteX4" fmla="*/ 3963497 w 5045662"/>
              <a:gd name="connsiteY4" fmla="*/ 3787311 h 5783096"/>
              <a:gd name="connsiteX5" fmla="*/ 3963497 w 5045662"/>
              <a:gd name="connsiteY5" fmla="*/ 1991697 h 5783096"/>
              <a:gd name="connsiteX6" fmla="*/ 2470122 w 5045662"/>
              <a:gd name="connsiteY6" fmla="*/ 0 h 5783096"/>
              <a:gd name="connsiteX7" fmla="*/ 5037208 w 5045662"/>
              <a:gd name="connsiteY7" fmla="*/ 1458369 h 5783096"/>
              <a:gd name="connsiteX8" fmla="*/ 5045662 w 5045662"/>
              <a:gd name="connsiteY8" fmla="*/ 4339769 h 5783096"/>
              <a:gd name="connsiteX9" fmla="*/ 2561576 w 5045662"/>
              <a:gd name="connsiteY9" fmla="*/ 5783096 h 5783096"/>
              <a:gd name="connsiteX10" fmla="*/ 24164 w 5045662"/>
              <a:gd name="connsiteY10" fmla="*/ 4354881 h 5783096"/>
              <a:gd name="connsiteX11" fmla="*/ 0 w 5045662"/>
              <a:gd name="connsiteY11" fmla="*/ 1453765 h 5783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5662" h="5783096">
                <a:moveTo>
                  <a:pt x="2523318" y="1092708"/>
                </a:moveTo>
                <a:lnTo>
                  <a:pt x="1083139" y="1991697"/>
                </a:lnTo>
                <a:lnTo>
                  <a:pt x="1083139" y="3787311"/>
                </a:lnTo>
                <a:lnTo>
                  <a:pt x="2523318" y="4686300"/>
                </a:lnTo>
                <a:lnTo>
                  <a:pt x="3963497" y="3787311"/>
                </a:lnTo>
                <a:lnTo>
                  <a:pt x="3963497" y="1991697"/>
                </a:lnTo>
                <a:close/>
                <a:moveTo>
                  <a:pt x="2470122" y="0"/>
                </a:moveTo>
                <a:lnTo>
                  <a:pt x="5037208" y="1458369"/>
                </a:lnTo>
                <a:cubicBezTo>
                  <a:pt x="5040026" y="2418836"/>
                  <a:pt x="5042844" y="3379302"/>
                  <a:pt x="5045662" y="4339769"/>
                </a:cubicBezTo>
                <a:lnTo>
                  <a:pt x="2561576" y="5783096"/>
                </a:lnTo>
                <a:lnTo>
                  <a:pt x="24164" y="4354881"/>
                </a:lnTo>
                <a:lnTo>
                  <a:pt x="0" y="1453765"/>
                </a:lnTo>
                <a:close/>
              </a:path>
            </a:pathLst>
          </a:custGeom>
        </p:spPr>
        <p:txBody>
          <a:bodyPr wrap="square" tIns="457200">
            <a:noAutofit/>
          </a:bodyPr>
          <a:lstStyle>
            <a:lvl1pPr marL="0" indent="0" algn="ctr">
              <a:buNone/>
              <a:defRPr>
                <a:solidFill>
                  <a:schemeClr val="accent6"/>
                </a:solidFill>
              </a:defRPr>
            </a:lvl1pPr>
          </a:lstStyle>
          <a:p>
            <a:r>
              <a:rPr lang="en-US"/>
              <a:t>Click icon to add picture</a:t>
            </a:r>
            <a:endParaRPr lang="en-US" dirty="0"/>
          </a:p>
        </p:txBody>
      </p:sp>
    </p:spTree>
    <p:extLst>
      <p:ext uri="{BB962C8B-B14F-4D97-AF65-F5344CB8AC3E}">
        <p14:creationId xmlns:p14="http://schemas.microsoft.com/office/powerpoint/2010/main" val="3407711345"/>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2BC57-1D8D-9F59-24F9-1E8232279959}"/>
              </a:ext>
            </a:extLst>
          </p:cNvPr>
          <p:cNvSpPr>
            <a:spLocks noGrp="1"/>
          </p:cNvSpPr>
          <p:nvPr>
            <p:ph type="title"/>
          </p:nvPr>
        </p:nvSpPr>
        <p:spPr>
          <a:xfrm>
            <a:off x="440872" y="507076"/>
            <a:ext cx="7886700" cy="1115434"/>
          </a:xfrm>
        </p:spPr>
        <p:txBody>
          <a:bodyPr/>
          <a:lstStyle>
            <a:lvl1pPr>
              <a:defRPr>
                <a:solidFill>
                  <a:schemeClr val="accent6"/>
                </a:solidFill>
              </a:defRPr>
            </a:lvl1pPr>
          </a:lstStyle>
          <a:p>
            <a:r>
              <a:rPr lang="en-US"/>
              <a:t>Click to edit Master title style</a:t>
            </a:r>
          </a:p>
        </p:txBody>
      </p:sp>
      <p:sp>
        <p:nvSpPr>
          <p:cNvPr id="11" name="Content placeholder 47">
            <a:extLst>
              <a:ext uri="{FF2B5EF4-FFF2-40B4-BE49-F238E27FC236}">
                <a16:creationId xmlns:a16="http://schemas.microsoft.com/office/drawing/2014/main" id="{561744A6-D3EA-42C3-8E71-3BB8BA1E6149}"/>
              </a:ext>
            </a:extLst>
          </p:cNvPr>
          <p:cNvSpPr>
            <a:spLocks noGrp="1"/>
          </p:cNvSpPr>
          <p:nvPr>
            <p:ph type="chart" sz="quarter" idx="27" hasCustomPrompt="1"/>
          </p:nvPr>
        </p:nvSpPr>
        <p:spPr>
          <a:xfrm>
            <a:off x="440872" y="1622511"/>
            <a:ext cx="8167347" cy="4155757"/>
          </a:xfrm>
          <a:prstGeom prst="rect">
            <a:avLst/>
          </a:prstGeom>
        </p:spPr>
        <p:txBody>
          <a:bodyPr/>
          <a:lstStyle>
            <a:lvl1pPr>
              <a:defRPr>
                <a:solidFill>
                  <a:schemeClr val="accent6"/>
                </a:solidFill>
              </a:defRPr>
            </a:lvl1pPr>
          </a:lstStyle>
          <a:p>
            <a:r>
              <a:rPr lang="en-US" altLang="zh-CN" dirty="0"/>
              <a:t>Click to edit master text style</a:t>
            </a:r>
            <a:endParaRPr lang="zh-CN" altLang="en-US"/>
          </a:p>
        </p:txBody>
      </p:sp>
      <p:sp>
        <p:nvSpPr>
          <p:cNvPr id="3" name="Footer Placeholder 2">
            <a:extLst>
              <a:ext uri="{FF2B5EF4-FFF2-40B4-BE49-F238E27FC236}">
                <a16:creationId xmlns:a16="http://schemas.microsoft.com/office/drawing/2014/main" id="{D1C82179-6F61-D1EC-D800-74B748B37F0E}"/>
              </a:ext>
            </a:extLst>
          </p:cNvPr>
          <p:cNvSpPr>
            <a:spLocks noGrp="1"/>
          </p:cNvSpPr>
          <p:nvPr>
            <p:ph type="ftr" sz="quarter" idx="28"/>
          </p:nvPr>
        </p:nvSpPr>
        <p:spPr/>
        <p:txBody>
          <a:bodyPr/>
          <a:lstStyle>
            <a:lvl1pPr>
              <a:defRPr>
                <a:solidFill>
                  <a:schemeClr val="accent6"/>
                </a:solidFill>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38803A51-0211-9F66-D20B-444BC94AA39E}"/>
              </a:ext>
            </a:extLst>
          </p:cNvPr>
          <p:cNvSpPr>
            <a:spLocks noGrp="1"/>
          </p:cNvSpPr>
          <p:nvPr>
            <p:ph type="sldNum" sz="quarter" idx="29"/>
          </p:nvPr>
        </p:nvSpPr>
        <p:spPr/>
        <p:txBody>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676827205"/>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design">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05751864-B11A-0286-13EA-2AC2A2C8DD5D}"/>
              </a:ext>
            </a:extLst>
          </p:cNvPr>
          <p:cNvSpPr>
            <a:spLocks noGrp="1"/>
          </p:cNvSpPr>
          <p:nvPr>
            <p:ph type="title"/>
          </p:nvPr>
        </p:nvSpPr>
        <p:spPr>
          <a:xfrm>
            <a:off x="436282" y="721538"/>
            <a:ext cx="8167347" cy="1418998"/>
          </a:xfrm>
          <a:prstGeom prst="rect">
            <a:avLst/>
          </a:prstGeom>
        </p:spPr>
        <p:txBody>
          <a:bodyPr vert="horz" lIns="91440" tIns="45720" rIns="91440" bIns="45720" rtlCol="0" anchor="t">
            <a:noAutofit/>
          </a:bodyPr>
          <a:lstStyle>
            <a:lvl1pPr>
              <a:defRPr>
                <a:solidFill>
                  <a:schemeClr val="accent6"/>
                </a:solidFill>
              </a:defRPr>
            </a:lvl1pPr>
          </a:lstStyle>
          <a:p>
            <a:r>
              <a:rPr lang="en-US"/>
              <a:t>Click to edit Master title style</a:t>
            </a:r>
            <a:endParaRPr lang="en-US" dirty="0"/>
          </a:p>
        </p:txBody>
      </p:sp>
      <p:sp>
        <p:nvSpPr>
          <p:cNvPr id="10" name="Table placeholder">
            <a:extLst>
              <a:ext uri="{FF2B5EF4-FFF2-40B4-BE49-F238E27FC236}">
                <a16:creationId xmlns:a16="http://schemas.microsoft.com/office/drawing/2014/main" id="{CFC5FF09-DE50-4155-81A0-5DD9B700F205}"/>
              </a:ext>
            </a:extLst>
          </p:cNvPr>
          <p:cNvSpPr>
            <a:spLocks noGrp="1"/>
          </p:cNvSpPr>
          <p:nvPr>
            <p:ph type="tbl" sz="quarter" idx="27" hasCustomPrompt="1"/>
          </p:nvPr>
        </p:nvSpPr>
        <p:spPr>
          <a:xfrm>
            <a:off x="436282" y="1614198"/>
            <a:ext cx="8167347" cy="4317856"/>
          </a:xfrm>
          <a:prstGeom prst="rect">
            <a:avLst/>
          </a:prstGeom>
        </p:spPr>
        <p:txBody>
          <a:bodyPr>
            <a:noAutofit/>
          </a:bodyPr>
          <a:lstStyle>
            <a:lvl1pPr>
              <a:defRPr>
                <a:solidFill>
                  <a:schemeClr val="accent6"/>
                </a:solidFill>
              </a:defRPr>
            </a:lvl1pPr>
          </a:lstStyle>
          <a:p>
            <a:r>
              <a:rPr lang="en-US" altLang="zh-CN" dirty="0"/>
              <a:t>Click to edit master text style</a:t>
            </a:r>
            <a:endParaRPr lang="zh-CN" altLang="en-US"/>
          </a:p>
        </p:txBody>
      </p:sp>
      <p:sp>
        <p:nvSpPr>
          <p:cNvPr id="9" name="Freeform: Shape 5">
            <a:extLst>
              <a:ext uri="{FF2B5EF4-FFF2-40B4-BE49-F238E27FC236}">
                <a16:creationId xmlns:a16="http://schemas.microsoft.com/office/drawing/2014/main" id="{3F619E6B-153E-B522-47EB-4104C405736C}"/>
              </a:ext>
            </a:extLst>
          </p:cNvPr>
          <p:cNvSpPr/>
          <p:nvPr userDrawn="1"/>
        </p:nvSpPr>
        <p:spPr>
          <a:xfrm>
            <a:off x="7913459" y="4665388"/>
            <a:ext cx="452964" cy="68174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2" name="Freeform 11">
            <a:extLst>
              <a:ext uri="{FF2B5EF4-FFF2-40B4-BE49-F238E27FC236}">
                <a16:creationId xmlns:a16="http://schemas.microsoft.com/office/drawing/2014/main" id="{687A7B3D-E004-6D6A-5979-8F1BADBC9237}"/>
              </a:ext>
            </a:extLst>
          </p:cNvPr>
          <p:cNvSpPr/>
          <p:nvPr userDrawn="1"/>
        </p:nvSpPr>
        <p:spPr>
          <a:xfrm>
            <a:off x="7893580" y="5146147"/>
            <a:ext cx="1250420" cy="1711855"/>
          </a:xfrm>
          <a:custGeom>
            <a:avLst/>
            <a:gdLst>
              <a:gd name="connsiteX0" fmla="*/ 998834 w 1667226"/>
              <a:gd name="connsiteY0" fmla="*/ 0 h 1711855"/>
              <a:gd name="connsiteX1" fmla="*/ 1667226 w 1667226"/>
              <a:gd name="connsiteY1" fmla="*/ 373790 h 1711855"/>
              <a:gd name="connsiteX2" fmla="*/ 1667226 w 1667226"/>
              <a:gd name="connsiteY2" fmla="*/ 1711855 h 1711855"/>
              <a:gd name="connsiteX3" fmla="*/ 48502 w 1667226"/>
              <a:gd name="connsiteY3" fmla="*/ 1711855 h 1711855"/>
              <a:gd name="connsiteX4" fmla="*/ 0 w 1667226"/>
              <a:gd name="connsiteY4" fmla="*/ 1684915 h 1711855"/>
              <a:gd name="connsiteX5" fmla="*/ 0 w 1667226"/>
              <a:gd name="connsiteY5" fmla="*/ 564300 h 1711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7226" h="1711855">
                <a:moveTo>
                  <a:pt x="998834" y="0"/>
                </a:moveTo>
                <a:lnTo>
                  <a:pt x="1667226" y="373790"/>
                </a:lnTo>
                <a:lnTo>
                  <a:pt x="1667226" y="1711855"/>
                </a:lnTo>
                <a:lnTo>
                  <a:pt x="48502" y="1711855"/>
                </a:lnTo>
                <a:lnTo>
                  <a:pt x="0" y="1684915"/>
                </a:lnTo>
                <a:lnTo>
                  <a:pt x="0" y="564300"/>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13" name="Freeform: Shape 11">
            <a:extLst>
              <a:ext uri="{FF2B5EF4-FFF2-40B4-BE49-F238E27FC236}">
                <a16:creationId xmlns:a16="http://schemas.microsoft.com/office/drawing/2014/main" id="{A4CA3A93-BDBF-112D-54A0-05BF6B06BCC1}"/>
              </a:ext>
            </a:extLst>
          </p:cNvPr>
          <p:cNvSpPr/>
          <p:nvPr userDrawn="1"/>
        </p:nvSpPr>
        <p:spPr>
          <a:xfrm>
            <a:off x="7632964" y="5347131"/>
            <a:ext cx="561416" cy="85636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2" name="Footer Placeholder 1">
            <a:extLst>
              <a:ext uri="{FF2B5EF4-FFF2-40B4-BE49-F238E27FC236}">
                <a16:creationId xmlns:a16="http://schemas.microsoft.com/office/drawing/2014/main" id="{5F7A154B-D8F5-C1FB-307D-496380875BD1}"/>
              </a:ext>
            </a:extLst>
          </p:cNvPr>
          <p:cNvSpPr>
            <a:spLocks noGrp="1"/>
          </p:cNvSpPr>
          <p:nvPr>
            <p:ph type="ftr" sz="quarter" idx="28"/>
          </p:nvPr>
        </p:nvSpPr>
        <p:spPr/>
        <p:txBody>
          <a:bodyPr>
            <a:noAutofit/>
          </a:bodyPr>
          <a:lstStyle>
            <a:lvl1pPr>
              <a:defRPr>
                <a:solidFill>
                  <a:schemeClr val="accent6"/>
                </a:solidFill>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D728715E-D2CE-A33E-1A28-4E627F239BBE}"/>
              </a:ext>
            </a:extLst>
          </p:cNvPr>
          <p:cNvSpPr>
            <a:spLocks noGrp="1"/>
          </p:cNvSpPr>
          <p:nvPr>
            <p:ph type="sldNum" sz="quarter" idx="29"/>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121256304"/>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BF58E95-E9E1-28E6-FB2F-DE808892233F}"/>
              </a:ext>
            </a:extLst>
          </p:cNvPr>
          <p:cNvSpPr>
            <a:spLocks noGrp="1"/>
          </p:cNvSpPr>
          <p:nvPr>
            <p:ph type="title" hasCustomPrompt="1"/>
          </p:nvPr>
        </p:nvSpPr>
        <p:spPr>
          <a:xfrm>
            <a:off x="4574309" y="1856195"/>
            <a:ext cx="3388592" cy="1688906"/>
          </a:xfrm>
        </p:spPr>
        <p:txBody>
          <a:bodyPr anchor="b">
            <a:noAutofit/>
          </a:bodyPr>
          <a:lstStyle>
            <a:lvl1pPr>
              <a:defRPr sz="2025">
                <a:latin typeface="+mn-lt"/>
              </a:defRPr>
            </a:lvl1pPr>
          </a:lstStyle>
          <a:p>
            <a:r>
              <a:rPr lang="en-US" dirty="0"/>
              <a:t>Click to edit </a:t>
            </a:r>
            <a:r>
              <a:rPr lang="en-US" altLang="zh-CN" dirty="0"/>
              <a:t>Text</a:t>
            </a:r>
            <a:r>
              <a:rPr lang="zh-CN" altLang="en-US" dirty="0"/>
              <a:t> </a:t>
            </a:r>
            <a:r>
              <a:rPr lang="en-US" dirty="0"/>
              <a:t>style</a:t>
            </a:r>
          </a:p>
        </p:txBody>
      </p:sp>
      <p:sp>
        <p:nvSpPr>
          <p:cNvPr id="11" name="subtitle 47">
            <a:extLst>
              <a:ext uri="{FF2B5EF4-FFF2-40B4-BE49-F238E27FC236}">
                <a16:creationId xmlns:a16="http://schemas.microsoft.com/office/drawing/2014/main" id="{3B45AD65-2B81-A368-E5F0-5C61D0B1DFEB}"/>
              </a:ext>
            </a:extLst>
          </p:cNvPr>
          <p:cNvSpPr>
            <a:spLocks noGrp="1"/>
          </p:cNvSpPr>
          <p:nvPr>
            <p:ph type="body" sz="quarter" idx="29" hasCustomPrompt="1"/>
          </p:nvPr>
        </p:nvSpPr>
        <p:spPr>
          <a:xfrm>
            <a:off x="4572000" y="3695015"/>
            <a:ext cx="3504520" cy="1688906"/>
          </a:xfrm>
          <a:prstGeom prst="rect">
            <a:avLst/>
          </a:prstGeom>
        </p:spPr>
        <p:txBody>
          <a:bodyPr>
            <a:noAutofit/>
          </a:bodyPr>
          <a:lstStyle>
            <a:lvl1pPr marL="0" indent="0">
              <a:lnSpc>
                <a:spcPct val="100000"/>
              </a:lnSpc>
              <a:buNone/>
              <a:defRPr sz="1125" b="0">
                <a:solidFill>
                  <a:schemeClr val="accent4"/>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4" name="Freeform: Shape 5">
            <a:extLst>
              <a:ext uri="{FF2B5EF4-FFF2-40B4-BE49-F238E27FC236}">
                <a16:creationId xmlns:a16="http://schemas.microsoft.com/office/drawing/2014/main" id="{0CA4AA19-0D07-46AB-AC12-64054BBBB499}"/>
              </a:ext>
            </a:extLst>
          </p:cNvPr>
          <p:cNvSpPr/>
          <p:nvPr userDrawn="1"/>
        </p:nvSpPr>
        <p:spPr>
          <a:xfrm>
            <a:off x="2882670" y="722518"/>
            <a:ext cx="933680" cy="140525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5" name="Freeform: Shape 6">
            <a:extLst>
              <a:ext uri="{FF2B5EF4-FFF2-40B4-BE49-F238E27FC236}">
                <a16:creationId xmlns:a16="http://schemas.microsoft.com/office/drawing/2014/main" id="{DF781D9E-0DF5-4DDA-84E6-35DFB054158C}"/>
              </a:ext>
            </a:extLst>
          </p:cNvPr>
          <p:cNvSpPr/>
          <p:nvPr userDrawn="1"/>
        </p:nvSpPr>
        <p:spPr>
          <a:xfrm>
            <a:off x="917947" y="1436914"/>
            <a:ext cx="2142754" cy="326977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0" dirty="0"/>
          </a:p>
        </p:txBody>
      </p:sp>
      <p:sp>
        <p:nvSpPr>
          <p:cNvPr id="6" name="Freeform: Shape 7">
            <a:extLst>
              <a:ext uri="{FF2B5EF4-FFF2-40B4-BE49-F238E27FC236}">
                <a16:creationId xmlns:a16="http://schemas.microsoft.com/office/drawing/2014/main" id="{86BA1075-E23C-4BC9-8F67-B2E408F864D2}"/>
              </a:ext>
            </a:extLst>
          </p:cNvPr>
          <p:cNvSpPr/>
          <p:nvPr userDrawn="1"/>
        </p:nvSpPr>
        <p:spPr>
          <a:xfrm>
            <a:off x="569027" y="3457554"/>
            <a:ext cx="906028" cy="138175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8" name="Freeform: Shape 11">
            <a:extLst>
              <a:ext uri="{FF2B5EF4-FFF2-40B4-BE49-F238E27FC236}">
                <a16:creationId xmlns:a16="http://schemas.microsoft.com/office/drawing/2014/main" id="{B2A4CA75-D17E-243B-9C56-A63C75AF6D56}"/>
              </a:ext>
            </a:extLst>
          </p:cNvPr>
          <p:cNvSpPr/>
          <p:nvPr userDrawn="1"/>
        </p:nvSpPr>
        <p:spPr>
          <a:xfrm>
            <a:off x="2188437" y="4662164"/>
            <a:ext cx="497536"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20000"/>
              <a:lumOff val="8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3" name="Footer Placeholder 2">
            <a:extLst>
              <a:ext uri="{FF2B5EF4-FFF2-40B4-BE49-F238E27FC236}">
                <a16:creationId xmlns:a16="http://schemas.microsoft.com/office/drawing/2014/main" id="{7964077E-956B-EA3A-700F-A833D82341FE}"/>
              </a:ext>
            </a:extLst>
          </p:cNvPr>
          <p:cNvSpPr>
            <a:spLocks noGrp="1"/>
          </p:cNvSpPr>
          <p:nvPr>
            <p:ph type="ftr" sz="quarter" idx="30"/>
          </p:nvPr>
        </p:nvSpPr>
        <p:spPr/>
        <p:txBody>
          <a:bodyPr>
            <a:noAutofit/>
          </a:bodyPr>
          <a:lstStyle/>
          <a:p>
            <a:r>
              <a:rPr lang="en-US" noProof="0"/>
              <a:t>Presentation title</a:t>
            </a:r>
            <a:endParaRPr lang="en-US" noProof="0" dirty="0"/>
          </a:p>
        </p:txBody>
      </p:sp>
      <p:sp>
        <p:nvSpPr>
          <p:cNvPr id="10" name="Slide Number Placeholder 9">
            <a:extLst>
              <a:ext uri="{FF2B5EF4-FFF2-40B4-BE49-F238E27FC236}">
                <a16:creationId xmlns:a16="http://schemas.microsoft.com/office/drawing/2014/main" id="{8ED455D4-27F3-B6AD-2A20-7475F307E5E4}"/>
              </a:ext>
            </a:extLst>
          </p:cNvPr>
          <p:cNvSpPr>
            <a:spLocks noGrp="1"/>
          </p:cNvSpPr>
          <p:nvPr>
            <p:ph type="sldNum" sz="quarter" idx="31"/>
          </p:nvPr>
        </p:nvSpPr>
        <p:spPr/>
        <p:txBody>
          <a:bodyPr>
            <a:noAutofit/>
          </a:bodyPr>
          <a:lstStyle/>
          <a:p>
            <a:fld id="{47FEACEE-25B4-4A2D-B147-27296E36371D}" type="slidenum">
              <a:rPr lang="en-US" altLang="zh-CN" noProof="0" smtClean="0"/>
              <a:pPr/>
              <a:t>‹#›</a:t>
            </a:fld>
            <a:endParaRPr lang="en-US" altLang="zh-CN" noProof="0" dirty="0"/>
          </a:p>
        </p:txBody>
      </p:sp>
    </p:spTree>
    <p:extLst>
      <p:ext uri="{BB962C8B-B14F-4D97-AF65-F5344CB8AC3E}">
        <p14:creationId xmlns:p14="http://schemas.microsoft.com/office/powerpoint/2010/main" val="125641223"/>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Team Members">
    <p:spTree>
      <p:nvGrpSpPr>
        <p:cNvPr id="1" name=""/>
        <p:cNvGrpSpPr/>
        <p:nvPr/>
      </p:nvGrpSpPr>
      <p:grpSpPr>
        <a:xfrm>
          <a:off x="0" y="0"/>
          <a:ext cx="0" cy="0"/>
          <a:chOff x="0" y="0"/>
          <a:chExt cx="0" cy="0"/>
        </a:xfrm>
      </p:grpSpPr>
      <p:sp>
        <p:nvSpPr>
          <p:cNvPr id="16" name="Title Placeholder 4">
            <a:extLst>
              <a:ext uri="{FF2B5EF4-FFF2-40B4-BE49-F238E27FC236}">
                <a16:creationId xmlns:a16="http://schemas.microsoft.com/office/drawing/2014/main" id="{DCA6F28B-ACF1-D3CB-8968-4F64BEA02E9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60" name="Content placeholder 47">
            <a:extLst>
              <a:ext uri="{FF2B5EF4-FFF2-40B4-BE49-F238E27FC236}">
                <a16:creationId xmlns:a16="http://schemas.microsoft.com/office/drawing/2014/main" id="{E2F72F6F-0172-47B0-8D9E-0EED383332E2}"/>
              </a:ext>
            </a:extLst>
          </p:cNvPr>
          <p:cNvSpPr>
            <a:spLocks noGrp="1"/>
          </p:cNvSpPr>
          <p:nvPr>
            <p:ph type="pic" sz="quarter" idx="48"/>
          </p:nvPr>
        </p:nvSpPr>
        <p:spPr>
          <a:xfrm>
            <a:off x="836099" y="2560354"/>
            <a:ext cx="1776046" cy="2102177"/>
          </a:xfrm>
          <a:prstGeom prst="hexagon">
            <a:avLst>
              <a:gd name="adj" fmla="val 28349"/>
              <a:gd name="vf" fmla="val 115470"/>
            </a:avLst>
          </a:prstGeom>
          <a:ln>
            <a:noFill/>
          </a:ln>
        </p:spPr>
        <p:txBody>
          <a:bodyPr anchor="ct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52" name="Content placeholder 47" descr="Click icon to add picture">
            <a:extLst>
              <a:ext uri="{FF2B5EF4-FFF2-40B4-BE49-F238E27FC236}">
                <a16:creationId xmlns:a16="http://schemas.microsoft.com/office/drawing/2014/main" id="{2369DDD8-CFC2-4980-A0DB-411AA173B475}"/>
              </a:ext>
            </a:extLst>
          </p:cNvPr>
          <p:cNvSpPr>
            <a:spLocks noGrp="1"/>
          </p:cNvSpPr>
          <p:nvPr>
            <p:ph type="body" sz="quarter" idx="27" hasCustomPrompt="1"/>
          </p:nvPr>
        </p:nvSpPr>
        <p:spPr>
          <a:xfrm>
            <a:off x="910503" y="4764290"/>
            <a:ext cx="1573529" cy="506399"/>
          </a:xfrm>
          <a:prstGeom prst="rect">
            <a:avLst/>
          </a:prstGeom>
        </p:spPr>
        <p:txBody>
          <a:bodyPr anchor="b">
            <a:noAutofit/>
          </a:bodyPr>
          <a:lstStyle>
            <a:lvl1pPr marL="0" indent="0" algn="ctr">
              <a:lnSpc>
                <a:spcPct val="100000"/>
              </a:lnSpc>
              <a:buNone/>
              <a:defRPr sz="1350" b="1" i="0">
                <a:solidFill>
                  <a:schemeClr val="accent6"/>
                </a:solidFill>
                <a:latin typeface="+mn-lt"/>
                <a:ea typeface="+mj-ea"/>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53" name="Content placeholder 47">
            <a:extLst>
              <a:ext uri="{FF2B5EF4-FFF2-40B4-BE49-F238E27FC236}">
                <a16:creationId xmlns:a16="http://schemas.microsoft.com/office/drawing/2014/main" id="{B66AC261-5929-40D2-A646-8F16675DE383}"/>
              </a:ext>
            </a:extLst>
          </p:cNvPr>
          <p:cNvSpPr>
            <a:spLocks noGrp="1"/>
          </p:cNvSpPr>
          <p:nvPr>
            <p:ph type="body" sz="quarter" idx="28" hasCustomPrompt="1"/>
          </p:nvPr>
        </p:nvSpPr>
        <p:spPr>
          <a:xfrm>
            <a:off x="910502" y="5295181"/>
            <a:ext cx="1573529" cy="506399"/>
          </a:xfrm>
          <a:prstGeom prst="rect">
            <a:avLst/>
          </a:prstGeom>
        </p:spPr>
        <p:txBody>
          <a:bodyPr>
            <a:noAutofit/>
          </a:bodyPr>
          <a:lstStyle>
            <a:lvl1pPr marL="0" indent="0" algn="ctr">
              <a:lnSpc>
                <a:spcPct val="100000"/>
              </a:lnSpc>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61" name="Content placeholder 47">
            <a:extLst>
              <a:ext uri="{FF2B5EF4-FFF2-40B4-BE49-F238E27FC236}">
                <a16:creationId xmlns:a16="http://schemas.microsoft.com/office/drawing/2014/main" id="{B33A9FB2-1610-4389-B352-D99255F77BEC}"/>
              </a:ext>
            </a:extLst>
          </p:cNvPr>
          <p:cNvSpPr>
            <a:spLocks noGrp="1"/>
          </p:cNvSpPr>
          <p:nvPr>
            <p:ph type="pic" sz="quarter" idx="49"/>
          </p:nvPr>
        </p:nvSpPr>
        <p:spPr>
          <a:xfrm>
            <a:off x="2717652" y="1840731"/>
            <a:ext cx="1776046" cy="2102177"/>
          </a:xfrm>
          <a:prstGeom prst="hexagon">
            <a:avLst>
              <a:gd name="adj" fmla="val 28349"/>
              <a:gd name="vf" fmla="val 115470"/>
            </a:avLst>
          </a:prstGeom>
          <a:ln>
            <a:noFill/>
          </a:ln>
        </p:spPr>
        <p:txBody>
          <a:bodyPr anchor="ct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21" name="Content placeholder 47" descr="Click icon to add picture">
            <a:extLst>
              <a:ext uri="{FF2B5EF4-FFF2-40B4-BE49-F238E27FC236}">
                <a16:creationId xmlns:a16="http://schemas.microsoft.com/office/drawing/2014/main" id="{DEE851A8-3FB7-B319-A053-BE08A45763C5}"/>
              </a:ext>
            </a:extLst>
          </p:cNvPr>
          <p:cNvSpPr>
            <a:spLocks noGrp="1"/>
          </p:cNvSpPr>
          <p:nvPr>
            <p:ph type="body" sz="quarter" idx="54" hasCustomPrompt="1"/>
          </p:nvPr>
        </p:nvSpPr>
        <p:spPr>
          <a:xfrm>
            <a:off x="2790331" y="4045833"/>
            <a:ext cx="1573529" cy="506399"/>
          </a:xfrm>
          <a:prstGeom prst="rect">
            <a:avLst/>
          </a:prstGeom>
        </p:spPr>
        <p:txBody>
          <a:bodyPr anchor="b">
            <a:noAutofit/>
          </a:bodyPr>
          <a:lstStyle>
            <a:lvl1pPr marL="0" indent="0" algn="ctr">
              <a:lnSpc>
                <a:spcPct val="100000"/>
              </a:lnSpc>
              <a:buNone/>
              <a:defRPr sz="1350" b="1" i="0">
                <a:solidFill>
                  <a:schemeClr val="accent6"/>
                </a:solidFill>
                <a:latin typeface="+mn-lt"/>
                <a:ea typeface="+mj-ea"/>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2" name="Content placeholder 47">
            <a:extLst>
              <a:ext uri="{FF2B5EF4-FFF2-40B4-BE49-F238E27FC236}">
                <a16:creationId xmlns:a16="http://schemas.microsoft.com/office/drawing/2014/main" id="{5743B59B-3EAA-B249-07CE-9C9C5B0B6AB1}"/>
              </a:ext>
            </a:extLst>
          </p:cNvPr>
          <p:cNvSpPr>
            <a:spLocks noGrp="1"/>
          </p:cNvSpPr>
          <p:nvPr>
            <p:ph type="body" sz="quarter" idx="55" hasCustomPrompt="1"/>
          </p:nvPr>
        </p:nvSpPr>
        <p:spPr>
          <a:xfrm>
            <a:off x="2790330" y="4576724"/>
            <a:ext cx="1573529" cy="506399"/>
          </a:xfrm>
          <a:prstGeom prst="rect">
            <a:avLst/>
          </a:prstGeom>
        </p:spPr>
        <p:txBody>
          <a:bodyPr>
            <a:noAutofit/>
          </a:bodyPr>
          <a:lstStyle>
            <a:lvl1pPr marL="0" indent="0" algn="ctr">
              <a:lnSpc>
                <a:spcPct val="100000"/>
              </a:lnSpc>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62" name="Content placeholder 47">
            <a:extLst>
              <a:ext uri="{FF2B5EF4-FFF2-40B4-BE49-F238E27FC236}">
                <a16:creationId xmlns:a16="http://schemas.microsoft.com/office/drawing/2014/main" id="{0AC60B87-71AC-4AA8-9AE7-B3B427BACB12}"/>
              </a:ext>
            </a:extLst>
          </p:cNvPr>
          <p:cNvSpPr>
            <a:spLocks noGrp="1"/>
          </p:cNvSpPr>
          <p:nvPr>
            <p:ph type="pic" sz="quarter" idx="50"/>
          </p:nvPr>
        </p:nvSpPr>
        <p:spPr>
          <a:xfrm>
            <a:off x="4585051" y="2560354"/>
            <a:ext cx="1776046" cy="2102177"/>
          </a:xfrm>
          <a:prstGeom prst="hexagon">
            <a:avLst>
              <a:gd name="adj" fmla="val 28349"/>
              <a:gd name="vf" fmla="val 115470"/>
            </a:avLst>
          </a:prstGeom>
          <a:ln>
            <a:noFill/>
          </a:ln>
        </p:spPr>
        <p:txBody>
          <a:bodyPr anchor="ct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19" name="Content placeholder 47" descr="Click icon to add picture">
            <a:extLst>
              <a:ext uri="{FF2B5EF4-FFF2-40B4-BE49-F238E27FC236}">
                <a16:creationId xmlns:a16="http://schemas.microsoft.com/office/drawing/2014/main" id="{110FBA5D-2CEB-4D44-16CA-0F24099B1401}"/>
              </a:ext>
            </a:extLst>
          </p:cNvPr>
          <p:cNvSpPr>
            <a:spLocks noGrp="1"/>
          </p:cNvSpPr>
          <p:nvPr>
            <p:ph type="body" sz="quarter" idx="52" hasCustomPrompt="1"/>
          </p:nvPr>
        </p:nvSpPr>
        <p:spPr>
          <a:xfrm>
            <a:off x="4664033" y="4764290"/>
            <a:ext cx="1573529" cy="506399"/>
          </a:xfrm>
          <a:prstGeom prst="rect">
            <a:avLst/>
          </a:prstGeom>
        </p:spPr>
        <p:txBody>
          <a:bodyPr anchor="b">
            <a:noAutofit/>
          </a:bodyPr>
          <a:lstStyle>
            <a:lvl1pPr marL="0" indent="0" algn="ctr">
              <a:lnSpc>
                <a:spcPct val="100000"/>
              </a:lnSpc>
              <a:buNone/>
              <a:defRPr sz="1350" b="1" i="0">
                <a:solidFill>
                  <a:schemeClr val="accent6"/>
                </a:solidFill>
                <a:latin typeface="+mn-lt"/>
                <a:ea typeface="+mj-ea"/>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2108E774-D145-FA07-58F1-7DB37A30A596}"/>
              </a:ext>
            </a:extLst>
          </p:cNvPr>
          <p:cNvSpPr>
            <a:spLocks noGrp="1"/>
          </p:cNvSpPr>
          <p:nvPr>
            <p:ph type="body" sz="quarter" idx="53" hasCustomPrompt="1"/>
          </p:nvPr>
        </p:nvSpPr>
        <p:spPr>
          <a:xfrm>
            <a:off x="4664032" y="5295181"/>
            <a:ext cx="1573529" cy="506399"/>
          </a:xfrm>
          <a:prstGeom prst="rect">
            <a:avLst/>
          </a:prstGeom>
        </p:spPr>
        <p:txBody>
          <a:bodyPr>
            <a:noAutofit/>
          </a:bodyPr>
          <a:lstStyle>
            <a:lvl1pPr marL="0" indent="0" algn="ctr">
              <a:lnSpc>
                <a:spcPct val="100000"/>
              </a:lnSpc>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63" name="Content placeholder 47">
            <a:extLst>
              <a:ext uri="{FF2B5EF4-FFF2-40B4-BE49-F238E27FC236}">
                <a16:creationId xmlns:a16="http://schemas.microsoft.com/office/drawing/2014/main" id="{05B25D7D-82BA-4FF5-9C92-4AD181847515}"/>
              </a:ext>
            </a:extLst>
          </p:cNvPr>
          <p:cNvSpPr>
            <a:spLocks noGrp="1"/>
          </p:cNvSpPr>
          <p:nvPr>
            <p:ph type="pic" sz="quarter" idx="51"/>
          </p:nvPr>
        </p:nvSpPr>
        <p:spPr>
          <a:xfrm>
            <a:off x="6375246" y="1836332"/>
            <a:ext cx="1776046" cy="2102177"/>
          </a:xfrm>
          <a:prstGeom prst="hexagon">
            <a:avLst>
              <a:gd name="adj" fmla="val 28349"/>
              <a:gd name="vf" fmla="val 115470"/>
            </a:avLst>
          </a:prstGeom>
          <a:ln>
            <a:noFill/>
          </a:ln>
        </p:spPr>
        <p:txBody>
          <a:bodyPr anchor="ct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25" name="Content placeholder 47" descr="Click icon to add picture">
            <a:extLst>
              <a:ext uri="{FF2B5EF4-FFF2-40B4-BE49-F238E27FC236}">
                <a16:creationId xmlns:a16="http://schemas.microsoft.com/office/drawing/2014/main" id="{A9C2624B-E6E6-C673-E8FF-F4BF909C3AC2}"/>
              </a:ext>
            </a:extLst>
          </p:cNvPr>
          <p:cNvSpPr>
            <a:spLocks noGrp="1"/>
          </p:cNvSpPr>
          <p:nvPr>
            <p:ph type="body" sz="quarter" idx="56" hasCustomPrompt="1"/>
          </p:nvPr>
        </p:nvSpPr>
        <p:spPr>
          <a:xfrm>
            <a:off x="6476506" y="4045833"/>
            <a:ext cx="1573529" cy="506399"/>
          </a:xfrm>
          <a:prstGeom prst="rect">
            <a:avLst/>
          </a:prstGeom>
        </p:spPr>
        <p:txBody>
          <a:bodyPr anchor="b">
            <a:noAutofit/>
          </a:bodyPr>
          <a:lstStyle>
            <a:lvl1pPr marL="0" indent="0" algn="ctr">
              <a:lnSpc>
                <a:spcPct val="100000"/>
              </a:lnSpc>
              <a:buNone/>
              <a:defRPr sz="1350" b="1" i="0">
                <a:solidFill>
                  <a:schemeClr val="accent6"/>
                </a:solidFill>
                <a:latin typeface="+mn-lt"/>
                <a:ea typeface="+mj-ea"/>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6" name="Content placeholder 47">
            <a:extLst>
              <a:ext uri="{FF2B5EF4-FFF2-40B4-BE49-F238E27FC236}">
                <a16:creationId xmlns:a16="http://schemas.microsoft.com/office/drawing/2014/main" id="{A003837A-CCD7-3699-D86F-CB884CA4C675}"/>
              </a:ext>
            </a:extLst>
          </p:cNvPr>
          <p:cNvSpPr>
            <a:spLocks noGrp="1"/>
          </p:cNvSpPr>
          <p:nvPr>
            <p:ph type="body" sz="quarter" idx="57" hasCustomPrompt="1"/>
          </p:nvPr>
        </p:nvSpPr>
        <p:spPr>
          <a:xfrm>
            <a:off x="6476505" y="4576724"/>
            <a:ext cx="1573529" cy="506399"/>
          </a:xfrm>
          <a:prstGeom prst="rect">
            <a:avLst/>
          </a:prstGeom>
        </p:spPr>
        <p:txBody>
          <a:bodyPr>
            <a:noAutofit/>
          </a:bodyPr>
          <a:lstStyle>
            <a:lvl1pPr marL="0" indent="0" algn="ctr">
              <a:lnSpc>
                <a:spcPct val="100000"/>
              </a:lnSpc>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 name="Footer Placeholder 1">
            <a:extLst>
              <a:ext uri="{FF2B5EF4-FFF2-40B4-BE49-F238E27FC236}">
                <a16:creationId xmlns:a16="http://schemas.microsoft.com/office/drawing/2014/main" id="{89028585-56FF-7B3D-783D-D06964F7C099}"/>
              </a:ext>
            </a:extLst>
          </p:cNvPr>
          <p:cNvSpPr>
            <a:spLocks noGrp="1"/>
          </p:cNvSpPr>
          <p:nvPr>
            <p:ph type="ftr" sz="quarter" idx="58"/>
          </p:nvPr>
        </p:nvSpPr>
        <p:spPr/>
        <p:txBody>
          <a:bodyPr>
            <a:noAutofit/>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7D090978-DDC9-0FA2-2CFD-733C8B854F3C}"/>
              </a:ext>
            </a:extLst>
          </p:cNvPr>
          <p:cNvSpPr>
            <a:spLocks noGrp="1"/>
          </p:cNvSpPr>
          <p:nvPr>
            <p:ph type="sldNum" sz="quarter" idx="59"/>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26368387"/>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Team Member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92FA2A-46BA-2A19-C3CE-EC6985867B92}"/>
              </a:ext>
            </a:extLst>
          </p:cNvPr>
          <p:cNvSpPr>
            <a:spLocks noGrp="1"/>
          </p:cNvSpPr>
          <p:nvPr>
            <p:ph type="title"/>
          </p:nvPr>
        </p:nvSpPr>
        <p:spPr>
          <a:xfrm>
            <a:off x="382181" y="2367293"/>
            <a:ext cx="2932495" cy="3629708"/>
          </a:xfrm>
        </p:spPr>
        <p:txBody>
          <a:bodyPr anchor="t">
            <a:noAutofit/>
          </a:bodyPr>
          <a:lstStyle>
            <a:lvl1pPr>
              <a:defRPr>
                <a:solidFill>
                  <a:schemeClr val="accent6"/>
                </a:solidFill>
              </a:defRPr>
            </a:lvl1pPr>
          </a:lstStyle>
          <a:p>
            <a:r>
              <a:rPr lang="en-US"/>
              <a:t>Click to edit Master title style</a:t>
            </a:r>
            <a:endParaRPr lang="en-US" dirty="0"/>
          </a:p>
        </p:txBody>
      </p:sp>
      <p:sp>
        <p:nvSpPr>
          <p:cNvPr id="38" name="Content placeholder 47">
            <a:extLst>
              <a:ext uri="{FF2B5EF4-FFF2-40B4-BE49-F238E27FC236}">
                <a16:creationId xmlns:a16="http://schemas.microsoft.com/office/drawing/2014/main" id="{BF9EDF7D-3BB1-43C0-92BB-091CCC520477}"/>
              </a:ext>
            </a:extLst>
          </p:cNvPr>
          <p:cNvSpPr>
            <a:spLocks noGrp="1"/>
          </p:cNvSpPr>
          <p:nvPr>
            <p:ph type="pic" sz="quarter" idx="48"/>
          </p:nvPr>
        </p:nvSpPr>
        <p:spPr>
          <a:xfrm>
            <a:off x="3202347" y="436455"/>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39" name="Content placeholder 47" descr="Click icon to add picture">
            <a:extLst>
              <a:ext uri="{FF2B5EF4-FFF2-40B4-BE49-F238E27FC236}">
                <a16:creationId xmlns:a16="http://schemas.microsoft.com/office/drawing/2014/main" id="{15896C2C-7C25-4BC0-AF9B-DF590A2909AA}"/>
              </a:ext>
            </a:extLst>
          </p:cNvPr>
          <p:cNvSpPr>
            <a:spLocks noGrp="1"/>
          </p:cNvSpPr>
          <p:nvPr>
            <p:ph type="body" sz="quarter" idx="27" hasCustomPrompt="1"/>
          </p:nvPr>
        </p:nvSpPr>
        <p:spPr>
          <a:xfrm>
            <a:off x="4140157" y="522516"/>
            <a:ext cx="1717382" cy="626551"/>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40" name="Content placeholder 47">
            <a:extLst>
              <a:ext uri="{FF2B5EF4-FFF2-40B4-BE49-F238E27FC236}">
                <a16:creationId xmlns:a16="http://schemas.microsoft.com/office/drawing/2014/main" id="{CAC554EF-FF8F-4055-A716-E82F461413B7}"/>
              </a:ext>
            </a:extLst>
          </p:cNvPr>
          <p:cNvSpPr>
            <a:spLocks noGrp="1"/>
          </p:cNvSpPr>
          <p:nvPr>
            <p:ph type="body" sz="quarter" idx="28" hasCustomPrompt="1"/>
          </p:nvPr>
        </p:nvSpPr>
        <p:spPr>
          <a:xfrm>
            <a:off x="4140158" y="1165882"/>
            <a:ext cx="1717382" cy="506399"/>
          </a:xfrm>
          <a:prstGeom prst="rect">
            <a:avLst/>
          </a:prstGeom>
        </p:spPr>
        <p:txBody>
          <a:bodyPr>
            <a:noAutofit/>
          </a:bodyPr>
          <a:lstStyle>
            <a:lvl1pPr marL="0" indent="0" algn="l">
              <a:lnSpc>
                <a:spcPct val="90000"/>
              </a:lnSpc>
              <a:spcBef>
                <a:spcPts val="0"/>
              </a:spcBef>
              <a:buNone/>
              <a:defRPr sz="1050" b="0" i="0">
                <a:solidFill>
                  <a:schemeClr val="accent6"/>
                </a:solidFill>
                <a:latin typeface="+mn-lt"/>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56" name="Content placeholder 47">
            <a:extLst>
              <a:ext uri="{FF2B5EF4-FFF2-40B4-BE49-F238E27FC236}">
                <a16:creationId xmlns:a16="http://schemas.microsoft.com/office/drawing/2014/main" id="{4F0742C0-A9F2-4886-B17E-6915399483C3}"/>
              </a:ext>
            </a:extLst>
          </p:cNvPr>
          <p:cNvSpPr>
            <a:spLocks noGrp="1"/>
          </p:cNvSpPr>
          <p:nvPr>
            <p:ph type="pic" sz="quarter" idx="72"/>
          </p:nvPr>
        </p:nvSpPr>
        <p:spPr>
          <a:xfrm>
            <a:off x="6044937" y="436455"/>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1" name="Content placeholder 47" descr="Click icon to add picture">
            <a:extLst>
              <a:ext uri="{FF2B5EF4-FFF2-40B4-BE49-F238E27FC236}">
                <a16:creationId xmlns:a16="http://schemas.microsoft.com/office/drawing/2014/main" id="{CE3DC674-39AB-43B9-AC30-97A68D221596}"/>
              </a:ext>
            </a:extLst>
          </p:cNvPr>
          <p:cNvSpPr>
            <a:spLocks noGrp="1"/>
          </p:cNvSpPr>
          <p:nvPr>
            <p:ph type="body" sz="quarter" idx="55" hasCustomPrompt="1"/>
          </p:nvPr>
        </p:nvSpPr>
        <p:spPr>
          <a:xfrm>
            <a:off x="6982417" y="642668"/>
            <a:ext cx="1573529" cy="506399"/>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42" name="Content placeholder 47">
            <a:extLst>
              <a:ext uri="{FF2B5EF4-FFF2-40B4-BE49-F238E27FC236}">
                <a16:creationId xmlns:a16="http://schemas.microsoft.com/office/drawing/2014/main" id="{F12189CA-0E22-41A5-91FD-03761860993D}"/>
              </a:ext>
            </a:extLst>
          </p:cNvPr>
          <p:cNvSpPr>
            <a:spLocks noGrp="1"/>
          </p:cNvSpPr>
          <p:nvPr>
            <p:ph type="body" sz="quarter" idx="56" hasCustomPrompt="1"/>
          </p:nvPr>
        </p:nvSpPr>
        <p:spPr>
          <a:xfrm>
            <a:off x="6982418" y="1165882"/>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48" name="Content placeholder 47">
            <a:extLst>
              <a:ext uri="{FF2B5EF4-FFF2-40B4-BE49-F238E27FC236}">
                <a16:creationId xmlns:a16="http://schemas.microsoft.com/office/drawing/2014/main" id="{A962C62E-F92F-445A-9243-8B433747A548}"/>
              </a:ext>
            </a:extLst>
          </p:cNvPr>
          <p:cNvSpPr>
            <a:spLocks noGrp="1"/>
          </p:cNvSpPr>
          <p:nvPr>
            <p:ph type="pic" sz="quarter" idx="69"/>
          </p:nvPr>
        </p:nvSpPr>
        <p:spPr>
          <a:xfrm>
            <a:off x="3202347" y="2004222"/>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3" name="Content placeholder 47" descr="Click icon to add picture">
            <a:extLst>
              <a:ext uri="{FF2B5EF4-FFF2-40B4-BE49-F238E27FC236}">
                <a16:creationId xmlns:a16="http://schemas.microsoft.com/office/drawing/2014/main" id="{DE6F9463-BB2D-43FC-BE8F-21D3F9A2539C}"/>
              </a:ext>
            </a:extLst>
          </p:cNvPr>
          <p:cNvSpPr>
            <a:spLocks noGrp="1"/>
          </p:cNvSpPr>
          <p:nvPr>
            <p:ph type="body" sz="quarter" idx="57" hasCustomPrompt="1"/>
          </p:nvPr>
        </p:nvSpPr>
        <p:spPr>
          <a:xfrm>
            <a:off x="4140158" y="2105171"/>
            <a:ext cx="1644766" cy="617418"/>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44" name="Content placeholder 47">
            <a:extLst>
              <a:ext uri="{FF2B5EF4-FFF2-40B4-BE49-F238E27FC236}">
                <a16:creationId xmlns:a16="http://schemas.microsoft.com/office/drawing/2014/main" id="{7DF27694-08A2-4530-B763-5A9B9D4DC6E0}"/>
              </a:ext>
            </a:extLst>
          </p:cNvPr>
          <p:cNvSpPr>
            <a:spLocks noGrp="1"/>
          </p:cNvSpPr>
          <p:nvPr>
            <p:ph type="body" sz="quarter" idx="58" hasCustomPrompt="1"/>
          </p:nvPr>
        </p:nvSpPr>
        <p:spPr>
          <a:xfrm>
            <a:off x="4140159" y="2739722"/>
            <a:ext cx="1644766" cy="506399"/>
          </a:xfrm>
          <a:prstGeom prst="rect">
            <a:avLst/>
          </a:prstGeom>
        </p:spPr>
        <p:txBody>
          <a:bodyPr>
            <a:noAutofit/>
          </a:bodyPr>
          <a:lstStyle>
            <a:lvl1pPr marL="0" indent="0" algn="l">
              <a:lnSpc>
                <a:spcPct val="100000"/>
              </a:lnSpc>
              <a:spcBef>
                <a:spcPts val="0"/>
              </a:spcBef>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1" name="Content placeholder 47">
            <a:extLst>
              <a:ext uri="{FF2B5EF4-FFF2-40B4-BE49-F238E27FC236}">
                <a16:creationId xmlns:a16="http://schemas.microsoft.com/office/drawing/2014/main" id="{2EA753B3-D0BB-4484-85D1-E28345D99F4C}"/>
              </a:ext>
            </a:extLst>
          </p:cNvPr>
          <p:cNvSpPr>
            <a:spLocks noGrp="1"/>
          </p:cNvSpPr>
          <p:nvPr>
            <p:ph type="pic" sz="quarter" idx="73"/>
          </p:nvPr>
        </p:nvSpPr>
        <p:spPr>
          <a:xfrm>
            <a:off x="6044937" y="2004222"/>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dirty="0"/>
          </a:p>
        </p:txBody>
      </p:sp>
      <p:sp>
        <p:nvSpPr>
          <p:cNvPr id="45" name="Content placeholder 47" descr="Click icon to add picture">
            <a:extLst>
              <a:ext uri="{FF2B5EF4-FFF2-40B4-BE49-F238E27FC236}">
                <a16:creationId xmlns:a16="http://schemas.microsoft.com/office/drawing/2014/main" id="{20398AA4-3D68-487D-BE7C-9F1D45E3F5FF}"/>
              </a:ext>
            </a:extLst>
          </p:cNvPr>
          <p:cNvSpPr>
            <a:spLocks noGrp="1"/>
          </p:cNvSpPr>
          <p:nvPr>
            <p:ph type="body" sz="quarter" idx="59" hasCustomPrompt="1"/>
          </p:nvPr>
        </p:nvSpPr>
        <p:spPr>
          <a:xfrm>
            <a:off x="6982418" y="2032203"/>
            <a:ext cx="1573529" cy="701144"/>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46" name="Content placeholder 47">
            <a:extLst>
              <a:ext uri="{FF2B5EF4-FFF2-40B4-BE49-F238E27FC236}">
                <a16:creationId xmlns:a16="http://schemas.microsoft.com/office/drawing/2014/main" id="{6B623D7A-5E96-42AB-9B1F-14E445503187}"/>
              </a:ext>
            </a:extLst>
          </p:cNvPr>
          <p:cNvSpPr>
            <a:spLocks noGrp="1"/>
          </p:cNvSpPr>
          <p:nvPr>
            <p:ph type="body" sz="quarter" idx="60" hasCustomPrompt="1"/>
          </p:nvPr>
        </p:nvSpPr>
        <p:spPr>
          <a:xfrm>
            <a:off x="6982417" y="2746408"/>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49" name="Content placeholder 47">
            <a:extLst>
              <a:ext uri="{FF2B5EF4-FFF2-40B4-BE49-F238E27FC236}">
                <a16:creationId xmlns:a16="http://schemas.microsoft.com/office/drawing/2014/main" id="{EAA5B0EA-1F3B-4D8B-9BB9-F9037A393705}"/>
              </a:ext>
            </a:extLst>
          </p:cNvPr>
          <p:cNvSpPr>
            <a:spLocks noGrp="1"/>
          </p:cNvSpPr>
          <p:nvPr>
            <p:ph type="pic" sz="quarter" idx="70"/>
          </p:nvPr>
        </p:nvSpPr>
        <p:spPr>
          <a:xfrm>
            <a:off x="3202347" y="3571991"/>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7" name="Content placeholder 47" descr="Click icon to add picture">
            <a:extLst>
              <a:ext uri="{FF2B5EF4-FFF2-40B4-BE49-F238E27FC236}">
                <a16:creationId xmlns:a16="http://schemas.microsoft.com/office/drawing/2014/main" id="{2C93687D-1E42-4B01-9F16-9FA098CE1153}"/>
              </a:ext>
            </a:extLst>
          </p:cNvPr>
          <p:cNvSpPr>
            <a:spLocks noGrp="1"/>
          </p:cNvSpPr>
          <p:nvPr>
            <p:ph type="body" sz="quarter" idx="61" hasCustomPrompt="1"/>
          </p:nvPr>
        </p:nvSpPr>
        <p:spPr>
          <a:xfrm>
            <a:off x="4140158" y="3775516"/>
            <a:ext cx="1573529" cy="506399"/>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50" name="Content placeholder 47">
            <a:extLst>
              <a:ext uri="{FF2B5EF4-FFF2-40B4-BE49-F238E27FC236}">
                <a16:creationId xmlns:a16="http://schemas.microsoft.com/office/drawing/2014/main" id="{7AB91474-458B-45F7-9773-FA375C2CF7FD}"/>
              </a:ext>
            </a:extLst>
          </p:cNvPr>
          <p:cNvSpPr>
            <a:spLocks noGrp="1"/>
          </p:cNvSpPr>
          <p:nvPr>
            <p:ph type="body" sz="quarter" idx="62" hasCustomPrompt="1"/>
          </p:nvPr>
        </p:nvSpPr>
        <p:spPr>
          <a:xfrm>
            <a:off x="4140158" y="4312078"/>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2" name="Content placeholder 47">
            <a:extLst>
              <a:ext uri="{FF2B5EF4-FFF2-40B4-BE49-F238E27FC236}">
                <a16:creationId xmlns:a16="http://schemas.microsoft.com/office/drawing/2014/main" id="{52E587E7-A09A-4FB2-8774-8073E737F106}"/>
              </a:ext>
            </a:extLst>
          </p:cNvPr>
          <p:cNvSpPr>
            <a:spLocks noGrp="1"/>
          </p:cNvSpPr>
          <p:nvPr>
            <p:ph type="pic" sz="quarter" idx="74"/>
          </p:nvPr>
        </p:nvSpPr>
        <p:spPr>
          <a:xfrm>
            <a:off x="6044937" y="3571991"/>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51" name="Content placeholder 47" descr="Click icon to add picture">
            <a:extLst>
              <a:ext uri="{FF2B5EF4-FFF2-40B4-BE49-F238E27FC236}">
                <a16:creationId xmlns:a16="http://schemas.microsoft.com/office/drawing/2014/main" id="{FBF01DC7-D684-4484-B2AA-B50F7B1A00DA}"/>
              </a:ext>
            </a:extLst>
          </p:cNvPr>
          <p:cNvSpPr>
            <a:spLocks noGrp="1"/>
          </p:cNvSpPr>
          <p:nvPr>
            <p:ph type="body" sz="quarter" idx="63" hasCustomPrompt="1"/>
          </p:nvPr>
        </p:nvSpPr>
        <p:spPr>
          <a:xfrm>
            <a:off x="6982417" y="3775516"/>
            <a:ext cx="1573529" cy="506399"/>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52" name="Content placeholder 47">
            <a:extLst>
              <a:ext uri="{FF2B5EF4-FFF2-40B4-BE49-F238E27FC236}">
                <a16:creationId xmlns:a16="http://schemas.microsoft.com/office/drawing/2014/main" id="{6046C90F-8A25-4E70-9BC9-4496C6B94EBC}"/>
              </a:ext>
            </a:extLst>
          </p:cNvPr>
          <p:cNvSpPr>
            <a:spLocks noGrp="1"/>
          </p:cNvSpPr>
          <p:nvPr>
            <p:ph type="body" sz="quarter" idx="64" hasCustomPrompt="1"/>
          </p:nvPr>
        </p:nvSpPr>
        <p:spPr>
          <a:xfrm>
            <a:off x="6982418" y="4312078"/>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55" name="Content placeholder 47">
            <a:extLst>
              <a:ext uri="{FF2B5EF4-FFF2-40B4-BE49-F238E27FC236}">
                <a16:creationId xmlns:a16="http://schemas.microsoft.com/office/drawing/2014/main" id="{D05B9A22-6B21-40BB-BBC1-9586C432A97B}"/>
              </a:ext>
            </a:extLst>
          </p:cNvPr>
          <p:cNvSpPr>
            <a:spLocks noGrp="1"/>
          </p:cNvSpPr>
          <p:nvPr>
            <p:ph type="pic" sz="quarter" idx="71"/>
          </p:nvPr>
        </p:nvSpPr>
        <p:spPr>
          <a:xfrm>
            <a:off x="3202347" y="5153614"/>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53" name="Content placeholder 47" descr="Click icon to add picture">
            <a:extLst>
              <a:ext uri="{FF2B5EF4-FFF2-40B4-BE49-F238E27FC236}">
                <a16:creationId xmlns:a16="http://schemas.microsoft.com/office/drawing/2014/main" id="{F5E2B418-8D0E-4995-A3ED-4348C6F4A1AF}"/>
              </a:ext>
            </a:extLst>
          </p:cNvPr>
          <p:cNvSpPr>
            <a:spLocks noGrp="1"/>
          </p:cNvSpPr>
          <p:nvPr>
            <p:ph type="body" sz="quarter" idx="65" hasCustomPrompt="1"/>
          </p:nvPr>
        </p:nvSpPr>
        <p:spPr>
          <a:xfrm>
            <a:off x="4140158" y="5369450"/>
            <a:ext cx="1573529" cy="506399"/>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58" name="Content placeholder 47">
            <a:extLst>
              <a:ext uri="{FF2B5EF4-FFF2-40B4-BE49-F238E27FC236}">
                <a16:creationId xmlns:a16="http://schemas.microsoft.com/office/drawing/2014/main" id="{90A2A6E4-4D11-4F28-9D68-BC28580EBC05}"/>
              </a:ext>
            </a:extLst>
          </p:cNvPr>
          <p:cNvSpPr>
            <a:spLocks noGrp="1"/>
          </p:cNvSpPr>
          <p:nvPr>
            <p:ph type="body" sz="quarter" idx="66" hasCustomPrompt="1"/>
          </p:nvPr>
        </p:nvSpPr>
        <p:spPr>
          <a:xfrm>
            <a:off x="4140158" y="5901595"/>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3" name="Content placeholder 47">
            <a:extLst>
              <a:ext uri="{FF2B5EF4-FFF2-40B4-BE49-F238E27FC236}">
                <a16:creationId xmlns:a16="http://schemas.microsoft.com/office/drawing/2014/main" id="{A74DEBE4-2F74-4EB7-9501-8D37A3151B2A}"/>
              </a:ext>
            </a:extLst>
          </p:cNvPr>
          <p:cNvSpPr>
            <a:spLocks noGrp="1"/>
          </p:cNvSpPr>
          <p:nvPr>
            <p:ph type="pic" sz="quarter" idx="75"/>
          </p:nvPr>
        </p:nvSpPr>
        <p:spPr>
          <a:xfrm>
            <a:off x="6044937" y="5153614"/>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59" name="Content placeholder 47" descr="Click icon to add picture">
            <a:extLst>
              <a:ext uri="{FF2B5EF4-FFF2-40B4-BE49-F238E27FC236}">
                <a16:creationId xmlns:a16="http://schemas.microsoft.com/office/drawing/2014/main" id="{070D69EE-1032-4604-B201-FD13AE846E9E}"/>
              </a:ext>
            </a:extLst>
          </p:cNvPr>
          <p:cNvSpPr>
            <a:spLocks noGrp="1"/>
          </p:cNvSpPr>
          <p:nvPr>
            <p:ph type="body" sz="quarter" idx="67" hasCustomPrompt="1"/>
          </p:nvPr>
        </p:nvSpPr>
        <p:spPr>
          <a:xfrm>
            <a:off x="6985210" y="5369450"/>
            <a:ext cx="1573529" cy="506399"/>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60" name="Content placeholder 47">
            <a:extLst>
              <a:ext uri="{FF2B5EF4-FFF2-40B4-BE49-F238E27FC236}">
                <a16:creationId xmlns:a16="http://schemas.microsoft.com/office/drawing/2014/main" id="{B65187B8-CD7A-46B0-A851-E2456586E758}"/>
              </a:ext>
            </a:extLst>
          </p:cNvPr>
          <p:cNvSpPr>
            <a:spLocks noGrp="1"/>
          </p:cNvSpPr>
          <p:nvPr>
            <p:ph type="body" sz="quarter" idx="68" hasCustomPrompt="1"/>
          </p:nvPr>
        </p:nvSpPr>
        <p:spPr>
          <a:xfrm>
            <a:off x="6982418" y="5901595"/>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5" name="Footer Placeholder 4">
            <a:extLst>
              <a:ext uri="{FF2B5EF4-FFF2-40B4-BE49-F238E27FC236}">
                <a16:creationId xmlns:a16="http://schemas.microsoft.com/office/drawing/2014/main" id="{B2964988-2386-5A15-B085-00BD5D58E53C}"/>
              </a:ext>
            </a:extLst>
          </p:cNvPr>
          <p:cNvSpPr>
            <a:spLocks noGrp="1"/>
          </p:cNvSpPr>
          <p:nvPr>
            <p:ph type="ftr" sz="quarter" idx="76"/>
          </p:nvPr>
        </p:nvSpPr>
        <p:spPr/>
        <p:txBody>
          <a:bodyPr>
            <a:noAutofit/>
          </a:bodyPr>
          <a:lstStyle>
            <a:lvl1pPr>
              <a:defRPr>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062CC095-C330-BF75-42CE-50A46EAD82C5}"/>
              </a:ext>
            </a:extLst>
          </p:cNvPr>
          <p:cNvSpPr>
            <a:spLocks noGrp="1"/>
          </p:cNvSpPr>
          <p:nvPr>
            <p:ph type="sldNum" sz="quarter" idx="77"/>
          </p:nvPr>
        </p:nvSpPr>
        <p:spPr/>
        <p:txBody>
          <a:bodyPr>
            <a:noAutofit/>
          </a:bodyPr>
          <a:lstStyle>
            <a:lvl1pPr>
              <a:defRPr b="0">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743117437"/>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alpha val="20000"/>
          </a:schemeClr>
        </a:solidFill>
        <a:effectLst/>
      </p:bgPr>
    </p:bg>
    <p:spTree>
      <p:nvGrpSpPr>
        <p:cNvPr id="1" name=""/>
        <p:cNvGrpSpPr/>
        <p:nvPr/>
      </p:nvGrpSpPr>
      <p:grpSpPr>
        <a:xfrm>
          <a:off x="0" y="0"/>
          <a:ext cx="0" cy="0"/>
          <a:chOff x="0" y="0"/>
          <a:chExt cx="0" cy="0"/>
        </a:xfrm>
      </p:grpSpPr>
      <p:sp>
        <p:nvSpPr>
          <p:cNvPr id="4" name="Content placeholder 47">
            <a:extLst>
              <a:ext uri="{FF2B5EF4-FFF2-40B4-BE49-F238E27FC236}">
                <a16:creationId xmlns:a16="http://schemas.microsoft.com/office/drawing/2014/main" id="{28B6388A-37D2-4382-A7FC-9B9A76BDE84D}"/>
              </a:ext>
            </a:extLst>
          </p:cNvPr>
          <p:cNvSpPr>
            <a:spLocks noGrp="1"/>
          </p:cNvSpPr>
          <p:nvPr>
            <p:ph type="sldNum" sz="quarter" idx="4"/>
          </p:nvPr>
        </p:nvSpPr>
        <p:spPr>
          <a:xfrm>
            <a:off x="8395627" y="6217921"/>
            <a:ext cx="343944" cy="365125"/>
          </a:xfrm>
          <a:prstGeom prst="rect">
            <a:avLst/>
          </a:prstGeom>
        </p:spPr>
        <p:txBody>
          <a:bodyPr vert="horz" lIns="91440" tIns="45720" rIns="91440" bIns="45720" rtlCol="0" anchor="ctr">
            <a:noAutofit/>
          </a:bodyPr>
          <a:lstStyle>
            <a:lvl1pPr algn="ctr">
              <a:defRPr sz="900">
                <a:solidFill>
                  <a:schemeClr val="accent6"/>
                </a:solidFill>
                <a:latin typeface="+mn-lt"/>
              </a:defRPr>
            </a:lvl1pPr>
          </a:lstStyle>
          <a:p>
            <a:fld id="{47FEACEE-25B4-4A2D-B147-27296E36371D}" type="slidenum">
              <a:rPr lang="en-US" altLang="zh-CN" smtClean="0"/>
              <a:pPr/>
              <a:t>‹#›</a:t>
            </a:fld>
            <a:endParaRPr lang="en-US" altLang="zh-CN" dirty="0"/>
          </a:p>
        </p:txBody>
      </p:sp>
      <p:sp>
        <p:nvSpPr>
          <p:cNvPr id="6" name="Text Placeholder 2">
            <a:extLst>
              <a:ext uri="{FF2B5EF4-FFF2-40B4-BE49-F238E27FC236}">
                <a16:creationId xmlns:a16="http://schemas.microsoft.com/office/drawing/2014/main" id="{18CB8A3D-9A54-FD7C-F6A5-B33E6C891A4E}"/>
              </a:ext>
            </a:extLst>
          </p:cNvPr>
          <p:cNvSpPr>
            <a:spLocks noGrp="1"/>
          </p:cNvSpPr>
          <p:nvPr>
            <p:ph type="body" idx="1"/>
          </p:nvPr>
        </p:nvSpPr>
        <p:spPr>
          <a:xfrm>
            <a:off x="628650" y="1825625"/>
            <a:ext cx="7886700" cy="4351338"/>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itle Placeholder 4">
            <a:extLst>
              <a:ext uri="{FF2B5EF4-FFF2-40B4-BE49-F238E27FC236}">
                <a16:creationId xmlns:a16="http://schemas.microsoft.com/office/drawing/2014/main" id="{F38A7675-78A2-B642-22AF-B98514C68B0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n-US" noProof="0"/>
              <a:t>Click to edit Master title style</a:t>
            </a:r>
          </a:p>
        </p:txBody>
      </p:sp>
      <p:sp>
        <p:nvSpPr>
          <p:cNvPr id="8" name="Footer Placeholder 7">
            <a:extLst>
              <a:ext uri="{FF2B5EF4-FFF2-40B4-BE49-F238E27FC236}">
                <a16:creationId xmlns:a16="http://schemas.microsoft.com/office/drawing/2014/main" id="{C176125D-E69D-E2ED-1549-3D67DBD487E0}"/>
              </a:ext>
            </a:extLst>
          </p:cNvPr>
          <p:cNvSpPr>
            <a:spLocks noGrp="1"/>
          </p:cNvSpPr>
          <p:nvPr>
            <p:ph type="ftr" sz="quarter" idx="3"/>
          </p:nvPr>
        </p:nvSpPr>
        <p:spPr>
          <a:xfrm>
            <a:off x="363474" y="6217921"/>
            <a:ext cx="3086100" cy="365125"/>
          </a:xfrm>
          <a:prstGeom prst="rect">
            <a:avLst/>
          </a:prstGeom>
        </p:spPr>
        <p:txBody>
          <a:bodyPr vert="horz" lIns="91440" tIns="45720" rIns="91440" bIns="45720" rtlCol="0" anchor="ctr">
            <a:noAutofit/>
          </a:bodyPr>
          <a:lstStyle>
            <a:lvl1pPr algn="l">
              <a:defRPr sz="900">
                <a:solidFill>
                  <a:schemeClr val="accent6"/>
                </a:solidFill>
                <a:latin typeface="+mn-lt"/>
              </a:defRPr>
            </a:lvl1pPr>
          </a:lstStyle>
          <a:p>
            <a:r>
              <a:rPr lang="en-US"/>
              <a:t>Presentation title</a:t>
            </a:r>
            <a:endParaRPr lang="en-US" dirty="0"/>
          </a:p>
        </p:txBody>
      </p:sp>
    </p:spTree>
    <p:extLst>
      <p:ext uri="{BB962C8B-B14F-4D97-AF65-F5344CB8AC3E}">
        <p14:creationId xmlns:p14="http://schemas.microsoft.com/office/powerpoint/2010/main" val="2020574204"/>
      </p:ext>
    </p:extLst>
  </p:cSld>
  <p:clrMap bg1="lt1" tx1="dk1" bg2="lt2" tx2="dk2" accent1="accent1" accent2="accent2" accent3="accent3" accent4="accent4" accent5="accent5" accent6="accent6" hlink="hlink" folHlink="folHlink"/>
  <p:sldLayoutIdLst>
    <p:sldLayoutId id="2147483667"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8" r:id="rId11"/>
    <p:sldLayoutId id="2147483661" r:id="rId12"/>
    <p:sldLayoutId id="2147483662" r:id="rId13"/>
    <p:sldLayoutId id="2147483663" r:id="rId14"/>
    <p:sldLayoutId id="2147483664" r:id="rId15"/>
    <p:sldLayoutId id="2147483665" r:id="rId16"/>
    <p:sldLayoutId id="2147483669" r:id="rId17"/>
  </p:sldLayoutIdLst>
  <p:transition spd="slow">
    <p:circle/>
  </p:transition>
  <p:hf hdr="0" ftr="0" dt="0"/>
  <p:txStyles>
    <p:titleStyle>
      <a:lvl1pPr algn="l" defTabSz="685800" rtl="0" eaLnBrk="1" latinLnBrk="0" hangingPunct="1">
        <a:lnSpc>
          <a:spcPct val="90000"/>
        </a:lnSpc>
        <a:spcBef>
          <a:spcPct val="0"/>
        </a:spcBef>
        <a:buNone/>
        <a:defRPr sz="33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6"/>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accent6"/>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accent6"/>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chemeClr val="accent6"/>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500" kern="1200">
          <a:solidFill>
            <a:schemeClr val="accent6"/>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userDrawn="1">
          <p15:clr>
            <a:srgbClr val="F26B43"/>
          </p15:clr>
        </p15:guide>
        <p15:guide id="2" pos="2880" userDrawn="1">
          <p15:clr>
            <a:srgbClr val="F26B43"/>
          </p15:clr>
        </p15:guide>
        <p15:guide id="3" pos="4230" userDrawn="1">
          <p15:clr>
            <a:srgbClr val="F26B43"/>
          </p15:clr>
        </p15:guide>
        <p15:guide id="4" pos="1242" userDrawn="1">
          <p15:clr>
            <a:srgbClr val="F26B43"/>
          </p15:clr>
        </p15:guide>
        <p15:guide id="5" pos="390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nd/3.0/" TargetMode="External"/><Relationship Id="rId4" Type="http://schemas.openxmlformats.org/officeDocument/2006/relationships/hyperlink" Target="https://epitemnein-epitomic.blogspot.com/2013/11/nine-ways-bible-is-superior-to-every.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A3B864-5E85-99D2-93E5-5CA1F4F35DC7}"/>
              </a:ext>
            </a:extLst>
          </p:cNvPr>
          <p:cNvSpPr>
            <a:spLocks noGrp="1"/>
          </p:cNvSpPr>
          <p:nvPr>
            <p:ph type="title"/>
          </p:nvPr>
        </p:nvSpPr>
        <p:spPr>
          <a:xfrm>
            <a:off x="522402" y="2225955"/>
            <a:ext cx="3922514" cy="1405394"/>
          </a:xfrm>
          <a:solidFill>
            <a:schemeClr val="accent4">
              <a:lumMod val="20000"/>
              <a:lumOff val="80000"/>
            </a:schemeClr>
          </a:solidFill>
          <a:ln w="19050">
            <a:noFill/>
          </a:ln>
        </p:spPr>
        <p:txBody>
          <a:bodyPr anchor="b">
            <a:noAutofit/>
          </a:bodyPr>
          <a:lstStyle/>
          <a:p>
            <a:pPr algn="ctr"/>
            <a:r>
              <a:rPr lang="en-US" sz="4800" i="1" dirty="0">
                <a:latin typeface="Candara" panose="020E0502030303020204" pitchFamily="34" charset="0"/>
              </a:rPr>
              <a:t>The Truth That Terrifies!</a:t>
            </a:r>
            <a:endParaRPr lang="en-US" sz="4800" dirty="0"/>
          </a:p>
        </p:txBody>
      </p:sp>
      <p:sp>
        <p:nvSpPr>
          <p:cNvPr id="9" name="Text Placeholder 8">
            <a:extLst>
              <a:ext uri="{FF2B5EF4-FFF2-40B4-BE49-F238E27FC236}">
                <a16:creationId xmlns:a16="http://schemas.microsoft.com/office/drawing/2014/main" id="{485E0237-B9A1-0B58-E0AA-05EF84817EB4}"/>
              </a:ext>
            </a:extLst>
          </p:cNvPr>
          <p:cNvSpPr>
            <a:spLocks noGrp="1"/>
          </p:cNvSpPr>
          <p:nvPr>
            <p:ph type="body" sz="quarter" idx="28"/>
          </p:nvPr>
        </p:nvSpPr>
        <p:spPr>
          <a:xfrm>
            <a:off x="1185259" y="4264877"/>
            <a:ext cx="2512098" cy="334815"/>
          </a:xfrm>
        </p:spPr>
        <p:txBody>
          <a:bodyPr/>
          <a:lstStyle/>
          <a:p>
            <a:r>
              <a:rPr lang="en-US" sz="2800" i="1" dirty="0">
                <a:latin typeface="Candara" panose="020E0502030303020204" pitchFamily="34" charset="0"/>
              </a:rPr>
              <a:t>Acts 24:24-25</a:t>
            </a:r>
          </a:p>
        </p:txBody>
      </p:sp>
      <p:sp>
        <p:nvSpPr>
          <p:cNvPr id="10" name="Freeform: Shape 11">
            <a:extLst>
              <a:ext uri="{FF2B5EF4-FFF2-40B4-BE49-F238E27FC236}">
                <a16:creationId xmlns:a16="http://schemas.microsoft.com/office/drawing/2014/main" id="{01A79B69-242C-3AEB-4A42-7A606A54C63A}"/>
              </a:ext>
              <a:ext uri="{C183D7F6-B498-43B3-948B-1728B52AA6E4}">
                <adec:decorative xmlns:adec="http://schemas.microsoft.com/office/drawing/2017/decorative" val="1"/>
              </a:ext>
            </a:extLst>
          </p:cNvPr>
          <p:cNvSpPr/>
          <p:nvPr/>
        </p:nvSpPr>
        <p:spPr>
          <a:xfrm>
            <a:off x="7393129" y="1486489"/>
            <a:ext cx="1228469" cy="140539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noFill/>
          <a:ln w="19050" cap="flat" cmpd="sng" algn="ctr">
            <a:solidFill>
              <a:schemeClr val="tx2">
                <a:lumMod val="50000"/>
                <a:lumOff val="50000"/>
              </a:schemeClr>
            </a:solidFill>
            <a:prstDash val="solid"/>
            <a:miter lim="800000"/>
          </a:ln>
          <a:effectLst/>
        </p:spPr>
        <p:txBody>
          <a:bodyPr rtlCol="0" anchor="ctr"/>
          <a:lstStyle/>
          <a:p>
            <a:pPr algn="ctr" defTabSz="685800">
              <a:defRPr/>
            </a:pPr>
            <a:endParaRPr lang="en-US" sz="1350" kern="0" dirty="0">
              <a:solidFill>
                <a:prstClr val="white"/>
              </a:solidFill>
              <a:latin typeface="Posterama Text SemiBold"/>
            </a:endParaRPr>
          </a:p>
        </p:txBody>
      </p:sp>
      <p:sp>
        <p:nvSpPr>
          <p:cNvPr id="14" name="Freeform: Shape 11">
            <a:extLst>
              <a:ext uri="{FF2B5EF4-FFF2-40B4-BE49-F238E27FC236}">
                <a16:creationId xmlns:a16="http://schemas.microsoft.com/office/drawing/2014/main" id="{E5D4DE6D-89C8-6FFF-287D-3F3BAD416CA1}"/>
              </a:ext>
              <a:ext uri="{C183D7F6-B498-43B3-948B-1728B52AA6E4}">
                <adec:decorative xmlns:adec="http://schemas.microsoft.com/office/drawing/2017/decorative" val="1"/>
              </a:ext>
            </a:extLst>
          </p:cNvPr>
          <p:cNvSpPr/>
          <p:nvPr/>
        </p:nvSpPr>
        <p:spPr>
          <a:xfrm>
            <a:off x="4480827" y="3628440"/>
            <a:ext cx="1228469" cy="140539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alpha val="50196"/>
            </a:schemeClr>
          </a:solidFill>
          <a:ln w="12700" cap="flat" cmpd="sng" algn="ctr">
            <a:noFill/>
            <a:prstDash val="solid"/>
            <a:miter lim="800000"/>
          </a:ln>
          <a:effectLst/>
        </p:spPr>
        <p:txBody>
          <a:bodyPr rtlCol="0" anchor="ctr"/>
          <a:lstStyle/>
          <a:p>
            <a:pPr algn="ctr" defTabSz="685800">
              <a:defRPr/>
            </a:pPr>
            <a:endParaRPr lang="en-US" sz="1350" kern="0" dirty="0">
              <a:solidFill>
                <a:prstClr val="white"/>
              </a:solidFill>
              <a:latin typeface="Posterama Text SemiBold"/>
            </a:endParaRPr>
          </a:p>
        </p:txBody>
      </p:sp>
      <p:pic>
        <p:nvPicPr>
          <p:cNvPr id="5" name="Picture Placeholder 4" descr="A close-up of a book&#10;&#10;Description automatically generated">
            <a:extLst>
              <a:ext uri="{FF2B5EF4-FFF2-40B4-BE49-F238E27FC236}">
                <a16:creationId xmlns:a16="http://schemas.microsoft.com/office/drawing/2014/main" id="{E5D5354E-4B9E-6D6E-2A06-2726D25518D1}"/>
              </a:ext>
            </a:extLst>
          </p:cNvPr>
          <p:cNvPicPr>
            <a:picLocks noGrp="1" noChangeAspect="1"/>
          </p:cNvPicPr>
          <p:nvPr>
            <p:ph type="pic" sz="quarter" idx="47"/>
          </p:nvPr>
        </p:nvPicPr>
        <p:blipFill>
          <a:blip r:embed="rId3">
            <a:extLst>
              <a:ext uri="{837473B0-CC2E-450A-ABE3-18F120FF3D39}">
                <a1611:picAttrSrcUrl xmlns:a1611="http://schemas.microsoft.com/office/drawing/2016/11/main" r:id="rId4"/>
              </a:ext>
            </a:extLst>
          </a:blip>
          <a:srcRect l="6518" r="6518"/>
          <a:stretch>
            <a:fillRect/>
          </a:stretch>
        </p:blipFill>
        <p:spPr>
          <a:xfrm>
            <a:off x="4769051" y="968208"/>
            <a:ext cx="3655496" cy="4403303"/>
          </a:xfrm>
          <a:prstGeom prst="rect">
            <a:avLst/>
          </a:prstGeom>
          <a:ln>
            <a:noFill/>
          </a:ln>
          <a:effectLst>
            <a:softEdge rad="112500"/>
          </a:effectLst>
        </p:spPr>
      </p:pic>
      <p:sp>
        <p:nvSpPr>
          <p:cNvPr id="6" name="TextBox 5">
            <a:extLst>
              <a:ext uri="{FF2B5EF4-FFF2-40B4-BE49-F238E27FC236}">
                <a16:creationId xmlns:a16="http://schemas.microsoft.com/office/drawing/2014/main" id="{319A45C4-178D-ECE3-0DFA-9DF2AD485ED2}"/>
              </a:ext>
            </a:extLst>
          </p:cNvPr>
          <p:cNvSpPr txBox="1"/>
          <p:nvPr/>
        </p:nvSpPr>
        <p:spPr>
          <a:xfrm>
            <a:off x="4944736" y="5273407"/>
            <a:ext cx="3304127" cy="196208"/>
          </a:xfrm>
          <a:prstGeom prst="rect">
            <a:avLst/>
          </a:prstGeom>
        </p:spPr>
        <p:txBody>
          <a:bodyPr wrap="square" rtlCol="0">
            <a:spAutoFit/>
          </a:bodyPr>
          <a:lstStyle/>
          <a:p>
            <a:pPr algn="ctr"/>
            <a:r>
              <a:rPr lang="en-US" sz="675" dirty="0">
                <a:solidFill>
                  <a:schemeClr val="bg1">
                    <a:lumMod val="65000"/>
                  </a:schemeClr>
                </a:solidFill>
                <a:hlinkClick r:id="rId4" tooltip="https://epitemnein-epitomic.blogspot.com/2013/11/nine-ways-bible-is-superior-to-every.html">
                  <a:extLst>
                    <a:ext uri="{A12FA001-AC4F-418D-AE19-62706E023703}">
                      <ahyp:hlinkClr xmlns:ahyp="http://schemas.microsoft.com/office/drawing/2018/hyperlinkcolor" val="tx"/>
                    </a:ext>
                  </a:extLst>
                </a:hlinkClick>
              </a:rPr>
              <a:t>This Photo</a:t>
            </a:r>
            <a:r>
              <a:rPr lang="en-US" sz="675" dirty="0">
                <a:solidFill>
                  <a:schemeClr val="bg1">
                    <a:lumMod val="65000"/>
                  </a:schemeClr>
                </a:solidFill>
              </a:rPr>
              <a:t> by Unknown Author is licensed under </a:t>
            </a:r>
            <a:r>
              <a:rPr lang="en-US" sz="675" dirty="0">
                <a:solidFill>
                  <a:schemeClr val="bg1">
                    <a:lumMod val="65000"/>
                  </a:schemeClr>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675" dirty="0">
              <a:solidFill>
                <a:schemeClr val="bg1">
                  <a:lumMod val="65000"/>
                </a:schemeClr>
              </a:solidFill>
            </a:endParaRPr>
          </a:p>
        </p:txBody>
      </p:sp>
    </p:spTree>
    <p:extLst>
      <p:ext uri="{BB962C8B-B14F-4D97-AF65-F5344CB8AC3E}">
        <p14:creationId xmlns:p14="http://schemas.microsoft.com/office/powerpoint/2010/main" val="389844792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1500"/>
                                        <p:tgtEl>
                                          <p:spTgt spid="7"/>
                                        </p:tgtEl>
                                      </p:cBhvr>
                                    </p:animEffect>
                                  </p:childTnLst>
                                </p:cTn>
                              </p:par>
                            </p:childTnLst>
                          </p:cTn>
                        </p:par>
                        <p:par>
                          <p:cTn id="8" fill="hold">
                            <p:stCondLst>
                              <p:cond delay="1500"/>
                            </p:stCondLst>
                            <p:childTnLst>
                              <p:par>
                                <p:cTn id="9" presetID="12" presetClass="entr" presetSubtype="1"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 calcmode="lin" valueType="num">
                                      <p:cBhvr additive="base">
                                        <p:cTn id="11" dur="2000"/>
                                        <p:tgtEl>
                                          <p:spTgt spid="9">
                                            <p:txEl>
                                              <p:pRg st="0" end="0"/>
                                            </p:txEl>
                                          </p:spTgt>
                                        </p:tgtEl>
                                        <p:attrNameLst>
                                          <p:attrName>ppt_y</p:attrName>
                                        </p:attrNameLst>
                                      </p:cBhvr>
                                      <p:tavLst>
                                        <p:tav tm="0">
                                          <p:val>
                                            <p:strVal val="#ppt_y-#ppt_h*1.125000"/>
                                          </p:val>
                                        </p:tav>
                                        <p:tav tm="100000">
                                          <p:val>
                                            <p:strVal val="#ppt_y"/>
                                          </p:val>
                                        </p:tav>
                                      </p:tavLst>
                                    </p:anim>
                                    <p:animEffect transition="in" filter="wipe(down)">
                                      <p:cBhvr>
                                        <p:cTn id="12"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237501" y="412286"/>
            <a:ext cx="8906501" cy="529009"/>
          </a:xfrm>
        </p:spPr>
        <p:txBody>
          <a:bodyPr/>
          <a:lstStyle/>
          <a:p>
            <a:r>
              <a:rPr lang="en-US" sz="4700" dirty="0">
                <a:latin typeface="Candara" panose="020E0502030303020204" pitchFamily="34" charset="0"/>
              </a:rPr>
              <a:t>Paul Bears Christs’ Name to a King</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436282" y="1192305"/>
            <a:ext cx="8511291" cy="5665695"/>
          </a:xfrm>
        </p:spPr>
        <p:txBody>
          <a:bodyPr>
            <a:normAutofit/>
          </a:bodyPr>
          <a:lstStyle/>
          <a:p>
            <a:pPr marL="0" indent="0">
              <a:lnSpc>
                <a:spcPts val="3200"/>
              </a:lnSpc>
              <a:buNone/>
            </a:pPr>
            <a:r>
              <a:rPr lang="en-US" sz="3200" b="1" dirty="0">
                <a:solidFill>
                  <a:schemeClr val="tx1"/>
                </a:solidFill>
                <a:latin typeface="Candara" panose="020E0502030303020204" pitchFamily="34" charset="0"/>
              </a:rPr>
              <a:t>The Opportunity For Felix and Drusilla</a:t>
            </a:r>
            <a:endParaRPr lang="en-US" sz="3200" dirty="0">
              <a:solidFill>
                <a:schemeClr val="tx1"/>
              </a:solidFill>
              <a:latin typeface="Candara" panose="020E0502030303020204" pitchFamily="34" charset="0"/>
            </a:endParaRPr>
          </a:p>
          <a:p>
            <a:pPr marL="365760" indent="-274320">
              <a:lnSpc>
                <a:spcPts val="2800"/>
              </a:lnSpc>
              <a:spcBef>
                <a:spcPts val="600"/>
              </a:spcBef>
              <a:buFont typeface="Wingdings" panose="05000000000000000000" pitchFamily="2" charset="2"/>
              <a:buChar char="§"/>
            </a:pPr>
            <a:r>
              <a:rPr lang="en-US" sz="3000" b="1" i="1" dirty="0">
                <a:solidFill>
                  <a:schemeClr val="tx1"/>
                </a:solidFill>
                <a:latin typeface="Candara" panose="020E0502030303020204" pitchFamily="34" charset="0"/>
              </a:rPr>
              <a:t>“And heard him…” </a:t>
            </a:r>
            <a:r>
              <a:rPr lang="en-US" sz="3000" dirty="0">
                <a:solidFill>
                  <a:schemeClr val="tx1"/>
                </a:solidFill>
                <a:latin typeface="Candara" panose="020E0502030303020204" pitchFamily="34" charset="0"/>
              </a:rPr>
              <a:t>– </a:t>
            </a:r>
            <a:r>
              <a:rPr lang="en-US" sz="3000" i="1" dirty="0">
                <a:solidFill>
                  <a:schemeClr val="tx1"/>
                </a:solidFill>
                <a:latin typeface="Candara" panose="020E0502030303020204" pitchFamily="34" charset="0"/>
              </a:rPr>
              <a:t>Acts 24:24, </a:t>
            </a:r>
            <a:r>
              <a:rPr lang="en-US" sz="3000" dirty="0">
                <a:solidFill>
                  <a:schemeClr val="tx1"/>
                </a:solidFill>
                <a:latin typeface="Candara" panose="020E0502030303020204" pitchFamily="34" charset="0"/>
              </a:rPr>
              <a:t>shows that Christ was preached, and the need of conversion was laid before Felix and Drusilla. Paul made a straight-forward approach and did not charge anyone. In this case he did not have to say, “</a:t>
            </a:r>
            <a:r>
              <a:rPr lang="en-US" sz="3000" b="1" i="1" dirty="0">
                <a:solidFill>
                  <a:schemeClr val="tx1"/>
                </a:solidFill>
                <a:latin typeface="Candara" panose="020E0502030303020204" pitchFamily="34" charset="0"/>
              </a:rPr>
              <a:t>Thou art the man!”</a:t>
            </a:r>
          </a:p>
          <a:p>
            <a:pPr marL="365760" indent="-274320">
              <a:lnSpc>
                <a:spcPts val="28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The hour of great grace came into the lives of these two – </a:t>
            </a:r>
            <a:r>
              <a:rPr lang="en-US" sz="3000" i="1" dirty="0">
                <a:solidFill>
                  <a:schemeClr val="tx1"/>
                </a:solidFill>
                <a:latin typeface="Candara" panose="020E0502030303020204" pitchFamily="34" charset="0"/>
              </a:rPr>
              <a:t>Eph. 2:8</a:t>
            </a:r>
          </a:p>
          <a:p>
            <a:pPr marL="365760" indent="-274320">
              <a:lnSpc>
                <a:spcPts val="28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The door of the kingdom was opened wide to them, and salvation was reaching out to include them in its embrace</a:t>
            </a:r>
          </a:p>
          <a:p>
            <a:pPr marL="365760" indent="-274320">
              <a:lnSpc>
                <a:spcPts val="28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If only they would know the meaning of </a:t>
            </a:r>
            <a:r>
              <a:rPr lang="en-US" sz="3000" b="1" i="1" dirty="0">
                <a:solidFill>
                  <a:schemeClr val="tx1"/>
                </a:solidFill>
                <a:latin typeface="Candara" panose="020E0502030303020204" pitchFamily="34" charset="0"/>
              </a:rPr>
              <a:t>“peace” </a:t>
            </a:r>
            <a:r>
              <a:rPr lang="en-US" sz="3000" dirty="0">
                <a:solidFill>
                  <a:schemeClr val="tx1"/>
                </a:solidFill>
                <a:latin typeface="Candara" panose="020E0502030303020204" pitchFamily="34" charset="0"/>
              </a:rPr>
              <a:t>in the kingdom of God </a:t>
            </a:r>
            <a:r>
              <a:rPr lang="en-US" sz="3000" i="1" dirty="0">
                <a:solidFill>
                  <a:schemeClr val="tx1"/>
                </a:solidFill>
                <a:latin typeface="Candara" panose="020E0502030303020204" pitchFamily="34" charset="0"/>
              </a:rPr>
              <a:t>– Heb. 3:7-8, 15</a:t>
            </a:r>
          </a:p>
          <a:p>
            <a:pPr marL="0" indent="0">
              <a:lnSpc>
                <a:spcPts val="3200"/>
              </a:lnSpc>
              <a:spcBef>
                <a:spcPts val="1200"/>
              </a:spcBef>
              <a:buNone/>
            </a:pPr>
            <a:endParaRPr lang="en-US" sz="3000" i="1" dirty="0">
              <a:solidFill>
                <a:schemeClr val="tx1"/>
              </a:solidFill>
              <a:latin typeface="Candara" panose="020E0502030303020204" pitchFamily="34" charset="0"/>
            </a:endParaRPr>
          </a:p>
        </p:txBody>
      </p:sp>
      <p:sp>
        <p:nvSpPr>
          <p:cNvPr id="2" name="Slide Number Placeholder 8">
            <a:extLst>
              <a:ext uri="{FF2B5EF4-FFF2-40B4-BE49-F238E27FC236}">
                <a16:creationId xmlns:a16="http://schemas.microsoft.com/office/drawing/2014/main" id="{A8022A38-E455-51AF-01D6-D74D7E95B37E}"/>
              </a:ext>
            </a:extLst>
          </p:cNvPr>
          <p:cNvSpPr>
            <a:spLocks noGrp="1"/>
          </p:cNvSpPr>
          <p:nvPr>
            <p:ph type="sldNum" sz="quarter" idx="29"/>
          </p:nvPr>
        </p:nvSpPr>
        <p:spPr>
          <a:xfrm>
            <a:off x="8401878" y="6467816"/>
            <a:ext cx="545695" cy="211280"/>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10</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202310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1000"/>
                                        <p:tgtEl>
                                          <p:spTgt spid="25">
                                            <p:txEl>
                                              <p:pRg st="0" end="0"/>
                                            </p:txEl>
                                          </p:spTgt>
                                        </p:tgtEl>
                                      </p:cBhvr>
                                    </p:animEffect>
                                    <p:anim calcmode="lin" valueType="num">
                                      <p:cBhvr>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1" end="1"/>
                                            </p:txEl>
                                          </p:spTgt>
                                        </p:tgtEl>
                                        <p:attrNameLst>
                                          <p:attrName>style.visibility</p:attrName>
                                        </p:attrNameLst>
                                      </p:cBhvr>
                                      <p:to>
                                        <p:strVal val="visible"/>
                                      </p:to>
                                    </p:set>
                                    <p:animEffect transition="in" filter="fade">
                                      <p:cBhvr>
                                        <p:cTn id="19" dur="1000"/>
                                        <p:tgtEl>
                                          <p:spTgt spid="25">
                                            <p:txEl>
                                              <p:pRg st="1" end="1"/>
                                            </p:txEl>
                                          </p:spTgt>
                                        </p:tgtEl>
                                      </p:cBhvr>
                                    </p:animEffect>
                                    <p:anim calcmode="lin" valueType="num">
                                      <p:cBhvr>
                                        <p:cTn id="20"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2" end="2"/>
                                            </p:txEl>
                                          </p:spTgt>
                                        </p:tgtEl>
                                        <p:attrNameLst>
                                          <p:attrName>style.visibility</p:attrName>
                                        </p:attrNameLst>
                                      </p:cBhvr>
                                      <p:to>
                                        <p:strVal val="visible"/>
                                      </p:to>
                                    </p:set>
                                    <p:animEffect transition="in" filter="fade">
                                      <p:cBhvr>
                                        <p:cTn id="26" dur="1000"/>
                                        <p:tgtEl>
                                          <p:spTgt spid="25">
                                            <p:txEl>
                                              <p:pRg st="2" end="2"/>
                                            </p:txEl>
                                          </p:spTgt>
                                        </p:tgtEl>
                                      </p:cBhvr>
                                    </p:animEffect>
                                    <p:anim calcmode="lin" valueType="num">
                                      <p:cBhvr>
                                        <p:cTn id="2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3" end="3"/>
                                            </p:txEl>
                                          </p:spTgt>
                                        </p:tgtEl>
                                        <p:attrNameLst>
                                          <p:attrName>style.visibility</p:attrName>
                                        </p:attrNameLst>
                                      </p:cBhvr>
                                      <p:to>
                                        <p:strVal val="visible"/>
                                      </p:to>
                                    </p:set>
                                    <p:animEffect transition="in" filter="fade">
                                      <p:cBhvr>
                                        <p:cTn id="33" dur="1000"/>
                                        <p:tgtEl>
                                          <p:spTgt spid="25">
                                            <p:txEl>
                                              <p:pRg st="3" end="3"/>
                                            </p:txEl>
                                          </p:spTgt>
                                        </p:tgtEl>
                                      </p:cBhvr>
                                    </p:animEffect>
                                    <p:anim calcmode="lin" valueType="num">
                                      <p:cBhvr>
                                        <p:cTn id="34"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5">
                                            <p:txEl>
                                              <p:pRg st="4" end="4"/>
                                            </p:txEl>
                                          </p:spTgt>
                                        </p:tgtEl>
                                        <p:attrNameLst>
                                          <p:attrName>style.visibility</p:attrName>
                                        </p:attrNameLst>
                                      </p:cBhvr>
                                      <p:to>
                                        <p:strVal val="visible"/>
                                      </p:to>
                                    </p:set>
                                    <p:animEffect transition="in" filter="fade">
                                      <p:cBhvr>
                                        <p:cTn id="40" dur="1000"/>
                                        <p:tgtEl>
                                          <p:spTgt spid="25">
                                            <p:txEl>
                                              <p:pRg st="4" end="4"/>
                                            </p:txEl>
                                          </p:spTgt>
                                        </p:tgtEl>
                                      </p:cBhvr>
                                    </p:animEffect>
                                    <p:anim calcmode="lin" valueType="num">
                                      <p:cBhvr>
                                        <p:cTn id="41"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898902" y="303797"/>
            <a:ext cx="7704727" cy="726231"/>
          </a:xfrm>
        </p:spPr>
        <p:txBody>
          <a:bodyPr/>
          <a:lstStyle/>
          <a:p>
            <a:r>
              <a:rPr lang="en-US" sz="4800" i="1" dirty="0">
                <a:solidFill>
                  <a:schemeClr val="accent4"/>
                </a:solidFill>
                <a:latin typeface="Candara" panose="020E0502030303020204" pitchFamily="34" charset="0"/>
              </a:rPr>
              <a:t>RIGHTEOUSNESS</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926895" y="1074592"/>
            <a:ext cx="8020678" cy="1496330"/>
          </a:xfrm>
        </p:spPr>
        <p:txBody>
          <a:bodyPr/>
          <a:lstStyle/>
          <a:p>
            <a:pPr marL="91440" indent="0">
              <a:lnSpc>
                <a:spcPts val="3000"/>
              </a:lnSpc>
              <a:spcBef>
                <a:spcPts val="1200"/>
              </a:spcBef>
              <a:buNone/>
            </a:pPr>
            <a:r>
              <a:rPr lang="en-US" sz="3200" b="1" dirty="0">
                <a:latin typeface="Candara" panose="020E0502030303020204" pitchFamily="34" charset="0"/>
              </a:rPr>
              <a:t>How could Felix and Drusilla face God regarding this demand?</a:t>
            </a:r>
          </a:p>
          <a:p>
            <a:pPr marL="548640" indent="-274320">
              <a:spcBef>
                <a:spcPts val="600"/>
              </a:spcBef>
              <a:buFont typeface="Wingdings" panose="05000000000000000000" pitchFamily="2" charset="2"/>
              <a:buChar char="§"/>
            </a:pPr>
            <a:r>
              <a:rPr lang="en-US" sz="3000" i="1" dirty="0">
                <a:latin typeface="Candara" panose="020E0502030303020204" pitchFamily="34" charset="0"/>
              </a:rPr>
              <a:t>1 John  3:7, 10; Rom. 1:18; 1 Cor. 6:9</a:t>
            </a:r>
          </a:p>
          <a:p>
            <a:pPr marL="2674620" lvl="7" indent="0">
              <a:spcBef>
                <a:spcPts val="1200"/>
              </a:spcBef>
              <a:buNone/>
            </a:pPr>
            <a:endParaRPr lang="en-US" sz="2850" i="1" dirty="0">
              <a:latin typeface="Candara" panose="020E0502030303020204" pitchFamily="34" charset="0"/>
            </a:endParaRPr>
          </a:p>
        </p:txBody>
      </p:sp>
      <p:sp>
        <p:nvSpPr>
          <p:cNvPr id="2" name="Rectangle 1">
            <a:extLst>
              <a:ext uri="{FF2B5EF4-FFF2-40B4-BE49-F238E27FC236}">
                <a16:creationId xmlns:a16="http://schemas.microsoft.com/office/drawing/2014/main" id="{61A8F7C6-2480-F73E-4F0E-016C182810AB}"/>
              </a:ext>
            </a:extLst>
          </p:cNvPr>
          <p:cNvSpPr/>
          <p:nvPr/>
        </p:nvSpPr>
        <p:spPr>
          <a:xfrm rot="16200000">
            <a:off x="-2350699" y="3292015"/>
            <a:ext cx="5510255" cy="923330"/>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4"/>
                </a:solidFill>
                <a:effectLst/>
                <a:latin typeface="Candara" panose="020E0502030303020204" pitchFamily="34" charset="0"/>
              </a:rPr>
              <a:t>Paul </a:t>
            </a:r>
            <a:r>
              <a:rPr lang="en-US" sz="5400" b="1" dirty="0">
                <a:ln w="22225">
                  <a:solidFill>
                    <a:schemeClr val="accent2"/>
                  </a:solidFill>
                  <a:prstDash val="solid"/>
                </a:ln>
                <a:solidFill>
                  <a:schemeClr val="accent4"/>
                </a:solidFill>
                <a:latin typeface="Candara" panose="020E0502030303020204" pitchFamily="34" charset="0"/>
              </a:rPr>
              <a:t>reasoned</a:t>
            </a:r>
            <a:r>
              <a:rPr lang="en-US" sz="5400" b="1" cap="none" spc="0" dirty="0">
                <a:ln w="22225">
                  <a:solidFill>
                    <a:schemeClr val="accent2"/>
                  </a:solidFill>
                  <a:prstDash val="solid"/>
                </a:ln>
                <a:solidFill>
                  <a:schemeClr val="accent4"/>
                </a:solidFill>
                <a:effectLst/>
                <a:latin typeface="Candara" panose="020E0502030303020204" pitchFamily="34" charset="0"/>
              </a:rPr>
              <a:t> of</a:t>
            </a:r>
          </a:p>
        </p:txBody>
      </p:sp>
      <p:sp>
        <p:nvSpPr>
          <p:cNvPr id="3" name="Arrow: Bent 2">
            <a:extLst>
              <a:ext uri="{FF2B5EF4-FFF2-40B4-BE49-F238E27FC236}">
                <a16:creationId xmlns:a16="http://schemas.microsoft.com/office/drawing/2014/main" id="{C0DD4F78-BA69-0549-9EB4-D12A8B576275}"/>
              </a:ext>
            </a:extLst>
          </p:cNvPr>
          <p:cNvSpPr/>
          <p:nvPr/>
        </p:nvSpPr>
        <p:spPr>
          <a:xfrm>
            <a:off x="261478" y="520429"/>
            <a:ext cx="571626" cy="565080"/>
          </a:xfrm>
          <a:prstGeom prst="ben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4" name="Slide Number Placeholder 8">
            <a:extLst>
              <a:ext uri="{FF2B5EF4-FFF2-40B4-BE49-F238E27FC236}">
                <a16:creationId xmlns:a16="http://schemas.microsoft.com/office/drawing/2014/main" id="{86863917-0739-FE67-E607-C4ED205A0695}"/>
              </a:ext>
            </a:extLst>
          </p:cNvPr>
          <p:cNvSpPr>
            <a:spLocks noGrp="1"/>
          </p:cNvSpPr>
          <p:nvPr>
            <p:ph type="sldNum" sz="quarter" idx="29"/>
          </p:nvPr>
        </p:nvSpPr>
        <p:spPr>
          <a:xfrm>
            <a:off x="8388626" y="6467816"/>
            <a:ext cx="558947" cy="313450"/>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11</a:t>
            </a:fld>
            <a:endParaRPr lang="en-US" altLang="zh-CN" sz="14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55B6ADB7-0BC2-EF7C-427C-85A3C99EAF2A}"/>
              </a:ext>
            </a:extLst>
          </p:cNvPr>
          <p:cNvSpPr txBox="1"/>
          <p:nvPr/>
        </p:nvSpPr>
        <p:spPr>
          <a:xfrm>
            <a:off x="926895" y="2549226"/>
            <a:ext cx="7676734" cy="1533625"/>
          </a:xfrm>
          <a:prstGeom prst="rect">
            <a:avLst/>
          </a:prstGeom>
          <a:solidFill>
            <a:schemeClr val="accent4">
              <a:lumMod val="20000"/>
              <a:lumOff val="80000"/>
            </a:schemeClr>
          </a:solidFill>
          <a:effectLst>
            <a:outerShdw blurRad="50800" dist="139700" dir="3000000" algn="tl" rotWithShape="0">
              <a:prstClr val="black">
                <a:alpha val="38000"/>
              </a:prstClr>
            </a:outerShdw>
          </a:effectLst>
        </p:spPr>
        <p:txBody>
          <a:bodyPr wrap="square">
            <a:spAutoFit/>
          </a:bodyPr>
          <a:lstStyle/>
          <a:p>
            <a:pPr>
              <a:lnSpc>
                <a:spcPts val="2800"/>
              </a:lnSpc>
            </a:pPr>
            <a:r>
              <a:rPr lang="en-US" sz="3000" b="1" i="1" dirty="0">
                <a:latin typeface="Candara" panose="020E0502030303020204" pitchFamily="34" charset="0"/>
              </a:rPr>
              <a:t>“For the wrath of God is revealed from heaven against all ungodliness and unrighteousness of men, who hold the truth in unrighteousness”</a:t>
            </a:r>
          </a:p>
          <a:p>
            <a:pPr marL="365760" indent="-274320">
              <a:lnSpc>
                <a:spcPts val="2800"/>
              </a:lnSpc>
              <a:buFont typeface="Wingdings" panose="05000000000000000000" pitchFamily="2" charset="2"/>
              <a:buChar char="§"/>
            </a:pPr>
            <a:r>
              <a:rPr lang="en-US" sz="3000" i="1" dirty="0">
                <a:latin typeface="Candara" panose="020E0502030303020204" pitchFamily="34" charset="0"/>
              </a:rPr>
              <a:t>Rom. 1:18</a:t>
            </a:r>
          </a:p>
        </p:txBody>
      </p:sp>
      <p:sp>
        <p:nvSpPr>
          <p:cNvPr id="13" name="TextBox 12">
            <a:extLst>
              <a:ext uri="{FF2B5EF4-FFF2-40B4-BE49-F238E27FC236}">
                <a16:creationId xmlns:a16="http://schemas.microsoft.com/office/drawing/2014/main" id="{81A2D419-2CFA-BECE-E002-290EED587E03}"/>
              </a:ext>
            </a:extLst>
          </p:cNvPr>
          <p:cNvSpPr txBox="1"/>
          <p:nvPr/>
        </p:nvSpPr>
        <p:spPr>
          <a:xfrm>
            <a:off x="926895" y="4411156"/>
            <a:ext cx="7676734" cy="1899494"/>
          </a:xfrm>
          <a:prstGeom prst="rect">
            <a:avLst/>
          </a:prstGeom>
          <a:solidFill>
            <a:schemeClr val="accent4">
              <a:lumMod val="20000"/>
              <a:lumOff val="80000"/>
            </a:schemeClr>
          </a:solidFill>
          <a:effectLst>
            <a:outerShdw blurRad="50800" dist="139700" dir="3000000" algn="ctr" rotWithShape="0">
              <a:srgbClr val="000000">
                <a:alpha val="38000"/>
              </a:srgbClr>
            </a:outerShdw>
          </a:effectLst>
        </p:spPr>
        <p:txBody>
          <a:bodyPr wrap="square">
            <a:spAutoFit/>
          </a:bodyPr>
          <a:lstStyle/>
          <a:p>
            <a:pPr>
              <a:lnSpc>
                <a:spcPts val="2800"/>
              </a:lnSpc>
            </a:pPr>
            <a:r>
              <a:rPr lang="en-US" sz="3000" b="1" i="1" dirty="0">
                <a:latin typeface="Candara" panose="020E0502030303020204" pitchFamily="34" charset="0"/>
              </a:rPr>
              <a:t>“Know ye not that the unrighteous shall not inherit the kingdom of God? Be not deceived: neither fornicators, nor idolaters, nor adulterers, nor effeminate, nor abusers of themselves with mankind” </a:t>
            </a:r>
            <a:r>
              <a:rPr lang="en-US" sz="3000" i="1" dirty="0">
                <a:latin typeface="Candara" panose="020E0502030303020204" pitchFamily="34" charset="0"/>
              </a:rPr>
              <a:t>– 1 Cor. 6:9</a:t>
            </a:r>
          </a:p>
        </p:txBody>
      </p:sp>
    </p:spTree>
    <p:extLst>
      <p:ext uri="{BB962C8B-B14F-4D97-AF65-F5344CB8AC3E}">
        <p14:creationId xmlns:p14="http://schemas.microsoft.com/office/powerpoint/2010/main" val="70413707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outVertical)">
                                      <p:cBhvr>
                                        <p:cTn id="14" dur="10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outVertical)">
                                      <p:cBhvr>
                                        <p:cTn id="1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898902" y="303797"/>
            <a:ext cx="7704727" cy="726231"/>
          </a:xfrm>
        </p:spPr>
        <p:txBody>
          <a:bodyPr/>
          <a:lstStyle/>
          <a:p>
            <a:r>
              <a:rPr lang="en-US" sz="4800" i="1" dirty="0">
                <a:solidFill>
                  <a:schemeClr val="accent4"/>
                </a:solidFill>
                <a:latin typeface="Candara" panose="020E0502030303020204" pitchFamily="34" charset="0"/>
              </a:rPr>
              <a:t>TEMPERANCE</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926895" y="1074592"/>
            <a:ext cx="7955628" cy="2715530"/>
          </a:xfrm>
        </p:spPr>
        <p:txBody>
          <a:bodyPr/>
          <a:lstStyle/>
          <a:p>
            <a:pPr marL="45720" indent="0">
              <a:lnSpc>
                <a:spcPts val="3200"/>
              </a:lnSpc>
              <a:buNone/>
            </a:pPr>
            <a:r>
              <a:rPr lang="en-US" sz="3200" b="1" i="1" dirty="0">
                <a:latin typeface="Candara" panose="020E0502030303020204" pitchFamily="34" charset="0"/>
              </a:rPr>
              <a:t>“Temperance”</a:t>
            </a:r>
            <a:r>
              <a:rPr lang="en-US" sz="3200" b="1" dirty="0">
                <a:latin typeface="Candara" panose="020E0502030303020204" pitchFamily="34" charset="0"/>
              </a:rPr>
              <a:t> </a:t>
            </a:r>
            <a:r>
              <a:rPr lang="en-US" sz="3200" dirty="0">
                <a:latin typeface="Candara" panose="020E0502030303020204" pitchFamily="34" charset="0"/>
              </a:rPr>
              <a:t>or </a:t>
            </a:r>
            <a:r>
              <a:rPr lang="en-US" sz="3200" b="1" i="1" dirty="0">
                <a:latin typeface="Candara" panose="020E0502030303020204" pitchFamily="34" charset="0"/>
              </a:rPr>
              <a:t>“Self-Control” </a:t>
            </a:r>
            <a:r>
              <a:rPr lang="en-US" sz="3200" dirty="0">
                <a:latin typeface="Candara" panose="020E0502030303020204" pitchFamily="34" charset="0"/>
              </a:rPr>
              <a:t>– the virtue of one who masters his desires and passions, especially his sensual appetite </a:t>
            </a:r>
            <a:r>
              <a:rPr lang="en-US" sz="3200" b="1" dirty="0">
                <a:latin typeface="Candara" panose="020E0502030303020204" pitchFamily="34" charset="0"/>
              </a:rPr>
              <a:t>– </a:t>
            </a:r>
            <a:r>
              <a:rPr lang="en-US" sz="3200" b="1" i="1" dirty="0">
                <a:latin typeface="Candara" panose="020E0502030303020204" pitchFamily="34" charset="0"/>
              </a:rPr>
              <a:t>Thayer</a:t>
            </a:r>
            <a:endParaRPr lang="en-US" sz="2400" b="1"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Felix was a man of unbridled lusts and did not know the meaning of self-control </a:t>
            </a:r>
            <a:r>
              <a:rPr lang="en-US" sz="2800" i="1" dirty="0">
                <a:latin typeface="Candara" panose="020E0502030303020204" pitchFamily="34" charset="0"/>
              </a:rPr>
              <a:t>– Rom. 8:5-8</a:t>
            </a:r>
          </a:p>
          <a:p>
            <a:pPr marL="708660" lvl="1" indent="-274320">
              <a:lnSpc>
                <a:spcPts val="2800"/>
              </a:lnSpc>
              <a:spcBef>
                <a:spcPts val="0"/>
              </a:spcBef>
              <a:buFont typeface="Wingdings" panose="05000000000000000000" pitchFamily="2" charset="2"/>
              <a:buChar char="§"/>
            </a:pPr>
            <a:r>
              <a:rPr lang="en-US" sz="2600" i="1" dirty="0">
                <a:latin typeface="Candara" panose="020E0502030303020204" pitchFamily="34" charset="0"/>
              </a:rPr>
              <a:t>Prov. 16:32; 25:28; Gal. 5:16-17</a:t>
            </a:r>
          </a:p>
        </p:txBody>
      </p:sp>
      <p:sp>
        <p:nvSpPr>
          <p:cNvPr id="3" name="Arrow: Bent 2">
            <a:extLst>
              <a:ext uri="{FF2B5EF4-FFF2-40B4-BE49-F238E27FC236}">
                <a16:creationId xmlns:a16="http://schemas.microsoft.com/office/drawing/2014/main" id="{C0DD4F78-BA69-0549-9EB4-D12A8B576275}"/>
              </a:ext>
            </a:extLst>
          </p:cNvPr>
          <p:cNvSpPr/>
          <p:nvPr/>
        </p:nvSpPr>
        <p:spPr>
          <a:xfrm>
            <a:off x="261478" y="520429"/>
            <a:ext cx="571626" cy="565080"/>
          </a:xfrm>
          <a:prstGeom prst="ben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12" name="TextBox 11">
            <a:extLst>
              <a:ext uri="{FF2B5EF4-FFF2-40B4-BE49-F238E27FC236}">
                <a16:creationId xmlns:a16="http://schemas.microsoft.com/office/drawing/2014/main" id="{98A3C03F-0FF0-321A-A4C8-C797A4D865F3}"/>
              </a:ext>
            </a:extLst>
          </p:cNvPr>
          <p:cNvSpPr txBox="1"/>
          <p:nvPr/>
        </p:nvSpPr>
        <p:spPr>
          <a:xfrm>
            <a:off x="935158" y="3710610"/>
            <a:ext cx="7668471" cy="2406043"/>
          </a:xfrm>
          <a:prstGeom prst="rect">
            <a:avLst/>
          </a:prstGeom>
          <a:solidFill>
            <a:schemeClr val="accent4">
              <a:lumMod val="20000"/>
              <a:lumOff val="80000"/>
            </a:schemeClr>
          </a:solidFill>
          <a:ln w="6350">
            <a:noFill/>
          </a:ln>
          <a:effectLst>
            <a:outerShdw blurRad="63500" dist="63500" dir="4200000" sx="101000" sy="101000" algn="tl" rotWithShape="0">
              <a:prstClr val="black">
                <a:alpha val="38000"/>
              </a:prstClr>
            </a:outerShdw>
          </a:effectLst>
        </p:spPr>
        <p:txBody>
          <a:bodyPr wrap="square">
            <a:spAutoFit/>
          </a:bodyPr>
          <a:lstStyle/>
          <a:p>
            <a:pPr>
              <a:lnSpc>
                <a:spcPts val="3000"/>
              </a:lnSpc>
            </a:pPr>
            <a:r>
              <a:rPr lang="en-US" sz="3000" b="1" i="1" dirty="0">
                <a:latin typeface="Candara" panose="020E0502030303020204" pitchFamily="34" charset="0"/>
              </a:rPr>
              <a:t>“This I say then, Walk in the Spirit, and ye shall not fulfil the lust of the flesh. For the flesh </a:t>
            </a:r>
            <a:r>
              <a:rPr lang="en-US" sz="3000" b="1" i="1" dirty="0" err="1">
                <a:latin typeface="Candara" panose="020E0502030303020204" pitchFamily="34" charset="0"/>
              </a:rPr>
              <a:t>lusteth</a:t>
            </a:r>
            <a:r>
              <a:rPr lang="en-US" sz="3000" b="1" i="1" dirty="0">
                <a:latin typeface="Candara" panose="020E0502030303020204" pitchFamily="34" charset="0"/>
              </a:rPr>
              <a:t> against the Spirit, and the Spirit against the flesh: and these are contrary the one to the other: so that ye cannot do the things that ye would” </a:t>
            </a:r>
            <a:r>
              <a:rPr lang="en-US" sz="3000" i="1" dirty="0">
                <a:latin typeface="Candara" panose="020E0502030303020204" pitchFamily="34" charset="0"/>
              </a:rPr>
              <a:t>– Gal. 5:16-17 </a:t>
            </a:r>
          </a:p>
        </p:txBody>
      </p:sp>
      <p:sp>
        <p:nvSpPr>
          <p:cNvPr id="4" name="Rectangle 3">
            <a:extLst>
              <a:ext uri="{FF2B5EF4-FFF2-40B4-BE49-F238E27FC236}">
                <a16:creationId xmlns:a16="http://schemas.microsoft.com/office/drawing/2014/main" id="{53053E01-1C5E-4692-8EEC-36ABD6664008}"/>
              </a:ext>
            </a:extLst>
          </p:cNvPr>
          <p:cNvSpPr/>
          <p:nvPr/>
        </p:nvSpPr>
        <p:spPr>
          <a:xfrm rot="16200000">
            <a:off x="-2350699" y="3292015"/>
            <a:ext cx="5510255" cy="923330"/>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4"/>
                </a:solidFill>
                <a:effectLst/>
                <a:latin typeface="Candara" panose="020E0502030303020204" pitchFamily="34" charset="0"/>
              </a:rPr>
              <a:t>Paul </a:t>
            </a:r>
            <a:r>
              <a:rPr lang="en-US" sz="5400" b="1" dirty="0">
                <a:ln w="22225">
                  <a:solidFill>
                    <a:schemeClr val="accent2"/>
                  </a:solidFill>
                  <a:prstDash val="solid"/>
                </a:ln>
                <a:solidFill>
                  <a:schemeClr val="accent4"/>
                </a:solidFill>
                <a:latin typeface="Candara" panose="020E0502030303020204" pitchFamily="34" charset="0"/>
              </a:rPr>
              <a:t>reasoned</a:t>
            </a:r>
            <a:r>
              <a:rPr lang="en-US" sz="5400" b="1" cap="none" spc="0" dirty="0">
                <a:ln w="22225">
                  <a:solidFill>
                    <a:schemeClr val="accent2"/>
                  </a:solidFill>
                  <a:prstDash val="solid"/>
                </a:ln>
                <a:solidFill>
                  <a:schemeClr val="accent4"/>
                </a:solidFill>
                <a:effectLst/>
                <a:latin typeface="Candara" panose="020E0502030303020204" pitchFamily="34" charset="0"/>
              </a:rPr>
              <a:t> of</a:t>
            </a:r>
          </a:p>
        </p:txBody>
      </p:sp>
      <p:sp>
        <p:nvSpPr>
          <p:cNvPr id="2" name="Slide Number Placeholder 1">
            <a:extLst>
              <a:ext uri="{FF2B5EF4-FFF2-40B4-BE49-F238E27FC236}">
                <a16:creationId xmlns:a16="http://schemas.microsoft.com/office/drawing/2014/main" id="{97E35F3C-8628-707E-CA22-0998BB8B36BB}"/>
              </a:ext>
            </a:extLst>
          </p:cNvPr>
          <p:cNvSpPr>
            <a:spLocks noGrp="1"/>
          </p:cNvSpPr>
          <p:nvPr>
            <p:ph type="sldNum" sz="quarter" idx="29"/>
          </p:nvPr>
        </p:nvSpPr>
        <p:spPr>
          <a:xfrm>
            <a:off x="8256104" y="6217921"/>
            <a:ext cx="483467" cy="365125"/>
          </a:xfrm>
        </p:spPr>
        <p:txBody>
          <a:bodyPr/>
          <a:lstStyle/>
          <a:p>
            <a:fld id="{47FEACEE-25B4-4A2D-B147-27296E36371D}" type="slidenum">
              <a:rPr lang="en-US" altLang="zh-CN" sz="1400" smtClean="0">
                <a:latin typeface="Arial" panose="020B0604020202020204" pitchFamily="34" charset="0"/>
                <a:cs typeface="Arial" panose="020B0604020202020204" pitchFamily="34" charset="0"/>
              </a:rPr>
              <a:pPr/>
              <a:t>12</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875280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Effect transition="in" filter="fade">
                                      <p:cBhvr>
                                        <p:cTn id="14" dur="1000"/>
                                        <p:tgtEl>
                                          <p:spTgt spid="25">
                                            <p:txEl>
                                              <p:pRg st="1" end="1"/>
                                            </p:txEl>
                                          </p:spTgt>
                                        </p:tgtEl>
                                      </p:cBhvr>
                                    </p:animEffect>
                                    <p:anim calcmode="lin" valueType="num">
                                      <p:cBhvr>
                                        <p:cTn id="1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xEl>
                                              <p:pRg st="2" end="2"/>
                                            </p:txEl>
                                          </p:spTgt>
                                        </p:tgtEl>
                                        <p:attrNameLst>
                                          <p:attrName>style.visibility</p:attrName>
                                        </p:attrNameLst>
                                      </p:cBhvr>
                                      <p:to>
                                        <p:strVal val="visible"/>
                                      </p:to>
                                    </p:set>
                                    <p:animEffect transition="in" filter="fade">
                                      <p:cBhvr>
                                        <p:cTn id="21" dur="1000"/>
                                        <p:tgtEl>
                                          <p:spTgt spid="25">
                                            <p:txEl>
                                              <p:pRg st="2" end="2"/>
                                            </p:txEl>
                                          </p:spTgt>
                                        </p:tgtEl>
                                      </p:cBhvr>
                                    </p:animEffect>
                                    <p:anim calcmode="lin" valueType="num">
                                      <p:cBhvr>
                                        <p:cTn id="22"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outVertical)">
                                      <p:cBhvr>
                                        <p:cTn id="2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898902" y="303797"/>
            <a:ext cx="7704727" cy="726231"/>
          </a:xfrm>
        </p:spPr>
        <p:txBody>
          <a:bodyPr/>
          <a:lstStyle/>
          <a:p>
            <a:r>
              <a:rPr lang="en-US" sz="4800" i="1" dirty="0">
                <a:solidFill>
                  <a:schemeClr val="accent4"/>
                </a:solidFill>
                <a:latin typeface="Candara" panose="020E0502030303020204" pitchFamily="34" charset="0"/>
              </a:rPr>
              <a:t>THE JUDGEMENT TO COME</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926894" y="1074592"/>
            <a:ext cx="8217106" cy="2238451"/>
          </a:xfrm>
        </p:spPr>
        <p:txBody>
          <a:bodyPr/>
          <a:lstStyle/>
          <a:p>
            <a:pPr marL="91440" indent="0">
              <a:buNone/>
            </a:pPr>
            <a:r>
              <a:rPr lang="en-US" sz="3200" b="1" dirty="0">
                <a:latin typeface="Candara" panose="020E0502030303020204" pitchFamily="34" charset="0"/>
              </a:rPr>
              <a:t>Judgment is impending for every man in the last day </a:t>
            </a:r>
            <a:r>
              <a:rPr lang="en-US" sz="3200" i="1" dirty="0">
                <a:latin typeface="Candara" panose="020E0502030303020204" pitchFamily="34" charset="0"/>
              </a:rPr>
              <a:t>– 2 Cor. 5:10</a:t>
            </a:r>
          </a:p>
          <a:p>
            <a:pPr marL="365760" indent="-274320">
              <a:lnSpc>
                <a:spcPts val="3000"/>
              </a:lnSpc>
              <a:spcBef>
                <a:spcPts val="600"/>
              </a:spcBef>
              <a:buFont typeface="Wingdings" panose="05000000000000000000" pitchFamily="2" charset="2"/>
              <a:buChar char="§"/>
            </a:pPr>
            <a:r>
              <a:rPr lang="en-US" sz="3000" dirty="0">
                <a:latin typeface="Candara" panose="020E0502030303020204" pitchFamily="34" charset="0"/>
              </a:rPr>
              <a:t>If Felix and Drusilla knew and understood this, they were not living so as to demonstrate their belief in it </a:t>
            </a:r>
            <a:r>
              <a:rPr lang="en-US" sz="3000" i="1" dirty="0">
                <a:latin typeface="Candara" panose="020E0502030303020204" pitchFamily="34" charset="0"/>
              </a:rPr>
              <a:t>– Heb. 9:27; 10:26-31; 1 Pet. 4:17-19</a:t>
            </a:r>
          </a:p>
          <a:p>
            <a:pPr marL="0" indent="0">
              <a:buNone/>
            </a:pPr>
            <a:endParaRPr lang="en-US" sz="3600" b="1" i="1" dirty="0">
              <a:latin typeface="Candara" panose="020E0502030303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261478" y="520429"/>
            <a:ext cx="571626" cy="565080"/>
          </a:xfrm>
          <a:prstGeom prst="ben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4" name="Slide Number Placeholder 8">
            <a:extLst>
              <a:ext uri="{FF2B5EF4-FFF2-40B4-BE49-F238E27FC236}">
                <a16:creationId xmlns:a16="http://schemas.microsoft.com/office/drawing/2014/main" id="{83C89F65-A303-5B18-D5B1-3CA042C83840}"/>
              </a:ext>
            </a:extLst>
          </p:cNvPr>
          <p:cNvSpPr>
            <a:spLocks noGrp="1"/>
          </p:cNvSpPr>
          <p:nvPr>
            <p:ph type="sldNum" sz="quarter" idx="29"/>
          </p:nvPr>
        </p:nvSpPr>
        <p:spPr>
          <a:xfrm>
            <a:off x="8670864" y="6508807"/>
            <a:ext cx="473136" cy="231051"/>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13</a:t>
            </a:fld>
            <a:endParaRPr lang="en-US" altLang="zh-CN" sz="1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19F85B21-DC0C-2A20-7854-EFBAA908B359}"/>
              </a:ext>
            </a:extLst>
          </p:cNvPr>
          <p:cNvSpPr/>
          <p:nvPr/>
        </p:nvSpPr>
        <p:spPr>
          <a:xfrm rot="16200000">
            <a:off x="-2350699" y="3292015"/>
            <a:ext cx="5510255" cy="923330"/>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4"/>
                </a:solidFill>
                <a:effectLst/>
                <a:latin typeface="Candara" panose="020E0502030303020204" pitchFamily="34" charset="0"/>
              </a:rPr>
              <a:t>Paul </a:t>
            </a:r>
            <a:r>
              <a:rPr lang="en-US" sz="5400" b="1" dirty="0">
                <a:ln w="22225">
                  <a:solidFill>
                    <a:schemeClr val="accent2"/>
                  </a:solidFill>
                  <a:prstDash val="solid"/>
                </a:ln>
                <a:solidFill>
                  <a:schemeClr val="accent4"/>
                </a:solidFill>
                <a:latin typeface="Candara" panose="020E0502030303020204" pitchFamily="34" charset="0"/>
              </a:rPr>
              <a:t>reasoned</a:t>
            </a:r>
            <a:r>
              <a:rPr lang="en-US" sz="5400" b="1" cap="none" spc="0" dirty="0">
                <a:ln w="22225">
                  <a:solidFill>
                    <a:schemeClr val="accent2"/>
                  </a:solidFill>
                  <a:prstDash val="solid"/>
                </a:ln>
                <a:solidFill>
                  <a:schemeClr val="accent4"/>
                </a:solidFill>
                <a:effectLst/>
                <a:latin typeface="Candara" panose="020E0502030303020204" pitchFamily="34" charset="0"/>
              </a:rPr>
              <a:t> of</a:t>
            </a:r>
          </a:p>
        </p:txBody>
      </p:sp>
      <p:sp>
        <p:nvSpPr>
          <p:cNvPr id="2" name="TextBox 1">
            <a:extLst>
              <a:ext uri="{FF2B5EF4-FFF2-40B4-BE49-F238E27FC236}">
                <a16:creationId xmlns:a16="http://schemas.microsoft.com/office/drawing/2014/main" id="{1FB0C34D-B2DD-1277-A2D0-7B5EC7E48C30}"/>
              </a:ext>
            </a:extLst>
          </p:cNvPr>
          <p:cNvSpPr txBox="1"/>
          <p:nvPr/>
        </p:nvSpPr>
        <p:spPr>
          <a:xfrm>
            <a:off x="926894" y="3425967"/>
            <a:ext cx="7895667" cy="2969916"/>
          </a:xfrm>
          <a:prstGeom prst="rect">
            <a:avLst/>
          </a:prstGeom>
          <a:solidFill>
            <a:schemeClr val="accent4">
              <a:lumMod val="20000"/>
              <a:lumOff val="80000"/>
            </a:schemeClr>
          </a:solidFill>
          <a:ln w="6350">
            <a:noFill/>
          </a:ln>
          <a:effectLst>
            <a:outerShdw blurRad="63500" dist="63500" dir="4200000" sx="101000" sy="101000" algn="tl" rotWithShape="0">
              <a:prstClr val="black">
                <a:alpha val="38000"/>
              </a:prstClr>
            </a:outerShdw>
          </a:effectLst>
        </p:spPr>
        <p:txBody>
          <a:bodyPr wrap="square">
            <a:spAutoFit/>
          </a:bodyPr>
          <a:lstStyle/>
          <a:p>
            <a:pPr>
              <a:lnSpc>
                <a:spcPts val="2800"/>
              </a:lnSpc>
            </a:pPr>
            <a:r>
              <a:rPr lang="en-US" sz="2800" b="1" i="1" dirty="0">
                <a:latin typeface="Candara" panose="020E0502030303020204" pitchFamily="34" charset="0"/>
              </a:rPr>
              <a:t>“For the time is come that judgment must begin at the house of God: and if it first begin at us, what shall the end be of them that obey not the gospel of God? And if the righteous scarcely be saved, where shall the ungodly and the sinner appear? Wherefore let them that suffer according to the will of God commit the keeping of their souls to him in well doing, as unto a faithful Creator” </a:t>
            </a:r>
            <a:r>
              <a:rPr lang="en-US" sz="2800" i="1" dirty="0">
                <a:latin typeface="Candara" panose="020E0502030303020204" pitchFamily="34" charset="0"/>
              </a:rPr>
              <a:t>– 1 Pet. 4:17-19</a:t>
            </a:r>
          </a:p>
        </p:txBody>
      </p:sp>
    </p:spTree>
    <p:extLst>
      <p:ext uri="{BB962C8B-B14F-4D97-AF65-F5344CB8AC3E}">
        <p14:creationId xmlns:p14="http://schemas.microsoft.com/office/powerpoint/2010/main" val="105501303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Effect transition="in" filter="fade">
                                      <p:cBhvr>
                                        <p:cTn id="14" dur="1000"/>
                                        <p:tgtEl>
                                          <p:spTgt spid="25">
                                            <p:txEl>
                                              <p:pRg st="1" end="1"/>
                                            </p:txEl>
                                          </p:spTgt>
                                        </p:tgtEl>
                                      </p:cBhvr>
                                    </p:animEffect>
                                    <p:anim calcmode="lin" valueType="num">
                                      <p:cBhvr>
                                        <p:cTn id="1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outVertical)">
                                      <p:cBhvr>
                                        <p:cTn id="2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330265" y="412286"/>
            <a:ext cx="8906501" cy="529009"/>
          </a:xfrm>
        </p:spPr>
        <p:txBody>
          <a:bodyPr/>
          <a:lstStyle/>
          <a:p>
            <a:r>
              <a:rPr lang="en-US" sz="4800" dirty="0">
                <a:latin typeface="Candara" panose="020E0502030303020204" pitchFamily="34" charset="0"/>
              </a:rPr>
              <a:t>Felix’s Awakened Conscience</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436282" y="1192305"/>
            <a:ext cx="8707718" cy="5665695"/>
          </a:xfrm>
        </p:spPr>
        <p:txBody>
          <a:bodyPr>
            <a:normAutofit/>
          </a:bodyPr>
          <a:lstStyle/>
          <a:p>
            <a:pPr marL="0" indent="0">
              <a:lnSpc>
                <a:spcPts val="3200"/>
              </a:lnSpc>
              <a:buNone/>
            </a:pPr>
            <a:r>
              <a:rPr lang="en-US" sz="3200" b="1" dirty="0">
                <a:solidFill>
                  <a:schemeClr val="tx1"/>
                </a:solidFill>
                <a:latin typeface="Candara" panose="020E0502030303020204" pitchFamily="34" charset="0"/>
              </a:rPr>
              <a:t>His awakened conscience was buried beneath his lusts and ambitions</a:t>
            </a:r>
            <a:endParaRPr lang="en-US" sz="3200" dirty="0">
              <a:solidFill>
                <a:schemeClr val="tx1"/>
              </a:solidFill>
              <a:latin typeface="Candara" panose="020E0502030303020204" pitchFamily="34" charset="0"/>
            </a:endParaRPr>
          </a:p>
          <a:p>
            <a:pPr marL="365760" indent="-274320">
              <a:lnSpc>
                <a:spcPts val="2800"/>
              </a:lnSpc>
              <a:spcBef>
                <a:spcPts val="1200"/>
              </a:spcBef>
              <a:buFont typeface="Wingdings" panose="05000000000000000000" pitchFamily="2" charset="2"/>
              <a:buChar char="§"/>
            </a:pPr>
            <a:r>
              <a:rPr lang="en-US" sz="3000" dirty="0">
                <a:solidFill>
                  <a:schemeClr val="tx1"/>
                </a:solidFill>
                <a:latin typeface="Candara" panose="020E0502030303020204" pitchFamily="34" charset="0"/>
              </a:rPr>
              <a:t>Felix was seized with terror for he was not ready for the coming judgment – </a:t>
            </a:r>
            <a:r>
              <a:rPr lang="en-US" sz="3000" i="1" dirty="0">
                <a:solidFill>
                  <a:schemeClr val="tx1"/>
                </a:solidFill>
                <a:latin typeface="Candara" panose="020E0502030303020204" pitchFamily="34" charset="0"/>
              </a:rPr>
              <a:t>Rom. 11:22</a:t>
            </a:r>
          </a:p>
          <a:p>
            <a:pPr marL="365760" indent="-274320">
              <a:lnSpc>
                <a:spcPts val="2800"/>
              </a:lnSpc>
              <a:spcBef>
                <a:spcPts val="1200"/>
              </a:spcBef>
              <a:buFont typeface="Wingdings" panose="05000000000000000000" pitchFamily="2" charset="2"/>
              <a:buChar char="§"/>
            </a:pPr>
            <a:r>
              <a:rPr lang="en-US" sz="3000" dirty="0">
                <a:solidFill>
                  <a:schemeClr val="tx1"/>
                </a:solidFill>
                <a:latin typeface="Candara" panose="020E0502030303020204" pitchFamily="34" charset="0"/>
              </a:rPr>
              <a:t>Felix saw the consequences of sin </a:t>
            </a:r>
            <a:r>
              <a:rPr lang="en-US" sz="3000" i="1" dirty="0">
                <a:solidFill>
                  <a:schemeClr val="tx1"/>
                </a:solidFill>
                <a:latin typeface="Candara" panose="020E0502030303020204" pitchFamily="34" charset="0"/>
              </a:rPr>
              <a:t>– Rom. 6:23</a:t>
            </a:r>
          </a:p>
          <a:p>
            <a:pPr marL="708660" lvl="1" indent="-274320">
              <a:lnSpc>
                <a:spcPts val="2800"/>
              </a:lnSpc>
              <a:spcBef>
                <a:spcPts val="0"/>
              </a:spcBef>
              <a:buFont typeface="Wingdings" panose="05000000000000000000" pitchFamily="2" charset="2"/>
              <a:buChar char="§"/>
            </a:pPr>
            <a:r>
              <a:rPr lang="en-US" sz="2800" i="1" dirty="0">
                <a:solidFill>
                  <a:schemeClr val="tx1"/>
                </a:solidFill>
                <a:latin typeface="Candara" panose="020E0502030303020204" pitchFamily="34" charset="0"/>
              </a:rPr>
              <a:t>2 Thess. 1:7-9</a:t>
            </a:r>
          </a:p>
          <a:p>
            <a:pPr marL="365760" lvl="1" indent="-274320">
              <a:lnSpc>
                <a:spcPts val="2800"/>
              </a:lnSpc>
              <a:spcBef>
                <a:spcPts val="1200"/>
              </a:spcBef>
              <a:buFont typeface="Wingdings" panose="05000000000000000000" pitchFamily="2" charset="2"/>
              <a:buChar char="§"/>
            </a:pPr>
            <a:r>
              <a:rPr lang="en-US" sz="3000" dirty="0">
                <a:solidFill>
                  <a:schemeClr val="tx1"/>
                </a:solidFill>
                <a:latin typeface="Candara" panose="020E0502030303020204" pitchFamily="34" charset="0"/>
              </a:rPr>
              <a:t>Felix tarried in the peril of procrastination</a:t>
            </a:r>
          </a:p>
          <a:p>
            <a:pPr marL="708660" lvl="2" indent="-274320">
              <a:lnSpc>
                <a:spcPts val="2800"/>
              </a:lnSpc>
              <a:spcBef>
                <a:spcPts val="0"/>
              </a:spcBef>
              <a:buFont typeface="Wingdings" panose="05000000000000000000" pitchFamily="2" charset="2"/>
              <a:buChar char="§"/>
            </a:pPr>
            <a:r>
              <a:rPr lang="en-US" sz="2800" i="1" dirty="0">
                <a:solidFill>
                  <a:schemeClr val="tx1"/>
                </a:solidFill>
                <a:latin typeface="Candara" panose="020E0502030303020204" pitchFamily="34" charset="0"/>
              </a:rPr>
              <a:t> Acts 24:26; Prov. 27:1; 2 Cor. 6:2</a:t>
            </a:r>
          </a:p>
          <a:p>
            <a:pPr marL="365760" lvl="1" indent="-274320">
              <a:lnSpc>
                <a:spcPts val="2800"/>
              </a:lnSpc>
              <a:spcBef>
                <a:spcPts val="1200"/>
              </a:spcBef>
              <a:buFont typeface="Wingdings" panose="05000000000000000000" pitchFamily="2" charset="2"/>
              <a:buChar char="§"/>
            </a:pPr>
            <a:endParaRPr lang="en-US" sz="2800" dirty="0">
              <a:solidFill>
                <a:schemeClr val="tx1"/>
              </a:solidFill>
              <a:latin typeface="Candara" panose="020E0502030303020204" pitchFamily="34" charset="0"/>
            </a:endParaRPr>
          </a:p>
        </p:txBody>
      </p:sp>
      <p:sp>
        <p:nvSpPr>
          <p:cNvPr id="2" name="Slide Number Placeholder 8">
            <a:extLst>
              <a:ext uri="{FF2B5EF4-FFF2-40B4-BE49-F238E27FC236}">
                <a16:creationId xmlns:a16="http://schemas.microsoft.com/office/drawing/2014/main" id="{A8022A38-E455-51AF-01D6-D74D7E95B37E}"/>
              </a:ext>
            </a:extLst>
          </p:cNvPr>
          <p:cNvSpPr>
            <a:spLocks noGrp="1"/>
          </p:cNvSpPr>
          <p:nvPr>
            <p:ph type="sldNum" sz="quarter" idx="29"/>
          </p:nvPr>
        </p:nvSpPr>
        <p:spPr>
          <a:xfrm>
            <a:off x="8401878" y="6467816"/>
            <a:ext cx="545695" cy="211280"/>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14</a:t>
            </a:fld>
            <a:endParaRPr lang="en-US" altLang="zh-CN" sz="1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D50AF59-C25C-EC80-3491-793064163F50}"/>
              </a:ext>
            </a:extLst>
          </p:cNvPr>
          <p:cNvSpPr txBox="1"/>
          <p:nvPr/>
        </p:nvSpPr>
        <p:spPr>
          <a:xfrm>
            <a:off x="851807" y="4814498"/>
            <a:ext cx="7855912" cy="1533625"/>
          </a:xfrm>
          <a:prstGeom prst="rect">
            <a:avLst/>
          </a:prstGeom>
          <a:solidFill>
            <a:schemeClr val="accent4">
              <a:lumMod val="20000"/>
              <a:lumOff val="80000"/>
            </a:schemeClr>
          </a:solidFill>
          <a:ln w="6350">
            <a:noFill/>
          </a:ln>
          <a:effectLst>
            <a:outerShdw blurRad="63500" dist="63500" dir="4200000" sx="101000" sy="101000" algn="tl" rotWithShape="0">
              <a:prstClr val="black">
                <a:alpha val="38000"/>
              </a:prstClr>
            </a:outerShdw>
          </a:effectLst>
        </p:spPr>
        <p:txBody>
          <a:bodyPr wrap="square">
            <a:spAutoFit/>
          </a:bodyPr>
          <a:lstStyle/>
          <a:p>
            <a:pPr>
              <a:lnSpc>
                <a:spcPts val="2800"/>
              </a:lnSpc>
            </a:pPr>
            <a:r>
              <a:rPr lang="en-US" sz="2800" b="1" i="1" dirty="0">
                <a:latin typeface="Candara" panose="020E0502030303020204" pitchFamily="34" charset="0"/>
              </a:rPr>
              <a:t>“(For he saith, I have heard thee in a time accepted, and in the day of salvation have I </a:t>
            </a:r>
            <a:r>
              <a:rPr lang="en-US" sz="2800" b="1" i="1" dirty="0" err="1">
                <a:latin typeface="Candara" panose="020E0502030303020204" pitchFamily="34" charset="0"/>
              </a:rPr>
              <a:t>succoured</a:t>
            </a:r>
            <a:r>
              <a:rPr lang="en-US" sz="2800" b="1" i="1" dirty="0">
                <a:latin typeface="Candara" panose="020E0502030303020204" pitchFamily="34" charset="0"/>
              </a:rPr>
              <a:t> thee: behold, now is the accepted time; behold, now is the day of salvation.)” </a:t>
            </a:r>
            <a:r>
              <a:rPr lang="en-US" sz="2800" i="1" dirty="0">
                <a:latin typeface="Candara" panose="020E0502030303020204" pitchFamily="34" charset="0"/>
              </a:rPr>
              <a:t>– 2 Cor. 6:2 </a:t>
            </a:r>
          </a:p>
        </p:txBody>
      </p:sp>
    </p:spTree>
    <p:extLst>
      <p:ext uri="{BB962C8B-B14F-4D97-AF65-F5344CB8AC3E}">
        <p14:creationId xmlns:p14="http://schemas.microsoft.com/office/powerpoint/2010/main" val="396487605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1000"/>
                                        <p:tgtEl>
                                          <p:spTgt spid="25">
                                            <p:txEl>
                                              <p:pRg st="0" end="0"/>
                                            </p:txEl>
                                          </p:spTgt>
                                        </p:tgtEl>
                                      </p:cBhvr>
                                    </p:animEffect>
                                    <p:anim calcmode="lin" valueType="num">
                                      <p:cBhvr>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1" end="1"/>
                                            </p:txEl>
                                          </p:spTgt>
                                        </p:tgtEl>
                                        <p:attrNameLst>
                                          <p:attrName>style.visibility</p:attrName>
                                        </p:attrNameLst>
                                      </p:cBhvr>
                                      <p:to>
                                        <p:strVal val="visible"/>
                                      </p:to>
                                    </p:set>
                                    <p:animEffect transition="in" filter="fade">
                                      <p:cBhvr>
                                        <p:cTn id="19" dur="1000"/>
                                        <p:tgtEl>
                                          <p:spTgt spid="25">
                                            <p:txEl>
                                              <p:pRg st="1" end="1"/>
                                            </p:txEl>
                                          </p:spTgt>
                                        </p:tgtEl>
                                      </p:cBhvr>
                                    </p:animEffect>
                                    <p:anim calcmode="lin" valueType="num">
                                      <p:cBhvr>
                                        <p:cTn id="20"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2" end="2"/>
                                            </p:txEl>
                                          </p:spTgt>
                                        </p:tgtEl>
                                        <p:attrNameLst>
                                          <p:attrName>style.visibility</p:attrName>
                                        </p:attrNameLst>
                                      </p:cBhvr>
                                      <p:to>
                                        <p:strVal val="visible"/>
                                      </p:to>
                                    </p:set>
                                    <p:animEffect transition="in" filter="fade">
                                      <p:cBhvr>
                                        <p:cTn id="26" dur="1000"/>
                                        <p:tgtEl>
                                          <p:spTgt spid="25">
                                            <p:txEl>
                                              <p:pRg st="2" end="2"/>
                                            </p:txEl>
                                          </p:spTgt>
                                        </p:tgtEl>
                                      </p:cBhvr>
                                    </p:animEffect>
                                    <p:anim calcmode="lin" valueType="num">
                                      <p:cBhvr>
                                        <p:cTn id="2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5">
                                            <p:txEl>
                                              <p:pRg st="3" end="3"/>
                                            </p:txEl>
                                          </p:spTgt>
                                        </p:tgtEl>
                                        <p:attrNameLst>
                                          <p:attrName>style.visibility</p:attrName>
                                        </p:attrNameLst>
                                      </p:cBhvr>
                                      <p:to>
                                        <p:strVal val="visible"/>
                                      </p:to>
                                    </p:set>
                                    <p:animEffect transition="in" filter="fade">
                                      <p:cBhvr>
                                        <p:cTn id="31" dur="1000"/>
                                        <p:tgtEl>
                                          <p:spTgt spid="25">
                                            <p:txEl>
                                              <p:pRg st="3" end="3"/>
                                            </p:txEl>
                                          </p:spTgt>
                                        </p:tgtEl>
                                      </p:cBhvr>
                                    </p:animEffect>
                                    <p:anim calcmode="lin" valueType="num">
                                      <p:cBhvr>
                                        <p:cTn id="32"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5">
                                            <p:txEl>
                                              <p:pRg st="4" end="4"/>
                                            </p:txEl>
                                          </p:spTgt>
                                        </p:tgtEl>
                                        <p:attrNameLst>
                                          <p:attrName>style.visibility</p:attrName>
                                        </p:attrNameLst>
                                      </p:cBhvr>
                                      <p:to>
                                        <p:strVal val="visible"/>
                                      </p:to>
                                    </p:set>
                                    <p:animEffect transition="in" filter="fade">
                                      <p:cBhvr>
                                        <p:cTn id="38" dur="1000"/>
                                        <p:tgtEl>
                                          <p:spTgt spid="25">
                                            <p:txEl>
                                              <p:pRg st="4" end="4"/>
                                            </p:txEl>
                                          </p:spTgt>
                                        </p:tgtEl>
                                      </p:cBhvr>
                                    </p:animEffect>
                                    <p:anim calcmode="lin" valueType="num">
                                      <p:cBhvr>
                                        <p:cTn id="39"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5">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5">
                                            <p:txEl>
                                              <p:pRg st="5" end="5"/>
                                            </p:txEl>
                                          </p:spTgt>
                                        </p:tgtEl>
                                        <p:attrNameLst>
                                          <p:attrName>style.visibility</p:attrName>
                                        </p:attrNameLst>
                                      </p:cBhvr>
                                      <p:to>
                                        <p:strVal val="visible"/>
                                      </p:to>
                                    </p:set>
                                    <p:animEffect transition="in" filter="fade">
                                      <p:cBhvr>
                                        <p:cTn id="43" dur="1000"/>
                                        <p:tgtEl>
                                          <p:spTgt spid="25">
                                            <p:txEl>
                                              <p:pRg st="5" end="5"/>
                                            </p:txEl>
                                          </p:spTgt>
                                        </p:tgtEl>
                                      </p:cBhvr>
                                    </p:animEffect>
                                    <p:anim calcmode="lin" valueType="num">
                                      <p:cBhvr>
                                        <p:cTn id="44"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37"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barn(outVertical)">
                                      <p:cBhvr>
                                        <p:cTn id="5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898902" y="303797"/>
            <a:ext cx="8245098" cy="726231"/>
          </a:xfrm>
        </p:spPr>
        <p:txBody>
          <a:bodyPr/>
          <a:lstStyle/>
          <a:p>
            <a:r>
              <a:rPr lang="en-US" sz="4800" i="1" dirty="0">
                <a:solidFill>
                  <a:schemeClr val="accent4"/>
                </a:solidFill>
                <a:latin typeface="Candara" panose="020E0502030303020204" pitchFamily="34" charset="0"/>
              </a:rPr>
              <a:t>FELIX REJECTED THE GOSPEL</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926895" y="1074592"/>
            <a:ext cx="8086476" cy="5479611"/>
          </a:xfrm>
        </p:spPr>
        <p:txBody>
          <a:bodyPr/>
          <a:lstStyle/>
          <a:p>
            <a:pPr marL="0" indent="0">
              <a:lnSpc>
                <a:spcPts val="3200"/>
              </a:lnSpc>
              <a:buNone/>
            </a:pPr>
            <a:r>
              <a:rPr lang="en-US" sz="3200" b="1" dirty="0">
                <a:latin typeface="Candara" panose="020E0502030303020204" pitchFamily="34" charset="0"/>
              </a:rPr>
              <a:t>His </a:t>
            </a:r>
            <a:r>
              <a:rPr lang="en-US" sz="3200" b="1" i="1" dirty="0">
                <a:latin typeface="Candara" panose="020E0502030303020204" pitchFamily="34" charset="0"/>
              </a:rPr>
              <a:t>“fear and trembling”</a:t>
            </a:r>
            <a:r>
              <a:rPr lang="en-US" sz="3200" b="1" dirty="0">
                <a:latin typeface="Candara" panose="020E0502030303020204" pitchFamily="34" charset="0"/>
              </a:rPr>
              <a:t> did not result in repentance and obedience to Paul’s teaching!</a:t>
            </a:r>
            <a:endParaRPr lang="en-US" sz="2800" dirty="0">
              <a:latin typeface="Candara" panose="020E0502030303020204" pitchFamily="34" charset="0"/>
            </a:endParaRPr>
          </a:p>
          <a:p>
            <a:pPr marL="365760" indent="-274320">
              <a:spcBef>
                <a:spcPts val="1200"/>
              </a:spcBef>
              <a:buFont typeface="Wingdings" panose="05000000000000000000" pitchFamily="2" charset="2"/>
              <a:buChar char="§"/>
            </a:pPr>
            <a:r>
              <a:rPr lang="en-US" sz="2800" dirty="0">
                <a:latin typeface="Candara" panose="020E0502030303020204" pitchFamily="34" charset="0"/>
              </a:rPr>
              <a:t>Felix was unlike Simon of </a:t>
            </a:r>
            <a:r>
              <a:rPr lang="en-US" sz="2800" i="1" dirty="0">
                <a:latin typeface="Candara" panose="020E0502030303020204" pitchFamily="34" charset="0"/>
              </a:rPr>
              <a:t>Acts 8:18-25</a:t>
            </a:r>
          </a:p>
          <a:p>
            <a:pPr marL="548640" indent="-274320">
              <a:spcBef>
                <a:spcPts val="0"/>
              </a:spcBef>
              <a:buFont typeface="Wingdings" panose="05000000000000000000" pitchFamily="2" charset="2"/>
              <a:buChar char="§"/>
            </a:pPr>
            <a:r>
              <a:rPr lang="en-US" sz="2400" dirty="0">
                <a:latin typeface="Candara" panose="020E0502030303020204" pitchFamily="34" charset="0"/>
              </a:rPr>
              <a:t>Simon was penitent, begging for prayers on his behalf</a:t>
            </a:r>
          </a:p>
          <a:p>
            <a:pPr marL="365760" indent="-274320">
              <a:spcBef>
                <a:spcPts val="1200"/>
              </a:spcBef>
              <a:buFont typeface="Wingdings" panose="05000000000000000000" pitchFamily="2" charset="2"/>
              <a:buChar char="§"/>
            </a:pPr>
            <a:r>
              <a:rPr lang="en-US" sz="2800" dirty="0">
                <a:latin typeface="Candara" panose="020E0502030303020204" pitchFamily="34" charset="0"/>
              </a:rPr>
              <a:t>Felix held Paul for two years hoping to get money</a:t>
            </a:r>
          </a:p>
          <a:p>
            <a:pPr marL="548640" lvl="1" indent="-274320">
              <a:lnSpc>
                <a:spcPts val="2600"/>
              </a:lnSpc>
              <a:spcBef>
                <a:spcPts val="0"/>
              </a:spcBef>
              <a:buFont typeface="Wingdings" panose="05000000000000000000" pitchFamily="2" charset="2"/>
              <a:buChar char="§"/>
            </a:pPr>
            <a:r>
              <a:rPr lang="en-US" sz="2400" i="1" dirty="0">
                <a:latin typeface="Candara" panose="020E0502030303020204" pitchFamily="34" charset="0"/>
              </a:rPr>
              <a:t>Acts 24:26-27</a:t>
            </a:r>
          </a:p>
          <a:p>
            <a:pPr marL="365760" indent="-274320">
              <a:spcBef>
                <a:spcPts val="1200"/>
              </a:spcBef>
              <a:buFont typeface="Wingdings" panose="05000000000000000000" pitchFamily="2" charset="2"/>
              <a:buChar char="§"/>
            </a:pPr>
            <a:r>
              <a:rPr lang="en-US" sz="2800" dirty="0">
                <a:latin typeface="Candara" panose="020E0502030303020204" pitchFamily="34" charset="0"/>
              </a:rPr>
              <a:t>Felix had a hardened heart</a:t>
            </a:r>
          </a:p>
          <a:p>
            <a:pPr marL="548640" lvl="1" indent="-274320">
              <a:spcBef>
                <a:spcPts val="0"/>
              </a:spcBef>
              <a:buFont typeface="Wingdings" panose="05000000000000000000" pitchFamily="2" charset="2"/>
              <a:buChar char="§"/>
            </a:pPr>
            <a:r>
              <a:rPr lang="en-US" sz="2400" dirty="0">
                <a:latin typeface="Candara" panose="020E0502030303020204" pitchFamily="34" charset="0"/>
              </a:rPr>
              <a:t>His </a:t>
            </a:r>
            <a:r>
              <a:rPr lang="en-US" sz="2400" b="1" i="1" dirty="0">
                <a:latin typeface="Candara" panose="020E0502030303020204" pitchFamily="34" charset="0"/>
              </a:rPr>
              <a:t>“convenient season” </a:t>
            </a:r>
            <a:r>
              <a:rPr lang="en-US" sz="2400" dirty="0">
                <a:latin typeface="Candara" panose="020E0502030303020204" pitchFamily="34" charset="0"/>
              </a:rPr>
              <a:t>never came! </a:t>
            </a:r>
            <a:r>
              <a:rPr lang="en-US" sz="2400" i="1" dirty="0">
                <a:latin typeface="Candara" panose="020E0502030303020204" pitchFamily="34" charset="0"/>
              </a:rPr>
              <a:t>– cf. John 8:21</a:t>
            </a:r>
          </a:p>
          <a:p>
            <a:pPr marL="45720" indent="0">
              <a:buNone/>
            </a:pPr>
            <a:r>
              <a:rPr lang="en-US" sz="3200" b="1" dirty="0">
                <a:latin typeface="Candara" panose="020E0502030303020204" pitchFamily="34" charset="0"/>
              </a:rPr>
              <a:t>What About You?</a:t>
            </a:r>
          </a:p>
          <a:p>
            <a:pPr marL="365760" lvl="1" indent="-274320">
              <a:buFont typeface="Wingdings" panose="05000000000000000000" pitchFamily="2" charset="2"/>
              <a:buChar char="§"/>
            </a:pPr>
            <a:r>
              <a:rPr lang="en-US" sz="2800" dirty="0">
                <a:latin typeface="Candara" panose="020E0502030303020204" pitchFamily="34" charset="0"/>
              </a:rPr>
              <a:t>Does gospel preaching make you fear and tremble?</a:t>
            </a:r>
          </a:p>
          <a:p>
            <a:pPr marL="0" lvl="1" indent="0">
              <a:spcBef>
                <a:spcPts val="600"/>
              </a:spcBef>
              <a:buNone/>
            </a:pPr>
            <a:r>
              <a:rPr lang="en-US" sz="3200" dirty="0">
                <a:solidFill>
                  <a:srgbClr val="FF0000"/>
                </a:solidFill>
                <a:latin typeface="Candara" panose="020E0502030303020204" pitchFamily="34" charset="0"/>
              </a:rPr>
              <a:t>When will your </a:t>
            </a:r>
            <a:r>
              <a:rPr lang="en-US" sz="3200" b="1" i="1" dirty="0">
                <a:solidFill>
                  <a:srgbClr val="FF0000"/>
                </a:solidFill>
                <a:latin typeface="Candara" panose="020E0502030303020204" pitchFamily="34" charset="0"/>
              </a:rPr>
              <a:t>“</a:t>
            </a:r>
            <a:r>
              <a:rPr lang="en-US" sz="3200" b="1" i="1" u="sng" dirty="0">
                <a:solidFill>
                  <a:srgbClr val="FF0000"/>
                </a:solidFill>
                <a:latin typeface="Candara" panose="020E0502030303020204" pitchFamily="34" charset="0"/>
              </a:rPr>
              <a:t>convenient season</a:t>
            </a:r>
            <a:r>
              <a:rPr lang="en-US" sz="3200" b="1" dirty="0">
                <a:solidFill>
                  <a:srgbClr val="FF0000"/>
                </a:solidFill>
                <a:latin typeface="Candara" panose="020E0502030303020204" pitchFamily="34" charset="0"/>
              </a:rPr>
              <a:t>” </a:t>
            </a:r>
            <a:r>
              <a:rPr lang="en-US" sz="3200" dirty="0">
                <a:solidFill>
                  <a:srgbClr val="FF0000"/>
                </a:solidFill>
                <a:latin typeface="Candara" panose="020E0502030303020204" pitchFamily="34" charset="0"/>
              </a:rPr>
              <a:t>come?</a:t>
            </a:r>
          </a:p>
          <a:p>
            <a:pPr marL="274320" lvl="1" indent="0">
              <a:buNone/>
            </a:pPr>
            <a:endParaRPr lang="en-US" sz="200" dirty="0">
              <a:latin typeface="Candara" panose="020E0502030303020204" pitchFamily="34" charset="0"/>
            </a:endParaRPr>
          </a:p>
          <a:p>
            <a:pPr marL="0" indent="0">
              <a:buNone/>
            </a:pPr>
            <a:endParaRPr lang="en-US" sz="3600" b="1" i="1" dirty="0">
              <a:latin typeface="Candara" panose="020E0502030303020204" pitchFamily="34" charset="0"/>
            </a:endParaRPr>
          </a:p>
        </p:txBody>
      </p:sp>
      <p:sp>
        <p:nvSpPr>
          <p:cNvPr id="2" name="Rectangle 1">
            <a:extLst>
              <a:ext uri="{FF2B5EF4-FFF2-40B4-BE49-F238E27FC236}">
                <a16:creationId xmlns:a16="http://schemas.microsoft.com/office/drawing/2014/main" id="{61A8F7C6-2480-F73E-4F0E-016C182810AB}"/>
              </a:ext>
            </a:extLst>
          </p:cNvPr>
          <p:cNvSpPr/>
          <p:nvPr/>
        </p:nvSpPr>
        <p:spPr>
          <a:xfrm rot="16200000">
            <a:off x="-1747316" y="2806190"/>
            <a:ext cx="4303490" cy="923330"/>
          </a:xfrm>
          <a:prstGeom prst="rect">
            <a:avLst/>
          </a:prstGeom>
          <a:noFill/>
        </p:spPr>
        <p:txBody>
          <a:bodyPr wrap="square" lIns="91440" tIns="45720" rIns="91440" bIns="45720">
            <a:spAutoFit/>
          </a:bodyPr>
          <a:lstStyle/>
          <a:p>
            <a:pPr algn="ctr"/>
            <a:r>
              <a:rPr lang="en-US" sz="5400" b="1" dirty="0">
                <a:ln w="22225">
                  <a:solidFill>
                    <a:schemeClr val="accent2"/>
                  </a:solidFill>
                  <a:prstDash val="solid"/>
                </a:ln>
                <a:solidFill>
                  <a:schemeClr val="accent4"/>
                </a:solidFill>
                <a:latin typeface="Candara" panose="020E0502030303020204" pitchFamily="34" charset="0"/>
              </a:rPr>
              <a:t>CONCLUSION</a:t>
            </a:r>
            <a:endParaRPr lang="en-US" sz="5400" b="1" cap="none" spc="0" dirty="0">
              <a:ln w="22225">
                <a:solidFill>
                  <a:schemeClr val="accent2"/>
                </a:solidFill>
                <a:prstDash val="solid"/>
              </a:ln>
              <a:solidFill>
                <a:schemeClr val="accent4"/>
              </a:solidFill>
              <a:effectLst/>
              <a:latin typeface="Candara" panose="020E0502030303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261478" y="520429"/>
            <a:ext cx="571626" cy="565080"/>
          </a:xfrm>
          <a:prstGeom prst="ben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4" name="Slide Number Placeholder 8">
            <a:extLst>
              <a:ext uri="{FF2B5EF4-FFF2-40B4-BE49-F238E27FC236}">
                <a16:creationId xmlns:a16="http://schemas.microsoft.com/office/drawing/2014/main" id="{F3BB53A4-7AFB-4BB0-51A9-81E5A06B51AA}"/>
              </a:ext>
            </a:extLst>
          </p:cNvPr>
          <p:cNvSpPr txBox="1">
            <a:spLocks/>
          </p:cNvSpPr>
          <p:nvPr/>
        </p:nvSpPr>
        <p:spPr>
          <a:xfrm>
            <a:off x="8444753" y="6371886"/>
            <a:ext cx="502820" cy="182317"/>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15</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461719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1000"/>
                                        <p:tgtEl>
                                          <p:spTgt spid="25">
                                            <p:txEl>
                                              <p:pRg st="0" end="0"/>
                                            </p:txEl>
                                          </p:spTgt>
                                        </p:tgtEl>
                                      </p:cBhvr>
                                    </p:animEffect>
                                    <p:anim calcmode="lin" valueType="num">
                                      <p:cBhvr>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1" end="1"/>
                                            </p:txEl>
                                          </p:spTgt>
                                        </p:tgtEl>
                                        <p:attrNameLst>
                                          <p:attrName>style.visibility</p:attrName>
                                        </p:attrNameLst>
                                      </p:cBhvr>
                                      <p:to>
                                        <p:strVal val="visible"/>
                                      </p:to>
                                    </p:set>
                                    <p:animEffect transition="in" filter="fade">
                                      <p:cBhvr>
                                        <p:cTn id="19" dur="1000"/>
                                        <p:tgtEl>
                                          <p:spTgt spid="25">
                                            <p:txEl>
                                              <p:pRg st="1" end="1"/>
                                            </p:txEl>
                                          </p:spTgt>
                                        </p:tgtEl>
                                      </p:cBhvr>
                                    </p:animEffect>
                                    <p:anim calcmode="lin" valueType="num">
                                      <p:cBhvr>
                                        <p:cTn id="20"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2" end="2"/>
                                            </p:txEl>
                                          </p:spTgt>
                                        </p:tgtEl>
                                        <p:attrNameLst>
                                          <p:attrName>style.visibility</p:attrName>
                                        </p:attrNameLst>
                                      </p:cBhvr>
                                      <p:to>
                                        <p:strVal val="visible"/>
                                      </p:to>
                                    </p:set>
                                    <p:animEffect transition="in" filter="fade">
                                      <p:cBhvr>
                                        <p:cTn id="26" dur="1000"/>
                                        <p:tgtEl>
                                          <p:spTgt spid="25">
                                            <p:txEl>
                                              <p:pRg st="2" end="2"/>
                                            </p:txEl>
                                          </p:spTgt>
                                        </p:tgtEl>
                                      </p:cBhvr>
                                    </p:animEffect>
                                    <p:anim calcmode="lin" valueType="num">
                                      <p:cBhvr>
                                        <p:cTn id="2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3" end="3"/>
                                            </p:txEl>
                                          </p:spTgt>
                                        </p:tgtEl>
                                        <p:attrNameLst>
                                          <p:attrName>style.visibility</p:attrName>
                                        </p:attrNameLst>
                                      </p:cBhvr>
                                      <p:to>
                                        <p:strVal val="visible"/>
                                      </p:to>
                                    </p:set>
                                    <p:animEffect transition="in" filter="fade">
                                      <p:cBhvr>
                                        <p:cTn id="33" dur="1000"/>
                                        <p:tgtEl>
                                          <p:spTgt spid="25">
                                            <p:txEl>
                                              <p:pRg st="3" end="3"/>
                                            </p:txEl>
                                          </p:spTgt>
                                        </p:tgtEl>
                                      </p:cBhvr>
                                    </p:animEffect>
                                    <p:anim calcmode="lin" valueType="num">
                                      <p:cBhvr>
                                        <p:cTn id="34"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5">
                                            <p:txEl>
                                              <p:pRg st="4" end="4"/>
                                            </p:txEl>
                                          </p:spTgt>
                                        </p:tgtEl>
                                        <p:attrNameLst>
                                          <p:attrName>style.visibility</p:attrName>
                                        </p:attrNameLst>
                                      </p:cBhvr>
                                      <p:to>
                                        <p:strVal val="visible"/>
                                      </p:to>
                                    </p:set>
                                    <p:animEffect transition="in" filter="fade">
                                      <p:cBhvr>
                                        <p:cTn id="38" dur="1000"/>
                                        <p:tgtEl>
                                          <p:spTgt spid="25">
                                            <p:txEl>
                                              <p:pRg st="4" end="4"/>
                                            </p:txEl>
                                          </p:spTgt>
                                        </p:tgtEl>
                                      </p:cBhvr>
                                    </p:animEffect>
                                    <p:anim calcmode="lin" valueType="num">
                                      <p:cBhvr>
                                        <p:cTn id="39"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5">
                                            <p:txEl>
                                              <p:pRg st="5" end="5"/>
                                            </p:txEl>
                                          </p:spTgt>
                                        </p:tgtEl>
                                        <p:attrNameLst>
                                          <p:attrName>style.visibility</p:attrName>
                                        </p:attrNameLst>
                                      </p:cBhvr>
                                      <p:to>
                                        <p:strVal val="visible"/>
                                      </p:to>
                                    </p:set>
                                    <p:animEffect transition="in" filter="fade">
                                      <p:cBhvr>
                                        <p:cTn id="45" dur="1000"/>
                                        <p:tgtEl>
                                          <p:spTgt spid="25">
                                            <p:txEl>
                                              <p:pRg st="5" end="5"/>
                                            </p:txEl>
                                          </p:spTgt>
                                        </p:tgtEl>
                                      </p:cBhvr>
                                    </p:animEffect>
                                    <p:anim calcmode="lin" valueType="num">
                                      <p:cBhvr>
                                        <p:cTn id="46"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2" presetClass="entr" presetSubtype="0" fill="hold" nodeType="afterEffect">
                                  <p:stCondLst>
                                    <p:cond delay="0"/>
                                  </p:stCondLst>
                                  <p:childTnLst>
                                    <p:set>
                                      <p:cBhvr>
                                        <p:cTn id="50" dur="1" fill="hold">
                                          <p:stCondLst>
                                            <p:cond delay="0"/>
                                          </p:stCondLst>
                                        </p:cTn>
                                        <p:tgtEl>
                                          <p:spTgt spid="25">
                                            <p:txEl>
                                              <p:pRg st="6" end="6"/>
                                            </p:txEl>
                                          </p:spTgt>
                                        </p:tgtEl>
                                        <p:attrNameLst>
                                          <p:attrName>style.visibility</p:attrName>
                                        </p:attrNameLst>
                                      </p:cBhvr>
                                      <p:to>
                                        <p:strVal val="visible"/>
                                      </p:to>
                                    </p:set>
                                    <p:animEffect transition="in" filter="fade">
                                      <p:cBhvr>
                                        <p:cTn id="51" dur="1000"/>
                                        <p:tgtEl>
                                          <p:spTgt spid="25">
                                            <p:txEl>
                                              <p:pRg st="6" end="6"/>
                                            </p:txEl>
                                          </p:spTgt>
                                        </p:tgtEl>
                                      </p:cBhvr>
                                    </p:animEffect>
                                    <p:anim calcmode="lin" valueType="num">
                                      <p:cBhvr>
                                        <p:cTn id="52" dur="1000" fill="hold"/>
                                        <p:tgtEl>
                                          <p:spTgt spid="25">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2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25">
                                            <p:txEl>
                                              <p:pRg st="7" end="7"/>
                                            </p:txEl>
                                          </p:spTgt>
                                        </p:tgtEl>
                                        <p:attrNameLst>
                                          <p:attrName>style.visibility</p:attrName>
                                        </p:attrNameLst>
                                      </p:cBhvr>
                                      <p:to>
                                        <p:strVal val="visible"/>
                                      </p:to>
                                    </p:set>
                                    <p:animEffect transition="in" filter="fade">
                                      <p:cBhvr>
                                        <p:cTn id="58" dur="1000"/>
                                        <p:tgtEl>
                                          <p:spTgt spid="25">
                                            <p:txEl>
                                              <p:pRg st="7" end="7"/>
                                            </p:txEl>
                                          </p:spTgt>
                                        </p:tgtEl>
                                      </p:cBhvr>
                                    </p:animEffect>
                                    <p:anim calcmode="lin" valueType="num">
                                      <p:cBhvr>
                                        <p:cTn id="59" dur="1000" fill="hold"/>
                                        <p:tgtEl>
                                          <p:spTgt spid="25">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2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25">
                                            <p:txEl>
                                              <p:pRg st="8" end="8"/>
                                            </p:txEl>
                                          </p:spTgt>
                                        </p:tgtEl>
                                        <p:attrNameLst>
                                          <p:attrName>style.visibility</p:attrName>
                                        </p:attrNameLst>
                                      </p:cBhvr>
                                      <p:to>
                                        <p:strVal val="visible"/>
                                      </p:to>
                                    </p:set>
                                    <p:animEffect transition="in" filter="fade">
                                      <p:cBhvr>
                                        <p:cTn id="65" dur="1000"/>
                                        <p:tgtEl>
                                          <p:spTgt spid="25">
                                            <p:txEl>
                                              <p:pRg st="8" end="8"/>
                                            </p:txEl>
                                          </p:spTgt>
                                        </p:tgtEl>
                                      </p:cBhvr>
                                    </p:animEffect>
                                    <p:anim calcmode="lin" valueType="num">
                                      <p:cBhvr>
                                        <p:cTn id="66" dur="1000" fill="hold"/>
                                        <p:tgtEl>
                                          <p:spTgt spid="25">
                                            <p:txEl>
                                              <p:pRg st="8" end="8"/>
                                            </p:txEl>
                                          </p:spTgt>
                                        </p:tgtEl>
                                        <p:attrNameLst>
                                          <p:attrName>ppt_x</p:attrName>
                                        </p:attrNameLst>
                                      </p:cBhvr>
                                      <p:tavLst>
                                        <p:tav tm="0">
                                          <p:val>
                                            <p:strVal val="#ppt_x"/>
                                          </p:val>
                                        </p:tav>
                                        <p:tav tm="100000">
                                          <p:val>
                                            <p:strVal val="#ppt_x"/>
                                          </p:val>
                                        </p:tav>
                                      </p:tavLst>
                                    </p:anim>
                                    <p:anim calcmode="lin" valueType="num">
                                      <p:cBhvr>
                                        <p:cTn id="67" dur="1000" fill="hold"/>
                                        <p:tgtEl>
                                          <p:spTgt spid="2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25">
                                            <p:txEl>
                                              <p:pRg st="9" end="9"/>
                                            </p:txEl>
                                          </p:spTgt>
                                        </p:tgtEl>
                                        <p:attrNameLst>
                                          <p:attrName>style.visibility</p:attrName>
                                        </p:attrNameLst>
                                      </p:cBhvr>
                                      <p:to>
                                        <p:strVal val="visible"/>
                                      </p:to>
                                    </p:set>
                                    <p:animEffect transition="in" filter="fade">
                                      <p:cBhvr>
                                        <p:cTn id="72" dur="1000"/>
                                        <p:tgtEl>
                                          <p:spTgt spid="25">
                                            <p:txEl>
                                              <p:pRg st="9" end="9"/>
                                            </p:txEl>
                                          </p:spTgt>
                                        </p:tgtEl>
                                      </p:cBhvr>
                                    </p:animEffect>
                                    <p:anim calcmode="lin" valueType="num">
                                      <p:cBhvr>
                                        <p:cTn id="73" dur="1000" fill="hold"/>
                                        <p:tgtEl>
                                          <p:spTgt spid="25">
                                            <p:txEl>
                                              <p:pRg st="9" end="9"/>
                                            </p:txEl>
                                          </p:spTgt>
                                        </p:tgtEl>
                                        <p:attrNameLst>
                                          <p:attrName>ppt_x</p:attrName>
                                        </p:attrNameLst>
                                      </p:cBhvr>
                                      <p:tavLst>
                                        <p:tav tm="0">
                                          <p:val>
                                            <p:strVal val="#ppt_x"/>
                                          </p:val>
                                        </p:tav>
                                        <p:tav tm="100000">
                                          <p:val>
                                            <p:strVal val="#ppt_x"/>
                                          </p:val>
                                        </p:tav>
                                      </p:tavLst>
                                    </p:anim>
                                    <p:anim calcmode="lin" valueType="num">
                                      <p:cBhvr>
                                        <p:cTn id="74" dur="1000" fill="hold"/>
                                        <p:tgtEl>
                                          <p:spTgt spid="2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205" y="324472"/>
            <a:ext cx="8083321" cy="1015663"/>
          </a:xfrm>
          <a:prstGeom prst="rect">
            <a:avLst/>
          </a:prstGeom>
          <a:solidFill>
            <a:schemeClr val="accent4">
              <a:lumMod val="20000"/>
              <a:lumOff val="8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68475" y="392725"/>
            <a:ext cx="721326" cy="534762"/>
          </a:xfrm>
          <a:prstGeom prst="rect">
            <a:avLst/>
          </a:prstGeom>
          <a:noFill/>
        </p:spPr>
        <p:txBody>
          <a:bodyPr wrap="square" rtlCol="0">
            <a:spAutoFit/>
          </a:bodyPr>
          <a:lstStyle/>
          <a:p>
            <a:pPr algn="ctr">
              <a:lnSpc>
                <a:spcPts val="1700"/>
              </a:lnSpc>
            </a:pPr>
            <a:r>
              <a:rPr lang="en-US" b="1" i="1" dirty="0">
                <a:solidFill>
                  <a:schemeClr val="bg2">
                    <a:lumMod val="50000"/>
                  </a:schemeClr>
                </a:solidFill>
                <a:latin typeface="Candara" panose="020E0502030303020204" pitchFamily="34" charset="0"/>
              </a:rPr>
              <a:t>Acts </a:t>
            </a:r>
          </a:p>
          <a:p>
            <a:pPr algn="ctr">
              <a:lnSpc>
                <a:spcPts val="1700"/>
              </a:lnSpc>
            </a:pPr>
            <a:r>
              <a:rPr lang="en-US" b="1" i="1" dirty="0">
                <a:solidFill>
                  <a:schemeClr val="bg2">
                    <a:lumMod val="50000"/>
                  </a:schemeClr>
                </a:solidFill>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32549" y="1535134"/>
            <a:ext cx="8106552" cy="4865669"/>
          </a:xfrm>
          <a:solidFill>
            <a:schemeClr val="accent4">
              <a:lumMod val="20000"/>
              <a:lumOff val="80000"/>
            </a:schemeClr>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spcAft>
                <a:spcPts val="0"/>
              </a:spcAft>
              <a:buClr>
                <a:schemeClr val="bg1"/>
              </a:buClr>
              <a:buNone/>
              <a:defRPr/>
            </a:pPr>
            <a:r>
              <a:rPr lang="en-US" altLang="en-US" sz="3600" b="1" dirty="0">
                <a:effectLst/>
                <a:latin typeface="Candara" panose="020E0502030303020204" pitchFamily="34" charset="0"/>
              </a:rPr>
              <a:t>Alien sinners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of Christ </a:t>
            </a:r>
            <a:r>
              <a:rPr lang="en-US" altLang="en-US" sz="2800" i="1" dirty="0">
                <a:effectLst/>
                <a:latin typeface="Candara" panose="020E0502030303020204" pitchFamily="34" charset="0"/>
              </a:rPr>
              <a:t>– Rom. 10:17; Heb. 11:6</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a:t>
            </a:r>
            <a:r>
              <a:rPr lang="en-US" altLang="en-US" sz="2800" dirty="0">
                <a:latin typeface="Candara" panose="020E0502030303020204" pitchFamily="34" charset="0"/>
              </a:rPr>
              <a:t>the Gospel</a:t>
            </a:r>
            <a:r>
              <a:rPr lang="en-US" altLang="en-US" sz="2800" dirty="0">
                <a:effectLst/>
                <a:latin typeface="Candara" panose="020E0502030303020204" pitchFamily="34" charset="0"/>
              </a:rPr>
              <a:t> </a:t>
            </a:r>
            <a:r>
              <a:rPr lang="en-US" altLang="en-US" sz="2800" i="1" dirty="0">
                <a:effectLst/>
                <a:latin typeface="Candara" panose="020E0502030303020204" pitchFamily="34" charset="0"/>
              </a:rPr>
              <a:t>– John 8:24</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a:t>
            </a:r>
            <a:r>
              <a:rPr lang="en-US" altLang="en-US" sz="2800" i="1" dirty="0">
                <a:effectLst/>
                <a:latin typeface="Candara" panose="020E0502030303020204" pitchFamily="34" charset="0"/>
              </a:rPr>
              <a:t>– Acts 17:30</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Jesus is</a:t>
            </a:r>
            <a:r>
              <a:rPr lang="en-US" altLang="en-US" sz="2800" dirty="0">
                <a:effectLst/>
                <a:latin typeface="Candara" panose="020E0502030303020204" pitchFamily="34" charset="0"/>
              </a:rPr>
              <a:t> </a:t>
            </a:r>
            <a:r>
              <a:rPr lang="en-US" altLang="en-US" sz="2800" dirty="0">
                <a:latin typeface="Candara" panose="020E0502030303020204" pitchFamily="34" charset="0"/>
              </a:rPr>
              <a:t>the Son of God </a:t>
            </a:r>
            <a:r>
              <a:rPr lang="en-US" altLang="en-US" sz="2800" i="1" dirty="0">
                <a:effectLst/>
                <a:latin typeface="Candara" panose="020E0502030303020204" pitchFamily="34" charset="0"/>
              </a:rPr>
              <a:t>– Matt. 10:3</a:t>
            </a:r>
            <a:r>
              <a:rPr lang="en-US" altLang="en-US" sz="2800" i="1" dirty="0">
                <a:latin typeface="Candara" panose="020E0502030303020204" pitchFamily="34" charset="0"/>
              </a:rPr>
              <a:t>2</a:t>
            </a:r>
            <a:endParaRPr lang="en-US" altLang="en-US" sz="2800" i="1" dirty="0">
              <a:effectLst/>
              <a:latin typeface="Candara" panose="020E0502030303020204" pitchFamily="34" charset="0"/>
            </a:endParaRP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a:t>
            </a:r>
            <a:r>
              <a:rPr lang="en-US" altLang="en-US" sz="2800" i="1" dirty="0">
                <a:effectLst/>
                <a:latin typeface="Candara" panose="020E0502030303020204" pitchFamily="34" charset="0"/>
              </a:rPr>
              <a:t>– Acts 2:38</a:t>
            </a:r>
          </a:p>
          <a:p>
            <a:pPr marL="0" lvl="1" indent="0">
              <a:spcBef>
                <a:spcPts val="0"/>
              </a:spcBef>
              <a:spcAft>
                <a:spcPts val="0"/>
              </a:spcAft>
              <a:buClr>
                <a:schemeClr val="bg1"/>
              </a:buClr>
              <a:buNone/>
              <a:defRPr/>
            </a:pPr>
            <a:r>
              <a:rPr lang="en-US" altLang="en-US" sz="3600" b="1" dirty="0">
                <a:effectLst/>
                <a:latin typeface="Candara" panose="020E0502030303020204" pitchFamily="34" charset="0"/>
              </a:rPr>
              <a:t>An erring child of God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27432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a:t>
            </a:r>
            <a:r>
              <a:rPr lang="en-US" altLang="en-US" sz="2800" i="1" dirty="0">
                <a:effectLst/>
                <a:latin typeface="Candara" panose="020E0502030303020204" pitchFamily="34" charset="0"/>
              </a:rPr>
              <a:t>– 1 John 1:7-9</a:t>
            </a:r>
          </a:p>
          <a:p>
            <a:pPr marL="0" indent="0" algn="just">
              <a:spcBef>
                <a:spcPts val="600"/>
              </a:spcBef>
              <a:spcAft>
                <a:spcPts val="0"/>
              </a:spcAft>
              <a:buClr>
                <a:schemeClr val="bg1"/>
              </a:buClr>
              <a:buSzPct val="99000"/>
              <a:buNone/>
              <a:defRPr/>
            </a:pPr>
            <a:r>
              <a:rPr lang="en-US" altLang="en-US" sz="3600" b="1" dirty="0">
                <a:latin typeface="Candara" panose="020E0502030303020204" pitchFamily="34" charset="0"/>
              </a:rPr>
              <a:t>Christians</a:t>
            </a:r>
            <a:r>
              <a:rPr lang="en-US" altLang="en-US" sz="3600" b="1" i="1" dirty="0">
                <a:latin typeface="Candara" panose="020E0502030303020204" pitchFamily="34" charset="0"/>
              </a:rPr>
              <a:t> </a:t>
            </a:r>
            <a:r>
              <a:rPr lang="en-US" altLang="en-US" sz="3600" b="1" i="1" u="sng" dirty="0">
                <a:latin typeface="Candara" panose="020E0502030303020204" pitchFamily="34" charset="0"/>
              </a:rPr>
              <a:t>MUST</a:t>
            </a:r>
            <a:r>
              <a:rPr lang="en-US" altLang="en-US" sz="3600" b="1" i="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Endure sufferings </a:t>
            </a:r>
            <a:r>
              <a:rPr lang="en-US" altLang="en-US" sz="2800" dirty="0">
                <a:latin typeface="Candara" panose="020E0502030303020204" pitchFamily="34" charset="0"/>
              </a:rPr>
              <a:t>to gain the crown </a:t>
            </a:r>
            <a:r>
              <a:rPr lang="en-US" altLang="en-US" sz="2800" i="1" dirty="0">
                <a:latin typeface="Candara" panose="020E0502030303020204" pitchFamily="34" charset="0"/>
              </a:rPr>
              <a:t>– </a:t>
            </a:r>
            <a:r>
              <a:rPr lang="en-US" altLang="en-US" sz="2800" i="1" dirty="0">
                <a:effectLst/>
                <a:latin typeface="Candara" panose="020E0502030303020204" pitchFamily="34" charset="0"/>
              </a:rPr>
              <a:t>Rev. 2:10</a:t>
            </a:r>
          </a:p>
        </p:txBody>
      </p:sp>
      <p:sp>
        <p:nvSpPr>
          <p:cNvPr id="2" name="Slide Number Placeholder 8">
            <a:extLst>
              <a:ext uri="{FF2B5EF4-FFF2-40B4-BE49-F238E27FC236}">
                <a16:creationId xmlns:a16="http://schemas.microsoft.com/office/drawing/2014/main" id="{AD114A2E-B17A-CC20-5BFC-9275425475FC}"/>
              </a:ext>
            </a:extLst>
          </p:cNvPr>
          <p:cNvSpPr txBox="1">
            <a:spLocks/>
          </p:cNvSpPr>
          <p:nvPr/>
        </p:nvSpPr>
        <p:spPr>
          <a:xfrm>
            <a:off x="8471647" y="6371886"/>
            <a:ext cx="475926" cy="486114"/>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16</a:t>
            </a:fld>
            <a:endParaRPr lang="en-US" altLang="zh-CN" sz="14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2F3DEFE3-D0B2-9001-8CD7-83CFB64D901C}"/>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97018506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470326" y="412286"/>
            <a:ext cx="8053791" cy="529009"/>
          </a:xfrm>
        </p:spPr>
        <p:txBody>
          <a:bodyPr/>
          <a:lstStyle/>
          <a:p>
            <a:r>
              <a:rPr lang="en-US" sz="4400" dirty="0">
                <a:latin typeface="Candara" panose="020E0502030303020204" pitchFamily="34" charset="0"/>
              </a:rPr>
              <a:t>Acts 24:24-25</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549838" y="1138517"/>
            <a:ext cx="8167347" cy="4921625"/>
          </a:xfrm>
        </p:spPr>
        <p:txBody>
          <a:bodyPr/>
          <a:lstStyle/>
          <a:p>
            <a:pPr marL="0" indent="0">
              <a:buNone/>
            </a:pPr>
            <a:r>
              <a:rPr lang="en-US" sz="3600" b="1" i="1" dirty="0">
                <a:latin typeface="Candara" panose="020E0502030303020204" pitchFamily="34" charset="0"/>
              </a:rPr>
              <a:t>“And after certain days, when Felix came with his wife Drusilla, which was a Jewess, he sent for Paul, and heard him concerning the faith in Christ. And as he reasoned of righteousness, temperance, and judgment to come, Felix trembled, and answered, Go thy way for this time; when I have a convenient season, I will call for thee”</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717185" y="6367854"/>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2</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5344675"/>
      </p:ext>
    </p:extLst>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356770" y="412286"/>
            <a:ext cx="8167347" cy="529009"/>
          </a:xfrm>
        </p:spPr>
        <p:txBody>
          <a:bodyPr/>
          <a:lstStyle/>
          <a:p>
            <a:r>
              <a:rPr lang="en-US" sz="4800" dirty="0">
                <a:latin typeface="Candara" panose="020E0502030303020204" pitchFamily="34" charset="0"/>
              </a:rPr>
              <a:t>INTRODUCTION</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436282" y="1192305"/>
            <a:ext cx="8454677" cy="5517777"/>
          </a:xfrm>
        </p:spPr>
        <p:txBody>
          <a:bodyPr/>
          <a:lstStyle/>
          <a:p>
            <a:pPr marL="0" indent="0">
              <a:lnSpc>
                <a:spcPts val="3200"/>
              </a:lnSpc>
              <a:buNone/>
            </a:pPr>
            <a:r>
              <a:rPr lang="en-US" sz="3200" b="1" dirty="0">
                <a:solidFill>
                  <a:schemeClr val="tx1"/>
                </a:solidFill>
                <a:latin typeface="Candara" panose="020E0502030303020204" pitchFamily="34" charset="0"/>
              </a:rPr>
              <a:t>Ezekiel was exhorted by God to watch and to warn God’s people </a:t>
            </a:r>
            <a:r>
              <a:rPr lang="en-US" sz="3200" i="1" dirty="0">
                <a:solidFill>
                  <a:schemeClr val="tx1"/>
                </a:solidFill>
                <a:latin typeface="Candara" panose="020E0502030303020204" pitchFamily="34" charset="0"/>
              </a:rPr>
              <a:t>– Ezek. 3:17-18; 33:2, 6-7</a:t>
            </a:r>
          </a:p>
          <a:p>
            <a:pPr marL="0" indent="0">
              <a:lnSpc>
                <a:spcPts val="3200"/>
              </a:lnSpc>
              <a:buNone/>
            </a:pPr>
            <a:r>
              <a:rPr lang="en-US" sz="3200" b="1" dirty="0">
                <a:solidFill>
                  <a:schemeClr val="tx1"/>
                </a:solidFill>
                <a:latin typeface="Candara" panose="020E0502030303020204" pitchFamily="34" charset="0"/>
              </a:rPr>
              <a:t>Preaching that is not distinctive and fails to warn people of the impending judgment is of little value </a:t>
            </a:r>
          </a:p>
          <a:p>
            <a:pPr marL="365760" indent="-274320">
              <a:lnSpc>
                <a:spcPts val="2800"/>
              </a:lnSpc>
              <a:buFont typeface="Wingdings" panose="05000000000000000000" pitchFamily="2" charset="2"/>
              <a:buChar char="§"/>
            </a:pPr>
            <a:r>
              <a:rPr lang="en-US" sz="2800" dirty="0">
                <a:solidFill>
                  <a:schemeClr val="tx1"/>
                </a:solidFill>
                <a:latin typeface="Candara" panose="020E0502030303020204" pitchFamily="34" charset="0"/>
              </a:rPr>
              <a:t>The judgement as taught in the Bible, is a “truth that terrifies” – Acts 24:25</a:t>
            </a:r>
          </a:p>
          <a:p>
            <a:pPr marL="365760" indent="-274320">
              <a:lnSpc>
                <a:spcPts val="2800"/>
              </a:lnSpc>
              <a:buFont typeface="Wingdings" panose="05000000000000000000" pitchFamily="2" charset="2"/>
              <a:buChar char="§"/>
            </a:pPr>
            <a:r>
              <a:rPr lang="en-US" sz="2800" dirty="0">
                <a:solidFill>
                  <a:schemeClr val="tx1"/>
                </a:solidFill>
                <a:latin typeface="Candara" panose="020E0502030303020204" pitchFamily="34" charset="0"/>
              </a:rPr>
              <a:t>Felix </a:t>
            </a:r>
            <a:r>
              <a:rPr lang="en-US" sz="2800" b="1" i="1" dirty="0">
                <a:solidFill>
                  <a:schemeClr val="tx1"/>
                </a:solidFill>
                <a:latin typeface="Candara" panose="020E0502030303020204" pitchFamily="34" charset="0"/>
              </a:rPr>
              <a:t>“trembled” </a:t>
            </a:r>
            <a:r>
              <a:rPr lang="en-US" sz="2800" dirty="0">
                <a:solidFill>
                  <a:schemeClr val="tx1"/>
                </a:solidFill>
                <a:latin typeface="Candara" panose="020E0502030303020204" pitchFamily="34" charset="0"/>
              </a:rPr>
              <a:t>– he was </a:t>
            </a:r>
            <a:r>
              <a:rPr lang="en-US" sz="2800" b="1" i="1" dirty="0">
                <a:solidFill>
                  <a:schemeClr val="tx1"/>
                </a:solidFill>
                <a:latin typeface="Candara" panose="020E0502030303020204" pitchFamily="34" charset="0"/>
              </a:rPr>
              <a:t>terrified</a:t>
            </a:r>
            <a:r>
              <a:rPr lang="en-US" sz="2800" dirty="0">
                <a:solidFill>
                  <a:schemeClr val="tx1"/>
                </a:solidFill>
                <a:latin typeface="Candara" panose="020E0502030303020204" pitchFamily="34" charset="0"/>
              </a:rPr>
              <a:t> when he heard  the words of Paul </a:t>
            </a:r>
          </a:p>
          <a:p>
            <a:pPr marL="365760" indent="-274320">
              <a:lnSpc>
                <a:spcPts val="2800"/>
              </a:lnSpc>
              <a:buFont typeface="Wingdings" panose="05000000000000000000" pitchFamily="2" charset="2"/>
              <a:buChar char="§"/>
            </a:pPr>
            <a:r>
              <a:rPr lang="en-US" sz="2800" dirty="0">
                <a:solidFill>
                  <a:schemeClr val="tx1"/>
                </a:solidFill>
                <a:latin typeface="Candara" panose="020E0502030303020204" pitchFamily="34" charset="0"/>
              </a:rPr>
              <a:t>When Paul preached the truth of the gospel, Felix saw with panoramic vision the wrath of God and it filled his heart with fear!</a:t>
            </a:r>
          </a:p>
          <a:p>
            <a:pPr marL="0" indent="0">
              <a:lnSpc>
                <a:spcPts val="3200"/>
              </a:lnSpc>
              <a:buNone/>
            </a:pPr>
            <a:endParaRPr lang="en-US" sz="3600" i="1" dirty="0">
              <a:latin typeface="Candara" panose="020E0502030303020204" pitchFamily="34" charset="0"/>
            </a:endParaRP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308792"/>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3</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819619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1000"/>
                                        <p:tgtEl>
                                          <p:spTgt spid="25">
                                            <p:txEl>
                                              <p:pRg st="0" end="0"/>
                                            </p:txEl>
                                          </p:spTgt>
                                        </p:tgtEl>
                                      </p:cBhvr>
                                    </p:animEffect>
                                    <p:anim calcmode="lin" valueType="num">
                                      <p:cBhvr>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1" end="1"/>
                                            </p:txEl>
                                          </p:spTgt>
                                        </p:tgtEl>
                                        <p:attrNameLst>
                                          <p:attrName>style.visibility</p:attrName>
                                        </p:attrNameLst>
                                      </p:cBhvr>
                                      <p:to>
                                        <p:strVal val="visible"/>
                                      </p:to>
                                    </p:set>
                                    <p:animEffect transition="in" filter="fade">
                                      <p:cBhvr>
                                        <p:cTn id="19" dur="1000"/>
                                        <p:tgtEl>
                                          <p:spTgt spid="25">
                                            <p:txEl>
                                              <p:pRg st="1" end="1"/>
                                            </p:txEl>
                                          </p:spTgt>
                                        </p:tgtEl>
                                      </p:cBhvr>
                                    </p:animEffect>
                                    <p:anim calcmode="lin" valueType="num">
                                      <p:cBhvr>
                                        <p:cTn id="20"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2" end="2"/>
                                            </p:txEl>
                                          </p:spTgt>
                                        </p:tgtEl>
                                        <p:attrNameLst>
                                          <p:attrName>style.visibility</p:attrName>
                                        </p:attrNameLst>
                                      </p:cBhvr>
                                      <p:to>
                                        <p:strVal val="visible"/>
                                      </p:to>
                                    </p:set>
                                    <p:animEffect transition="in" filter="fade">
                                      <p:cBhvr>
                                        <p:cTn id="26" dur="1000"/>
                                        <p:tgtEl>
                                          <p:spTgt spid="25">
                                            <p:txEl>
                                              <p:pRg st="2" end="2"/>
                                            </p:txEl>
                                          </p:spTgt>
                                        </p:tgtEl>
                                      </p:cBhvr>
                                    </p:animEffect>
                                    <p:anim calcmode="lin" valueType="num">
                                      <p:cBhvr>
                                        <p:cTn id="2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3" end="3"/>
                                            </p:txEl>
                                          </p:spTgt>
                                        </p:tgtEl>
                                        <p:attrNameLst>
                                          <p:attrName>style.visibility</p:attrName>
                                        </p:attrNameLst>
                                      </p:cBhvr>
                                      <p:to>
                                        <p:strVal val="visible"/>
                                      </p:to>
                                    </p:set>
                                    <p:animEffect transition="in" filter="fade">
                                      <p:cBhvr>
                                        <p:cTn id="33" dur="1000"/>
                                        <p:tgtEl>
                                          <p:spTgt spid="25">
                                            <p:txEl>
                                              <p:pRg st="3" end="3"/>
                                            </p:txEl>
                                          </p:spTgt>
                                        </p:tgtEl>
                                      </p:cBhvr>
                                    </p:animEffect>
                                    <p:anim calcmode="lin" valueType="num">
                                      <p:cBhvr>
                                        <p:cTn id="34"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5">
                                            <p:txEl>
                                              <p:pRg st="4" end="4"/>
                                            </p:txEl>
                                          </p:spTgt>
                                        </p:tgtEl>
                                        <p:attrNameLst>
                                          <p:attrName>style.visibility</p:attrName>
                                        </p:attrNameLst>
                                      </p:cBhvr>
                                      <p:to>
                                        <p:strVal val="visible"/>
                                      </p:to>
                                    </p:set>
                                    <p:animEffect transition="in" filter="fade">
                                      <p:cBhvr>
                                        <p:cTn id="40" dur="1000"/>
                                        <p:tgtEl>
                                          <p:spTgt spid="25">
                                            <p:txEl>
                                              <p:pRg st="4" end="4"/>
                                            </p:txEl>
                                          </p:spTgt>
                                        </p:tgtEl>
                                      </p:cBhvr>
                                    </p:animEffect>
                                    <p:anim calcmode="lin" valueType="num">
                                      <p:cBhvr>
                                        <p:cTn id="41"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356770" y="412286"/>
            <a:ext cx="8707718" cy="529009"/>
          </a:xfrm>
        </p:spPr>
        <p:txBody>
          <a:bodyPr/>
          <a:lstStyle/>
          <a:p>
            <a:r>
              <a:rPr lang="en-US" sz="4800" dirty="0">
                <a:latin typeface="Candara" panose="020E0502030303020204" pitchFamily="34" charset="0"/>
              </a:rPr>
              <a:t>Felix and Drusilla – Background</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436282" y="1192305"/>
            <a:ext cx="8614953" cy="5665695"/>
          </a:xfrm>
        </p:spPr>
        <p:txBody>
          <a:bodyPr/>
          <a:lstStyle/>
          <a:p>
            <a:pPr marL="0" indent="0">
              <a:lnSpc>
                <a:spcPts val="3200"/>
              </a:lnSpc>
              <a:buNone/>
            </a:pPr>
            <a:r>
              <a:rPr lang="en-US" sz="3200" b="1" u="sng" dirty="0">
                <a:solidFill>
                  <a:schemeClr val="tx1"/>
                </a:solidFill>
                <a:latin typeface="Candara" panose="020E0502030303020204" pitchFamily="34" charset="0"/>
              </a:rPr>
              <a:t>FELIX</a:t>
            </a:r>
            <a:r>
              <a:rPr lang="en-US" sz="3200" b="1" dirty="0">
                <a:solidFill>
                  <a:schemeClr val="tx1"/>
                </a:solidFill>
                <a:latin typeface="Candara" panose="020E0502030303020204" pitchFamily="34" charset="0"/>
              </a:rPr>
              <a:t> – </a:t>
            </a:r>
            <a:r>
              <a:rPr lang="en-US" sz="3200" b="1" i="1" dirty="0">
                <a:solidFill>
                  <a:schemeClr val="tx1"/>
                </a:solidFill>
                <a:latin typeface="Candara" panose="020E0502030303020204" pitchFamily="34" charset="0"/>
              </a:rPr>
              <a:t>“With every kind of cruelty and lust, he exercised the authority of king with the temper of a slave</a:t>
            </a:r>
            <a:r>
              <a:rPr lang="en-US" sz="3200" b="1" dirty="0">
                <a:solidFill>
                  <a:schemeClr val="tx1"/>
                </a:solidFill>
                <a:latin typeface="Candara" panose="020E0502030303020204" pitchFamily="34" charset="0"/>
              </a:rPr>
              <a:t>” </a:t>
            </a:r>
            <a:r>
              <a:rPr lang="en-US" sz="3200" i="1" dirty="0">
                <a:solidFill>
                  <a:schemeClr val="tx1"/>
                </a:solidFill>
                <a:latin typeface="Candara" panose="020E0502030303020204" pitchFamily="34" charset="0"/>
              </a:rPr>
              <a:t>(Tacitus, Roman historian)</a:t>
            </a:r>
          </a:p>
          <a:p>
            <a:pPr marL="365760" indent="-274320">
              <a:lnSpc>
                <a:spcPts val="2800"/>
              </a:lnSpc>
              <a:buFont typeface="Wingdings" panose="05000000000000000000" pitchFamily="2" charset="2"/>
              <a:buChar char="§"/>
            </a:pPr>
            <a:r>
              <a:rPr lang="en-US" sz="2800" dirty="0">
                <a:solidFill>
                  <a:schemeClr val="tx1"/>
                </a:solidFill>
                <a:latin typeface="Candara" panose="020E0502030303020204" pitchFamily="34" charset="0"/>
              </a:rPr>
              <a:t>He was once a slave with his brother Pallas; he was able to rise through the ranks to the governorship of Judea with the help of Pallas. He was the first slave on record to have risen to so high an office and although he became governor, there were no restraints put upon his evil desires</a:t>
            </a:r>
          </a:p>
          <a:p>
            <a:pPr marL="365760" indent="-274320">
              <a:lnSpc>
                <a:spcPts val="2800"/>
              </a:lnSpc>
              <a:buFont typeface="Wingdings" panose="05000000000000000000" pitchFamily="2" charset="2"/>
              <a:buChar char="§"/>
            </a:pPr>
            <a:r>
              <a:rPr lang="en-US" sz="2800" dirty="0">
                <a:solidFill>
                  <a:schemeClr val="tx1"/>
                </a:solidFill>
                <a:latin typeface="Candara" panose="020E0502030303020204" pitchFamily="34" charset="0"/>
              </a:rPr>
              <a:t>He was married twice, before he married Drusilla </a:t>
            </a:r>
          </a:p>
          <a:p>
            <a:pPr marL="365760" indent="-274320">
              <a:lnSpc>
                <a:spcPts val="2800"/>
              </a:lnSpc>
              <a:buFont typeface="Wingdings" panose="05000000000000000000" pitchFamily="2" charset="2"/>
              <a:buChar char="§"/>
            </a:pPr>
            <a:r>
              <a:rPr lang="en-US" sz="2800" dirty="0">
                <a:solidFill>
                  <a:schemeClr val="tx1"/>
                </a:solidFill>
                <a:latin typeface="Candara" panose="020E0502030303020204" pitchFamily="34" charset="0"/>
              </a:rPr>
              <a:t>His first wife is unknown to us today and his second wife was the granddaughter of Cleopatra </a:t>
            </a:r>
          </a:p>
          <a:p>
            <a:pPr marL="365760" indent="-274320">
              <a:lnSpc>
                <a:spcPts val="2800"/>
              </a:lnSpc>
              <a:buFont typeface="Wingdings" panose="05000000000000000000" pitchFamily="2" charset="2"/>
              <a:buChar char="§"/>
            </a:pPr>
            <a:r>
              <a:rPr lang="en-US" sz="2800" dirty="0">
                <a:solidFill>
                  <a:schemeClr val="tx1"/>
                </a:solidFill>
                <a:latin typeface="Candara" panose="020E0502030303020204" pitchFamily="34" charset="0"/>
              </a:rPr>
              <a:t>His marriage to Drusilla would make his </a:t>
            </a:r>
            <a:r>
              <a:rPr lang="en-US" sz="2800" i="1" dirty="0">
                <a:solidFill>
                  <a:schemeClr val="tx1"/>
                </a:solidFill>
                <a:latin typeface="Candara" panose="020E0502030303020204" pitchFamily="34" charset="0"/>
              </a:rPr>
              <a:t>third</a:t>
            </a:r>
            <a:r>
              <a:rPr lang="en-US" sz="2800" dirty="0">
                <a:solidFill>
                  <a:schemeClr val="tx1"/>
                </a:solidFill>
                <a:latin typeface="Candara" panose="020E0502030303020204" pitchFamily="34" charset="0"/>
              </a:rPr>
              <a:t> marriage</a:t>
            </a:r>
            <a:endParaRPr lang="en-US" sz="3600" dirty="0">
              <a:latin typeface="Candara" panose="020E0502030303020204" pitchFamily="34" charset="0"/>
            </a:endParaRP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467816"/>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4</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14927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1000"/>
                                        <p:tgtEl>
                                          <p:spTgt spid="25">
                                            <p:txEl>
                                              <p:pRg st="0" end="0"/>
                                            </p:txEl>
                                          </p:spTgt>
                                        </p:tgtEl>
                                      </p:cBhvr>
                                    </p:animEffect>
                                    <p:anim calcmode="lin" valueType="num">
                                      <p:cBhvr>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1" end="1"/>
                                            </p:txEl>
                                          </p:spTgt>
                                        </p:tgtEl>
                                        <p:attrNameLst>
                                          <p:attrName>style.visibility</p:attrName>
                                        </p:attrNameLst>
                                      </p:cBhvr>
                                      <p:to>
                                        <p:strVal val="visible"/>
                                      </p:to>
                                    </p:set>
                                    <p:animEffect transition="in" filter="fade">
                                      <p:cBhvr>
                                        <p:cTn id="19" dur="1000"/>
                                        <p:tgtEl>
                                          <p:spTgt spid="25">
                                            <p:txEl>
                                              <p:pRg st="1" end="1"/>
                                            </p:txEl>
                                          </p:spTgt>
                                        </p:tgtEl>
                                      </p:cBhvr>
                                    </p:animEffect>
                                    <p:anim calcmode="lin" valueType="num">
                                      <p:cBhvr>
                                        <p:cTn id="20"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2" end="2"/>
                                            </p:txEl>
                                          </p:spTgt>
                                        </p:tgtEl>
                                        <p:attrNameLst>
                                          <p:attrName>style.visibility</p:attrName>
                                        </p:attrNameLst>
                                      </p:cBhvr>
                                      <p:to>
                                        <p:strVal val="visible"/>
                                      </p:to>
                                    </p:set>
                                    <p:animEffect transition="in" filter="fade">
                                      <p:cBhvr>
                                        <p:cTn id="26" dur="1000"/>
                                        <p:tgtEl>
                                          <p:spTgt spid="25">
                                            <p:txEl>
                                              <p:pRg st="2" end="2"/>
                                            </p:txEl>
                                          </p:spTgt>
                                        </p:tgtEl>
                                      </p:cBhvr>
                                    </p:animEffect>
                                    <p:anim calcmode="lin" valueType="num">
                                      <p:cBhvr>
                                        <p:cTn id="2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3" end="3"/>
                                            </p:txEl>
                                          </p:spTgt>
                                        </p:tgtEl>
                                        <p:attrNameLst>
                                          <p:attrName>style.visibility</p:attrName>
                                        </p:attrNameLst>
                                      </p:cBhvr>
                                      <p:to>
                                        <p:strVal val="visible"/>
                                      </p:to>
                                    </p:set>
                                    <p:animEffect transition="in" filter="fade">
                                      <p:cBhvr>
                                        <p:cTn id="33" dur="1000"/>
                                        <p:tgtEl>
                                          <p:spTgt spid="25">
                                            <p:txEl>
                                              <p:pRg st="3" end="3"/>
                                            </p:txEl>
                                          </p:spTgt>
                                        </p:tgtEl>
                                      </p:cBhvr>
                                    </p:animEffect>
                                    <p:anim calcmode="lin" valueType="num">
                                      <p:cBhvr>
                                        <p:cTn id="34"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5">
                                            <p:txEl>
                                              <p:pRg st="4" end="4"/>
                                            </p:txEl>
                                          </p:spTgt>
                                        </p:tgtEl>
                                        <p:attrNameLst>
                                          <p:attrName>style.visibility</p:attrName>
                                        </p:attrNameLst>
                                      </p:cBhvr>
                                      <p:to>
                                        <p:strVal val="visible"/>
                                      </p:to>
                                    </p:set>
                                    <p:animEffect transition="in" filter="fade">
                                      <p:cBhvr>
                                        <p:cTn id="40" dur="1000"/>
                                        <p:tgtEl>
                                          <p:spTgt spid="25">
                                            <p:txEl>
                                              <p:pRg st="4" end="4"/>
                                            </p:txEl>
                                          </p:spTgt>
                                        </p:tgtEl>
                                      </p:cBhvr>
                                    </p:animEffect>
                                    <p:anim calcmode="lin" valueType="num">
                                      <p:cBhvr>
                                        <p:cTn id="41"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356770" y="412286"/>
            <a:ext cx="8707718" cy="529009"/>
          </a:xfrm>
        </p:spPr>
        <p:txBody>
          <a:bodyPr/>
          <a:lstStyle/>
          <a:p>
            <a:r>
              <a:rPr lang="en-US" sz="4800" dirty="0">
                <a:latin typeface="Candara" panose="020E0502030303020204" pitchFamily="34" charset="0"/>
              </a:rPr>
              <a:t>Felix and Drusilla – Background</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436282" y="1192305"/>
            <a:ext cx="8614953" cy="5665695"/>
          </a:xfrm>
        </p:spPr>
        <p:txBody>
          <a:bodyPr>
            <a:normAutofit fontScale="92500"/>
          </a:bodyPr>
          <a:lstStyle/>
          <a:p>
            <a:pPr marL="0" indent="0">
              <a:lnSpc>
                <a:spcPts val="3200"/>
              </a:lnSpc>
              <a:buNone/>
            </a:pPr>
            <a:r>
              <a:rPr lang="en-US" sz="3200" b="1" u="sng" dirty="0">
                <a:solidFill>
                  <a:schemeClr val="tx1"/>
                </a:solidFill>
                <a:latin typeface="Candara" panose="020E0502030303020204" pitchFamily="34" charset="0"/>
              </a:rPr>
              <a:t>DRUSILLA</a:t>
            </a:r>
            <a:r>
              <a:rPr lang="en-US" sz="3200" b="1" dirty="0">
                <a:solidFill>
                  <a:schemeClr val="tx1"/>
                </a:solidFill>
                <a:latin typeface="Candara" panose="020E0502030303020204" pitchFamily="34" charset="0"/>
              </a:rPr>
              <a:t> – She was one of three daughter of Herod Agrippa </a:t>
            </a:r>
            <a:r>
              <a:rPr lang="en-US" sz="3200" dirty="0">
                <a:solidFill>
                  <a:schemeClr val="tx1"/>
                </a:solidFill>
                <a:latin typeface="Candara" panose="020E0502030303020204" pitchFamily="34" charset="0"/>
              </a:rPr>
              <a:t>(</a:t>
            </a:r>
            <a:r>
              <a:rPr lang="en-US" sz="3200" dirty="0" err="1">
                <a:solidFill>
                  <a:schemeClr val="tx1"/>
                </a:solidFill>
                <a:latin typeface="Candara" panose="020E0502030303020204" pitchFamily="34" charset="0"/>
              </a:rPr>
              <a:t>Mariamne</a:t>
            </a:r>
            <a:r>
              <a:rPr lang="en-US" sz="3200" dirty="0">
                <a:solidFill>
                  <a:schemeClr val="tx1"/>
                </a:solidFill>
                <a:latin typeface="Candara" panose="020E0502030303020204" pitchFamily="34" charset="0"/>
              </a:rPr>
              <a:t>, Bernice, and Drusilla)</a:t>
            </a:r>
          </a:p>
          <a:p>
            <a:pPr marL="365760" indent="-274320">
              <a:lnSpc>
                <a:spcPts val="2800"/>
              </a:lnSpc>
              <a:buFont typeface="Wingdings" panose="05000000000000000000" pitchFamily="2" charset="2"/>
              <a:buChar char="§"/>
            </a:pPr>
            <a:r>
              <a:rPr lang="en-US" sz="2900" dirty="0">
                <a:solidFill>
                  <a:schemeClr val="tx1"/>
                </a:solidFill>
                <a:latin typeface="Candara" panose="020E0502030303020204" pitchFamily="34" charset="0"/>
              </a:rPr>
              <a:t>Herod Agrippa was the ruler who killed James and imprisoned Peter and was later stuck down by the Lord because </a:t>
            </a:r>
            <a:r>
              <a:rPr lang="en-US" sz="2900" b="1" i="1" dirty="0">
                <a:solidFill>
                  <a:schemeClr val="tx1"/>
                </a:solidFill>
                <a:latin typeface="Candara" panose="020E0502030303020204" pitchFamily="34" charset="0"/>
              </a:rPr>
              <a:t>“he gave not God the glory” </a:t>
            </a:r>
            <a:r>
              <a:rPr lang="en-US" sz="2900" dirty="0">
                <a:solidFill>
                  <a:schemeClr val="tx1"/>
                </a:solidFill>
                <a:latin typeface="Candara" panose="020E0502030303020204" pitchFamily="34" charset="0"/>
              </a:rPr>
              <a:t>(Acts 12:1-2, 20-24)</a:t>
            </a:r>
          </a:p>
          <a:p>
            <a:pPr marL="365760" indent="-274320">
              <a:lnSpc>
                <a:spcPts val="2800"/>
              </a:lnSpc>
              <a:buFont typeface="Wingdings" panose="05000000000000000000" pitchFamily="2" charset="2"/>
              <a:buChar char="§"/>
            </a:pPr>
            <a:r>
              <a:rPr lang="en-US" sz="2900" dirty="0">
                <a:solidFill>
                  <a:schemeClr val="tx1"/>
                </a:solidFill>
                <a:latin typeface="Candara" panose="020E0502030303020204" pitchFamily="34" charset="0"/>
              </a:rPr>
              <a:t>Drusilla was said to be the greatest beauty of her time</a:t>
            </a:r>
          </a:p>
          <a:p>
            <a:pPr marL="365760" indent="-274320">
              <a:lnSpc>
                <a:spcPts val="2800"/>
              </a:lnSpc>
              <a:buFont typeface="Wingdings" panose="05000000000000000000" pitchFamily="2" charset="2"/>
              <a:buChar char="§"/>
            </a:pPr>
            <a:r>
              <a:rPr lang="en-US" sz="2900" dirty="0">
                <a:solidFill>
                  <a:schemeClr val="tx1"/>
                </a:solidFill>
                <a:latin typeface="Candara" panose="020E0502030303020204" pitchFamily="34" charset="0"/>
              </a:rPr>
              <a:t>She was married at the age of 15 to </a:t>
            </a:r>
            <a:r>
              <a:rPr lang="en-US" sz="2900" dirty="0" err="1">
                <a:solidFill>
                  <a:schemeClr val="tx1"/>
                </a:solidFill>
                <a:latin typeface="Candara" panose="020E0502030303020204" pitchFamily="34" charset="0"/>
              </a:rPr>
              <a:t>Azizus</a:t>
            </a:r>
            <a:r>
              <a:rPr lang="en-US" sz="2900" dirty="0">
                <a:solidFill>
                  <a:schemeClr val="tx1"/>
                </a:solidFill>
                <a:latin typeface="Candara" panose="020E0502030303020204" pitchFamily="34" charset="0"/>
              </a:rPr>
              <a:t>, king of </a:t>
            </a:r>
            <a:r>
              <a:rPr lang="en-US" sz="2900" dirty="0" err="1">
                <a:solidFill>
                  <a:schemeClr val="tx1"/>
                </a:solidFill>
                <a:latin typeface="Candara" panose="020E0502030303020204" pitchFamily="34" charset="0"/>
              </a:rPr>
              <a:t>Emesa</a:t>
            </a:r>
            <a:endParaRPr lang="en-US" sz="2900" dirty="0">
              <a:solidFill>
                <a:schemeClr val="tx1"/>
              </a:solidFill>
              <a:latin typeface="Candara" panose="020E0502030303020204" pitchFamily="34" charset="0"/>
            </a:endParaRPr>
          </a:p>
          <a:p>
            <a:pPr marL="365760" indent="-274320">
              <a:lnSpc>
                <a:spcPts val="2800"/>
              </a:lnSpc>
              <a:buFont typeface="Wingdings" panose="05000000000000000000" pitchFamily="2" charset="2"/>
              <a:buChar char="§"/>
            </a:pPr>
            <a:r>
              <a:rPr lang="en-US" sz="2900" dirty="0">
                <a:solidFill>
                  <a:schemeClr val="tx1"/>
                </a:solidFill>
                <a:latin typeface="Candara" panose="020E0502030303020204" pitchFamily="34" charset="0"/>
              </a:rPr>
              <a:t>Later she was persuaded by Felix, with the help of Simon Magnus, to leave her lawful husband for an adulterous relationship with Felix </a:t>
            </a:r>
          </a:p>
          <a:p>
            <a:pPr marL="365760" indent="-274320">
              <a:lnSpc>
                <a:spcPts val="2800"/>
              </a:lnSpc>
              <a:buFont typeface="Wingdings" panose="05000000000000000000" pitchFamily="2" charset="2"/>
              <a:buChar char="§"/>
            </a:pPr>
            <a:r>
              <a:rPr lang="en-US" sz="2900" dirty="0">
                <a:solidFill>
                  <a:schemeClr val="tx1"/>
                </a:solidFill>
                <a:latin typeface="Candara" panose="020E0502030303020204" pitchFamily="34" charset="0"/>
              </a:rPr>
              <a:t>She later perished with her son in the eruption of Mt. Vesuvius at Pompeii in 79 A.D.</a:t>
            </a:r>
            <a:endParaRPr lang="en-US" sz="2900" dirty="0">
              <a:latin typeface="Candara" panose="020E0502030303020204" pitchFamily="34" charset="0"/>
            </a:endParaRP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467816"/>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5</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191919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1000"/>
                                        <p:tgtEl>
                                          <p:spTgt spid="25">
                                            <p:txEl>
                                              <p:pRg st="0" end="0"/>
                                            </p:txEl>
                                          </p:spTgt>
                                        </p:tgtEl>
                                      </p:cBhvr>
                                    </p:animEffect>
                                    <p:anim calcmode="lin" valueType="num">
                                      <p:cBhvr>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1" end="1"/>
                                            </p:txEl>
                                          </p:spTgt>
                                        </p:tgtEl>
                                        <p:attrNameLst>
                                          <p:attrName>style.visibility</p:attrName>
                                        </p:attrNameLst>
                                      </p:cBhvr>
                                      <p:to>
                                        <p:strVal val="visible"/>
                                      </p:to>
                                    </p:set>
                                    <p:animEffect transition="in" filter="fade">
                                      <p:cBhvr>
                                        <p:cTn id="19" dur="1000"/>
                                        <p:tgtEl>
                                          <p:spTgt spid="25">
                                            <p:txEl>
                                              <p:pRg st="1" end="1"/>
                                            </p:txEl>
                                          </p:spTgt>
                                        </p:tgtEl>
                                      </p:cBhvr>
                                    </p:animEffect>
                                    <p:anim calcmode="lin" valueType="num">
                                      <p:cBhvr>
                                        <p:cTn id="20"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2" end="2"/>
                                            </p:txEl>
                                          </p:spTgt>
                                        </p:tgtEl>
                                        <p:attrNameLst>
                                          <p:attrName>style.visibility</p:attrName>
                                        </p:attrNameLst>
                                      </p:cBhvr>
                                      <p:to>
                                        <p:strVal val="visible"/>
                                      </p:to>
                                    </p:set>
                                    <p:animEffect transition="in" filter="fade">
                                      <p:cBhvr>
                                        <p:cTn id="26" dur="1000"/>
                                        <p:tgtEl>
                                          <p:spTgt spid="25">
                                            <p:txEl>
                                              <p:pRg st="2" end="2"/>
                                            </p:txEl>
                                          </p:spTgt>
                                        </p:tgtEl>
                                      </p:cBhvr>
                                    </p:animEffect>
                                    <p:anim calcmode="lin" valueType="num">
                                      <p:cBhvr>
                                        <p:cTn id="2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3" end="3"/>
                                            </p:txEl>
                                          </p:spTgt>
                                        </p:tgtEl>
                                        <p:attrNameLst>
                                          <p:attrName>style.visibility</p:attrName>
                                        </p:attrNameLst>
                                      </p:cBhvr>
                                      <p:to>
                                        <p:strVal val="visible"/>
                                      </p:to>
                                    </p:set>
                                    <p:animEffect transition="in" filter="fade">
                                      <p:cBhvr>
                                        <p:cTn id="33" dur="1000"/>
                                        <p:tgtEl>
                                          <p:spTgt spid="25">
                                            <p:txEl>
                                              <p:pRg st="3" end="3"/>
                                            </p:txEl>
                                          </p:spTgt>
                                        </p:tgtEl>
                                      </p:cBhvr>
                                    </p:animEffect>
                                    <p:anim calcmode="lin" valueType="num">
                                      <p:cBhvr>
                                        <p:cTn id="34"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5">
                                            <p:txEl>
                                              <p:pRg st="4" end="4"/>
                                            </p:txEl>
                                          </p:spTgt>
                                        </p:tgtEl>
                                        <p:attrNameLst>
                                          <p:attrName>style.visibility</p:attrName>
                                        </p:attrNameLst>
                                      </p:cBhvr>
                                      <p:to>
                                        <p:strVal val="visible"/>
                                      </p:to>
                                    </p:set>
                                    <p:animEffect transition="in" filter="fade">
                                      <p:cBhvr>
                                        <p:cTn id="40" dur="1000"/>
                                        <p:tgtEl>
                                          <p:spTgt spid="25">
                                            <p:txEl>
                                              <p:pRg st="4" end="4"/>
                                            </p:txEl>
                                          </p:spTgt>
                                        </p:tgtEl>
                                      </p:cBhvr>
                                    </p:animEffect>
                                    <p:anim calcmode="lin" valueType="num">
                                      <p:cBhvr>
                                        <p:cTn id="41"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5">
                                            <p:txEl>
                                              <p:pRg st="5" end="5"/>
                                            </p:txEl>
                                          </p:spTgt>
                                        </p:tgtEl>
                                        <p:attrNameLst>
                                          <p:attrName>style.visibility</p:attrName>
                                        </p:attrNameLst>
                                      </p:cBhvr>
                                      <p:to>
                                        <p:strVal val="visible"/>
                                      </p:to>
                                    </p:set>
                                    <p:animEffect transition="in" filter="fade">
                                      <p:cBhvr>
                                        <p:cTn id="47" dur="1000"/>
                                        <p:tgtEl>
                                          <p:spTgt spid="25">
                                            <p:txEl>
                                              <p:pRg st="5" end="5"/>
                                            </p:txEl>
                                          </p:spTgt>
                                        </p:tgtEl>
                                      </p:cBhvr>
                                    </p:animEffect>
                                    <p:anim calcmode="lin" valueType="num">
                                      <p:cBhvr>
                                        <p:cTn id="48"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356770" y="412286"/>
            <a:ext cx="8707718" cy="529009"/>
          </a:xfrm>
        </p:spPr>
        <p:txBody>
          <a:bodyPr/>
          <a:lstStyle/>
          <a:p>
            <a:r>
              <a:rPr lang="en-US" sz="4800" dirty="0">
                <a:latin typeface="Candara" panose="020E0502030303020204" pitchFamily="34" charset="0"/>
              </a:rPr>
              <a:t>Court Hearing Procedures Then</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436282" y="1192305"/>
            <a:ext cx="8614953" cy="5665695"/>
          </a:xfrm>
        </p:spPr>
        <p:txBody>
          <a:bodyPr>
            <a:normAutofit/>
          </a:bodyPr>
          <a:lstStyle/>
          <a:p>
            <a:pPr marL="0" indent="0">
              <a:lnSpc>
                <a:spcPts val="3200"/>
              </a:lnSpc>
              <a:buNone/>
            </a:pPr>
            <a:r>
              <a:rPr lang="en-US" sz="3200" b="1" u="sng" dirty="0">
                <a:solidFill>
                  <a:schemeClr val="tx1"/>
                </a:solidFill>
                <a:latin typeface="Candara" panose="020E0502030303020204" pitchFamily="34" charset="0"/>
              </a:rPr>
              <a:t>THE TRIAL</a:t>
            </a:r>
            <a:r>
              <a:rPr lang="en-US" sz="3200" b="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 Because of the eagerness of the Jews to destroy Paul and stop his preaching the gospel, Paul was brought to trail as soon as possible </a:t>
            </a:r>
            <a:r>
              <a:rPr lang="en-US" sz="3200" i="1" dirty="0">
                <a:solidFill>
                  <a:schemeClr val="tx1"/>
                </a:solidFill>
                <a:latin typeface="Candara" panose="020E0502030303020204" pitchFamily="34" charset="0"/>
              </a:rPr>
              <a:t>– Acts 23:31-35; 24:1</a:t>
            </a:r>
          </a:p>
          <a:p>
            <a:pPr marL="0" indent="0">
              <a:lnSpc>
                <a:spcPts val="3200"/>
              </a:lnSpc>
              <a:spcBef>
                <a:spcPts val="1200"/>
              </a:spcBef>
              <a:buNone/>
            </a:pPr>
            <a:r>
              <a:rPr lang="en-US" sz="3200" b="1" u="sng" dirty="0">
                <a:solidFill>
                  <a:schemeClr val="tx1"/>
                </a:solidFill>
                <a:latin typeface="Candara" panose="020E0502030303020204" pitchFamily="34" charset="0"/>
              </a:rPr>
              <a:t>THE PROSECUTOR</a:t>
            </a:r>
            <a:r>
              <a:rPr lang="en-US" sz="3200" b="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 </a:t>
            </a:r>
            <a:r>
              <a:rPr lang="en-US" sz="3200" dirty="0" err="1">
                <a:solidFill>
                  <a:schemeClr val="tx1"/>
                </a:solidFill>
                <a:latin typeface="Candara" panose="020E0502030303020204" pitchFamily="34" charset="0"/>
              </a:rPr>
              <a:t>Tertullus</a:t>
            </a:r>
            <a:r>
              <a:rPr lang="en-US" sz="3200" dirty="0">
                <a:solidFill>
                  <a:schemeClr val="tx1"/>
                </a:solidFill>
                <a:latin typeface="Candara" panose="020E0502030303020204" pitchFamily="34" charset="0"/>
              </a:rPr>
              <a:t> was chosen by the Jews to be the lawyer for the prosecution, and he opened the trial to give evidence against Paul. He was skillful and crafty. It may be that he took the case to prevent risking disfavor of his fellow Jews who hated Felix</a:t>
            </a:r>
          </a:p>
          <a:p>
            <a:pPr marL="0" indent="0">
              <a:lnSpc>
                <a:spcPts val="3200"/>
              </a:lnSpc>
              <a:spcBef>
                <a:spcPts val="1200"/>
              </a:spcBef>
              <a:buNone/>
            </a:pPr>
            <a:r>
              <a:rPr lang="en-US" sz="3200" dirty="0">
                <a:solidFill>
                  <a:schemeClr val="tx1"/>
                </a:solidFill>
                <a:latin typeface="Candara" panose="020E0502030303020204" pitchFamily="34" charset="0"/>
              </a:rPr>
              <a:t>The Jews may have used </a:t>
            </a:r>
            <a:r>
              <a:rPr lang="en-US" sz="3200" dirty="0" err="1">
                <a:solidFill>
                  <a:schemeClr val="tx1"/>
                </a:solidFill>
                <a:latin typeface="Candara" panose="020E0502030303020204" pitchFamily="34" charset="0"/>
              </a:rPr>
              <a:t>Tertullus</a:t>
            </a:r>
            <a:r>
              <a:rPr lang="en-US" sz="3200" dirty="0">
                <a:solidFill>
                  <a:schemeClr val="tx1"/>
                </a:solidFill>
                <a:latin typeface="Candara" panose="020E0502030303020204" pitchFamily="34" charset="0"/>
              </a:rPr>
              <a:t> believing they might lose the case against Paul</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467816"/>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6</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723948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0" end="0"/>
                                            </p:txEl>
                                          </p:spTgt>
                                        </p:tgtEl>
                                        <p:attrNameLst>
                                          <p:attrName>style.visibility</p:attrName>
                                        </p:attrNameLst>
                                      </p:cBhvr>
                                      <p:to>
                                        <p:strVal val="visible"/>
                                      </p:to>
                                    </p:set>
                                    <p:animEffect transition="in" filter="fade">
                                      <p:cBhvr>
                                        <p:cTn id="14" dur="1000"/>
                                        <p:tgtEl>
                                          <p:spTgt spid="25">
                                            <p:txEl>
                                              <p:pRg st="0" end="0"/>
                                            </p:txEl>
                                          </p:spTgt>
                                        </p:tgtEl>
                                      </p:cBhvr>
                                    </p:animEffect>
                                    <p:anim calcmode="lin" valueType="num">
                                      <p:cBhvr>
                                        <p:cTn id="15"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xEl>
                                              <p:pRg st="1" end="1"/>
                                            </p:txEl>
                                          </p:spTgt>
                                        </p:tgtEl>
                                        <p:attrNameLst>
                                          <p:attrName>style.visibility</p:attrName>
                                        </p:attrNameLst>
                                      </p:cBhvr>
                                      <p:to>
                                        <p:strVal val="visible"/>
                                      </p:to>
                                    </p:set>
                                    <p:animEffect transition="in" filter="fade">
                                      <p:cBhvr>
                                        <p:cTn id="21" dur="1000"/>
                                        <p:tgtEl>
                                          <p:spTgt spid="25">
                                            <p:txEl>
                                              <p:pRg st="1" end="1"/>
                                            </p:txEl>
                                          </p:spTgt>
                                        </p:tgtEl>
                                      </p:cBhvr>
                                    </p:animEffect>
                                    <p:anim calcmode="lin" valueType="num">
                                      <p:cBhvr>
                                        <p:cTn id="22"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xEl>
                                              <p:pRg st="2" end="2"/>
                                            </p:txEl>
                                          </p:spTgt>
                                        </p:tgtEl>
                                        <p:attrNameLst>
                                          <p:attrName>style.visibility</p:attrName>
                                        </p:attrNameLst>
                                      </p:cBhvr>
                                      <p:to>
                                        <p:strVal val="visible"/>
                                      </p:to>
                                    </p:set>
                                    <p:animEffect transition="in" filter="fade">
                                      <p:cBhvr>
                                        <p:cTn id="28" dur="1000"/>
                                        <p:tgtEl>
                                          <p:spTgt spid="25">
                                            <p:txEl>
                                              <p:pRg st="2" end="2"/>
                                            </p:txEl>
                                          </p:spTgt>
                                        </p:tgtEl>
                                      </p:cBhvr>
                                    </p:animEffect>
                                    <p:anim calcmode="lin" valueType="num">
                                      <p:cBhvr>
                                        <p:cTn id="29"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356770" y="412286"/>
            <a:ext cx="8707718" cy="529009"/>
          </a:xfrm>
        </p:spPr>
        <p:txBody>
          <a:bodyPr/>
          <a:lstStyle/>
          <a:p>
            <a:r>
              <a:rPr lang="en-US" sz="4800" dirty="0">
                <a:latin typeface="Candara" panose="020E0502030303020204" pitchFamily="34" charset="0"/>
              </a:rPr>
              <a:t>Court Hearing Procedures Then</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436282" y="1192305"/>
            <a:ext cx="8707718" cy="5665695"/>
          </a:xfrm>
        </p:spPr>
        <p:txBody>
          <a:bodyPr>
            <a:normAutofit/>
          </a:bodyPr>
          <a:lstStyle/>
          <a:p>
            <a:pPr marL="0" indent="0">
              <a:lnSpc>
                <a:spcPts val="3200"/>
              </a:lnSpc>
              <a:buNone/>
            </a:pPr>
            <a:r>
              <a:rPr lang="en-US" sz="3200" b="1" u="sng" dirty="0">
                <a:solidFill>
                  <a:schemeClr val="tx1"/>
                </a:solidFill>
                <a:latin typeface="Candara" panose="020E0502030303020204" pitchFamily="34" charset="0"/>
              </a:rPr>
              <a:t>THE CHARGES</a:t>
            </a:r>
            <a:r>
              <a:rPr lang="en-US" sz="3200" b="1" dirty="0">
                <a:solidFill>
                  <a:schemeClr val="tx1"/>
                </a:solidFill>
                <a:latin typeface="Candara" panose="020E0502030303020204" pitchFamily="34" charset="0"/>
              </a:rPr>
              <a:t> </a:t>
            </a:r>
            <a:r>
              <a:rPr lang="en-US" sz="3200" i="1" dirty="0">
                <a:solidFill>
                  <a:schemeClr val="tx1"/>
                </a:solidFill>
                <a:latin typeface="Candara" panose="020E0502030303020204" pitchFamily="34" charset="0"/>
              </a:rPr>
              <a:t>– Acts 23</a:t>
            </a:r>
          </a:p>
          <a:p>
            <a:pPr marL="365760" indent="-274320">
              <a:lnSpc>
                <a:spcPts val="3200"/>
              </a:lnSpc>
              <a:spcBef>
                <a:spcPts val="1200"/>
              </a:spcBef>
              <a:buFont typeface="Wingdings" panose="05000000000000000000" pitchFamily="2" charset="2"/>
              <a:buChar char="§"/>
            </a:pPr>
            <a:r>
              <a:rPr lang="en-US" sz="3200" b="1" i="1" dirty="0">
                <a:solidFill>
                  <a:schemeClr val="tx1"/>
                </a:solidFill>
                <a:latin typeface="Candara" panose="020E0502030303020204" pitchFamily="34" charset="0"/>
              </a:rPr>
              <a:t>“Mover of sedition” </a:t>
            </a:r>
            <a:r>
              <a:rPr lang="en-US" sz="3200" i="1" dirty="0">
                <a:solidFill>
                  <a:schemeClr val="tx1"/>
                </a:solidFill>
                <a:latin typeface="Candara" panose="020E0502030303020204" pitchFamily="34" charset="0"/>
              </a:rPr>
              <a:t>– v. 5</a:t>
            </a:r>
            <a:r>
              <a:rPr lang="en-US" sz="3200" dirty="0">
                <a:solidFill>
                  <a:schemeClr val="tx1"/>
                </a:solidFill>
                <a:latin typeface="Candara" panose="020E0502030303020204" pitchFamily="34" charset="0"/>
              </a:rPr>
              <a:t>, Sedition was a violation of Roman law and amounted to treason against the Emperor </a:t>
            </a:r>
          </a:p>
          <a:p>
            <a:pPr marL="365760" indent="-274320">
              <a:lnSpc>
                <a:spcPts val="3200"/>
              </a:lnSpc>
              <a:spcBef>
                <a:spcPts val="1200"/>
              </a:spcBef>
              <a:buFont typeface="Wingdings" panose="05000000000000000000" pitchFamily="2" charset="2"/>
              <a:buChar char="§"/>
            </a:pPr>
            <a:r>
              <a:rPr lang="en-US" sz="3200" b="1" i="1" dirty="0">
                <a:solidFill>
                  <a:schemeClr val="tx1"/>
                </a:solidFill>
                <a:latin typeface="Candara" panose="020E0502030303020204" pitchFamily="34" charset="0"/>
              </a:rPr>
              <a:t>“Ringleader of the sect of the Nazarenes” </a:t>
            </a:r>
            <a:r>
              <a:rPr lang="en-US" sz="3200" i="1" dirty="0">
                <a:solidFill>
                  <a:schemeClr val="tx1"/>
                </a:solidFill>
                <a:latin typeface="Candara" panose="020E0502030303020204" pitchFamily="34" charset="0"/>
              </a:rPr>
              <a:t>– v. 5, </a:t>
            </a:r>
            <a:r>
              <a:rPr lang="en-US" sz="3200" dirty="0">
                <a:solidFill>
                  <a:schemeClr val="tx1"/>
                </a:solidFill>
                <a:latin typeface="Candara" panose="020E0502030303020204" pitchFamily="34" charset="0"/>
              </a:rPr>
              <a:t>This charge was the equivalent to heresy, a violation of Jewish law – </a:t>
            </a:r>
            <a:r>
              <a:rPr lang="en-US" sz="3200" i="1" dirty="0">
                <a:solidFill>
                  <a:schemeClr val="tx1"/>
                </a:solidFill>
                <a:latin typeface="Candara" panose="020E0502030303020204" pitchFamily="34" charset="0"/>
              </a:rPr>
              <a:t>see v. 6</a:t>
            </a:r>
            <a:endParaRPr lang="en-US" sz="3200" b="1" i="1" u="sng" dirty="0">
              <a:solidFill>
                <a:schemeClr val="tx1"/>
              </a:solidFill>
              <a:latin typeface="Candara" panose="020E0502030303020204" pitchFamily="34" charset="0"/>
            </a:endParaRPr>
          </a:p>
          <a:p>
            <a:pPr marL="365760" indent="-274320">
              <a:lnSpc>
                <a:spcPts val="3200"/>
              </a:lnSpc>
              <a:spcBef>
                <a:spcPts val="1200"/>
              </a:spcBef>
              <a:buFont typeface="Wingdings" panose="05000000000000000000" pitchFamily="2" charset="2"/>
              <a:buChar char="§"/>
            </a:pPr>
            <a:r>
              <a:rPr lang="en-US" sz="3200" b="1" i="1" dirty="0">
                <a:solidFill>
                  <a:schemeClr val="tx1"/>
                </a:solidFill>
                <a:latin typeface="Candara" panose="020E0502030303020204" pitchFamily="34" charset="0"/>
              </a:rPr>
              <a:t>“To profane the temple” </a:t>
            </a:r>
            <a:r>
              <a:rPr lang="en-US" sz="3200" i="1" dirty="0">
                <a:solidFill>
                  <a:schemeClr val="tx1"/>
                </a:solidFill>
                <a:latin typeface="Candara" panose="020E0502030303020204" pitchFamily="34" charset="0"/>
              </a:rPr>
              <a:t>– v. 6, </a:t>
            </a:r>
            <a:r>
              <a:rPr lang="en-US" sz="3200" dirty="0">
                <a:solidFill>
                  <a:schemeClr val="tx1"/>
                </a:solidFill>
                <a:latin typeface="Candara" panose="020E0502030303020204" pitchFamily="34" charset="0"/>
              </a:rPr>
              <a:t>Another accusation of violating Jewish law, a charge of sacrilege</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467816"/>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7</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656125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0" end="0"/>
                                            </p:txEl>
                                          </p:spTgt>
                                        </p:tgtEl>
                                        <p:attrNameLst>
                                          <p:attrName>style.visibility</p:attrName>
                                        </p:attrNameLst>
                                      </p:cBhvr>
                                      <p:to>
                                        <p:strVal val="visible"/>
                                      </p:to>
                                    </p:set>
                                    <p:animEffect transition="in" filter="fade">
                                      <p:cBhvr>
                                        <p:cTn id="14" dur="1000"/>
                                        <p:tgtEl>
                                          <p:spTgt spid="25">
                                            <p:txEl>
                                              <p:pRg st="0" end="0"/>
                                            </p:txEl>
                                          </p:spTgt>
                                        </p:tgtEl>
                                      </p:cBhvr>
                                    </p:animEffect>
                                    <p:anim calcmode="lin" valueType="num">
                                      <p:cBhvr>
                                        <p:cTn id="15"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xEl>
                                              <p:pRg st="1" end="1"/>
                                            </p:txEl>
                                          </p:spTgt>
                                        </p:tgtEl>
                                        <p:attrNameLst>
                                          <p:attrName>style.visibility</p:attrName>
                                        </p:attrNameLst>
                                      </p:cBhvr>
                                      <p:to>
                                        <p:strVal val="visible"/>
                                      </p:to>
                                    </p:set>
                                    <p:animEffect transition="in" filter="fade">
                                      <p:cBhvr>
                                        <p:cTn id="21" dur="1000"/>
                                        <p:tgtEl>
                                          <p:spTgt spid="25">
                                            <p:txEl>
                                              <p:pRg st="1" end="1"/>
                                            </p:txEl>
                                          </p:spTgt>
                                        </p:tgtEl>
                                      </p:cBhvr>
                                    </p:animEffect>
                                    <p:anim calcmode="lin" valueType="num">
                                      <p:cBhvr>
                                        <p:cTn id="22"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xEl>
                                              <p:pRg st="2" end="2"/>
                                            </p:txEl>
                                          </p:spTgt>
                                        </p:tgtEl>
                                        <p:attrNameLst>
                                          <p:attrName>style.visibility</p:attrName>
                                        </p:attrNameLst>
                                      </p:cBhvr>
                                      <p:to>
                                        <p:strVal val="visible"/>
                                      </p:to>
                                    </p:set>
                                    <p:animEffect transition="in" filter="fade">
                                      <p:cBhvr>
                                        <p:cTn id="28" dur="1000"/>
                                        <p:tgtEl>
                                          <p:spTgt spid="25">
                                            <p:txEl>
                                              <p:pRg st="2" end="2"/>
                                            </p:txEl>
                                          </p:spTgt>
                                        </p:tgtEl>
                                      </p:cBhvr>
                                    </p:animEffect>
                                    <p:anim calcmode="lin" valueType="num">
                                      <p:cBhvr>
                                        <p:cTn id="29"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5">
                                            <p:txEl>
                                              <p:pRg st="3" end="3"/>
                                            </p:txEl>
                                          </p:spTgt>
                                        </p:tgtEl>
                                        <p:attrNameLst>
                                          <p:attrName>style.visibility</p:attrName>
                                        </p:attrNameLst>
                                      </p:cBhvr>
                                      <p:to>
                                        <p:strVal val="visible"/>
                                      </p:to>
                                    </p:set>
                                    <p:animEffect transition="in" filter="fade">
                                      <p:cBhvr>
                                        <p:cTn id="35" dur="1000"/>
                                        <p:tgtEl>
                                          <p:spTgt spid="25">
                                            <p:txEl>
                                              <p:pRg st="3" end="3"/>
                                            </p:txEl>
                                          </p:spTgt>
                                        </p:tgtEl>
                                      </p:cBhvr>
                                    </p:animEffect>
                                    <p:anim calcmode="lin" valueType="num">
                                      <p:cBhvr>
                                        <p:cTn id="36"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356770" y="412286"/>
            <a:ext cx="8707718" cy="529009"/>
          </a:xfrm>
        </p:spPr>
        <p:txBody>
          <a:bodyPr/>
          <a:lstStyle/>
          <a:p>
            <a:r>
              <a:rPr lang="en-US" sz="4800" dirty="0">
                <a:latin typeface="Candara" panose="020E0502030303020204" pitchFamily="34" charset="0"/>
              </a:rPr>
              <a:t>Court Hearing Procedures Then</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436282" y="1192305"/>
            <a:ext cx="8707718" cy="5665695"/>
          </a:xfrm>
        </p:spPr>
        <p:txBody>
          <a:bodyPr>
            <a:normAutofit/>
          </a:bodyPr>
          <a:lstStyle/>
          <a:p>
            <a:pPr marL="0" indent="0">
              <a:lnSpc>
                <a:spcPts val="3200"/>
              </a:lnSpc>
              <a:buNone/>
            </a:pPr>
            <a:r>
              <a:rPr lang="en-US" sz="3200" b="1" u="sng" dirty="0">
                <a:solidFill>
                  <a:schemeClr val="tx1"/>
                </a:solidFill>
                <a:latin typeface="Candara" panose="020E0502030303020204" pitchFamily="34" charset="0"/>
              </a:rPr>
              <a:t>PAUL’S DEFENSE</a:t>
            </a:r>
            <a:r>
              <a:rPr lang="en-US" sz="3200" i="1" dirty="0">
                <a:solidFill>
                  <a:schemeClr val="tx1"/>
                </a:solidFill>
                <a:latin typeface="Candara" panose="020E0502030303020204" pitchFamily="34" charset="0"/>
              </a:rPr>
              <a:t> – Acts 24:10-22</a:t>
            </a:r>
          </a:p>
          <a:p>
            <a:pPr marL="365760" indent="-274320">
              <a:lnSpc>
                <a:spcPts val="3200"/>
              </a:lnSpc>
              <a:spcBef>
                <a:spcPts val="1200"/>
              </a:spcBef>
              <a:buFont typeface="Wingdings" panose="05000000000000000000" pitchFamily="2" charset="2"/>
              <a:buChar char="§"/>
            </a:pPr>
            <a:r>
              <a:rPr lang="en-US" sz="3200" dirty="0">
                <a:solidFill>
                  <a:schemeClr val="tx1"/>
                </a:solidFill>
                <a:latin typeface="Candara" panose="020E0502030303020204" pitchFamily="34" charset="0"/>
              </a:rPr>
              <a:t>The charges against Paul were false </a:t>
            </a:r>
            <a:r>
              <a:rPr lang="en-US" sz="3200" i="1" dirty="0">
                <a:solidFill>
                  <a:schemeClr val="tx1"/>
                </a:solidFill>
                <a:latin typeface="Candara" panose="020E0502030303020204" pitchFamily="34" charset="0"/>
              </a:rPr>
              <a:t>– vv. 11-12</a:t>
            </a:r>
          </a:p>
          <a:p>
            <a:pPr marL="365760" indent="-274320">
              <a:lnSpc>
                <a:spcPts val="3200"/>
              </a:lnSpc>
              <a:spcBef>
                <a:spcPts val="1200"/>
              </a:spcBef>
              <a:buFont typeface="Wingdings" panose="05000000000000000000" pitchFamily="2" charset="2"/>
              <a:buChar char="§"/>
            </a:pPr>
            <a:r>
              <a:rPr lang="en-US" sz="3200" dirty="0">
                <a:solidFill>
                  <a:schemeClr val="tx1"/>
                </a:solidFill>
                <a:latin typeface="Candara" panose="020E0502030303020204" pitchFamily="34" charset="0"/>
              </a:rPr>
              <a:t>Felix saw Paul’s defense was in keeping with the letter of the law</a:t>
            </a:r>
          </a:p>
          <a:p>
            <a:pPr marL="365760" indent="-274320">
              <a:lnSpc>
                <a:spcPts val="3200"/>
              </a:lnSpc>
              <a:spcBef>
                <a:spcPts val="1200"/>
              </a:spcBef>
              <a:buFont typeface="Wingdings" panose="05000000000000000000" pitchFamily="2" charset="2"/>
              <a:buChar char="§"/>
            </a:pPr>
            <a:r>
              <a:rPr lang="en-US" sz="3200" dirty="0">
                <a:solidFill>
                  <a:schemeClr val="tx1"/>
                </a:solidFill>
                <a:latin typeface="Candara" panose="020E0502030303020204" pitchFamily="34" charset="0"/>
              </a:rPr>
              <a:t>Felix placed Paul in the custody of a centurion, hoping to later receive a bribe from Paul </a:t>
            </a:r>
          </a:p>
          <a:p>
            <a:pPr marL="708660" lvl="1" indent="-274320">
              <a:lnSpc>
                <a:spcPts val="2800"/>
              </a:lnSpc>
              <a:buFont typeface="Wingdings" panose="05000000000000000000" pitchFamily="2" charset="2"/>
              <a:buChar char="§"/>
            </a:pPr>
            <a:r>
              <a:rPr lang="en-US" sz="3000" i="1" dirty="0">
                <a:solidFill>
                  <a:schemeClr val="tx1"/>
                </a:solidFill>
                <a:latin typeface="Candara" panose="020E0502030303020204" pitchFamily="34" charset="0"/>
              </a:rPr>
              <a:t>Acts 24:22-26</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775909" y="6507572"/>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8</a:t>
            </a:fld>
            <a:endParaRPr lang="en-US" altLang="zh-CN" sz="14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88E7890-7F51-EE5D-05FB-27BF54915903}"/>
              </a:ext>
            </a:extLst>
          </p:cNvPr>
          <p:cNvSpPr txBox="1"/>
          <p:nvPr/>
        </p:nvSpPr>
        <p:spPr>
          <a:xfrm>
            <a:off x="792901" y="4638984"/>
            <a:ext cx="7835456" cy="1899494"/>
          </a:xfrm>
          <a:prstGeom prst="rect">
            <a:avLst/>
          </a:prstGeom>
          <a:solidFill>
            <a:schemeClr val="accent4">
              <a:lumMod val="20000"/>
              <a:lumOff val="80000"/>
            </a:schemeClr>
          </a:solidFill>
          <a:effectLst>
            <a:outerShdw blurRad="50800" dist="139700" dir="3000000" algn="tl" rotWithShape="0">
              <a:prstClr val="black">
                <a:alpha val="38000"/>
              </a:prstClr>
            </a:outerShdw>
          </a:effectLst>
        </p:spPr>
        <p:txBody>
          <a:bodyPr wrap="square">
            <a:spAutoFit/>
          </a:bodyPr>
          <a:lstStyle/>
          <a:p>
            <a:pPr>
              <a:lnSpc>
                <a:spcPts val="2800"/>
              </a:lnSpc>
            </a:pPr>
            <a:r>
              <a:rPr lang="en-US" sz="3000" b="1" i="1" dirty="0">
                <a:latin typeface="Candara" panose="020E0502030303020204" pitchFamily="34" charset="0"/>
              </a:rPr>
              <a:t>“And when Felix heard these things, having more perfect knowledge of that way, he deferred them, and said, When Lysias the chief captain shall come down, I will know the uttermost of your matter” </a:t>
            </a:r>
            <a:r>
              <a:rPr lang="en-US" sz="3000" i="1" dirty="0">
                <a:latin typeface="Candara" panose="020E0502030303020204" pitchFamily="34" charset="0"/>
              </a:rPr>
              <a:t>– Acts 24:22</a:t>
            </a:r>
          </a:p>
        </p:txBody>
      </p:sp>
    </p:spTree>
    <p:extLst>
      <p:ext uri="{BB962C8B-B14F-4D97-AF65-F5344CB8AC3E}">
        <p14:creationId xmlns:p14="http://schemas.microsoft.com/office/powerpoint/2010/main" val="109692960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1000"/>
                                        <p:tgtEl>
                                          <p:spTgt spid="25">
                                            <p:txEl>
                                              <p:pRg st="0" end="0"/>
                                            </p:txEl>
                                          </p:spTgt>
                                        </p:tgtEl>
                                      </p:cBhvr>
                                    </p:animEffect>
                                    <p:anim calcmode="lin" valueType="num">
                                      <p:cBhvr>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1" end="1"/>
                                            </p:txEl>
                                          </p:spTgt>
                                        </p:tgtEl>
                                        <p:attrNameLst>
                                          <p:attrName>style.visibility</p:attrName>
                                        </p:attrNameLst>
                                      </p:cBhvr>
                                      <p:to>
                                        <p:strVal val="visible"/>
                                      </p:to>
                                    </p:set>
                                    <p:animEffect transition="in" filter="fade">
                                      <p:cBhvr>
                                        <p:cTn id="19" dur="1000"/>
                                        <p:tgtEl>
                                          <p:spTgt spid="25">
                                            <p:txEl>
                                              <p:pRg st="1" end="1"/>
                                            </p:txEl>
                                          </p:spTgt>
                                        </p:tgtEl>
                                      </p:cBhvr>
                                    </p:animEffect>
                                    <p:anim calcmode="lin" valueType="num">
                                      <p:cBhvr>
                                        <p:cTn id="20"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2" end="2"/>
                                            </p:txEl>
                                          </p:spTgt>
                                        </p:tgtEl>
                                        <p:attrNameLst>
                                          <p:attrName>style.visibility</p:attrName>
                                        </p:attrNameLst>
                                      </p:cBhvr>
                                      <p:to>
                                        <p:strVal val="visible"/>
                                      </p:to>
                                    </p:set>
                                    <p:animEffect transition="in" filter="fade">
                                      <p:cBhvr>
                                        <p:cTn id="26" dur="1000"/>
                                        <p:tgtEl>
                                          <p:spTgt spid="25">
                                            <p:txEl>
                                              <p:pRg st="2" end="2"/>
                                            </p:txEl>
                                          </p:spTgt>
                                        </p:tgtEl>
                                      </p:cBhvr>
                                    </p:animEffect>
                                    <p:anim calcmode="lin" valueType="num">
                                      <p:cBhvr>
                                        <p:cTn id="2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3" end="3"/>
                                            </p:txEl>
                                          </p:spTgt>
                                        </p:tgtEl>
                                        <p:attrNameLst>
                                          <p:attrName>style.visibility</p:attrName>
                                        </p:attrNameLst>
                                      </p:cBhvr>
                                      <p:to>
                                        <p:strVal val="visible"/>
                                      </p:to>
                                    </p:set>
                                    <p:animEffect transition="in" filter="fade">
                                      <p:cBhvr>
                                        <p:cTn id="33" dur="1000"/>
                                        <p:tgtEl>
                                          <p:spTgt spid="25">
                                            <p:txEl>
                                              <p:pRg st="3" end="3"/>
                                            </p:txEl>
                                          </p:spTgt>
                                        </p:tgtEl>
                                      </p:cBhvr>
                                    </p:animEffect>
                                    <p:anim calcmode="lin" valueType="num">
                                      <p:cBhvr>
                                        <p:cTn id="34"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5">
                                            <p:txEl>
                                              <p:pRg st="4" end="4"/>
                                            </p:txEl>
                                          </p:spTgt>
                                        </p:tgtEl>
                                        <p:attrNameLst>
                                          <p:attrName>style.visibility</p:attrName>
                                        </p:attrNameLst>
                                      </p:cBhvr>
                                      <p:to>
                                        <p:strVal val="visible"/>
                                      </p:to>
                                    </p:set>
                                    <p:animEffect transition="in" filter="fade">
                                      <p:cBhvr>
                                        <p:cTn id="38" dur="1000"/>
                                        <p:tgtEl>
                                          <p:spTgt spid="25">
                                            <p:txEl>
                                              <p:pRg st="4" end="4"/>
                                            </p:txEl>
                                          </p:spTgt>
                                        </p:tgtEl>
                                      </p:cBhvr>
                                    </p:animEffect>
                                    <p:anim calcmode="lin" valueType="num">
                                      <p:cBhvr>
                                        <p:cTn id="39"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outVertical)">
                                      <p:cBhvr>
                                        <p:cTn id="4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237501" y="412286"/>
            <a:ext cx="8906501" cy="529009"/>
          </a:xfrm>
        </p:spPr>
        <p:txBody>
          <a:bodyPr/>
          <a:lstStyle/>
          <a:p>
            <a:r>
              <a:rPr lang="en-US" sz="4700" dirty="0">
                <a:latin typeface="Candara" panose="020E0502030303020204" pitchFamily="34" charset="0"/>
              </a:rPr>
              <a:t>Paul Bears Christs’ Name to a King</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436282" y="1192305"/>
            <a:ext cx="8336657" cy="5665695"/>
          </a:xfrm>
        </p:spPr>
        <p:txBody>
          <a:bodyPr>
            <a:normAutofit/>
          </a:bodyPr>
          <a:lstStyle/>
          <a:p>
            <a:pPr marL="0" indent="0">
              <a:lnSpc>
                <a:spcPts val="3200"/>
              </a:lnSpc>
              <a:buNone/>
            </a:pPr>
            <a:r>
              <a:rPr lang="en-US" sz="3200" b="1" dirty="0">
                <a:solidFill>
                  <a:schemeClr val="tx1"/>
                </a:solidFill>
                <a:latin typeface="Candara" panose="020E0502030303020204" pitchFamily="34" charset="0"/>
              </a:rPr>
              <a:t>Asked to tell of </a:t>
            </a:r>
            <a:r>
              <a:rPr lang="en-US" sz="3200" b="1" i="1" dirty="0">
                <a:solidFill>
                  <a:schemeClr val="tx1"/>
                </a:solidFill>
                <a:latin typeface="Candara" panose="020E0502030303020204" pitchFamily="34" charset="0"/>
              </a:rPr>
              <a:t>“the faith in Christ” </a:t>
            </a:r>
            <a:r>
              <a:rPr lang="en-US" sz="3200" i="1" dirty="0">
                <a:solidFill>
                  <a:schemeClr val="tx1"/>
                </a:solidFill>
                <a:latin typeface="Candara" panose="020E0502030303020204" pitchFamily="34" charset="0"/>
              </a:rPr>
              <a:t>– Acts 24:24</a:t>
            </a:r>
          </a:p>
          <a:p>
            <a:pPr marL="365760" indent="-274320">
              <a:lnSpc>
                <a:spcPts val="28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Paul does so gladly, and Felix is now a hearer, not a judge – a strange providence in this case</a:t>
            </a:r>
          </a:p>
          <a:p>
            <a:pPr marL="0" indent="0">
              <a:lnSpc>
                <a:spcPts val="3200"/>
              </a:lnSpc>
              <a:spcBef>
                <a:spcPts val="1200"/>
              </a:spcBef>
              <a:buNone/>
            </a:pPr>
            <a:r>
              <a:rPr lang="en-US" sz="3200" b="1" dirty="0">
                <a:solidFill>
                  <a:schemeClr val="tx1"/>
                </a:solidFill>
                <a:latin typeface="Candara" panose="020E0502030303020204" pitchFamily="34" charset="0"/>
              </a:rPr>
              <a:t>Promise fulfilled made by Christ</a:t>
            </a:r>
          </a:p>
          <a:p>
            <a:pPr marL="365760" indent="-274320">
              <a:lnSpc>
                <a:spcPts val="28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In his vision on the road to Damascus, the Lord told Paul that he would stand before kings and declare His name – </a:t>
            </a:r>
            <a:r>
              <a:rPr lang="en-US" sz="3000" i="1" dirty="0">
                <a:solidFill>
                  <a:schemeClr val="tx1"/>
                </a:solidFill>
                <a:latin typeface="Candara" panose="020E0502030303020204" pitchFamily="34" charset="0"/>
              </a:rPr>
              <a:t>Acts 9:15-16</a:t>
            </a:r>
          </a:p>
          <a:p>
            <a:pPr marL="0" indent="0">
              <a:lnSpc>
                <a:spcPts val="3200"/>
              </a:lnSpc>
              <a:spcBef>
                <a:spcPts val="1200"/>
              </a:spcBef>
              <a:buNone/>
            </a:pPr>
            <a:r>
              <a:rPr lang="en-US" sz="3200" b="1" dirty="0">
                <a:solidFill>
                  <a:schemeClr val="tx1"/>
                </a:solidFill>
                <a:latin typeface="Candara" panose="020E0502030303020204" pitchFamily="34" charset="0"/>
              </a:rPr>
              <a:t>He preached the Truth</a:t>
            </a:r>
          </a:p>
          <a:p>
            <a:pPr marL="365760" indent="-274320">
              <a:lnSpc>
                <a:spcPts val="28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Even though his life was on the line, Paul did not try to flatter or congratulate Felix. Paul went straight to the heart of the spiritual needs of Felix, and he did not overlook the sin in the life of Felix</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363773" y="6445714"/>
            <a:ext cx="568191"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9</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765373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1000"/>
                                        <p:tgtEl>
                                          <p:spTgt spid="25">
                                            <p:txEl>
                                              <p:pRg st="0" end="0"/>
                                            </p:txEl>
                                          </p:spTgt>
                                        </p:tgtEl>
                                      </p:cBhvr>
                                    </p:animEffect>
                                    <p:anim calcmode="lin" valueType="num">
                                      <p:cBhvr>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1" end="1"/>
                                            </p:txEl>
                                          </p:spTgt>
                                        </p:tgtEl>
                                        <p:attrNameLst>
                                          <p:attrName>style.visibility</p:attrName>
                                        </p:attrNameLst>
                                      </p:cBhvr>
                                      <p:to>
                                        <p:strVal val="visible"/>
                                      </p:to>
                                    </p:set>
                                    <p:animEffect transition="in" filter="fade">
                                      <p:cBhvr>
                                        <p:cTn id="19" dur="1000"/>
                                        <p:tgtEl>
                                          <p:spTgt spid="25">
                                            <p:txEl>
                                              <p:pRg st="1" end="1"/>
                                            </p:txEl>
                                          </p:spTgt>
                                        </p:tgtEl>
                                      </p:cBhvr>
                                    </p:animEffect>
                                    <p:anim calcmode="lin" valueType="num">
                                      <p:cBhvr>
                                        <p:cTn id="20"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2" end="2"/>
                                            </p:txEl>
                                          </p:spTgt>
                                        </p:tgtEl>
                                        <p:attrNameLst>
                                          <p:attrName>style.visibility</p:attrName>
                                        </p:attrNameLst>
                                      </p:cBhvr>
                                      <p:to>
                                        <p:strVal val="visible"/>
                                      </p:to>
                                    </p:set>
                                    <p:animEffect transition="in" filter="fade">
                                      <p:cBhvr>
                                        <p:cTn id="26" dur="1000"/>
                                        <p:tgtEl>
                                          <p:spTgt spid="25">
                                            <p:txEl>
                                              <p:pRg st="2" end="2"/>
                                            </p:txEl>
                                          </p:spTgt>
                                        </p:tgtEl>
                                      </p:cBhvr>
                                    </p:animEffect>
                                    <p:anim calcmode="lin" valueType="num">
                                      <p:cBhvr>
                                        <p:cTn id="2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3" end="3"/>
                                            </p:txEl>
                                          </p:spTgt>
                                        </p:tgtEl>
                                        <p:attrNameLst>
                                          <p:attrName>style.visibility</p:attrName>
                                        </p:attrNameLst>
                                      </p:cBhvr>
                                      <p:to>
                                        <p:strVal val="visible"/>
                                      </p:to>
                                    </p:set>
                                    <p:animEffect transition="in" filter="fade">
                                      <p:cBhvr>
                                        <p:cTn id="33" dur="1000"/>
                                        <p:tgtEl>
                                          <p:spTgt spid="25">
                                            <p:txEl>
                                              <p:pRg st="3" end="3"/>
                                            </p:txEl>
                                          </p:spTgt>
                                        </p:tgtEl>
                                      </p:cBhvr>
                                    </p:animEffect>
                                    <p:anim calcmode="lin" valueType="num">
                                      <p:cBhvr>
                                        <p:cTn id="34"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5">
                                            <p:txEl>
                                              <p:pRg st="4" end="4"/>
                                            </p:txEl>
                                          </p:spTgt>
                                        </p:tgtEl>
                                        <p:attrNameLst>
                                          <p:attrName>style.visibility</p:attrName>
                                        </p:attrNameLst>
                                      </p:cBhvr>
                                      <p:to>
                                        <p:strVal val="visible"/>
                                      </p:to>
                                    </p:set>
                                    <p:animEffect transition="in" filter="fade">
                                      <p:cBhvr>
                                        <p:cTn id="40" dur="1000"/>
                                        <p:tgtEl>
                                          <p:spTgt spid="25">
                                            <p:txEl>
                                              <p:pRg st="4" end="4"/>
                                            </p:txEl>
                                          </p:spTgt>
                                        </p:tgtEl>
                                      </p:cBhvr>
                                    </p:animEffect>
                                    <p:anim calcmode="lin" valueType="num">
                                      <p:cBhvr>
                                        <p:cTn id="41"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5">
                                            <p:txEl>
                                              <p:pRg st="5" end="5"/>
                                            </p:txEl>
                                          </p:spTgt>
                                        </p:tgtEl>
                                        <p:attrNameLst>
                                          <p:attrName>style.visibility</p:attrName>
                                        </p:attrNameLst>
                                      </p:cBhvr>
                                      <p:to>
                                        <p:strVal val="visible"/>
                                      </p:to>
                                    </p:set>
                                    <p:animEffect transition="in" filter="fade">
                                      <p:cBhvr>
                                        <p:cTn id="47" dur="1000"/>
                                        <p:tgtEl>
                                          <p:spTgt spid="25">
                                            <p:txEl>
                                              <p:pRg st="5" end="5"/>
                                            </p:txEl>
                                          </p:spTgt>
                                        </p:tgtEl>
                                      </p:cBhvr>
                                    </p:animEffect>
                                    <p:anim calcmode="lin" valueType="num">
                                      <p:cBhvr>
                                        <p:cTn id="48"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theme/theme1.xml><?xml version="1.0" encoding="utf-8"?>
<a:theme xmlns:a="http://schemas.openxmlformats.org/drawingml/2006/main" name="Custom​​">
  <a:themeElements>
    <a:clrScheme name="Custom 9">
      <a:dk1>
        <a:srgbClr val="000000"/>
      </a:dk1>
      <a:lt1>
        <a:srgbClr val="FFFFFF"/>
      </a:lt1>
      <a:dk2>
        <a:srgbClr val="0F253E"/>
      </a:dk2>
      <a:lt2>
        <a:srgbClr val="E7E6E6"/>
      </a:lt2>
      <a:accent1>
        <a:srgbClr val="4472C4"/>
      </a:accent1>
      <a:accent2>
        <a:srgbClr val="B83803"/>
      </a:accent2>
      <a:accent3>
        <a:srgbClr val="DCD3CC"/>
      </a:accent3>
      <a:accent4>
        <a:srgbClr val="F79320"/>
      </a:accent4>
      <a:accent5>
        <a:srgbClr val="44668D"/>
      </a:accent5>
      <a:accent6>
        <a:srgbClr val="0F253E"/>
      </a:accent6>
      <a:hlink>
        <a:srgbClr val="AEC0D9"/>
      </a:hlink>
      <a:folHlink>
        <a:srgbClr val="B83903"/>
      </a:folHlink>
    </a:clrScheme>
    <a:fontScheme name="Custom 10">
      <a:majorFont>
        <a:latin typeface="Posterama Text Black"/>
        <a:ea typeface=""/>
        <a:cs typeface=""/>
      </a:majorFont>
      <a:minorFont>
        <a:latin typeface="Abad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marL="0" indent="0" algn="ctr">
          <a:lnSpc>
            <a:spcPct val="100000"/>
          </a:lnSpc>
          <a:spcBef>
            <a:spcPts val="0"/>
          </a:spcBef>
          <a:buFontTx/>
          <a:buNone/>
          <a:defRPr sz="1800" smtClean="0">
            <a:solidFill>
              <a:prstClr val="white"/>
            </a:solidFill>
            <a:latin typeface="Posterama" panose="020B0504020200020000" pitchFamily="34" charset="0"/>
            <a:ea typeface="微软雅黑"/>
            <a:cs typeface="Posterama" panose="020B0504020200020000" pitchFamily="34" charset="0"/>
          </a:defRPr>
        </a:defPPr>
      </a:lstStyle>
    </a:txDef>
  </a:objectDefaults>
  <a:extraClrSchemeLst/>
  <a:extLst>
    <a:ext uri="{05A4C25C-085E-4340-85A3-A5531E510DB2}">
      <thm15:themeFamily xmlns:thm15="http://schemas.microsoft.com/office/thememl/2012/main" name="Hexagon Light Presentation_win32_v5" id="{045A9B2F-7300-4673-816B-F1EB3C673B2C}" vid="{27F8BD87-6984-44CA-8D4F-354B20CB0C1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CFA8B0-C7B8-4655-A378-2962C04794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AD9BE2-6B3D-4616-B044-300A8177DEA5}">
  <ds:schemaRefs>
    <ds:schemaRef ds:uri="71af3243-3dd4-4a8d-8c0d-dd76da1f02a5"/>
    <ds:schemaRef ds:uri="http://schemas.microsoft.com/sharepoint/v3"/>
    <ds:schemaRef ds:uri="http://purl.org/dc/elements/1.1/"/>
    <ds:schemaRef ds:uri="http://purl.org/dc/terms/"/>
    <ds:schemaRef ds:uri="http://schemas.openxmlformats.org/package/2006/metadata/core-properties"/>
    <ds:schemaRef ds:uri="16c05727-aa75-4e4a-9b5f-8a80a1165891"/>
    <ds:schemaRef ds:uri="http://schemas.microsoft.com/office/infopath/2007/PartnerControls"/>
    <ds:schemaRef ds:uri="230e9df3-be65-4c73-a93b-d1236ebd677e"/>
    <ds:schemaRef ds:uri="http://purl.org/dc/dcmitype/"/>
    <ds:schemaRef ds:uri="http://www.w3.org/XML/1998/namespace"/>
    <ds:schemaRef ds:uri="http://schemas.microsoft.com/office/2006/documentManagement/types"/>
    <ds:schemaRef ds:uri="http://schemas.microsoft.com/office/2006/metadata/properties"/>
  </ds:schemaRefs>
</ds:datastoreItem>
</file>

<file path=customXml/itemProps3.xml><?xml version="1.0" encoding="utf-8"?>
<ds:datastoreItem xmlns:ds="http://schemas.openxmlformats.org/officeDocument/2006/customXml" ds:itemID="{45515263-A3DE-4193-B6AA-5C449C94519F}">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Hexagon presentation light</Template>
  <TotalTime>908</TotalTime>
  <Words>5388</Words>
  <Application>Microsoft Office PowerPoint</Application>
  <PresentationFormat>On-screen Show (4:3)</PresentationFormat>
  <Paragraphs>251</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等线</vt:lpstr>
      <vt:lpstr>Abadi</vt:lpstr>
      <vt:lpstr>Arial</vt:lpstr>
      <vt:lpstr>Calibri</vt:lpstr>
      <vt:lpstr>Candara</vt:lpstr>
      <vt:lpstr>Posterama Text Black</vt:lpstr>
      <vt:lpstr>Posterama Text SemiBold</vt:lpstr>
      <vt:lpstr>Wingdings</vt:lpstr>
      <vt:lpstr>Custom​​</vt:lpstr>
      <vt:lpstr>The Truth That Terrifies!</vt:lpstr>
      <vt:lpstr>Acts 24:24-25</vt:lpstr>
      <vt:lpstr>INTRODUCTION</vt:lpstr>
      <vt:lpstr>Felix and Drusilla – Background</vt:lpstr>
      <vt:lpstr>Felix and Drusilla – Background</vt:lpstr>
      <vt:lpstr>Court Hearing Procedures Then</vt:lpstr>
      <vt:lpstr>Court Hearing Procedures Then</vt:lpstr>
      <vt:lpstr>Court Hearing Procedures Then</vt:lpstr>
      <vt:lpstr>Paul Bears Christs’ Name to a King</vt:lpstr>
      <vt:lpstr>Paul Bears Christs’ Name to a King</vt:lpstr>
      <vt:lpstr>RIGHTEOUSNESS</vt:lpstr>
      <vt:lpstr>TEMPERANCE</vt:lpstr>
      <vt:lpstr>THE JUDGEMENT TO COME</vt:lpstr>
      <vt:lpstr>Felix’s Awakened Conscience</vt:lpstr>
      <vt:lpstr>FELIX REJECTED THE GOSPEL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“Felix Trebled”</dc:title>
  <dc:creator>Tommy McClure</dc:creator>
  <cp:lastModifiedBy>Tommy McClure</cp:lastModifiedBy>
  <cp:revision>26</cp:revision>
  <cp:lastPrinted>2024-06-22T22:54:08Z</cp:lastPrinted>
  <dcterms:created xsi:type="dcterms:W3CDTF">2023-12-21T00:20:08Z</dcterms:created>
  <dcterms:modified xsi:type="dcterms:W3CDTF">2024-06-24T14:19:56Z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