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6" r:id="rId4"/>
  </p:sldMasterIdLst>
  <p:notesMasterIdLst>
    <p:notesMasterId r:id="rId16"/>
  </p:notesMasterIdLst>
  <p:handoutMasterIdLst>
    <p:handoutMasterId r:id="rId17"/>
  </p:handoutMasterIdLst>
  <p:sldIdLst>
    <p:sldId id="315" r:id="rId5"/>
    <p:sldId id="266" r:id="rId6"/>
    <p:sldId id="317" r:id="rId7"/>
    <p:sldId id="305" r:id="rId8"/>
    <p:sldId id="320" r:id="rId9"/>
    <p:sldId id="318" r:id="rId10"/>
    <p:sldId id="321" r:id="rId11"/>
    <p:sldId id="322" r:id="rId12"/>
    <p:sldId id="323" r:id="rId13"/>
    <p:sldId id="324" r:id="rId14"/>
    <p:sldId id="399"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5AA1BD55-57CD-466E-0725-B6CBA11E0D12}" name="Lauren Weldy (ALLEGIS GROUP SERVICES)" initials="LW" userId="S::v-lweldy@microsoft.com::07a2285c-a352-4b96-8658-ecc34365c15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DEB"/>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E71D52-DEDB-47AF-BBFD-AEA7507AF191}" v="36" dt="2024-06-16T01:13:45.822"/>
  </p1510:revLst>
</p1510:revInfo>
</file>

<file path=ppt/tableStyles.xml><?xml version="1.0" encoding="utf-8"?>
<a:tblStyleLst xmlns:a="http://schemas.openxmlformats.org/drawingml/2006/main" def="{8A107856-5554-42FB-B03E-39F5DBC370B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8521" autoAdjust="0"/>
  </p:normalViewPr>
  <p:slideViewPr>
    <p:cSldViewPr snapToGrid="0">
      <p:cViewPr varScale="1">
        <p:scale>
          <a:sx n="72" d="100"/>
          <a:sy n="72" d="100"/>
        </p:scale>
        <p:origin x="2760" y="7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3149"/>
    </p:cViewPr>
  </p:sorterViewPr>
  <p:notesViewPr>
    <p:cSldViewPr snapToGrid="0">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A9E71D52-DEDB-47AF-BBFD-AEA7507AF191}"/>
    <pc:docChg chg="undo custSel modSld">
      <pc:chgData name="Tommy McClure" userId="5f57beb918c8a44c" providerId="LiveId" clId="{A9E71D52-DEDB-47AF-BBFD-AEA7507AF191}" dt="2024-06-17T00:10:27.073" v="179" actId="20577"/>
      <pc:docMkLst>
        <pc:docMk/>
      </pc:docMkLst>
      <pc:sldChg chg="modNotesTx">
        <pc:chgData name="Tommy McClure" userId="5f57beb918c8a44c" providerId="LiveId" clId="{A9E71D52-DEDB-47AF-BBFD-AEA7507AF191}" dt="2024-06-16T23:26:32.185" v="82" actId="113"/>
        <pc:sldMkLst>
          <pc:docMk/>
          <pc:sldMk cId="3318299500" sldId="266"/>
        </pc:sldMkLst>
      </pc:sldChg>
      <pc:sldChg chg="modNotesTx">
        <pc:chgData name="Tommy McClure" userId="5f57beb918c8a44c" providerId="LiveId" clId="{A9E71D52-DEDB-47AF-BBFD-AEA7507AF191}" dt="2024-06-16T23:29:13.303" v="85" actId="113"/>
        <pc:sldMkLst>
          <pc:docMk/>
          <pc:sldMk cId="2225637236" sldId="305"/>
        </pc:sldMkLst>
      </pc:sldChg>
      <pc:sldChg chg="modNotes modNotesTx">
        <pc:chgData name="Tommy McClure" userId="5f57beb918c8a44c" providerId="LiveId" clId="{A9E71D52-DEDB-47AF-BBFD-AEA7507AF191}" dt="2024-06-16T23:48:54.830" v="91" actId="1076"/>
        <pc:sldMkLst>
          <pc:docMk/>
          <pc:sldMk cId="3534252830" sldId="318"/>
        </pc:sldMkLst>
      </pc:sldChg>
      <pc:sldChg chg="modSp mod modNotesTx">
        <pc:chgData name="Tommy McClure" userId="5f57beb918c8a44c" providerId="LiveId" clId="{A9E71D52-DEDB-47AF-BBFD-AEA7507AF191}" dt="2024-06-16T01:18:08.689" v="80" actId="20577"/>
        <pc:sldMkLst>
          <pc:docMk/>
          <pc:sldMk cId="2178094387" sldId="321"/>
        </pc:sldMkLst>
        <pc:spChg chg="mod">
          <ac:chgData name="Tommy McClure" userId="5f57beb918c8a44c" providerId="LiveId" clId="{A9E71D52-DEDB-47AF-BBFD-AEA7507AF191}" dt="2024-06-16T01:13:45.822" v="43" actId="20577"/>
          <ac:spMkLst>
            <pc:docMk/>
            <pc:sldMk cId="2178094387" sldId="321"/>
            <ac:spMk id="3" creationId="{41191CC7-9CF2-71F0-1AD4-791EA9CBAD97}"/>
          </ac:spMkLst>
        </pc:spChg>
      </pc:sldChg>
      <pc:sldChg chg="modNotes">
        <pc:chgData name="Tommy McClure" userId="5f57beb918c8a44c" providerId="LiveId" clId="{A9E71D52-DEDB-47AF-BBFD-AEA7507AF191}" dt="2024-06-17T00:10:27.073" v="179" actId="20577"/>
        <pc:sldMkLst>
          <pc:docMk/>
          <pc:sldMk cId="3165999905" sldId="32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89D207-BE08-4B33-B5B0-5A5A94C95126}"/>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C5E58DB9-49DC-495B-A68F-33D105C9065A}"/>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6/16/2024 PM</a:t>
            </a:r>
            <a:endParaRPr lang="en-US" dirty="0"/>
          </a:p>
        </p:txBody>
      </p:sp>
      <p:sp>
        <p:nvSpPr>
          <p:cNvPr id="4" name="Footer Placeholder 3">
            <a:extLst>
              <a:ext uri="{FF2B5EF4-FFF2-40B4-BE49-F238E27FC236}">
                <a16:creationId xmlns:a16="http://schemas.microsoft.com/office/drawing/2014/main" id="{7F66337E-DAD5-442C-9B8F-E10EB7D972CB}"/>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7EE3BDF2-02BD-4181-AC28-FD56172CC622}"/>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AF8A362-CAFC-4987-9A50-47570528395E}" type="slidenum">
              <a:rPr lang="en-US" smtClean="0"/>
              <a:t>‹#›</a:t>
            </a:fld>
            <a:endParaRPr lang="en-US" dirty="0"/>
          </a:p>
        </p:txBody>
      </p:sp>
    </p:spTree>
    <p:extLst>
      <p:ext uri="{BB962C8B-B14F-4D97-AF65-F5344CB8AC3E}">
        <p14:creationId xmlns:p14="http://schemas.microsoft.com/office/powerpoint/2010/main" val="45237491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6/16/2024 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4EEB602-95FC-483A-B12D-216A7AD7EA24}" type="slidenum">
              <a:rPr lang="en-US" smtClean="0"/>
              <a:t>‹#›</a:t>
            </a:fld>
            <a:endParaRPr lang="en-US" dirty="0"/>
          </a:p>
        </p:txBody>
      </p:sp>
    </p:spTree>
    <p:extLst>
      <p:ext uri="{BB962C8B-B14F-4D97-AF65-F5344CB8AC3E}">
        <p14:creationId xmlns:p14="http://schemas.microsoft.com/office/powerpoint/2010/main" val="132584309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EEB602-95FC-483A-B12D-216A7AD7EA24}" type="slidenum">
              <a:rPr lang="en-US" smtClean="0"/>
              <a:t>1</a:t>
            </a:fld>
            <a:endParaRPr lang="en-US" dirty="0"/>
          </a:p>
        </p:txBody>
      </p:sp>
      <p:sp>
        <p:nvSpPr>
          <p:cNvPr id="5" name="Date Placeholder 4">
            <a:extLst>
              <a:ext uri="{FF2B5EF4-FFF2-40B4-BE49-F238E27FC236}">
                <a16:creationId xmlns:a16="http://schemas.microsoft.com/office/drawing/2014/main" id="{662F9EB8-6D23-B2F0-B716-7E8E966427A8}"/>
              </a:ext>
            </a:extLst>
          </p:cNvPr>
          <p:cNvSpPr>
            <a:spLocks noGrp="1"/>
          </p:cNvSpPr>
          <p:nvPr>
            <p:ph type="dt" idx="1"/>
          </p:nvPr>
        </p:nvSpPr>
        <p:spPr/>
        <p:txBody>
          <a:bodyPr/>
          <a:lstStyle/>
          <a:p>
            <a:r>
              <a:rPr lang="en-US"/>
              <a:t>6/16/2024 PM</a:t>
            </a:r>
            <a:endParaRPr lang="en-US" dirty="0"/>
          </a:p>
        </p:txBody>
      </p:sp>
    </p:spTree>
    <p:extLst>
      <p:ext uri="{BB962C8B-B14F-4D97-AF65-F5344CB8AC3E}">
        <p14:creationId xmlns:p14="http://schemas.microsoft.com/office/powerpoint/2010/main" val="335608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20577"/>
            <a:ext cx="7313508" cy="3780473"/>
          </a:xfrm>
        </p:spPr>
        <p:txBody>
          <a:bodyPr/>
          <a:lstStyle/>
          <a:p>
            <a:r>
              <a:rPr lang="en-US" sz="1400" b="1" dirty="0">
                <a:latin typeface="Arial" panose="020B0604020202020204" pitchFamily="34" charset="0"/>
                <a:cs typeface="Arial" panose="020B0604020202020204" pitchFamily="34" charset="0"/>
              </a:rPr>
              <a:t>2 Timothy 2:19 KJV 19 </a:t>
            </a:r>
            <a:r>
              <a:rPr lang="en-US" sz="1400" dirty="0">
                <a:latin typeface="Arial" panose="020B0604020202020204" pitchFamily="34" charset="0"/>
                <a:cs typeface="Arial" panose="020B0604020202020204" pitchFamily="34" charset="0"/>
              </a:rPr>
              <a:t>Nevertheless the foundation of God </a:t>
            </a:r>
            <a:r>
              <a:rPr lang="en-US" sz="1400" dirty="0" err="1">
                <a:latin typeface="Arial" panose="020B0604020202020204" pitchFamily="34" charset="0"/>
                <a:cs typeface="Arial" panose="020B0604020202020204" pitchFamily="34" charset="0"/>
              </a:rPr>
              <a:t>standeth</a:t>
            </a:r>
            <a:r>
              <a:rPr lang="en-US" sz="1400" dirty="0">
                <a:latin typeface="Arial" panose="020B0604020202020204" pitchFamily="34" charset="0"/>
                <a:cs typeface="Arial" panose="020B0604020202020204" pitchFamily="34" charset="0"/>
              </a:rPr>
              <a:t> sure, having this seal, The Lord </a:t>
            </a:r>
            <a:r>
              <a:rPr lang="en-US" sz="1400" dirty="0" err="1">
                <a:latin typeface="Arial" panose="020B0604020202020204" pitchFamily="34" charset="0"/>
                <a:cs typeface="Arial" panose="020B0604020202020204" pitchFamily="34" charset="0"/>
              </a:rPr>
              <a:t>knoweth</a:t>
            </a:r>
            <a:r>
              <a:rPr lang="en-US" sz="1400" dirty="0">
                <a:latin typeface="Arial" panose="020B0604020202020204" pitchFamily="34" charset="0"/>
                <a:cs typeface="Arial" panose="020B0604020202020204" pitchFamily="34" charset="0"/>
              </a:rPr>
              <a:t> them that are his. And, Let every one that </a:t>
            </a:r>
            <a:r>
              <a:rPr lang="en-US" sz="1400" dirty="0" err="1">
                <a:latin typeface="Arial" panose="020B0604020202020204" pitchFamily="34" charset="0"/>
                <a:cs typeface="Arial" panose="020B0604020202020204" pitchFamily="34" charset="0"/>
              </a:rPr>
              <a:t>nameth</a:t>
            </a:r>
            <a:r>
              <a:rPr lang="en-US" sz="1400" dirty="0">
                <a:latin typeface="Arial" panose="020B0604020202020204" pitchFamily="34" charset="0"/>
                <a:cs typeface="Arial" panose="020B0604020202020204" pitchFamily="34" charset="0"/>
              </a:rPr>
              <a:t> the name of Christ depart from iniquity.</a:t>
            </a: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4EEB602-95FC-483A-B12D-216A7AD7EA24}" type="slidenum">
              <a:rPr lang="en-US" smtClean="0"/>
              <a:t>10</a:t>
            </a:fld>
            <a:endParaRPr lang="en-US" dirty="0"/>
          </a:p>
        </p:txBody>
      </p:sp>
      <p:sp>
        <p:nvSpPr>
          <p:cNvPr id="5" name="Date Placeholder 4">
            <a:extLst>
              <a:ext uri="{FF2B5EF4-FFF2-40B4-BE49-F238E27FC236}">
                <a16:creationId xmlns:a16="http://schemas.microsoft.com/office/drawing/2014/main" id="{D959B86C-642A-33C0-A7C3-DF6FAA881D96}"/>
              </a:ext>
            </a:extLst>
          </p:cNvPr>
          <p:cNvSpPr>
            <a:spLocks noGrp="1"/>
          </p:cNvSpPr>
          <p:nvPr>
            <p:ph type="dt" idx="1"/>
          </p:nvPr>
        </p:nvSpPr>
        <p:spPr/>
        <p:txBody>
          <a:bodyPr/>
          <a:lstStyle/>
          <a:p>
            <a:r>
              <a:rPr lang="en-US"/>
              <a:t>6/16/2024 PM</a:t>
            </a:r>
            <a:endParaRPr lang="en-US" dirty="0"/>
          </a:p>
        </p:txBody>
      </p:sp>
    </p:spTree>
    <p:extLst>
      <p:ext uri="{BB962C8B-B14F-4D97-AF65-F5344CB8AC3E}">
        <p14:creationId xmlns:p14="http://schemas.microsoft.com/office/powerpoint/2010/main" val="2714327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7313" y="241300"/>
            <a:ext cx="4600575" cy="3449638"/>
          </a:xfrm>
        </p:spPr>
      </p:sp>
      <p:sp>
        <p:nvSpPr>
          <p:cNvPr id="3" name="Notes Placeholder 2"/>
          <p:cNvSpPr>
            <a:spLocks noGrp="1"/>
          </p:cNvSpPr>
          <p:nvPr>
            <p:ph type="body" idx="1"/>
          </p:nvPr>
        </p:nvSpPr>
        <p:spPr>
          <a:xfrm>
            <a:off x="7795" y="3690938"/>
            <a:ext cx="7305712" cy="5910262"/>
          </a:xfrm>
        </p:spPr>
        <p:txBody>
          <a:bodyPr>
            <a:normAutofit/>
          </a:bodyPr>
          <a:lstStyle/>
          <a:p>
            <a:pPr defTabSz="1107911">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a:t>
            </a:r>
            <a:r>
              <a:rPr lang="en-US" altLang="en-US" b="1" dirty="0">
                <a:latin typeface="Arial" panose="020B0604020202020204" pitchFamily="34" charset="0"/>
                <a:cs typeface="Arial" panose="020B0604020202020204" pitchFamily="34" charset="0"/>
              </a:rPr>
              <a:t>. 37 </a:t>
            </a:r>
            <a:r>
              <a:rPr lang="en-US" altLang="en-US" dirty="0">
                <a:latin typeface="Arial" panose="020B0604020202020204" pitchFamily="34" charset="0"/>
                <a:cs typeface="Arial" panose="020B0604020202020204" pitchFamily="34" charset="0"/>
              </a:rPr>
              <a:t>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10:32</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6/16/2024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11</a:t>
            </a:fld>
            <a:endParaRPr lang="en-US" dirty="0"/>
          </a:p>
        </p:txBody>
      </p:sp>
    </p:spTree>
    <p:extLst>
      <p:ext uri="{BB962C8B-B14F-4D97-AF65-F5344CB8AC3E}">
        <p14:creationId xmlns:p14="http://schemas.microsoft.com/office/powerpoint/2010/main" val="1221766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238"/>
            <a:ext cx="7315200" cy="4980623"/>
          </a:xfrm>
        </p:spPr>
        <p:txBody>
          <a:bodyPr/>
          <a:lstStyle/>
          <a:p>
            <a:pPr defTabSz="966612">
              <a:defRPr/>
            </a:pPr>
            <a:r>
              <a:rPr lang="en-US" b="1" dirty="0">
                <a:latin typeface="Arial" panose="020B0604020202020204" pitchFamily="34" charset="0"/>
                <a:cs typeface="Arial" panose="020B0604020202020204" pitchFamily="34" charset="0"/>
              </a:rPr>
              <a:t>Acts 17:16-31</a:t>
            </a:r>
          </a:p>
          <a:p>
            <a:pPr defTabSz="966612">
              <a:defRPr/>
            </a:pP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Now while Paul waited for them at Athens, his spirit was stirred in him, when he saw the city wholly given to </a:t>
            </a:r>
            <a:r>
              <a:rPr lang="en-US" b="1" dirty="0">
                <a:latin typeface="Arial" panose="020B0604020202020204" pitchFamily="34" charset="0"/>
                <a:cs typeface="Arial" panose="020B0604020202020204" pitchFamily="34" charset="0"/>
              </a:rPr>
              <a:t>idolatry.</a:t>
            </a:r>
          </a:p>
          <a:p>
            <a:pPr defTabSz="966612">
              <a:defRPr/>
            </a:pP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Therefore disputed he in the </a:t>
            </a:r>
            <a:r>
              <a:rPr lang="en-US" b="1" dirty="0">
                <a:latin typeface="Arial" panose="020B0604020202020204" pitchFamily="34" charset="0"/>
                <a:cs typeface="Arial" panose="020B0604020202020204" pitchFamily="34" charset="0"/>
              </a:rPr>
              <a:t>synagogue with the Jews, and with the devout persons</a:t>
            </a:r>
            <a:r>
              <a:rPr lang="en-US" b="0" dirty="0">
                <a:latin typeface="Arial" panose="020B0604020202020204" pitchFamily="34" charset="0"/>
                <a:cs typeface="Arial" panose="020B0604020202020204" pitchFamily="34" charset="0"/>
              </a:rPr>
              <a:t>, and in the market daily with them that met with him.</a:t>
            </a:r>
          </a:p>
          <a:p>
            <a:pPr defTabSz="966612">
              <a:defRPr/>
            </a:pP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Then certain </a:t>
            </a:r>
            <a:r>
              <a:rPr lang="en-US" b="1" dirty="0">
                <a:latin typeface="Arial" panose="020B0604020202020204" pitchFamily="34" charset="0"/>
                <a:cs typeface="Arial" panose="020B0604020202020204" pitchFamily="34" charset="0"/>
              </a:rPr>
              <a:t>philosophers of the Epicureans, and of the </a:t>
            </a:r>
            <a:r>
              <a:rPr lang="en-US" b="1" dirty="0" err="1">
                <a:latin typeface="Arial" panose="020B0604020202020204" pitchFamily="34" charset="0"/>
                <a:cs typeface="Arial" panose="020B0604020202020204" pitchFamily="34" charset="0"/>
              </a:rPr>
              <a:t>Stoicks</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encountered him. And some said, What will this babbler say? other some, He </a:t>
            </a:r>
            <a:r>
              <a:rPr lang="en-US" b="0" dirty="0" err="1">
                <a:latin typeface="Arial" panose="020B0604020202020204" pitchFamily="34" charset="0"/>
                <a:cs typeface="Arial" panose="020B0604020202020204" pitchFamily="34" charset="0"/>
              </a:rPr>
              <a:t>seemeth</a:t>
            </a:r>
            <a:r>
              <a:rPr lang="en-US" b="0" dirty="0">
                <a:latin typeface="Arial" panose="020B0604020202020204" pitchFamily="34" charset="0"/>
                <a:cs typeface="Arial" panose="020B0604020202020204" pitchFamily="34" charset="0"/>
              </a:rPr>
              <a:t> to be a setter forth of strange gods: because he preached unto them Jesus, and the resurrection.</a:t>
            </a:r>
          </a:p>
          <a:p>
            <a:pPr defTabSz="966612">
              <a:defRPr/>
            </a:pP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And they took him, and brought him unto Areopagus, saying, May we know what this new doctrine, whereof thou </a:t>
            </a:r>
            <a:r>
              <a:rPr lang="en-US" b="0" dirty="0" err="1">
                <a:latin typeface="Arial" panose="020B0604020202020204" pitchFamily="34" charset="0"/>
                <a:cs typeface="Arial" panose="020B0604020202020204" pitchFamily="34" charset="0"/>
              </a:rPr>
              <a:t>speakest</a:t>
            </a:r>
            <a:r>
              <a:rPr lang="en-US" b="0" dirty="0">
                <a:latin typeface="Arial" panose="020B0604020202020204" pitchFamily="34" charset="0"/>
                <a:cs typeface="Arial" panose="020B0604020202020204" pitchFamily="34" charset="0"/>
              </a:rPr>
              <a:t>, is?</a:t>
            </a:r>
          </a:p>
          <a:p>
            <a:pPr defTabSz="966612">
              <a:defRPr/>
            </a:pP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20 </a:t>
            </a:r>
            <a:r>
              <a:rPr lang="en-US" b="0" dirty="0">
                <a:latin typeface="Arial" panose="020B0604020202020204" pitchFamily="34" charset="0"/>
                <a:cs typeface="Arial" panose="020B0604020202020204" pitchFamily="34" charset="0"/>
              </a:rPr>
              <a:t>For thou </a:t>
            </a:r>
            <a:r>
              <a:rPr lang="en-US" b="0" dirty="0" err="1">
                <a:latin typeface="Arial" panose="020B0604020202020204" pitchFamily="34" charset="0"/>
                <a:cs typeface="Arial" panose="020B0604020202020204" pitchFamily="34" charset="0"/>
              </a:rPr>
              <a:t>bringest</a:t>
            </a:r>
            <a:r>
              <a:rPr lang="en-US" b="0" dirty="0">
                <a:latin typeface="Arial" panose="020B0604020202020204" pitchFamily="34" charset="0"/>
                <a:cs typeface="Arial" panose="020B0604020202020204" pitchFamily="34" charset="0"/>
              </a:rPr>
              <a:t> certain strange things to our ears: we would know therefore what these things mean.</a:t>
            </a:r>
          </a:p>
          <a:p>
            <a:pPr defTabSz="966612">
              <a:defRPr/>
            </a:pPr>
            <a:r>
              <a:rPr lang="en-US" b="1" dirty="0">
                <a:latin typeface="Arial" panose="020B0604020202020204" pitchFamily="34" charset="0"/>
                <a:cs typeface="Arial" panose="020B0604020202020204" pitchFamily="34" charset="0"/>
              </a:rPr>
              <a:t> 21 (For all the Athenians and strangers which were there spent their time in nothing else, but either to tell, or to hear some new thing.)</a:t>
            </a:r>
          </a:p>
          <a:p>
            <a:pPr defTabSz="966612">
              <a:defRPr/>
            </a:pP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Then Paul stood in the midst of Mars' hill, and said, Ye men of Athens, I perceive that in all things ye are (very </a:t>
            </a:r>
            <a:r>
              <a:rPr lang="en-US" b="0" dirty="0" err="1">
                <a:latin typeface="Arial" panose="020B0604020202020204" pitchFamily="34" charset="0"/>
                <a:cs typeface="Arial" panose="020B0604020202020204" pitchFamily="34" charset="0"/>
              </a:rPr>
              <a:t>religioous</a:t>
            </a:r>
            <a:r>
              <a:rPr lang="en-US" b="0" dirty="0">
                <a:latin typeface="Arial" panose="020B0604020202020204" pitchFamily="34" charset="0"/>
                <a:cs typeface="Arial" panose="020B0604020202020204" pitchFamily="34" charset="0"/>
              </a:rPr>
              <a:t>) too superstitious.</a:t>
            </a:r>
          </a:p>
          <a:p>
            <a:pPr defTabSz="966612">
              <a:defRPr/>
            </a:pP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For as I passed by, and beheld your devotions, I found an altar with this inscription, </a:t>
            </a:r>
            <a:r>
              <a:rPr lang="en-US" b="1" dirty="0">
                <a:latin typeface="Arial" panose="020B0604020202020204" pitchFamily="34" charset="0"/>
                <a:cs typeface="Arial" panose="020B0604020202020204" pitchFamily="34" charset="0"/>
              </a:rPr>
              <a:t>TO THE UNKNOWN GOD</a:t>
            </a:r>
            <a:r>
              <a:rPr lang="en-US" b="0" dirty="0">
                <a:latin typeface="Arial" panose="020B0604020202020204" pitchFamily="34" charset="0"/>
                <a:cs typeface="Arial" panose="020B0604020202020204" pitchFamily="34" charset="0"/>
              </a:rPr>
              <a:t>. Whom therefore ye ignorantly worship, him declare I unto you.</a:t>
            </a:r>
          </a:p>
          <a:p>
            <a:pPr defTabSz="966612">
              <a:defRPr/>
            </a:pPr>
            <a:r>
              <a:rPr lang="en-US" b="1" dirty="0">
                <a:latin typeface="Arial" panose="020B0604020202020204" pitchFamily="34" charset="0"/>
                <a:cs typeface="Arial" panose="020B0604020202020204" pitchFamily="34" charset="0"/>
              </a:rPr>
              <a:t> 24 </a:t>
            </a:r>
            <a:r>
              <a:rPr lang="en-US" b="0" dirty="0">
                <a:latin typeface="Arial" panose="020B0604020202020204" pitchFamily="34" charset="0"/>
                <a:cs typeface="Arial" panose="020B0604020202020204" pitchFamily="34" charset="0"/>
              </a:rPr>
              <a:t>God that made the world and all things therein, seeing that he is Lord of heaven and earth, dwelleth not in temples made with hands;</a:t>
            </a:r>
          </a:p>
          <a:p>
            <a:pPr defTabSz="966612">
              <a:defRPr/>
            </a:pP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Neither is worshipped with men's hands, as though he needed any thing, seeing he giveth to all life, and breath, and all things;</a:t>
            </a:r>
          </a:p>
          <a:p>
            <a:pPr defTabSz="966612">
              <a:defRPr/>
            </a:pP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26</a:t>
            </a:r>
            <a:r>
              <a:rPr lang="en-US" b="0" dirty="0">
                <a:latin typeface="Arial" panose="020B0604020202020204" pitchFamily="34" charset="0"/>
                <a:cs typeface="Arial" panose="020B0604020202020204" pitchFamily="34" charset="0"/>
              </a:rPr>
              <a:t> And hath made of one blood all nations of men for to dwell on all the face of the earth, and hath determined the times before appointed, and the bounds of their habitation;</a:t>
            </a:r>
          </a:p>
          <a:p>
            <a:pPr defTabSz="966612">
              <a:defRPr/>
            </a:pPr>
            <a:r>
              <a:rPr lang="en-US" b="1" dirty="0">
                <a:latin typeface="Arial" panose="020B0604020202020204" pitchFamily="34" charset="0"/>
                <a:cs typeface="Arial" panose="020B0604020202020204" pitchFamily="34" charset="0"/>
              </a:rPr>
              <a:t> 27 </a:t>
            </a:r>
            <a:r>
              <a:rPr lang="en-US" b="0" dirty="0">
                <a:latin typeface="Arial" panose="020B0604020202020204" pitchFamily="34" charset="0"/>
                <a:cs typeface="Arial" panose="020B0604020202020204" pitchFamily="34" charset="0"/>
              </a:rPr>
              <a:t>That they should seek the Lord, if haply they might feel after him, and find him, though he be not far from every one of us:</a:t>
            </a:r>
          </a:p>
          <a:p>
            <a:pPr defTabSz="966612">
              <a:defRPr/>
            </a:pP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28</a:t>
            </a:r>
            <a:r>
              <a:rPr lang="en-US" b="0" dirty="0">
                <a:latin typeface="Arial" panose="020B0604020202020204" pitchFamily="34" charset="0"/>
                <a:cs typeface="Arial" panose="020B0604020202020204" pitchFamily="34" charset="0"/>
              </a:rPr>
              <a:t> For in him we live, and move, and have our being; as certain also of your own poets have said, For we are also his offspring.</a:t>
            </a:r>
          </a:p>
          <a:p>
            <a:pPr defTabSz="966612">
              <a:defRPr/>
            </a:pP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29</a:t>
            </a:r>
            <a:r>
              <a:rPr lang="en-US" b="0" dirty="0">
                <a:latin typeface="Arial" panose="020B0604020202020204" pitchFamily="34" charset="0"/>
                <a:cs typeface="Arial" panose="020B0604020202020204" pitchFamily="34" charset="0"/>
              </a:rPr>
              <a:t> Forasmuch then as we are the offspring of God, we ought not to think that the Godhead is like unto gold, or silver, or stone, graven by art and man's device.</a:t>
            </a:r>
          </a:p>
          <a:p>
            <a:pPr defTabSz="966612">
              <a:defRPr/>
            </a:pP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30 </a:t>
            </a:r>
            <a:r>
              <a:rPr lang="en-US" b="0" dirty="0">
                <a:latin typeface="Arial" panose="020B0604020202020204" pitchFamily="34" charset="0"/>
                <a:cs typeface="Arial" panose="020B0604020202020204" pitchFamily="34" charset="0"/>
              </a:rPr>
              <a:t>And the times of this ignorance God winked at; but now </a:t>
            </a:r>
            <a:r>
              <a:rPr lang="en-US" b="0" dirty="0" err="1">
                <a:latin typeface="Arial" panose="020B0604020202020204" pitchFamily="34" charset="0"/>
                <a:cs typeface="Arial" panose="020B0604020202020204" pitchFamily="34" charset="0"/>
              </a:rPr>
              <a:t>commandeth</a:t>
            </a:r>
            <a:r>
              <a:rPr lang="en-US" b="0" dirty="0">
                <a:latin typeface="Arial" panose="020B0604020202020204" pitchFamily="34" charset="0"/>
                <a:cs typeface="Arial" panose="020B0604020202020204" pitchFamily="34" charset="0"/>
              </a:rPr>
              <a:t> all men every where to repent:</a:t>
            </a:r>
          </a:p>
          <a:p>
            <a:pPr defTabSz="966612">
              <a:defRPr/>
            </a:pP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31</a:t>
            </a:r>
            <a:r>
              <a:rPr lang="en-US" b="0" dirty="0">
                <a:latin typeface="Arial" panose="020B0604020202020204" pitchFamily="34" charset="0"/>
                <a:cs typeface="Arial" panose="020B0604020202020204" pitchFamily="34" charset="0"/>
              </a:rPr>
              <a:t> Because he hath appointed a day, in the which he will judge the world in righteousness by that man whom he hath ordained; whereof he hath given assurance unto all men, in that he hath raised him from the dead.</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5"/>
          </p:nvPr>
        </p:nvSpPr>
        <p:spPr/>
        <p:txBody>
          <a:bodyPr/>
          <a:lstStyle/>
          <a:p>
            <a:fld id="{F07F282E-55F5-4803-B60F-09BA4600E538}" type="slidenum">
              <a:rPr lang="en-US" smtClean="0"/>
              <a:t>2</a:t>
            </a:fld>
            <a:endParaRPr lang="en-US" dirty="0"/>
          </a:p>
        </p:txBody>
      </p:sp>
      <p:sp>
        <p:nvSpPr>
          <p:cNvPr id="5" name="Date Placeholder 4">
            <a:extLst>
              <a:ext uri="{FF2B5EF4-FFF2-40B4-BE49-F238E27FC236}">
                <a16:creationId xmlns:a16="http://schemas.microsoft.com/office/drawing/2014/main" id="{96761B25-6692-3890-AD9D-D5FF01D875E4}"/>
              </a:ext>
            </a:extLst>
          </p:cNvPr>
          <p:cNvSpPr>
            <a:spLocks noGrp="1"/>
          </p:cNvSpPr>
          <p:nvPr>
            <p:ph type="dt" idx="1"/>
          </p:nvPr>
        </p:nvSpPr>
        <p:spPr/>
        <p:txBody>
          <a:bodyPr/>
          <a:lstStyle/>
          <a:p>
            <a:r>
              <a:rPr lang="en-US"/>
              <a:t>6/16/2024 PM</a:t>
            </a:r>
            <a:endParaRPr lang="en-US" dirty="0"/>
          </a:p>
        </p:txBody>
      </p:sp>
    </p:spTree>
    <p:extLst>
      <p:ext uri="{BB962C8B-B14F-4D97-AF65-F5344CB8AC3E}">
        <p14:creationId xmlns:p14="http://schemas.microsoft.com/office/powerpoint/2010/main" val="172745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6/16/2024 PM</a:t>
            </a:r>
            <a:endParaRPr lang="en-US" dirty="0"/>
          </a:p>
        </p:txBody>
      </p:sp>
      <p:sp>
        <p:nvSpPr>
          <p:cNvPr id="5" name="Slide Number Placeholder 4"/>
          <p:cNvSpPr>
            <a:spLocks noGrp="1"/>
          </p:cNvSpPr>
          <p:nvPr>
            <p:ph type="sldNum" sz="quarter" idx="5"/>
          </p:nvPr>
        </p:nvSpPr>
        <p:spPr/>
        <p:txBody>
          <a:bodyPr/>
          <a:lstStyle/>
          <a:p>
            <a:fld id="{54EEB602-95FC-483A-B12D-216A7AD7EA24}" type="slidenum">
              <a:rPr lang="en-US" smtClean="0"/>
              <a:t>3</a:t>
            </a:fld>
            <a:endParaRPr lang="en-US" dirty="0"/>
          </a:p>
        </p:txBody>
      </p:sp>
    </p:spTree>
    <p:extLst>
      <p:ext uri="{BB962C8B-B14F-4D97-AF65-F5344CB8AC3E}">
        <p14:creationId xmlns:p14="http://schemas.microsoft.com/office/powerpoint/2010/main" val="3706917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Acts 17:28-29 KJV 28 </a:t>
            </a:r>
            <a:r>
              <a:rPr lang="en-US" dirty="0">
                <a:latin typeface="Arial" panose="020B0604020202020204" pitchFamily="34" charset="0"/>
                <a:cs typeface="Arial" panose="020B0604020202020204" pitchFamily="34" charset="0"/>
              </a:rPr>
              <a:t>For in him we live, and move, and have our being; as certain also of your own poets have said, For we are also his offspring.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Forasmuch then as we are the offspring of God, we ought not to think that the Godhead is like unto gold, or silver, or stone, graven by art and man's device.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Hebrews 1:3 KJV 3 </a:t>
            </a:r>
            <a:r>
              <a:rPr lang="en-US" dirty="0">
                <a:latin typeface="Arial" panose="020B0604020202020204" pitchFamily="34" charset="0"/>
                <a:cs typeface="Arial" panose="020B0604020202020204" pitchFamily="34" charset="0"/>
              </a:rPr>
              <a:t>Who being the brightness of his glory, and the </a:t>
            </a:r>
            <a:r>
              <a:rPr lang="en-US" b="1" i="1" dirty="0">
                <a:latin typeface="Arial" panose="020B0604020202020204" pitchFamily="34" charset="0"/>
                <a:cs typeface="Arial" panose="020B0604020202020204" pitchFamily="34" charset="0"/>
              </a:rPr>
              <a:t>express image of his person</a:t>
            </a:r>
            <a:r>
              <a:rPr lang="en-US" dirty="0">
                <a:latin typeface="Arial" panose="020B0604020202020204" pitchFamily="34" charset="0"/>
                <a:cs typeface="Arial" panose="020B0604020202020204" pitchFamily="34" charset="0"/>
              </a:rPr>
              <a:t>, and upholding all things by the word of his power, when he had by himself purged our sins, sat down on the right hand of the Majesty on high;</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Ps 115:1-11 </a:t>
            </a:r>
          </a:p>
          <a:p>
            <a:r>
              <a:rPr lang="en-US" b="1" dirty="0">
                <a:latin typeface="Arial" panose="020B0604020202020204" pitchFamily="34" charset="0"/>
                <a:cs typeface="Arial" panose="020B0604020202020204" pitchFamily="34" charset="0"/>
              </a:rPr>
              <a:t>1 Not unto us, O LORD, not unto us, but unto thy name give glory, for thy mercy, and for thy truth's sake.</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Wherefore should the heathen say, Where is now their God?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But our </a:t>
            </a:r>
            <a:r>
              <a:rPr lang="en-US" b="1" dirty="0">
                <a:latin typeface="Arial" panose="020B0604020202020204" pitchFamily="34" charset="0"/>
                <a:cs typeface="Arial" panose="020B0604020202020204" pitchFamily="34" charset="0"/>
              </a:rPr>
              <a:t>God is in the heavens: he hath done whatsoever he hath pleased</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4</a:t>
            </a:r>
            <a:r>
              <a:rPr lang="en-US" i="1" dirty="0">
                <a:latin typeface="Arial" panose="020B0604020202020204" pitchFamily="34" charset="0"/>
                <a:cs typeface="Arial" panose="020B0604020202020204" pitchFamily="34" charset="0"/>
              </a:rPr>
              <a:t> Their idols are silver and gold, the work of men's hands.</a:t>
            </a:r>
          </a:p>
          <a:p>
            <a:r>
              <a:rPr lang="en-US" i="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5</a:t>
            </a:r>
            <a:r>
              <a:rPr lang="en-US" i="1" dirty="0">
                <a:latin typeface="Arial" panose="020B0604020202020204" pitchFamily="34" charset="0"/>
                <a:cs typeface="Arial" panose="020B0604020202020204" pitchFamily="34" charset="0"/>
              </a:rPr>
              <a:t> They have mouths, but they speak not: eyes have they, but they see not:</a:t>
            </a:r>
          </a:p>
          <a:p>
            <a:r>
              <a:rPr lang="en-US" i="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6</a:t>
            </a:r>
            <a:r>
              <a:rPr lang="en-US" i="1" dirty="0">
                <a:latin typeface="Arial" panose="020B0604020202020204" pitchFamily="34" charset="0"/>
                <a:cs typeface="Arial" panose="020B0604020202020204" pitchFamily="34" charset="0"/>
              </a:rPr>
              <a:t> They have ears, but they hear not: noses have they, but they smell not:</a:t>
            </a:r>
          </a:p>
          <a:p>
            <a:r>
              <a:rPr lang="en-US" b="1" i="1" dirty="0">
                <a:latin typeface="Arial" panose="020B0604020202020204" pitchFamily="34" charset="0"/>
                <a:cs typeface="Arial" panose="020B0604020202020204" pitchFamily="34" charset="0"/>
              </a:rPr>
              <a:t> 7</a:t>
            </a:r>
            <a:r>
              <a:rPr lang="en-US" i="1" dirty="0">
                <a:latin typeface="Arial" panose="020B0604020202020204" pitchFamily="34" charset="0"/>
                <a:cs typeface="Arial" panose="020B0604020202020204" pitchFamily="34" charset="0"/>
              </a:rPr>
              <a:t> They have hands, but they handle not: feet have they, but they walk not: neither speak they through their throat.</a:t>
            </a:r>
          </a:p>
          <a:p>
            <a:r>
              <a:rPr lang="en-US" i="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8</a:t>
            </a:r>
            <a:r>
              <a:rPr lang="en-US" i="1" dirty="0">
                <a:latin typeface="Arial" panose="020B0604020202020204" pitchFamily="34" charset="0"/>
                <a:cs typeface="Arial" panose="020B0604020202020204" pitchFamily="34" charset="0"/>
              </a:rPr>
              <a:t> They that make them are like unto them; so is every one that </a:t>
            </a:r>
            <a:r>
              <a:rPr lang="en-US" i="1" dirty="0" err="1">
                <a:latin typeface="Arial" panose="020B0604020202020204" pitchFamily="34" charset="0"/>
                <a:cs typeface="Arial" panose="020B0604020202020204" pitchFamily="34" charset="0"/>
              </a:rPr>
              <a:t>trusteth</a:t>
            </a:r>
            <a:r>
              <a:rPr lang="en-US" i="1" dirty="0">
                <a:latin typeface="Arial" panose="020B0604020202020204" pitchFamily="34" charset="0"/>
                <a:cs typeface="Arial" panose="020B0604020202020204" pitchFamily="34" charset="0"/>
              </a:rPr>
              <a:t> in them.</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9 </a:t>
            </a:r>
            <a:r>
              <a:rPr lang="en-US" dirty="0">
                <a:latin typeface="Arial" panose="020B0604020202020204" pitchFamily="34" charset="0"/>
                <a:cs typeface="Arial" panose="020B0604020202020204" pitchFamily="34" charset="0"/>
              </a:rPr>
              <a:t>O Israel, trust thou in the LORD: he is their help and their shield.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O house of Aaron, trust in the LORD: he is their help and their shield.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Ye that fear the LORD, trust in the LORD: he is their help and their shield.</a:t>
            </a:r>
          </a:p>
        </p:txBody>
      </p:sp>
      <p:sp>
        <p:nvSpPr>
          <p:cNvPr id="4" name="Slide Number Placeholder 3"/>
          <p:cNvSpPr>
            <a:spLocks noGrp="1"/>
          </p:cNvSpPr>
          <p:nvPr>
            <p:ph type="sldNum" sz="quarter" idx="5"/>
          </p:nvPr>
        </p:nvSpPr>
        <p:spPr/>
        <p:txBody>
          <a:bodyPr/>
          <a:lstStyle/>
          <a:p>
            <a:fld id="{54EEB602-95FC-483A-B12D-216A7AD7EA24}" type="slidenum">
              <a:rPr lang="en-US" smtClean="0"/>
              <a:t>4</a:t>
            </a:fld>
            <a:endParaRPr lang="en-US" dirty="0"/>
          </a:p>
        </p:txBody>
      </p:sp>
      <p:sp>
        <p:nvSpPr>
          <p:cNvPr id="5" name="Date Placeholder 4">
            <a:extLst>
              <a:ext uri="{FF2B5EF4-FFF2-40B4-BE49-F238E27FC236}">
                <a16:creationId xmlns:a16="http://schemas.microsoft.com/office/drawing/2014/main" id="{BB5E47FE-B8D9-38D1-1BD4-3DFFDE0FC23B}"/>
              </a:ext>
            </a:extLst>
          </p:cNvPr>
          <p:cNvSpPr>
            <a:spLocks noGrp="1"/>
          </p:cNvSpPr>
          <p:nvPr>
            <p:ph type="dt" idx="1"/>
          </p:nvPr>
        </p:nvSpPr>
        <p:spPr/>
        <p:txBody>
          <a:bodyPr/>
          <a:lstStyle/>
          <a:p>
            <a:r>
              <a:rPr lang="en-US"/>
              <a:t>6/16/2024 PM</a:t>
            </a:r>
            <a:endParaRPr lang="en-US" dirty="0"/>
          </a:p>
        </p:txBody>
      </p:sp>
    </p:spTree>
    <p:extLst>
      <p:ext uri="{BB962C8B-B14F-4D97-AF65-F5344CB8AC3E}">
        <p14:creationId xmlns:p14="http://schemas.microsoft.com/office/powerpoint/2010/main" val="2714327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7" cy="5160962"/>
          </a:xfrm>
        </p:spPr>
        <p:txBody>
          <a:bodyPr/>
          <a:lstStyle/>
          <a:p>
            <a:r>
              <a:rPr lang="en-US" b="1" dirty="0">
                <a:latin typeface="Arial" panose="020B0604020202020204" pitchFamily="34" charset="0"/>
                <a:cs typeface="Arial" panose="020B0604020202020204" pitchFamily="34" charset="0"/>
              </a:rPr>
              <a:t>1 Corinthians 2:16 KJV 16</a:t>
            </a:r>
            <a:r>
              <a:rPr lang="en-US" dirty="0">
                <a:latin typeface="Arial" panose="020B0604020202020204" pitchFamily="34" charset="0"/>
                <a:cs typeface="Arial" panose="020B0604020202020204" pitchFamily="34" charset="0"/>
              </a:rPr>
              <a:t> For who hath known the </a:t>
            </a:r>
            <a:r>
              <a:rPr lang="en-US" b="1" dirty="0">
                <a:latin typeface="Arial" panose="020B0604020202020204" pitchFamily="34" charset="0"/>
                <a:cs typeface="Arial" panose="020B0604020202020204" pitchFamily="34" charset="0"/>
              </a:rPr>
              <a:t>mind of the Lord</a:t>
            </a:r>
            <a:r>
              <a:rPr lang="en-US" dirty="0">
                <a:latin typeface="Arial" panose="020B0604020202020204" pitchFamily="34" charset="0"/>
                <a:cs typeface="Arial" panose="020B0604020202020204" pitchFamily="34" charset="0"/>
              </a:rPr>
              <a:t>, that he may instruct him? But we have the mind of Christ.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Isaiah 55:8-9 KJV 8 </a:t>
            </a:r>
            <a:r>
              <a:rPr lang="en-US" dirty="0">
                <a:latin typeface="Arial" panose="020B0604020202020204" pitchFamily="34" charset="0"/>
                <a:cs typeface="Arial" panose="020B0604020202020204" pitchFamily="34" charset="0"/>
              </a:rPr>
              <a:t>For my thoughts are not </a:t>
            </a:r>
            <a:r>
              <a:rPr lang="en-US" b="1" dirty="0">
                <a:latin typeface="Arial" panose="020B0604020202020204" pitchFamily="34" charset="0"/>
                <a:cs typeface="Arial" panose="020B0604020202020204" pitchFamily="34" charset="0"/>
              </a:rPr>
              <a:t>your thoughts</a:t>
            </a:r>
            <a:r>
              <a:rPr lang="en-US" dirty="0">
                <a:latin typeface="Arial" panose="020B0604020202020204" pitchFamily="34" charset="0"/>
                <a:cs typeface="Arial" panose="020B0604020202020204" pitchFamily="34" charset="0"/>
              </a:rPr>
              <a:t>, neither are your ways my ways, saith the LORD.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For as the heavens are higher than the earth, so are my ways higher than your ways, and my thoughts than your thoughts.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Psalms 40:17 KJV 17</a:t>
            </a:r>
            <a:r>
              <a:rPr lang="en-US" dirty="0">
                <a:latin typeface="Arial" panose="020B0604020202020204" pitchFamily="34" charset="0"/>
                <a:cs typeface="Arial" panose="020B0604020202020204" pitchFamily="34" charset="0"/>
              </a:rPr>
              <a:t> But I am poor and needy; yet </a:t>
            </a:r>
            <a:r>
              <a:rPr lang="en-US" b="1" dirty="0">
                <a:latin typeface="Arial" panose="020B0604020202020204" pitchFamily="34" charset="0"/>
                <a:cs typeface="Arial" panose="020B0604020202020204" pitchFamily="34" charset="0"/>
              </a:rPr>
              <a:t>the Lord thinketh upon me</a:t>
            </a:r>
            <a:r>
              <a:rPr lang="en-US" dirty="0">
                <a:latin typeface="Arial" panose="020B0604020202020204" pitchFamily="34" charset="0"/>
                <a:cs typeface="Arial" panose="020B0604020202020204" pitchFamily="34" charset="0"/>
              </a:rPr>
              <a:t>: thou art my help and my deliverer; make no tarrying, O my God.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3:16 KJV 16 </a:t>
            </a:r>
            <a:r>
              <a:rPr lang="en-US" dirty="0">
                <a:latin typeface="Arial" panose="020B0604020202020204" pitchFamily="34" charset="0"/>
                <a:cs typeface="Arial" panose="020B0604020202020204" pitchFamily="34" charset="0"/>
              </a:rPr>
              <a:t>For </a:t>
            </a:r>
            <a:r>
              <a:rPr lang="en-US" b="1" dirty="0">
                <a:latin typeface="Arial" panose="020B0604020202020204" pitchFamily="34" charset="0"/>
                <a:cs typeface="Arial" panose="020B0604020202020204" pitchFamily="34" charset="0"/>
              </a:rPr>
              <a:t>God so loved the world</a:t>
            </a:r>
            <a:r>
              <a:rPr lang="en-US" dirty="0">
                <a:latin typeface="Arial" panose="020B0604020202020204" pitchFamily="34" charset="0"/>
                <a:cs typeface="Arial" panose="020B0604020202020204" pitchFamily="34" charset="0"/>
              </a:rPr>
              <a:t>, that he gave his only begotten Son, that whosoever believeth in him should not perish, but have everlasting life.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Proverbs 6:16-20 KJV 16 </a:t>
            </a:r>
            <a:r>
              <a:rPr lang="en-US" dirty="0">
                <a:latin typeface="Arial" panose="020B0604020202020204" pitchFamily="34" charset="0"/>
                <a:cs typeface="Arial" panose="020B0604020202020204" pitchFamily="34" charset="0"/>
              </a:rPr>
              <a:t>These six things </a:t>
            </a:r>
            <a:r>
              <a:rPr lang="en-US" b="1" dirty="0">
                <a:latin typeface="Arial" panose="020B0604020202020204" pitchFamily="34" charset="0"/>
                <a:cs typeface="Arial" panose="020B0604020202020204" pitchFamily="34" charset="0"/>
              </a:rPr>
              <a:t>doth the LORD hate</a:t>
            </a:r>
            <a:r>
              <a:rPr lang="en-US" dirty="0">
                <a:latin typeface="Arial" panose="020B0604020202020204" pitchFamily="34" charset="0"/>
                <a:cs typeface="Arial" panose="020B0604020202020204" pitchFamily="34" charset="0"/>
              </a:rPr>
              <a:t>: yea, seven are an abomination unto him: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A proud look, a lying tongue, and hands that shed innocent blood,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An heart that </a:t>
            </a:r>
            <a:r>
              <a:rPr lang="en-US" dirty="0" err="1">
                <a:latin typeface="Arial" panose="020B0604020202020204" pitchFamily="34" charset="0"/>
                <a:cs typeface="Arial" panose="020B0604020202020204" pitchFamily="34" charset="0"/>
              </a:rPr>
              <a:t>deviseth</a:t>
            </a:r>
            <a:r>
              <a:rPr lang="en-US" dirty="0">
                <a:latin typeface="Arial" panose="020B0604020202020204" pitchFamily="34" charset="0"/>
                <a:cs typeface="Arial" panose="020B0604020202020204" pitchFamily="34" charset="0"/>
              </a:rPr>
              <a:t> wicked imaginations, feet that be swift in running to mischief, </a:t>
            </a:r>
            <a:r>
              <a:rPr lang="en-US" b="1" dirty="0">
                <a:latin typeface="Arial" panose="020B0604020202020204" pitchFamily="34" charset="0"/>
                <a:cs typeface="Arial" panose="020B0604020202020204" pitchFamily="34" charset="0"/>
              </a:rPr>
              <a:t>19 </a:t>
            </a:r>
            <a:r>
              <a:rPr lang="en-US" dirty="0">
                <a:latin typeface="Arial" panose="020B0604020202020204" pitchFamily="34" charset="0"/>
                <a:cs typeface="Arial" panose="020B0604020202020204" pitchFamily="34" charset="0"/>
              </a:rPr>
              <a:t>A false witness that </a:t>
            </a:r>
            <a:r>
              <a:rPr lang="en-US" dirty="0" err="1">
                <a:latin typeface="Arial" panose="020B0604020202020204" pitchFamily="34" charset="0"/>
                <a:cs typeface="Arial" panose="020B0604020202020204" pitchFamily="34" charset="0"/>
              </a:rPr>
              <a:t>speaketh</a:t>
            </a:r>
            <a:r>
              <a:rPr lang="en-US" dirty="0">
                <a:latin typeface="Arial" panose="020B0604020202020204" pitchFamily="34" charset="0"/>
                <a:cs typeface="Arial" panose="020B0604020202020204" pitchFamily="34" charset="0"/>
              </a:rPr>
              <a:t> lies, and he that soweth discord among brethren. 20 My son, keep thy father's commandment, and forsake not the law of thy mother:</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1:1-2 ASV 1 </a:t>
            </a:r>
            <a:r>
              <a:rPr lang="en-US" dirty="0">
                <a:latin typeface="Arial" panose="020B0604020202020204" pitchFamily="34" charset="0"/>
                <a:cs typeface="Arial" panose="020B0604020202020204" pitchFamily="34" charset="0"/>
              </a:rPr>
              <a:t>God, having of old time spoken unto the fathers in the prophets by divers portions and in divers manners,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hath at the end of these days spoken unto us in his Son, whom he appointed heir of all things, through whom also he made the worlds;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Isaiah 55:10-11 KJV 10</a:t>
            </a:r>
            <a:r>
              <a:rPr lang="en-US" dirty="0">
                <a:latin typeface="Arial" panose="020B0604020202020204" pitchFamily="34" charset="0"/>
                <a:cs typeface="Arial" panose="020B0604020202020204" pitchFamily="34" charset="0"/>
              </a:rPr>
              <a:t> For as the rain cometh down, and the snow from heaven, and returneth not thither, but </a:t>
            </a:r>
            <a:r>
              <a:rPr lang="en-US" dirty="0" err="1">
                <a:latin typeface="Arial" panose="020B0604020202020204" pitchFamily="34" charset="0"/>
                <a:cs typeface="Arial" panose="020B0604020202020204" pitchFamily="34" charset="0"/>
              </a:rPr>
              <a:t>watereth</a:t>
            </a:r>
            <a:r>
              <a:rPr lang="en-US" dirty="0">
                <a:latin typeface="Arial" panose="020B0604020202020204" pitchFamily="34" charset="0"/>
                <a:cs typeface="Arial" panose="020B0604020202020204" pitchFamily="34" charset="0"/>
              </a:rPr>
              <a:t> the earth, and maketh it bring forth and bud, that it may give seed to the </a:t>
            </a:r>
            <a:r>
              <a:rPr lang="en-US" dirty="0" err="1">
                <a:latin typeface="Arial" panose="020B0604020202020204" pitchFamily="34" charset="0"/>
                <a:cs typeface="Arial" panose="020B0604020202020204" pitchFamily="34" charset="0"/>
              </a:rPr>
              <a:t>sower</a:t>
            </a:r>
            <a:r>
              <a:rPr lang="en-US" dirty="0">
                <a:latin typeface="Arial" panose="020B0604020202020204" pitchFamily="34" charset="0"/>
                <a:cs typeface="Arial" panose="020B0604020202020204" pitchFamily="34" charset="0"/>
              </a:rPr>
              <a:t>, and bread to the eater: 11 So shall my word be that </a:t>
            </a:r>
            <a:r>
              <a:rPr lang="en-US" dirty="0" err="1">
                <a:latin typeface="Arial" panose="020B0604020202020204" pitchFamily="34" charset="0"/>
                <a:cs typeface="Arial" panose="020B0604020202020204" pitchFamily="34" charset="0"/>
              </a:rPr>
              <a:t>goeth</a:t>
            </a:r>
            <a:r>
              <a:rPr lang="en-US" dirty="0">
                <a:latin typeface="Arial" panose="020B0604020202020204" pitchFamily="34" charset="0"/>
                <a:cs typeface="Arial" panose="020B0604020202020204" pitchFamily="34" charset="0"/>
              </a:rPr>
              <a:t> forth out of my mouth: it shall not return unto me void, but it shall accomplish that which I please, and it shall prosper in the thing whereto I sent it.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4:13 KJV 13 </a:t>
            </a:r>
            <a:r>
              <a:rPr lang="en-US" dirty="0">
                <a:latin typeface="Arial" panose="020B0604020202020204" pitchFamily="34" charset="0"/>
                <a:cs typeface="Arial" panose="020B0604020202020204" pitchFamily="34" charset="0"/>
              </a:rPr>
              <a:t>Neither is there any creature </a:t>
            </a:r>
            <a:r>
              <a:rPr lang="en-US" b="1" dirty="0">
                <a:latin typeface="Arial" panose="020B0604020202020204" pitchFamily="34" charset="0"/>
                <a:cs typeface="Arial" panose="020B0604020202020204" pitchFamily="34" charset="0"/>
              </a:rPr>
              <a:t>that is not manifest in his sight</a:t>
            </a:r>
            <a:r>
              <a:rPr lang="en-US" dirty="0">
                <a:latin typeface="Arial" panose="020B0604020202020204" pitchFamily="34" charset="0"/>
                <a:cs typeface="Arial" panose="020B0604020202020204" pitchFamily="34" charset="0"/>
              </a:rPr>
              <a:t>: but all things are naked and </a:t>
            </a:r>
            <a:r>
              <a:rPr lang="en-US" b="1" dirty="0">
                <a:latin typeface="Arial" panose="020B0604020202020204" pitchFamily="34" charset="0"/>
                <a:cs typeface="Arial" panose="020B0604020202020204" pitchFamily="34" charset="0"/>
              </a:rPr>
              <a:t>opened unto the eyes of him with whom we have to do.</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Peter 3:12 KJV 12</a:t>
            </a:r>
            <a:r>
              <a:rPr lang="en-US" dirty="0">
                <a:latin typeface="Arial" panose="020B0604020202020204" pitchFamily="34" charset="0"/>
                <a:cs typeface="Arial" panose="020B0604020202020204" pitchFamily="34" charset="0"/>
              </a:rPr>
              <a:t> For </a:t>
            </a:r>
            <a:r>
              <a:rPr lang="en-US" b="1" dirty="0">
                <a:latin typeface="Arial" panose="020B0604020202020204" pitchFamily="34" charset="0"/>
                <a:cs typeface="Arial" panose="020B0604020202020204" pitchFamily="34" charset="0"/>
              </a:rPr>
              <a:t>the eyes of the Lord are over the righteous, and his ears are open unto their prayers</a:t>
            </a:r>
            <a:r>
              <a:rPr lang="en-US" dirty="0">
                <a:latin typeface="Arial" panose="020B0604020202020204" pitchFamily="34" charset="0"/>
                <a:cs typeface="Arial" panose="020B0604020202020204" pitchFamily="34" charset="0"/>
              </a:rPr>
              <a:t>: but the face of the Lord is against them that do evil.</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5:6-7 KJV 6 </a:t>
            </a:r>
            <a:r>
              <a:rPr lang="en-US" dirty="0">
                <a:latin typeface="Arial" panose="020B0604020202020204" pitchFamily="34" charset="0"/>
                <a:cs typeface="Arial" panose="020B0604020202020204" pitchFamily="34" charset="0"/>
              </a:rPr>
              <a:t>Humble yourselves therefore under the mighty hand of God, that he may exalt you in due time: </a:t>
            </a:r>
            <a:r>
              <a:rPr lang="en-US" b="1" dirty="0">
                <a:latin typeface="Arial" panose="020B0604020202020204" pitchFamily="34" charset="0"/>
                <a:cs typeface="Arial" panose="020B0604020202020204" pitchFamily="34" charset="0"/>
              </a:rPr>
              <a:t>7 </a:t>
            </a:r>
            <a:r>
              <a:rPr lang="en-US" dirty="0">
                <a:latin typeface="Arial" panose="020B0604020202020204" pitchFamily="34" charset="0"/>
                <a:cs typeface="Arial" panose="020B0604020202020204" pitchFamily="34" charset="0"/>
              </a:rPr>
              <a:t>Casting all your care upon him; </a:t>
            </a:r>
            <a:r>
              <a:rPr lang="en-US" b="1" dirty="0">
                <a:latin typeface="Arial" panose="020B0604020202020204" pitchFamily="34" charset="0"/>
                <a:cs typeface="Arial" panose="020B0604020202020204" pitchFamily="34" charset="0"/>
              </a:rPr>
              <a:t>for he </a:t>
            </a:r>
            <a:r>
              <a:rPr lang="en-US" b="1" dirty="0" err="1">
                <a:latin typeface="Arial" panose="020B0604020202020204" pitchFamily="34" charset="0"/>
                <a:cs typeface="Arial" panose="020B0604020202020204" pitchFamily="34" charset="0"/>
              </a:rPr>
              <a:t>careth</a:t>
            </a:r>
            <a:r>
              <a:rPr lang="en-US" b="1" dirty="0">
                <a:latin typeface="Arial" panose="020B0604020202020204" pitchFamily="34" charset="0"/>
                <a:cs typeface="Arial" panose="020B0604020202020204" pitchFamily="34" charset="0"/>
              </a:rPr>
              <a:t> for you.</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Exodus 20:5 KJV 5 </a:t>
            </a:r>
            <a:r>
              <a:rPr lang="en-US" b="0" dirty="0">
                <a:latin typeface="Arial" panose="020B0604020202020204" pitchFamily="34" charset="0"/>
                <a:cs typeface="Arial" panose="020B0604020202020204" pitchFamily="34" charset="0"/>
              </a:rPr>
              <a:t>Thou shalt not bow down thyself to them, nor serve them: for </a:t>
            </a:r>
            <a:r>
              <a:rPr lang="en-US" b="1" dirty="0">
                <a:latin typeface="Arial" panose="020B0604020202020204" pitchFamily="34" charset="0"/>
                <a:cs typeface="Arial" panose="020B0604020202020204" pitchFamily="34" charset="0"/>
              </a:rPr>
              <a:t>I the LORD thy God am a jealous God</a:t>
            </a:r>
            <a:r>
              <a:rPr lang="en-US" b="0" dirty="0">
                <a:latin typeface="Arial" panose="020B0604020202020204" pitchFamily="34" charset="0"/>
                <a:cs typeface="Arial" panose="020B0604020202020204" pitchFamily="34" charset="0"/>
              </a:rPr>
              <a:t>, visiting the iniquity of the fathers upon the children unto the third and fourth generation of them that hate me;</a:t>
            </a: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4EEB602-95FC-483A-B12D-216A7AD7EA24}" type="slidenum">
              <a:rPr lang="en-US" smtClean="0"/>
              <a:t>5</a:t>
            </a:fld>
            <a:endParaRPr lang="en-US" dirty="0"/>
          </a:p>
        </p:txBody>
      </p:sp>
      <p:sp>
        <p:nvSpPr>
          <p:cNvPr id="5" name="Date Placeholder 4">
            <a:extLst>
              <a:ext uri="{FF2B5EF4-FFF2-40B4-BE49-F238E27FC236}">
                <a16:creationId xmlns:a16="http://schemas.microsoft.com/office/drawing/2014/main" id="{67D7659D-DD8F-A3B3-265C-2E0FA823AF6C}"/>
              </a:ext>
            </a:extLst>
          </p:cNvPr>
          <p:cNvSpPr>
            <a:spLocks noGrp="1"/>
          </p:cNvSpPr>
          <p:nvPr>
            <p:ph type="dt" idx="1"/>
          </p:nvPr>
        </p:nvSpPr>
        <p:spPr/>
        <p:txBody>
          <a:bodyPr/>
          <a:lstStyle/>
          <a:p>
            <a:r>
              <a:rPr lang="en-US"/>
              <a:t>6/16/2024 PM</a:t>
            </a:r>
            <a:endParaRPr lang="en-US" dirty="0"/>
          </a:p>
        </p:txBody>
      </p:sp>
    </p:spTree>
    <p:extLst>
      <p:ext uri="{BB962C8B-B14F-4D97-AF65-F5344CB8AC3E}">
        <p14:creationId xmlns:p14="http://schemas.microsoft.com/office/powerpoint/2010/main" val="3567317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836613"/>
            <a:ext cx="4321175" cy="3240087"/>
          </a:xfrm>
        </p:spPr>
      </p:sp>
      <p:sp>
        <p:nvSpPr>
          <p:cNvPr id="3" name="Notes Placeholder 2"/>
          <p:cNvSpPr>
            <a:spLocks noGrp="1"/>
          </p:cNvSpPr>
          <p:nvPr>
            <p:ph type="body" idx="1"/>
          </p:nvPr>
        </p:nvSpPr>
        <p:spPr>
          <a:xfrm>
            <a:off x="1693" y="4124176"/>
            <a:ext cx="7313507" cy="5160961"/>
          </a:xfrm>
        </p:spPr>
        <p:txBody>
          <a:bodyPr/>
          <a:lstStyle/>
          <a:p>
            <a:r>
              <a:rPr lang="en-US" b="1" dirty="0">
                <a:latin typeface="Arial" panose="020B0604020202020204" pitchFamily="34" charset="0"/>
                <a:cs typeface="Arial" panose="020B0604020202020204" pitchFamily="34" charset="0"/>
              </a:rPr>
              <a:t>Romans 1:20 KJV 20 </a:t>
            </a:r>
            <a:r>
              <a:rPr lang="en-US" dirty="0">
                <a:latin typeface="Arial" panose="020B0604020202020204" pitchFamily="34" charset="0"/>
                <a:cs typeface="Arial" panose="020B0604020202020204" pitchFamily="34" charset="0"/>
              </a:rPr>
              <a:t>For the invisible things of him from the creation of the world are clearly seen, being understood by the things that are made, even </a:t>
            </a:r>
            <a:r>
              <a:rPr lang="en-US" b="1" dirty="0">
                <a:latin typeface="Arial" panose="020B0604020202020204" pitchFamily="34" charset="0"/>
                <a:cs typeface="Arial" panose="020B0604020202020204" pitchFamily="34" charset="0"/>
              </a:rPr>
              <a:t>his eternal power and Godhead</a:t>
            </a:r>
            <a:r>
              <a:rPr lang="en-US" dirty="0">
                <a:latin typeface="Arial" panose="020B0604020202020204" pitchFamily="34" charset="0"/>
                <a:cs typeface="Arial" panose="020B0604020202020204" pitchFamily="34" charset="0"/>
              </a:rPr>
              <a:t>; so that they are without excuse: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17:24-27 KJV 24 God that made the world and all things therein, seeing that he is Lord of heaven and earth, dwelleth not in temples made with hands; 25 </a:t>
            </a:r>
            <a:r>
              <a:rPr lang="en-US" dirty="0">
                <a:latin typeface="Arial" panose="020B0604020202020204" pitchFamily="34" charset="0"/>
                <a:cs typeface="Arial" panose="020B0604020202020204" pitchFamily="34" charset="0"/>
              </a:rPr>
              <a:t>Neither is worshipped with men's hands, as though he needed any thing, seeing he giveth to all life, and breath, and all things;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And hath made of one blood all nations of men for to dwell on all the face of the earth, and hath determined the times before appointed, and the bounds of their habitation; </a:t>
            </a:r>
            <a:r>
              <a:rPr lang="en-US" b="1" dirty="0">
                <a:latin typeface="Arial" panose="020B0604020202020204" pitchFamily="34" charset="0"/>
                <a:cs typeface="Arial" panose="020B0604020202020204" pitchFamily="34" charset="0"/>
              </a:rPr>
              <a:t>27 That they should seek the Lord, if haply they might feel after him, and find him, though he be not far from every one of us: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Kings 8:27 KJV </a:t>
            </a:r>
            <a:r>
              <a:rPr lang="en-US" dirty="0">
                <a:latin typeface="Arial" panose="020B0604020202020204" pitchFamily="34" charset="0"/>
                <a:cs typeface="Arial" panose="020B0604020202020204" pitchFamily="34" charset="0"/>
              </a:rPr>
              <a:t>27 But will God indeed dwell on the earth? behold, </a:t>
            </a:r>
            <a:r>
              <a:rPr lang="en-US" b="1" dirty="0">
                <a:latin typeface="Arial" panose="020B0604020202020204" pitchFamily="34" charset="0"/>
                <a:cs typeface="Arial" panose="020B0604020202020204" pitchFamily="34" charset="0"/>
              </a:rPr>
              <a:t>the heaven and heaven of heavens cannot contain </a:t>
            </a:r>
            <a:r>
              <a:rPr lang="en-US" dirty="0">
                <a:latin typeface="Arial" panose="020B0604020202020204" pitchFamily="34" charset="0"/>
                <a:cs typeface="Arial" panose="020B0604020202020204" pitchFamily="34" charset="0"/>
              </a:rPr>
              <a:t>thee; how much less this house that I have </a:t>
            </a:r>
            <a:r>
              <a:rPr lang="en-US" dirty="0" err="1">
                <a:latin typeface="Arial" panose="020B0604020202020204" pitchFamily="34" charset="0"/>
                <a:cs typeface="Arial" panose="020B0604020202020204" pitchFamily="34" charset="0"/>
              </a:rPr>
              <a:t>builded</a:t>
            </a:r>
            <a:r>
              <a:rPr lang="en-US" dirty="0">
                <a:latin typeface="Arial" panose="020B0604020202020204" pitchFamily="34" charset="0"/>
                <a:cs typeface="Arial" panose="020B0604020202020204" pitchFamily="34" charset="0"/>
              </a:rPr>
              <a:t>?</a:t>
            </a:r>
          </a:p>
          <a:p>
            <a:pPr marL="181240" indent="-181240">
              <a:buFont typeface="Wingdings" panose="05000000000000000000" pitchFamily="2" charset="2"/>
              <a:buChar char="§"/>
            </a:pPr>
            <a:r>
              <a:rPr lang="en-US" b="1" dirty="0">
                <a:solidFill>
                  <a:srgbClr val="333333"/>
                </a:solidFill>
                <a:latin typeface="Arial" panose="020B0604020202020204" pitchFamily="34" charset="0"/>
                <a:cs typeface="Arial" panose="020B0604020202020204" pitchFamily="34" charset="0"/>
              </a:rPr>
              <a:t>Acts 7:48-49 KJV 48</a:t>
            </a:r>
            <a:r>
              <a:rPr lang="en-US" dirty="0">
                <a:solidFill>
                  <a:srgbClr val="333333"/>
                </a:solidFill>
                <a:latin typeface="Arial" panose="020B0604020202020204" pitchFamily="34" charset="0"/>
                <a:cs typeface="Arial" panose="020B0604020202020204" pitchFamily="34" charset="0"/>
              </a:rPr>
              <a:t> Howbeit the most High dwelleth not in temples made with hands; as saith the prophet, </a:t>
            </a:r>
            <a:r>
              <a:rPr lang="en-US" b="1" dirty="0">
                <a:solidFill>
                  <a:srgbClr val="333333"/>
                </a:solidFill>
                <a:latin typeface="Arial" panose="020B0604020202020204" pitchFamily="34" charset="0"/>
                <a:cs typeface="Arial" panose="020B0604020202020204" pitchFamily="34" charset="0"/>
              </a:rPr>
              <a:t>49 </a:t>
            </a:r>
            <a:r>
              <a:rPr lang="en-US" dirty="0">
                <a:solidFill>
                  <a:srgbClr val="333333"/>
                </a:solidFill>
                <a:latin typeface="Arial" panose="020B0604020202020204" pitchFamily="34" charset="0"/>
                <a:cs typeface="Arial" panose="020B0604020202020204" pitchFamily="34" charset="0"/>
              </a:rPr>
              <a:t>Heaven is my throne, and earth is my footstool: what house will ye build me? saith the Lord: or what is the place of my rest?</a:t>
            </a:r>
          </a:p>
          <a:p>
            <a:pPr marL="181240" indent="-181240">
              <a:buFont typeface="Wingdings" panose="05000000000000000000" pitchFamily="2" charset="2"/>
              <a:buChar char="§"/>
            </a:pPr>
            <a:endParaRPr lang="en-US" b="1" dirty="0">
              <a:solidFill>
                <a:srgbClr val="333333"/>
              </a:solidFill>
              <a:latin typeface="Arial" panose="020B0604020202020204" pitchFamily="34" charset="0"/>
              <a:cs typeface="Arial" panose="020B0604020202020204" pitchFamily="34" charset="0"/>
            </a:endParaRPr>
          </a:p>
          <a:p>
            <a:r>
              <a:rPr lang="en-US" b="1" dirty="0">
                <a:solidFill>
                  <a:srgbClr val="333333"/>
                </a:solidFill>
                <a:latin typeface="Arial" panose="020B0604020202020204" pitchFamily="34" charset="0"/>
                <a:cs typeface="Arial" panose="020B0604020202020204" pitchFamily="34" charset="0"/>
              </a:rPr>
              <a:t>Psalms 139:7-10 KJV 7 </a:t>
            </a:r>
            <a:r>
              <a:rPr lang="en-US" dirty="0">
                <a:solidFill>
                  <a:srgbClr val="333333"/>
                </a:solidFill>
                <a:latin typeface="Arial" panose="020B0604020202020204" pitchFamily="34" charset="0"/>
                <a:cs typeface="Arial" panose="020B0604020202020204" pitchFamily="34" charset="0"/>
              </a:rPr>
              <a:t>Whither shall I go from thy spirit? or whither shall I flee from thy presence? </a:t>
            </a:r>
            <a:r>
              <a:rPr lang="en-US" b="1" dirty="0">
                <a:solidFill>
                  <a:srgbClr val="333333"/>
                </a:solidFill>
                <a:latin typeface="Arial" panose="020B0604020202020204" pitchFamily="34" charset="0"/>
                <a:cs typeface="Arial" panose="020B0604020202020204" pitchFamily="34" charset="0"/>
              </a:rPr>
              <a:t>8 </a:t>
            </a:r>
            <a:r>
              <a:rPr lang="en-US" dirty="0">
                <a:solidFill>
                  <a:srgbClr val="333333"/>
                </a:solidFill>
                <a:latin typeface="Arial" panose="020B0604020202020204" pitchFamily="34" charset="0"/>
                <a:cs typeface="Arial" panose="020B0604020202020204" pitchFamily="34" charset="0"/>
              </a:rPr>
              <a:t>If I ascend up into heaven, thou art there: if I make my bed in hell, behold, thou art there. </a:t>
            </a:r>
            <a:r>
              <a:rPr lang="en-US" b="1" dirty="0">
                <a:solidFill>
                  <a:srgbClr val="333333"/>
                </a:solidFill>
                <a:latin typeface="Arial" panose="020B0604020202020204" pitchFamily="34" charset="0"/>
                <a:cs typeface="Arial" panose="020B0604020202020204" pitchFamily="34" charset="0"/>
              </a:rPr>
              <a:t>9</a:t>
            </a:r>
            <a:r>
              <a:rPr lang="en-US" dirty="0">
                <a:solidFill>
                  <a:srgbClr val="333333"/>
                </a:solidFill>
                <a:latin typeface="Arial" panose="020B0604020202020204" pitchFamily="34" charset="0"/>
                <a:cs typeface="Arial" panose="020B0604020202020204" pitchFamily="34" charset="0"/>
              </a:rPr>
              <a:t> If I take the wings of the morning, and dwell in the uttermost parts of the sea; </a:t>
            </a:r>
            <a:r>
              <a:rPr lang="en-US" b="1" dirty="0">
                <a:solidFill>
                  <a:srgbClr val="333333"/>
                </a:solidFill>
                <a:latin typeface="Arial" panose="020B0604020202020204" pitchFamily="34" charset="0"/>
                <a:cs typeface="Arial" panose="020B0604020202020204" pitchFamily="34" charset="0"/>
              </a:rPr>
              <a:t>10</a:t>
            </a:r>
            <a:r>
              <a:rPr lang="en-US" dirty="0">
                <a:solidFill>
                  <a:srgbClr val="333333"/>
                </a:solidFill>
                <a:latin typeface="Arial" panose="020B0604020202020204" pitchFamily="34" charset="0"/>
                <a:cs typeface="Arial" panose="020B0604020202020204" pitchFamily="34" charset="0"/>
              </a:rPr>
              <a:t> Even there shall thy hand lead me, and thy right hand shall hold me.</a:t>
            </a:r>
          </a:p>
          <a:p>
            <a:pPr marL="181240" indent="-181240">
              <a:buFont typeface="Wingdings" panose="05000000000000000000" pitchFamily="2" charset="2"/>
              <a:buChar char="§"/>
            </a:pPr>
            <a:r>
              <a:rPr lang="en-US" b="1" dirty="0">
                <a:solidFill>
                  <a:srgbClr val="333333"/>
                </a:solidFill>
                <a:latin typeface="Arial" panose="020B0604020202020204" pitchFamily="34" charset="0"/>
                <a:cs typeface="Arial" panose="020B0604020202020204" pitchFamily="34" charset="0"/>
              </a:rPr>
              <a:t>Jonah 1:3-4 KJV 3 </a:t>
            </a:r>
            <a:r>
              <a:rPr lang="en-US" dirty="0">
                <a:solidFill>
                  <a:srgbClr val="333333"/>
                </a:solidFill>
                <a:latin typeface="Arial" panose="020B0604020202020204" pitchFamily="34" charset="0"/>
                <a:cs typeface="Arial" panose="020B0604020202020204" pitchFamily="34" charset="0"/>
              </a:rPr>
              <a:t>But Jonah rose up to flee unto Tarshish from the presence of the LORD, and went down to Joppa; and he found a ship going to Tarshish: so he paid the fare thereof, and went down into it, to go with them unto Tarshish from the presence of the LORD. </a:t>
            </a:r>
            <a:r>
              <a:rPr lang="en-US" b="1" dirty="0">
                <a:solidFill>
                  <a:srgbClr val="333333"/>
                </a:solidFill>
                <a:latin typeface="Arial" panose="020B0604020202020204" pitchFamily="34" charset="0"/>
                <a:cs typeface="Arial" panose="020B0604020202020204" pitchFamily="34" charset="0"/>
              </a:rPr>
              <a:t>4</a:t>
            </a:r>
            <a:r>
              <a:rPr lang="en-US" dirty="0">
                <a:solidFill>
                  <a:srgbClr val="333333"/>
                </a:solidFill>
                <a:latin typeface="Arial" panose="020B0604020202020204" pitchFamily="34" charset="0"/>
                <a:cs typeface="Arial" panose="020B0604020202020204" pitchFamily="34" charset="0"/>
              </a:rPr>
              <a:t> But the LORD sent out a great wind into the sea, and there was a mighty tempest in the sea, so that the ship was like to be broken.</a:t>
            </a:r>
          </a:p>
          <a:p>
            <a:pPr marL="181240" indent="-181240">
              <a:buFont typeface="Wingdings" panose="05000000000000000000" pitchFamily="2" charset="2"/>
              <a:buChar char="§"/>
            </a:pPr>
            <a:r>
              <a:rPr lang="en-US" b="1" dirty="0">
                <a:solidFill>
                  <a:srgbClr val="333333"/>
                </a:solidFill>
                <a:latin typeface="Arial" panose="020B0604020202020204" pitchFamily="34" charset="0"/>
                <a:cs typeface="Arial" panose="020B0604020202020204" pitchFamily="34" charset="0"/>
              </a:rPr>
              <a:t>2 John 1:9-11 KJV 9 </a:t>
            </a:r>
            <a:r>
              <a:rPr lang="en-US" dirty="0">
                <a:solidFill>
                  <a:srgbClr val="333333"/>
                </a:solidFill>
                <a:latin typeface="Arial" panose="020B0604020202020204" pitchFamily="34" charset="0"/>
                <a:cs typeface="Arial" panose="020B0604020202020204" pitchFamily="34" charset="0"/>
              </a:rPr>
              <a:t>Whosoever </a:t>
            </a:r>
            <a:r>
              <a:rPr lang="en-US" dirty="0" err="1">
                <a:solidFill>
                  <a:srgbClr val="333333"/>
                </a:solidFill>
                <a:latin typeface="Arial" panose="020B0604020202020204" pitchFamily="34" charset="0"/>
                <a:cs typeface="Arial" panose="020B0604020202020204" pitchFamily="34" charset="0"/>
              </a:rPr>
              <a:t>transgresseth</a:t>
            </a:r>
            <a:r>
              <a:rPr lang="en-US" dirty="0">
                <a:solidFill>
                  <a:srgbClr val="333333"/>
                </a:solidFill>
                <a:latin typeface="Arial" panose="020B0604020202020204" pitchFamily="34" charset="0"/>
                <a:cs typeface="Arial" panose="020B0604020202020204" pitchFamily="34" charset="0"/>
              </a:rPr>
              <a:t>, and </a:t>
            </a:r>
            <a:r>
              <a:rPr lang="en-US" dirty="0" err="1">
                <a:solidFill>
                  <a:srgbClr val="333333"/>
                </a:solidFill>
                <a:latin typeface="Arial" panose="020B0604020202020204" pitchFamily="34" charset="0"/>
                <a:cs typeface="Arial" panose="020B0604020202020204" pitchFamily="34" charset="0"/>
              </a:rPr>
              <a:t>abideth</a:t>
            </a:r>
            <a:r>
              <a:rPr lang="en-US" dirty="0">
                <a:solidFill>
                  <a:srgbClr val="333333"/>
                </a:solidFill>
                <a:latin typeface="Arial" panose="020B0604020202020204" pitchFamily="34" charset="0"/>
                <a:cs typeface="Arial" panose="020B0604020202020204" pitchFamily="34" charset="0"/>
              </a:rPr>
              <a:t> not in the doctrine of Christ, hath not God. He that </a:t>
            </a:r>
            <a:r>
              <a:rPr lang="en-US" dirty="0" err="1">
                <a:solidFill>
                  <a:srgbClr val="333333"/>
                </a:solidFill>
                <a:latin typeface="Arial" panose="020B0604020202020204" pitchFamily="34" charset="0"/>
                <a:cs typeface="Arial" panose="020B0604020202020204" pitchFamily="34" charset="0"/>
              </a:rPr>
              <a:t>abideth</a:t>
            </a:r>
            <a:r>
              <a:rPr lang="en-US" dirty="0">
                <a:solidFill>
                  <a:srgbClr val="333333"/>
                </a:solidFill>
                <a:latin typeface="Arial" panose="020B0604020202020204" pitchFamily="34" charset="0"/>
                <a:cs typeface="Arial" panose="020B0604020202020204" pitchFamily="34" charset="0"/>
              </a:rPr>
              <a:t> in the doctrine of Christ, he hath both the Father and the Son. 10 If there come any unto you, and bring not this doctrine, receive him not into your house, neither bid him God speed: </a:t>
            </a:r>
            <a:r>
              <a:rPr lang="en-US" b="1" dirty="0">
                <a:solidFill>
                  <a:srgbClr val="333333"/>
                </a:solidFill>
                <a:latin typeface="Arial" panose="020B0604020202020204" pitchFamily="34" charset="0"/>
                <a:cs typeface="Arial" panose="020B0604020202020204" pitchFamily="34" charset="0"/>
              </a:rPr>
              <a:t>11</a:t>
            </a:r>
            <a:r>
              <a:rPr lang="en-US" dirty="0">
                <a:solidFill>
                  <a:srgbClr val="333333"/>
                </a:solidFill>
                <a:latin typeface="Arial" panose="020B0604020202020204" pitchFamily="34" charset="0"/>
                <a:cs typeface="Arial" panose="020B0604020202020204" pitchFamily="34" charset="0"/>
              </a:rPr>
              <a:t> For he that </a:t>
            </a:r>
            <a:r>
              <a:rPr lang="en-US" dirty="0" err="1">
                <a:solidFill>
                  <a:srgbClr val="333333"/>
                </a:solidFill>
                <a:latin typeface="Arial" panose="020B0604020202020204" pitchFamily="34" charset="0"/>
                <a:cs typeface="Arial" panose="020B0604020202020204" pitchFamily="34" charset="0"/>
              </a:rPr>
              <a:t>biddeth</a:t>
            </a:r>
            <a:r>
              <a:rPr lang="en-US" dirty="0">
                <a:solidFill>
                  <a:srgbClr val="333333"/>
                </a:solidFill>
                <a:latin typeface="Arial" panose="020B0604020202020204" pitchFamily="34" charset="0"/>
                <a:cs typeface="Arial" panose="020B0604020202020204" pitchFamily="34" charset="0"/>
              </a:rPr>
              <a:t> him God speed is partaker of his evil deeds.</a:t>
            </a:r>
          </a:p>
          <a:p>
            <a:pPr marL="181240" indent="-181240">
              <a:buFont typeface="Wingdings" panose="05000000000000000000" pitchFamily="2" charset="2"/>
              <a:buChar char="§"/>
            </a:pPr>
            <a:endParaRPr lang="en-US" dirty="0">
              <a:solidFill>
                <a:srgbClr val="333333"/>
              </a:solidFill>
              <a:latin typeface="Arial" panose="020B0604020202020204" pitchFamily="34" charset="0"/>
              <a:cs typeface="Arial" panose="020B0604020202020204" pitchFamily="34" charset="0"/>
            </a:endParaRPr>
          </a:p>
          <a:p>
            <a:r>
              <a:rPr lang="en-US" b="1" dirty="0">
                <a:solidFill>
                  <a:srgbClr val="333333"/>
                </a:solidFill>
                <a:latin typeface="Arial" panose="020B0604020202020204" pitchFamily="34" charset="0"/>
                <a:cs typeface="Arial" panose="020B0604020202020204" pitchFamily="34" charset="0"/>
              </a:rPr>
              <a:t>Psalms 90:2 KJV 2 </a:t>
            </a:r>
            <a:r>
              <a:rPr lang="en-US" dirty="0">
                <a:solidFill>
                  <a:srgbClr val="333333"/>
                </a:solidFill>
                <a:latin typeface="Arial" panose="020B0604020202020204" pitchFamily="34" charset="0"/>
                <a:cs typeface="Arial" panose="020B0604020202020204" pitchFamily="34" charset="0"/>
              </a:rPr>
              <a:t>Before the mountains were brought forth, or ever thou hadst formed the earth and the world, </a:t>
            </a:r>
            <a:r>
              <a:rPr lang="en-US" b="1" dirty="0">
                <a:solidFill>
                  <a:srgbClr val="333333"/>
                </a:solidFill>
                <a:latin typeface="Arial" panose="020B0604020202020204" pitchFamily="34" charset="0"/>
                <a:cs typeface="Arial" panose="020B0604020202020204" pitchFamily="34" charset="0"/>
              </a:rPr>
              <a:t>even from everlasting to everlasting, thou art God.</a:t>
            </a:r>
          </a:p>
          <a:p>
            <a:pPr marL="181240" indent="-181240">
              <a:buFont typeface="Wingdings" panose="05000000000000000000" pitchFamily="2" charset="2"/>
              <a:buChar char="§"/>
            </a:pPr>
            <a:r>
              <a:rPr lang="en-US" b="1" dirty="0">
                <a:solidFill>
                  <a:srgbClr val="333333"/>
                </a:solidFill>
                <a:latin typeface="Arial" panose="020B0604020202020204" pitchFamily="34" charset="0"/>
                <a:cs typeface="Arial" panose="020B0604020202020204" pitchFamily="34" charset="0"/>
              </a:rPr>
              <a:t>2 Peter 3:8 KJV 8 </a:t>
            </a:r>
            <a:r>
              <a:rPr lang="en-US" dirty="0">
                <a:solidFill>
                  <a:srgbClr val="333333"/>
                </a:solidFill>
                <a:latin typeface="Arial" panose="020B0604020202020204" pitchFamily="34" charset="0"/>
                <a:cs typeface="Arial" panose="020B0604020202020204" pitchFamily="34" charset="0"/>
              </a:rPr>
              <a:t>But, beloved, be not ignorant of this one thing, that one day is with the Lord as a thousand years, and a thousand years as one day.</a:t>
            </a:r>
          </a:p>
          <a:p>
            <a:pPr marL="181240" indent="-181240">
              <a:buFont typeface="Wingdings" panose="05000000000000000000" pitchFamily="2" charset="2"/>
              <a:buChar char="§"/>
            </a:pPr>
            <a:endParaRPr lang="en-US" b="1" dirty="0">
              <a:solidFill>
                <a:srgbClr val="333333"/>
              </a:solidFill>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endParaRPr lang="en-US" dirty="0">
              <a:solidFill>
                <a:srgbClr val="333333"/>
              </a:solidFill>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4EEB602-95FC-483A-B12D-216A7AD7EA24}" type="slidenum">
              <a:rPr lang="en-US" smtClean="0"/>
              <a:t>6</a:t>
            </a:fld>
            <a:endParaRPr lang="en-US" dirty="0"/>
          </a:p>
        </p:txBody>
      </p:sp>
      <p:sp>
        <p:nvSpPr>
          <p:cNvPr id="5" name="Date Placeholder 4">
            <a:extLst>
              <a:ext uri="{FF2B5EF4-FFF2-40B4-BE49-F238E27FC236}">
                <a16:creationId xmlns:a16="http://schemas.microsoft.com/office/drawing/2014/main" id="{ED538DD1-1997-A1F8-FA9A-0952977E1A98}"/>
              </a:ext>
            </a:extLst>
          </p:cNvPr>
          <p:cNvSpPr>
            <a:spLocks noGrp="1"/>
          </p:cNvSpPr>
          <p:nvPr>
            <p:ph type="dt" idx="1"/>
          </p:nvPr>
        </p:nvSpPr>
        <p:spPr/>
        <p:txBody>
          <a:bodyPr/>
          <a:lstStyle/>
          <a:p>
            <a:r>
              <a:rPr lang="en-US"/>
              <a:t>6/16/2024 PM</a:t>
            </a:r>
            <a:endParaRPr lang="en-US" dirty="0"/>
          </a:p>
        </p:txBody>
      </p:sp>
    </p:spTree>
    <p:extLst>
      <p:ext uri="{BB962C8B-B14F-4D97-AF65-F5344CB8AC3E}">
        <p14:creationId xmlns:p14="http://schemas.microsoft.com/office/powerpoint/2010/main" val="2860421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693" y="3481389"/>
            <a:ext cx="7313507" cy="6119812"/>
          </a:xfrm>
        </p:spPr>
        <p:txBody>
          <a:bodyPr/>
          <a:lstStyle/>
          <a:p>
            <a:r>
              <a:rPr lang="en-US" b="1" dirty="0">
                <a:latin typeface="Arial" panose="020B0604020202020204" pitchFamily="34" charset="0"/>
                <a:cs typeface="Arial" panose="020B0604020202020204" pitchFamily="34" charset="0"/>
              </a:rPr>
              <a:t>Acts 17:24-26 KJV 24 </a:t>
            </a:r>
            <a:r>
              <a:rPr lang="en-US" dirty="0">
                <a:latin typeface="Arial" panose="020B0604020202020204" pitchFamily="34" charset="0"/>
                <a:cs typeface="Arial" panose="020B0604020202020204" pitchFamily="34" charset="0"/>
              </a:rPr>
              <a:t>God that made the world and all things therein, seeing that he is Lord of heaven and earth, dwelleth not in temples made with hands;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Neither is worshipped with men's hands, as though he needed any thing, seeing he giveth to all life, and breath, and all things;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And hath made of one blood all nations of men for to dwell on all the face of the earth, and hath determined the times before appointed, and the bounds of their habitation;</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Gen. 1 &amp; 2</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Genesis 1:1 KJV 1 </a:t>
            </a:r>
            <a:r>
              <a:rPr lang="en-US" b="0" dirty="0">
                <a:latin typeface="Arial" panose="020B0604020202020204" pitchFamily="34" charset="0"/>
                <a:cs typeface="Arial" panose="020B0604020202020204" pitchFamily="34" charset="0"/>
              </a:rPr>
              <a:t>In the beginning </a:t>
            </a:r>
            <a:r>
              <a:rPr lang="en-US" b="1" dirty="0">
                <a:latin typeface="Arial" panose="020B0604020202020204" pitchFamily="34" charset="0"/>
                <a:cs typeface="Arial" panose="020B0604020202020204" pitchFamily="34" charset="0"/>
              </a:rPr>
              <a:t>(Time) </a:t>
            </a:r>
            <a:r>
              <a:rPr lang="en-US" b="0" dirty="0">
                <a:latin typeface="Arial" panose="020B0604020202020204" pitchFamily="34" charset="0"/>
                <a:cs typeface="Arial" panose="020B0604020202020204" pitchFamily="34" charset="0"/>
              </a:rPr>
              <a:t>God </a:t>
            </a:r>
            <a:r>
              <a:rPr lang="en-US" b="1" dirty="0">
                <a:latin typeface="Arial" panose="020B0604020202020204" pitchFamily="34" charset="0"/>
                <a:cs typeface="Arial" panose="020B0604020202020204" pitchFamily="34" charset="0"/>
              </a:rPr>
              <a:t>(Force) </a:t>
            </a:r>
            <a:r>
              <a:rPr lang="en-US" b="0" dirty="0">
                <a:latin typeface="Arial" panose="020B0604020202020204" pitchFamily="34" charset="0"/>
                <a:cs typeface="Arial" panose="020B0604020202020204" pitchFamily="34" charset="0"/>
              </a:rPr>
              <a:t>created </a:t>
            </a:r>
            <a:r>
              <a:rPr lang="en-US" b="1" dirty="0">
                <a:latin typeface="Arial" panose="020B0604020202020204" pitchFamily="34" charset="0"/>
                <a:cs typeface="Arial" panose="020B0604020202020204" pitchFamily="34" charset="0"/>
              </a:rPr>
              <a:t>(Action) </a:t>
            </a:r>
            <a:r>
              <a:rPr lang="en-US" b="0" dirty="0">
                <a:latin typeface="Arial" panose="020B0604020202020204" pitchFamily="34" charset="0"/>
                <a:cs typeface="Arial" panose="020B0604020202020204" pitchFamily="34" charset="0"/>
              </a:rPr>
              <a:t>the heaven </a:t>
            </a:r>
            <a:r>
              <a:rPr lang="en-US" b="1" dirty="0">
                <a:latin typeface="Arial" panose="020B0604020202020204" pitchFamily="34" charset="0"/>
                <a:cs typeface="Arial" panose="020B0604020202020204" pitchFamily="34" charset="0"/>
              </a:rPr>
              <a:t>(Space) </a:t>
            </a:r>
            <a:r>
              <a:rPr lang="en-US" b="0" dirty="0">
                <a:latin typeface="Arial" panose="020B0604020202020204" pitchFamily="34" charset="0"/>
                <a:cs typeface="Arial" panose="020B0604020202020204" pitchFamily="34" charset="0"/>
              </a:rPr>
              <a:t>and the earth </a:t>
            </a:r>
            <a:r>
              <a:rPr lang="en-US" b="1" dirty="0">
                <a:latin typeface="Arial" panose="020B0604020202020204" pitchFamily="34" charset="0"/>
                <a:cs typeface="Arial" panose="020B0604020202020204" pitchFamily="34" charset="0"/>
              </a:rPr>
              <a:t>(Matter). 0nly 10 words in the verse and 5 refer to fundamental facts of science.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Psalms 33:6-9 KJV 6 </a:t>
            </a:r>
            <a:r>
              <a:rPr lang="en-US" b="0" dirty="0">
                <a:latin typeface="Arial" panose="020B0604020202020204" pitchFamily="34" charset="0"/>
                <a:cs typeface="Arial" panose="020B0604020202020204" pitchFamily="34" charset="0"/>
              </a:rPr>
              <a:t>By the word of the LORD were the heavens made; and all the host of them by the breath of his mouth.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He </a:t>
            </a:r>
            <a:r>
              <a:rPr lang="en-US" b="0" dirty="0" err="1">
                <a:latin typeface="Arial" panose="020B0604020202020204" pitchFamily="34" charset="0"/>
                <a:cs typeface="Arial" panose="020B0604020202020204" pitchFamily="34" charset="0"/>
              </a:rPr>
              <a:t>gathereth</a:t>
            </a:r>
            <a:r>
              <a:rPr lang="en-US" b="0" dirty="0">
                <a:latin typeface="Arial" panose="020B0604020202020204" pitchFamily="34" charset="0"/>
                <a:cs typeface="Arial" panose="020B0604020202020204" pitchFamily="34" charset="0"/>
              </a:rPr>
              <a:t> the waters of the sea together as an heap: he </a:t>
            </a:r>
            <a:r>
              <a:rPr lang="en-US" b="0" dirty="0" err="1">
                <a:latin typeface="Arial" panose="020B0604020202020204" pitchFamily="34" charset="0"/>
                <a:cs typeface="Arial" panose="020B0604020202020204" pitchFamily="34" charset="0"/>
              </a:rPr>
              <a:t>layeth</a:t>
            </a:r>
            <a:r>
              <a:rPr lang="en-US" b="0" dirty="0">
                <a:latin typeface="Arial" panose="020B0604020202020204" pitchFamily="34" charset="0"/>
                <a:cs typeface="Arial" panose="020B0604020202020204" pitchFamily="34" charset="0"/>
              </a:rPr>
              <a:t> up the depth in storehouses. </a:t>
            </a:r>
            <a:r>
              <a:rPr lang="en-US" b="1" dirty="0">
                <a:latin typeface="Arial" panose="020B0604020202020204" pitchFamily="34" charset="0"/>
                <a:cs typeface="Arial" panose="020B0604020202020204" pitchFamily="34" charset="0"/>
              </a:rPr>
              <a:t>8 </a:t>
            </a:r>
            <a:r>
              <a:rPr lang="en-US" b="0" dirty="0">
                <a:latin typeface="Arial" panose="020B0604020202020204" pitchFamily="34" charset="0"/>
                <a:cs typeface="Arial" panose="020B0604020202020204" pitchFamily="34" charset="0"/>
              </a:rPr>
              <a:t>Let all the earth fear the LORD: let all the inhabitants of the world stand in awe of him.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For he spake, and it was done; he commanded, and it stood fast.</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17:24 KJV 24 </a:t>
            </a:r>
            <a:r>
              <a:rPr lang="en-US" b="0" dirty="0">
                <a:latin typeface="Arial" panose="020B0604020202020204" pitchFamily="34" charset="0"/>
                <a:cs typeface="Arial" panose="020B0604020202020204" pitchFamily="34" charset="0"/>
              </a:rPr>
              <a:t>God (force) that made (action) the world (matter)  and all things therein, seeing that he is Lord of heaven (space) and earth, dwelleth not in temples made with hands;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Neither is worshipped with men's hands, as though he needed any thing, seeing he giveth to all life, and breath, and all things;</a:t>
            </a:r>
          </a:p>
          <a:p>
            <a:r>
              <a:rPr lang="en-US" b="1" dirty="0">
                <a:latin typeface="Arial" panose="020B0604020202020204" pitchFamily="34" charset="0"/>
                <a:cs typeface="Arial" panose="020B0604020202020204" pitchFamily="34" charset="0"/>
              </a:rPr>
              <a:t>Romans 1:21-25 KJV 21 </a:t>
            </a:r>
            <a:r>
              <a:rPr lang="en-US" b="0" dirty="0">
                <a:latin typeface="Arial" panose="020B0604020202020204" pitchFamily="34" charset="0"/>
                <a:cs typeface="Arial" panose="020B0604020202020204" pitchFamily="34" charset="0"/>
              </a:rPr>
              <a:t>Because that, when they knew God, they glorified him not as God, neither were thankful; but became vain in their imaginations, and their foolish heart was darkened.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Professing themselves to be wise, they became fools,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And changed the glory of the uncorruptible God into an image made like to corruptible man, and to birds, and </a:t>
            </a:r>
            <a:r>
              <a:rPr lang="en-US" b="0" dirty="0" err="1">
                <a:latin typeface="Arial" panose="020B0604020202020204" pitchFamily="34" charset="0"/>
                <a:cs typeface="Arial" panose="020B0604020202020204" pitchFamily="34" charset="0"/>
              </a:rPr>
              <a:t>fourfooted</a:t>
            </a:r>
            <a:r>
              <a:rPr lang="en-US" b="0" dirty="0">
                <a:latin typeface="Arial" panose="020B0604020202020204" pitchFamily="34" charset="0"/>
                <a:cs typeface="Arial" panose="020B0604020202020204" pitchFamily="34" charset="0"/>
              </a:rPr>
              <a:t> beasts, and creeping things. </a:t>
            </a:r>
            <a:r>
              <a:rPr lang="en-US" b="1" dirty="0">
                <a:latin typeface="Arial" panose="020B0604020202020204" pitchFamily="34" charset="0"/>
                <a:cs typeface="Arial" panose="020B0604020202020204" pitchFamily="34" charset="0"/>
              </a:rPr>
              <a:t>24 </a:t>
            </a:r>
            <a:r>
              <a:rPr lang="en-US" b="0" dirty="0">
                <a:latin typeface="Arial" panose="020B0604020202020204" pitchFamily="34" charset="0"/>
                <a:cs typeface="Arial" panose="020B0604020202020204" pitchFamily="34" charset="0"/>
              </a:rPr>
              <a:t>Wherefore God also gave them up to uncleanness through the lusts of their own hearts, to </a:t>
            </a:r>
            <a:r>
              <a:rPr lang="en-US" b="0" dirty="0" err="1">
                <a:latin typeface="Arial" panose="020B0604020202020204" pitchFamily="34" charset="0"/>
                <a:cs typeface="Arial" panose="020B0604020202020204" pitchFamily="34" charset="0"/>
              </a:rPr>
              <a:t>dishonour</a:t>
            </a:r>
            <a:r>
              <a:rPr lang="en-US" b="0" dirty="0">
                <a:latin typeface="Arial" panose="020B0604020202020204" pitchFamily="34" charset="0"/>
                <a:cs typeface="Arial" panose="020B0604020202020204" pitchFamily="34" charset="0"/>
              </a:rPr>
              <a:t> their own bodies between themselves</a:t>
            </a:r>
            <a:r>
              <a:rPr lang="en-US" b="1" dirty="0">
                <a:latin typeface="Arial" panose="020B0604020202020204" pitchFamily="34" charset="0"/>
                <a:cs typeface="Arial" panose="020B0604020202020204" pitchFamily="34" charset="0"/>
              </a:rPr>
              <a:t>: 25 Who changed the truth of God into a lie, and worshipped and served the creature more than the Creator, who is blessed for ever. Amen.</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4:24 KJV 24</a:t>
            </a:r>
            <a:r>
              <a:rPr lang="en-US" b="0" dirty="0">
                <a:latin typeface="Arial" panose="020B0604020202020204" pitchFamily="34" charset="0"/>
                <a:cs typeface="Arial" panose="020B0604020202020204" pitchFamily="34" charset="0"/>
              </a:rPr>
              <a:t> God is a Spirit: and they that worship him must worship him in spirit and in truth.</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17:30 KJV 30 </a:t>
            </a:r>
            <a:r>
              <a:rPr lang="en-US" b="0" dirty="0">
                <a:latin typeface="Arial" panose="020B0604020202020204" pitchFamily="34" charset="0"/>
                <a:cs typeface="Arial" panose="020B0604020202020204" pitchFamily="34" charset="0"/>
              </a:rPr>
              <a:t>And the times of this ignorance God winked at; but now </a:t>
            </a:r>
            <a:r>
              <a:rPr lang="en-US" b="0" dirty="0" err="1">
                <a:latin typeface="Arial" panose="020B0604020202020204" pitchFamily="34" charset="0"/>
                <a:cs typeface="Arial" panose="020B0604020202020204" pitchFamily="34" charset="0"/>
              </a:rPr>
              <a:t>commandeth</a:t>
            </a:r>
            <a:r>
              <a:rPr lang="en-US" b="0" dirty="0">
                <a:latin typeface="Arial" panose="020B0604020202020204" pitchFamily="34" charset="0"/>
                <a:cs typeface="Arial" panose="020B0604020202020204" pitchFamily="34" charset="0"/>
              </a:rPr>
              <a:t> all men every where to repent:</a:t>
            </a:r>
          </a:p>
          <a:p>
            <a:pPr marL="181240"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Romans 1:25 KJV 25 Who changed the truth of God into a lie, and worshipped and served the creature more than the Creator, who is blessed for ever. Amen.</a:t>
            </a:r>
          </a:p>
          <a:p>
            <a:pPr marL="181240" indent="-181240" defTabSz="966612">
              <a:buFont typeface="Wingdings" panose="05000000000000000000" pitchFamily="2" charset="2"/>
              <a:buChar char="§"/>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Acts 17:31 KJV 31 </a:t>
            </a:r>
            <a:r>
              <a:rPr lang="en-US" b="0" dirty="0">
                <a:latin typeface="Arial" panose="020B0604020202020204" pitchFamily="34" charset="0"/>
                <a:cs typeface="Arial" panose="020B0604020202020204" pitchFamily="34" charset="0"/>
              </a:rPr>
              <a:t>Because he hath appointed a day, in the which he will judge the world in righteousness by that man whom he hath ordained; whereof he hath given assurance unto all men, in that he hath raised him from the dead.</a:t>
            </a:r>
          </a:p>
          <a:p>
            <a:endParaRPr lang="en-US"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	</a:t>
            </a:r>
          </a:p>
          <a:p>
            <a:endParaRPr lang="en-US" b="0" dirty="0"/>
          </a:p>
        </p:txBody>
      </p:sp>
      <p:sp>
        <p:nvSpPr>
          <p:cNvPr id="4" name="Slide Number Placeholder 3"/>
          <p:cNvSpPr>
            <a:spLocks noGrp="1"/>
          </p:cNvSpPr>
          <p:nvPr>
            <p:ph type="sldNum" sz="quarter" idx="5"/>
          </p:nvPr>
        </p:nvSpPr>
        <p:spPr/>
        <p:txBody>
          <a:bodyPr/>
          <a:lstStyle/>
          <a:p>
            <a:fld id="{54EEB602-95FC-483A-B12D-216A7AD7EA24}" type="slidenum">
              <a:rPr lang="en-US" smtClean="0"/>
              <a:t>7</a:t>
            </a:fld>
            <a:endParaRPr lang="en-US" dirty="0"/>
          </a:p>
        </p:txBody>
      </p:sp>
      <p:sp>
        <p:nvSpPr>
          <p:cNvPr id="5" name="Date Placeholder 4">
            <a:extLst>
              <a:ext uri="{FF2B5EF4-FFF2-40B4-BE49-F238E27FC236}">
                <a16:creationId xmlns:a16="http://schemas.microsoft.com/office/drawing/2014/main" id="{67C3F231-3A8C-1041-EE9A-C9CB40D45C1D}"/>
              </a:ext>
            </a:extLst>
          </p:cNvPr>
          <p:cNvSpPr>
            <a:spLocks noGrp="1"/>
          </p:cNvSpPr>
          <p:nvPr>
            <p:ph type="dt" idx="1"/>
          </p:nvPr>
        </p:nvSpPr>
        <p:spPr/>
        <p:txBody>
          <a:bodyPr/>
          <a:lstStyle/>
          <a:p>
            <a:r>
              <a:rPr lang="en-US"/>
              <a:t>6/16/2024 PM</a:t>
            </a:r>
            <a:endParaRPr lang="en-US" dirty="0"/>
          </a:p>
        </p:txBody>
      </p:sp>
    </p:spTree>
    <p:extLst>
      <p:ext uri="{BB962C8B-B14F-4D97-AF65-F5344CB8AC3E}">
        <p14:creationId xmlns:p14="http://schemas.microsoft.com/office/powerpoint/2010/main" val="3575285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Acts 17:25 KJV 25 </a:t>
            </a:r>
            <a:r>
              <a:rPr lang="en-US" dirty="0">
                <a:latin typeface="Arial" panose="020B0604020202020204" pitchFamily="34" charset="0"/>
                <a:cs typeface="Arial" panose="020B0604020202020204" pitchFamily="34" charset="0"/>
              </a:rPr>
              <a:t>Neither is worshipped with men's hands, as though he needed any thing, seeing he giveth to all life, and breath, and all things;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7:21-23 KJV 21 </a:t>
            </a:r>
            <a:r>
              <a:rPr lang="en-US" dirty="0">
                <a:latin typeface="Arial" panose="020B0604020202020204" pitchFamily="34" charset="0"/>
                <a:cs typeface="Arial" panose="020B0604020202020204" pitchFamily="34" charset="0"/>
              </a:rPr>
              <a:t>Not every one that saith unto me, Lord, Lord, shall enter into the kingdom of heaven; but he that doeth the will of my Father which is in heaven. </a:t>
            </a:r>
            <a:r>
              <a:rPr lang="en-US" b="1" dirty="0">
                <a:latin typeface="Arial" panose="020B0604020202020204" pitchFamily="34" charset="0"/>
                <a:cs typeface="Arial" panose="020B0604020202020204" pitchFamily="34" charset="0"/>
              </a:rPr>
              <a:t>22 </a:t>
            </a:r>
            <a:r>
              <a:rPr lang="en-US" dirty="0">
                <a:latin typeface="Arial" panose="020B0604020202020204" pitchFamily="34" charset="0"/>
                <a:cs typeface="Arial" panose="020B0604020202020204" pitchFamily="34" charset="0"/>
              </a:rPr>
              <a:t>Many will say to me in that day, Lord, Lord, have we not prophesied in thy name? and in thy name have cast out devils? and in thy name done many wonderful works? </a:t>
            </a:r>
            <a:r>
              <a:rPr lang="en-US" b="1" dirty="0">
                <a:latin typeface="Arial" panose="020B0604020202020204" pitchFamily="34" charset="0"/>
                <a:cs typeface="Arial" panose="020B0604020202020204" pitchFamily="34" charset="0"/>
              </a:rPr>
              <a:t>23 </a:t>
            </a:r>
            <a:r>
              <a:rPr lang="en-US" dirty="0">
                <a:latin typeface="Arial" panose="020B0604020202020204" pitchFamily="34" charset="0"/>
                <a:cs typeface="Arial" panose="020B0604020202020204" pitchFamily="34" charset="0"/>
              </a:rPr>
              <a:t>And then will I profess unto them, I never knew you: depart from me, ye that work iniquity.</a:t>
            </a:r>
          </a:p>
          <a:p>
            <a:pPr marL="181240"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John 4:24 KJV 24</a:t>
            </a:r>
            <a:r>
              <a:rPr lang="en-US" b="0" dirty="0">
                <a:latin typeface="Arial" panose="020B0604020202020204" pitchFamily="34" charset="0"/>
                <a:cs typeface="Arial" panose="020B0604020202020204" pitchFamily="34" charset="0"/>
              </a:rPr>
              <a:t> God is a Spirit: and they that worship him must worship him in spirit and in truth.</a:t>
            </a:r>
          </a:p>
          <a:p>
            <a:pPr marL="181240" indent="-181240" defTabSz="966612">
              <a:buFont typeface="Wingdings" panose="05000000000000000000" pitchFamily="2" charset="2"/>
              <a:buChar char="§"/>
              <a:defRPr/>
            </a:pPr>
            <a:endParaRPr lang="en-US" b="0"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Hebrews 12:28-29 KJV 28 </a:t>
            </a:r>
            <a:r>
              <a:rPr lang="en-US" b="0" dirty="0">
                <a:latin typeface="Arial" panose="020B0604020202020204" pitchFamily="34" charset="0"/>
                <a:cs typeface="Arial" panose="020B0604020202020204" pitchFamily="34" charset="0"/>
              </a:rPr>
              <a:t>Wherefore we receiving a kingdom which cannot be moved, let us have grace, whereby we may serve God acceptably with reverence and godly fear: 29 For our God is a consuming fire.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Corinthians 8:9 KJV 9 </a:t>
            </a:r>
            <a:r>
              <a:rPr lang="en-US" dirty="0">
                <a:latin typeface="Arial" panose="020B0604020202020204" pitchFamily="34" charset="0"/>
                <a:cs typeface="Arial" panose="020B0604020202020204" pitchFamily="34" charset="0"/>
              </a:rPr>
              <a:t>For ye know the grace of our Lord Jesus Christ, that, </a:t>
            </a:r>
            <a:r>
              <a:rPr lang="en-US" b="1" dirty="0">
                <a:latin typeface="Arial" panose="020B0604020202020204" pitchFamily="34" charset="0"/>
                <a:cs typeface="Arial" panose="020B0604020202020204" pitchFamily="34" charset="0"/>
              </a:rPr>
              <a:t>though he was rich, yet for your sakes he became poor, that ye through his poverty might be rich.</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4EEB602-95FC-483A-B12D-216A7AD7EA24}" type="slidenum">
              <a:rPr lang="en-US" smtClean="0"/>
              <a:t>8</a:t>
            </a:fld>
            <a:endParaRPr lang="en-US" dirty="0"/>
          </a:p>
        </p:txBody>
      </p:sp>
      <p:sp>
        <p:nvSpPr>
          <p:cNvPr id="5" name="Date Placeholder 4">
            <a:extLst>
              <a:ext uri="{FF2B5EF4-FFF2-40B4-BE49-F238E27FC236}">
                <a16:creationId xmlns:a16="http://schemas.microsoft.com/office/drawing/2014/main" id="{88FDF0D1-C3C3-BDF8-A797-7000E53AE58B}"/>
              </a:ext>
            </a:extLst>
          </p:cNvPr>
          <p:cNvSpPr>
            <a:spLocks noGrp="1"/>
          </p:cNvSpPr>
          <p:nvPr>
            <p:ph type="dt" idx="1"/>
          </p:nvPr>
        </p:nvSpPr>
        <p:spPr/>
        <p:txBody>
          <a:bodyPr/>
          <a:lstStyle/>
          <a:p>
            <a:r>
              <a:rPr lang="en-US"/>
              <a:t>6/16/2024 PM</a:t>
            </a:r>
            <a:endParaRPr lang="en-US" dirty="0"/>
          </a:p>
        </p:txBody>
      </p:sp>
    </p:spTree>
    <p:extLst>
      <p:ext uri="{BB962C8B-B14F-4D97-AF65-F5344CB8AC3E}">
        <p14:creationId xmlns:p14="http://schemas.microsoft.com/office/powerpoint/2010/main" val="2852834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238"/>
            <a:ext cx="7315200" cy="5160961"/>
          </a:xfrm>
        </p:spPr>
        <p:txBody>
          <a:bodyPr/>
          <a:lstStyle/>
          <a:p>
            <a:r>
              <a:rPr lang="en-US" b="1" dirty="0">
                <a:latin typeface="Arial" panose="020B0604020202020204" pitchFamily="34" charset="0"/>
                <a:cs typeface="Arial" panose="020B0604020202020204" pitchFamily="34" charset="0"/>
              </a:rPr>
              <a:t>Acts 17:25 KJV 25 </a:t>
            </a:r>
            <a:r>
              <a:rPr lang="en-US" dirty="0">
                <a:latin typeface="Arial" panose="020B0604020202020204" pitchFamily="34" charset="0"/>
                <a:cs typeface="Arial" panose="020B0604020202020204" pitchFamily="34" charset="0"/>
              </a:rPr>
              <a:t>Neither is worshipped with men's hands, as though he needed any thing, seeing he giveth to all life, and breath, and all things;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17:28 KJV 28 </a:t>
            </a:r>
            <a:r>
              <a:rPr lang="en-US" dirty="0">
                <a:latin typeface="Arial" panose="020B0604020202020204" pitchFamily="34" charset="0"/>
                <a:cs typeface="Arial" panose="020B0604020202020204" pitchFamily="34" charset="0"/>
              </a:rPr>
              <a:t>For in him we live, and move, and have our being; as certain also of your own poets have said, For we are also his offspring.</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6:24-33 KJV 24 </a:t>
            </a:r>
            <a:r>
              <a:rPr lang="en-US" dirty="0">
                <a:latin typeface="Arial" panose="020B0604020202020204" pitchFamily="34" charset="0"/>
                <a:cs typeface="Arial" panose="020B0604020202020204" pitchFamily="34" charset="0"/>
              </a:rPr>
              <a:t>No man can serve two masters: for either he will hate the one, and love the other; or else he will hold to the one, and despise the other. Ye cannot serve God and mammon.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Therefore I say unto you, Take no thought for your life, what ye shall eat, or what ye shall drink; nor yet for your body, what ye shall put on. Is not the life more than meat, and the body than raiment? </a:t>
            </a:r>
            <a:r>
              <a:rPr lang="en-US" b="1" dirty="0">
                <a:latin typeface="Arial" panose="020B0604020202020204" pitchFamily="34" charset="0"/>
                <a:cs typeface="Arial" panose="020B0604020202020204" pitchFamily="34" charset="0"/>
              </a:rPr>
              <a:t>26 </a:t>
            </a:r>
            <a:r>
              <a:rPr lang="en-US" dirty="0">
                <a:latin typeface="Arial" panose="020B0604020202020204" pitchFamily="34" charset="0"/>
                <a:cs typeface="Arial" panose="020B0604020202020204" pitchFamily="34" charset="0"/>
              </a:rPr>
              <a:t>Behold the fowls of the air: for they sow not, neither do they reap, nor gather into barns; yet your heavenly Father </a:t>
            </a:r>
            <a:r>
              <a:rPr lang="en-US" dirty="0" err="1">
                <a:latin typeface="Arial" panose="020B0604020202020204" pitchFamily="34" charset="0"/>
                <a:cs typeface="Arial" panose="020B0604020202020204" pitchFamily="34" charset="0"/>
              </a:rPr>
              <a:t>feedeth</a:t>
            </a:r>
            <a:r>
              <a:rPr lang="en-US" dirty="0">
                <a:latin typeface="Arial" panose="020B0604020202020204" pitchFamily="34" charset="0"/>
                <a:cs typeface="Arial" panose="020B0604020202020204" pitchFamily="34" charset="0"/>
              </a:rPr>
              <a:t> them. Are ye not much better than they?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Which of you by taking thought can add one cubit unto his stature? </a:t>
            </a:r>
            <a:r>
              <a:rPr lang="en-US" b="1" dirty="0">
                <a:latin typeface="Arial" panose="020B0604020202020204" pitchFamily="34" charset="0"/>
                <a:cs typeface="Arial" panose="020B0604020202020204" pitchFamily="34" charset="0"/>
              </a:rPr>
              <a:t>28 </a:t>
            </a:r>
            <a:r>
              <a:rPr lang="en-US" dirty="0">
                <a:latin typeface="Arial" panose="020B0604020202020204" pitchFamily="34" charset="0"/>
                <a:cs typeface="Arial" panose="020B0604020202020204" pitchFamily="34" charset="0"/>
              </a:rPr>
              <a:t>And why take ye thought for raiment? Consider the lilies of the field, how they grow; they toil not, neither do they spin: </a:t>
            </a:r>
            <a:r>
              <a:rPr lang="en-US" b="1" dirty="0">
                <a:latin typeface="Arial" panose="020B0604020202020204" pitchFamily="34" charset="0"/>
                <a:cs typeface="Arial" panose="020B0604020202020204" pitchFamily="34" charset="0"/>
              </a:rPr>
              <a:t>29 </a:t>
            </a:r>
            <a:r>
              <a:rPr lang="en-US" dirty="0">
                <a:latin typeface="Arial" panose="020B0604020202020204" pitchFamily="34" charset="0"/>
                <a:cs typeface="Arial" panose="020B0604020202020204" pitchFamily="34" charset="0"/>
              </a:rPr>
              <a:t>And yet I say unto you, That even Solomon in all his glory was not arrayed like one of these.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Wherefore, if God so clothe the grass of the field, which to day is, and to morrow is cast into the oven, shall he not much more clothe you, O ye of little faith?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Therefore take no thought, saying, What shall we eat? or, What shall we drink? or, Wherewithal shall we be clothed? </a:t>
            </a:r>
            <a:r>
              <a:rPr lang="en-US" b="1" dirty="0">
                <a:latin typeface="Arial" panose="020B0604020202020204" pitchFamily="34" charset="0"/>
                <a:cs typeface="Arial" panose="020B0604020202020204" pitchFamily="34" charset="0"/>
              </a:rPr>
              <a:t>32 </a:t>
            </a:r>
            <a:r>
              <a:rPr lang="en-US" dirty="0">
                <a:latin typeface="Arial" panose="020B0604020202020204" pitchFamily="34" charset="0"/>
                <a:cs typeface="Arial" panose="020B0604020202020204" pitchFamily="34" charset="0"/>
              </a:rPr>
              <a:t>(For after all these things do the Gentiles seek:) for your heavenly Father </a:t>
            </a:r>
            <a:r>
              <a:rPr lang="en-US" dirty="0" err="1">
                <a:latin typeface="Arial" panose="020B0604020202020204" pitchFamily="34" charset="0"/>
                <a:cs typeface="Arial" panose="020B0604020202020204" pitchFamily="34" charset="0"/>
              </a:rPr>
              <a:t>knoweth</a:t>
            </a:r>
            <a:r>
              <a:rPr lang="en-US" dirty="0">
                <a:latin typeface="Arial" panose="020B0604020202020204" pitchFamily="34" charset="0"/>
                <a:cs typeface="Arial" panose="020B0604020202020204" pitchFamily="34" charset="0"/>
              </a:rPr>
              <a:t> that ye have need of all these things. </a:t>
            </a:r>
            <a:r>
              <a:rPr lang="en-US" b="1" dirty="0">
                <a:latin typeface="Arial" panose="020B0604020202020204" pitchFamily="34" charset="0"/>
                <a:cs typeface="Arial" panose="020B0604020202020204" pitchFamily="34" charset="0"/>
              </a:rPr>
              <a:t>33 </a:t>
            </a:r>
            <a:r>
              <a:rPr lang="en-US" dirty="0">
                <a:latin typeface="Arial" panose="020B0604020202020204" pitchFamily="34" charset="0"/>
                <a:cs typeface="Arial" panose="020B0604020202020204" pitchFamily="34" charset="0"/>
              </a:rPr>
              <a:t>But seek ye first the kingdom of God, and his righteousness; and all these things shall be added unto you.</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10:12-13 KJV 12</a:t>
            </a:r>
            <a:r>
              <a:rPr lang="en-US" dirty="0">
                <a:latin typeface="Arial" panose="020B0604020202020204" pitchFamily="34" charset="0"/>
                <a:cs typeface="Arial" panose="020B0604020202020204" pitchFamily="34" charset="0"/>
              </a:rPr>
              <a:t> Wherefore let him that thinketh he </a:t>
            </a:r>
            <a:r>
              <a:rPr lang="en-US" dirty="0" err="1">
                <a:latin typeface="Arial" panose="020B0604020202020204" pitchFamily="34" charset="0"/>
                <a:cs typeface="Arial" panose="020B0604020202020204" pitchFamily="34" charset="0"/>
              </a:rPr>
              <a:t>standeth</a:t>
            </a:r>
            <a:r>
              <a:rPr lang="en-US" dirty="0">
                <a:latin typeface="Arial" panose="020B0604020202020204" pitchFamily="34" charset="0"/>
                <a:cs typeface="Arial" panose="020B0604020202020204" pitchFamily="34" charset="0"/>
              </a:rPr>
              <a:t> take heed lest he fall.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There hath no temptation taken you but such as is common to man: but God is faithful, who will not suffer you to be tempted above that ye are able; but will with the temptation also make a way to escape, that ye may be able to bear it.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17:30-31 KJV 30 </a:t>
            </a:r>
            <a:r>
              <a:rPr lang="en-US" dirty="0">
                <a:latin typeface="Arial" panose="020B0604020202020204" pitchFamily="34" charset="0"/>
                <a:cs typeface="Arial" panose="020B0604020202020204" pitchFamily="34" charset="0"/>
              </a:rPr>
              <a:t>And the times of this ignorance God winked at; but now </a:t>
            </a:r>
            <a:r>
              <a:rPr lang="en-US" dirty="0" err="1">
                <a:latin typeface="Arial" panose="020B0604020202020204" pitchFamily="34" charset="0"/>
                <a:cs typeface="Arial" panose="020B0604020202020204" pitchFamily="34" charset="0"/>
              </a:rPr>
              <a:t>commandeth</a:t>
            </a:r>
            <a:r>
              <a:rPr lang="en-US" dirty="0">
                <a:latin typeface="Arial" panose="020B0604020202020204" pitchFamily="34" charset="0"/>
                <a:cs typeface="Arial" panose="020B0604020202020204" pitchFamily="34" charset="0"/>
              </a:rPr>
              <a:t> all men every where to repent:</a:t>
            </a:r>
            <a:r>
              <a:rPr lang="en-US" b="1" dirty="0">
                <a:latin typeface="Arial" panose="020B0604020202020204" pitchFamily="34" charset="0"/>
                <a:cs typeface="Arial" panose="020B0604020202020204" pitchFamily="34" charset="0"/>
              </a:rPr>
              <a:t> 31 </a:t>
            </a:r>
            <a:r>
              <a:rPr lang="en-US" dirty="0">
                <a:latin typeface="Arial" panose="020B0604020202020204" pitchFamily="34" charset="0"/>
                <a:cs typeface="Arial" panose="020B0604020202020204" pitchFamily="34" charset="0"/>
              </a:rPr>
              <a:t>Because he hath appointed a day, in the which he will judge the world in righteousness by that man whom he hath ordained; whereof he hath given assurance unto all men, in that he hath raised him from the dead.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Romans 1:16-17 KJV 16 For </a:t>
            </a:r>
            <a:r>
              <a:rPr lang="en-US" dirty="0">
                <a:latin typeface="Arial" panose="020B0604020202020204" pitchFamily="34" charset="0"/>
                <a:cs typeface="Arial" panose="020B0604020202020204" pitchFamily="34" charset="0"/>
              </a:rPr>
              <a:t>I am not ashamed of the gospel of Christ: for it is the power of God unto salvation to every one that believeth; to the Jew first, and also to the Greek. 17 For therein is the righteousness of God revealed from faith to faith: as it is written, The just shall live by faith.</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15:1-4 KJV 1 </a:t>
            </a:r>
            <a:r>
              <a:rPr lang="en-US" dirty="0">
                <a:latin typeface="Arial" panose="020B0604020202020204" pitchFamily="34" charset="0"/>
                <a:cs typeface="Arial" panose="020B0604020202020204" pitchFamily="34" charset="0"/>
              </a:rPr>
              <a:t>Moreover, brethren, I declare unto you the gospel which I preached unto you, which also ye have received, and wherein ye stand</a:t>
            </a:r>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 By which also ye are saved, if ye keep in memory what I preached unto you, unless ye have believed in vain.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For I delivered unto you first of all that which I also received, how that Christ died for our sins according to the scriptures;</a:t>
            </a:r>
            <a:r>
              <a:rPr lang="en-US" b="1" dirty="0">
                <a:latin typeface="Arial" panose="020B0604020202020204" pitchFamily="34" charset="0"/>
                <a:cs typeface="Arial" panose="020B0604020202020204" pitchFamily="34" charset="0"/>
              </a:rPr>
              <a:t> 4 </a:t>
            </a:r>
            <a:r>
              <a:rPr lang="en-US" dirty="0">
                <a:latin typeface="Arial" panose="020B0604020202020204" pitchFamily="34" charset="0"/>
                <a:cs typeface="Arial" panose="020B0604020202020204" pitchFamily="34" charset="0"/>
              </a:rPr>
              <a:t>And that he was buried, and that he rose again the third day according to the scriptures:</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4:25 KJV 25 </a:t>
            </a:r>
            <a:r>
              <a:rPr lang="en-US" dirty="0">
                <a:latin typeface="Arial" panose="020B0604020202020204" pitchFamily="34" charset="0"/>
                <a:cs typeface="Arial" panose="020B0604020202020204" pitchFamily="34" charset="0"/>
              </a:rPr>
              <a:t>Who was delivered for our offences, and was raised again for our justification.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5:8-9 KJV 8 </a:t>
            </a:r>
            <a:r>
              <a:rPr lang="en-US" dirty="0">
                <a:latin typeface="Arial" panose="020B0604020202020204" pitchFamily="34" charset="0"/>
                <a:cs typeface="Arial" panose="020B0604020202020204" pitchFamily="34" charset="0"/>
              </a:rPr>
              <a:t>Though he were a Son, yet learned he obedience by the things which he suffered</a:t>
            </a:r>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And being made perfect, he became the author of eternal salvation unto all them that obey him;</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2:38 KJV 38 </a:t>
            </a:r>
            <a:r>
              <a:rPr lang="en-US" dirty="0">
                <a:latin typeface="Arial" panose="020B0604020202020204" pitchFamily="34" charset="0"/>
                <a:cs typeface="Arial" panose="020B0604020202020204" pitchFamily="34" charset="0"/>
              </a:rPr>
              <a:t>Then Peter said unto them, Repent, and be baptized every one of you in the name of Jesus Christ for the remission of sins, and ye shall receive the gift of the Holy Ghost.</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4EEB602-95FC-483A-B12D-216A7AD7EA24}" type="slidenum">
              <a:rPr lang="en-US" smtClean="0"/>
              <a:t>9</a:t>
            </a:fld>
            <a:endParaRPr lang="en-US" dirty="0"/>
          </a:p>
        </p:txBody>
      </p:sp>
      <p:sp>
        <p:nvSpPr>
          <p:cNvPr id="5" name="Date Placeholder 4">
            <a:extLst>
              <a:ext uri="{FF2B5EF4-FFF2-40B4-BE49-F238E27FC236}">
                <a16:creationId xmlns:a16="http://schemas.microsoft.com/office/drawing/2014/main" id="{274F5A63-838D-8978-AF4F-3B8D4C3678AD}"/>
              </a:ext>
            </a:extLst>
          </p:cNvPr>
          <p:cNvSpPr>
            <a:spLocks noGrp="1"/>
          </p:cNvSpPr>
          <p:nvPr>
            <p:ph type="dt" idx="1"/>
          </p:nvPr>
        </p:nvSpPr>
        <p:spPr/>
        <p:txBody>
          <a:bodyPr/>
          <a:lstStyle/>
          <a:p>
            <a:r>
              <a:rPr lang="en-US"/>
              <a:t>6/16/2024 PM</a:t>
            </a:r>
            <a:endParaRPr lang="en-US" dirty="0"/>
          </a:p>
        </p:txBody>
      </p:sp>
    </p:spTree>
    <p:extLst>
      <p:ext uri="{BB962C8B-B14F-4D97-AF65-F5344CB8AC3E}">
        <p14:creationId xmlns:p14="http://schemas.microsoft.com/office/powerpoint/2010/main" val="2209842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5680315" y="0"/>
            <a:ext cx="3463685"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8" name="Freeform 57">
            <a:extLst>
              <a:ext uri="{FF2B5EF4-FFF2-40B4-BE49-F238E27FC236}">
                <a16:creationId xmlns:a16="http://schemas.microsoft.com/office/drawing/2014/main" id="{57AEB73D-F521-4B19-820F-12DB6BCC8406}"/>
              </a:ext>
            </a:extLst>
          </p:cNvPr>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641542" y="863068"/>
            <a:ext cx="4505768" cy="4985916"/>
          </a:xfrm>
        </p:spPr>
        <p:txBody>
          <a:bodyPr anchor="ctr">
            <a:noAutofit/>
          </a:bodyPr>
          <a:lstStyle>
            <a:lvl1pPr algn="l">
              <a:lnSpc>
                <a:spcPct val="125000"/>
              </a:lnSpc>
              <a:defRPr sz="4500" b="0" cap="all" spc="113"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6148014" y="863069"/>
            <a:ext cx="2513797" cy="5120069"/>
          </a:xfrm>
        </p:spPr>
        <p:txBody>
          <a:bodyPr anchor="ctr">
            <a:normAutofit/>
          </a:bodyPr>
          <a:lstStyle>
            <a:lvl1pPr marL="0" indent="0" algn="l">
              <a:lnSpc>
                <a:spcPct val="150000"/>
              </a:lnSpc>
              <a:buNone/>
              <a:defRPr sz="1800" b="0" cap="none" baseline="0">
                <a:solidFill>
                  <a:schemeClr val="tx1">
                    <a:lumMod val="85000"/>
                    <a:lumOff val="1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2218661"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6148015" y="6309360"/>
            <a:ext cx="1613351" cy="457200"/>
          </a:xfrm>
        </p:spPr>
        <p:txBody>
          <a:bodyPr/>
          <a:lstStyle/>
          <a:p>
            <a:r>
              <a:rPr lang="en-US"/>
              <a:t>9/8/20XX</a:t>
            </a:r>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641542" y="6309360"/>
            <a:ext cx="4505768" cy="457200"/>
          </a:xfrm>
        </p:spPr>
        <p:txBody>
          <a:bodyPr/>
          <a:lstStyle>
            <a:lvl1pPr algn="r">
              <a:defRPr/>
            </a:lvl1pPr>
          </a:lstStyle>
          <a:p>
            <a:r>
              <a:rPr lang="en-US"/>
              <a:t>Presentation Title</a:t>
            </a:r>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233062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405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9/8/20XX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3352365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474" y="507037"/>
            <a:ext cx="1178720"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5" y="524373"/>
            <a:ext cx="4469683"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r>
              <a:rPr lang="en-US"/>
              <a:t>9/8/20XX</a:t>
            </a:r>
            <a:endParaRPr lang="en-US" dirty="0"/>
          </a:p>
        </p:txBody>
      </p:sp>
      <p:sp>
        <p:nvSpPr>
          <p:cNvPr id="5" name="Footer Placeholder 4"/>
          <p:cNvSpPr>
            <a:spLocks noGrp="1"/>
          </p:cNvSpPr>
          <p:nvPr>
            <p:ph type="ftr" sz="quarter" idx="11"/>
          </p:nvPr>
        </p:nvSpPr>
        <p:spPr>
          <a:xfrm>
            <a:off x="2200275" y="6296616"/>
            <a:ext cx="4469683" cy="365125"/>
          </a:xfrm>
        </p:spPr>
        <p:txBody>
          <a:bodyPr/>
          <a:lstStyle/>
          <a:p>
            <a:r>
              <a:rPr lang="en-US"/>
              <a:t>Presentation Title</a:t>
            </a:r>
            <a:endParaRPr lang="en-US" dirty="0"/>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6833687" y="571503"/>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22157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3">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F5F5DFA-1BC3-4062-9356-6145C9F7CD56}"/>
              </a:ext>
              <a:ext uri="{C183D7F6-B498-43B3-948B-1728B52AA6E4}">
                <adec:decorative xmlns:adec="http://schemas.microsoft.com/office/drawing/2017/decorative" val="1"/>
              </a:ext>
            </a:extLst>
          </p:cNvPr>
          <p:cNvSpPr/>
          <p:nvPr userDrawn="1"/>
        </p:nvSpPr>
        <p:spPr>
          <a:xfrm>
            <a:off x="0" y="0"/>
            <a:ext cx="9144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a:extLst>
              <a:ext uri="{FF2B5EF4-FFF2-40B4-BE49-F238E27FC236}">
                <a16:creationId xmlns:a16="http://schemas.microsoft.com/office/drawing/2014/main" id="{E6B5D461-AEC0-477F-A77A-6227F95A8374}"/>
              </a:ext>
              <a:ext uri="{C183D7F6-B498-43B3-948B-1728B52AA6E4}">
                <adec:decorative xmlns:adec="http://schemas.microsoft.com/office/drawing/2017/decorative" val="1"/>
              </a:ext>
            </a:extLst>
          </p:cNvPr>
          <p:cNvSpPr/>
          <p:nvPr userDrawn="1"/>
        </p:nvSpPr>
        <p:spPr>
          <a:xfrm>
            <a:off x="6131860" y="0"/>
            <a:ext cx="3012141"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a:extLst>
              <a:ext uri="{FF2B5EF4-FFF2-40B4-BE49-F238E27FC236}">
                <a16:creationId xmlns:a16="http://schemas.microsoft.com/office/drawing/2014/main" id="{DE1A041D-DE47-45FA-AC78-CC7FD02571F2}"/>
              </a:ext>
              <a:ext uri="{C183D7F6-B498-43B3-948B-1728B52AA6E4}">
                <adec:decorative xmlns:adec="http://schemas.microsoft.com/office/drawing/2017/decorative" val="1"/>
              </a:ext>
            </a:extLst>
          </p:cNvPr>
          <p:cNvSpPr/>
          <p:nvPr userDrawn="1"/>
        </p:nvSpPr>
        <p:spPr>
          <a:xfrm>
            <a:off x="1144" y="1031500"/>
            <a:ext cx="9141713"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a:extLst>
              <a:ext uri="{FF2B5EF4-FFF2-40B4-BE49-F238E27FC236}">
                <a16:creationId xmlns:a16="http://schemas.microsoft.com/office/drawing/2014/main" id="{11614254-52EF-4F58-99B1-CDA7C39223C1}"/>
              </a:ext>
              <a:ext uri="{C183D7F6-B498-43B3-948B-1728B52AA6E4}">
                <adec:decorative xmlns:adec="http://schemas.microsoft.com/office/drawing/2017/decorative" val="1"/>
              </a:ext>
            </a:extLst>
          </p:cNvPr>
          <p:cNvSpPr/>
          <p:nvPr userDrawn="1"/>
        </p:nvSpPr>
        <p:spPr>
          <a:xfrm>
            <a:off x="-6851" y="1095509"/>
            <a:ext cx="615261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Title 1">
            <a:extLst>
              <a:ext uri="{FF2B5EF4-FFF2-40B4-BE49-F238E27FC236}">
                <a16:creationId xmlns:a16="http://schemas.microsoft.com/office/drawing/2014/main" id="{BD3B3ABA-0408-41EA-935D-D4F4586AA840}"/>
              </a:ext>
            </a:extLst>
          </p:cNvPr>
          <p:cNvSpPr>
            <a:spLocks noGrp="1"/>
          </p:cNvSpPr>
          <p:nvPr>
            <p:ph type="title" hasCustomPrompt="1"/>
          </p:nvPr>
        </p:nvSpPr>
        <p:spPr>
          <a:xfrm>
            <a:off x="590384" y="1361923"/>
            <a:ext cx="4967280" cy="1421898"/>
          </a:xfrm>
        </p:spPr>
        <p:txBody>
          <a:bodyPr anchor="b" anchorCtr="0">
            <a:noAutofit/>
          </a:bodyPr>
          <a:lstStyle>
            <a:lvl1pPr>
              <a:lnSpc>
                <a:spcPct val="100000"/>
              </a:lnSpc>
              <a:defRPr sz="2400"/>
            </a:lvl1pPr>
          </a:lstStyle>
          <a:p>
            <a:r>
              <a:rPr lang="en-US" dirty="0"/>
              <a:t>Click to add title</a:t>
            </a:r>
          </a:p>
        </p:txBody>
      </p:sp>
      <p:sp>
        <p:nvSpPr>
          <p:cNvPr id="3" name="Content Placeholder 2">
            <a:extLst>
              <a:ext uri="{FF2B5EF4-FFF2-40B4-BE49-F238E27FC236}">
                <a16:creationId xmlns:a16="http://schemas.microsoft.com/office/drawing/2014/main" id="{C40EA5BF-04A6-2B17-0703-8419C4DB97FF}"/>
              </a:ext>
            </a:extLst>
          </p:cNvPr>
          <p:cNvSpPr>
            <a:spLocks noGrp="1"/>
          </p:cNvSpPr>
          <p:nvPr>
            <p:ph sz="quarter" idx="14" hasCustomPrompt="1"/>
          </p:nvPr>
        </p:nvSpPr>
        <p:spPr>
          <a:xfrm>
            <a:off x="590550" y="2916773"/>
            <a:ext cx="4967114" cy="2852639"/>
          </a:xfrm>
        </p:spPr>
        <p:txBody>
          <a:bodyPr anchor="t"/>
          <a:lstStyle>
            <a:lvl1pPr marL="0" indent="0">
              <a:lnSpc>
                <a:spcPct val="125000"/>
              </a:lnSpc>
              <a:spcAft>
                <a:spcPts val="450"/>
              </a:spcAft>
              <a:buNone/>
              <a:defRPr sz="1500" b="0"/>
            </a:lvl1pPr>
            <a:lvl2pPr>
              <a:lnSpc>
                <a:spcPct val="125000"/>
              </a:lnSpc>
              <a:spcAft>
                <a:spcPts val="450"/>
              </a:spcAft>
              <a:defRPr/>
            </a:lvl2pPr>
            <a:lvl3pPr>
              <a:lnSpc>
                <a:spcPct val="125000"/>
              </a:lnSpc>
              <a:spcAft>
                <a:spcPts val="450"/>
              </a:spcAft>
              <a:defRPr/>
            </a:lvl3pPr>
            <a:lvl4pPr>
              <a:lnSpc>
                <a:spcPct val="125000"/>
              </a:lnSpc>
              <a:spcAft>
                <a:spcPts val="450"/>
              </a:spcAft>
              <a:defRPr/>
            </a:lvl4pPr>
            <a:lvl5pPr>
              <a:lnSpc>
                <a:spcPct val="125000"/>
              </a:lnSpc>
              <a:spcAft>
                <a:spcPts val="450"/>
              </a:spcAf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1837301C-2B9B-4119-9002-BD6DB2AB87FB}"/>
              </a:ext>
              <a:ext uri="{C183D7F6-B498-43B3-948B-1728B52AA6E4}">
                <adec:decorative xmlns:adec="http://schemas.microsoft.com/office/drawing/2017/decorative" val="1"/>
              </a:ext>
            </a:extLst>
          </p:cNvPr>
          <p:cNvSpPr/>
          <p:nvPr userDrawn="1"/>
        </p:nvSpPr>
        <p:spPr>
          <a:xfrm>
            <a:off x="0" y="6144406"/>
            <a:ext cx="6112565"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5" name="Rectangle 14">
            <a:extLst>
              <a:ext uri="{FF2B5EF4-FFF2-40B4-BE49-F238E27FC236}">
                <a16:creationId xmlns:a16="http://schemas.microsoft.com/office/drawing/2014/main" id="{BD12738D-D0ED-4899-A01C-42439B5B3E64}"/>
              </a:ext>
              <a:ext uri="{C183D7F6-B498-43B3-948B-1728B52AA6E4}">
                <adec:decorative xmlns:adec="http://schemas.microsoft.com/office/drawing/2017/decorative" val="1"/>
              </a:ext>
            </a:extLst>
          </p:cNvPr>
          <p:cNvSpPr/>
          <p:nvPr userDrawn="1"/>
        </p:nvSpPr>
        <p:spPr>
          <a:xfrm>
            <a:off x="6154899" y="6167616"/>
            <a:ext cx="2986814"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15">
            <a:extLst>
              <a:ext uri="{FF2B5EF4-FFF2-40B4-BE49-F238E27FC236}">
                <a16:creationId xmlns:a16="http://schemas.microsoft.com/office/drawing/2014/main" id="{5EED261D-45B9-40C1-8341-8B8B796E8AE2}"/>
              </a:ext>
              <a:ext uri="{C183D7F6-B498-43B3-948B-1728B52AA6E4}">
                <adec:decorative xmlns:adec="http://schemas.microsoft.com/office/drawing/2017/decorative" val="1"/>
              </a:ext>
            </a:extLst>
          </p:cNvPr>
          <p:cNvSpPr/>
          <p:nvPr userDrawn="1"/>
        </p:nvSpPr>
        <p:spPr>
          <a:xfrm>
            <a:off x="1144" y="6112401"/>
            <a:ext cx="9141713"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Footer Placeholder 7">
            <a:extLst>
              <a:ext uri="{FF2B5EF4-FFF2-40B4-BE49-F238E27FC236}">
                <a16:creationId xmlns:a16="http://schemas.microsoft.com/office/drawing/2014/main" id="{182CF530-D736-4104-8678-850EEDF997E6}"/>
              </a:ext>
            </a:extLst>
          </p:cNvPr>
          <p:cNvSpPr>
            <a:spLocks noGrp="1"/>
          </p:cNvSpPr>
          <p:nvPr>
            <p:ph type="ftr" sz="quarter" idx="11"/>
          </p:nvPr>
        </p:nvSpPr>
        <p:spPr>
          <a:xfrm>
            <a:off x="590384" y="6309360"/>
            <a:ext cx="4967280" cy="457200"/>
          </a:xfrm>
        </p:spPr>
        <p:txBody>
          <a:bodyPr/>
          <a:lstStyle>
            <a:lvl1pPr>
              <a:defRPr>
                <a:solidFill>
                  <a:schemeClr val="bg1"/>
                </a:solidFill>
              </a:defRPr>
            </a:lvl1pPr>
          </a:lstStyle>
          <a:p>
            <a:r>
              <a:rPr lang="en-US" dirty="0"/>
              <a:t>Presentation Title</a:t>
            </a:r>
          </a:p>
        </p:txBody>
      </p:sp>
      <p:sp>
        <p:nvSpPr>
          <p:cNvPr id="19" name="Date Placeholder 5">
            <a:extLst>
              <a:ext uri="{FF2B5EF4-FFF2-40B4-BE49-F238E27FC236}">
                <a16:creationId xmlns:a16="http://schemas.microsoft.com/office/drawing/2014/main" id="{8DEDB7CE-711E-4E43-9450-4C7BECE2FCFC}"/>
              </a:ext>
            </a:extLst>
          </p:cNvPr>
          <p:cNvSpPr>
            <a:spLocks noGrp="1"/>
          </p:cNvSpPr>
          <p:nvPr>
            <p:ph type="dt" sz="half" idx="10"/>
          </p:nvPr>
        </p:nvSpPr>
        <p:spPr>
          <a:xfrm>
            <a:off x="6284653" y="6309360"/>
            <a:ext cx="1414199" cy="457200"/>
          </a:xfrm>
        </p:spPr>
        <p:txBody>
          <a:bodyPr/>
          <a:lstStyle/>
          <a:p>
            <a:r>
              <a:rPr lang="en-US"/>
              <a:t>9/8/20XX</a:t>
            </a:r>
            <a:endParaRPr lang="en-US" dirty="0"/>
          </a:p>
        </p:txBody>
      </p:sp>
      <p:sp>
        <p:nvSpPr>
          <p:cNvPr id="20" name="Slide Number Placeholder 9">
            <a:extLst>
              <a:ext uri="{FF2B5EF4-FFF2-40B4-BE49-F238E27FC236}">
                <a16:creationId xmlns:a16="http://schemas.microsoft.com/office/drawing/2014/main" id="{F5D9588C-9E6B-42F6-8B42-D18388626ACB}"/>
              </a:ext>
            </a:extLst>
          </p:cNvPr>
          <p:cNvSpPr>
            <a:spLocks noGrp="1"/>
          </p:cNvSpPr>
          <p:nvPr>
            <p:ph type="sldNum" sz="quarter" idx="12"/>
          </p:nvPr>
        </p:nvSpPr>
        <p:spPr>
          <a:xfrm>
            <a:off x="7926902" y="6309360"/>
            <a:ext cx="734909" cy="457200"/>
          </a:xfrm>
        </p:spPr>
        <p:txBody>
          <a:bodyPr/>
          <a:lstStyle>
            <a:lvl1pPr>
              <a:defRPr sz="900" b="0"/>
            </a:lvl1pPr>
          </a:lstStyle>
          <a:p>
            <a:fld id="{FAEF9944-A4F6-4C59-AEBD-678D6480B8EA}" type="slidenum">
              <a:rPr lang="en-US" smtClean="0"/>
              <a:pPr/>
              <a:t>‹#›</a:t>
            </a:fld>
            <a:endParaRPr lang="en-US" dirty="0"/>
          </a:p>
        </p:txBody>
      </p:sp>
      <p:sp>
        <p:nvSpPr>
          <p:cNvPr id="18" name="Rectangle 17">
            <a:extLst>
              <a:ext uri="{FF2B5EF4-FFF2-40B4-BE49-F238E27FC236}">
                <a16:creationId xmlns:a16="http://schemas.microsoft.com/office/drawing/2014/main" id="{3E23953F-BF80-48E0-8282-62907D6C29C6}"/>
              </a:ext>
              <a:ext uri="{C183D7F6-B498-43B3-948B-1728B52AA6E4}">
                <adec:decorative xmlns:adec="http://schemas.microsoft.com/office/drawing/2017/decorative" val="1"/>
              </a:ext>
            </a:extLst>
          </p:cNvPr>
          <p:cNvSpPr/>
          <p:nvPr userDrawn="1"/>
        </p:nvSpPr>
        <p:spPr>
          <a:xfrm>
            <a:off x="6106892" y="0"/>
            <a:ext cx="480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Rectangle 1">
            <a:extLst>
              <a:ext uri="{FF2B5EF4-FFF2-40B4-BE49-F238E27FC236}">
                <a16:creationId xmlns:a16="http://schemas.microsoft.com/office/drawing/2014/main" id="{BD79D74E-6357-D3E7-30C0-09B4B82BA321}"/>
              </a:ext>
              <a:ext uri="{C183D7F6-B498-43B3-948B-1728B52AA6E4}">
                <adec:decorative xmlns:adec="http://schemas.microsoft.com/office/drawing/2017/decorative" val="1"/>
              </a:ext>
            </a:extLst>
          </p:cNvPr>
          <p:cNvSpPr/>
          <p:nvPr userDrawn="1"/>
        </p:nvSpPr>
        <p:spPr>
          <a:xfrm>
            <a:off x="6152612" y="1095508"/>
            <a:ext cx="2998240" cy="50168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42075342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wo Content 2">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2DF88512-9E62-4695-B350-39488566A1F7}"/>
              </a:ext>
              <a:ext uri="{C183D7F6-B498-43B3-948B-1728B52AA6E4}">
                <adec:decorative xmlns:adec="http://schemas.microsoft.com/office/drawing/2017/decorative" val="1"/>
              </a:ext>
            </a:extLst>
          </p:cNvPr>
          <p:cNvSpPr/>
          <p:nvPr userDrawn="1"/>
        </p:nvSpPr>
        <p:spPr>
          <a:xfrm>
            <a:off x="0" y="0"/>
            <a:ext cx="9144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18CD596D-95F4-4C5C-A0E7-86D747FE70BE}"/>
              </a:ext>
              <a:ext uri="{C183D7F6-B498-43B3-948B-1728B52AA6E4}">
                <adec:decorative xmlns:adec="http://schemas.microsoft.com/office/drawing/2017/decorative" val="1"/>
              </a:ext>
            </a:extLst>
          </p:cNvPr>
          <p:cNvSpPr/>
          <p:nvPr userDrawn="1"/>
        </p:nvSpPr>
        <p:spPr>
          <a:xfrm>
            <a:off x="779077" y="2130218"/>
            <a:ext cx="8364923"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a:extLst>
              <a:ext uri="{FF2B5EF4-FFF2-40B4-BE49-F238E27FC236}">
                <a16:creationId xmlns:a16="http://schemas.microsoft.com/office/drawing/2014/main" id="{67553E9F-DCBF-4BEE-A261-5AA97361A0E0}"/>
              </a:ext>
              <a:ext uri="{C183D7F6-B498-43B3-948B-1728B52AA6E4}">
                <adec:decorative xmlns:adec="http://schemas.microsoft.com/office/drawing/2017/decorative" val="1"/>
              </a:ext>
            </a:extLst>
          </p:cNvPr>
          <p:cNvSpPr/>
          <p:nvPr userDrawn="1"/>
        </p:nvSpPr>
        <p:spPr>
          <a:xfrm>
            <a:off x="0" y="896641"/>
            <a:ext cx="9144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itle 1">
            <a:extLst>
              <a:ext uri="{FF2B5EF4-FFF2-40B4-BE49-F238E27FC236}">
                <a16:creationId xmlns:a16="http://schemas.microsoft.com/office/drawing/2014/main" id="{949B0EB0-AEBA-44ED-BC77-4188C7486144}"/>
              </a:ext>
            </a:extLst>
          </p:cNvPr>
          <p:cNvSpPr>
            <a:spLocks noGrp="1"/>
          </p:cNvSpPr>
          <p:nvPr>
            <p:ph type="title" hasCustomPrompt="1"/>
          </p:nvPr>
        </p:nvSpPr>
        <p:spPr>
          <a:xfrm>
            <a:off x="1151528" y="962423"/>
            <a:ext cx="7510283" cy="1216152"/>
          </a:xfrm>
        </p:spPr>
        <p:txBody>
          <a:bodyPr tIns="182880" anchor="ctr" anchorCtr="0">
            <a:noAutofit/>
          </a:bodyPr>
          <a:lstStyle>
            <a:lvl1pPr>
              <a:lnSpc>
                <a:spcPct val="100000"/>
              </a:lnSpc>
              <a:defRPr sz="2400">
                <a:solidFill>
                  <a:schemeClr val="bg1"/>
                </a:solidFill>
              </a:defRPr>
            </a:lvl1pPr>
          </a:lstStyle>
          <a:p>
            <a:r>
              <a:rPr lang="en-US" dirty="0">
                <a:solidFill>
                  <a:schemeClr val="bg1"/>
                </a:solidFill>
              </a:rPr>
              <a:t>Click to add title</a:t>
            </a:r>
          </a:p>
        </p:txBody>
      </p:sp>
      <p:sp>
        <p:nvSpPr>
          <p:cNvPr id="2" name="Content Placeholder 2">
            <a:extLst>
              <a:ext uri="{FF2B5EF4-FFF2-40B4-BE49-F238E27FC236}">
                <a16:creationId xmlns:a16="http://schemas.microsoft.com/office/drawing/2014/main" id="{252AD8E1-37CB-EB1E-9394-A293E1F2107F}"/>
              </a:ext>
            </a:extLst>
          </p:cNvPr>
          <p:cNvSpPr>
            <a:spLocks noGrp="1"/>
          </p:cNvSpPr>
          <p:nvPr>
            <p:ph sz="quarter" idx="18" hasCustomPrompt="1"/>
          </p:nvPr>
        </p:nvSpPr>
        <p:spPr>
          <a:xfrm>
            <a:off x="1156922" y="2590801"/>
            <a:ext cx="4831059" cy="3718557"/>
          </a:xfrm>
        </p:spPr>
        <p:txBody>
          <a:bodyPr anchor="t">
            <a:normAutofit/>
          </a:bodyPr>
          <a:lstStyle>
            <a:lvl1pPr marL="0" indent="0">
              <a:lnSpc>
                <a:spcPct val="125000"/>
              </a:lnSpc>
              <a:spcAft>
                <a:spcPts val="450"/>
              </a:spcAft>
              <a:buNone/>
              <a:defRPr sz="1350" b="0"/>
            </a:lvl1pPr>
            <a:lvl2pPr marL="212598">
              <a:lnSpc>
                <a:spcPct val="125000"/>
              </a:lnSpc>
              <a:spcAft>
                <a:spcPts val="450"/>
              </a:spcAft>
              <a:defRPr sz="1350"/>
            </a:lvl2pPr>
            <a:lvl3pPr marL="425196">
              <a:lnSpc>
                <a:spcPct val="125000"/>
              </a:lnSpc>
              <a:spcAft>
                <a:spcPts val="450"/>
              </a:spcAft>
              <a:defRPr sz="1350"/>
            </a:lvl3pPr>
            <a:lvl4pPr marL="637794">
              <a:lnSpc>
                <a:spcPct val="125000"/>
              </a:lnSpc>
              <a:spcAft>
                <a:spcPts val="450"/>
              </a:spcAft>
              <a:defRPr sz="1350"/>
            </a:lvl4pPr>
            <a:lvl5pPr marL="850392">
              <a:lnSpc>
                <a:spcPct val="125000"/>
              </a:lnSpc>
              <a:spcAft>
                <a:spcPts val="450"/>
              </a:spcAft>
              <a:defRPr sz="135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a:extLst>
              <a:ext uri="{FF2B5EF4-FFF2-40B4-BE49-F238E27FC236}">
                <a16:creationId xmlns:a16="http://schemas.microsoft.com/office/drawing/2014/main" id="{5B37B294-6F01-986D-E8E5-119AE9A8F2BE}"/>
              </a:ext>
            </a:extLst>
          </p:cNvPr>
          <p:cNvSpPr>
            <a:spLocks noGrp="1"/>
          </p:cNvSpPr>
          <p:nvPr>
            <p:ph sz="quarter" idx="17" hasCustomPrompt="1"/>
          </p:nvPr>
        </p:nvSpPr>
        <p:spPr>
          <a:xfrm>
            <a:off x="6148022" y="2590801"/>
            <a:ext cx="2642137" cy="3718557"/>
          </a:xfrm>
        </p:spPr>
        <p:txBody>
          <a:bodyPr anchor="t">
            <a:normAutofit/>
          </a:bodyPr>
          <a:lstStyle>
            <a:lvl1pPr marL="214313" indent="-214313">
              <a:lnSpc>
                <a:spcPct val="125000"/>
              </a:lnSpc>
              <a:spcAft>
                <a:spcPts val="450"/>
              </a:spcAft>
              <a:buFont typeface="Wingdings" panose="05000000000000000000" pitchFamily="2" charset="2"/>
              <a:buChar char="§"/>
              <a:defRPr sz="1350" b="0"/>
            </a:lvl1pPr>
            <a:lvl2pPr>
              <a:lnSpc>
                <a:spcPct val="125000"/>
              </a:lnSpc>
              <a:spcAft>
                <a:spcPts val="450"/>
              </a:spcAft>
              <a:defRPr sz="1350"/>
            </a:lvl2pPr>
            <a:lvl3pPr>
              <a:lnSpc>
                <a:spcPct val="125000"/>
              </a:lnSpc>
              <a:spcAft>
                <a:spcPts val="450"/>
              </a:spcAft>
              <a:defRPr sz="1350"/>
            </a:lvl3pPr>
            <a:lvl4pPr>
              <a:lnSpc>
                <a:spcPct val="125000"/>
              </a:lnSpc>
              <a:spcAft>
                <a:spcPts val="450"/>
              </a:spcAft>
              <a:defRPr sz="1350"/>
            </a:lvl4pPr>
            <a:lvl5pPr>
              <a:lnSpc>
                <a:spcPct val="125000"/>
              </a:lnSpc>
              <a:spcAft>
                <a:spcPts val="450"/>
              </a:spcAft>
              <a:defRPr sz="135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7278DD10-67BC-4E87-A788-A45C6093F5F8}"/>
              </a:ext>
              <a:ext uri="{C183D7F6-B498-43B3-948B-1728B52AA6E4}">
                <adec:decorative xmlns:adec="http://schemas.microsoft.com/office/drawing/2017/decorative" val="1"/>
              </a:ext>
            </a:extLst>
          </p:cNvPr>
          <p:cNvSpPr/>
          <p:nvPr userDrawn="1"/>
        </p:nvSpPr>
        <p:spPr>
          <a:xfrm>
            <a:off x="-1" y="962423"/>
            <a:ext cx="755075"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a:extLst>
              <a:ext uri="{FF2B5EF4-FFF2-40B4-BE49-F238E27FC236}">
                <a16:creationId xmlns:a16="http://schemas.microsoft.com/office/drawing/2014/main" id="{916769F5-486B-4B48-A543-2C70359DF66E}"/>
              </a:ext>
              <a:ext uri="{C183D7F6-B498-43B3-948B-1728B52AA6E4}">
                <adec:decorative xmlns:adec="http://schemas.microsoft.com/office/drawing/2017/decorative" val="1"/>
              </a:ext>
            </a:extLst>
          </p:cNvPr>
          <p:cNvSpPr/>
          <p:nvPr userDrawn="1"/>
        </p:nvSpPr>
        <p:spPr>
          <a:xfrm rot="5400000">
            <a:off x="-2649924"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Footer Placeholder 4">
            <a:extLst>
              <a:ext uri="{FF2B5EF4-FFF2-40B4-BE49-F238E27FC236}">
                <a16:creationId xmlns:a16="http://schemas.microsoft.com/office/drawing/2014/main" id="{B47BB165-F380-48C4-B95B-C09C91893B2D}"/>
              </a:ext>
            </a:extLst>
          </p:cNvPr>
          <p:cNvSpPr>
            <a:spLocks noGrp="1"/>
          </p:cNvSpPr>
          <p:nvPr>
            <p:ph type="ftr" sz="quarter" idx="11"/>
          </p:nvPr>
        </p:nvSpPr>
        <p:spPr>
          <a:xfrm>
            <a:off x="1151529" y="6309360"/>
            <a:ext cx="3787184" cy="457200"/>
          </a:xfrm>
        </p:spPr>
        <p:txBody>
          <a:bodyPr/>
          <a:lstStyle/>
          <a:p>
            <a:r>
              <a:rPr lang="en-US" dirty="0"/>
              <a:t>Presentation Title</a:t>
            </a:r>
          </a:p>
        </p:txBody>
      </p:sp>
      <p:sp>
        <p:nvSpPr>
          <p:cNvPr id="14" name="Slide Number Placeholder 5">
            <a:extLst>
              <a:ext uri="{FF2B5EF4-FFF2-40B4-BE49-F238E27FC236}">
                <a16:creationId xmlns:a16="http://schemas.microsoft.com/office/drawing/2014/main" id="{F0805E9B-6657-4167-BD79-CAC59C0D841D}"/>
              </a:ext>
            </a:extLst>
          </p:cNvPr>
          <p:cNvSpPr>
            <a:spLocks noGrp="1"/>
          </p:cNvSpPr>
          <p:nvPr>
            <p:ph type="sldNum" sz="quarter" idx="12"/>
          </p:nvPr>
        </p:nvSpPr>
        <p:spPr>
          <a:xfrm>
            <a:off x="7926902" y="6309360"/>
            <a:ext cx="734909" cy="457200"/>
          </a:xfrm>
        </p:spPr>
        <p:txBody>
          <a:bodyPr/>
          <a:lstStyle>
            <a:lvl1pPr>
              <a:defRPr sz="900" b="0"/>
            </a:lvl1pPr>
          </a:lstStyle>
          <a:p>
            <a:fld id="{FAEF9944-A4F6-4C59-AEBD-678D6480B8EA}" type="slidenum">
              <a:rPr lang="en-US" smtClean="0"/>
              <a:pPr/>
              <a:t>‹#›</a:t>
            </a:fld>
            <a:endParaRPr lang="en-US" dirty="0"/>
          </a:p>
        </p:txBody>
      </p:sp>
      <p:sp>
        <p:nvSpPr>
          <p:cNvPr id="3" name="Date Placeholder 3">
            <a:extLst>
              <a:ext uri="{FF2B5EF4-FFF2-40B4-BE49-F238E27FC236}">
                <a16:creationId xmlns:a16="http://schemas.microsoft.com/office/drawing/2014/main" id="{D0EFA1AD-93FB-148E-CFC6-A6E5D9967406}"/>
              </a:ext>
            </a:extLst>
          </p:cNvPr>
          <p:cNvSpPr>
            <a:spLocks noGrp="1"/>
          </p:cNvSpPr>
          <p:nvPr>
            <p:ph type="dt" sz="half" idx="10"/>
          </p:nvPr>
        </p:nvSpPr>
        <p:spPr>
          <a:xfrm>
            <a:off x="5008626" y="6309360"/>
            <a:ext cx="1611630" cy="457200"/>
          </a:xfrm>
        </p:spPr>
        <p:txBody>
          <a:bodyPr/>
          <a:lstStyle>
            <a:lvl1pPr algn="l">
              <a:defRPr/>
            </a:lvl1pPr>
          </a:lstStyle>
          <a:p>
            <a:r>
              <a:rPr lang="en-US"/>
              <a:t>9/8/20XX</a:t>
            </a:r>
            <a:endParaRPr lang="en-US" dirty="0"/>
          </a:p>
        </p:txBody>
      </p:sp>
    </p:spTree>
    <p:extLst>
      <p:ext uri="{BB962C8B-B14F-4D97-AF65-F5344CB8AC3E}">
        <p14:creationId xmlns:p14="http://schemas.microsoft.com/office/powerpoint/2010/main" val="16164776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EA8D8870-8337-4ABD-9EA6-3D5AAB7E42D9}"/>
              </a:ext>
              <a:ext uri="{C183D7F6-B498-43B3-948B-1728B52AA6E4}">
                <adec:decorative xmlns:adec="http://schemas.microsoft.com/office/drawing/2017/decorative" val="1"/>
              </a:ext>
            </a:extLst>
          </p:cNvPr>
          <p:cNvSpPr/>
          <p:nvPr userDrawn="1"/>
        </p:nvSpPr>
        <p:spPr>
          <a:xfrm flipH="1">
            <a:off x="0" y="0"/>
            <a:ext cx="9144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3" name="Rectangle 52">
            <a:extLst>
              <a:ext uri="{FF2B5EF4-FFF2-40B4-BE49-F238E27FC236}">
                <a16:creationId xmlns:a16="http://schemas.microsoft.com/office/drawing/2014/main" id="{BAC3B2DB-2CCA-4BD4-8D63-98257049E273}"/>
              </a:ext>
              <a:ext uri="{C183D7F6-B498-43B3-948B-1728B52AA6E4}">
                <adec:decorative xmlns:adec="http://schemas.microsoft.com/office/drawing/2017/decorative" val="1"/>
              </a:ext>
            </a:extLst>
          </p:cNvPr>
          <p:cNvSpPr/>
          <p:nvPr userDrawn="1"/>
        </p:nvSpPr>
        <p:spPr>
          <a:xfrm>
            <a:off x="0" y="825690"/>
            <a:ext cx="9144000" cy="5201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4" name="Title 1">
            <a:extLst>
              <a:ext uri="{FF2B5EF4-FFF2-40B4-BE49-F238E27FC236}">
                <a16:creationId xmlns:a16="http://schemas.microsoft.com/office/drawing/2014/main" id="{324DAAC3-FA37-4838-A298-327679F99F8A}"/>
              </a:ext>
            </a:extLst>
          </p:cNvPr>
          <p:cNvSpPr>
            <a:spLocks noGrp="1"/>
          </p:cNvSpPr>
          <p:nvPr>
            <p:ph type="ctrTitle" hasCustomPrompt="1"/>
          </p:nvPr>
        </p:nvSpPr>
        <p:spPr>
          <a:xfrm>
            <a:off x="1039972" y="825687"/>
            <a:ext cx="7232829" cy="5201730"/>
          </a:xfrm>
        </p:spPr>
        <p:txBody>
          <a:bodyPr tIns="182880" anchor="ctr" anchorCtr="0">
            <a:noAutofit/>
          </a:bodyPr>
          <a:lstStyle>
            <a:lvl1pPr algn="l">
              <a:lnSpc>
                <a:spcPct val="100000"/>
              </a:lnSpc>
              <a:defRPr sz="3600" cap="all" baseline="0">
                <a:solidFill>
                  <a:schemeClr val="bg1"/>
                </a:solidFill>
              </a:defRPr>
            </a:lvl1pPr>
          </a:lstStyle>
          <a:p>
            <a:r>
              <a:rPr lang="en-US" sz="3300" dirty="0">
                <a:solidFill>
                  <a:schemeClr val="bg1"/>
                </a:solidFill>
              </a:rPr>
              <a:t>CLICK TO ADD TITLE</a:t>
            </a:r>
          </a:p>
        </p:txBody>
      </p:sp>
      <p:sp>
        <p:nvSpPr>
          <p:cNvPr id="56" name="Rectangle 55">
            <a:extLst>
              <a:ext uri="{FF2B5EF4-FFF2-40B4-BE49-F238E27FC236}">
                <a16:creationId xmlns:a16="http://schemas.microsoft.com/office/drawing/2014/main" id="{FB792E4C-AD3B-4E88-8540-E75759746368}"/>
              </a:ext>
              <a:ext uri="{C183D7F6-B498-43B3-948B-1728B52AA6E4}">
                <adec:decorative xmlns:adec="http://schemas.microsoft.com/office/drawing/2017/decorative" val="1"/>
              </a:ext>
            </a:extLst>
          </p:cNvPr>
          <p:cNvSpPr/>
          <p:nvPr userDrawn="1"/>
        </p:nvSpPr>
        <p:spPr>
          <a:xfrm>
            <a:off x="0" y="889697"/>
            <a:ext cx="803081" cy="5077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7" name="Rectangle 56">
            <a:extLst>
              <a:ext uri="{FF2B5EF4-FFF2-40B4-BE49-F238E27FC236}">
                <a16:creationId xmlns:a16="http://schemas.microsoft.com/office/drawing/2014/main" id="{6A32632F-9ED1-4328-BBE3-B4E014156A29}"/>
              </a:ext>
              <a:ext uri="{C183D7F6-B498-43B3-948B-1728B52AA6E4}">
                <adec:decorative xmlns:adec="http://schemas.microsoft.com/office/drawing/2017/decorative" val="1"/>
              </a:ext>
            </a:extLst>
          </p:cNvPr>
          <p:cNvSpPr/>
          <p:nvPr userDrawn="1"/>
        </p:nvSpPr>
        <p:spPr>
          <a:xfrm rot="5400000">
            <a:off x="-2631094"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9" name="Rectangle 58">
            <a:extLst>
              <a:ext uri="{FF2B5EF4-FFF2-40B4-BE49-F238E27FC236}">
                <a16:creationId xmlns:a16="http://schemas.microsoft.com/office/drawing/2014/main" id="{EA124D3C-01E3-4B96-BDF0-54851D1739D0}"/>
              </a:ext>
              <a:ext uri="{C183D7F6-B498-43B3-948B-1728B52AA6E4}">
                <adec:decorative xmlns:adec="http://schemas.microsoft.com/office/drawing/2017/decorative" val="1"/>
              </a:ext>
            </a:extLst>
          </p:cNvPr>
          <p:cNvSpPr/>
          <p:nvPr userDrawn="1"/>
        </p:nvSpPr>
        <p:spPr>
          <a:xfrm rot="5400000">
            <a:off x="4886633"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Rectangle 2">
            <a:extLst>
              <a:ext uri="{FF2B5EF4-FFF2-40B4-BE49-F238E27FC236}">
                <a16:creationId xmlns:a16="http://schemas.microsoft.com/office/drawing/2014/main" id="{167A64FF-37A7-4837-8033-CBEA22697ECA}"/>
              </a:ext>
              <a:ext uri="{C183D7F6-B498-43B3-948B-1728B52AA6E4}">
                <adec:decorative xmlns:adec="http://schemas.microsoft.com/office/drawing/2017/decorative" val="1"/>
              </a:ext>
            </a:extLst>
          </p:cNvPr>
          <p:cNvSpPr/>
          <p:nvPr userDrawn="1"/>
        </p:nvSpPr>
        <p:spPr>
          <a:xfrm>
            <a:off x="8339638" y="896047"/>
            <a:ext cx="803081" cy="50777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Rectangle 1">
            <a:extLst>
              <a:ext uri="{FF2B5EF4-FFF2-40B4-BE49-F238E27FC236}">
                <a16:creationId xmlns:a16="http://schemas.microsoft.com/office/drawing/2014/main" id="{3FC0C09F-8990-542B-199E-E6FADE2FEEFB}"/>
              </a:ext>
              <a:ext uri="{C183D7F6-B498-43B3-948B-1728B52AA6E4}">
                <adec:decorative xmlns:adec="http://schemas.microsoft.com/office/drawing/2017/decorative" val="1"/>
              </a:ext>
            </a:extLst>
          </p:cNvPr>
          <p:cNvSpPr/>
          <p:nvPr userDrawn="1"/>
        </p:nvSpPr>
        <p:spPr>
          <a:xfrm>
            <a:off x="8339638" y="1"/>
            <a:ext cx="803081" cy="825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Rectangle 3">
            <a:extLst>
              <a:ext uri="{FF2B5EF4-FFF2-40B4-BE49-F238E27FC236}">
                <a16:creationId xmlns:a16="http://schemas.microsoft.com/office/drawing/2014/main" id="{1F6F60C3-341E-9533-2415-66360A254A78}"/>
              </a:ext>
              <a:ext uri="{C183D7F6-B498-43B3-948B-1728B52AA6E4}">
                <adec:decorative xmlns:adec="http://schemas.microsoft.com/office/drawing/2017/decorative" val="1"/>
              </a:ext>
            </a:extLst>
          </p:cNvPr>
          <p:cNvSpPr/>
          <p:nvPr userDrawn="1"/>
        </p:nvSpPr>
        <p:spPr>
          <a:xfrm>
            <a:off x="8339637" y="6027421"/>
            <a:ext cx="803081" cy="8305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2947539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405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9/8/20XX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1208494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9144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6487" y="1406285"/>
            <a:ext cx="7945271" cy="2597841"/>
          </a:xfrm>
        </p:spPr>
        <p:txBody>
          <a:bodyPr anchor="b">
            <a:normAutofit/>
          </a:bodyPr>
          <a:lstStyle>
            <a:lvl1pPr algn="ctr">
              <a:lnSpc>
                <a:spcPct val="125000"/>
              </a:lnSpc>
              <a:defRPr sz="33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113734" y="4527857"/>
            <a:ext cx="4919264" cy="1570245"/>
          </a:xfrm>
        </p:spPr>
        <p:txBody>
          <a:bodyPr anchor="t">
            <a:normAutofit/>
          </a:bodyPr>
          <a:lstStyle>
            <a:lvl1pPr marL="0" indent="0" algn="ctr">
              <a:lnSpc>
                <a:spcPct val="130000"/>
              </a:lnSpc>
              <a:spcBef>
                <a:spcPts val="0"/>
              </a:spcBef>
              <a:buNone/>
              <a:defRPr sz="1800" b="0" baseline="0">
                <a:solidFill>
                  <a:schemeClr val="tx1">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r>
              <a:rPr lang="en-US"/>
              <a:t>9/8/20XX</a:t>
            </a:r>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r>
              <a:rPr lang="en-US"/>
              <a:t>Presentation Title</a:t>
            </a:r>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9141714"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667534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4032503" y="705114"/>
            <a:ext cx="4629309"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032503" y="3749040"/>
            <a:ext cx="4629308"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9/8/20XX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3520440" y="3396997"/>
            <a:ext cx="562356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1187585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32500" y="658999"/>
            <a:ext cx="4624817" cy="457200"/>
          </a:xfrm>
        </p:spPr>
        <p:txBody>
          <a:bodyPr anchor="b">
            <a:normAutofit/>
          </a:bodyPr>
          <a:lstStyle>
            <a:lvl1pPr marL="0" indent="0">
              <a:lnSpc>
                <a:spcPct val="130000"/>
              </a:lnSpc>
              <a:buNone/>
              <a:defRPr sz="1350" b="1"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032501" y="1116200"/>
            <a:ext cx="4624817"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032501" y="3623098"/>
            <a:ext cx="4624816" cy="457200"/>
          </a:xfrm>
        </p:spPr>
        <p:txBody>
          <a:bodyPr anchor="b">
            <a:normAutofit/>
          </a:bodyPr>
          <a:lstStyle>
            <a:lvl1pPr marL="0" indent="0">
              <a:lnSpc>
                <a:spcPct val="99000"/>
              </a:lnSpc>
              <a:buNone/>
              <a:defRPr lang="en-US" sz="1350" b="1" kern="1200" cap="all" spc="113"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130000"/>
              </a:lnSpc>
              <a:spcBef>
                <a:spcPts val="698"/>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4032503" y="4102370"/>
            <a:ext cx="4624814"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9/8/20XX</a:t>
            </a:r>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pPr/>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3520440" y="3396997"/>
            <a:ext cx="562356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6841521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9/8/20XX</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 useBgFill="1">
        <p:nvSpPr>
          <p:cNvPr id="6" name="Rectangle 5">
            <a:extLst>
              <a:ext uri="{FF2B5EF4-FFF2-40B4-BE49-F238E27FC236}">
                <a16:creationId xmlns:a16="http://schemas.microsoft.com/office/drawing/2014/main" id="{94837D5C-EE88-BE2B-5940-6A8E20CAEEC6}"/>
              </a:ext>
              <a:ext uri="{C183D7F6-B498-43B3-948B-1728B52AA6E4}">
                <adec:decorative xmlns:adec="http://schemas.microsoft.com/office/drawing/2017/decorative" val="1"/>
              </a:ext>
            </a:extLst>
          </p:cNvPr>
          <p:cNvSpPr/>
          <p:nvPr userDrawn="1"/>
        </p:nvSpPr>
        <p:spPr>
          <a:xfrm flipH="1">
            <a:off x="0" y="0"/>
            <a:ext cx="9144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57D6331A-AE6C-3009-DDD4-1671FF7E0F3D}"/>
              </a:ext>
              <a:ext uri="{C183D7F6-B498-43B3-948B-1728B52AA6E4}">
                <adec:decorative xmlns:adec="http://schemas.microsoft.com/office/drawing/2017/decorative" val="1"/>
              </a:ext>
            </a:extLst>
          </p:cNvPr>
          <p:cNvSpPr/>
          <p:nvPr userDrawn="1"/>
        </p:nvSpPr>
        <p:spPr>
          <a:xfrm>
            <a:off x="0" y="825690"/>
            <a:ext cx="9144000" cy="5201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a:extLst>
              <a:ext uri="{FF2B5EF4-FFF2-40B4-BE49-F238E27FC236}">
                <a16:creationId xmlns:a16="http://schemas.microsoft.com/office/drawing/2014/main" id="{38D7D28B-DE67-0B99-CDEB-A037FFC568ED}"/>
              </a:ext>
              <a:ext uri="{C183D7F6-B498-43B3-948B-1728B52AA6E4}">
                <adec:decorative xmlns:adec="http://schemas.microsoft.com/office/drawing/2017/decorative" val="1"/>
              </a:ext>
            </a:extLst>
          </p:cNvPr>
          <p:cNvSpPr/>
          <p:nvPr userDrawn="1"/>
        </p:nvSpPr>
        <p:spPr>
          <a:xfrm>
            <a:off x="0" y="889697"/>
            <a:ext cx="803081" cy="5077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ectangle 8">
            <a:extLst>
              <a:ext uri="{FF2B5EF4-FFF2-40B4-BE49-F238E27FC236}">
                <a16:creationId xmlns:a16="http://schemas.microsoft.com/office/drawing/2014/main" id="{58B9F3E3-6134-5423-F75E-B36E71A65278}"/>
              </a:ext>
              <a:ext uri="{C183D7F6-B498-43B3-948B-1728B52AA6E4}">
                <adec:decorative xmlns:adec="http://schemas.microsoft.com/office/drawing/2017/decorative" val="1"/>
              </a:ext>
            </a:extLst>
          </p:cNvPr>
          <p:cNvSpPr/>
          <p:nvPr userDrawn="1"/>
        </p:nvSpPr>
        <p:spPr>
          <a:xfrm rot="5400000">
            <a:off x="-2631094"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a:extLst>
              <a:ext uri="{FF2B5EF4-FFF2-40B4-BE49-F238E27FC236}">
                <a16:creationId xmlns:a16="http://schemas.microsoft.com/office/drawing/2014/main" id="{2B1F677F-A1EC-4CDA-E80E-4B3695465156}"/>
              </a:ext>
              <a:ext uri="{C183D7F6-B498-43B3-948B-1728B52AA6E4}">
                <adec:decorative xmlns:adec="http://schemas.microsoft.com/office/drawing/2017/decorative" val="1"/>
              </a:ext>
            </a:extLst>
          </p:cNvPr>
          <p:cNvSpPr/>
          <p:nvPr userDrawn="1"/>
        </p:nvSpPr>
        <p:spPr>
          <a:xfrm rot="5400000">
            <a:off x="4886633"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a:extLst>
              <a:ext uri="{FF2B5EF4-FFF2-40B4-BE49-F238E27FC236}">
                <a16:creationId xmlns:a16="http://schemas.microsoft.com/office/drawing/2014/main" id="{EF1E2C06-C49E-A5AA-07A3-D134EFA3D29E}"/>
              </a:ext>
              <a:ext uri="{C183D7F6-B498-43B3-948B-1728B52AA6E4}">
                <adec:decorative xmlns:adec="http://schemas.microsoft.com/office/drawing/2017/decorative" val="1"/>
              </a:ext>
            </a:extLst>
          </p:cNvPr>
          <p:cNvSpPr/>
          <p:nvPr userDrawn="1"/>
        </p:nvSpPr>
        <p:spPr>
          <a:xfrm>
            <a:off x="8339638" y="896047"/>
            <a:ext cx="803081" cy="50777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Rectangle 11">
            <a:extLst>
              <a:ext uri="{FF2B5EF4-FFF2-40B4-BE49-F238E27FC236}">
                <a16:creationId xmlns:a16="http://schemas.microsoft.com/office/drawing/2014/main" id="{22BA39D8-E4F7-CD36-B80A-49D228C0FCA3}"/>
              </a:ext>
              <a:ext uri="{C183D7F6-B498-43B3-948B-1728B52AA6E4}">
                <adec:decorative xmlns:adec="http://schemas.microsoft.com/office/drawing/2017/decorative" val="1"/>
              </a:ext>
            </a:extLst>
          </p:cNvPr>
          <p:cNvSpPr/>
          <p:nvPr userDrawn="1"/>
        </p:nvSpPr>
        <p:spPr>
          <a:xfrm>
            <a:off x="8339638" y="1"/>
            <a:ext cx="803081" cy="8256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A06F4721-4B2C-0638-8409-054F6738EAFD}"/>
              </a:ext>
              <a:ext uri="{C183D7F6-B498-43B3-948B-1728B52AA6E4}">
                <adec:decorative xmlns:adec="http://schemas.microsoft.com/office/drawing/2017/decorative" val="1"/>
              </a:ext>
            </a:extLst>
          </p:cNvPr>
          <p:cNvSpPr/>
          <p:nvPr userDrawn="1"/>
        </p:nvSpPr>
        <p:spPr>
          <a:xfrm>
            <a:off x="8339637" y="6027421"/>
            <a:ext cx="803081" cy="8305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3457894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r>
              <a:rPr lang="en-US"/>
              <a:t>9/8/20XX</a:t>
            </a:r>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9382255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pos="405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6186444"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6564761" y="640080"/>
            <a:ext cx="2097050" cy="2551751"/>
          </a:xfrm>
        </p:spPr>
        <p:txBody>
          <a:bodyPr anchor="b">
            <a:normAutofit/>
          </a:bodyPr>
          <a:lstStyle>
            <a:lvl1pPr algn="l">
              <a:lnSpc>
                <a:spcPct val="135000"/>
              </a:lnSpc>
              <a:defRPr sz="2400"/>
            </a:lvl1pPr>
          </a:lstStyle>
          <a:p>
            <a:r>
              <a:rPr lang="en-US"/>
              <a:t>Click to edit Master title style</a:t>
            </a:r>
            <a:endParaRPr lang="en-US" dirty="0"/>
          </a:p>
        </p:txBody>
      </p:sp>
      <p:sp>
        <p:nvSpPr>
          <p:cNvPr id="3" name="Content Placeholder 2"/>
          <p:cNvSpPr>
            <a:spLocks noGrp="1"/>
          </p:cNvSpPr>
          <p:nvPr>
            <p:ph idx="1"/>
          </p:nvPr>
        </p:nvSpPr>
        <p:spPr>
          <a:xfrm>
            <a:off x="479114" y="640079"/>
            <a:ext cx="5227270" cy="5455921"/>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564761" y="3223804"/>
            <a:ext cx="2097050" cy="2872197"/>
          </a:xfrm>
        </p:spPr>
        <p:txBody>
          <a:bodyPr anchor="t">
            <a:normAutofit/>
          </a:bodyPr>
          <a:lstStyle>
            <a:lvl1pPr marL="0" indent="0">
              <a:spcBef>
                <a:spcPts val="1050"/>
              </a:spcBef>
              <a:buNone/>
              <a:defRPr sz="1350" b="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2781446"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6564762" y="6309360"/>
            <a:ext cx="1300655" cy="457200"/>
          </a:xfrm>
        </p:spPr>
        <p:txBody>
          <a:bodyPr/>
          <a:lstStyle>
            <a:lvl1pPr algn="l">
              <a:defRPr/>
            </a:lvl1pPr>
          </a:lstStyle>
          <a:p>
            <a:r>
              <a:rPr lang="en-US"/>
              <a:t>9/8/20XX</a:t>
            </a:r>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479114" y="6309360"/>
            <a:ext cx="5245400" cy="457200"/>
          </a:xfrm>
        </p:spPr>
        <p:txBody>
          <a:bodyPr/>
          <a:lstStyle/>
          <a:p>
            <a:r>
              <a:rPr lang="en-US"/>
              <a:t>Presentation Title</a:t>
            </a:r>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041408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pos="405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6247" y="640080"/>
            <a:ext cx="2035564" cy="2695903"/>
          </a:xfrm>
        </p:spPr>
        <p:txBody>
          <a:bodyPr anchor="b">
            <a:noAutofit/>
          </a:bodyPr>
          <a:lstStyle>
            <a:lvl1pPr algn="l">
              <a:lnSpc>
                <a:spcPct val="104000"/>
              </a:lnSpc>
              <a:defRPr sz="255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6186444" cy="6857999"/>
          </a:xfrm>
          <a:solidFill>
            <a:schemeClr val="bg2">
              <a:lumMod val="90000"/>
            </a:schemeClr>
          </a:solidFill>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hasCustomPrompt="1"/>
          </p:nvPr>
        </p:nvSpPr>
        <p:spPr>
          <a:xfrm>
            <a:off x="6626247" y="3429000"/>
            <a:ext cx="2035564" cy="2508026"/>
          </a:xfrm>
        </p:spPr>
        <p:txBody>
          <a:bodyPr anchor="t">
            <a:normAutofit/>
          </a:bodyPr>
          <a:lstStyle>
            <a:lvl1pPr marL="0" indent="0">
              <a:spcBef>
                <a:spcPts val="1050"/>
              </a:spcBef>
              <a:buNone/>
              <a:defRPr sz="1350" b="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2781446"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6626248" y="6309360"/>
            <a:ext cx="1234440" cy="457200"/>
          </a:xfrm>
        </p:spPr>
        <p:txBody>
          <a:bodyPr/>
          <a:lstStyle/>
          <a:p>
            <a:r>
              <a:rPr lang="en-US"/>
              <a:t>9/8/20XX</a:t>
            </a:r>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480060" y="6309360"/>
            <a:ext cx="3709944" cy="457200"/>
          </a:xfrm>
        </p:spPr>
        <p:txBody>
          <a:bodyPr/>
          <a:lstStyle>
            <a:lvl1pPr>
              <a:defRPr>
                <a:solidFill>
                  <a:srgbClr val="FFFFFF"/>
                </a:solidFill>
                <a:effectLst>
                  <a:outerShdw blurRad="50800" dist="38100" dir="2700000" algn="tl" rotWithShape="0">
                    <a:prstClr val="black">
                      <a:alpha val="43000"/>
                    </a:prstClr>
                  </a:outerShdw>
                </a:effectLst>
              </a:defRPr>
            </a:lvl1pPr>
          </a:lstStyle>
          <a:p>
            <a:r>
              <a:rPr lang="en-US"/>
              <a:t>Presentation Title</a:t>
            </a:r>
            <a:endParaRPr lang="en-US" dirty="0"/>
          </a:p>
        </p:txBody>
      </p:sp>
    </p:spTree>
    <p:extLst>
      <p:ext uri="{BB962C8B-B14F-4D97-AF65-F5344CB8AC3E}">
        <p14:creationId xmlns:p14="http://schemas.microsoft.com/office/powerpoint/2010/main" val="13706319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3538726" y="0"/>
            <a:ext cx="5605274"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82189" y="705113"/>
            <a:ext cx="2558980"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032503" y="705114"/>
            <a:ext cx="4629309"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82188" y="6309360"/>
            <a:ext cx="2558980" cy="457200"/>
          </a:xfrm>
          <a:prstGeom prst="rect">
            <a:avLst/>
          </a:prstGeom>
        </p:spPr>
        <p:txBody>
          <a:bodyPr vert="horz" lIns="109728" tIns="109728" rIns="109728" bIns="91440" rtlCol="0" anchor="ctr"/>
          <a:lstStyle>
            <a:lvl1pPr algn="l">
              <a:defRPr sz="900" spc="113" baseline="0">
                <a:solidFill>
                  <a:schemeClr val="tx1">
                    <a:lumMod val="75000"/>
                    <a:lumOff val="25000"/>
                  </a:schemeClr>
                </a:solidFill>
                <a:latin typeface="+mj-lt"/>
              </a:defRPr>
            </a:lvl1pPr>
          </a:lstStyle>
          <a:p>
            <a:r>
              <a:rPr lang="en-US"/>
              <a:t>9/8/20XX</a:t>
            </a:r>
            <a:endParaRPr lang="en-US" dirty="0"/>
          </a:p>
        </p:txBody>
      </p:sp>
      <p:sp>
        <p:nvSpPr>
          <p:cNvPr id="5" name="Footer Placeholder 4"/>
          <p:cNvSpPr>
            <a:spLocks noGrp="1"/>
          </p:cNvSpPr>
          <p:nvPr>
            <p:ph type="ftr" sz="quarter" idx="3"/>
          </p:nvPr>
        </p:nvSpPr>
        <p:spPr>
          <a:xfrm>
            <a:off x="4032503" y="6309360"/>
            <a:ext cx="3709944" cy="457200"/>
          </a:xfrm>
          <a:prstGeom prst="rect">
            <a:avLst/>
          </a:prstGeom>
        </p:spPr>
        <p:txBody>
          <a:bodyPr vert="horz" lIns="109728" tIns="109728" rIns="109728" bIns="91440" rtlCol="0" anchor="ctr"/>
          <a:lstStyle>
            <a:lvl1pPr algn="l">
              <a:defRPr sz="900" spc="113" baseline="0">
                <a:solidFill>
                  <a:schemeClr val="tx1">
                    <a:lumMod val="75000"/>
                    <a:lumOff val="25000"/>
                  </a:schemeClr>
                </a:solidFill>
                <a:latin typeface="+mj-lt"/>
              </a:defRPr>
            </a:lvl1pPr>
          </a:lstStyle>
          <a:p>
            <a:r>
              <a:rPr lang="en-US"/>
              <a:t>Presentation Title</a:t>
            </a:r>
            <a:endParaRPr lang="en-US" dirty="0"/>
          </a:p>
        </p:txBody>
      </p:sp>
      <p:sp>
        <p:nvSpPr>
          <p:cNvPr id="6" name="Slide Number Placeholder 5"/>
          <p:cNvSpPr>
            <a:spLocks noGrp="1"/>
          </p:cNvSpPr>
          <p:nvPr>
            <p:ph type="sldNum" sz="quarter" idx="4"/>
          </p:nvPr>
        </p:nvSpPr>
        <p:spPr>
          <a:xfrm>
            <a:off x="7926902" y="6309360"/>
            <a:ext cx="734909" cy="457200"/>
          </a:xfrm>
          <a:prstGeom prst="rect">
            <a:avLst/>
          </a:prstGeom>
        </p:spPr>
        <p:txBody>
          <a:bodyPr vert="horz" lIns="109728" tIns="109728" rIns="109728" bIns="91440" rtlCol="0" anchor="b"/>
          <a:lstStyle>
            <a:lvl1pPr algn="r">
              <a:defRPr sz="1200" b="1" spc="113"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85723" y="3404998"/>
            <a:ext cx="6858002" cy="48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4754897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704" r:id="rId13"/>
    <p:sldLayoutId id="2147483682" r:id="rId14"/>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150000"/>
        </a:lnSpc>
        <a:spcBef>
          <a:spcPct val="0"/>
        </a:spcBef>
        <a:buNone/>
        <a:defRPr sz="2700" b="1" kern="1200" spc="113" baseline="0">
          <a:solidFill>
            <a:schemeClr val="tx1">
              <a:lumMod val="75000"/>
              <a:lumOff val="25000"/>
            </a:schemeClr>
          </a:solidFill>
          <a:latin typeface="+mj-lt"/>
          <a:ea typeface="+mj-ea"/>
          <a:cs typeface="+mj-cs"/>
        </a:defRPr>
      </a:lvl1pPr>
    </p:titleStyle>
    <p:bodyStyle>
      <a:lvl1pPr marL="0" indent="0" algn="l" defTabSz="685800" rtl="0" eaLnBrk="1" latinLnBrk="0" hangingPunct="1">
        <a:lnSpc>
          <a:spcPct val="140000"/>
        </a:lnSpc>
        <a:spcBef>
          <a:spcPts val="698"/>
        </a:spcBef>
        <a:buFont typeface="Corbel" panose="020B0503020204020204" pitchFamily="34" charset="0"/>
        <a:buNone/>
        <a:defRPr sz="1350" b="1" kern="1200" spc="113" baseline="0">
          <a:solidFill>
            <a:schemeClr val="tx1">
              <a:lumMod val="75000"/>
              <a:lumOff val="25000"/>
            </a:schemeClr>
          </a:solidFill>
          <a:latin typeface="+mn-lt"/>
          <a:ea typeface="+mn-ea"/>
          <a:cs typeface="+mn-cs"/>
        </a:defRPr>
      </a:lvl1pPr>
      <a:lvl2pPr marL="0" indent="0" algn="l" defTabSz="685800" rtl="0" eaLnBrk="1" latinLnBrk="0" hangingPunct="1">
        <a:lnSpc>
          <a:spcPct val="140000"/>
        </a:lnSpc>
        <a:spcBef>
          <a:spcPts val="698"/>
        </a:spcBef>
        <a:buFont typeface="Corbel" panose="020B0503020204020204" pitchFamily="34" charset="0"/>
        <a:buNone/>
        <a:defRPr sz="1200" kern="1200" spc="113" baseline="0">
          <a:solidFill>
            <a:schemeClr val="tx1">
              <a:lumMod val="75000"/>
              <a:lumOff val="25000"/>
            </a:schemeClr>
          </a:solidFill>
          <a:latin typeface="+mn-lt"/>
          <a:ea typeface="+mn-ea"/>
          <a:cs typeface="+mn-cs"/>
        </a:defRPr>
      </a:lvl2pPr>
      <a:lvl3pPr marL="0" indent="-240030" algn="l" defTabSz="685800" rtl="0" eaLnBrk="1" latinLnBrk="0" hangingPunct="1">
        <a:lnSpc>
          <a:spcPct val="140000"/>
        </a:lnSpc>
        <a:spcBef>
          <a:spcPts val="698"/>
        </a:spcBef>
        <a:buFont typeface="Corbel" panose="020B0503020204020204" pitchFamily="34" charset="0"/>
        <a:buChar char="–"/>
        <a:defRPr sz="1050" i="1" kern="1200" spc="113" baseline="0">
          <a:solidFill>
            <a:schemeClr val="tx1">
              <a:lumMod val="75000"/>
              <a:lumOff val="25000"/>
            </a:schemeClr>
          </a:solidFill>
          <a:latin typeface="+mn-lt"/>
          <a:ea typeface="+mn-ea"/>
          <a:cs typeface="+mn-cs"/>
        </a:defRPr>
      </a:lvl3pPr>
      <a:lvl4pPr marL="0" indent="-240030" algn="l" defTabSz="685800" rtl="0" eaLnBrk="1" latinLnBrk="0" hangingPunct="1">
        <a:lnSpc>
          <a:spcPct val="140000"/>
        </a:lnSpc>
        <a:spcBef>
          <a:spcPts val="698"/>
        </a:spcBef>
        <a:buFont typeface="Corbel" panose="020B0503020204020204" pitchFamily="34" charset="0"/>
        <a:buChar char="–"/>
        <a:defRPr sz="1050" kern="1200" spc="113" baseline="0">
          <a:solidFill>
            <a:schemeClr val="tx1">
              <a:lumMod val="75000"/>
              <a:lumOff val="25000"/>
            </a:schemeClr>
          </a:solidFill>
          <a:latin typeface="+mn-lt"/>
          <a:ea typeface="+mn-ea"/>
          <a:cs typeface="+mn-cs"/>
        </a:defRPr>
      </a:lvl4pPr>
      <a:lvl5pPr marL="0" indent="-240030" algn="l" defTabSz="685800" rtl="0" eaLnBrk="1" latinLnBrk="0" hangingPunct="1">
        <a:lnSpc>
          <a:spcPct val="140000"/>
        </a:lnSpc>
        <a:spcBef>
          <a:spcPts val="698"/>
        </a:spcBef>
        <a:buFont typeface="Corbel" panose="020B0503020204020204" pitchFamily="34" charset="0"/>
        <a:buChar char="–"/>
        <a:defRPr sz="1050" i="1" kern="1200" spc="113" baseline="0">
          <a:solidFill>
            <a:schemeClr val="tx1">
              <a:lumMod val="75000"/>
              <a:lumOff val="25000"/>
            </a:schemeClr>
          </a:solidFill>
          <a:latin typeface="+mn-lt"/>
          <a:ea typeface="+mn-ea"/>
          <a:cs typeface="+mn-cs"/>
        </a:defRPr>
      </a:lvl5pPr>
      <a:lvl6pPr marL="144018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386" userDrawn="1">
          <p15:clr>
            <a:srgbClr val="F26B43"/>
          </p15:clr>
        </p15:guide>
        <p15:guide id="2" orient="horz" pos="3960" userDrawn="1">
          <p15:clr>
            <a:srgbClr val="F26B43"/>
          </p15:clr>
        </p15:guide>
        <p15:guide id="3" orient="horz" pos="1536" userDrawn="1">
          <p15:clr>
            <a:srgbClr val="F26B43"/>
          </p15:clr>
        </p15:guide>
        <p15:guide id="4" orient="horz" pos="3840" userDrawn="1">
          <p15:clr>
            <a:srgbClr val="F26B43"/>
          </p15:clr>
        </p15:guide>
        <p15:guide id="5" pos="3312" userDrawn="1">
          <p15:clr>
            <a:srgbClr val="F26B43"/>
          </p15:clr>
        </p15:guide>
        <p15:guide id="6" pos="3600" userDrawn="1">
          <p15:clr>
            <a:srgbClr val="F26B43"/>
          </p15:clr>
        </p15:guide>
        <p15:guide id="7" orient="horz" pos="360" userDrawn="1">
          <p15:clr>
            <a:srgbClr val="F26B43"/>
          </p15:clr>
        </p15:guide>
        <p15:guide id="8" pos="5526" userDrawn="1">
          <p15:clr>
            <a:srgbClr val="F26B43"/>
          </p15:clr>
        </p15:guide>
        <p15:guide id="9" pos="1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14B6A3-5F3E-4909-8ED5-87FE82492264}"/>
              </a:ext>
            </a:extLst>
          </p:cNvPr>
          <p:cNvSpPr>
            <a:spLocks noGrp="1"/>
          </p:cNvSpPr>
          <p:nvPr>
            <p:ph type="ctrTitle"/>
          </p:nvPr>
        </p:nvSpPr>
        <p:spPr>
          <a:xfrm>
            <a:off x="1011397" y="2286000"/>
            <a:ext cx="7122953" cy="2066926"/>
          </a:xfrm>
        </p:spPr>
        <p:txBody>
          <a:bodyPr vert="horz" lIns="82296" tIns="82296" rIns="82296" bIns="68580" rtlCol="0" anchor="ctr" anchorCtr="0">
            <a:normAutofit/>
          </a:bodyPr>
          <a:lstStyle/>
          <a:p>
            <a:pPr algn="ctr"/>
            <a:r>
              <a:rPr lang="en-US" sz="6000" i="1" dirty="0">
                <a:latin typeface="Candara" panose="020E0502030303020204" pitchFamily="34" charset="0"/>
              </a:rPr>
              <a:t>Knowing the “unknown god”</a:t>
            </a:r>
          </a:p>
        </p:txBody>
      </p:sp>
      <p:sp>
        <p:nvSpPr>
          <p:cNvPr id="2" name="TextBox 1">
            <a:extLst>
              <a:ext uri="{FF2B5EF4-FFF2-40B4-BE49-F238E27FC236}">
                <a16:creationId xmlns:a16="http://schemas.microsoft.com/office/drawing/2014/main" id="{55F57B07-34F2-F13F-6792-7D58AFA303B9}"/>
              </a:ext>
            </a:extLst>
          </p:cNvPr>
          <p:cNvSpPr txBox="1"/>
          <p:nvPr/>
        </p:nvSpPr>
        <p:spPr>
          <a:xfrm>
            <a:off x="3383925" y="4352925"/>
            <a:ext cx="2381250" cy="584775"/>
          </a:xfrm>
          <a:prstGeom prst="rect">
            <a:avLst/>
          </a:prstGeom>
          <a:noFill/>
        </p:spPr>
        <p:txBody>
          <a:bodyPr wrap="square" rtlCol="0">
            <a:spAutoFit/>
          </a:bodyPr>
          <a:lstStyle/>
          <a:p>
            <a:pPr algn="ctr"/>
            <a:r>
              <a:rPr lang="en-US" sz="3200" i="1" dirty="0">
                <a:solidFill>
                  <a:schemeClr val="bg1"/>
                </a:solidFill>
                <a:latin typeface="Candara" panose="020E0502030303020204" pitchFamily="34" charset="0"/>
              </a:rPr>
              <a:t>Acts 17:22-31</a:t>
            </a:r>
          </a:p>
        </p:txBody>
      </p:sp>
    </p:spTree>
    <p:extLst>
      <p:ext uri="{BB962C8B-B14F-4D97-AF65-F5344CB8AC3E}">
        <p14:creationId xmlns:p14="http://schemas.microsoft.com/office/powerpoint/2010/main" val="23239072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750" fill="hold"/>
                                        <p:tgtEl>
                                          <p:spTgt spid="7"/>
                                        </p:tgtEl>
                                        <p:attrNameLst>
                                          <p:attrName>ppt_w</p:attrName>
                                        </p:attrNameLst>
                                      </p:cBhvr>
                                      <p:tavLst>
                                        <p:tav tm="0">
                                          <p:val>
                                            <p:fltVal val="0"/>
                                          </p:val>
                                        </p:tav>
                                        <p:tav tm="100000">
                                          <p:val>
                                            <p:strVal val="#ppt_w"/>
                                          </p:val>
                                        </p:tav>
                                      </p:tavLst>
                                    </p:anim>
                                    <p:anim calcmode="lin" valueType="num">
                                      <p:cBhvr>
                                        <p:cTn id="8" dur="1750" fill="hold"/>
                                        <p:tgtEl>
                                          <p:spTgt spid="7"/>
                                        </p:tgtEl>
                                        <p:attrNameLst>
                                          <p:attrName>ppt_h</p:attrName>
                                        </p:attrNameLst>
                                      </p:cBhvr>
                                      <p:tavLst>
                                        <p:tav tm="0">
                                          <p:val>
                                            <p:fltVal val="0"/>
                                          </p:val>
                                        </p:tav>
                                        <p:tav tm="100000">
                                          <p:val>
                                            <p:strVal val="#ppt_h"/>
                                          </p:val>
                                        </p:tav>
                                      </p:tavLst>
                                    </p:anim>
                                    <p:anim calcmode="lin" valueType="num">
                                      <p:cBhvr>
                                        <p:cTn id="9" dur="1750" fill="hold"/>
                                        <p:tgtEl>
                                          <p:spTgt spid="7"/>
                                        </p:tgtEl>
                                        <p:attrNameLst>
                                          <p:attrName>style.rotation</p:attrName>
                                        </p:attrNameLst>
                                      </p:cBhvr>
                                      <p:tavLst>
                                        <p:tav tm="0">
                                          <p:val>
                                            <p:fltVal val="90"/>
                                          </p:val>
                                        </p:tav>
                                        <p:tav tm="100000">
                                          <p:val>
                                            <p:fltVal val="0"/>
                                          </p:val>
                                        </p:tav>
                                      </p:tavLst>
                                    </p:anim>
                                    <p:animEffect transition="in" filter="fade">
                                      <p:cBhvr>
                                        <p:cTn id="10" dur="1750"/>
                                        <p:tgtEl>
                                          <p:spTgt spid="7"/>
                                        </p:tgtEl>
                                      </p:cBhvr>
                                    </p:animEffect>
                                  </p:childTnLst>
                                </p:cTn>
                              </p:par>
                            </p:childTnLst>
                          </p:cTn>
                        </p:par>
                        <p:par>
                          <p:cTn id="11" fill="hold">
                            <p:stCondLst>
                              <p:cond delay="1750"/>
                            </p:stCondLst>
                            <p:childTnLst>
                              <p:par>
                                <p:cTn id="12" presetID="42" presetClass="entr" presetSubtype="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750"/>
                                        <p:tgtEl>
                                          <p:spTgt spid="2"/>
                                        </p:tgtEl>
                                      </p:cBhvr>
                                    </p:animEffect>
                                    <p:anim calcmode="lin" valueType="num">
                                      <p:cBhvr>
                                        <p:cTn id="15" dur="750" fill="hold"/>
                                        <p:tgtEl>
                                          <p:spTgt spid="2"/>
                                        </p:tgtEl>
                                        <p:attrNameLst>
                                          <p:attrName>ppt_x</p:attrName>
                                        </p:attrNameLst>
                                      </p:cBhvr>
                                      <p:tavLst>
                                        <p:tav tm="0">
                                          <p:val>
                                            <p:strVal val="#ppt_x"/>
                                          </p:val>
                                        </p:tav>
                                        <p:tav tm="100000">
                                          <p:val>
                                            <p:strVal val="#ppt_x"/>
                                          </p:val>
                                        </p:tav>
                                      </p:tavLst>
                                    </p:anim>
                                    <p:anim calcmode="lin" valueType="num">
                                      <p:cBhvr>
                                        <p:cTn id="16" dur="75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p:txBody>
          <a:bodyPr/>
          <a:lstStyle/>
          <a:p>
            <a:r>
              <a:rPr lang="en-US" sz="4800" dirty="0">
                <a:latin typeface="Arial" panose="020B0604020202020204" pitchFamily="34" charset="0"/>
                <a:cs typeface="Arial" panose="020B0604020202020204" pitchFamily="34" charset="0"/>
              </a:rPr>
              <a:t>CONCLUSION</a:t>
            </a:r>
          </a:p>
        </p:txBody>
      </p:sp>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18660" y="2384689"/>
            <a:ext cx="7976017" cy="3718557"/>
          </a:xfrm>
        </p:spPr>
        <p:txBody>
          <a:bodyPr>
            <a:noAutofit/>
          </a:bodyPr>
          <a:lstStyle/>
          <a:p>
            <a:pPr>
              <a:lnSpc>
                <a:spcPts val="4200"/>
              </a:lnSpc>
              <a:spcBef>
                <a:spcPts val="0"/>
              </a:spcBef>
              <a:spcAft>
                <a:spcPts val="0"/>
              </a:spcAft>
            </a:pPr>
            <a:r>
              <a:rPr lang="en-US" sz="4000" b="1" dirty="0">
                <a:latin typeface="Candara" panose="020E0502030303020204" pitchFamily="34" charset="0"/>
              </a:rPr>
              <a:t>Is This God The One You Serve</a:t>
            </a:r>
            <a:r>
              <a:rPr lang="en-US" sz="4000" b="1" i="1" dirty="0">
                <a:latin typeface="Candara" panose="020E0502030303020204" pitchFamily="34" charset="0"/>
              </a:rPr>
              <a:t>?</a:t>
            </a:r>
          </a:p>
          <a:p>
            <a:pPr marL="365760" indent="-274320">
              <a:lnSpc>
                <a:spcPts val="3200"/>
              </a:lnSpc>
              <a:spcBef>
                <a:spcPts val="600"/>
              </a:spcBef>
              <a:spcAft>
                <a:spcPts val="0"/>
              </a:spcAft>
              <a:buFont typeface="Wingdings" panose="05000000000000000000" pitchFamily="2" charset="2"/>
              <a:buChar char="§"/>
            </a:pPr>
            <a:r>
              <a:rPr lang="en-US" sz="3200" dirty="0">
                <a:latin typeface="Candara" panose="020E0502030303020204" pitchFamily="34" charset="0"/>
              </a:rPr>
              <a:t>Do You Honor and Obey God as your Lord?</a:t>
            </a:r>
          </a:p>
          <a:p>
            <a:pPr marL="365760" indent="-274320">
              <a:lnSpc>
                <a:spcPts val="3200"/>
              </a:lnSpc>
              <a:spcBef>
                <a:spcPts val="1200"/>
              </a:spcBef>
              <a:spcAft>
                <a:spcPts val="0"/>
              </a:spcAft>
              <a:buFont typeface="Wingdings" panose="05000000000000000000" pitchFamily="2" charset="2"/>
              <a:buChar char="§"/>
            </a:pPr>
            <a:r>
              <a:rPr lang="en-US" sz="3200" dirty="0">
                <a:latin typeface="Candara" panose="020E0502030303020204" pitchFamily="34" charset="0"/>
              </a:rPr>
              <a:t>Do you commune with Him as a person?</a:t>
            </a:r>
          </a:p>
          <a:p>
            <a:pPr marL="365760" indent="-274320">
              <a:lnSpc>
                <a:spcPts val="3200"/>
              </a:lnSpc>
              <a:spcBef>
                <a:spcPts val="1800"/>
              </a:spcBef>
              <a:spcAft>
                <a:spcPts val="0"/>
              </a:spcAft>
              <a:buFont typeface="Wingdings" panose="05000000000000000000" pitchFamily="2" charset="2"/>
              <a:buChar char="§"/>
            </a:pPr>
            <a:r>
              <a:rPr lang="en-US" sz="3200" dirty="0">
                <a:latin typeface="Candara" panose="020E0502030303020204" pitchFamily="34" charset="0"/>
              </a:rPr>
              <a:t>Are you prepared for His judgment?</a:t>
            </a:r>
          </a:p>
        </p:txBody>
      </p:sp>
      <p:sp>
        <p:nvSpPr>
          <p:cNvPr id="7" name="Slide Number Placeholder 6">
            <a:extLst>
              <a:ext uri="{FF2B5EF4-FFF2-40B4-BE49-F238E27FC236}">
                <a16:creationId xmlns:a16="http://schemas.microsoft.com/office/drawing/2014/main" id="{5CBD0234-F7AF-51FC-40DE-DC25AABFB833}"/>
              </a:ext>
            </a:extLst>
          </p:cNvPr>
          <p:cNvSpPr>
            <a:spLocks noGrp="1"/>
          </p:cNvSpPr>
          <p:nvPr>
            <p:ph type="sldNum" sz="quarter" idx="12"/>
          </p:nvPr>
        </p:nvSpPr>
        <p:spPr/>
        <p:txBody>
          <a:bodyPr/>
          <a:lstStyle/>
          <a:p>
            <a:fld id="{FAEF9944-A4F6-4C59-AEBD-678D6480B8EA}" type="slidenum">
              <a:rPr lang="en-US" smtClean="0"/>
              <a:pPr/>
              <a:t>10</a:t>
            </a:fld>
            <a:endParaRPr lang="en-US" dirty="0"/>
          </a:p>
        </p:txBody>
      </p:sp>
    </p:spTree>
    <p:extLst>
      <p:ext uri="{BB962C8B-B14F-4D97-AF65-F5344CB8AC3E}">
        <p14:creationId xmlns:p14="http://schemas.microsoft.com/office/powerpoint/2010/main" val="31659999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476995" y="1809950"/>
            <a:ext cx="8239023" cy="4385707"/>
          </a:xfrm>
          <a:solidFill>
            <a:schemeClr val="accent1"/>
          </a:solidFill>
          <a:ln>
            <a:solidFill>
              <a:schemeClr val="tx1"/>
            </a:solidFill>
          </a:ln>
        </p:spPr>
        <p:txBody>
          <a:bodyPr vert="horz" wrap="square" lIns="68580" tIns="34290" rIns="68580" bIns="34290" numCol="1" rtlCol="0" anchor="t" anchorCtr="0" compatLnSpc="1">
            <a:prstTxWarp prst="textNoShape">
              <a:avLst/>
            </a:prstTxWarp>
            <a:noAutofit/>
          </a:bodyPr>
          <a:lstStyle/>
          <a:p>
            <a:pPr marL="365760" indent="-274320">
              <a:lnSpc>
                <a:spcPts val="4000"/>
              </a:lnSpc>
              <a:spcBef>
                <a:spcPts val="1200"/>
              </a:spcBef>
              <a:spcAft>
                <a:spcPts val="0"/>
              </a:spcAft>
              <a:buClr>
                <a:schemeClr val="bg1"/>
              </a:buClr>
              <a:buNone/>
              <a:defRPr/>
            </a:pPr>
            <a:r>
              <a:rPr lang="en-US" altLang="en-US" sz="3600" b="1" dirty="0">
                <a:solidFill>
                  <a:schemeClr val="bg1"/>
                </a:solidFill>
                <a:effectLst/>
                <a:latin typeface="Candara" panose="020E0502030303020204" pitchFamily="34" charset="0"/>
              </a:rPr>
              <a:t>Alien sinners must…</a:t>
            </a:r>
          </a:p>
          <a:p>
            <a:pPr marL="365760" indent="-274320">
              <a:lnSpc>
                <a:spcPts val="2800"/>
              </a:lnSpc>
              <a:spcBef>
                <a:spcPts val="0"/>
              </a:spcBef>
              <a:spcAft>
                <a:spcPts val="0"/>
              </a:spcAft>
              <a:buClrTx/>
              <a:buSzPct val="100000"/>
              <a:buFont typeface="Wingdings" panose="05000000000000000000" pitchFamily="2" charset="2"/>
              <a:buChar char="§"/>
              <a:defRPr/>
            </a:pPr>
            <a:r>
              <a:rPr lang="en-US" altLang="en-US" sz="2800" b="0" dirty="0">
                <a:solidFill>
                  <a:schemeClr val="bg1"/>
                </a:solidFill>
                <a:effectLst/>
                <a:latin typeface="Candara" panose="020E0502030303020204" pitchFamily="34" charset="0"/>
              </a:rPr>
              <a:t>Hear the Gospel </a:t>
            </a:r>
            <a:r>
              <a:rPr lang="en-US" altLang="en-US" sz="2800" b="0" i="1" dirty="0">
                <a:solidFill>
                  <a:schemeClr val="bg1"/>
                </a:solidFill>
                <a:effectLst/>
                <a:latin typeface="Candara" panose="020E0502030303020204" pitchFamily="34" charset="0"/>
              </a:rPr>
              <a:t>– Rom. 10:17; Heb. 11:6</a:t>
            </a:r>
          </a:p>
          <a:p>
            <a:pPr marL="365760" indent="-274320">
              <a:lnSpc>
                <a:spcPts val="2800"/>
              </a:lnSpc>
              <a:spcBef>
                <a:spcPts val="0"/>
              </a:spcBef>
              <a:spcAft>
                <a:spcPts val="0"/>
              </a:spcAft>
              <a:buClrTx/>
              <a:buSzPct val="100000"/>
              <a:buFont typeface="Wingdings" panose="05000000000000000000" pitchFamily="2" charset="2"/>
              <a:buChar char="§"/>
              <a:defRPr/>
            </a:pPr>
            <a:r>
              <a:rPr lang="en-US" altLang="en-US" sz="2800" b="0" dirty="0">
                <a:solidFill>
                  <a:schemeClr val="bg1"/>
                </a:solidFill>
                <a:effectLst/>
                <a:latin typeface="Candara" panose="020E0502030303020204" pitchFamily="34" charset="0"/>
              </a:rPr>
              <a:t>Believe it </a:t>
            </a:r>
            <a:r>
              <a:rPr lang="en-US" altLang="en-US" sz="2800" b="0" i="1" dirty="0">
                <a:solidFill>
                  <a:schemeClr val="bg1"/>
                </a:solidFill>
                <a:effectLst/>
                <a:latin typeface="Candara" panose="020E0502030303020204" pitchFamily="34" charset="0"/>
              </a:rPr>
              <a:t>– John 8:24</a:t>
            </a:r>
          </a:p>
          <a:p>
            <a:pPr marL="365760" indent="-274320">
              <a:lnSpc>
                <a:spcPts val="2800"/>
              </a:lnSpc>
              <a:spcBef>
                <a:spcPts val="0"/>
              </a:spcBef>
              <a:spcAft>
                <a:spcPts val="0"/>
              </a:spcAft>
              <a:buClrTx/>
              <a:buSzPct val="100000"/>
              <a:buFont typeface="Wingdings" panose="05000000000000000000" pitchFamily="2" charset="2"/>
              <a:buChar char="§"/>
              <a:defRPr/>
            </a:pPr>
            <a:r>
              <a:rPr lang="en-US" altLang="en-US" sz="2800" b="0" dirty="0">
                <a:solidFill>
                  <a:schemeClr val="bg1"/>
                </a:solidFill>
                <a:effectLst/>
                <a:latin typeface="Candara" panose="020E0502030303020204" pitchFamily="34" charset="0"/>
              </a:rPr>
              <a:t>Repent of sin in your life </a:t>
            </a:r>
            <a:r>
              <a:rPr lang="en-US" altLang="en-US" sz="2800" b="0" i="1" dirty="0">
                <a:solidFill>
                  <a:schemeClr val="bg1"/>
                </a:solidFill>
                <a:effectLst/>
                <a:latin typeface="Candara" panose="020E0502030303020204" pitchFamily="34" charset="0"/>
              </a:rPr>
              <a:t>– Acts 17:30</a:t>
            </a:r>
          </a:p>
          <a:p>
            <a:pPr marL="365760" indent="-274320">
              <a:lnSpc>
                <a:spcPts val="2800"/>
              </a:lnSpc>
              <a:spcBef>
                <a:spcPts val="0"/>
              </a:spcBef>
              <a:spcAft>
                <a:spcPts val="0"/>
              </a:spcAft>
              <a:buClrTx/>
              <a:buSzPct val="100000"/>
              <a:buFont typeface="Wingdings" panose="05000000000000000000" pitchFamily="2" charset="2"/>
              <a:buChar char="§"/>
              <a:defRPr/>
            </a:pPr>
            <a:r>
              <a:rPr lang="en-US" altLang="en-US" sz="2800" b="0" dirty="0">
                <a:solidFill>
                  <a:schemeClr val="bg1"/>
                </a:solidFill>
                <a:effectLst/>
                <a:latin typeface="Candara" panose="020E0502030303020204" pitchFamily="34" charset="0"/>
              </a:rPr>
              <a:t>Confess </a:t>
            </a:r>
            <a:r>
              <a:rPr lang="en-US" altLang="en-US" sz="2800" b="0" dirty="0">
                <a:solidFill>
                  <a:schemeClr val="bg1"/>
                </a:solidFill>
                <a:latin typeface="Candara" panose="020E0502030303020204" pitchFamily="34" charset="0"/>
              </a:rPr>
              <a:t>that </a:t>
            </a:r>
            <a:r>
              <a:rPr lang="en-US" altLang="en-US" sz="2800" b="0" dirty="0">
                <a:solidFill>
                  <a:schemeClr val="bg1"/>
                </a:solidFill>
                <a:effectLst/>
                <a:latin typeface="Candara" panose="020E0502030303020204" pitchFamily="34" charset="0"/>
              </a:rPr>
              <a:t>Christ </a:t>
            </a:r>
            <a:r>
              <a:rPr lang="en-US" altLang="en-US" sz="2800" b="0" dirty="0">
                <a:solidFill>
                  <a:schemeClr val="bg1"/>
                </a:solidFill>
                <a:latin typeface="Candara" panose="020E0502030303020204" pitchFamily="34" charset="0"/>
              </a:rPr>
              <a:t>is God’s Son </a:t>
            </a:r>
            <a:r>
              <a:rPr lang="en-US" altLang="en-US" sz="2800" b="0" dirty="0">
                <a:solidFill>
                  <a:schemeClr val="bg1"/>
                </a:solidFill>
                <a:effectLst/>
                <a:latin typeface="Candara" panose="020E0502030303020204" pitchFamily="34" charset="0"/>
              </a:rPr>
              <a:t>– </a:t>
            </a:r>
            <a:r>
              <a:rPr lang="en-US" altLang="en-US" sz="2800" b="0" i="1" dirty="0">
                <a:solidFill>
                  <a:schemeClr val="bg1"/>
                </a:solidFill>
                <a:effectLst/>
                <a:latin typeface="Candara" panose="020E0502030303020204" pitchFamily="34" charset="0"/>
              </a:rPr>
              <a:t>Matt. 10:32</a:t>
            </a:r>
          </a:p>
          <a:p>
            <a:pPr marL="365760" indent="-274320">
              <a:lnSpc>
                <a:spcPts val="2800"/>
              </a:lnSpc>
              <a:spcBef>
                <a:spcPts val="0"/>
              </a:spcBef>
              <a:spcAft>
                <a:spcPts val="0"/>
              </a:spcAft>
              <a:buClrTx/>
              <a:buSzPct val="100000"/>
              <a:buFont typeface="Wingdings" panose="05000000000000000000" pitchFamily="2" charset="2"/>
              <a:buChar char="§"/>
              <a:defRPr/>
            </a:pPr>
            <a:r>
              <a:rPr lang="en-US" altLang="en-US" sz="2800" b="0" dirty="0">
                <a:solidFill>
                  <a:schemeClr val="bg1"/>
                </a:solidFill>
                <a:effectLst/>
                <a:latin typeface="Candara" panose="020E0502030303020204" pitchFamily="34" charset="0"/>
              </a:rPr>
              <a:t>Be baptized </a:t>
            </a:r>
            <a:r>
              <a:rPr lang="en-US" altLang="en-US" sz="2800" b="0" dirty="0">
                <a:solidFill>
                  <a:schemeClr val="bg1"/>
                </a:solidFill>
                <a:latin typeface="Candara" panose="020E0502030303020204" pitchFamily="34" charset="0"/>
              </a:rPr>
              <a:t>to wash away your</a:t>
            </a:r>
            <a:r>
              <a:rPr lang="en-US" altLang="en-US" sz="2800" b="0" dirty="0">
                <a:solidFill>
                  <a:schemeClr val="bg1"/>
                </a:solidFill>
                <a:effectLst/>
                <a:latin typeface="Candara" panose="020E0502030303020204" pitchFamily="34" charset="0"/>
              </a:rPr>
              <a:t> sins </a:t>
            </a:r>
            <a:r>
              <a:rPr lang="en-US" altLang="en-US" sz="2800" b="0" i="1" dirty="0">
                <a:solidFill>
                  <a:schemeClr val="bg1"/>
                </a:solidFill>
                <a:effectLst/>
                <a:latin typeface="Candara" panose="020E0502030303020204" pitchFamily="34" charset="0"/>
              </a:rPr>
              <a:t>– Acts 2:38</a:t>
            </a:r>
          </a:p>
          <a:p>
            <a:pPr marL="0" lvl="1" indent="0">
              <a:lnSpc>
                <a:spcPts val="3600"/>
              </a:lnSpc>
              <a:spcBef>
                <a:spcPts val="600"/>
              </a:spcBef>
              <a:spcAft>
                <a:spcPts val="0"/>
              </a:spcAft>
              <a:buClr>
                <a:schemeClr val="bg1"/>
              </a:buClr>
              <a:buNone/>
              <a:defRPr/>
            </a:pPr>
            <a:r>
              <a:rPr lang="en-US" altLang="en-US" sz="3600" b="1" dirty="0">
                <a:solidFill>
                  <a:schemeClr val="bg1"/>
                </a:solidFill>
                <a:effectLst/>
                <a:latin typeface="Candara" panose="020E0502030303020204" pitchFamily="34" charset="0"/>
              </a:rPr>
              <a:t>An erring child of God must…</a:t>
            </a:r>
          </a:p>
          <a:p>
            <a:pPr marL="365760" indent="-274320" algn="just">
              <a:lnSpc>
                <a:spcPts val="2800"/>
              </a:lnSpc>
              <a:spcBef>
                <a:spcPts val="0"/>
              </a:spcBef>
              <a:spcAft>
                <a:spcPts val="0"/>
              </a:spcAft>
              <a:buClrTx/>
              <a:buSzPct val="100000"/>
              <a:buFont typeface="Wingdings" panose="05000000000000000000" pitchFamily="2" charset="2"/>
              <a:buChar char="§"/>
              <a:defRPr/>
            </a:pPr>
            <a:r>
              <a:rPr lang="en-US" altLang="en-US" sz="2800" b="0" dirty="0">
                <a:solidFill>
                  <a:schemeClr val="bg1"/>
                </a:solidFill>
                <a:effectLst/>
                <a:latin typeface="Candara" panose="020E0502030303020204" pitchFamily="34" charset="0"/>
              </a:rPr>
              <a:t>Repent and Pray for Forgiveness </a:t>
            </a:r>
            <a:r>
              <a:rPr lang="en-US" altLang="en-US" sz="2800" b="0" i="1" dirty="0">
                <a:solidFill>
                  <a:schemeClr val="bg1"/>
                </a:solidFill>
                <a:effectLst/>
                <a:latin typeface="Candara" panose="020E0502030303020204" pitchFamily="34" charset="0"/>
              </a:rPr>
              <a:t>– 1 John 1:7-9</a:t>
            </a:r>
          </a:p>
          <a:p>
            <a:pPr marL="0" indent="0">
              <a:lnSpc>
                <a:spcPts val="2800"/>
              </a:lnSpc>
              <a:spcBef>
                <a:spcPts val="1800"/>
              </a:spcBef>
              <a:spcAft>
                <a:spcPts val="0"/>
              </a:spcAft>
              <a:buClr>
                <a:schemeClr val="bg1"/>
              </a:buClr>
              <a:buSzPct val="99000"/>
              <a:buNone/>
              <a:defRPr/>
            </a:pPr>
            <a:r>
              <a:rPr lang="en-US" altLang="en-US" sz="3600" b="1" dirty="0">
                <a:solidFill>
                  <a:schemeClr val="bg1"/>
                </a:solidFill>
                <a:latin typeface="Candara" panose="020E0502030303020204" pitchFamily="34" charset="0"/>
              </a:rPr>
              <a:t>Endure </a:t>
            </a:r>
            <a:r>
              <a:rPr lang="en-US" altLang="en-US" sz="3600" dirty="0">
                <a:solidFill>
                  <a:schemeClr val="bg1"/>
                </a:solidFill>
                <a:latin typeface="Candara" panose="020E0502030303020204" pitchFamily="34" charset="0"/>
              </a:rPr>
              <a:t>and</a:t>
            </a:r>
            <a:r>
              <a:rPr lang="en-US" altLang="en-US" sz="3600" b="1" dirty="0">
                <a:solidFill>
                  <a:schemeClr val="bg1"/>
                </a:solidFill>
                <a:latin typeface="Candara" panose="020E0502030303020204" pitchFamily="34" charset="0"/>
              </a:rPr>
              <a:t> </a:t>
            </a:r>
            <a:r>
              <a:rPr lang="en-US" altLang="en-US" sz="3600" b="1" i="1" dirty="0">
                <a:solidFill>
                  <a:schemeClr val="bg1"/>
                </a:solidFill>
                <a:effectLst/>
                <a:latin typeface="Candara" panose="020E0502030303020204" pitchFamily="34" charset="0"/>
              </a:rPr>
              <a:t>“be faithful </a:t>
            </a:r>
            <a:r>
              <a:rPr lang="en-US" altLang="en-US" sz="3600" b="1" i="1" u="sng" dirty="0">
                <a:solidFill>
                  <a:schemeClr val="bg1"/>
                </a:solidFill>
                <a:effectLst/>
                <a:latin typeface="Candara" panose="020E0502030303020204" pitchFamily="34" charset="0"/>
              </a:rPr>
              <a:t>unto</a:t>
            </a:r>
            <a:r>
              <a:rPr lang="en-US" altLang="en-US" sz="3600" b="1" i="1" dirty="0">
                <a:solidFill>
                  <a:schemeClr val="bg1"/>
                </a:solidFill>
                <a:effectLst/>
                <a:latin typeface="Candara" panose="020E0502030303020204" pitchFamily="34" charset="0"/>
              </a:rPr>
              <a:t> death”</a:t>
            </a:r>
          </a:p>
          <a:p>
            <a:pPr marL="365760" indent="-274320">
              <a:lnSpc>
                <a:spcPts val="2800"/>
              </a:lnSpc>
              <a:spcBef>
                <a:spcPts val="0"/>
              </a:spcBef>
              <a:buClrTx/>
              <a:buSzPct val="100000"/>
              <a:buFont typeface="Wingdings" panose="05000000000000000000" pitchFamily="2" charset="2"/>
              <a:buChar char="§"/>
              <a:defRPr/>
            </a:pPr>
            <a:r>
              <a:rPr lang="en-US" altLang="en-US" sz="2800" b="0" i="1" dirty="0">
                <a:solidFill>
                  <a:schemeClr val="bg1"/>
                </a:solidFill>
                <a:effectLst/>
                <a:latin typeface="Candara" panose="020E0502030303020204" pitchFamily="34" charset="0"/>
              </a:rPr>
              <a:t>Rev.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464104" y="431510"/>
            <a:ext cx="8239023" cy="1107996"/>
          </a:xfrm>
          <a:prstGeom prst="rect">
            <a:avLst/>
          </a:prstGeom>
          <a:solidFill>
            <a:schemeClr val="accent1"/>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1"/>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18753" y="662342"/>
            <a:ext cx="721326" cy="646331"/>
          </a:xfrm>
          <a:prstGeom prst="rect">
            <a:avLst/>
          </a:prstGeom>
          <a:noFill/>
        </p:spPr>
        <p:txBody>
          <a:bodyPr wrap="square" rtlCol="0">
            <a:spAutoFit/>
          </a:bodyPr>
          <a:lstStyle/>
          <a:p>
            <a:pPr algn="ctr"/>
            <a:r>
              <a:rPr lang="en-US" i="1" dirty="0">
                <a:solidFill>
                  <a:schemeClr val="bg1"/>
                </a:solidFill>
                <a:latin typeface="Candara" panose="020E0502030303020204" pitchFamily="34" charset="0"/>
              </a:rPr>
              <a:t>Acts 2:37</a:t>
            </a:r>
          </a:p>
        </p:txBody>
      </p:sp>
      <p:sp>
        <p:nvSpPr>
          <p:cNvPr id="3" name="Slide Number Placeholder 2">
            <a:extLst>
              <a:ext uri="{FF2B5EF4-FFF2-40B4-BE49-F238E27FC236}">
                <a16:creationId xmlns:a16="http://schemas.microsoft.com/office/drawing/2014/main" id="{E8B1B78F-C893-54E2-6A68-AD36F59FCE1D}"/>
              </a:ext>
            </a:extLst>
          </p:cNvPr>
          <p:cNvSpPr>
            <a:spLocks noGrp="1"/>
          </p:cNvSpPr>
          <p:nvPr>
            <p:ph type="sldNum" sz="quarter" idx="12"/>
          </p:nvPr>
        </p:nvSpPr>
        <p:spPr/>
        <p:txBody>
          <a:bodyPr/>
          <a:lstStyle/>
          <a:p>
            <a:fld id="{FAEF9944-A4F6-4C59-AEBD-678D6480B8EA}" type="slidenum">
              <a:rPr lang="en-US" smtClean="0"/>
              <a:pPr/>
              <a:t>11</a:t>
            </a:fld>
            <a:endParaRPr lang="en-US" dirty="0"/>
          </a:p>
        </p:txBody>
      </p:sp>
    </p:spTree>
    <p:extLst>
      <p:ext uri="{BB962C8B-B14F-4D97-AF65-F5344CB8AC3E}">
        <p14:creationId xmlns:p14="http://schemas.microsoft.com/office/powerpoint/2010/main" val="9510380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0EB58E2-A9A0-481A-8B5B-381B836CE40B}"/>
              </a:ext>
            </a:extLst>
          </p:cNvPr>
          <p:cNvSpPr>
            <a:spLocks noGrp="1"/>
          </p:cNvSpPr>
          <p:nvPr>
            <p:ph sz="quarter" idx="14"/>
          </p:nvPr>
        </p:nvSpPr>
        <p:spPr>
          <a:xfrm>
            <a:off x="0" y="1133474"/>
            <a:ext cx="6225871" cy="5026693"/>
          </a:xfrm>
        </p:spPr>
        <p:txBody>
          <a:bodyPr>
            <a:noAutofit/>
          </a:bodyPr>
          <a:lstStyle/>
          <a:p>
            <a:pPr>
              <a:lnSpc>
                <a:spcPts val="3100"/>
              </a:lnSpc>
              <a:spcBef>
                <a:spcPts val="0"/>
              </a:spcBef>
              <a:spcAft>
                <a:spcPts val="0"/>
              </a:spcAft>
            </a:pPr>
            <a:r>
              <a:rPr lang="en-US" sz="3000" b="1" dirty="0">
                <a:latin typeface="Candara" panose="020E0502030303020204" pitchFamily="34" charset="0"/>
              </a:rPr>
              <a:t>The altar </a:t>
            </a:r>
            <a:r>
              <a:rPr lang="en-US" sz="3000" b="1" i="1" dirty="0">
                <a:latin typeface="Candara" panose="020E0502030303020204" pitchFamily="34" charset="0"/>
              </a:rPr>
              <a:t>“To The Unknown God”</a:t>
            </a:r>
            <a:r>
              <a:rPr lang="en-US" sz="3000" b="1" dirty="0">
                <a:latin typeface="Candara" panose="020E0502030303020204" pitchFamily="34" charset="0"/>
              </a:rPr>
              <a:t> was the product of the religious devotions of the Athenian</a:t>
            </a:r>
            <a:r>
              <a:rPr lang="en-US" sz="3200" b="1" dirty="0">
                <a:latin typeface="Candara" panose="020E0502030303020204" pitchFamily="34" charset="0"/>
              </a:rPr>
              <a:t>s</a:t>
            </a:r>
          </a:p>
          <a:p>
            <a:pPr marL="365760" indent="-274320">
              <a:lnSpc>
                <a:spcPts val="3200"/>
              </a:lnSpc>
              <a:spcBef>
                <a:spcPts val="0"/>
              </a:spcBef>
              <a:spcAft>
                <a:spcPts val="0"/>
              </a:spcAft>
              <a:buFont typeface="Wingdings" panose="05000000000000000000" pitchFamily="2" charset="2"/>
              <a:buChar char="§"/>
            </a:pPr>
            <a:r>
              <a:rPr lang="en-US" sz="2800" dirty="0">
                <a:latin typeface="Candara" panose="020E0502030303020204" pitchFamily="34" charset="0"/>
              </a:rPr>
              <a:t>Idolatry</a:t>
            </a:r>
            <a:r>
              <a:rPr lang="en-US" sz="2800" i="1" dirty="0">
                <a:latin typeface="Candara" panose="020E0502030303020204" pitchFamily="34" charset="0"/>
              </a:rPr>
              <a:t> – v. 16</a:t>
            </a:r>
          </a:p>
          <a:p>
            <a:pPr marL="365760" indent="-274320">
              <a:lnSpc>
                <a:spcPts val="3200"/>
              </a:lnSpc>
              <a:spcBef>
                <a:spcPts val="0"/>
              </a:spcBef>
              <a:spcAft>
                <a:spcPts val="0"/>
              </a:spcAft>
              <a:buFont typeface="Wingdings" panose="05000000000000000000" pitchFamily="2" charset="2"/>
              <a:buChar char="§"/>
            </a:pPr>
            <a:r>
              <a:rPr lang="en-US" sz="2800" dirty="0">
                <a:latin typeface="Candara" panose="020E0502030303020204" pitchFamily="34" charset="0"/>
              </a:rPr>
              <a:t>Judaism</a:t>
            </a:r>
            <a:r>
              <a:rPr lang="en-US" sz="2800" i="1" dirty="0">
                <a:latin typeface="Candara" panose="020E0502030303020204" pitchFamily="34" charset="0"/>
              </a:rPr>
              <a:t> – v. 17</a:t>
            </a:r>
          </a:p>
          <a:p>
            <a:pPr marL="365760" indent="-274320">
              <a:lnSpc>
                <a:spcPts val="3200"/>
              </a:lnSpc>
              <a:spcBef>
                <a:spcPts val="0"/>
              </a:spcBef>
              <a:spcAft>
                <a:spcPts val="0"/>
              </a:spcAft>
              <a:buFont typeface="Wingdings" panose="05000000000000000000" pitchFamily="2" charset="2"/>
              <a:buChar char="§"/>
            </a:pPr>
            <a:r>
              <a:rPr lang="en-US" sz="2800" dirty="0">
                <a:latin typeface="Candara" panose="020E0502030303020204" pitchFamily="34" charset="0"/>
              </a:rPr>
              <a:t>Philosophy </a:t>
            </a:r>
            <a:r>
              <a:rPr lang="en-US" sz="2800" i="1" dirty="0">
                <a:latin typeface="Candara" panose="020E0502030303020204" pitchFamily="34" charset="0"/>
              </a:rPr>
              <a:t>– v. 18</a:t>
            </a:r>
          </a:p>
          <a:p>
            <a:pPr marL="548640" lvl="2" indent="-274320">
              <a:lnSpc>
                <a:spcPts val="2400"/>
              </a:lnSpc>
              <a:spcBef>
                <a:spcPts val="600"/>
              </a:spcBef>
              <a:spcAft>
                <a:spcPts val="0"/>
              </a:spcAft>
              <a:buFont typeface="Wingdings" panose="05000000000000000000" pitchFamily="2" charset="2"/>
              <a:buChar char="§"/>
            </a:pPr>
            <a:r>
              <a:rPr lang="en-US" sz="2350" b="1" i="0" dirty="0">
                <a:latin typeface="Candara" panose="020E0502030303020204" pitchFamily="34" charset="0"/>
              </a:rPr>
              <a:t>Epicureans</a:t>
            </a:r>
            <a:r>
              <a:rPr lang="en-US" sz="2350" i="0" dirty="0">
                <a:latin typeface="Candara" panose="020E0502030303020204" pitchFamily="34" charset="0"/>
              </a:rPr>
              <a:t> – taught sovereignty, and gratification of the senses – humanism</a:t>
            </a:r>
          </a:p>
          <a:p>
            <a:pPr marL="548640" lvl="2" indent="-274320">
              <a:lnSpc>
                <a:spcPts val="2400"/>
              </a:lnSpc>
              <a:spcBef>
                <a:spcPts val="600"/>
              </a:spcBef>
              <a:spcAft>
                <a:spcPts val="0"/>
              </a:spcAft>
              <a:buFont typeface="Wingdings" panose="05000000000000000000" pitchFamily="2" charset="2"/>
              <a:buChar char="§"/>
            </a:pPr>
            <a:r>
              <a:rPr lang="en-US" sz="2350" b="1" i="0" dirty="0">
                <a:latin typeface="Candara" panose="020E0502030303020204" pitchFamily="34" charset="0"/>
              </a:rPr>
              <a:t>Stoics</a:t>
            </a:r>
            <a:r>
              <a:rPr lang="en-US" sz="2350" i="0" dirty="0">
                <a:latin typeface="Candara" panose="020E0502030303020204" pitchFamily="34" charset="0"/>
              </a:rPr>
              <a:t> – Acknowledged gods but all human affairs governed by fate </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Novelty lovers – </a:t>
            </a:r>
            <a:r>
              <a:rPr lang="en-US" sz="2800" i="1" dirty="0">
                <a:latin typeface="Candara" panose="020E0502030303020204" pitchFamily="34" charset="0"/>
              </a:rPr>
              <a:t>vv. 19-20</a:t>
            </a:r>
          </a:p>
          <a:p>
            <a:pPr marL="36576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Desired to </a:t>
            </a:r>
            <a:r>
              <a:rPr lang="en-US" sz="2800" i="0" dirty="0">
                <a:latin typeface="Candara" panose="020E0502030303020204" pitchFamily="34" charset="0"/>
              </a:rPr>
              <a:t>hear new things </a:t>
            </a:r>
            <a:r>
              <a:rPr lang="en-US" sz="2800" i="1" dirty="0">
                <a:latin typeface="Candara" panose="020E0502030303020204" pitchFamily="34" charset="0"/>
              </a:rPr>
              <a:t>– v.21</a:t>
            </a:r>
          </a:p>
          <a:p>
            <a:pPr marL="274320" lvl="2" indent="0">
              <a:lnSpc>
                <a:spcPts val="3200"/>
              </a:lnSpc>
              <a:spcBef>
                <a:spcPts val="0"/>
              </a:spcBef>
              <a:spcAft>
                <a:spcPts val="0"/>
              </a:spcAft>
              <a:buNone/>
            </a:pPr>
            <a:r>
              <a:rPr lang="en-US" sz="2350" b="1" i="1" dirty="0">
                <a:latin typeface="Candara" panose="020E0502030303020204" pitchFamily="34" charset="0"/>
              </a:rPr>
              <a:t> </a:t>
            </a:r>
          </a:p>
        </p:txBody>
      </p:sp>
      <p:sp>
        <p:nvSpPr>
          <p:cNvPr id="2" name="TextBox 1">
            <a:extLst>
              <a:ext uri="{FF2B5EF4-FFF2-40B4-BE49-F238E27FC236}">
                <a16:creationId xmlns:a16="http://schemas.microsoft.com/office/drawing/2014/main" id="{42EB2F87-7BD6-1919-2CBB-6BEDA8FE21CF}"/>
              </a:ext>
            </a:extLst>
          </p:cNvPr>
          <p:cNvSpPr txBox="1"/>
          <p:nvPr/>
        </p:nvSpPr>
        <p:spPr>
          <a:xfrm>
            <a:off x="714375" y="130314"/>
            <a:ext cx="4371975" cy="830997"/>
          </a:xfrm>
          <a:prstGeom prst="rect">
            <a:avLst/>
          </a:prstGeom>
          <a:noFill/>
        </p:spPr>
        <p:txBody>
          <a:bodyPr wrap="square" rtlCol="0">
            <a:spAutoFit/>
          </a:bodyPr>
          <a:lstStyle/>
          <a:p>
            <a:pPr algn="ctr"/>
            <a:r>
              <a:rPr lang="en-US" sz="4800" b="1" dirty="0">
                <a:latin typeface="Candara" panose="020E0502030303020204" pitchFamily="34" charset="0"/>
              </a:rPr>
              <a:t>INTRODUCTION</a:t>
            </a:r>
          </a:p>
        </p:txBody>
      </p:sp>
      <p:sp>
        <p:nvSpPr>
          <p:cNvPr id="3" name="TextBox 2">
            <a:extLst>
              <a:ext uri="{FF2B5EF4-FFF2-40B4-BE49-F238E27FC236}">
                <a16:creationId xmlns:a16="http://schemas.microsoft.com/office/drawing/2014/main" id="{B664D03A-D735-9501-A7E4-6693B198A605}"/>
              </a:ext>
            </a:extLst>
          </p:cNvPr>
          <p:cNvSpPr txBox="1"/>
          <p:nvPr/>
        </p:nvSpPr>
        <p:spPr>
          <a:xfrm>
            <a:off x="6124575" y="1374617"/>
            <a:ext cx="3019425" cy="4641720"/>
          </a:xfrm>
          <a:prstGeom prst="rect">
            <a:avLst/>
          </a:prstGeom>
          <a:noFill/>
        </p:spPr>
        <p:txBody>
          <a:bodyPr wrap="square" rtlCol="0">
            <a:spAutoFit/>
          </a:bodyPr>
          <a:lstStyle/>
          <a:p>
            <a:pPr algn="ctr">
              <a:lnSpc>
                <a:spcPts val="3600"/>
              </a:lnSpc>
            </a:pPr>
            <a:r>
              <a:rPr lang="en-US" sz="3600" dirty="0">
                <a:solidFill>
                  <a:schemeClr val="bg1"/>
                </a:solidFill>
                <a:latin typeface="Candara" panose="020E0502030303020204" pitchFamily="34" charset="0"/>
              </a:rPr>
              <a:t>These traits gave Paul an open door to declare to the Athenians…</a:t>
            </a:r>
          </a:p>
          <a:p>
            <a:pPr algn="ctr">
              <a:lnSpc>
                <a:spcPts val="5400"/>
              </a:lnSpc>
              <a:spcBef>
                <a:spcPts val="1200"/>
              </a:spcBef>
            </a:pPr>
            <a:r>
              <a:rPr lang="en-US" sz="5400" b="1" i="1" dirty="0">
                <a:solidFill>
                  <a:schemeClr val="bg1"/>
                </a:solidFill>
                <a:latin typeface="Candara" panose="020E0502030303020204" pitchFamily="34" charset="0"/>
              </a:rPr>
              <a:t>“The Unknown God”</a:t>
            </a:r>
            <a:endParaRPr lang="en-US" sz="5400" b="1" dirty="0">
              <a:solidFill>
                <a:schemeClr val="bg1"/>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3B42D8F2-BB77-150C-8165-D8FEC108CF47}"/>
              </a:ext>
            </a:extLst>
          </p:cNvPr>
          <p:cNvSpPr>
            <a:spLocks noGrp="1"/>
          </p:cNvSpPr>
          <p:nvPr>
            <p:ph type="sldNum" sz="quarter" idx="12"/>
          </p:nvPr>
        </p:nvSpPr>
        <p:spPr/>
        <p:txBody>
          <a:bodyPr/>
          <a:lstStyle/>
          <a:p>
            <a:fld id="{FAEF9944-A4F6-4C59-AEBD-678D6480B8EA}" type="slidenum">
              <a:rPr lang="en-US" smtClean="0"/>
              <a:pPr/>
              <a:t>2</a:t>
            </a:fld>
            <a:endParaRPr lang="en-US" dirty="0"/>
          </a:p>
        </p:txBody>
      </p:sp>
    </p:spTree>
    <p:extLst>
      <p:ext uri="{BB962C8B-B14F-4D97-AF65-F5344CB8AC3E}">
        <p14:creationId xmlns:p14="http://schemas.microsoft.com/office/powerpoint/2010/main" val="33182995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5">
                                            <p:txEl>
                                              <p:pRg st="8" end="8"/>
                                            </p:txEl>
                                          </p:spTgt>
                                        </p:tgtEl>
                                        <p:attrNameLst>
                                          <p:attrName>style.visibility</p:attrName>
                                        </p:attrNameLst>
                                      </p:cBhvr>
                                      <p:to>
                                        <p:strVal val="visible"/>
                                      </p:to>
                                    </p:set>
                                    <p:animEffect transition="in" filter="fade">
                                      <p:cBhvr>
                                        <p:cTn id="61" dur="1000"/>
                                        <p:tgtEl>
                                          <p:spTgt spid="5">
                                            <p:txEl>
                                              <p:pRg st="8" end="8"/>
                                            </p:txEl>
                                          </p:spTgt>
                                        </p:tgtEl>
                                      </p:cBhvr>
                                    </p:animEffect>
                                    <p:anim calcmode="lin" valueType="num">
                                      <p:cBhvr>
                                        <p:cTn id="62"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3">
                                            <p:txEl>
                                              <p:pRg st="0" end="0"/>
                                            </p:txEl>
                                          </p:spTgt>
                                        </p:tgtEl>
                                        <p:attrNameLst>
                                          <p:attrName>style.visibility</p:attrName>
                                        </p:attrNameLst>
                                      </p:cBhvr>
                                      <p:to>
                                        <p:strVal val="visible"/>
                                      </p:to>
                                    </p:set>
                                    <p:animEffect transition="in" filter="fade">
                                      <p:cBhvr>
                                        <p:cTn id="68" dur="1000"/>
                                        <p:tgtEl>
                                          <p:spTgt spid="3">
                                            <p:txEl>
                                              <p:pRg st="0" end="0"/>
                                            </p:txEl>
                                          </p:spTgt>
                                        </p:tgtEl>
                                      </p:cBhvr>
                                    </p:animEffect>
                                    <p:anim calcmode="lin" valueType="num">
                                      <p:cBhvr>
                                        <p:cTn id="6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nodeType="clickEffect">
                                  <p:stCondLst>
                                    <p:cond delay="0"/>
                                  </p:stCondLst>
                                  <p:childTnLst>
                                    <p:set>
                                      <p:cBhvr>
                                        <p:cTn id="74" dur="1" fill="hold">
                                          <p:stCondLst>
                                            <p:cond delay="0"/>
                                          </p:stCondLst>
                                        </p:cTn>
                                        <p:tgtEl>
                                          <p:spTgt spid="3">
                                            <p:txEl>
                                              <p:pRg st="1" end="1"/>
                                            </p:txEl>
                                          </p:spTgt>
                                        </p:tgtEl>
                                        <p:attrNameLst>
                                          <p:attrName>style.visibility</p:attrName>
                                        </p:attrNameLst>
                                      </p:cBhvr>
                                      <p:to>
                                        <p:strVal val="visible"/>
                                      </p:to>
                                    </p:set>
                                    <p:anim calcmode="lin" valueType="num">
                                      <p:cBhvr>
                                        <p:cTn id="7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76"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7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3786D-482A-1DD8-8D75-4A41AD7F9571}"/>
              </a:ext>
            </a:extLst>
          </p:cNvPr>
          <p:cNvSpPr>
            <a:spLocks noGrp="1"/>
          </p:cNvSpPr>
          <p:nvPr>
            <p:ph type="ctrTitle"/>
          </p:nvPr>
        </p:nvSpPr>
        <p:spPr>
          <a:xfrm>
            <a:off x="1203158" y="825687"/>
            <a:ext cx="6641431" cy="5201730"/>
          </a:xfrm>
        </p:spPr>
        <p:txBody>
          <a:bodyPr/>
          <a:lstStyle/>
          <a:p>
            <a:pPr algn="ctr">
              <a:lnSpc>
                <a:spcPts val="5400"/>
              </a:lnSpc>
            </a:pPr>
            <a:r>
              <a:rPr lang="en-US" sz="5400" dirty="0">
                <a:latin typeface="Candara" panose="020E0502030303020204" pitchFamily="34" charset="0"/>
              </a:rPr>
              <a:t>Paul proclaimed the fundamental facts of the god they did </a:t>
            </a:r>
            <a:r>
              <a:rPr lang="en-US" sz="5400">
                <a:latin typeface="Candara" panose="020E0502030303020204" pitchFamily="34" charset="0"/>
              </a:rPr>
              <a:t>not know </a:t>
            </a:r>
            <a:endParaRPr lang="en-US" sz="5400" dirty="0">
              <a:latin typeface="Candara" panose="020E0502030303020204" pitchFamily="34" charset="0"/>
            </a:endParaRPr>
          </a:p>
        </p:txBody>
      </p:sp>
    </p:spTree>
    <p:extLst>
      <p:ext uri="{BB962C8B-B14F-4D97-AF65-F5344CB8AC3E}">
        <p14:creationId xmlns:p14="http://schemas.microsoft.com/office/powerpoint/2010/main" val="34367372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a:xfrm>
            <a:off x="916292" y="962423"/>
            <a:ext cx="8227708" cy="1216152"/>
          </a:xfrm>
        </p:spPr>
        <p:txBody>
          <a:bodyPr/>
          <a:lstStyle/>
          <a:p>
            <a:pPr>
              <a:lnSpc>
                <a:spcPts val="4400"/>
              </a:lnSpc>
            </a:pPr>
            <a:r>
              <a:rPr lang="en-US" sz="5400" dirty="0">
                <a:latin typeface="Candara" panose="020E0502030303020204" pitchFamily="34" charset="0"/>
              </a:rPr>
              <a:t>Is a </a:t>
            </a:r>
            <a:r>
              <a:rPr lang="en-US" sz="5400" i="1" u="sng" dirty="0">
                <a:latin typeface="Candara" panose="020E0502030303020204" pitchFamily="34" charset="0"/>
              </a:rPr>
              <a:t>PERSONAL</a:t>
            </a:r>
            <a:r>
              <a:rPr lang="en-US" sz="5400" dirty="0">
                <a:latin typeface="Candara" panose="020E0502030303020204" pitchFamily="34" charset="0"/>
              </a:rPr>
              <a:t> God!</a:t>
            </a:r>
          </a:p>
        </p:txBody>
      </p:sp>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3849" y="2366213"/>
            <a:ext cx="7968942" cy="4225506"/>
          </a:xfrm>
        </p:spPr>
        <p:txBody>
          <a:bodyPr>
            <a:normAutofit/>
          </a:bodyPr>
          <a:lstStyle/>
          <a:p>
            <a:pPr>
              <a:lnSpc>
                <a:spcPts val="3600"/>
              </a:lnSpc>
              <a:spcBef>
                <a:spcPts val="0"/>
              </a:spcBef>
              <a:spcAft>
                <a:spcPts val="0"/>
              </a:spcAft>
            </a:pPr>
            <a:r>
              <a:rPr lang="en-US" sz="3600" b="1" dirty="0">
                <a:latin typeface="Candara" panose="020E0502030303020204" pitchFamily="34" charset="0"/>
              </a:rPr>
              <a:t>Not an impersonal abstract force, but a person </a:t>
            </a:r>
            <a:r>
              <a:rPr lang="en-US" sz="3600" i="1" dirty="0">
                <a:latin typeface="Candara" panose="020E0502030303020204" pitchFamily="34" charset="0"/>
              </a:rPr>
              <a:t>– vv. 28, 29; Heb. 1:3</a:t>
            </a:r>
          </a:p>
          <a:p>
            <a:pPr marL="365760" indent="-274320">
              <a:lnSpc>
                <a:spcPts val="3200"/>
              </a:lnSpc>
              <a:spcBef>
                <a:spcPts val="600"/>
              </a:spcBef>
              <a:spcAft>
                <a:spcPts val="0"/>
              </a:spcAft>
              <a:buFont typeface="Wingdings" panose="05000000000000000000" pitchFamily="2" charset="2"/>
              <a:buChar char="§"/>
            </a:pPr>
            <a:r>
              <a:rPr lang="en-US" sz="3200" dirty="0">
                <a:latin typeface="Candara" panose="020E0502030303020204" pitchFamily="34" charset="0"/>
              </a:rPr>
              <a:t>Unlike gods of the pagans made with their God-given hands </a:t>
            </a:r>
            <a:r>
              <a:rPr lang="en-US" sz="3200" i="1" dirty="0">
                <a:latin typeface="Candara" panose="020E0502030303020204" pitchFamily="34" charset="0"/>
              </a:rPr>
              <a:t>– Psa. 115:1-11</a:t>
            </a:r>
          </a:p>
          <a:p>
            <a:pPr marL="365760" indent="-274320">
              <a:lnSpc>
                <a:spcPts val="3200"/>
              </a:lnSpc>
              <a:spcBef>
                <a:spcPts val="1200"/>
              </a:spcBef>
              <a:spcAft>
                <a:spcPts val="0"/>
              </a:spcAft>
              <a:buFont typeface="Wingdings" panose="05000000000000000000" pitchFamily="2" charset="2"/>
              <a:buChar char="§"/>
            </a:pPr>
            <a:r>
              <a:rPr lang="en-US" sz="3200" dirty="0">
                <a:latin typeface="Candara" panose="020E0502030303020204" pitchFamily="34" charset="0"/>
              </a:rPr>
              <a:t>Unlike the gods imagined by the Athenian philosophers – a god based on fate or an abstract force</a:t>
            </a:r>
          </a:p>
        </p:txBody>
      </p:sp>
      <p:sp>
        <p:nvSpPr>
          <p:cNvPr id="4" name="TextBox 3">
            <a:extLst>
              <a:ext uri="{FF2B5EF4-FFF2-40B4-BE49-F238E27FC236}">
                <a16:creationId xmlns:a16="http://schemas.microsoft.com/office/drawing/2014/main" id="{A56B0C57-C91B-B1F3-AA92-9CD9B0EF57A4}"/>
              </a:ext>
            </a:extLst>
          </p:cNvPr>
          <p:cNvSpPr txBox="1"/>
          <p:nvPr/>
        </p:nvSpPr>
        <p:spPr>
          <a:xfrm rot="16200000">
            <a:off x="-2613511" y="3486690"/>
            <a:ext cx="5911620" cy="830997"/>
          </a:xfrm>
          <a:prstGeom prst="rect">
            <a:avLst/>
          </a:prstGeom>
          <a:solidFill>
            <a:schemeClr val="accent1"/>
          </a:solidFill>
        </p:spPr>
        <p:txBody>
          <a:bodyPr wrap="square" rtlCol="0">
            <a:spAutoFit/>
          </a:bodyPr>
          <a:lstStyle/>
          <a:p>
            <a:pPr algn="ctr"/>
            <a:r>
              <a:rPr lang="en-US" sz="4800" b="1" i="1" dirty="0">
                <a:solidFill>
                  <a:schemeClr val="bg1"/>
                </a:solidFill>
                <a:latin typeface="Candara" panose="020E0502030303020204" pitchFamily="34" charset="0"/>
              </a:rPr>
              <a:t>“The Unknown God” </a:t>
            </a:r>
          </a:p>
        </p:txBody>
      </p:sp>
      <p:sp>
        <p:nvSpPr>
          <p:cNvPr id="5" name="Slide Number Placeholder 4">
            <a:extLst>
              <a:ext uri="{FF2B5EF4-FFF2-40B4-BE49-F238E27FC236}">
                <a16:creationId xmlns:a16="http://schemas.microsoft.com/office/drawing/2014/main" id="{8C7528FE-D2D0-906C-91D2-C0874019ED7C}"/>
              </a:ext>
            </a:extLst>
          </p:cNvPr>
          <p:cNvSpPr>
            <a:spLocks noGrp="1"/>
          </p:cNvSpPr>
          <p:nvPr>
            <p:ph type="sldNum" sz="quarter" idx="12"/>
          </p:nvPr>
        </p:nvSpPr>
        <p:spPr/>
        <p:txBody>
          <a:bodyPr/>
          <a:lstStyle/>
          <a:p>
            <a:fld id="{FAEF9944-A4F6-4C59-AEBD-678D6480B8EA}" type="slidenum">
              <a:rPr lang="en-US" smtClean="0"/>
              <a:pPr/>
              <a:t>4</a:t>
            </a:fld>
            <a:endParaRPr lang="en-US" dirty="0"/>
          </a:p>
        </p:txBody>
      </p:sp>
    </p:spTree>
    <p:extLst>
      <p:ext uri="{BB962C8B-B14F-4D97-AF65-F5344CB8AC3E}">
        <p14:creationId xmlns:p14="http://schemas.microsoft.com/office/powerpoint/2010/main" val="22256372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a:xfrm>
            <a:off x="916292" y="962423"/>
            <a:ext cx="8227708" cy="1216152"/>
          </a:xfrm>
        </p:spPr>
        <p:txBody>
          <a:bodyPr/>
          <a:lstStyle/>
          <a:p>
            <a:pPr>
              <a:lnSpc>
                <a:spcPts val="4400"/>
              </a:lnSpc>
            </a:pPr>
            <a:r>
              <a:rPr lang="en-US" sz="5400" dirty="0">
                <a:latin typeface="Candara" panose="020E0502030303020204" pitchFamily="34" charset="0"/>
              </a:rPr>
              <a:t>Is a </a:t>
            </a:r>
            <a:r>
              <a:rPr lang="en-US" sz="5400" i="1" u="sng" dirty="0">
                <a:latin typeface="Candara" panose="020E0502030303020204" pitchFamily="34" charset="0"/>
              </a:rPr>
              <a:t>PERSONAL</a:t>
            </a:r>
            <a:r>
              <a:rPr lang="en-US" sz="5400" dirty="0">
                <a:latin typeface="Candara" panose="020E0502030303020204" pitchFamily="34" charset="0"/>
              </a:rPr>
              <a:t> God!</a:t>
            </a:r>
          </a:p>
        </p:txBody>
      </p:sp>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3848" y="2366213"/>
            <a:ext cx="8220151" cy="4491786"/>
          </a:xfrm>
        </p:spPr>
        <p:txBody>
          <a:bodyPr>
            <a:normAutofit/>
          </a:bodyPr>
          <a:lstStyle/>
          <a:p>
            <a:pPr>
              <a:lnSpc>
                <a:spcPts val="3600"/>
              </a:lnSpc>
              <a:spcBef>
                <a:spcPts val="0"/>
              </a:spcBef>
              <a:spcAft>
                <a:spcPts val="0"/>
              </a:spcAft>
            </a:pPr>
            <a:r>
              <a:rPr lang="en-US" sz="3600" b="1" dirty="0">
                <a:latin typeface="Candara" panose="020E0502030303020204" pitchFamily="34" charset="0"/>
              </a:rPr>
              <a:t>He has attributes of a </a:t>
            </a:r>
            <a:r>
              <a:rPr lang="en-US" sz="3600" b="1" i="1" u="sng" dirty="0">
                <a:latin typeface="Candara" panose="020E0502030303020204" pitchFamily="34" charset="0"/>
              </a:rPr>
              <a:t>PERSON</a:t>
            </a:r>
            <a:r>
              <a:rPr lang="en-US" sz="3600" b="1" dirty="0">
                <a:latin typeface="Candara" panose="020E0502030303020204" pitchFamily="34" charset="0"/>
              </a:rPr>
              <a:t>…</a:t>
            </a:r>
            <a:endParaRPr lang="en-US" sz="3600" i="1" dirty="0">
              <a:latin typeface="Candara" panose="020E0502030303020204" pitchFamily="34" charset="0"/>
            </a:endParaRPr>
          </a:p>
          <a:p>
            <a:pPr marL="365760" indent="-274320">
              <a:lnSpc>
                <a:spcPts val="3200"/>
              </a:lnSpc>
              <a:spcBef>
                <a:spcPts val="600"/>
              </a:spcBef>
              <a:spcAft>
                <a:spcPts val="0"/>
              </a:spcAft>
              <a:buFont typeface="Wingdings" panose="05000000000000000000" pitchFamily="2" charset="2"/>
              <a:buChar char="§"/>
            </a:pPr>
            <a:r>
              <a:rPr lang="en-US" sz="3200" dirty="0">
                <a:latin typeface="Candara" panose="020E0502030303020204" pitchFamily="34" charset="0"/>
              </a:rPr>
              <a:t>He has a </a:t>
            </a:r>
            <a:r>
              <a:rPr lang="en-US" sz="3200" b="1" i="1" u="sng" dirty="0">
                <a:latin typeface="Candara" panose="020E0502030303020204" pitchFamily="34" charset="0"/>
              </a:rPr>
              <a:t>mind</a:t>
            </a:r>
            <a:r>
              <a:rPr lang="en-US" sz="3200" dirty="0">
                <a:latin typeface="Candara" panose="020E0502030303020204" pitchFamily="34" charset="0"/>
              </a:rPr>
              <a:t> – </a:t>
            </a:r>
            <a:r>
              <a:rPr lang="en-US" sz="3200" i="1" dirty="0">
                <a:latin typeface="Candara" panose="020E0502030303020204" pitchFamily="34" charset="0"/>
              </a:rPr>
              <a:t>1 Cor. 2:16</a:t>
            </a:r>
          </a:p>
          <a:p>
            <a:pPr marL="365760" indent="-274320">
              <a:lnSpc>
                <a:spcPts val="3200"/>
              </a:lnSpc>
              <a:spcBef>
                <a:spcPts val="600"/>
              </a:spcBef>
              <a:spcAft>
                <a:spcPts val="0"/>
              </a:spcAft>
              <a:buFont typeface="Wingdings" panose="05000000000000000000" pitchFamily="2" charset="2"/>
              <a:buChar char="§"/>
            </a:pPr>
            <a:r>
              <a:rPr lang="en-US" sz="3200" dirty="0">
                <a:latin typeface="Candara" panose="020E0502030303020204" pitchFamily="34" charset="0"/>
              </a:rPr>
              <a:t>He </a:t>
            </a:r>
            <a:r>
              <a:rPr lang="en-US" sz="3200" b="1" i="1" u="sng" dirty="0">
                <a:latin typeface="Candara" panose="020E0502030303020204" pitchFamily="34" charset="0"/>
              </a:rPr>
              <a:t>thinks</a:t>
            </a:r>
            <a:r>
              <a:rPr lang="en-US" sz="3200" dirty="0">
                <a:latin typeface="Candara" panose="020E0502030303020204" pitchFamily="34" charset="0"/>
              </a:rPr>
              <a:t> – </a:t>
            </a:r>
            <a:r>
              <a:rPr lang="en-US" sz="3200" i="1" dirty="0">
                <a:latin typeface="Candara" panose="020E0502030303020204" pitchFamily="34" charset="0"/>
              </a:rPr>
              <a:t>Isa. 55:8-9; Psa. 40:17</a:t>
            </a:r>
          </a:p>
          <a:p>
            <a:pPr marL="365760" indent="-274320">
              <a:lnSpc>
                <a:spcPts val="3200"/>
              </a:lnSpc>
              <a:spcBef>
                <a:spcPts val="600"/>
              </a:spcBef>
              <a:spcAft>
                <a:spcPts val="0"/>
              </a:spcAft>
              <a:buFont typeface="Wingdings" panose="05000000000000000000" pitchFamily="2" charset="2"/>
              <a:buChar char="§"/>
            </a:pPr>
            <a:r>
              <a:rPr lang="en-US" sz="3200" dirty="0">
                <a:latin typeface="Candara" panose="020E0502030303020204" pitchFamily="34" charset="0"/>
              </a:rPr>
              <a:t>He </a:t>
            </a:r>
            <a:r>
              <a:rPr lang="en-US" sz="3200" b="1" i="1" u="sng" dirty="0">
                <a:latin typeface="Candara" panose="020E0502030303020204" pitchFamily="34" charset="0"/>
              </a:rPr>
              <a:t>loves and hates</a:t>
            </a:r>
            <a:r>
              <a:rPr lang="en-US" sz="3200" dirty="0">
                <a:latin typeface="Candara" panose="020E0502030303020204" pitchFamily="34" charset="0"/>
              </a:rPr>
              <a:t> – </a:t>
            </a:r>
            <a:r>
              <a:rPr lang="en-US" sz="3200" i="1" dirty="0">
                <a:latin typeface="Candara" panose="020E0502030303020204" pitchFamily="34" charset="0"/>
              </a:rPr>
              <a:t>John 3:16; Prov. 6:16</a:t>
            </a:r>
          </a:p>
          <a:p>
            <a:pPr marL="365760" indent="-274320">
              <a:lnSpc>
                <a:spcPts val="3200"/>
              </a:lnSpc>
              <a:spcBef>
                <a:spcPts val="600"/>
              </a:spcBef>
              <a:spcAft>
                <a:spcPts val="0"/>
              </a:spcAft>
              <a:buFont typeface="Wingdings" panose="05000000000000000000" pitchFamily="2" charset="2"/>
              <a:buChar char="§"/>
            </a:pPr>
            <a:r>
              <a:rPr lang="en-US" sz="3200" dirty="0">
                <a:latin typeface="Candara" panose="020E0502030303020204" pitchFamily="34" charset="0"/>
              </a:rPr>
              <a:t>He </a:t>
            </a:r>
            <a:r>
              <a:rPr lang="en-US" sz="3200" b="1" i="1" u="sng" dirty="0">
                <a:latin typeface="Candara" panose="020E0502030303020204" pitchFamily="34" charset="0"/>
              </a:rPr>
              <a:t>speaks</a:t>
            </a:r>
            <a:r>
              <a:rPr lang="en-US" sz="3200" dirty="0">
                <a:latin typeface="Candara" panose="020E0502030303020204" pitchFamily="34" charset="0"/>
              </a:rPr>
              <a:t> </a:t>
            </a:r>
            <a:r>
              <a:rPr lang="en-US" sz="3200" i="1" dirty="0">
                <a:latin typeface="Candara" panose="020E0502030303020204" pitchFamily="34" charset="0"/>
              </a:rPr>
              <a:t>– Heb. 1:1-2; Isa. 55:10-11</a:t>
            </a:r>
          </a:p>
          <a:p>
            <a:pPr marL="365760" indent="-274320">
              <a:lnSpc>
                <a:spcPts val="3200"/>
              </a:lnSpc>
              <a:spcBef>
                <a:spcPts val="600"/>
              </a:spcBef>
              <a:spcAft>
                <a:spcPts val="0"/>
              </a:spcAft>
              <a:buFont typeface="Wingdings" panose="05000000000000000000" pitchFamily="2" charset="2"/>
              <a:buChar char="§"/>
            </a:pPr>
            <a:r>
              <a:rPr lang="en-US" sz="3200" dirty="0">
                <a:latin typeface="Candara" panose="020E0502030303020204" pitchFamily="34" charset="0"/>
              </a:rPr>
              <a:t>He </a:t>
            </a:r>
            <a:r>
              <a:rPr lang="en-US" sz="3200" b="1" i="1" u="sng" dirty="0">
                <a:latin typeface="Candara" panose="020E0502030303020204" pitchFamily="34" charset="0"/>
              </a:rPr>
              <a:t>sees and hears</a:t>
            </a:r>
            <a:r>
              <a:rPr lang="en-US" sz="3200" b="1" dirty="0">
                <a:latin typeface="Candara" panose="020E0502030303020204" pitchFamily="34" charset="0"/>
              </a:rPr>
              <a:t> </a:t>
            </a:r>
            <a:r>
              <a:rPr lang="en-US" sz="3200" i="1" dirty="0">
                <a:latin typeface="Candara" panose="020E0502030303020204" pitchFamily="34" charset="0"/>
              </a:rPr>
              <a:t>– Heb. 4:13; 1 Pet. 3:12</a:t>
            </a:r>
          </a:p>
          <a:p>
            <a:pPr marL="365760" indent="-274320">
              <a:lnSpc>
                <a:spcPts val="3200"/>
              </a:lnSpc>
              <a:spcBef>
                <a:spcPts val="600"/>
              </a:spcBef>
              <a:spcAft>
                <a:spcPts val="0"/>
              </a:spcAft>
              <a:buFont typeface="Wingdings" panose="05000000000000000000" pitchFamily="2" charset="2"/>
              <a:buChar char="§"/>
            </a:pPr>
            <a:r>
              <a:rPr lang="en-US" sz="3200" dirty="0">
                <a:latin typeface="Candara" panose="020E0502030303020204" pitchFamily="34" charset="0"/>
              </a:rPr>
              <a:t>He </a:t>
            </a:r>
            <a:r>
              <a:rPr lang="en-US" sz="3200" b="1" i="1" u="sng" dirty="0">
                <a:latin typeface="Candara" panose="020E0502030303020204" pitchFamily="34" charset="0"/>
              </a:rPr>
              <a:t>cares</a:t>
            </a:r>
            <a:r>
              <a:rPr lang="en-US" sz="3200" dirty="0">
                <a:latin typeface="Candara" panose="020E0502030303020204" pitchFamily="34" charset="0"/>
              </a:rPr>
              <a:t> </a:t>
            </a:r>
            <a:r>
              <a:rPr lang="en-US" sz="3200" i="1" dirty="0">
                <a:latin typeface="Candara" panose="020E0502030303020204" pitchFamily="34" charset="0"/>
              </a:rPr>
              <a:t>– 1 Pet. 5:6-7</a:t>
            </a:r>
          </a:p>
          <a:p>
            <a:pPr marL="365760" indent="-274320">
              <a:lnSpc>
                <a:spcPts val="3200"/>
              </a:lnSpc>
              <a:spcBef>
                <a:spcPts val="600"/>
              </a:spcBef>
              <a:spcAft>
                <a:spcPts val="0"/>
              </a:spcAft>
              <a:buFont typeface="Wingdings" panose="05000000000000000000" pitchFamily="2" charset="2"/>
              <a:buChar char="§"/>
            </a:pPr>
            <a:r>
              <a:rPr lang="en-US" sz="3200" dirty="0">
                <a:latin typeface="Candara" panose="020E0502030303020204" pitchFamily="34" charset="0"/>
              </a:rPr>
              <a:t>He </a:t>
            </a:r>
            <a:r>
              <a:rPr lang="en-US" sz="3200" b="1" i="1" u="sng" dirty="0">
                <a:latin typeface="Candara" panose="020E0502030303020204" pitchFamily="34" charset="0"/>
              </a:rPr>
              <a:t>is jealous</a:t>
            </a:r>
            <a:r>
              <a:rPr lang="en-US" sz="3200" b="1" dirty="0">
                <a:latin typeface="Candara" panose="020E0502030303020204" pitchFamily="34" charset="0"/>
              </a:rPr>
              <a:t> </a:t>
            </a:r>
            <a:r>
              <a:rPr lang="en-US" sz="3200" i="1" dirty="0">
                <a:latin typeface="Candara" panose="020E0502030303020204" pitchFamily="34" charset="0"/>
              </a:rPr>
              <a:t>– Exo. 20:5</a:t>
            </a:r>
          </a:p>
          <a:p>
            <a:pPr marL="365760" indent="-274320">
              <a:lnSpc>
                <a:spcPts val="3200"/>
              </a:lnSpc>
              <a:spcBef>
                <a:spcPts val="600"/>
              </a:spcBef>
              <a:spcAft>
                <a:spcPts val="0"/>
              </a:spcAft>
              <a:buFont typeface="Wingdings" panose="05000000000000000000" pitchFamily="2" charset="2"/>
              <a:buChar char="§"/>
            </a:pPr>
            <a:endParaRPr lang="en-US" sz="3200" i="1" dirty="0">
              <a:latin typeface="Candara" panose="020E0502030303020204" pitchFamily="34" charset="0"/>
            </a:endParaRPr>
          </a:p>
        </p:txBody>
      </p:sp>
      <p:sp>
        <p:nvSpPr>
          <p:cNvPr id="4" name="TextBox 3">
            <a:extLst>
              <a:ext uri="{FF2B5EF4-FFF2-40B4-BE49-F238E27FC236}">
                <a16:creationId xmlns:a16="http://schemas.microsoft.com/office/drawing/2014/main" id="{A56B0C57-C91B-B1F3-AA92-9CD9B0EF57A4}"/>
              </a:ext>
            </a:extLst>
          </p:cNvPr>
          <p:cNvSpPr txBox="1"/>
          <p:nvPr/>
        </p:nvSpPr>
        <p:spPr>
          <a:xfrm rot="16200000">
            <a:off x="-2613511" y="3486690"/>
            <a:ext cx="5911620" cy="830997"/>
          </a:xfrm>
          <a:prstGeom prst="rect">
            <a:avLst/>
          </a:prstGeom>
          <a:solidFill>
            <a:schemeClr val="accent1"/>
          </a:solidFill>
        </p:spPr>
        <p:txBody>
          <a:bodyPr wrap="square" rtlCol="0">
            <a:spAutoFit/>
          </a:bodyPr>
          <a:lstStyle/>
          <a:p>
            <a:pPr algn="ctr"/>
            <a:r>
              <a:rPr lang="en-US" sz="4800" b="1" i="1" dirty="0">
                <a:solidFill>
                  <a:schemeClr val="bg1"/>
                </a:solidFill>
                <a:latin typeface="Candara" panose="020E0502030303020204" pitchFamily="34" charset="0"/>
              </a:rPr>
              <a:t>“The Unknown God” </a:t>
            </a:r>
          </a:p>
        </p:txBody>
      </p:sp>
      <p:sp>
        <p:nvSpPr>
          <p:cNvPr id="5" name="Slide Number Placeholder 4">
            <a:extLst>
              <a:ext uri="{FF2B5EF4-FFF2-40B4-BE49-F238E27FC236}">
                <a16:creationId xmlns:a16="http://schemas.microsoft.com/office/drawing/2014/main" id="{E597EF0A-57CA-FCE3-D539-F7A8E6DC34C7}"/>
              </a:ext>
            </a:extLst>
          </p:cNvPr>
          <p:cNvSpPr>
            <a:spLocks noGrp="1"/>
          </p:cNvSpPr>
          <p:nvPr>
            <p:ph type="sldNum" sz="quarter" idx="12"/>
          </p:nvPr>
        </p:nvSpPr>
        <p:spPr/>
        <p:txBody>
          <a:bodyPr/>
          <a:lstStyle/>
          <a:p>
            <a:fld id="{FAEF9944-A4F6-4C59-AEBD-678D6480B8EA}" type="slidenum">
              <a:rPr lang="en-US" smtClean="0"/>
              <a:pPr/>
              <a:t>5</a:t>
            </a:fld>
            <a:endParaRPr lang="en-US" dirty="0"/>
          </a:p>
        </p:txBody>
      </p:sp>
    </p:spTree>
    <p:extLst>
      <p:ext uri="{BB962C8B-B14F-4D97-AF65-F5344CB8AC3E}">
        <p14:creationId xmlns:p14="http://schemas.microsoft.com/office/powerpoint/2010/main" val="5950019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a:xfrm>
            <a:off x="916292" y="962423"/>
            <a:ext cx="8227708" cy="1216152"/>
          </a:xfrm>
        </p:spPr>
        <p:txBody>
          <a:bodyPr/>
          <a:lstStyle/>
          <a:p>
            <a:pPr>
              <a:lnSpc>
                <a:spcPts val="4400"/>
              </a:lnSpc>
            </a:pPr>
            <a:r>
              <a:rPr lang="en-US" sz="5400" dirty="0">
                <a:latin typeface="Candara" panose="020E0502030303020204" pitchFamily="34" charset="0"/>
              </a:rPr>
              <a:t>Is a </a:t>
            </a:r>
            <a:r>
              <a:rPr lang="en-US" sz="5400" i="1" u="sng" dirty="0">
                <a:latin typeface="Candara" panose="020E0502030303020204" pitchFamily="34" charset="0"/>
              </a:rPr>
              <a:t>POWERFUL</a:t>
            </a:r>
            <a:r>
              <a:rPr lang="en-US" sz="5400" dirty="0">
                <a:latin typeface="Candara" panose="020E0502030303020204" pitchFamily="34" charset="0"/>
              </a:rPr>
              <a:t> God!</a:t>
            </a:r>
          </a:p>
        </p:txBody>
      </p:sp>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3849" y="2366213"/>
            <a:ext cx="8227708" cy="4660229"/>
          </a:xfrm>
        </p:spPr>
        <p:txBody>
          <a:bodyPr>
            <a:normAutofit/>
          </a:bodyPr>
          <a:lstStyle/>
          <a:p>
            <a:pPr>
              <a:lnSpc>
                <a:spcPts val="3600"/>
              </a:lnSpc>
              <a:spcBef>
                <a:spcPts val="0"/>
              </a:spcBef>
              <a:spcAft>
                <a:spcPts val="0"/>
              </a:spcAft>
            </a:pPr>
            <a:r>
              <a:rPr lang="en-US" sz="3600" b="1" dirty="0">
                <a:latin typeface="Candara" panose="020E0502030303020204" pitchFamily="34" charset="0"/>
              </a:rPr>
              <a:t>His </a:t>
            </a:r>
            <a:r>
              <a:rPr lang="en-US" sz="3600" b="1" u="sng" dirty="0">
                <a:latin typeface="Candara" panose="020E0502030303020204" pitchFamily="34" charset="0"/>
              </a:rPr>
              <a:t>POWER</a:t>
            </a:r>
            <a:r>
              <a:rPr lang="en-US" sz="3600" b="1" dirty="0">
                <a:latin typeface="Candara" panose="020E0502030303020204" pitchFamily="34" charset="0"/>
              </a:rPr>
              <a:t> is…</a:t>
            </a:r>
          </a:p>
          <a:p>
            <a:pPr marL="365760" indent="-274320">
              <a:lnSpc>
                <a:spcPts val="3200"/>
              </a:lnSpc>
              <a:spcBef>
                <a:spcPts val="600"/>
              </a:spcBef>
              <a:spcAft>
                <a:spcPts val="0"/>
              </a:spcAft>
              <a:buFont typeface="Wingdings" panose="05000000000000000000" pitchFamily="2" charset="2"/>
              <a:buChar char="§"/>
            </a:pPr>
            <a:r>
              <a:rPr lang="en-US" sz="3200" b="1" i="1" u="sng" dirty="0">
                <a:latin typeface="Candara" panose="020E0502030303020204" pitchFamily="34" charset="0"/>
              </a:rPr>
              <a:t>Eternal</a:t>
            </a:r>
            <a:r>
              <a:rPr lang="en-US" sz="3200" dirty="0">
                <a:latin typeface="Candara" panose="020E0502030303020204" pitchFamily="34" charset="0"/>
              </a:rPr>
              <a:t> </a:t>
            </a:r>
            <a:r>
              <a:rPr lang="en-US" sz="3200" i="1" dirty="0">
                <a:latin typeface="Candara" panose="020E0502030303020204" pitchFamily="34" charset="0"/>
              </a:rPr>
              <a:t>– Rom. 1:20</a:t>
            </a:r>
          </a:p>
          <a:p>
            <a:pPr marL="365760" indent="-274320">
              <a:lnSpc>
                <a:spcPts val="3200"/>
              </a:lnSpc>
              <a:spcBef>
                <a:spcPts val="1200"/>
              </a:spcBef>
              <a:spcAft>
                <a:spcPts val="0"/>
              </a:spcAft>
              <a:buFont typeface="Wingdings" panose="05000000000000000000" pitchFamily="2" charset="2"/>
              <a:buChar char="§"/>
            </a:pPr>
            <a:r>
              <a:rPr lang="en-US" sz="3200" b="1" i="1" u="sng" dirty="0">
                <a:latin typeface="Candara" panose="020E0502030303020204" pitchFamily="34" charset="0"/>
              </a:rPr>
              <a:t>Infinite</a:t>
            </a:r>
            <a:r>
              <a:rPr lang="en-US" sz="3200" dirty="0">
                <a:latin typeface="Candara" panose="020E0502030303020204" pitchFamily="34" charset="0"/>
              </a:rPr>
              <a:t> – </a:t>
            </a:r>
            <a:r>
              <a:rPr lang="en-US" sz="3200" i="1" dirty="0">
                <a:latin typeface="Candara" panose="020E0502030303020204" pitchFamily="34" charset="0"/>
              </a:rPr>
              <a:t>vv. 24, 27</a:t>
            </a:r>
          </a:p>
          <a:p>
            <a:pPr marL="54864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Unlimited by space – </a:t>
            </a:r>
            <a:r>
              <a:rPr lang="en-US" sz="2800" i="1" dirty="0">
                <a:latin typeface="Candara" panose="020E0502030303020204" pitchFamily="34" charset="0"/>
              </a:rPr>
              <a:t>1 Kgs. 8:27; Acts 7:48-49</a:t>
            </a:r>
          </a:p>
          <a:p>
            <a:pPr marL="731520" lvl="1" indent="-274320">
              <a:lnSpc>
                <a:spcPts val="2800"/>
              </a:lnSpc>
              <a:spcBef>
                <a:spcPts val="600"/>
              </a:spcBef>
              <a:spcAft>
                <a:spcPts val="0"/>
              </a:spcAft>
              <a:buFont typeface="Wingdings" panose="05000000000000000000" pitchFamily="2" charset="2"/>
              <a:buChar char="§"/>
            </a:pPr>
            <a:r>
              <a:rPr lang="en-US" sz="2600" dirty="0">
                <a:latin typeface="Candara" panose="020E0502030303020204" pitchFamily="34" charset="0"/>
              </a:rPr>
              <a:t>Cannot escape His presence – </a:t>
            </a:r>
            <a:r>
              <a:rPr lang="en-US" sz="2600" i="1" dirty="0">
                <a:latin typeface="Candara" panose="020E0502030303020204" pitchFamily="34" charset="0"/>
              </a:rPr>
              <a:t>Psa. 139:7-10</a:t>
            </a:r>
          </a:p>
          <a:p>
            <a:pPr marL="944118" lvl="2" indent="-274320">
              <a:lnSpc>
                <a:spcPts val="2800"/>
              </a:lnSpc>
              <a:spcBef>
                <a:spcPts val="0"/>
              </a:spcBef>
              <a:spcAft>
                <a:spcPts val="0"/>
              </a:spcAft>
              <a:buFont typeface="Wingdings" panose="05000000000000000000" pitchFamily="2" charset="2"/>
              <a:buChar char="§"/>
            </a:pPr>
            <a:r>
              <a:rPr lang="en-US" sz="2400" i="0" dirty="0">
                <a:latin typeface="Candara" panose="020E0502030303020204" pitchFamily="34" charset="0"/>
              </a:rPr>
              <a:t>Jonah tried but failed </a:t>
            </a:r>
            <a:r>
              <a:rPr lang="en-US" sz="2400" dirty="0">
                <a:latin typeface="Candara" panose="020E0502030303020204" pitchFamily="34" charset="0"/>
              </a:rPr>
              <a:t>– Jonah 1:3-4</a:t>
            </a:r>
          </a:p>
          <a:p>
            <a:pPr marL="731520" lvl="1" indent="-274320">
              <a:lnSpc>
                <a:spcPts val="2800"/>
              </a:lnSpc>
              <a:spcBef>
                <a:spcPts val="600"/>
              </a:spcBef>
              <a:spcAft>
                <a:spcPts val="0"/>
              </a:spcAft>
              <a:buFont typeface="Wingdings" panose="05000000000000000000" pitchFamily="2" charset="2"/>
              <a:buChar char="§"/>
            </a:pPr>
            <a:r>
              <a:rPr lang="en-US" sz="2600" dirty="0">
                <a:latin typeface="Candara" panose="020E0502030303020204" pitchFamily="34" charset="0"/>
              </a:rPr>
              <a:t>But we can escape His fellowship – </a:t>
            </a:r>
            <a:r>
              <a:rPr lang="en-US" sz="2600" i="1" dirty="0">
                <a:latin typeface="Candara" panose="020E0502030303020204" pitchFamily="34" charset="0"/>
              </a:rPr>
              <a:t>2 John 9-11</a:t>
            </a:r>
          </a:p>
          <a:p>
            <a:pPr marL="548640" lvl="1"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Unlimited by time –</a:t>
            </a:r>
            <a:r>
              <a:rPr lang="en-US" sz="2800" i="1" dirty="0">
                <a:latin typeface="Candara" panose="020E0502030303020204" pitchFamily="34" charset="0"/>
              </a:rPr>
              <a:t>Psa. 90:2; 2 Pet. 3:8</a:t>
            </a:r>
          </a:p>
        </p:txBody>
      </p:sp>
      <p:sp>
        <p:nvSpPr>
          <p:cNvPr id="4" name="TextBox 3">
            <a:extLst>
              <a:ext uri="{FF2B5EF4-FFF2-40B4-BE49-F238E27FC236}">
                <a16:creationId xmlns:a16="http://schemas.microsoft.com/office/drawing/2014/main" id="{A56B0C57-C91B-B1F3-AA92-9CD9B0EF57A4}"/>
              </a:ext>
            </a:extLst>
          </p:cNvPr>
          <p:cNvSpPr txBox="1"/>
          <p:nvPr/>
        </p:nvSpPr>
        <p:spPr>
          <a:xfrm rot="16200000">
            <a:off x="-2613511" y="3486690"/>
            <a:ext cx="5911620" cy="830997"/>
          </a:xfrm>
          <a:prstGeom prst="rect">
            <a:avLst/>
          </a:prstGeom>
          <a:solidFill>
            <a:schemeClr val="accent1"/>
          </a:solidFill>
        </p:spPr>
        <p:txBody>
          <a:bodyPr wrap="square" rtlCol="0">
            <a:spAutoFit/>
          </a:bodyPr>
          <a:lstStyle/>
          <a:p>
            <a:pPr algn="ctr"/>
            <a:r>
              <a:rPr lang="en-US" sz="4800" b="1" i="1" dirty="0">
                <a:solidFill>
                  <a:schemeClr val="bg1"/>
                </a:solidFill>
                <a:latin typeface="Candara" panose="020E0502030303020204" pitchFamily="34" charset="0"/>
              </a:rPr>
              <a:t>“The Unknown God” </a:t>
            </a:r>
          </a:p>
        </p:txBody>
      </p:sp>
      <p:sp>
        <p:nvSpPr>
          <p:cNvPr id="5" name="Slide Number Placeholder 4">
            <a:extLst>
              <a:ext uri="{FF2B5EF4-FFF2-40B4-BE49-F238E27FC236}">
                <a16:creationId xmlns:a16="http://schemas.microsoft.com/office/drawing/2014/main" id="{5B622B55-5252-F343-8680-400BD93A662C}"/>
              </a:ext>
            </a:extLst>
          </p:cNvPr>
          <p:cNvSpPr>
            <a:spLocks noGrp="1"/>
          </p:cNvSpPr>
          <p:nvPr>
            <p:ph type="sldNum" sz="quarter" idx="12"/>
          </p:nvPr>
        </p:nvSpPr>
        <p:spPr/>
        <p:txBody>
          <a:bodyPr/>
          <a:lstStyle/>
          <a:p>
            <a:fld id="{FAEF9944-A4F6-4C59-AEBD-678D6480B8EA}" type="slidenum">
              <a:rPr lang="en-US" smtClean="0"/>
              <a:pPr/>
              <a:t>6</a:t>
            </a:fld>
            <a:endParaRPr lang="en-US" dirty="0"/>
          </a:p>
        </p:txBody>
      </p:sp>
    </p:spTree>
    <p:extLst>
      <p:ext uri="{BB962C8B-B14F-4D97-AF65-F5344CB8AC3E}">
        <p14:creationId xmlns:p14="http://schemas.microsoft.com/office/powerpoint/2010/main" val="35342528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a:xfrm>
            <a:off x="916292" y="962423"/>
            <a:ext cx="8227708" cy="1216152"/>
          </a:xfrm>
        </p:spPr>
        <p:txBody>
          <a:bodyPr/>
          <a:lstStyle/>
          <a:p>
            <a:pPr>
              <a:lnSpc>
                <a:spcPts val="4400"/>
              </a:lnSpc>
            </a:pPr>
            <a:r>
              <a:rPr lang="en-US" sz="5400" dirty="0">
                <a:latin typeface="Candara" panose="020E0502030303020204" pitchFamily="34" charset="0"/>
              </a:rPr>
              <a:t>Is a </a:t>
            </a:r>
            <a:r>
              <a:rPr lang="en-US" sz="5400" i="1" u="sng" dirty="0">
                <a:latin typeface="Candara" panose="020E0502030303020204" pitchFamily="34" charset="0"/>
              </a:rPr>
              <a:t>POWERFUL</a:t>
            </a:r>
            <a:r>
              <a:rPr lang="en-US" sz="5400" dirty="0">
                <a:latin typeface="Candara" panose="020E0502030303020204" pitchFamily="34" charset="0"/>
              </a:rPr>
              <a:t> God!</a:t>
            </a:r>
          </a:p>
        </p:txBody>
      </p:sp>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3849" y="2366213"/>
            <a:ext cx="8227708" cy="4275747"/>
          </a:xfrm>
        </p:spPr>
        <p:txBody>
          <a:bodyPr>
            <a:normAutofit/>
          </a:bodyPr>
          <a:lstStyle/>
          <a:p>
            <a:pPr>
              <a:lnSpc>
                <a:spcPts val="3600"/>
              </a:lnSpc>
              <a:spcBef>
                <a:spcPts val="0"/>
              </a:spcBef>
              <a:spcAft>
                <a:spcPts val="0"/>
              </a:spcAft>
            </a:pPr>
            <a:r>
              <a:rPr lang="en-US" sz="3600" b="1" dirty="0">
                <a:latin typeface="Candara" panose="020E0502030303020204" pitchFamily="34" charset="0"/>
              </a:rPr>
              <a:t>His </a:t>
            </a:r>
            <a:r>
              <a:rPr lang="en-US" sz="3600" b="1" u="sng" dirty="0">
                <a:latin typeface="Candara" panose="020E0502030303020204" pitchFamily="34" charset="0"/>
              </a:rPr>
              <a:t>POWER</a:t>
            </a:r>
            <a:r>
              <a:rPr lang="en-US" sz="3600" b="1" dirty="0">
                <a:latin typeface="Candara" panose="020E0502030303020204" pitchFamily="34" charset="0"/>
              </a:rPr>
              <a:t> is…</a:t>
            </a:r>
          </a:p>
          <a:p>
            <a:pPr marL="365760" indent="-274320">
              <a:lnSpc>
                <a:spcPts val="3200"/>
              </a:lnSpc>
              <a:spcBef>
                <a:spcPts val="600"/>
              </a:spcBef>
              <a:spcAft>
                <a:spcPts val="0"/>
              </a:spcAft>
              <a:buFont typeface="Wingdings" panose="05000000000000000000" pitchFamily="2" charset="2"/>
              <a:buChar char="§"/>
            </a:pPr>
            <a:r>
              <a:rPr lang="en-US" sz="3200" i="1" u="sng" dirty="0">
                <a:latin typeface="Candara" panose="020E0502030303020204" pitchFamily="34" charset="0"/>
              </a:rPr>
              <a:t>Creative</a:t>
            </a:r>
            <a:r>
              <a:rPr lang="en-US" sz="3200" dirty="0">
                <a:latin typeface="Candara" panose="020E0502030303020204" pitchFamily="34" charset="0"/>
              </a:rPr>
              <a:t> </a:t>
            </a:r>
            <a:r>
              <a:rPr lang="en-US" sz="3200" i="1" dirty="0">
                <a:latin typeface="Candara" panose="020E0502030303020204" pitchFamily="34" charset="0"/>
              </a:rPr>
              <a:t>– vv. 24-26; cf. Gen. 1, 2; Ps. 33:6-9</a:t>
            </a:r>
          </a:p>
          <a:p>
            <a:pPr marL="365760" indent="-274320">
              <a:lnSpc>
                <a:spcPts val="3200"/>
              </a:lnSpc>
              <a:spcBef>
                <a:spcPts val="1200"/>
              </a:spcBef>
              <a:spcAft>
                <a:spcPts val="0"/>
              </a:spcAft>
              <a:buFont typeface="Wingdings" panose="05000000000000000000" pitchFamily="2" charset="2"/>
              <a:buChar char="§"/>
            </a:pPr>
            <a:r>
              <a:rPr lang="en-US" sz="3200" i="1" u="sng" dirty="0">
                <a:latin typeface="Candara" panose="020E0502030303020204" pitchFamily="34" charset="0"/>
              </a:rPr>
              <a:t>Sovereign</a:t>
            </a:r>
            <a:r>
              <a:rPr lang="en-US" sz="3200" dirty="0">
                <a:latin typeface="Candara" panose="020E0502030303020204" pitchFamily="34" charset="0"/>
              </a:rPr>
              <a:t> – </a:t>
            </a:r>
            <a:r>
              <a:rPr lang="en-US" sz="3200" i="1" dirty="0">
                <a:latin typeface="Candara" panose="020E0502030303020204" pitchFamily="34" charset="0"/>
              </a:rPr>
              <a:t>vv. 24</a:t>
            </a:r>
          </a:p>
          <a:p>
            <a:pPr marL="54864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Giving Him the right to be worshiped as He pleases – </a:t>
            </a:r>
            <a:r>
              <a:rPr lang="en-US" sz="2800" i="1" dirty="0">
                <a:latin typeface="Candara" panose="020E0502030303020204" pitchFamily="34" charset="0"/>
              </a:rPr>
              <a:t>vv. 24-25; Rom. 1:21-25; John 4:24</a:t>
            </a:r>
          </a:p>
          <a:p>
            <a:pPr marL="54864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Giving Him the right to command all men every where </a:t>
            </a:r>
            <a:r>
              <a:rPr lang="en-US" sz="2800" i="1" dirty="0">
                <a:latin typeface="Candara" panose="020E0502030303020204" pitchFamily="34" charset="0"/>
              </a:rPr>
              <a:t>– v. 30; Rom. 1:25</a:t>
            </a:r>
          </a:p>
          <a:p>
            <a:pPr marL="54864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Giving Him the right to judge the world according to His standard </a:t>
            </a:r>
            <a:r>
              <a:rPr lang="en-US" sz="2800" i="1" dirty="0">
                <a:latin typeface="Candara" panose="020E0502030303020204" pitchFamily="34" charset="0"/>
              </a:rPr>
              <a:t>– v. 31</a:t>
            </a:r>
          </a:p>
          <a:p>
            <a:pPr marL="548640" indent="-274320">
              <a:lnSpc>
                <a:spcPts val="2800"/>
              </a:lnSpc>
              <a:spcBef>
                <a:spcPts val="600"/>
              </a:spcBef>
              <a:spcAft>
                <a:spcPts val="0"/>
              </a:spcAft>
              <a:buFont typeface="Wingdings" panose="05000000000000000000" pitchFamily="2" charset="2"/>
              <a:buChar char="§"/>
            </a:pPr>
            <a:endParaRPr lang="en-US" sz="2800" i="1" dirty="0">
              <a:latin typeface="Candara" panose="020E0502030303020204" pitchFamily="34" charset="0"/>
            </a:endParaRPr>
          </a:p>
          <a:p>
            <a:pPr marL="548640" indent="-274320">
              <a:lnSpc>
                <a:spcPts val="2800"/>
              </a:lnSpc>
              <a:spcBef>
                <a:spcPts val="600"/>
              </a:spcBef>
              <a:spcAft>
                <a:spcPts val="0"/>
              </a:spcAft>
              <a:buFont typeface="Wingdings" panose="05000000000000000000" pitchFamily="2" charset="2"/>
              <a:buChar char="§"/>
            </a:pPr>
            <a:endParaRPr lang="en-US" sz="2800" i="1" dirty="0">
              <a:latin typeface="Candara" panose="020E0502030303020204" pitchFamily="34" charset="0"/>
            </a:endParaRPr>
          </a:p>
        </p:txBody>
      </p:sp>
      <p:sp>
        <p:nvSpPr>
          <p:cNvPr id="4" name="TextBox 3">
            <a:extLst>
              <a:ext uri="{FF2B5EF4-FFF2-40B4-BE49-F238E27FC236}">
                <a16:creationId xmlns:a16="http://schemas.microsoft.com/office/drawing/2014/main" id="{A56B0C57-C91B-B1F3-AA92-9CD9B0EF57A4}"/>
              </a:ext>
            </a:extLst>
          </p:cNvPr>
          <p:cNvSpPr txBox="1"/>
          <p:nvPr/>
        </p:nvSpPr>
        <p:spPr>
          <a:xfrm rot="16200000">
            <a:off x="-2613511" y="3486690"/>
            <a:ext cx="5911620" cy="830997"/>
          </a:xfrm>
          <a:prstGeom prst="rect">
            <a:avLst/>
          </a:prstGeom>
          <a:solidFill>
            <a:schemeClr val="accent1"/>
          </a:solidFill>
        </p:spPr>
        <p:txBody>
          <a:bodyPr wrap="square" rtlCol="0">
            <a:spAutoFit/>
          </a:bodyPr>
          <a:lstStyle/>
          <a:p>
            <a:pPr algn="ctr"/>
            <a:r>
              <a:rPr lang="en-US" sz="4800" b="1" i="1" dirty="0">
                <a:solidFill>
                  <a:schemeClr val="bg1"/>
                </a:solidFill>
                <a:latin typeface="Candara" panose="020E0502030303020204" pitchFamily="34" charset="0"/>
              </a:rPr>
              <a:t>“The Unknown God” </a:t>
            </a:r>
          </a:p>
        </p:txBody>
      </p:sp>
      <p:sp>
        <p:nvSpPr>
          <p:cNvPr id="5" name="Slide Number Placeholder 4">
            <a:extLst>
              <a:ext uri="{FF2B5EF4-FFF2-40B4-BE49-F238E27FC236}">
                <a16:creationId xmlns:a16="http://schemas.microsoft.com/office/drawing/2014/main" id="{01A3B986-E636-8E94-F8BA-BCD23F28C9F5}"/>
              </a:ext>
            </a:extLst>
          </p:cNvPr>
          <p:cNvSpPr>
            <a:spLocks noGrp="1"/>
          </p:cNvSpPr>
          <p:nvPr>
            <p:ph type="sldNum" sz="quarter" idx="12"/>
          </p:nvPr>
        </p:nvSpPr>
        <p:spPr/>
        <p:txBody>
          <a:bodyPr/>
          <a:lstStyle/>
          <a:p>
            <a:fld id="{FAEF9944-A4F6-4C59-AEBD-678D6480B8EA}" type="slidenum">
              <a:rPr lang="en-US" smtClean="0"/>
              <a:pPr/>
              <a:t>7</a:t>
            </a:fld>
            <a:endParaRPr lang="en-US" dirty="0"/>
          </a:p>
        </p:txBody>
      </p:sp>
    </p:spTree>
    <p:extLst>
      <p:ext uri="{BB962C8B-B14F-4D97-AF65-F5344CB8AC3E}">
        <p14:creationId xmlns:p14="http://schemas.microsoft.com/office/powerpoint/2010/main" val="21780943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a:xfrm>
            <a:off x="916292" y="962423"/>
            <a:ext cx="8227708" cy="1216152"/>
          </a:xfrm>
        </p:spPr>
        <p:txBody>
          <a:bodyPr/>
          <a:lstStyle/>
          <a:p>
            <a:pPr>
              <a:lnSpc>
                <a:spcPts val="4400"/>
              </a:lnSpc>
            </a:pPr>
            <a:r>
              <a:rPr lang="en-US" sz="5400" dirty="0">
                <a:latin typeface="Candara" panose="020E0502030303020204" pitchFamily="34" charset="0"/>
              </a:rPr>
              <a:t>Is a </a:t>
            </a:r>
            <a:r>
              <a:rPr lang="en-US" sz="5400" i="1" u="sng" dirty="0">
                <a:latin typeface="Candara" panose="020E0502030303020204" pitchFamily="34" charset="0"/>
              </a:rPr>
              <a:t>POWERFUL</a:t>
            </a:r>
            <a:r>
              <a:rPr lang="en-US" sz="5400" dirty="0">
                <a:latin typeface="Candara" panose="020E0502030303020204" pitchFamily="34" charset="0"/>
              </a:rPr>
              <a:t> God!</a:t>
            </a:r>
          </a:p>
        </p:txBody>
      </p:sp>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3849" y="2366213"/>
            <a:ext cx="8227708" cy="4376231"/>
          </a:xfrm>
        </p:spPr>
        <p:txBody>
          <a:bodyPr>
            <a:normAutofit/>
          </a:bodyPr>
          <a:lstStyle/>
          <a:p>
            <a:pPr>
              <a:lnSpc>
                <a:spcPts val="3600"/>
              </a:lnSpc>
              <a:spcBef>
                <a:spcPts val="0"/>
              </a:spcBef>
              <a:spcAft>
                <a:spcPts val="0"/>
              </a:spcAft>
            </a:pPr>
            <a:r>
              <a:rPr lang="en-US" sz="3600" b="1" dirty="0">
                <a:latin typeface="Candara" panose="020E0502030303020204" pitchFamily="34" charset="0"/>
              </a:rPr>
              <a:t>His </a:t>
            </a:r>
            <a:r>
              <a:rPr lang="en-US" sz="3600" b="1" u="sng" dirty="0">
                <a:latin typeface="Candara" panose="020E0502030303020204" pitchFamily="34" charset="0"/>
              </a:rPr>
              <a:t>POWER</a:t>
            </a:r>
            <a:r>
              <a:rPr lang="en-US" sz="3600" b="1" dirty="0">
                <a:latin typeface="Candara" panose="020E0502030303020204" pitchFamily="34" charset="0"/>
              </a:rPr>
              <a:t> is…</a:t>
            </a:r>
          </a:p>
          <a:p>
            <a:pPr marL="365760" indent="-274320">
              <a:lnSpc>
                <a:spcPts val="3200"/>
              </a:lnSpc>
              <a:spcBef>
                <a:spcPts val="600"/>
              </a:spcBef>
              <a:spcAft>
                <a:spcPts val="0"/>
              </a:spcAft>
              <a:buFont typeface="Wingdings" panose="05000000000000000000" pitchFamily="2" charset="2"/>
              <a:buChar char="§"/>
            </a:pPr>
            <a:r>
              <a:rPr lang="en-US" sz="3200" b="1" i="1" u="sng" dirty="0">
                <a:latin typeface="Candara" panose="020E0502030303020204" pitchFamily="34" charset="0"/>
              </a:rPr>
              <a:t>Self-sustaining</a:t>
            </a:r>
            <a:r>
              <a:rPr lang="en-US" sz="3200" dirty="0">
                <a:latin typeface="Candara" panose="020E0502030303020204" pitchFamily="34" charset="0"/>
              </a:rPr>
              <a:t> </a:t>
            </a:r>
            <a:r>
              <a:rPr lang="en-US" sz="3200" i="1" dirty="0">
                <a:latin typeface="Candara" panose="020E0502030303020204" pitchFamily="34" charset="0"/>
              </a:rPr>
              <a:t>– v. 25</a:t>
            </a:r>
          </a:p>
          <a:p>
            <a:pPr marL="54864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He does need our worship – we need to worship according to His will – </a:t>
            </a:r>
            <a:r>
              <a:rPr lang="en-US" sz="2800" i="1" dirty="0">
                <a:latin typeface="Candara" panose="020E0502030303020204" pitchFamily="34" charset="0"/>
              </a:rPr>
              <a:t>Matt. 7:21-23</a:t>
            </a:r>
          </a:p>
          <a:p>
            <a:pPr marL="731520" lvl="1" indent="-274320">
              <a:lnSpc>
                <a:spcPts val="2600"/>
              </a:lnSpc>
              <a:spcBef>
                <a:spcPts val="0"/>
              </a:spcBef>
              <a:spcAft>
                <a:spcPts val="0"/>
              </a:spcAft>
              <a:buFont typeface="Wingdings" panose="05000000000000000000" pitchFamily="2" charset="2"/>
              <a:buChar char="§"/>
            </a:pPr>
            <a:r>
              <a:rPr lang="en-US" sz="2600" i="1" dirty="0">
                <a:latin typeface="Candara" panose="020E0502030303020204" pitchFamily="34" charset="0"/>
              </a:rPr>
              <a:t>John 4:24</a:t>
            </a:r>
          </a:p>
          <a:p>
            <a:pPr marL="548640" lvl="1" indent="-274320">
              <a:lnSpc>
                <a:spcPts val="2600"/>
              </a:lnSpc>
              <a:spcBef>
                <a:spcPts val="600"/>
              </a:spcBef>
              <a:spcAft>
                <a:spcPts val="0"/>
              </a:spcAft>
              <a:buFont typeface="Wingdings" panose="05000000000000000000" pitchFamily="2" charset="2"/>
              <a:buChar char="§"/>
            </a:pPr>
            <a:r>
              <a:rPr lang="en-US" sz="2800" dirty="0">
                <a:latin typeface="Candara" panose="020E0502030303020204" pitchFamily="34" charset="0"/>
              </a:rPr>
              <a:t>He does not need our service – we must humbly serve Him </a:t>
            </a:r>
            <a:r>
              <a:rPr lang="en-US" sz="2800" i="1" dirty="0">
                <a:latin typeface="Candara" panose="020E0502030303020204" pitchFamily="34" charset="0"/>
              </a:rPr>
              <a:t>– Heb. 12:28-29</a:t>
            </a:r>
          </a:p>
          <a:p>
            <a:pPr marL="548640" lvl="1" indent="-274320">
              <a:lnSpc>
                <a:spcPts val="2600"/>
              </a:lnSpc>
              <a:spcBef>
                <a:spcPts val="600"/>
              </a:spcBef>
              <a:spcAft>
                <a:spcPts val="0"/>
              </a:spcAft>
              <a:buFont typeface="Wingdings" panose="05000000000000000000" pitchFamily="2" charset="2"/>
              <a:buChar char="§"/>
            </a:pPr>
            <a:r>
              <a:rPr lang="en-US" sz="2800" dirty="0">
                <a:latin typeface="Candara" panose="020E0502030303020204" pitchFamily="34" charset="0"/>
              </a:rPr>
              <a:t>He does not need our riches – we must seek the riches of His grace made possible by His Son – </a:t>
            </a:r>
            <a:r>
              <a:rPr lang="en-US" sz="2800" i="1" dirty="0">
                <a:latin typeface="Candara" panose="020E0502030303020204" pitchFamily="34" charset="0"/>
              </a:rPr>
              <a:t>2 Cor. 8:9</a:t>
            </a:r>
            <a:endParaRPr lang="en-US" sz="2600" i="1" dirty="0">
              <a:latin typeface="Candara" panose="020E0502030303020204" pitchFamily="34" charset="0"/>
            </a:endParaRPr>
          </a:p>
        </p:txBody>
      </p:sp>
      <p:sp>
        <p:nvSpPr>
          <p:cNvPr id="4" name="TextBox 3">
            <a:extLst>
              <a:ext uri="{FF2B5EF4-FFF2-40B4-BE49-F238E27FC236}">
                <a16:creationId xmlns:a16="http://schemas.microsoft.com/office/drawing/2014/main" id="{A56B0C57-C91B-B1F3-AA92-9CD9B0EF57A4}"/>
              </a:ext>
            </a:extLst>
          </p:cNvPr>
          <p:cNvSpPr txBox="1"/>
          <p:nvPr/>
        </p:nvSpPr>
        <p:spPr>
          <a:xfrm rot="16200000">
            <a:off x="-2613511" y="3486690"/>
            <a:ext cx="5911620" cy="830997"/>
          </a:xfrm>
          <a:prstGeom prst="rect">
            <a:avLst/>
          </a:prstGeom>
          <a:solidFill>
            <a:schemeClr val="accent1"/>
          </a:solidFill>
        </p:spPr>
        <p:txBody>
          <a:bodyPr wrap="square" rtlCol="0">
            <a:spAutoFit/>
          </a:bodyPr>
          <a:lstStyle/>
          <a:p>
            <a:pPr algn="ctr"/>
            <a:r>
              <a:rPr lang="en-US" sz="4800" b="1" i="1" dirty="0">
                <a:solidFill>
                  <a:schemeClr val="bg1"/>
                </a:solidFill>
                <a:latin typeface="Candara" panose="020E0502030303020204" pitchFamily="34" charset="0"/>
              </a:rPr>
              <a:t>“The Unknown God” </a:t>
            </a:r>
          </a:p>
        </p:txBody>
      </p:sp>
      <p:sp>
        <p:nvSpPr>
          <p:cNvPr id="5" name="Slide Number Placeholder 4">
            <a:extLst>
              <a:ext uri="{FF2B5EF4-FFF2-40B4-BE49-F238E27FC236}">
                <a16:creationId xmlns:a16="http://schemas.microsoft.com/office/drawing/2014/main" id="{42753A28-800C-0FB3-3312-7E6C40040A8B}"/>
              </a:ext>
            </a:extLst>
          </p:cNvPr>
          <p:cNvSpPr>
            <a:spLocks noGrp="1"/>
          </p:cNvSpPr>
          <p:nvPr>
            <p:ph type="sldNum" sz="quarter" idx="12"/>
          </p:nvPr>
        </p:nvSpPr>
        <p:spPr/>
        <p:txBody>
          <a:bodyPr/>
          <a:lstStyle/>
          <a:p>
            <a:fld id="{FAEF9944-A4F6-4C59-AEBD-678D6480B8EA}" type="slidenum">
              <a:rPr lang="en-US" smtClean="0"/>
              <a:pPr/>
              <a:t>8</a:t>
            </a:fld>
            <a:endParaRPr lang="en-US" dirty="0"/>
          </a:p>
        </p:txBody>
      </p:sp>
    </p:spTree>
    <p:extLst>
      <p:ext uri="{BB962C8B-B14F-4D97-AF65-F5344CB8AC3E}">
        <p14:creationId xmlns:p14="http://schemas.microsoft.com/office/powerpoint/2010/main" val="12343978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0E0F-10C6-298A-C347-E831FFF4ECB8}"/>
              </a:ext>
            </a:extLst>
          </p:cNvPr>
          <p:cNvSpPr>
            <a:spLocks noGrp="1"/>
          </p:cNvSpPr>
          <p:nvPr>
            <p:ph type="title"/>
          </p:nvPr>
        </p:nvSpPr>
        <p:spPr>
          <a:xfrm>
            <a:off x="916292" y="962423"/>
            <a:ext cx="8227708" cy="1216152"/>
          </a:xfrm>
        </p:spPr>
        <p:txBody>
          <a:bodyPr/>
          <a:lstStyle/>
          <a:p>
            <a:pPr>
              <a:lnSpc>
                <a:spcPts val="4400"/>
              </a:lnSpc>
            </a:pPr>
            <a:r>
              <a:rPr lang="en-US" sz="5400" dirty="0">
                <a:latin typeface="Candara" panose="020E0502030303020204" pitchFamily="34" charset="0"/>
              </a:rPr>
              <a:t>Is a </a:t>
            </a:r>
            <a:r>
              <a:rPr lang="en-US" sz="5400" i="1" u="sng" dirty="0">
                <a:latin typeface="Candara" panose="020E0502030303020204" pitchFamily="34" charset="0"/>
              </a:rPr>
              <a:t>POWERFUL</a:t>
            </a:r>
            <a:r>
              <a:rPr lang="en-US" sz="5400" dirty="0">
                <a:latin typeface="Candara" panose="020E0502030303020204" pitchFamily="34" charset="0"/>
              </a:rPr>
              <a:t> God!</a:t>
            </a:r>
          </a:p>
        </p:txBody>
      </p:sp>
      <p:sp>
        <p:nvSpPr>
          <p:cNvPr id="3" name="Content Placeholder 2">
            <a:extLst>
              <a:ext uri="{FF2B5EF4-FFF2-40B4-BE49-F238E27FC236}">
                <a16:creationId xmlns:a16="http://schemas.microsoft.com/office/drawing/2014/main" id="{41191CC7-9CF2-71F0-1AD4-791EA9CBAD97}"/>
              </a:ext>
            </a:extLst>
          </p:cNvPr>
          <p:cNvSpPr>
            <a:spLocks noGrp="1"/>
          </p:cNvSpPr>
          <p:nvPr>
            <p:ph sz="quarter" idx="18"/>
          </p:nvPr>
        </p:nvSpPr>
        <p:spPr>
          <a:xfrm>
            <a:off x="923849" y="2366213"/>
            <a:ext cx="8227708" cy="4577198"/>
          </a:xfrm>
        </p:spPr>
        <p:txBody>
          <a:bodyPr>
            <a:normAutofit/>
          </a:bodyPr>
          <a:lstStyle/>
          <a:p>
            <a:pPr>
              <a:lnSpc>
                <a:spcPts val="3600"/>
              </a:lnSpc>
              <a:spcBef>
                <a:spcPts val="0"/>
              </a:spcBef>
              <a:spcAft>
                <a:spcPts val="0"/>
              </a:spcAft>
            </a:pPr>
            <a:r>
              <a:rPr lang="en-US" sz="3600" b="1" dirty="0">
                <a:latin typeface="Candara" panose="020E0502030303020204" pitchFamily="34" charset="0"/>
              </a:rPr>
              <a:t>His </a:t>
            </a:r>
            <a:r>
              <a:rPr lang="en-US" sz="3600" b="1" u="sng" dirty="0">
                <a:latin typeface="Candara" panose="020E0502030303020204" pitchFamily="34" charset="0"/>
              </a:rPr>
              <a:t>POWER</a:t>
            </a:r>
            <a:r>
              <a:rPr lang="en-US" sz="3600" b="1" dirty="0">
                <a:latin typeface="Candara" panose="020E0502030303020204" pitchFamily="34" charset="0"/>
              </a:rPr>
              <a:t> is…</a:t>
            </a:r>
          </a:p>
          <a:p>
            <a:pPr marL="365760" indent="-274320">
              <a:lnSpc>
                <a:spcPts val="3200"/>
              </a:lnSpc>
              <a:spcBef>
                <a:spcPts val="600"/>
              </a:spcBef>
              <a:spcAft>
                <a:spcPts val="0"/>
              </a:spcAft>
              <a:buFont typeface="Wingdings" panose="05000000000000000000" pitchFamily="2" charset="2"/>
              <a:buChar char="§"/>
            </a:pPr>
            <a:r>
              <a:rPr lang="en-US" sz="3200" b="1" i="1" u="sng" dirty="0">
                <a:latin typeface="Candara" panose="020E0502030303020204" pitchFamily="34" charset="0"/>
              </a:rPr>
              <a:t>Providential</a:t>
            </a:r>
            <a:r>
              <a:rPr lang="en-US" sz="3200" dirty="0">
                <a:latin typeface="Candara" panose="020E0502030303020204" pitchFamily="34" charset="0"/>
              </a:rPr>
              <a:t> </a:t>
            </a:r>
            <a:r>
              <a:rPr lang="en-US" sz="3200" i="1" dirty="0">
                <a:latin typeface="Candara" panose="020E0502030303020204" pitchFamily="34" charset="0"/>
              </a:rPr>
              <a:t>– v. 25</a:t>
            </a:r>
          </a:p>
          <a:p>
            <a:pPr marL="54864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By which we live physically in this world</a:t>
            </a:r>
          </a:p>
          <a:p>
            <a:pPr marL="761238" lvl="1" indent="-274320">
              <a:lnSpc>
                <a:spcPts val="2600"/>
              </a:lnSpc>
              <a:spcBef>
                <a:spcPts val="0"/>
              </a:spcBef>
              <a:spcAft>
                <a:spcPts val="0"/>
              </a:spcAft>
              <a:buFont typeface="Wingdings" panose="05000000000000000000" pitchFamily="2" charset="2"/>
              <a:buChar char="§"/>
            </a:pPr>
            <a:r>
              <a:rPr lang="en-US" sz="2600" i="1" dirty="0">
                <a:latin typeface="Candara" panose="020E0502030303020204" pitchFamily="34" charset="0"/>
              </a:rPr>
              <a:t>vv. 25, 28; cf. Matt. 6:24-33</a:t>
            </a:r>
          </a:p>
          <a:p>
            <a:pPr marL="54864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By which we can overcome the temptations and trials of this life </a:t>
            </a:r>
            <a:r>
              <a:rPr lang="en-US" sz="2800" i="1" dirty="0">
                <a:latin typeface="Candara" panose="020E0502030303020204" pitchFamily="34" charset="0"/>
              </a:rPr>
              <a:t>– 1 Cor. 10:12-13</a:t>
            </a:r>
          </a:p>
          <a:p>
            <a:pPr marL="365760" indent="-274320">
              <a:lnSpc>
                <a:spcPts val="2800"/>
              </a:lnSpc>
              <a:spcBef>
                <a:spcPts val="1200"/>
              </a:spcBef>
              <a:spcAft>
                <a:spcPts val="0"/>
              </a:spcAft>
              <a:buFont typeface="Wingdings" panose="05000000000000000000" pitchFamily="2" charset="2"/>
              <a:buChar char="§"/>
            </a:pPr>
            <a:r>
              <a:rPr lang="en-US" sz="3200" b="1" i="1" u="sng" dirty="0">
                <a:latin typeface="Candara" panose="020E0502030303020204" pitchFamily="34" charset="0"/>
              </a:rPr>
              <a:t>Saving</a:t>
            </a:r>
            <a:r>
              <a:rPr lang="en-US" sz="3200" i="1" dirty="0">
                <a:latin typeface="Candara" panose="020E0502030303020204" pitchFamily="34" charset="0"/>
              </a:rPr>
              <a:t> – vv. 30-31; Rom. 1:16; 1 Cor. 15:1-4</a:t>
            </a:r>
          </a:p>
          <a:p>
            <a:pPr marL="54864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Saved by the death, burial and resurrection of Christ </a:t>
            </a:r>
            <a:r>
              <a:rPr lang="en-US" sz="2800" i="1" dirty="0">
                <a:latin typeface="Candara" panose="020E0502030303020204" pitchFamily="34" charset="0"/>
              </a:rPr>
              <a:t>– Rom. 4:25</a:t>
            </a:r>
          </a:p>
          <a:p>
            <a:pPr marL="548640" indent="-274320">
              <a:lnSpc>
                <a:spcPts val="2800"/>
              </a:lnSpc>
              <a:spcBef>
                <a:spcPts val="600"/>
              </a:spcBef>
              <a:spcAft>
                <a:spcPts val="0"/>
              </a:spcAft>
              <a:buFont typeface="Wingdings" panose="05000000000000000000" pitchFamily="2" charset="2"/>
              <a:buChar char="§"/>
            </a:pPr>
            <a:r>
              <a:rPr lang="en-US" sz="2800" dirty="0">
                <a:latin typeface="Candara" panose="020E0502030303020204" pitchFamily="34" charset="0"/>
              </a:rPr>
              <a:t>Saved by obeying Him </a:t>
            </a:r>
            <a:r>
              <a:rPr lang="en-US" sz="2800" i="1" dirty="0">
                <a:latin typeface="Candara" panose="020E0502030303020204" pitchFamily="34" charset="0"/>
              </a:rPr>
              <a:t>– Heb. 5:8-9; Acts 2:38</a:t>
            </a:r>
          </a:p>
        </p:txBody>
      </p:sp>
      <p:sp>
        <p:nvSpPr>
          <p:cNvPr id="4" name="TextBox 3">
            <a:extLst>
              <a:ext uri="{FF2B5EF4-FFF2-40B4-BE49-F238E27FC236}">
                <a16:creationId xmlns:a16="http://schemas.microsoft.com/office/drawing/2014/main" id="{A56B0C57-C91B-B1F3-AA92-9CD9B0EF57A4}"/>
              </a:ext>
            </a:extLst>
          </p:cNvPr>
          <p:cNvSpPr txBox="1"/>
          <p:nvPr/>
        </p:nvSpPr>
        <p:spPr>
          <a:xfrm rot="16200000">
            <a:off x="-2613511" y="3486690"/>
            <a:ext cx="5911620" cy="830997"/>
          </a:xfrm>
          <a:prstGeom prst="rect">
            <a:avLst/>
          </a:prstGeom>
          <a:solidFill>
            <a:schemeClr val="accent1"/>
          </a:solidFill>
        </p:spPr>
        <p:txBody>
          <a:bodyPr wrap="square" rtlCol="0">
            <a:spAutoFit/>
          </a:bodyPr>
          <a:lstStyle/>
          <a:p>
            <a:pPr algn="ctr"/>
            <a:r>
              <a:rPr lang="en-US" sz="4800" b="1" i="1" dirty="0">
                <a:solidFill>
                  <a:schemeClr val="bg1"/>
                </a:solidFill>
                <a:latin typeface="Candara" panose="020E0502030303020204" pitchFamily="34" charset="0"/>
              </a:rPr>
              <a:t>“The Unknown God” </a:t>
            </a:r>
          </a:p>
        </p:txBody>
      </p:sp>
      <p:sp>
        <p:nvSpPr>
          <p:cNvPr id="5" name="Slide Number Placeholder 4">
            <a:extLst>
              <a:ext uri="{FF2B5EF4-FFF2-40B4-BE49-F238E27FC236}">
                <a16:creationId xmlns:a16="http://schemas.microsoft.com/office/drawing/2014/main" id="{DA5568ED-9729-E1B6-4B97-75649FF9E309}"/>
              </a:ext>
            </a:extLst>
          </p:cNvPr>
          <p:cNvSpPr>
            <a:spLocks noGrp="1"/>
          </p:cNvSpPr>
          <p:nvPr>
            <p:ph type="sldNum" sz="quarter" idx="12"/>
          </p:nvPr>
        </p:nvSpPr>
        <p:spPr/>
        <p:txBody>
          <a:bodyPr/>
          <a:lstStyle/>
          <a:p>
            <a:fld id="{FAEF9944-A4F6-4C59-AEBD-678D6480B8EA}" type="slidenum">
              <a:rPr lang="en-US" smtClean="0"/>
              <a:pPr/>
              <a:t>9</a:t>
            </a:fld>
            <a:endParaRPr lang="en-US" dirty="0"/>
          </a:p>
        </p:txBody>
      </p:sp>
    </p:spTree>
    <p:extLst>
      <p:ext uri="{BB962C8B-B14F-4D97-AF65-F5344CB8AC3E}">
        <p14:creationId xmlns:p14="http://schemas.microsoft.com/office/powerpoint/2010/main" val="11556651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hojiVTI">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36CB81-A037-44A8-88EB-C0C0F17FD4B1}">
  <ds:schemaRefs>
    <ds:schemaRef ds:uri="http://schemas.microsoft.com/sharepoint/v3/contenttype/forms"/>
  </ds:schemaRefs>
</ds:datastoreItem>
</file>

<file path=customXml/itemProps2.xml><?xml version="1.0" encoding="utf-8"?>
<ds:datastoreItem xmlns:ds="http://schemas.openxmlformats.org/officeDocument/2006/customXml" ds:itemID="{57FF477C-132F-44F8-8C56-EBFF95FAF97B}">
  <ds:schemaRefs>
    <ds:schemaRef ds:uri="http://schemas.openxmlformats.org/package/2006/metadata/core-properties"/>
    <ds:schemaRef ds:uri="http://www.w3.org/XML/1998/namespace"/>
    <ds:schemaRef ds:uri="http://schemas.microsoft.com/office/infopath/2007/PartnerControls"/>
    <ds:schemaRef ds:uri="71af3243-3dd4-4a8d-8c0d-dd76da1f02a5"/>
    <ds:schemaRef ds:uri="http://purl.org/dc/terms/"/>
    <ds:schemaRef ds:uri="230e9df3-be65-4c73-a93b-d1236ebd677e"/>
    <ds:schemaRef ds:uri="16c05727-aa75-4e4a-9b5f-8a80a1165891"/>
    <ds:schemaRef ds:uri="http://schemas.microsoft.com/office/2006/metadata/properties"/>
    <ds:schemaRef ds:uri="http://schemas.microsoft.com/office/2006/documentManagement/types"/>
    <ds:schemaRef ds:uri="http://schemas.microsoft.com/sharepoint/v3"/>
    <ds:schemaRef ds:uri="http://purl.org/dc/dcmitype/"/>
    <ds:schemaRef ds:uri="http://purl.org/dc/elements/1.1/"/>
  </ds:schemaRefs>
</ds:datastoreItem>
</file>

<file path=customXml/itemProps3.xml><?xml version="1.0" encoding="utf-8"?>
<ds:datastoreItem xmlns:ds="http://schemas.openxmlformats.org/officeDocument/2006/customXml" ds:itemID="{2C1AA24C-4CA6-40FF-8947-DA1F6F4745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Shoji design</Template>
  <TotalTime>427</TotalTime>
  <Words>4996</Words>
  <Application>Microsoft Office PowerPoint</Application>
  <PresentationFormat>On-screen Show (4:3)</PresentationFormat>
  <Paragraphs>229</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Meiryo</vt:lpstr>
      <vt:lpstr>Arial</vt:lpstr>
      <vt:lpstr>Calibri</vt:lpstr>
      <vt:lpstr>Candara</vt:lpstr>
      <vt:lpstr>Corbel</vt:lpstr>
      <vt:lpstr>Wingdings</vt:lpstr>
      <vt:lpstr>ShojiVTI</vt:lpstr>
      <vt:lpstr>Knowing the “unknown god”</vt:lpstr>
      <vt:lpstr>PowerPoint Presentation</vt:lpstr>
      <vt:lpstr>Paul proclaimed the fundamental facts of the god they did not know </vt:lpstr>
      <vt:lpstr>Is a PERSONAL God!</vt:lpstr>
      <vt:lpstr>Is a PERSONAL God!</vt:lpstr>
      <vt:lpstr>Is a POWERFUL God!</vt:lpstr>
      <vt:lpstr>Is a POWERFUL God!</vt:lpstr>
      <vt:lpstr>Is a POWERFUL God!</vt:lpstr>
      <vt:lpstr>Is a POWERFUL God!</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Tommy McClure</dc:creator>
  <cp:lastModifiedBy>Tommy McClure</cp:lastModifiedBy>
  <cp:revision>50</cp:revision>
  <cp:lastPrinted>2024-06-16T23:49:38Z</cp:lastPrinted>
  <dcterms:created xsi:type="dcterms:W3CDTF">2024-06-14T16:34:30Z</dcterms:created>
  <dcterms:modified xsi:type="dcterms:W3CDTF">2024-06-17T16:41:57Z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