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6" r:id="rId4"/>
  </p:sldMasterIdLst>
  <p:notesMasterIdLst>
    <p:notesMasterId r:id="rId16"/>
  </p:notesMasterIdLst>
  <p:handoutMasterIdLst>
    <p:handoutMasterId r:id="rId17"/>
  </p:handoutMasterIdLst>
  <p:sldIdLst>
    <p:sldId id="315" r:id="rId5"/>
    <p:sldId id="401" r:id="rId6"/>
    <p:sldId id="319" r:id="rId7"/>
    <p:sldId id="266" r:id="rId8"/>
    <p:sldId id="314" r:id="rId9"/>
    <p:sldId id="400" r:id="rId10"/>
    <p:sldId id="313" r:id="rId11"/>
    <p:sldId id="320" r:id="rId12"/>
    <p:sldId id="321" r:id="rId13"/>
    <p:sldId id="305" r:id="rId14"/>
    <p:sldId id="399"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C74C5B-E33B-406D-9839-AF91571C0F77}" v="271" dt="2024-06-15T20:17:42.145"/>
  </p1510:revLst>
</p1510:revInfo>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6384" autoAdjust="0"/>
  </p:normalViewPr>
  <p:slideViewPr>
    <p:cSldViewPr snapToGrid="0">
      <p:cViewPr varScale="1">
        <p:scale>
          <a:sx n="59" d="100"/>
          <a:sy n="59" d="100"/>
        </p:scale>
        <p:origin x="3150"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CC74C5B-E33B-406D-9839-AF91571C0F77}"/>
    <pc:docChg chg="undo custSel addSld modSld sldOrd modMainMaster modNotesMaster modHandout">
      <pc:chgData name="Tommy McClure" userId="5f57beb918c8a44c" providerId="LiveId" clId="{CCC74C5B-E33B-406D-9839-AF91571C0F77}" dt="2024-06-16T13:56:04.090" v="1450" actId="20577"/>
      <pc:docMkLst>
        <pc:docMk/>
      </pc:docMkLst>
      <pc:sldChg chg="modSp mod modTransition modAnim modNotes modNotesTx">
        <pc:chgData name="Tommy McClure" userId="5f57beb918c8a44c" providerId="LiveId" clId="{CCC74C5B-E33B-406D-9839-AF91571C0F77}" dt="2024-06-16T13:47:09.613" v="1333" actId="1076"/>
        <pc:sldMkLst>
          <pc:docMk/>
          <pc:sldMk cId="3318299500" sldId="266"/>
        </pc:sldMkLst>
        <pc:spChg chg="mod">
          <ac:chgData name="Tommy McClure" userId="5f57beb918c8a44c" providerId="LiveId" clId="{CCC74C5B-E33B-406D-9839-AF91571C0F77}" dt="2024-06-15T19:22:52.890" v="1061" actId="113"/>
          <ac:spMkLst>
            <pc:docMk/>
            <pc:sldMk cId="3318299500" sldId="266"/>
            <ac:spMk id="7" creationId="{8366D9F1-06C1-4BE1-05C2-BA0CFE548E3A}"/>
          </ac:spMkLst>
        </pc:spChg>
      </pc:sldChg>
      <pc:sldChg chg="modSp mod modTransition modAnim modNotes">
        <pc:chgData name="Tommy McClure" userId="5f57beb918c8a44c" providerId="LiveId" clId="{CCC74C5B-E33B-406D-9839-AF91571C0F77}" dt="2024-06-15T20:16:39.298" v="1078"/>
        <pc:sldMkLst>
          <pc:docMk/>
          <pc:sldMk cId="2225637236" sldId="305"/>
        </pc:sldMkLst>
        <pc:spChg chg="mod">
          <ac:chgData name="Tommy McClure" userId="5f57beb918c8a44c" providerId="LiveId" clId="{CCC74C5B-E33B-406D-9839-AF91571C0F77}" dt="2024-06-15T18:53:40.650" v="878" actId="20577"/>
          <ac:spMkLst>
            <pc:docMk/>
            <pc:sldMk cId="2225637236" sldId="305"/>
            <ac:spMk id="3" creationId="{41191CC7-9CF2-71F0-1AD4-791EA9CBAD97}"/>
          </ac:spMkLst>
        </pc:spChg>
      </pc:sldChg>
      <pc:sldChg chg="addSp modSp mod modTransition modAnim modNotes modNotesTx">
        <pc:chgData name="Tommy McClure" userId="5f57beb918c8a44c" providerId="LiveId" clId="{CCC74C5B-E33B-406D-9839-AF91571C0F77}" dt="2024-06-16T13:54:38.599" v="1366" actId="20577"/>
        <pc:sldMkLst>
          <pc:docMk/>
          <pc:sldMk cId="4153247059" sldId="313"/>
        </pc:sldMkLst>
        <pc:spChg chg="add mod">
          <ac:chgData name="Tommy McClure" userId="5f57beb918c8a44c" providerId="LiveId" clId="{CCC74C5B-E33B-406D-9839-AF91571C0F77}" dt="2024-06-15T19:12:21.214" v="1028" actId="20577"/>
          <ac:spMkLst>
            <pc:docMk/>
            <pc:sldMk cId="4153247059" sldId="313"/>
            <ac:spMk id="4" creationId="{360F9747-FBA9-3836-9CBA-255A50394224}"/>
          </ac:spMkLst>
        </pc:spChg>
        <pc:spChg chg="mod">
          <ac:chgData name="Tommy McClure" userId="5f57beb918c8a44c" providerId="LiveId" clId="{CCC74C5B-E33B-406D-9839-AF91571C0F77}" dt="2024-06-15T17:56:04.445" v="253" actId="20577"/>
          <ac:spMkLst>
            <pc:docMk/>
            <pc:sldMk cId="4153247059" sldId="313"/>
            <ac:spMk id="8" creationId="{747E705F-2C50-E426-2433-1CB8ABD99248}"/>
          </ac:spMkLst>
        </pc:spChg>
      </pc:sldChg>
      <pc:sldChg chg="modTransition modNotes">
        <pc:chgData name="Tommy McClure" userId="5f57beb918c8a44c" providerId="LiveId" clId="{CCC74C5B-E33B-406D-9839-AF91571C0F77}" dt="2024-06-15T20:16:39.298" v="1078"/>
        <pc:sldMkLst>
          <pc:docMk/>
          <pc:sldMk cId="2916022834" sldId="314"/>
        </pc:sldMkLst>
      </pc:sldChg>
      <pc:sldChg chg="modTransition modAnim modNotes">
        <pc:chgData name="Tommy McClure" userId="5f57beb918c8a44c" providerId="LiveId" clId="{CCC74C5B-E33B-406D-9839-AF91571C0F77}" dt="2024-06-15T20:16:39.298" v="1078"/>
        <pc:sldMkLst>
          <pc:docMk/>
          <pc:sldMk cId="2323907241" sldId="315"/>
        </pc:sldMkLst>
      </pc:sldChg>
      <pc:sldChg chg="addSp modSp mod ord modTransition modAnim modNotes">
        <pc:chgData name="Tommy McClure" userId="5f57beb918c8a44c" providerId="LiveId" clId="{CCC74C5B-E33B-406D-9839-AF91571C0F77}" dt="2024-06-15T20:16:39.298" v="1078"/>
        <pc:sldMkLst>
          <pc:docMk/>
          <pc:sldMk cId="2111922411" sldId="319"/>
        </pc:sldMkLst>
        <pc:spChg chg="mod">
          <ac:chgData name="Tommy McClure" userId="5f57beb918c8a44c" providerId="LiveId" clId="{CCC74C5B-E33B-406D-9839-AF91571C0F77}" dt="2024-06-15T17:43:33.089" v="100" actId="113"/>
          <ac:spMkLst>
            <pc:docMk/>
            <pc:sldMk cId="2111922411" sldId="319"/>
            <ac:spMk id="2" creationId="{E2D30E0F-10C6-298A-C347-E831FFF4ECB8}"/>
          </ac:spMkLst>
        </pc:spChg>
        <pc:spChg chg="add mod">
          <ac:chgData name="Tommy McClure" userId="5f57beb918c8a44c" providerId="LiveId" clId="{CCC74C5B-E33B-406D-9839-AF91571C0F77}" dt="2024-06-15T19:01:12.391" v="965" actId="207"/>
          <ac:spMkLst>
            <pc:docMk/>
            <pc:sldMk cId="2111922411" sldId="319"/>
            <ac:spMk id="4" creationId="{C828CC41-2302-FF2F-6F7A-90E182F6BB04}"/>
          </ac:spMkLst>
        </pc:spChg>
        <pc:spChg chg="mod ord">
          <ac:chgData name="Tommy McClure" userId="5f57beb918c8a44c" providerId="LiveId" clId="{CCC74C5B-E33B-406D-9839-AF91571C0F77}" dt="2024-06-15T19:03:29.986" v="979" actId="113"/>
          <ac:spMkLst>
            <pc:docMk/>
            <pc:sldMk cId="2111922411" sldId="319"/>
            <ac:spMk id="8" creationId="{747E705F-2C50-E426-2433-1CB8ABD99248}"/>
          </ac:spMkLst>
        </pc:spChg>
      </pc:sldChg>
      <pc:sldChg chg="addSp modSp mod modTransition modAnim modNotes modNotesTx">
        <pc:chgData name="Tommy McClure" userId="5f57beb918c8a44c" providerId="LiveId" clId="{CCC74C5B-E33B-406D-9839-AF91571C0F77}" dt="2024-06-16T13:54:48.163" v="1386" actId="20577"/>
        <pc:sldMkLst>
          <pc:docMk/>
          <pc:sldMk cId="1991422305" sldId="320"/>
        </pc:sldMkLst>
        <pc:spChg chg="add mod">
          <ac:chgData name="Tommy McClure" userId="5f57beb918c8a44c" providerId="LiveId" clId="{CCC74C5B-E33B-406D-9839-AF91571C0F77}" dt="2024-06-15T18:25:56.635" v="468" actId="2085"/>
          <ac:spMkLst>
            <pc:docMk/>
            <pc:sldMk cId="1991422305" sldId="320"/>
            <ac:spMk id="4" creationId="{E4C62E39-8FFA-1A06-72C3-CB766CF5E570}"/>
          </ac:spMkLst>
        </pc:spChg>
        <pc:spChg chg="add mod">
          <ac:chgData name="Tommy McClure" userId="5f57beb918c8a44c" providerId="LiveId" clId="{CCC74C5B-E33B-406D-9839-AF91571C0F77}" dt="2024-06-15T18:10:32.228" v="324" actId="208"/>
          <ac:spMkLst>
            <pc:docMk/>
            <pc:sldMk cId="1991422305" sldId="320"/>
            <ac:spMk id="5" creationId="{82516AE8-E54F-EFF0-07E8-098170325F01}"/>
          </ac:spMkLst>
        </pc:spChg>
        <pc:spChg chg="add mod">
          <ac:chgData name="Tommy McClure" userId="5f57beb918c8a44c" providerId="LiveId" clId="{CCC74C5B-E33B-406D-9839-AF91571C0F77}" dt="2024-06-15T18:27:33.956" v="482" actId="113"/>
          <ac:spMkLst>
            <pc:docMk/>
            <pc:sldMk cId="1991422305" sldId="320"/>
            <ac:spMk id="6" creationId="{70F9B27D-CCD2-52F2-5B6D-F5B30756D416}"/>
          </ac:spMkLst>
        </pc:spChg>
        <pc:spChg chg="mod">
          <ac:chgData name="Tommy McClure" userId="5f57beb918c8a44c" providerId="LiveId" clId="{CCC74C5B-E33B-406D-9839-AF91571C0F77}" dt="2024-06-15T18:07:15.892" v="310" actId="21"/>
          <ac:spMkLst>
            <pc:docMk/>
            <pc:sldMk cId="1991422305" sldId="320"/>
            <ac:spMk id="8" creationId="{747E705F-2C50-E426-2433-1CB8ABD99248}"/>
          </ac:spMkLst>
        </pc:spChg>
      </pc:sldChg>
      <pc:sldChg chg="addSp modSp mod modTransition modAnim modNotes modNotesTx">
        <pc:chgData name="Tommy McClure" userId="5f57beb918c8a44c" providerId="LiveId" clId="{CCC74C5B-E33B-406D-9839-AF91571C0F77}" dt="2024-06-16T13:55:35.210" v="1449" actId="20577"/>
        <pc:sldMkLst>
          <pc:docMk/>
          <pc:sldMk cId="1618091164" sldId="321"/>
        </pc:sldMkLst>
        <pc:spChg chg="add mod">
          <ac:chgData name="Tommy McClure" userId="5f57beb918c8a44c" providerId="LiveId" clId="{CCC74C5B-E33B-406D-9839-AF91571C0F77}" dt="2024-06-15T18:42:59.599" v="759" actId="1037"/>
          <ac:spMkLst>
            <pc:docMk/>
            <pc:sldMk cId="1618091164" sldId="321"/>
            <ac:spMk id="4" creationId="{94F14CE6-2610-EE9E-B0DD-24803AFFC4A8}"/>
          </ac:spMkLst>
        </pc:spChg>
        <pc:spChg chg="mod">
          <ac:chgData name="Tommy McClure" userId="5f57beb918c8a44c" providerId="LiveId" clId="{CCC74C5B-E33B-406D-9839-AF91571C0F77}" dt="2024-06-15T18:42:05.939" v="744" actId="255"/>
          <ac:spMkLst>
            <pc:docMk/>
            <pc:sldMk cId="1618091164" sldId="321"/>
            <ac:spMk id="8" creationId="{747E705F-2C50-E426-2433-1CB8ABD99248}"/>
          </ac:spMkLst>
        </pc:spChg>
      </pc:sldChg>
      <pc:sldChg chg="delSp modSp mod modTransition modNotes modNotesTx">
        <pc:chgData name="Tommy McClure" userId="5f57beb918c8a44c" providerId="LiveId" clId="{CCC74C5B-E33B-406D-9839-AF91571C0F77}" dt="2024-06-15T20:56:48.862" v="1117" actId="27636"/>
        <pc:sldMkLst>
          <pc:docMk/>
          <pc:sldMk cId="746802715" sldId="399"/>
        </pc:sldMkLst>
        <pc:spChg chg="del">
          <ac:chgData name="Tommy McClure" userId="5f57beb918c8a44c" providerId="LiveId" clId="{CCC74C5B-E33B-406D-9839-AF91571C0F77}" dt="2024-06-15T18:54:23.890" v="880" actId="478"/>
          <ac:spMkLst>
            <pc:docMk/>
            <pc:sldMk cId="746802715" sldId="399"/>
            <ac:spMk id="2" creationId="{84448A89-4F45-B2B8-2525-DC1A4561D3EE}"/>
          </ac:spMkLst>
        </pc:spChg>
        <pc:spChg chg="mod">
          <ac:chgData name="Tommy McClure" userId="5f57beb918c8a44c" providerId="LiveId" clId="{CCC74C5B-E33B-406D-9839-AF91571C0F77}" dt="2024-06-15T18:58:28.263" v="947" actId="255"/>
          <ac:spMkLst>
            <pc:docMk/>
            <pc:sldMk cId="746802715" sldId="399"/>
            <ac:spMk id="3" creationId="{29996010-DD19-DA64-D444-1B8EE11B8174}"/>
          </ac:spMkLst>
        </pc:spChg>
        <pc:spChg chg="mod">
          <ac:chgData name="Tommy McClure" userId="5f57beb918c8a44c" providerId="LiveId" clId="{CCC74C5B-E33B-406D-9839-AF91571C0F77}" dt="2024-06-15T18:57:18.207" v="946" actId="207"/>
          <ac:spMkLst>
            <pc:docMk/>
            <pc:sldMk cId="746802715" sldId="399"/>
            <ac:spMk id="4" creationId="{FDB3C018-6904-4094-85A6-7BAF69A201A5}"/>
          </ac:spMkLst>
        </pc:spChg>
        <pc:spChg chg="mod">
          <ac:chgData name="Tommy McClure" userId="5f57beb918c8a44c" providerId="LiveId" clId="{CCC74C5B-E33B-406D-9839-AF91571C0F77}" dt="2024-06-15T18:57:00.028" v="944" actId="1035"/>
          <ac:spMkLst>
            <pc:docMk/>
            <pc:sldMk cId="746802715" sldId="399"/>
            <ac:spMk id="7" creationId="{2A6B56C3-77F0-4E92-B09D-C8D4A68D5E79}"/>
          </ac:spMkLst>
        </pc:spChg>
        <pc:spChg chg="mod">
          <ac:chgData name="Tommy McClure" userId="5f57beb918c8a44c" providerId="LiveId" clId="{CCC74C5B-E33B-406D-9839-AF91571C0F77}" dt="2024-06-15T18:57:14.344" v="945" actId="207"/>
          <ac:spMkLst>
            <pc:docMk/>
            <pc:sldMk cId="746802715" sldId="399"/>
            <ac:spMk id="10" creationId="{BB8A7FBA-4C4C-4440-9886-90F8BD6246FB}"/>
          </ac:spMkLst>
        </pc:spChg>
      </pc:sldChg>
      <pc:sldChg chg="addSp modSp add mod modTransition modAnim modNotes modNotesTx">
        <pc:chgData name="Tommy McClure" userId="5f57beb918c8a44c" providerId="LiveId" clId="{CCC74C5B-E33B-406D-9839-AF91571C0F77}" dt="2024-06-16T13:56:04.090" v="1450" actId="20577"/>
        <pc:sldMkLst>
          <pc:docMk/>
          <pc:sldMk cId="3067927601" sldId="400"/>
        </pc:sldMkLst>
        <pc:spChg chg="add mod">
          <ac:chgData name="Tommy McClure" userId="5f57beb918c8a44c" providerId="LiveId" clId="{CCC74C5B-E33B-406D-9839-AF91571C0F77}" dt="2024-06-15T18:50:44.026" v="850" actId="208"/>
          <ac:spMkLst>
            <pc:docMk/>
            <pc:sldMk cId="3067927601" sldId="400"/>
            <ac:spMk id="4" creationId="{BC1A98D9-C45B-7ECD-24B7-17106A775EA6}"/>
          </ac:spMkLst>
        </pc:spChg>
        <pc:spChg chg="mod">
          <ac:chgData name="Tommy McClure" userId="5f57beb918c8a44c" providerId="LiveId" clId="{CCC74C5B-E33B-406D-9839-AF91571C0F77}" dt="2024-06-15T18:48:55.952" v="825" actId="14100"/>
          <ac:spMkLst>
            <pc:docMk/>
            <pc:sldMk cId="3067927601" sldId="400"/>
            <ac:spMk id="8" creationId="{747E705F-2C50-E426-2433-1CB8ABD99248}"/>
          </ac:spMkLst>
        </pc:spChg>
      </pc:sldChg>
      <pc:sldChg chg="modSp add mod ord modTransition modAnim modNotes modNotesTx">
        <pc:chgData name="Tommy McClure" userId="5f57beb918c8a44c" providerId="LiveId" clId="{CCC74C5B-E33B-406D-9839-AF91571C0F77}" dt="2024-06-15T20:16:39.298" v="1078"/>
        <pc:sldMkLst>
          <pc:docMk/>
          <pc:sldMk cId="913074813" sldId="401"/>
        </pc:sldMkLst>
        <pc:spChg chg="mod">
          <ac:chgData name="Tommy McClure" userId="5f57beb918c8a44c" providerId="LiveId" clId="{CCC74C5B-E33B-406D-9839-AF91571C0F77}" dt="2024-06-15T17:42:57.409" v="81" actId="113"/>
          <ac:spMkLst>
            <pc:docMk/>
            <pc:sldMk cId="913074813" sldId="401"/>
            <ac:spMk id="2" creationId="{E2D30E0F-10C6-298A-C347-E831FFF4ECB8}"/>
          </ac:spMkLst>
        </pc:spChg>
        <pc:spChg chg="mod">
          <ac:chgData name="Tommy McClure" userId="5f57beb918c8a44c" providerId="LiveId" clId="{CCC74C5B-E33B-406D-9839-AF91571C0F77}" dt="2024-06-15T18:59:34.825" v="953" actId="207"/>
          <ac:spMkLst>
            <pc:docMk/>
            <pc:sldMk cId="913074813" sldId="401"/>
            <ac:spMk id="8" creationId="{747E705F-2C50-E426-2433-1CB8ABD99248}"/>
          </ac:spMkLst>
        </pc:spChg>
      </pc:sldChg>
      <pc:sldMasterChg chg="modTransition modSldLayout">
        <pc:chgData name="Tommy McClure" userId="5f57beb918c8a44c" providerId="LiveId" clId="{CCC74C5B-E33B-406D-9839-AF91571C0F77}" dt="2024-06-15T19:04:38.616" v="985"/>
        <pc:sldMasterMkLst>
          <pc:docMk/>
          <pc:sldMasterMk cId="647548972" sldId="2147483686"/>
        </pc:sldMasterMkLst>
        <pc:sldLayoutChg chg="modTransition">
          <pc:chgData name="Tommy McClure" userId="5f57beb918c8a44c" providerId="LiveId" clId="{CCC74C5B-E33B-406D-9839-AF91571C0F77}" dt="2024-06-15T19:04:38.616" v="985"/>
          <pc:sldLayoutMkLst>
            <pc:docMk/>
            <pc:sldMasterMk cId="647548972" sldId="2147483686"/>
            <pc:sldLayoutMk cId="2294753914" sldId="2147483682"/>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4233062062" sldId="2147483687"/>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2120849448" sldId="2147483688"/>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66753438" sldId="2147483689"/>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2118758592" sldId="2147483690"/>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1684152159" sldId="2147483691"/>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457894789" sldId="2147483692"/>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2938225541" sldId="2147483693"/>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804140893" sldId="2147483694"/>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1370631964" sldId="2147483695"/>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335236537" sldId="2147483696"/>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632215722" sldId="2147483697"/>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4207534286" sldId="2147483698"/>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3991430795" sldId="2147483699"/>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1616477606" sldId="2147483704"/>
          </pc:sldLayoutMkLst>
        </pc:sldLayoutChg>
        <pc:sldLayoutChg chg="modTransition">
          <pc:chgData name="Tommy McClure" userId="5f57beb918c8a44c" providerId="LiveId" clId="{CCC74C5B-E33B-406D-9839-AF91571C0F77}" dt="2024-06-15T19:04:38.616" v="985"/>
          <pc:sldLayoutMkLst>
            <pc:docMk/>
            <pc:sldMasterMk cId="647548972" sldId="2147483686"/>
            <pc:sldLayoutMk cId="1831736975"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6/16/2024 AM</a:t>
            </a:r>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6/16/2024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
        <p:nvSpPr>
          <p:cNvPr id="5" name="Date Placeholder 4">
            <a:extLst>
              <a:ext uri="{FF2B5EF4-FFF2-40B4-BE49-F238E27FC236}">
                <a16:creationId xmlns:a16="http://schemas.microsoft.com/office/drawing/2014/main" id="{C3D5B1F3-00B7-FD7A-E1E0-6383AAED2920}"/>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10</a:t>
            </a:fld>
            <a:endParaRPr lang="en-US" dirty="0"/>
          </a:p>
        </p:txBody>
      </p:sp>
      <p:sp>
        <p:nvSpPr>
          <p:cNvPr id="5" name="Date Placeholder 4">
            <a:extLst>
              <a:ext uri="{FF2B5EF4-FFF2-40B4-BE49-F238E27FC236}">
                <a16:creationId xmlns:a16="http://schemas.microsoft.com/office/drawing/2014/main" id="{690DCA3B-C335-DECA-793E-168ECF501DF4}"/>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6550" y="163513"/>
            <a:ext cx="4214813" cy="3160712"/>
          </a:xfrm>
        </p:spPr>
      </p:sp>
      <p:sp>
        <p:nvSpPr>
          <p:cNvPr id="3" name="Notes Placeholder 2"/>
          <p:cNvSpPr>
            <a:spLocks noGrp="1"/>
          </p:cNvSpPr>
          <p:nvPr>
            <p:ph type="body" idx="1"/>
          </p:nvPr>
        </p:nvSpPr>
        <p:spPr>
          <a:xfrm>
            <a:off x="7795" y="3324225"/>
            <a:ext cx="7307405" cy="6276975"/>
          </a:xfrm>
        </p:spPr>
        <p:txBody>
          <a:bodyPr>
            <a:normAutofit/>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b="1" dirty="0">
                <a:latin typeface="Arial" panose="020B0604020202020204" pitchFamily="34" charset="0"/>
                <a:cs typeface="Arial" panose="020B0604020202020204" pitchFamily="34" charset="0"/>
              </a:rPr>
              <a:t>. 37 </a:t>
            </a:r>
            <a:r>
              <a:rPr lang="en-US" altLang="en-US"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6/16/2024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145446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2</a:t>
            </a:fld>
            <a:endParaRPr lang="en-US" dirty="0"/>
          </a:p>
        </p:txBody>
      </p:sp>
      <p:sp>
        <p:nvSpPr>
          <p:cNvPr id="5" name="Date Placeholder 4">
            <a:extLst>
              <a:ext uri="{FF2B5EF4-FFF2-40B4-BE49-F238E27FC236}">
                <a16:creationId xmlns:a16="http://schemas.microsoft.com/office/drawing/2014/main" id="{56BE77B7-DFCF-F96F-ADF3-9A6F7343CD11}"/>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214930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3</a:t>
            </a:fld>
            <a:endParaRPr lang="en-US" dirty="0"/>
          </a:p>
        </p:txBody>
      </p:sp>
      <p:sp>
        <p:nvSpPr>
          <p:cNvPr id="5" name="Date Placeholder 4">
            <a:extLst>
              <a:ext uri="{FF2B5EF4-FFF2-40B4-BE49-F238E27FC236}">
                <a16:creationId xmlns:a16="http://schemas.microsoft.com/office/drawing/2014/main" id="{95B8919D-F810-4F19-C01D-726BEF1AF3F6}"/>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3147155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497013"/>
            <a:ext cx="4321175" cy="3240087"/>
          </a:xfrm>
        </p:spPr>
      </p:sp>
      <p:sp>
        <p:nvSpPr>
          <p:cNvPr id="3" name="Notes Placeholder 2"/>
          <p:cNvSpPr>
            <a:spLocks noGrp="1"/>
          </p:cNvSpPr>
          <p:nvPr>
            <p:ph type="body" idx="1"/>
          </p:nvPr>
        </p:nvSpPr>
        <p:spPr>
          <a:xfrm>
            <a:off x="-1" y="4800600"/>
            <a:ext cx="7313507" cy="4800599"/>
          </a:xfrm>
        </p:spPr>
        <p:txBody>
          <a:bodyPr/>
          <a:lstStyle/>
          <a:p>
            <a:pPr defTabSz="966612">
              <a:defRPr/>
            </a:pPr>
            <a:r>
              <a:rPr lang="en-US" b="1" dirty="0">
                <a:latin typeface="Arial" panose="020B0604020202020204" pitchFamily="34" charset="0"/>
                <a:cs typeface="Arial" panose="020B0604020202020204" pitchFamily="34" charset="0"/>
              </a:rPr>
              <a:t>James 1:17 KJV 17 </a:t>
            </a:r>
            <a:r>
              <a:rPr lang="en-US" dirty="0">
                <a:latin typeface="Arial" panose="020B0604020202020204" pitchFamily="34" charset="0"/>
                <a:cs typeface="Arial" panose="020B0604020202020204" pitchFamily="34" charset="0"/>
              </a:rPr>
              <a:t>Every good gift and every perfect gift is from above, and cometh down from the Father of lights, with whom is no variableness, neither shadow of turning. </a:t>
            </a:r>
          </a:p>
          <a:p>
            <a:pPr algn="l"/>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James gives a contrast between God and Satan. Satan tempts man to sin through lust and covetousness by appealing to impure desires. He capitalizes on man’s weaknesses that he may destroy their soul.</a:t>
            </a:r>
          </a:p>
          <a:p>
            <a:pPr algn="l"/>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Jehovah God, to the contrary, wants nothing but the best for mankind (see II Pet. 3:9). The Lord showers man with good and perfect gifts of salvation through the forgiveness of sins (see </a:t>
            </a:r>
            <a:r>
              <a:rPr lang="fr-FR" dirty="0" err="1">
                <a:latin typeface="Arial" panose="020B0604020202020204" pitchFamily="34" charset="0"/>
                <a:cs typeface="Arial" panose="020B0604020202020204" pitchFamily="34" charset="0"/>
              </a:rPr>
              <a:t>Acts</a:t>
            </a:r>
            <a:r>
              <a:rPr lang="fr-FR" dirty="0">
                <a:latin typeface="Arial" panose="020B0604020202020204" pitchFamily="34" charset="0"/>
                <a:cs typeface="Arial" panose="020B0604020202020204" pitchFamily="34" charset="0"/>
              </a:rPr>
              <a:t> 2:38; 13:38; Gal. 3:14; </a:t>
            </a:r>
            <a:r>
              <a:rPr lang="fr-FR" dirty="0" err="1">
                <a:latin typeface="Arial" panose="020B0604020202020204" pitchFamily="34" charset="0"/>
                <a:cs typeface="Arial" panose="020B0604020202020204" pitchFamily="34" charset="0"/>
              </a:rPr>
              <a:t>Eph</a:t>
            </a:r>
            <a:r>
              <a:rPr lang="fr-FR" dirty="0">
                <a:latin typeface="Arial" panose="020B0604020202020204" pitchFamily="34" charset="0"/>
                <a:cs typeface="Arial" panose="020B0604020202020204" pitchFamily="34" charset="0"/>
              </a:rPr>
              <a:t>. 1:7; 2:8 etc.).</a:t>
            </a:r>
          </a:p>
          <a:p>
            <a:pPr algn="l"/>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Though Satan and man change with every whim of desire and fleshly lust God remains the same. He is the one constant in man’s life. Malachi wrote, </a:t>
            </a:r>
            <a:r>
              <a:rPr lang="en-US" b="1" dirty="0">
                <a:latin typeface="Arial" panose="020B0604020202020204" pitchFamily="34" charset="0"/>
                <a:cs typeface="Arial" panose="020B0604020202020204" pitchFamily="34" charset="0"/>
              </a:rPr>
              <a:t>“For I Jehovah change not” (Mal. 3:6).</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17:24-29 KJV 24 </a:t>
            </a:r>
            <a:r>
              <a:rPr lang="en-US"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Neither is worshipped with men's hands, as though he needed any thing, seeing he giveth to all life, and breath, and all things;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That they should seek the Lord, if haply they might feel after him, and find him, though he be not far from every one of us: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For in him we live, and move, and have our being; as certain also of your own poets have said, For we are also his offspring.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Forasmuch then as we are the offspring of God, we ought not to think that the Godhead is like unto gold, or silver, or stone, graven by art and man's device.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Peter 1:3 KJV 3</a:t>
            </a:r>
            <a:r>
              <a:rPr lang="en-US" dirty="0">
                <a:latin typeface="Arial" panose="020B0604020202020204" pitchFamily="34" charset="0"/>
                <a:cs typeface="Arial" panose="020B0604020202020204" pitchFamily="34" charset="0"/>
              </a:rPr>
              <a:t> According as his divine power hath </a:t>
            </a:r>
            <a:r>
              <a:rPr lang="en-US" b="1" dirty="0">
                <a:latin typeface="Arial" panose="020B0604020202020204" pitchFamily="34" charset="0"/>
                <a:cs typeface="Arial" panose="020B0604020202020204" pitchFamily="34" charset="0"/>
              </a:rPr>
              <a:t>given unto us all things that pertain unto life and godliness, through the knowledge of him that hath called us to glory and virtue: </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 1:13-2:3</a:t>
            </a:r>
          </a:p>
          <a:p>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Wherefore gird up the loins of your mind, be sober, and hope to the end for the grace that is to be brought unto you at the revelation of Jesus Christ;</a:t>
            </a:r>
          </a:p>
          <a:p>
            <a:r>
              <a:rPr lang="en-US" dirty="0">
                <a:latin typeface="Arial" panose="020B0604020202020204" pitchFamily="34" charset="0"/>
                <a:cs typeface="Arial" panose="020B0604020202020204" pitchFamily="34" charset="0"/>
              </a:rPr>
              <a:t> 14 As obedient children, not fashioning yourselves according to the former lusts in your ignorance:</a:t>
            </a:r>
          </a:p>
          <a:p>
            <a:r>
              <a:rPr lang="en-US" dirty="0">
                <a:latin typeface="Arial" panose="020B0604020202020204" pitchFamily="34" charset="0"/>
                <a:cs typeface="Arial" panose="020B0604020202020204" pitchFamily="34" charset="0"/>
              </a:rPr>
              <a:t> 15 But as he which hath called you is holy, so be ye holy in all manner of conversation;</a:t>
            </a:r>
          </a:p>
          <a:p>
            <a:r>
              <a:rPr lang="en-US" dirty="0">
                <a:latin typeface="Arial" panose="020B0604020202020204" pitchFamily="34" charset="0"/>
                <a:cs typeface="Arial" panose="020B0604020202020204" pitchFamily="34" charset="0"/>
              </a:rPr>
              <a:t> 16 Because it is written, Be ye holy; for I am holy.</a:t>
            </a:r>
          </a:p>
          <a:p>
            <a:r>
              <a:rPr lang="en-US" dirty="0">
                <a:latin typeface="Arial" panose="020B0604020202020204" pitchFamily="34" charset="0"/>
                <a:cs typeface="Arial" panose="020B0604020202020204" pitchFamily="34" charset="0"/>
              </a:rPr>
              <a:t> 17 </a:t>
            </a:r>
            <a:r>
              <a:rPr lang="en-US" b="1" dirty="0">
                <a:latin typeface="Arial" panose="020B0604020202020204" pitchFamily="34" charset="0"/>
                <a:cs typeface="Arial" panose="020B0604020202020204" pitchFamily="34" charset="0"/>
              </a:rPr>
              <a:t>And if ye call on the Father</a:t>
            </a:r>
            <a:r>
              <a:rPr lang="en-US" dirty="0">
                <a:latin typeface="Arial" panose="020B0604020202020204" pitchFamily="34" charset="0"/>
                <a:cs typeface="Arial" panose="020B0604020202020204" pitchFamily="34" charset="0"/>
              </a:rPr>
              <a:t>, who without respect of persons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according to every man's work, </a:t>
            </a:r>
            <a:r>
              <a:rPr lang="en-US" b="1" dirty="0">
                <a:latin typeface="Arial" panose="020B0604020202020204" pitchFamily="34" charset="0"/>
                <a:cs typeface="Arial" panose="020B0604020202020204" pitchFamily="34" charset="0"/>
              </a:rPr>
              <a:t>pass the time of your sojourning here in fear:</a:t>
            </a:r>
          </a:p>
          <a:p>
            <a:r>
              <a:rPr lang="en-US" dirty="0">
                <a:latin typeface="Arial" panose="020B0604020202020204" pitchFamily="34" charset="0"/>
                <a:cs typeface="Arial" panose="020B0604020202020204" pitchFamily="34" charset="0"/>
              </a:rPr>
              <a:t> 18 Forasmuch as ye know that ye were not redeemed with corruptible things, as silver and gold, from your vain conversation received by tradition from your fathers;</a:t>
            </a:r>
          </a:p>
          <a:p>
            <a:r>
              <a:rPr lang="en-US" dirty="0">
                <a:latin typeface="Arial" panose="020B0604020202020204" pitchFamily="34" charset="0"/>
                <a:cs typeface="Arial" panose="020B0604020202020204" pitchFamily="34" charset="0"/>
              </a:rPr>
              <a:t> 19 But with the precious blood of Christ, as of a lamb without blemish and without spot:</a:t>
            </a:r>
          </a:p>
          <a:p>
            <a:r>
              <a:rPr lang="en-US" dirty="0">
                <a:latin typeface="Arial" panose="020B0604020202020204" pitchFamily="34" charset="0"/>
                <a:cs typeface="Arial" panose="020B0604020202020204" pitchFamily="34" charset="0"/>
              </a:rPr>
              <a:t> 20 Who verily was foreordained before the foundation of the world, but was manifest in these last times for you,</a:t>
            </a:r>
          </a:p>
          <a:p>
            <a:r>
              <a:rPr lang="en-US" dirty="0">
                <a:latin typeface="Arial" panose="020B0604020202020204" pitchFamily="34" charset="0"/>
                <a:cs typeface="Arial" panose="020B0604020202020204" pitchFamily="34" charset="0"/>
              </a:rPr>
              <a:t> 21 Who by him do believe in God, that raised him up from the dead, and gave him glory; that your faith and hope might be in God.</a:t>
            </a:r>
          </a:p>
          <a:p>
            <a:r>
              <a:rPr lang="en-US" dirty="0">
                <a:latin typeface="Arial" panose="020B0604020202020204" pitchFamily="34" charset="0"/>
                <a:cs typeface="Arial" panose="020B0604020202020204" pitchFamily="34" charset="0"/>
              </a:rPr>
              <a:t> 22 Seeing ye have purified your souls in obeying the truth through the Spirit unto unfeigned love of the brethren, see that ye love one another with a pure heart fervently:</a:t>
            </a:r>
          </a:p>
          <a:p>
            <a:r>
              <a:rPr lang="en-US" dirty="0">
                <a:latin typeface="Arial" panose="020B0604020202020204" pitchFamily="34" charset="0"/>
                <a:cs typeface="Arial" panose="020B0604020202020204" pitchFamily="34" charset="0"/>
              </a:rPr>
              <a:t> 23 Being born again, not of corruptible seed, but of incorruptible, by the word of God, which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for ever.</a:t>
            </a:r>
          </a:p>
          <a:p>
            <a:r>
              <a:rPr lang="en-US" dirty="0">
                <a:latin typeface="Arial" panose="020B0604020202020204" pitchFamily="34" charset="0"/>
                <a:cs typeface="Arial" panose="020B0604020202020204" pitchFamily="34" charset="0"/>
              </a:rPr>
              <a:t> 24 For all flesh is as grass, and all the glory of man as the flower of grass. The grass </a:t>
            </a:r>
            <a:r>
              <a:rPr lang="en-US" dirty="0" err="1">
                <a:latin typeface="Arial" panose="020B0604020202020204" pitchFamily="34" charset="0"/>
                <a:cs typeface="Arial" panose="020B0604020202020204" pitchFamily="34" charset="0"/>
              </a:rPr>
              <a:t>withereth</a:t>
            </a:r>
            <a:r>
              <a:rPr lang="en-US" dirty="0">
                <a:latin typeface="Arial" panose="020B0604020202020204" pitchFamily="34" charset="0"/>
                <a:cs typeface="Arial" panose="020B0604020202020204" pitchFamily="34" charset="0"/>
              </a:rPr>
              <a:t>, and the flower thereof falleth away: {For: or, For that}</a:t>
            </a:r>
          </a:p>
          <a:p>
            <a:r>
              <a:rPr lang="en-US" dirty="0">
                <a:latin typeface="Arial" panose="020B0604020202020204" pitchFamily="34" charset="0"/>
                <a:cs typeface="Arial" panose="020B0604020202020204" pitchFamily="34" charset="0"/>
              </a:rPr>
              <a:t> 25 But the word of the Lord </a:t>
            </a:r>
            <a:r>
              <a:rPr lang="en-US" dirty="0" err="1">
                <a:latin typeface="Arial" panose="020B0604020202020204" pitchFamily="34" charset="0"/>
                <a:cs typeface="Arial" panose="020B0604020202020204" pitchFamily="34" charset="0"/>
              </a:rPr>
              <a:t>endureth</a:t>
            </a:r>
            <a:r>
              <a:rPr lang="en-US" dirty="0">
                <a:latin typeface="Arial" panose="020B0604020202020204" pitchFamily="34" charset="0"/>
                <a:cs typeface="Arial" panose="020B0604020202020204" pitchFamily="34" charset="0"/>
              </a:rPr>
              <a:t> for ever. And this is the word which by the gospel is preached unto you.</a:t>
            </a:r>
          </a:p>
          <a:p>
            <a:r>
              <a:rPr lang="en-US" b="1" dirty="0">
                <a:latin typeface="Arial" panose="020B0604020202020204" pitchFamily="34" charset="0"/>
                <a:cs typeface="Arial" panose="020B0604020202020204" pitchFamily="34" charset="0"/>
              </a:rPr>
              <a:t> 2:1 Wherefore laying aside all malice, and all guile, and hypocrisies, and envies, and all evil </a:t>
            </a:r>
            <a:r>
              <a:rPr lang="en-US" b="1" dirty="0" err="1">
                <a:latin typeface="Arial" panose="020B0604020202020204" pitchFamily="34" charset="0"/>
                <a:cs typeface="Arial" panose="020B0604020202020204" pitchFamily="34" charset="0"/>
              </a:rPr>
              <a:t>speakings</a:t>
            </a:r>
            <a:r>
              <a:rPr lang="en-US" b="1"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2 As newborn babes, desire the sincere milk of the word, that ye may grow thereby:</a:t>
            </a:r>
          </a:p>
          <a:p>
            <a:r>
              <a:rPr lang="en-US" dirty="0">
                <a:latin typeface="Arial" panose="020B0604020202020204" pitchFamily="34" charset="0"/>
                <a:cs typeface="Arial" panose="020B0604020202020204" pitchFamily="34" charset="0"/>
              </a:rPr>
              <a:t> 3 If so be ye have tasted that the Lord is gracious.</a:t>
            </a:r>
          </a:p>
          <a:p>
            <a:r>
              <a:rPr lang="en-US" dirty="0">
                <a:latin typeface="Arial" panose="020B0604020202020204" pitchFamily="34" charset="0"/>
                <a:cs typeface="Arial" panose="020B0604020202020204" pitchFamily="34" charset="0"/>
              </a:rPr>
              <a:t>__________________</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1:3 KJV 3 </a:t>
            </a:r>
            <a:r>
              <a:rPr lang="en-US" dirty="0">
                <a:latin typeface="Arial" panose="020B0604020202020204" pitchFamily="34" charset="0"/>
                <a:cs typeface="Arial" panose="020B0604020202020204" pitchFamily="34" charset="0"/>
              </a:rPr>
              <a:t>Blessed be the God and Father of our Lord Jesus Christ, which according to his abundant mercy hath begotten us again unto a lively hope by the resurrection of Jesus Christ from the dead,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1:23 KJV 23 </a:t>
            </a:r>
            <a:r>
              <a:rPr lang="en-US" dirty="0">
                <a:latin typeface="Arial" panose="020B0604020202020204" pitchFamily="34" charset="0"/>
                <a:cs typeface="Arial" panose="020B0604020202020204" pitchFamily="34" charset="0"/>
              </a:rPr>
              <a:t>Being born again, not of corruptible seed, but of incorruptible, by the word of God, which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for ever.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3:1-5 KJV 1  </a:t>
            </a:r>
            <a:r>
              <a:rPr lang="en-US" dirty="0">
                <a:latin typeface="Arial" panose="020B0604020202020204" pitchFamily="34" charset="0"/>
                <a:cs typeface="Arial" panose="020B0604020202020204" pitchFamily="34" charset="0"/>
              </a:rPr>
              <a:t>There was a man of the Pharisees, named Nicodemus, a ruler of the Jews: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The same came to Jesus by night, and said unto him, Rabbi, we know that thou art a teacher come from God: for no man can do these miracles that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except God be with him.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Jesus answered and said unto him, Verily, verily, I say unto thee, Except a man be born again, he cannot see the kingdom of God</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Nicodemus saith unto him, How can a man be born when he is old? can he enter the second time into his mother's womb, and be born?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Jesus answered, Verily, verily, I say unto thee, Except a man be born of water and of the Spirit, he cannot enter into the kingdom of God.</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1:10-12 KJV 10 </a:t>
            </a:r>
            <a:r>
              <a:rPr lang="en-US" dirty="0">
                <a:latin typeface="Arial" panose="020B0604020202020204" pitchFamily="34" charset="0"/>
                <a:cs typeface="Arial" panose="020B0604020202020204" pitchFamily="34" charset="0"/>
              </a:rPr>
              <a:t>Of which salvation the prophets have enquired and searched diligently, who prophesied of the grace that should come unto you: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Searching what, or what manner of time the Spirit of Christ which was in them did signify, when it testified beforehand the sufferings of Christ, and the glory that should follow.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Unto whom it was revealed, that not unto themselves, but unto us they did minister the things, which are now reported unto you by them that have preached the gospel unto you with the Holy Ghost sent down from heaven; which things the angels desire to look into.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KJV 15 </a:t>
            </a:r>
            <a:r>
              <a:rPr lang="en-US"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He that </a:t>
            </a:r>
            <a:r>
              <a:rPr lang="en-US" b="1" dirty="0">
                <a:latin typeface="Arial" panose="020B0604020202020204" pitchFamily="34" charset="0"/>
                <a:cs typeface="Arial" panose="020B0604020202020204" pitchFamily="34" charset="0"/>
              </a:rPr>
              <a:t>believeth and is baptized shall be saved</a:t>
            </a:r>
            <a:r>
              <a:rPr lang="en-US" dirty="0">
                <a:latin typeface="Arial" panose="020B0604020202020204" pitchFamily="34" charset="0"/>
                <a:cs typeface="Arial" panose="020B0604020202020204" pitchFamily="34" charset="0"/>
              </a:rPr>
              <a:t>; but he that believeth not shall be damned.</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1:18 KJV 18 </a:t>
            </a:r>
            <a:r>
              <a:rPr lang="en-US"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1:22 KJV 22 </a:t>
            </a:r>
            <a:r>
              <a:rPr lang="en-US" dirty="0">
                <a:latin typeface="Arial" panose="020B0604020202020204" pitchFamily="34" charset="0"/>
                <a:cs typeface="Arial" panose="020B0604020202020204" pitchFamily="34" charset="0"/>
              </a:rPr>
              <a:t>Seeing ye have </a:t>
            </a:r>
            <a:r>
              <a:rPr lang="en-US" b="1" dirty="0">
                <a:latin typeface="Arial" panose="020B0604020202020204" pitchFamily="34" charset="0"/>
                <a:cs typeface="Arial" panose="020B0604020202020204" pitchFamily="34" charset="0"/>
              </a:rPr>
              <a:t>purified your souls in obeying the truth </a:t>
            </a:r>
            <a:r>
              <a:rPr lang="en-US" dirty="0">
                <a:latin typeface="Arial" panose="020B0604020202020204" pitchFamily="34" charset="0"/>
                <a:cs typeface="Arial" panose="020B0604020202020204" pitchFamily="34" charset="0"/>
              </a:rPr>
              <a:t>through the Spirit unto unfeigned love of the brethren, see that ye love one another with a pure heart fervently: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22:16 KJV 16 </a:t>
            </a:r>
            <a:r>
              <a:rPr lang="en-US" dirty="0">
                <a:latin typeface="Arial" panose="020B0604020202020204" pitchFamily="34" charset="0"/>
                <a:cs typeface="Arial" panose="020B0604020202020204" pitchFamily="34" charset="0"/>
              </a:rPr>
              <a:t>And now why </a:t>
            </a:r>
            <a:r>
              <a:rPr lang="en-US" dirty="0" err="1">
                <a:latin typeface="Arial" panose="020B0604020202020204" pitchFamily="34" charset="0"/>
                <a:cs typeface="Arial" panose="020B0604020202020204" pitchFamily="34" charset="0"/>
              </a:rPr>
              <a:t>tarriest</a:t>
            </a:r>
            <a:r>
              <a:rPr lang="en-US" dirty="0">
                <a:latin typeface="Arial" panose="020B0604020202020204" pitchFamily="34" charset="0"/>
                <a:cs typeface="Arial" panose="020B0604020202020204" pitchFamily="34" charset="0"/>
              </a:rPr>
              <a:t> thou? arise, and be baptized, and wash away thy sins, calling on the name of the Lord. </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1:3-5 KJV 3 </a:t>
            </a:r>
            <a:r>
              <a:rPr lang="en-US" dirty="0">
                <a:latin typeface="Arial" panose="020B0604020202020204" pitchFamily="34" charset="0"/>
                <a:cs typeface="Arial" panose="020B0604020202020204" pitchFamily="34" charset="0"/>
              </a:rPr>
              <a:t>Blessed be the God and Father of our Lord Jesus Christ, which according to his abundant mercy hath begotten us again unto a lively hope by the resurrection of Jesus Christ from the dead,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To </a:t>
            </a:r>
            <a:r>
              <a:rPr lang="en-US" b="1" dirty="0">
                <a:latin typeface="Arial" panose="020B0604020202020204" pitchFamily="34" charset="0"/>
                <a:cs typeface="Arial" panose="020B0604020202020204" pitchFamily="34" charset="0"/>
              </a:rPr>
              <a:t>an inheritance</a:t>
            </a:r>
            <a:r>
              <a:rPr lang="en-US" dirty="0">
                <a:latin typeface="Arial" panose="020B0604020202020204" pitchFamily="34" charset="0"/>
                <a:cs typeface="Arial" panose="020B0604020202020204" pitchFamily="34" charset="0"/>
              </a:rPr>
              <a:t> incorruptible, and undefiled, and that </a:t>
            </a:r>
            <a:r>
              <a:rPr lang="en-US" dirty="0" err="1">
                <a:latin typeface="Arial" panose="020B0604020202020204" pitchFamily="34" charset="0"/>
                <a:cs typeface="Arial" panose="020B0604020202020204" pitchFamily="34" charset="0"/>
              </a:rPr>
              <a:t>fadeth</a:t>
            </a:r>
            <a:r>
              <a:rPr lang="en-US" dirty="0">
                <a:latin typeface="Arial" panose="020B0604020202020204" pitchFamily="34" charset="0"/>
                <a:cs typeface="Arial" panose="020B0604020202020204" pitchFamily="34" charset="0"/>
              </a:rPr>
              <a:t> not away, reserved in heaven for you</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Who are kept by the power of God through faith unto salvation ready to be revealed in the last time.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1:14 KJV 14 </a:t>
            </a:r>
            <a:r>
              <a:rPr lang="en-US" dirty="0">
                <a:latin typeface="Arial" panose="020B0604020202020204" pitchFamily="34" charset="0"/>
                <a:cs typeface="Arial" panose="020B0604020202020204" pitchFamily="34" charset="0"/>
              </a:rPr>
              <a:t>As </a:t>
            </a:r>
            <a:r>
              <a:rPr lang="en-US" b="1" dirty="0">
                <a:latin typeface="Arial" panose="020B0604020202020204" pitchFamily="34" charset="0"/>
                <a:cs typeface="Arial" panose="020B0604020202020204" pitchFamily="34" charset="0"/>
              </a:rPr>
              <a:t>obedient children</a:t>
            </a:r>
            <a:r>
              <a:rPr lang="en-US" dirty="0">
                <a:latin typeface="Arial" panose="020B0604020202020204" pitchFamily="34" charset="0"/>
                <a:cs typeface="Arial" panose="020B0604020202020204" pitchFamily="34" charset="0"/>
              </a:rPr>
              <a:t>, not fashioning yourselves according to the former lusts in your ignorance:</a:t>
            </a:r>
          </a:p>
        </p:txBody>
      </p:sp>
      <p:sp>
        <p:nvSpPr>
          <p:cNvPr id="4" name="Slide Number Placeholder 3"/>
          <p:cNvSpPr>
            <a:spLocks noGrp="1"/>
          </p:cNvSpPr>
          <p:nvPr>
            <p:ph type="sldNum" sz="quarter" idx="5"/>
          </p:nvPr>
        </p:nvSpPr>
        <p:spPr/>
        <p:txBody>
          <a:bodyPr/>
          <a:lstStyle/>
          <a:p>
            <a:fld id="{F07F282E-55F5-4803-B60F-09BA4600E538}" type="slidenum">
              <a:rPr lang="en-US" smtClean="0"/>
              <a:t>4</a:t>
            </a:fld>
            <a:endParaRPr lang="en-US" dirty="0"/>
          </a:p>
        </p:txBody>
      </p:sp>
      <p:sp>
        <p:nvSpPr>
          <p:cNvPr id="5" name="Date Placeholder 4">
            <a:extLst>
              <a:ext uri="{FF2B5EF4-FFF2-40B4-BE49-F238E27FC236}">
                <a16:creationId xmlns:a16="http://schemas.microsoft.com/office/drawing/2014/main" id="{34A17893-8455-1549-606A-B1E61EF345C8}"/>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5</a:t>
            </a:fld>
            <a:endParaRPr lang="en-US" dirty="0"/>
          </a:p>
        </p:txBody>
      </p:sp>
      <p:sp>
        <p:nvSpPr>
          <p:cNvPr id="5" name="Date Placeholder 4">
            <a:extLst>
              <a:ext uri="{FF2B5EF4-FFF2-40B4-BE49-F238E27FC236}">
                <a16:creationId xmlns:a16="http://schemas.microsoft.com/office/drawing/2014/main" id="{49196E50-B346-EF39-858F-44FB4324086A}"/>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374389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u="sng" dirty="0">
                <a:latin typeface="Arial" panose="020B0604020202020204" pitchFamily="34" charset="0"/>
                <a:cs typeface="Arial" panose="020B0604020202020204" pitchFamily="34" charset="0"/>
              </a:rPr>
              <a:t>Read 1 Peter 1:3-13</a:t>
            </a:r>
          </a:p>
          <a:p>
            <a:r>
              <a:rPr lang="en-US" b="1" u="sng" dirty="0">
                <a:latin typeface="Arial" panose="020B0604020202020204" pitchFamily="34" charset="0"/>
                <a:cs typeface="Arial" panose="020B0604020202020204" pitchFamily="34" charset="0"/>
              </a:rPr>
              <a:t>1 Peter 1:3 KJV 3 </a:t>
            </a:r>
            <a:r>
              <a:rPr lang="en-US" u="sng" dirty="0">
                <a:latin typeface="Arial" panose="020B0604020202020204" pitchFamily="34" charset="0"/>
                <a:cs typeface="Arial" panose="020B0604020202020204" pitchFamily="34" charset="0"/>
              </a:rPr>
              <a:t>Blessed be the God and Father of our Lord Jesus Christ, which according to his abundant mercy hath begotten us again unto a </a:t>
            </a:r>
            <a:r>
              <a:rPr lang="en-US" b="1" u="sng" dirty="0">
                <a:latin typeface="Arial" panose="020B0604020202020204" pitchFamily="34" charset="0"/>
                <a:cs typeface="Arial" panose="020B0604020202020204" pitchFamily="34" charset="0"/>
              </a:rPr>
              <a:t>lively hope by the resurrection of Jesus Christ from the dead</a:t>
            </a:r>
            <a:r>
              <a:rPr lang="en-US" b="1" dirty="0">
                <a:latin typeface="Arial" panose="020B0604020202020204" pitchFamily="34" charset="0"/>
                <a:cs typeface="Arial" panose="020B0604020202020204" pitchFamily="34" charset="0"/>
              </a:rPr>
              <a:t>,</a:t>
            </a:r>
          </a:p>
          <a:p>
            <a:pPr algn="l"/>
            <a:r>
              <a:rPr lang="en-US" dirty="0">
                <a:latin typeface="Arial" panose="020B0604020202020204" pitchFamily="34" charset="0"/>
                <a:cs typeface="Arial" panose="020B0604020202020204" pitchFamily="34" charset="0"/>
              </a:rPr>
              <a:t>1. Through God’s grace and mercy he </a:t>
            </a:r>
            <a:r>
              <a:rPr lang="en-US" b="1" i="1" dirty="0">
                <a:latin typeface="Arial" panose="020B0604020202020204" pitchFamily="34" charset="0"/>
                <a:cs typeface="Arial" panose="020B0604020202020204" pitchFamily="34" charset="0"/>
              </a:rPr>
              <a:t>“begat us again unto a living hope by the resurrection of Jesus Christ from the dead.”</a:t>
            </a:r>
          </a:p>
          <a:p>
            <a:pPr algn="l"/>
            <a:r>
              <a:rPr lang="en-US" dirty="0">
                <a:latin typeface="Arial" panose="020B0604020202020204" pitchFamily="34" charset="0"/>
                <a:cs typeface="Arial" panose="020B0604020202020204" pitchFamily="34" charset="0"/>
              </a:rPr>
              <a:t>a. How did God “begat us again...?” To “begat” (</a:t>
            </a:r>
            <a:r>
              <a:rPr lang="en-US" dirty="0" err="1">
                <a:latin typeface="Arial" panose="020B0604020202020204" pitchFamily="34" charset="0"/>
                <a:cs typeface="Arial" panose="020B0604020202020204" pitchFamily="34" charset="0"/>
              </a:rPr>
              <a:t>anagennao</a:t>
            </a:r>
            <a:r>
              <a:rPr lang="en-US" dirty="0">
                <a:latin typeface="Arial" panose="020B0604020202020204" pitchFamily="34" charset="0"/>
                <a:cs typeface="Arial" panose="020B0604020202020204" pitchFamily="34" charset="0"/>
              </a:rPr>
              <a:t>) = “to beget or bring forth again; to regenerate” (Moulton 20)... “to beget anew, regenerate (create anew... to undergo spiritual conversion or rebirth / AHD 1040)” (LS 53). Paul had told Titus that God’s grace provides salvation by his mercy “through the washing of regeneration and renewing of the Holy Spirit” (Titus 3:5). Washing plays a part in the creating a new process. Consider  Paul’s statement to the Corinthians, “Wherefore if any man is in Christ, he is a new creature: the old things are passed away; behold, they are become new” (II Cor. 5:17).  Paul tells us that one gets “in Christ” through baptism (Gal. 3:27). Its no wander Ananias once said to Saul of Tarsus, “why </a:t>
            </a:r>
            <a:r>
              <a:rPr lang="en-US" dirty="0" err="1">
                <a:latin typeface="Arial" panose="020B0604020202020204" pitchFamily="34" charset="0"/>
                <a:cs typeface="Arial" panose="020B0604020202020204" pitchFamily="34" charset="0"/>
              </a:rPr>
              <a:t>tarriest</a:t>
            </a:r>
            <a:r>
              <a:rPr lang="en-US" dirty="0">
                <a:latin typeface="Arial" panose="020B0604020202020204" pitchFamily="34" charset="0"/>
                <a:cs typeface="Arial" panose="020B0604020202020204" pitchFamily="34" charset="0"/>
              </a:rPr>
              <a:t> thou, arise and be baptized and wash away thy sins” (Acts 22:16). Jesus told Nicodemus that unless a man is born anew he cannot enter into the kingdom of heaven (cf. Jn. 3:1ff). </a:t>
            </a:r>
            <a:endParaRPr lang="en-US" b="1"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Peter 1:13 KJV 13 Wherefore gird up the loins of your mind, be sober, and hope to the end for the grace that is to be brought unto you at the revelation of Jesus Christ;</a:t>
            </a:r>
          </a:p>
          <a:p>
            <a:pPr algn="l"/>
            <a:r>
              <a:rPr lang="en-US" dirty="0">
                <a:latin typeface="Arial" panose="020B0604020202020204" pitchFamily="34" charset="0"/>
                <a:cs typeface="Arial" panose="020B0604020202020204" pitchFamily="34" charset="0"/>
              </a:rPr>
              <a:t>Peter is admonishing the Christians to secure the thinking process of the mind. The Christian’s mind is to be firmly fixed on truth rather than being loosely held together with fleshly wisdom. It seems evident that Peter is admonishing the Christians to secure their minds and ready themselves for obedient ways of life rather than loosely following prevalent false religious ideas.</a:t>
            </a:r>
          </a:p>
          <a:p>
            <a:pPr algn="l"/>
            <a:r>
              <a:rPr lang="en-US" dirty="0">
                <a:latin typeface="Arial" panose="020B0604020202020204" pitchFamily="34" charset="0"/>
                <a:cs typeface="Arial" panose="020B0604020202020204" pitchFamily="34" charset="0"/>
              </a:rPr>
              <a:t>_____________________</a:t>
            </a:r>
          </a:p>
          <a:p>
            <a:pPr algn="l"/>
            <a:r>
              <a:rPr lang="en-US" b="1" dirty="0">
                <a:latin typeface="Arial" panose="020B0604020202020204" pitchFamily="34" charset="0"/>
                <a:cs typeface="Arial" panose="020B0604020202020204" pitchFamily="34" charset="0"/>
              </a:rPr>
              <a:t>1 Peter 1:6-9 KJV 6 Wherein ye greatly rejoice, though now for a season, if need be, ye are in heaviness </a:t>
            </a:r>
            <a:r>
              <a:rPr lang="en-US" b="1" u="sng" dirty="0">
                <a:latin typeface="Arial" panose="020B0604020202020204" pitchFamily="34" charset="0"/>
                <a:cs typeface="Arial" panose="020B0604020202020204" pitchFamily="34" charset="0"/>
              </a:rPr>
              <a:t>through manifold temptations</a:t>
            </a:r>
            <a:r>
              <a:rPr lang="en-US" b="1" dirty="0">
                <a:latin typeface="Arial" panose="020B0604020202020204" pitchFamily="34" charset="0"/>
                <a:cs typeface="Arial" panose="020B0604020202020204" pitchFamily="34" charset="0"/>
              </a:rPr>
              <a:t>: 7 That the trial of your faith, being much more precious than of gold that </a:t>
            </a:r>
            <a:r>
              <a:rPr lang="en-US" b="1" dirty="0" err="1">
                <a:latin typeface="Arial" panose="020B0604020202020204" pitchFamily="34" charset="0"/>
                <a:cs typeface="Arial" panose="020B0604020202020204" pitchFamily="34" charset="0"/>
              </a:rPr>
              <a:t>perisheth</a:t>
            </a:r>
            <a:r>
              <a:rPr lang="en-US" b="1" dirty="0">
                <a:latin typeface="Arial" panose="020B0604020202020204" pitchFamily="34" charset="0"/>
                <a:cs typeface="Arial" panose="020B0604020202020204" pitchFamily="34" charset="0"/>
              </a:rPr>
              <a:t>, though it be tried with fire, might be found unto praise and </a:t>
            </a:r>
            <a:r>
              <a:rPr lang="en-US" b="1" dirty="0" err="1">
                <a:latin typeface="Arial" panose="020B0604020202020204" pitchFamily="34" charset="0"/>
                <a:cs typeface="Arial" panose="020B0604020202020204" pitchFamily="34" charset="0"/>
              </a:rPr>
              <a:t>honour</a:t>
            </a:r>
            <a:r>
              <a:rPr lang="en-US" b="1" dirty="0">
                <a:latin typeface="Arial" panose="020B0604020202020204" pitchFamily="34" charset="0"/>
                <a:cs typeface="Arial" panose="020B0604020202020204" pitchFamily="34" charset="0"/>
              </a:rPr>
              <a:t> and glory at the appearing of Jesus Christ: 8 Whom having not seen, ye love; in whom, though now ye see him not, yet believing, ye rejoice with joy unspeakable and full of glory: 9 Receiving the end of your faith, even the salvation of your souls.</a:t>
            </a:r>
          </a:p>
          <a:p>
            <a:pPr algn="l"/>
            <a:r>
              <a:rPr lang="en-US" dirty="0">
                <a:latin typeface="Arial" panose="020B0604020202020204" pitchFamily="34" charset="0"/>
                <a:cs typeface="Arial" panose="020B0604020202020204" pitchFamily="34" charset="0"/>
              </a:rPr>
              <a:t>The hope of an incorruptible, undefiled, timeless heavenly home with God is cause for “great rejoicing.” The problem; however, is that we have not made it there yet (cf. Phil. 3:12-14). “2ow” (i.e., the “little while” we spend on earth) we are “put to grief in manifold trials.”</a:t>
            </a:r>
          </a:p>
          <a:p>
            <a:pPr algn="l"/>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James 1:2-4 KJV 2</a:t>
            </a:r>
            <a:r>
              <a:rPr lang="en-US" dirty="0">
                <a:latin typeface="Arial" panose="020B0604020202020204" pitchFamily="34" charset="0"/>
                <a:cs typeface="Arial" panose="020B0604020202020204" pitchFamily="34" charset="0"/>
              </a:rPr>
              <a:t> My brethren, count it all joy when ye fall into manifold temptations</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Knowing this, that the trying of your faith worketh patience.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But let patience have her perfect work, that ye may be perfect and entire, wanting nothing.</a:t>
            </a:r>
          </a:p>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6</a:t>
            </a:fld>
            <a:endParaRPr lang="en-US" dirty="0"/>
          </a:p>
        </p:txBody>
      </p:sp>
      <p:sp>
        <p:nvSpPr>
          <p:cNvPr id="5" name="Date Placeholder 4">
            <a:extLst>
              <a:ext uri="{FF2B5EF4-FFF2-40B4-BE49-F238E27FC236}">
                <a16:creationId xmlns:a16="http://schemas.microsoft.com/office/drawing/2014/main" id="{3850AD6D-FAB1-EA08-2089-4BD5A8D162E3}"/>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953315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6" cy="5160961"/>
          </a:xfrm>
        </p:spPr>
        <p:txBody>
          <a:bodyPr/>
          <a:lstStyle/>
          <a:p>
            <a:pPr defTabSz="966612">
              <a:defRPr/>
            </a:pPr>
            <a:r>
              <a:rPr lang="en-US" b="1" i="1" dirty="0">
                <a:latin typeface="Arial" panose="020B0604020202020204" pitchFamily="34" charset="0"/>
                <a:cs typeface="Arial" panose="020B0604020202020204" pitchFamily="34" charset="0"/>
              </a:rPr>
              <a:t>1 Peter 1:13-21 KJV 13 </a:t>
            </a:r>
            <a:r>
              <a:rPr lang="en-US" i="1" dirty="0">
                <a:latin typeface="Arial" panose="020B0604020202020204" pitchFamily="34" charset="0"/>
                <a:cs typeface="Arial" panose="020B0604020202020204" pitchFamily="34" charset="0"/>
              </a:rPr>
              <a:t>Wherefore gird up the loins of your mind, be sober, and hope to the end for the grace that is to be brought unto you at the revelation of Jesus Christ; </a:t>
            </a:r>
            <a:r>
              <a:rPr lang="en-US" b="1" i="1" dirty="0">
                <a:latin typeface="Arial" panose="020B0604020202020204" pitchFamily="34" charset="0"/>
                <a:cs typeface="Arial" panose="020B0604020202020204" pitchFamily="34" charset="0"/>
              </a:rPr>
              <a:t>14</a:t>
            </a:r>
            <a:r>
              <a:rPr lang="en-US" i="1" dirty="0">
                <a:latin typeface="Arial" panose="020B0604020202020204" pitchFamily="34" charset="0"/>
                <a:cs typeface="Arial" panose="020B0604020202020204" pitchFamily="34" charset="0"/>
              </a:rPr>
              <a:t> As obedient children, not fashioning yourselves according to the former lusts in your ignorance: </a:t>
            </a:r>
            <a:r>
              <a:rPr lang="en-US" b="1" i="1" dirty="0">
                <a:latin typeface="Arial" panose="020B0604020202020204" pitchFamily="34" charset="0"/>
                <a:cs typeface="Arial" panose="020B0604020202020204" pitchFamily="34" charset="0"/>
              </a:rPr>
              <a:t>15</a:t>
            </a:r>
            <a:r>
              <a:rPr lang="en-US" i="1"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rPr>
              <a:t>But as he which hath called you is holy, so be ye holy in all manner of conversation; </a:t>
            </a:r>
            <a:r>
              <a:rPr lang="en-US" b="1" i="1" u="sng" dirty="0">
                <a:latin typeface="Arial" panose="020B0604020202020204" pitchFamily="34" charset="0"/>
                <a:cs typeface="Arial" panose="020B0604020202020204" pitchFamily="34" charset="0"/>
              </a:rPr>
              <a:t>16 </a:t>
            </a:r>
            <a:r>
              <a:rPr lang="en-US" i="1" u="sng" dirty="0">
                <a:latin typeface="Arial" panose="020B0604020202020204" pitchFamily="34" charset="0"/>
                <a:cs typeface="Arial" panose="020B0604020202020204" pitchFamily="34" charset="0"/>
              </a:rPr>
              <a:t>Because it is written, </a:t>
            </a:r>
            <a:r>
              <a:rPr lang="en-US" b="1" i="1" u="sng" dirty="0">
                <a:latin typeface="Arial" panose="020B0604020202020204" pitchFamily="34" charset="0"/>
                <a:cs typeface="Arial" panose="020B0604020202020204" pitchFamily="34" charset="0"/>
              </a:rPr>
              <a:t>Be ye holy; for I am holy. </a:t>
            </a:r>
            <a:r>
              <a:rPr lang="en-US" b="1" i="1" dirty="0">
                <a:latin typeface="Arial" panose="020B0604020202020204" pitchFamily="34" charset="0"/>
                <a:cs typeface="Arial" panose="020B0604020202020204" pitchFamily="34" charset="0"/>
              </a:rPr>
              <a:t>17 </a:t>
            </a:r>
            <a:r>
              <a:rPr lang="en-US" i="1" dirty="0">
                <a:latin typeface="Arial" panose="020B0604020202020204" pitchFamily="34" charset="0"/>
                <a:cs typeface="Arial" panose="020B0604020202020204" pitchFamily="34" charset="0"/>
              </a:rPr>
              <a:t>And if ye call on the Father, who without respect of persons </a:t>
            </a:r>
            <a:r>
              <a:rPr lang="en-US" i="1" dirty="0" err="1">
                <a:latin typeface="Arial" panose="020B0604020202020204" pitchFamily="34" charset="0"/>
                <a:cs typeface="Arial" panose="020B0604020202020204" pitchFamily="34" charset="0"/>
              </a:rPr>
              <a:t>judgeth</a:t>
            </a:r>
            <a:r>
              <a:rPr lang="en-US" i="1" dirty="0">
                <a:latin typeface="Arial" panose="020B0604020202020204" pitchFamily="34" charset="0"/>
                <a:cs typeface="Arial" panose="020B0604020202020204" pitchFamily="34" charset="0"/>
              </a:rPr>
              <a:t> according to every man's work</a:t>
            </a:r>
            <a:r>
              <a:rPr lang="en-US" b="1" i="1" dirty="0">
                <a:latin typeface="Arial" panose="020B0604020202020204" pitchFamily="34" charset="0"/>
                <a:cs typeface="Arial" panose="020B0604020202020204" pitchFamily="34" charset="0"/>
              </a:rPr>
              <a:t>, pass the time of your sojourning here in fear: 18</a:t>
            </a:r>
            <a:r>
              <a:rPr lang="en-US" i="1" dirty="0">
                <a:latin typeface="Arial" panose="020B0604020202020204" pitchFamily="34" charset="0"/>
                <a:cs typeface="Arial" panose="020B0604020202020204" pitchFamily="34" charset="0"/>
              </a:rPr>
              <a:t> Forasmuch as ye know that ye were not redeemed with corruptible things, as silver and gold, from your vain conversation received by tradition from your fathers; </a:t>
            </a:r>
            <a:r>
              <a:rPr lang="en-US" b="1" i="1" dirty="0">
                <a:latin typeface="Arial" panose="020B0604020202020204" pitchFamily="34" charset="0"/>
                <a:cs typeface="Arial" panose="020B0604020202020204" pitchFamily="34" charset="0"/>
              </a:rPr>
              <a:t>19</a:t>
            </a:r>
            <a:r>
              <a:rPr lang="en-US" i="1" dirty="0">
                <a:latin typeface="Arial" panose="020B0604020202020204" pitchFamily="34" charset="0"/>
                <a:cs typeface="Arial" panose="020B0604020202020204" pitchFamily="34" charset="0"/>
              </a:rPr>
              <a:t> But with the precious blood of Christ, as of a lamb without blemish and without spot: </a:t>
            </a:r>
            <a:r>
              <a:rPr lang="en-US" b="1" i="1" dirty="0">
                <a:latin typeface="Arial" panose="020B0604020202020204" pitchFamily="34" charset="0"/>
                <a:cs typeface="Arial" panose="020B0604020202020204" pitchFamily="34" charset="0"/>
              </a:rPr>
              <a:t>20 </a:t>
            </a:r>
            <a:r>
              <a:rPr lang="en-US" i="1" dirty="0">
                <a:latin typeface="Arial" panose="020B0604020202020204" pitchFamily="34" charset="0"/>
                <a:cs typeface="Arial" panose="020B0604020202020204" pitchFamily="34" charset="0"/>
              </a:rPr>
              <a:t>Who verily was foreordained before the foundation of the world, but was manifest in these last times for you, 21 Who by him do believe in God, that raised him up from the dead, and gave him glory; that your faith and hope might be in God.</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Peter 1:15-16 KJV 15 But as he which hath called you is holy, so be ye holy in all manner of conversation; 16 Because it is written, Be ye holy; for I am holy.</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1 John 1:5-10 KJV 5 </a:t>
            </a:r>
            <a:r>
              <a:rPr lang="en-US" dirty="0">
                <a:latin typeface="Arial" panose="020B0604020202020204" pitchFamily="34" charset="0"/>
                <a:cs typeface="Arial" panose="020B0604020202020204" pitchFamily="34" charset="0"/>
              </a:rPr>
              <a:t>This then is the message which we have heard of him, and declare unto you, that God is light, and in him is no darkness at all</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If we say that we have fellowship with him, and walk in darkness, we lie, and do not the truth: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dirty="0" err="1">
                <a:latin typeface="Arial" panose="020B0604020202020204" pitchFamily="34" charset="0"/>
                <a:cs typeface="Arial" panose="020B0604020202020204" pitchFamily="34" charset="0"/>
              </a:rPr>
              <a:t>cleanseth</a:t>
            </a:r>
            <a:r>
              <a:rPr lang="en-US" dirty="0">
                <a:latin typeface="Arial" panose="020B0604020202020204" pitchFamily="34" charset="0"/>
                <a:cs typeface="Arial" panose="020B0604020202020204" pitchFamily="34" charset="0"/>
              </a:rPr>
              <a:t> us from all sin.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If we say that we have no sin, we deceive ourselves, and the truth is not in us.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If we say that we have not sinned, we make him a liar, and his word is not in us.	</a:t>
            </a:r>
          </a:p>
          <a:p>
            <a:pPr algn="l"/>
            <a:r>
              <a:rPr lang="en-US" dirty="0">
                <a:latin typeface="Arial" panose="020B0604020202020204" pitchFamily="34" charset="0"/>
                <a:cs typeface="Arial" panose="020B0604020202020204" pitchFamily="34" charset="0"/>
              </a:rPr>
              <a:t>___________________</a:t>
            </a:r>
          </a:p>
          <a:p>
            <a:pPr algn="l"/>
            <a:r>
              <a:rPr lang="en-US" b="1" dirty="0">
                <a:latin typeface="Arial" panose="020B0604020202020204" pitchFamily="34" charset="0"/>
                <a:cs typeface="Arial" panose="020B0604020202020204" pitchFamily="34" charset="0"/>
              </a:rPr>
              <a:t>1 Peter 1:17 KJV 17 </a:t>
            </a:r>
            <a:r>
              <a:rPr lang="en-US" dirty="0">
                <a:latin typeface="Arial" panose="020B0604020202020204" pitchFamily="34" charset="0"/>
                <a:cs typeface="Arial" panose="020B0604020202020204" pitchFamily="34" charset="0"/>
              </a:rPr>
              <a:t>And if ye call on the Father, who without respect of persons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according to every man's work, pass the time of your sojourning here in </a:t>
            </a:r>
            <a:r>
              <a:rPr lang="en-US" b="1" dirty="0">
                <a:latin typeface="Arial" panose="020B0604020202020204" pitchFamily="34" charset="0"/>
                <a:cs typeface="Arial" panose="020B0604020202020204" pitchFamily="34" charset="0"/>
              </a:rPr>
              <a:t>fear:</a:t>
            </a:r>
            <a:endParaRPr lang="en-US"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10:28 KJV 28 </a:t>
            </a:r>
            <a:r>
              <a:rPr lang="en-US" dirty="0">
                <a:latin typeface="Arial" panose="020B0604020202020204" pitchFamily="34" charset="0"/>
                <a:cs typeface="Arial" panose="020B0604020202020204" pitchFamily="34" charset="0"/>
              </a:rPr>
              <a:t>And fear not them which kill the body, but are not able to kill the soul: but rather fear him which is able to destroy both soul and body in hell.</a:t>
            </a:r>
          </a:p>
        </p:txBody>
      </p:sp>
      <p:sp>
        <p:nvSpPr>
          <p:cNvPr id="4" name="Slide Number Placeholder 3"/>
          <p:cNvSpPr>
            <a:spLocks noGrp="1"/>
          </p:cNvSpPr>
          <p:nvPr>
            <p:ph type="sldNum" sz="quarter" idx="5"/>
          </p:nvPr>
        </p:nvSpPr>
        <p:spPr/>
        <p:txBody>
          <a:bodyPr/>
          <a:lstStyle/>
          <a:p>
            <a:fld id="{54EEB602-95FC-483A-B12D-216A7AD7EA24}" type="slidenum">
              <a:rPr lang="en-US" smtClean="0"/>
              <a:t>7</a:t>
            </a:fld>
            <a:endParaRPr lang="en-US" dirty="0"/>
          </a:p>
        </p:txBody>
      </p:sp>
      <p:sp>
        <p:nvSpPr>
          <p:cNvPr id="5" name="Date Placeholder 4">
            <a:extLst>
              <a:ext uri="{FF2B5EF4-FFF2-40B4-BE49-F238E27FC236}">
                <a16:creationId xmlns:a16="http://schemas.microsoft.com/office/drawing/2014/main" id="{0311B16B-00CD-A0EE-5BCB-16358A5B0AAD}"/>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3986912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6" cy="5160961"/>
          </a:xfrm>
        </p:spPr>
        <p:txBody>
          <a:bodyPr/>
          <a:lstStyle/>
          <a:p>
            <a:r>
              <a:rPr lang="en-US" b="1" i="1" dirty="0">
                <a:latin typeface="Arial" panose="020B0604020202020204" pitchFamily="34" charset="0"/>
                <a:cs typeface="Arial" panose="020B0604020202020204" pitchFamily="34" charset="0"/>
              </a:rPr>
              <a:t>1 Peter 1:22 - 2:1 KJV 22 </a:t>
            </a:r>
            <a:r>
              <a:rPr lang="en-US" i="1" u="sng" dirty="0">
                <a:latin typeface="Arial" panose="020B0604020202020204" pitchFamily="34" charset="0"/>
                <a:cs typeface="Arial" panose="020B0604020202020204" pitchFamily="34" charset="0"/>
              </a:rPr>
              <a:t>Seeing ye have purified your souls in obeying the truth through the Spirit unto unfeigned love of the brethren, see that ye love one another with a pure heart fervently</a:t>
            </a:r>
            <a:r>
              <a:rPr lang="en-US" b="1" i="1" dirty="0">
                <a:latin typeface="Arial" panose="020B0604020202020204" pitchFamily="34" charset="0"/>
                <a:cs typeface="Arial" panose="020B0604020202020204" pitchFamily="34" charset="0"/>
              </a:rPr>
              <a:t>: 23 </a:t>
            </a:r>
            <a:r>
              <a:rPr lang="en-US" i="1" dirty="0">
                <a:latin typeface="Arial" panose="020B0604020202020204" pitchFamily="34" charset="0"/>
                <a:cs typeface="Arial" panose="020B0604020202020204" pitchFamily="34" charset="0"/>
              </a:rPr>
              <a:t>Being born again, not of corruptible seed, but of incorruptible, by the word of God, which </a:t>
            </a:r>
            <a:r>
              <a:rPr lang="en-US" i="1" dirty="0" err="1">
                <a:latin typeface="Arial" panose="020B0604020202020204" pitchFamily="34" charset="0"/>
                <a:cs typeface="Arial" panose="020B0604020202020204" pitchFamily="34" charset="0"/>
              </a:rPr>
              <a:t>liveth</a:t>
            </a:r>
            <a:r>
              <a:rPr lang="en-US" i="1" dirty="0">
                <a:latin typeface="Arial" panose="020B0604020202020204" pitchFamily="34" charset="0"/>
                <a:cs typeface="Arial" panose="020B0604020202020204" pitchFamily="34" charset="0"/>
              </a:rPr>
              <a:t> and </a:t>
            </a:r>
            <a:r>
              <a:rPr lang="en-US" i="1" dirty="0" err="1">
                <a:latin typeface="Arial" panose="020B0604020202020204" pitchFamily="34" charset="0"/>
                <a:cs typeface="Arial" panose="020B0604020202020204" pitchFamily="34" charset="0"/>
              </a:rPr>
              <a:t>abideth</a:t>
            </a:r>
            <a:r>
              <a:rPr lang="en-US" i="1" dirty="0">
                <a:latin typeface="Arial" panose="020B0604020202020204" pitchFamily="34" charset="0"/>
                <a:cs typeface="Arial" panose="020B0604020202020204" pitchFamily="34" charset="0"/>
              </a:rPr>
              <a:t> for ever. </a:t>
            </a:r>
            <a:r>
              <a:rPr lang="en-US" b="1" i="1" dirty="0">
                <a:latin typeface="Arial" panose="020B0604020202020204" pitchFamily="34" charset="0"/>
                <a:cs typeface="Arial" panose="020B0604020202020204" pitchFamily="34" charset="0"/>
              </a:rPr>
              <a:t>24</a:t>
            </a:r>
            <a:r>
              <a:rPr lang="en-US" i="1" dirty="0">
                <a:latin typeface="Arial" panose="020B0604020202020204" pitchFamily="34" charset="0"/>
                <a:cs typeface="Arial" panose="020B0604020202020204" pitchFamily="34" charset="0"/>
              </a:rPr>
              <a:t> For all flesh is as grass, and all the glory of man as the flower of grass. The grass </a:t>
            </a:r>
            <a:r>
              <a:rPr lang="en-US" i="1" dirty="0" err="1">
                <a:latin typeface="Arial" panose="020B0604020202020204" pitchFamily="34" charset="0"/>
                <a:cs typeface="Arial" panose="020B0604020202020204" pitchFamily="34" charset="0"/>
              </a:rPr>
              <a:t>withereth</a:t>
            </a:r>
            <a:r>
              <a:rPr lang="en-US" i="1" dirty="0">
                <a:latin typeface="Arial" panose="020B0604020202020204" pitchFamily="34" charset="0"/>
                <a:cs typeface="Arial" panose="020B0604020202020204" pitchFamily="34" charset="0"/>
              </a:rPr>
              <a:t>, and the flower thereof falleth away: </a:t>
            </a:r>
            <a:r>
              <a:rPr lang="en-US" b="1" i="1" dirty="0">
                <a:latin typeface="Arial" panose="020B0604020202020204" pitchFamily="34" charset="0"/>
                <a:cs typeface="Arial" panose="020B0604020202020204" pitchFamily="34" charset="0"/>
              </a:rPr>
              <a:t>25</a:t>
            </a:r>
            <a:r>
              <a:rPr lang="en-US" i="1" dirty="0">
                <a:latin typeface="Arial" panose="020B0604020202020204" pitchFamily="34" charset="0"/>
                <a:cs typeface="Arial" panose="020B0604020202020204" pitchFamily="34" charset="0"/>
              </a:rPr>
              <a:t> But the word of the Lord </a:t>
            </a:r>
            <a:r>
              <a:rPr lang="en-US" i="1" dirty="0" err="1">
                <a:latin typeface="Arial" panose="020B0604020202020204" pitchFamily="34" charset="0"/>
                <a:cs typeface="Arial" panose="020B0604020202020204" pitchFamily="34" charset="0"/>
              </a:rPr>
              <a:t>endureth</a:t>
            </a:r>
            <a:r>
              <a:rPr lang="en-US" i="1" dirty="0">
                <a:latin typeface="Arial" panose="020B0604020202020204" pitchFamily="34" charset="0"/>
                <a:cs typeface="Arial" panose="020B0604020202020204" pitchFamily="34" charset="0"/>
              </a:rPr>
              <a:t> for ever. And this is the word which by the gospel is preached unto you. 1 Wherefore laying aside all malice, and all guile, and hypocrisies, and envies, and all evil </a:t>
            </a:r>
            <a:r>
              <a:rPr lang="en-US" i="1" dirty="0" err="1">
                <a:latin typeface="Arial" panose="020B0604020202020204" pitchFamily="34" charset="0"/>
                <a:cs typeface="Arial" panose="020B0604020202020204" pitchFamily="34" charset="0"/>
              </a:rPr>
              <a:t>speakings</a:t>
            </a:r>
            <a:r>
              <a:rPr lang="en-US" i="1" dirty="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____________________</a:t>
            </a:r>
          </a:p>
          <a:p>
            <a:pPr algn="l"/>
            <a:r>
              <a:rPr lang="en-US" b="1" u="sng" dirty="0">
                <a:latin typeface="Arial" panose="020B0604020202020204" pitchFamily="34" charset="0"/>
                <a:cs typeface="Arial" panose="020B0604020202020204" pitchFamily="34" charset="0"/>
              </a:rPr>
              <a:t>Fervently</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All those in the fraternity of the “common salvation” are to look to each other with </a:t>
            </a:r>
            <a:r>
              <a:rPr lang="en-US" b="1" dirty="0">
                <a:latin typeface="Arial" panose="020B0604020202020204" pitchFamily="34" charset="0"/>
                <a:cs typeface="Arial" panose="020B0604020202020204" pitchFamily="34" charset="0"/>
              </a:rPr>
              <a:t>an “unfeigned” fervent love. T</a:t>
            </a:r>
            <a:r>
              <a:rPr lang="en-US" dirty="0">
                <a:latin typeface="Arial" panose="020B0604020202020204" pitchFamily="34" charset="0"/>
                <a:cs typeface="Arial" panose="020B0604020202020204" pitchFamily="34" charset="0"/>
              </a:rPr>
              <a:t>he word “unfeigned” (</a:t>
            </a:r>
            <a:r>
              <a:rPr lang="en-US" dirty="0" err="1">
                <a:latin typeface="Arial" panose="020B0604020202020204" pitchFamily="34" charset="0"/>
                <a:cs typeface="Arial" panose="020B0604020202020204" pitchFamily="34" charset="0"/>
              </a:rPr>
              <a:t>anupokritos</a:t>
            </a:r>
            <a:r>
              <a:rPr lang="en-US" dirty="0">
                <a:latin typeface="Arial" panose="020B0604020202020204" pitchFamily="34" charset="0"/>
                <a:cs typeface="Arial" panose="020B0604020202020204" pitchFamily="34" charset="0"/>
              </a:rPr>
              <a:t>) = “without dissimulation” (LS 83)... “</a:t>
            </a:r>
            <a:r>
              <a:rPr lang="en-US" b="1" dirty="0">
                <a:latin typeface="Arial" panose="020B0604020202020204" pitchFamily="34" charset="0"/>
                <a:cs typeface="Arial" panose="020B0604020202020204" pitchFamily="34" charset="0"/>
              </a:rPr>
              <a:t>unfeigned [genuine], real, sincere”</a:t>
            </a:r>
            <a:r>
              <a:rPr lang="en-US" dirty="0">
                <a:latin typeface="Arial" panose="020B0604020202020204" pitchFamily="34" charset="0"/>
                <a:cs typeface="Arial" panose="020B0604020202020204" pitchFamily="34" charset="0"/>
              </a:rPr>
              <a:t> (Moulton</a:t>
            </a: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Clark - </a:t>
            </a:r>
            <a:r>
              <a:rPr lang="en-US" dirty="0">
                <a:latin typeface="Arial" panose="020B0604020202020204" pitchFamily="34" charset="0"/>
                <a:cs typeface="Arial" panose="020B0604020202020204" pitchFamily="34" charset="0"/>
              </a:rPr>
              <a:t>Fourthly, the love of God being shed abroad in their hearts by the Holy Ghost, </a:t>
            </a:r>
            <a:r>
              <a:rPr lang="en-US" b="1" dirty="0">
                <a:latin typeface="Arial" panose="020B0604020202020204" pitchFamily="34" charset="0"/>
                <a:cs typeface="Arial" panose="020B0604020202020204" pitchFamily="34" charset="0"/>
              </a:rPr>
              <a:t>they loved the brethren with pure hearts fervently, </a:t>
            </a:r>
            <a:r>
              <a:rPr lang="en-US" b="1" dirty="0" err="1">
                <a:latin typeface="Arial" panose="020B0604020202020204" pitchFamily="34" charset="0"/>
                <a:cs typeface="Arial" panose="020B0604020202020204" pitchFamily="34" charset="0"/>
              </a:rPr>
              <a:t>εκτενως</a:t>
            </a:r>
            <a:r>
              <a:rPr lang="en-US" b="1" dirty="0">
                <a:latin typeface="Arial" panose="020B0604020202020204" pitchFamily="34" charset="0"/>
                <a:cs typeface="Arial" panose="020B0604020202020204" pitchFamily="34" charset="0"/>
              </a:rPr>
              <a:t>, intensely or continually; the full proof that their brotherly love was unfeigned, </a:t>
            </a:r>
            <a:r>
              <a:rPr lang="en-US" b="1" dirty="0" err="1">
                <a:latin typeface="Arial" panose="020B0604020202020204" pitchFamily="34" charset="0"/>
                <a:cs typeface="Arial" panose="020B0604020202020204" pitchFamily="34" charset="0"/>
              </a:rPr>
              <a:t>φιλ</a:t>
            </a:r>
            <a:r>
              <a:rPr lang="en-US" b="1" dirty="0">
                <a:latin typeface="Arial" panose="020B0604020202020204" pitchFamily="34" charset="0"/>
                <a:cs typeface="Arial" panose="020B0604020202020204" pitchFamily="34" charset="0"/>
              </a:rPr>
              <a:t>αδελφιαν ανυποκριτον, a fraternal affection without hypocrisy.</a:t>
            </a:r>
          </a:p>
        </p:txBody>
      </p:sp>
      <p:sp>
        <p:nvSpPr>
          <p:cNvPr id="4" name="Slide Number Placeholder 3"/>
          <p:cNvSpPr>
            <a:spLocks noGrp="1"/>
          </p:cNvSpPr>
          <p:nvPr>
            <p:ph type="sldNum" sz="quarter" idx="5"/>
          </p:nvPr>
        </p:nvSpPr>
        <p:spPr/>
        <p:txBody>
          <a:bodyPr/>
          <a:lstStyle/>
          <a:p>
            <a:fld id="{54EEB602-95FC-483A-B12D-216A7AD7EA24}" type="slidenum">
              <a:rPr lang="en-US" smtClean="0"/>
              <a:t>8</a:t>
            </a:fld>
            <a:endParaRPr lang="en-US" dirty="0"/>
          </a:p>
        </p:txBody>
      </p:sp>
      <p:sp>
        <p:nvSpPr>
          <p:cNvPr id="5" name="Date Placeholder 4">
            <a:extLst>
              <a:ext uri="{FF2B5EF4-FFF2-40B4-BE49-F238E27FC236}">
                <a16:creationId xmlns:a16="http://schemas.microsoft.com/office/drawing/2014/main" id="{9A5385B7-5536-50CE-3E92-C470F8C08C76}"/>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148965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6" cy="5160961"/>
          </a:xfrm>
        </p:spPr>
        <p:txBody>
          <a:bodyPr/>
          <a:lstStyle/>
          <a:p>
            <a:r>
              <a:rPr lang="en-US" b="1" i="1" dirty="0">
                <a:latin typeface="Arial" panose="020B0604020202020204" pitchFamily="34" charset="0"/>
                <a:cs typeface="Arial" panose="020B0604020202020204" pitchFamily="34" charset="0"/>
              </a:rPr>
              <a:t>1 Peter 2:1-3 KJV 1 </a:t>
            </a:r>
            <a:r>
              <a:rPr lang="en-US" i="1" dirty="0">
                <a:latin typeface="Arial" panose="020B0604020202020204" pitchFamily="34" charset="0"/>
                <a:cs typeface="Arial" panose="020B0604020202020204" pitchFamily="34" charset="0"/>
              </a:rPr>
              <a:t>Wherefore laying aside all malice, and all guile, and hypocrisies, and envies, and all evil </a:t>
            </a:r>
            <a:r>
              <a:rPr lang="en-US" i="1" dirty="0" err="1">
                <a:latin typeface="Arial" panose="020B0604020202020204" pitchFamily="34" charset="0"/>
                <a:cs typeface="Arial" panose="020B0604020202020204" pitchFamily="34" charset="0"/>
              </a:rPr>
              <a:t>speakings</a:t>
            </a:r>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2 </a:t>
            </a:r>
            <a:r>
              <a:rPr lang="en-US" i="1" dirty="0">
                <a:latin typeface="Arial" panose="020B0604020202020204" pitchFamily="34" charset="0"/>
                <a:cs typeface="Arial" panose="020B0604020202020204" pitchFamily="34" charset="0"/>
              </a:rPr>
              <a:t>As newborn babes, </a:t>
            </a:r>
            <a:r>
              <a:rPr lang="en-US" b="1" i="1" dirty="0">
                <a:latin typeface="Arial" panose="020B0604020202020204" pitchFamily="34" charset="0"/>
                <a:cs typeface="Arial" panose="020B0604020202020204" pitchFamily="34" charset="0"/>
              </a:rPr>
              <a:t>desire the sincere milk of the word</a:t>
            </a:r>
            <a:r>
              <a:rPr lang="en-US" i="1" dirty="0">
                <a:latin typeface="Arial" panose="020B0604020202020204" pitchFamily="34" charset="0"/>
                <a:cs typeface="Arial" panose="020B0604020202020204" pitchFamily="34" charset="0"/>
              </a:rPr>
              <a:t>, that ye may grow thereby:</a:t>
            </a:r>
            <a:r>
              <a:rPr lang="en-US" b="1" i="1" dirty="0">
                <a:latin typeface="Arial" panose="020B0604020202020204" pitchFamily="34" charset="0"/>
                <a:cs typeface="Arial" panose="020B0604020202020204" pitchFamily="34" charset="0"/>
              </a:rPr>
              <a:t> 3</a:t>
            </a:r>
            <a:r>
              <a:rPr lang="en-US" i="1" dirty="0">
                <a:latin typeface="Arial" panose="020B0604020202020204" pitchFamily="34" charset="0"/>
                <a:cs typeface="Arial" panose="020B0604020202020204" pitchFamily="34" charset="0"/>
              </a:rPr>
              <a:t> If so be ye have tasted that the Lord is gracious.</a:t>
            </a:r>
          </a:p>
          <a:p>
            <a:pPr algn="l"/>
            <a:endParaRPr lang="en-US" dirty="0">
              <a:latin typeface="Arial" panose="020B0604020202020204" pitchFamily="34" charset="0"/>
              <a:cs typeface="Arial" panose="020B0604020202020204" pitchFamily="34" charset="0"/>
            </a:endParaRPr>
          </a:p>
          <a:p>
            <a:pPr algn="l"/>
            <a:r>
              <a:rPr lang="en-US" b="1" i="1" dirty="0">
                <a:latin typeface="Arial" panose="020B0604020202020204" pitchFamily="34" charset="0"/>
                <a:cs typeface="Arial" panose="020B0604020202020204" pitchFamily="34" charset="0"/>
              </a:rPr>
              <a:t>Acts 17:11 ASV 11 </a:t>
            </a:r>
            <a:r>
              <a:rPr lang="en-US" i="1" dirty="0">
                <a:latin typeface="Arial" panose="020B0604020202020204" pitchFamily="34" charset="0"/>
                <a:cs typeface="Arial" panose="020B0604020202020204" pitchFamily="34" charset="0"/>
              </a:rPr>
              <a:t>Now these were more noble than those in Thessalonica, in that they received the word </a:t>
            </a:r>
            <a:r>
              <a:rPr lang="en-US" b="1" i="1" dirty="0">
                <a:latin typeface="Arial" panose="020B0604020202020204" pitchFamily="34" charset="0"/>
                <a:cs typeface="Arial" panose="020B0604020202020204" pitchFamily="34" charset="0"/>
              </a:rPr>
              <a:t>with all readiness of the mind, </a:t>
            </a:r>
            <a:r>
              <a:rPr lang="en-US" i="1" dirty="0">
                <a:latin typeface="Arial" panose="020B0604020202020204" pitchFamily="34" charset="0"/>
                <a:cs typeface="Arial" panose="020B0604020202020204" pitchFamily="34" charset="0"/>
              </a:rPr>
              <a:t>examining the Scriptures daily, whether these things were so.</a:t>
            </a:r>
          </a:p>
          <a:p>
            <a:pPr algn="l"/>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The Jews of Berea were of a different disposition than those of Philippi and Thessalonica. They were “</a:t>
            </a:r>
            <a:r>
              <a:rPr lang="en-US" i="1" dirty="0">
                <a:latin typeface="Arial" panose="020B0604020202020204" pitchFamily="34" charset="0"/>
                <a:cs typeface="Arial" panose="020B0604020202020204" pitchFamily="34" charset="0"/>
              </a:rPr>
              <a:t>more noble</a:t>
            </a:r>
            <a:r>
              <a:rPr lang="en-US"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eugenes</a:t>
            </a:r>
            <a:r>
              <a:rPr lang="en-US" dirty="0">
                <a:latin typeface="Arial" panose="020B0604020202020204" pitchFamily="34" charset="0"/>
                <a:cs typeface="Arial" panose="020B0604020202020204" pitchFamily="34" charset="0"/>
              </a:rPr>
              <a:t>) = “generous, ingenuous (without sophistication or worldliness), candid” (Moulton 172). “Open minded” (AG 319). The Berean Jews, unlike those of Thessalonica, were not interested in impressing people with who they were or what they had. They were simply interested in truth. They listened with a ready mind and furthermore they “examined the scriptures daily” to see whether the things Paul and Silas were teaching coincided with the Word of God. Respect for Bible authority and the fear of Jehovah God was a part of their thinking. All those who will come to Christ will have no other mind. When man is interested in spiritual things, respects the authorized Word of God, and is willing to compare words he hears from men with divine revelation then a </a:t>
            </a:r>
            <a:r>
              <a:rPr lang="en-US" b="1" dirty="0">
                <a:latin typeface="Arial" panose="020B0604020202020204" pitchFamily="34" charset="0"/>
                <a:cs typeface="Arial" panose="020B0604020202020204" pitchFamily="34" charset="0"/>
              </a:rPr>
              <a:t>true disciple of Christ is born.</a:t>
            </a:r>
          </a:p>
          <a:p>
            <a:pPr algn="l"/>
            <a:r>
              <a:rPr lang="en-US" i="1" dirty="0">
                <a:latin typeface="Arial" panose="020B0604020202020204" pitchFamily="34" charset="0"/>
                <a:cs typeface="Arial" panose="020B0604020202020204" pitchFamily="34" charset="0"/>
              </a:rPr>
              <a:t>_______________________</a:t>
            </a:r>
          </a:p>
          <a:p>
            <a:r>
              <a:rPr lang="en-US" b="1" i="0" dirty="0">
                <a:latin typeface="Arial" panose="020B0604020202020204" pitchFamily="34" charset="0"/>
                <a:cs typeface="Arial" panose="020B0604020202020204" pitchFamily="34" charset="0"/>
              </a:rPr>
              <a:t>John 8:31-32 ASV 31 </a:t>
            </a:r>
            <a:r>
              <a:rPr lang="en-US" b="0" i="0" dirty="0">
                <a:latin typeface="Arial" panose="020B0604020202020204" pitchFamily="34" charset="0"/>
                <a:cs typeface="Arial" panose="020B0604020202020204" pitchFamily="34" charset="0"/>
              </a:rPr>
              <a:t>Jesus therefore said to those Jews that had believed him, </a:t>
            </a:r>
            <a:r>
              <a:rPr lang="en-US" b="1" i="1" u="sng" dirty="0">
                <a:latin typeface="Arial" panose="020B0604020202020204" pitchFamily="34" charset="0"/>
                <a:cs typeface="Arial" panose="020B0604020202020204" pitchFamily="34" charset="0"/>
              </a:rPr>
              <a:t>If </a:t>
            </a:r>
            <a:r>
              <a:rPr lang="en-US" b="1" i="0" dirty="0">
                <a:latin typeface="Arial" panose="020B0604020202020204" pitchFamily="34" charset="0"/>
                <a:cs typeface="Arial" panose="020B0604020202020204" pitchFamily="34" charset="0"/>
              </a:rPr>
              <a:t>ye </a:t>
            </a:r>
            <a:r>
              <a:rPr lang="en-US" b="1" i="0" u="sng" dirty="0">
                <a:latin typeface="Arial" panose="020B0604020202020204" pitchFamily="34" charset="0"/>
                <a:cs typeface="Arial" panose="020B0604020202020204" pitchFamily="34" charset="0"/>
              </a:rPr>
              <a:t>abide</a:t>
            </a:r>
            <a:r>
              <a:rPr lang="en-US" b="1" i="0" dirty="0">
                <a:latin typeface="Arial" panose="020B0604020202020204" pitchFamily="34" charset="0"/>
                <a:cs typeface="Arial" panose="020B0604020202020204" pitchFamily="34" charset="0"/>
              </a:rPr>
              <a:t> in my word</a:t>
            </a:r>
            <a:r>
              <a:rPr lang="en-US" b="0" i="0" dirty="0">
                <a:latin typeface="Arial" panose="020B0604020202020204" pitchFamily="34" charset="0"/>
                <a:cs typeface="Arial" panose="020B0604020202020204" pitchFamily="34" charset="0"/>
              </a:rPr>
              <a:t>, </a:t>
            </a:r>
            <a:r>
              <a:rPr lang="en-US" b="0" i="1" u="sng" dirty="0">
                <a:latin typeface="Arial" panose="020B0604020202020204" pitchFamily="34" charset="0"/>
                <a:cs typeface="Arial" panose="020B0604020202020204" pitchFamily="34" charset="0"/>
              </a:rPr>
              <a:t>then</a:t>
            </a:r>
            <a:r>
              <a:rPr lang="en-US" b="0" i="0" dirty="0">
                <a:latin typeface="Arial" panose="020B0604020202020204" pitchFamily="34" charset="0"/>
                <a:cs typeface="Arial" panose="020B0604020202020204" pitchFamily="34" charset="0"/>
              </a:rPr>
              <a:t> are ye </a:t>
            </a:r>
            <a:r>
              <a:rPr lang="en-US" b="1" i="0" u="sng" dirty="0">
                <a:latin typeface="Arial" panose="020B0604020202020204" pitchFamily="34" charset="0"/>
                <a:cs typeface="Arial" panose="020B0604020202020204" pitchFamily="34" charset="0"/>
              </a:rPr>
              <a:t>truly my disciples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32</a:t>
            </a:r>
            <a:r>
              <a:rPr lang="en-US" b="0" i="0" dirty="0">
                <a:latin typeface="Arial" panose="020B0604020202020204" pitchFamily="34" charset="0"/>
                <a:cs typeface="Arial" panose="020B0604020202020204" pitchFamily="34" charset="0"/>
              </a:rPr>
              <a:t> and ye shall </a:t>
            </a:r>
            <a:r>
              <a:rPr lang="en-US" b="1" i="0" u="sng" dirty="0">
                <a:latin typeface="Arial" panose="020B0604020202020204" pitchFamily="34" charset="0"/>
                <a:cs typeface="Arial" panose="020B0604020202020204" pitchFamily="34" charset="0"/>
              </a:rPr>
              <a:t>know the truth</a:t>
            </a:r>
            <a:r>
              <a:rPr lang="en-US" b="0" i="0" dirty="0">
                <a:latin typeface="Arial" panose="020B0604020202020204" pitchFamily="34" charset="0"/>
                <a:cs typeface="Arial" panose="020B0604020202020204" pitchFamily="34" charset="0"/>
              </a:rPr>
              <a:t>, and the </a:t>
            </a:r>
            <a:r>
              <a:rPr lang="en-US" b="0" i="1" dirty="0">
                <a:latin typeface="Arial" panose="020B0604020202020204" pitchFamily="34" charset="0"/>
                <a:cs typeface="Arial" panose="020B0604020202020204" pitchFamily="34" charset="0"/>
              </a:rPr>
              <a:t>truth</a:t>
            </a:r>
            <a:r>
              <a:rPr lang="en-US" b="0" i="0" dirty="0">
                <a:latin typeface="Arial" panose="020B0604020202020204" pitchFamily="34" charset="0"/>
                <a:cs typeface="Arial" panose="020B0604020202020204" pitchFamily="34" charset="0"/>
              </a:rPr>
              <a:t> shall </a:t>
            </a:r>
            <a:r>
              <a:rPr lang="en-US" b="1" i="0" u="sng" dirty="0">
                <a:latin typeface="Arial" panose="020B0604020202020204" pitchFamily="34" charset="0"/>
                <a:cs typeface="Arial" panose="020B0604020202020204" pitchFamily="34" charset="0"/>
              </a:rPr>
              <a:t>make you free</a:t>
            </a:r>
            <a:r>
              <a:rPr lang="en-US" b="1" i="0" dirty="0">
                <a:latin typeface="Arial" panose="020B0604020202020204" pitchFamily="34" charset="0"/>
                <a:cs typeface="Arial" panose="020B0604020202020204" pitchFamily="34" charset="0"/>
              </a:rPr>
              <a:t>.</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James 1:21-25 ASV 21 </a:t>
            </a:r>
            <a:r>
              <a:rPr lang="en-US" b="0" i="0" u="sng" dirty="0">
                <a:latin typeface="Arial" panose="020B0604020202020204" pitchFamily="34" charset="0"/>
                <a:cs typeface="Arial" panose="020B0604020202020204" pitchFamily="34" charset="0"/>
              </a:rPr>
              <a:t>Wherefore putting away all filthiness and overflowing of wickedness</a:t>
            </a:r>
            <a:r>
              <a:rPr lang="en-US" b="0" i="0" dirty="0">
                <a:latin typeface="Arial" panose="020B0604020202020204" pitchFamily="34" charset="0"/>
                <a:cs typeface="Arial" panose="020B0604020202020204" pitchFamily="34" charset="0"/>
              </a:rPr>
              <a:t>, receive with meekness the implanted word, which is able to save your souls. </a:t>
            </a:r>
            <a:r>
              <a:rPr lang="en-US" b="1" i="0" dirty="0">
                <a:latin typeface="Arial" panose="020B0604020202020204" pitchFamily="34" charset="0"/>
                <a:cs typeface="Arial" panose="020B0604020202020204" pitchFamily="34" charset="0"/>
              </a:rPr>
              <a:t>22</a:t>
            </a:r>
            <a:r>
              <a:rPr lang="en-US" b="0" i="0" dirty="0">
                <a:latin typeface="Arial" panose="020B0604020202020204" pitchFamily="34" charset="0"/>
                <a:cs typeface="Arial" panose="020B0604020202020204" pitchFamily="34" charset="0"/>
              </a:rPr>
              <a:t> But be ye </a:t>
            </a:r>
            <a:r>
              <a:rPr lang="en-US" b="1" i="0" dirty="0">
                <a:latin typeface="Arial" panose="020B0604020202020204" pitchFamily="34" charset="0"/>
                <a:cs typeface="Arial" panose="020B0604020202020204" pitchFamily="34" charset="0"/>
              </a:rPr>
              <a:t>doers of the word</a:t>
            </a:r>
            <a:r>
              <a:rPr lang="en-US" b="0" i="0" dirty="0">
                <a:latin typeface="Arial" panose="020B0604020202020204" pitchFamily="34" charset="0"/>
                <a:cs typeface="Arial" panose="020B0604020202020204" pitchFamily="34" charset="0"/>
              </a:rPr>
              <a:t>, and not hearers only, deluding your own selves. </a:t>
            </a:r>
            <a:r>
              <a:rPr lang="en-US" b="1" i="0" dirty="0">
                <a:latin typeface="Arial" panose="020B0604020202020204" pitchFamily="34" charset="0"/>
                <a:cs typeface="Arial" panose="020B0604020202020204" pitchFamily="34" charset="0"/>
              </a:rPr>
              <a:t>23</a:t>
            </a:r>
            <a:r>
              <a:rPr lang="en-US" b="0" i="0" dirty="0">
                <a:latin typeface="Arial" panose="020B0604020202020204" pitchFamily="34" charset="0"/>
                <a:cs typeface="Arial" panose="020B0604020202020204" pitchFamily="34" charset="0"/>
              </a:rPr>
              <a:t> For if any one is a hearer of the word and not a </a:t>
            </a:r>
            <a:r>
              <a:rPr lang="en-US" b="1" i="0" dirty="0">
                <a:latin typeface="Arial" panose="020B0604020202020204" pitchFamily="34" charset="0"/>
                <a:cs typeface="Arial" panose="020B0604020202020204" pitchFamily="34" charset="0"/>
              </a:rPr>
              <a:t>doer</a:t>
            </a:r>
            <a:r>
              <a:rPr lang="en-US" b="0" i="0" dirty="0">
                <a:latin typeface="Arial" panose="020B0604020202020204" pitchFamily="34" charset="0"/>
                <a:cs typeface="Arial" panose="020B0604020202020204" pitchFamily="34" charset="0"/>
              </a:rPr>
              <a:t>, he is like unto a man beholding his natural face in a mirror</a:t>
            </a:r>
            <a:r>
              <a:rPr lang="en-US" b="1" i="0" dirty="0">
                <a:latin typeface="Arial" panose="020B0604020202020204" pitchFamily="34" charset="0"/>
                <a:cs typeface="Arial" panose="020B0604020202020204" pitchFamily="34" charset="0"/>
              </a:rPr>
              <a:t>: 24 </a:t>
            </a:r>
            <a:r>
              <a:rPr lang="en-US" b="0" i="0" dirty="0">
                <a:latin typeface="Arial" panose="020B0604020202020204" pitchFamily="34" charset="0"/>
                <a:cs typeface="Arial" panose="020B0604020202020204" pitchFamily="34" charset="0"/>
              </a:rPr>
              <a:t>for he </a:t>
            </a:r>
            <a:r>
              <a:rPr lang="en-US" b="0" i="0" dirty="0" err="1">
                <a:latin typeface="Arial" panose="020B0604020202020204" pitchFamily="34" charset="0"/>
                <a:cs typeface="Arial" panose="020B0604020202020204" pitchFamily="34" charset="0"/>
              </a:rPr>
              <a:t>beholdeth</a:t>
            </a:r>
            <a:r>
              <a:rPr lang="en-US" b="0" i="0" dirty="0">
                <a:latin typeface="Arial" panose="020B0604020202020204" pitchFamily="34" charset="0"/>
                <a:cs typeface="Arial" panose="020B0604020202020204" pitchFamily="34" charset="0"/>
              </a:rPr>
              <a:t> himself, and </a:t>
            </a:r>
            <a:r>
              <a:rPr lang="en-US" b="0" i="0" dirty="0" err="1">
                <a:latin typeface="Arial" panose="020B0604020202020204" pitchFamily="34" charset="0"/>
                <a:cs typeface="Arial" panose="020B0604020202020204" pitchFamily="34" charset="0"/>
              </a:rPr>
              <a:t>goeth</a:t>
            </a:r>
            <a:r>
              <a:rPr lang="en-US" b="0" i="0" dirty="0">
                <a:latin typeface="Arial" panose="020B0604020202020204" pitchFamily="34" charset="0"/>
                <a:cs typeface="Arial" panose="020B0604020202020204" pitchFamily="34" charset="0"/>
              </a:rPr>
              <a:t> away, and straightway </a:t>
            </a:r>
            <a:r>
              <a:rPr lang="en-US" b="0" i="0" dirty="0" err="1">
                <a:latin typeface="Arial" panose="020B0604020202020204" pitchFamily="34" charset="0"/>
                <a:cs typeface="Arial" panose="020B0604020202020204" pitchFamily="34" charset="0"/>
              </a:rPr>
              <a:t>forgetteth</a:t>
            </a:r>
            <a:r>
              <a:rPr lang="en-US" b="0" i="0" dirty="0">
                <a:latin typeface="Arial" panose="020B0604020202020204" pitchFamily="34" charset="0"/>
                <a:cs typeface="Arial" panose="020B0604020202020204" pitchFamily="34" charset="0"/>
              </a:rPr>
              <a:t> what manner of man he was. </a:t>
            </a:r>
            <a:r>
              <a:rPr lang="en-US" b="1" i="0" dirty="0">
                <a:latin typeface="Arial" panose="020B0604020202020204" pitchFamily="34" charset="0"/>
                <a:cs typeface="Arial" panose="020B0604020202020204" pitchFamily="34" charset="0"/>
              </a:rPr>
              <a:t>25</a:t>
            </a:r>
            <a:r>
              <a:rPr lang="en-US" b="0" i="0" dirty="0">
                <a:latin typeface="Arial" panose="020B0604020202020204" pitchFamily="34" charset="0"/>
                <a:cs typeface="Arial" panose="020B0604020202020204" pitchFamily="34" charset="0"/>
              </a:rPr>
              <a:t> But he that </a:t>
            </a:r>
            <a:r>
              <a:rPr lang="en-US" b="0" i="0" dirty="0" err="1">
                <a:latin typeface="Arial" panose="020B0604020202020204" pitchFamily="34" charset="0"/>
                <a:cs typeface="Arial" panose="020B0604020202020204" pitchFamily="34" charset="0"/>
              </a:rPr>
              <a:t>looketh</a:t>
            </a:r>
            <a:r>
              <a:rPr lang="en-US" b="0" i="0" dirty="0">
                <a:latin typeface="Arial" panose="020B0604020202020204" pitchFamily="34" charset="0"/>
                <a:cs typeface="Arial" panose="020B0604020202020204" pitchFamily="34" charset="0"/>
              </a:rPr>
              <a:t> into the perfect law, the law of liberty, and so </a:t>
            </a:r>
            <a:r>
              <a:rPr lang="en-US" b="0" i="0" dirty="0" err="1">
                <a:latin typeface="Arial" panose="020B0604020202020204" pitchFamily="34" charset="0"/>
                <a:cs typeface="Arial" panose="020B0604020202020204" pitchFamily="34" charset="0"/>
              </a:rPr>
              <a:t>continueth</a:t>
            </a:r>
            <a:r>
              <a:rPr lang="en-US" b="0" i="0" dirty="0">
                <a:latin typeface="Arial" panose="020B0604020202020204" pitchFamily="34" charset="0"/>
                <a:cs typeface="Arial" panose="020B0604020202020204" pitchFamily="34" charset="0"/>
              </a:rPr>
              <a:t>, being not a hearer that </a:t>
            </a:r>
            <a:r>
              <a:rPr lang="en-US" b="0" i="0" dirty="0" err="1">
                <a:latin typeface="Arial" panose="020B0604020202020204" pitchFamily="34" charset="0"/>
                <a:cs typeface="Arial" panose="020B0604020202020204" pitchFamily="34" charset="0"/>
              </a:rPr>
              <a:t>forgetteth</a:t>
            </a:r>
            <a:r>
              <a:rPr lang="en-US" b="0" i="0" dirty="0">
                <a:latin typeface="Arial" panose="020B0604020202020204" pitchFamily="34" charset="0"/>
                <a:cs typeface="Arial" panose="020B0604020202020204" pitchFamily="34" charset="0"/>
              </a:rPr>
              <a:t> but a </a:t>
            </a:r>
            <a:r>
              <a:rPr lang="en-US" b="1" i="0" dirty="0">
                <a:latin typeface="Arial" panose="020B0604020202020204" pitchFamily="34" charset="0"/>
                <a:cs typeface="Arial" panose="020B0604020202020204" pitchFamily="34" charset="0"/>
              </a:rPr>
              <a:t>doe</a:t>
            </a:r>
            <a:r>
              <a:rPr lang="en-US" b="0" i="0" dirty="0">
                <a:latin typeface="Arial" panose="020B0604020202020204" pitchFamily="34" charset="0"/>
                <a:cs typeface="Arial" panose="020B0604020202020204" pitchFamily="34" charset="0"/>
              </a:rPr>
              <a:t>r that worketh, this man shall be blessed in his </a:t>
            </a:r>
            <a:r>
              <a:rPr lang="en-US" b="1" i="0" dirty="0">
                <a:latin typeface="Arial" panose="020B0604020202020204" pitchFamily="34" charset="0"/>
                <a:cs typeface="Arial" panose="020B0604020202020204" pitchFamily="34" charset="0"/>
              </a:rPr>
              <a:t>doing</a:t>
            </a:r>
            <a:r>
              <a:rPr lang="en-US" b="0" i="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54EEB602-95FC-483A-B12D-216A7AD7EA24}" type="slidenum">
              <a:rPr lang="en-US" smtClean="0"/>
              <a:t>9</a:t>
            </a:fld>
            <a:endParaRPr lang="en-US" dirty="0"/>
          </a:p>
        </p:txBody>
      </p:sp>
      <p:sp>
        <p:nvSpPr>
          <p:cNvPr id="5" name="Date Placeholder 4">
            <a:extLst>
              <a:ext uri="{FF2B5EF4-FFF2-40B4-BE49-F238E27FC236}">
                <a16:creationId xmlns:a16="http://schemas.microsoft.com/office/drawing/2014/main" id="{6648B96E-093C-6BDE-C98B-B459FA20FC91}"/>
              </a:ext>
            </a:extLst>
          </p:cNvPr>
          <p:cNvSpPr>
            <a:spLocks noGrp="1"/>
          </p:cNvSpPr>
          <p:nvPr>
            <p:ph type="dt" idx="1"/>
          </p:nvPr>
        </p:nvSpPr>
        <p:spPr/>
        <p:txBody>
          <a:bodyPr/>
          <a:lstStyle/>
          <a:p>
            <a:r>
              <a:rPr lang="en-US"/>
              <a:t>6/16/2024 AM</a:t>
            </a:r>
            <a:endParaRPr lang="en-US" dirty="0"/>
          </a:p>
        </p:txBody>
      </p:sp>
    </p:spTree>
    <p:extLst>
      <p:ext uri="{BB962C8B-B14F-4D97-AF65-F5344CB8AC3E}">
        <p14:creationId xmlns:p14="http://schemas.microsoft.com/office/powerpoint/2010/main" val="307123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5680315" y="0"/>
            <a:ext cx="3463685"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641542" y="863068"/>
            <a:ext cx="4505768" cy="4985916"/>
          </a:xfrm>
        </p:spPr>
        <p:txBody>
          <a:bodyPr anchor="ctr">
            <a:noAutofit/>
          </a:bodyPr>
          <a:lstStyle>
            <a:lvl1pPr algn="l">
              <a:lnSpc>
                <a:spcPct val="125000"/>
              </a:lnSpc>
              <a:defRPr sz="4500" b="0" cap="all" spc="113"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148014" y="863069"/>
            <a:ext cx="2513797" cy="5120069"/>
          </a:xfrm>
        </p:spPr>
        <p:txBody>
          <a:bodyPr anchor="ctr">
            <a:normAutofit/>
          </a:bodyPr>
          <a:lstStyle>
            <a:lvl1pPr marL="0" indent="0" algn="l">
              <a:lnSpc>
                <a:spcPct val="150000"/>
              </a:lnSpc>
              <a:buNone/>
              <a:defRPr sz="1800" b="0" cap="none"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2218661"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6148015" y="6309360"/>
            <a:ext cx="1613351"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641542" y="6309360"/>
            <a:ext cx="4505768"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r>
              <a:rPr lang="en-US"/>
              <a:t>9/8/20XX</a:t>
            </a:r>
            <a:endParaRPr lang="en-US" dirty="0"/>
          </a:p>
        </p:txBody>
      </p:sp>
      <p:sp>
        <p:nvSpPr>
          <p:cNvPr id="5" name="Footer Placeholder 4"/>
          <p:cNvSpPr>
            <a:spLocks noGrp="1"/>
          </p:cNvSpPr>
          <p:nvPr>
            <p:ph type="ftr" sz="quarter" idx="11"/>
          </p:nvPr>
        </p:nvSpPr>
        <p:spPr>
          <a:xfrm>
            <a:off x="2200275" y="6296616"/>
            <a:ext cx="4469683"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6131860" y="0"/>
            <a:ext cx="3012141"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144" y="1031500"/>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6851" y="1095509"/>
            <a:ext cx="615261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590384" y="1361923"/>
            <a:ext cx="4967280" cy="1421898"/>
          </a:xfrm>
        </p:spPr>
        <p:txBody>
          <a:bodyPr anchor="b" anchorCtr="0">
            <a:noAutofit/>
          </a:bodyPr>
          <a:lstStyle>
            <a:lvl1pPr>
              <a:lnSpc>
                <a:spcPct val="100000"/>
              </a:lnSpc>
              <a:defRPr sz="24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590550" y="2916773"/>
            <a:ext cx="4967114" cy="2852639"/>
          </a:xfrm>
        </p:spPr>
        <p:txBody>
          <a:bodyPr anchor="t"/>
          <a:lstStyle>
            <a:lvl1pPr marL="0" indent="0">
              <a:lnSpc>
                <a:spcPct val="125000"/>
              </a:lnSpc>
              <a:spcAft>
                <a:spcPts val="450"/>
              </a:spcAft>
              <a:buNone/>
              <a:defRPr sz="1500" b="0"/>
            </a:lvl1pPr>
            <a:lvl2pPr>
              <a:lnSpc>
                <a:spcPct val="125000"/>
              </a:lnSpc>
              <a:spcAft>
                <a:spcPts val="450"/>
              </a:spcAft>
              <a:defRPr/>
            </a:lvl2pPr>
            <a:lvl3pPr>
              <a:lnSpc>
                <a:spcPct val="125000"/>
              </a:lnSpc>
              <a:spcAft>
                <a:spcPts val="450"/>
              </a:spcAft>
              <a:defRPr/>
            </a:lvl3pPr>
            <a:lvl4pPr>
              <a:lnSpc>
                <a:spcPct val="125000"/>
              </a:lnSpc>
              <a:spcAft>
                <a:spcPts val="450"/>
              </a:spcAft>
              <a:defRPr/>
            </a:lvl4pPr>
            <a:lvl5pPr>
              <a:lnSpc>
                <a:spcPct val="125000"/>
              </a:lnSpc>
              <a:spcAft>
                <a:spcPts val="45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0" y="6144406"/>
            <a:ext cx="6112565"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6154899" y="6167616"/>
            <a:ext cx="2986814"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144" y="6112401"/>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590384" y="6309360"/>
            <a:ext cx="496728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6284653" y="6309360"/>
            <a:ext cx="1414199" cy="457200"/>
          </a:xfrm>
        </p:spPr>
        <p:txBody>
          <a:bodyPr/>
          <a:lstStyle/>
          <a:p>
            <a:r>
              <a:rPr lang="en-US"/>
              <a:t>9/8/20XX</a:t>
            </a:r>
            <a:endParaRPr lang="en-US" dirty="0"/>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6106892" y="0"/>
            <a:ext cx="48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6152612" y="1095508"/>
            <a:ext cx="2998240"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07534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 Pictur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1" y="825690"/>
            <a:ext cx="5764296" cy="37415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039973" y="825688"/>
            <a:ext cx="4468038" cy="3741551"/>
          </a:xfrm>
        </p:spPr>
        <p:txBody>
          <a:bodyPr tIns="182880" anchor="ctr" anchorCtr="0">
            <a:noAutofit/>
          </a:bodyPr>
          <a:lstStyle>
            <a:lvl1pPr>
              <a:lnSpc>
                <a:spcPct val="100000"/>
              </a:lnSpc>
              <a:defRPr sz="3000" cap="all" baseline="0">
                <a:solidFill>
                  <a:schemeClr val="bg1"/>
                </a:solidFill>
              </a:defRPr>
            </a:lvl1pPr>
          </a:lstStyle>
          <a:p>
            <a:r>
              <a:rPr lang="en-US" sz="33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0" y="889696"/>
            <a:ext cx="803081" cy="36013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5" name="Picture Placeholder 64">
            <a:extLst>
              <a:ext uri="{FF2B5EF4-FFF2-40B4-BE49-F238E27FC236}">
                <a16:creationId xmlns:a16="http://schemas.microsoft.com/office/drawing/2014/main" id="{D60E3C33-714C-4528-93A6-4470C3E89AE4}"/>
              </a:ext>
            </a:extLst>
          </p:cNvPr>
          <p:cNvSpPr>
            <a:spLocks noGrp="1"/>
          </p:cNvSpPr>
          <p:nvPr>
            <p:ph type="pic" sz="quarter" idx="13"/>
          </p:nvPr>
        </p:nvSpPr>
        <p:spPr>
          <a:xfrm>
            <a:off x="5783127" y="-2"/>
            <a:ext cx="3360873" cy="6858002"/>
          </a:xfrm>
          <a:custGeom>
            <a:avLst/>
            <a:gdLst>
              <a:gd name="connsiteX0" fmla="*/ 0 w 5332064"/>
              <a:gd name="connsiteY0" fmla="*/ 0 h 6858002"/>
              <a:gd name="connsiteX1" fmla="*/ 5332064 w 5332064"/>
              <a:gd name="connsiteY1" fmla="*/ 0 h 6858002"/>
              <a:gd name="connsiteX2" fmla="*/ 5332064 w 5332064"/>
              <a:gd name="connsiteY2" fmla="*/ 6858002 h 6858002"/>
              <a:gd name="connsiteX3" fmla="*/ 0 w 5332064"/>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5332064" h="6858002">
                <a:moveTo>
                  <a:pt x="0" y="0"/>
                </a:moveTo>
                <a:lnTo>
                  <a:pt x="5332064" y="0"/>
                </a:lnTo>
                <a:lnTo>
                  <a:pt x="5332064" y="6858002"/>
                </a:lnTo>
                <a:lnTo>
                  <a:pt x="0" y="6858002"/>
                </a:lnTo>
                <a:close/>
              </a:path>
            </a:pathLst>
          </a:custGeom>
        </p:spPr>
        <p:txBody>
          <a:bodyPr wrap="square" anchor="t">
            <a:noAutofit/>
          </a:bodyPr>
          <a:lstStyle>
            <a:lvl1pPr marL="0" indent="0" algn="ctr">
              <a:buNone/>
              <a:defRPr sz="1050"/>
            </a:lvl1pPr>
          </a:lstStyle>
          <a:p>
            <a:r>
              <a:rPr lang="en-US"/>
              <a:t>Click icon to add picture</a:t>
            </a: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233012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991430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779077" y="2130218"/>
            <a:ext cx="8364923"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9144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151528" y="962423"/>
            <a:ext cx="7510283" cy="1216152"/>
          </a:xfrm>
        </p:spPr>
        <p:txBody>
          <a:bodyPr tIns="182880" anchor="ctr" anchorCtr="0">
            <a:noAutofit/>
          </a:bodyPr>
          <a:lstStyle>
            <a:lvl1pPr>
              <a:lnSpc>
                <a:spcPct val="100000"/>
              </a:lnSpc>
              <a:defRPr sz="2400">
                <a:solidFill>
                  <a:schemeClr val="bg1"/>
                </a:solidFill>
              </a:defRPr>
            </a:lvl1pPr>
          </a:lstStyle>
          <a:p>
            <a:r>
              <a:rPr lang="en-US" dirty="0">
                <a:solidFill>
                  <a:schemeClr val="bg1"/>
                </a:solidFill>
              </a:rPr>
              <a:t>Click to add title</a:t>
            </a:r>
          </a:p>
        </p:txBody>
      </p:sp>
      <p:sp>
        <p:nvSpPr>
          <p:cNvPr id="2" name="Content Placeholder 2">
            <a:extLst>
              <a:ext uri="{FF2B5EF4-FFF2-40B4-BE49-F238E27FC236}">
                <a16:creationId xmlns:a16="http://schemas.microsoft.com/office/drawing/2014/main" id="{252AD8E1-37CB-EB1E-9394-A293E1F2107F}"/>
              </a:ext>
            </a:extLst>
          </p:cNvPr>
          <p:cNvSpPr>
            <a:spLocks noGrp="1"/>
          </p:cNvSpPr>
          <p:nvPr>
            <p:ph sz="quarter" idx="18" hasCustomPrompt="1"/>
          </p:nvPr>
        </p:nvSpPr>
        <p:spPr>
          <a:xfrm>
            <a:off x="1156922" y="2590801"/>
            <a:ext cx="4831059" cy="3718557"/>
          </a:xfrm>
        </p:spPr>
        <p:txBody>
          <a:bodyPr anchor="t">
            <a:normAutofit/>
          </a:bodyPr>
          <a:lstStyle>
            <a:lvl1pPr marL="0" indent="0">
              <a:lnSpc>
                <a:spcPct val="125000"/>
              </a:lnSpc>
              <a:spcAft>
                <a:spcPts val="450"/>
              </a:spcAft>
              <a:buNone/>
              <a:defRPr sz="1350" b="0"/>
            </a:lvl1pPr>
            <a:lvl2pPr marL="212598">
              <a:lnSpc>
                <a:spcPct val="125000"/>
              </a:lnSpc>
              <a:spcAft>
                <a:spcPts val="450"/>
              </a:spcAft>
              <a:defRPr sz="1350"/>
            </a:lvl2pPr>
            <a:lvl3pPr marL="425196">
              <a:lnSpc>
                <a:spcPct val="125000"/>
              </a:lnSpc>
              <a:spcAft>
                <a:spcPts val="450"/>
              </a:spcAft>
              <a:defRPr sz="1350"/>
            </a:lvl3pPr>
            <a:lvl4pPr marL="637794">
              <a:lnSpc>
                <a:spcPct val="125000"/>
              </a:lnSpc>
              <a:spcAft>
                <a:spcPts val="450"/>
              </a:spcAft>
              <a:defRPr sz="1350"/>
            </a:lvl4pPr>
            <a:lvl5pPr marL="850392">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5B37B294-6F01-986D-E8E5-119AE9A8F2BE}"/>
              </a:ext>
            </a:extLst>
          </p:cNvPr>
          <p:cNvSpPr>
            <a:spLocks noGrp="1"/>
          </p:cNvSpPr>
          <p:nvPr>
            <p:ph sz="quarter" idx="17" hasCustomPrompt="1"/>
          </p:nvPr>
        </p:nvSpPr>
        <p:spPr>
          <a:xfrm>
            <a:off x="6148022" y="2590801"/>
            <a:ext cx="2642137" cy="3718557"/>
          </a:xfrm>
        </p:spPr>
        <p:txBody>
          <a:bodyPr anchor="t">
            <a:normAutofit/>
          </a:bodyPr>
          <a:lstStyle>
            <a:lvl1pPr marL="214313" indent="-214313">
              <a:lnSpc>
                <a:spcPct val="125000"/>
              </a:lnSpc>
              <a:spcAft>
                <a:spcPts val="450"/>
              </a:spcAft>
              <a:buFont typeface="Wingdings" panose="05000000000000000000" pitchFamily="2" charset="2"/>
              <a:buChar char="§"/>
              <a:defRPr sz="1350" b="0"/>
            </a:lvl1pPr>
            <a:lvl2pPr>
              <a:lnSpc>
                <a:spcPct val="125000"/>
              </a:lnSpc>
              <a:spcAft>
                <a:spcPts val="450"/>
              </a:spcAft>
              <a:defRPr sz="1350"/>
            </a:lvl2pPr>
            <a:lvl3pPr>
              <a:lnSpc>
                <a:spcPct val="125000"/>
              </a:lnSpc>
              <a:spcAft>
                <a:spcPts val="450"/>
              </a:spcAft>
              <a:defRPr sz="1350"/>
            </a:lvl3pPr>
            <a:lvl4pPr>
              <a:lnSpc>
                <a:spcPct val="125000"/>
              </a:lnSpc>
              <a:spcAft>
                <a:spcPts val="450"/>
              </a:spcAft>
              <a:defRPr sz="1350"/>
            </a:lvl4pPr>
            <a:lvl5pPr>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755075"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64992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151529" y="6309360"/>
            <a:ext cx="3787184" cy="457200"/>
          </a:xfrm>
        </p:spPr>
        <p:txBody>
          <a:bodyPr/>
          <a:lstStyle/>
          <a:p>
            <a:r>
              <a:rPr lang="en-US" dirty="0"/>
              <a:t>Presentation Title</a:t>
            </a:r>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3" name="Date Placeholder 3">
            <a:extLst>
              <a:ext uri="{FF2B5EF4-FFF2-40B4-BE49-F238E27FC236}">
                <a16:creationId xmlns:a16="http://schemas.microsoft.com/office/drawing/2014/main" id="{D0EFA1AD-93FB-148E-CFC6-A6E5D9967406}"/>
              </a:ext>
            </a:extLst>
          </p:cNvPr>
          <p:cNvSpPr>
            <a:spLocks noGrp="1"/>
          </p:cNvSpPr>
          <p:nvPr>
            <p:ph type="dt" sz="half" idx="10"/>
          </p:nvPr>
        </p:nvSpPr>
        <p:spPr>
          <a:xfrm>
            <a:off x="5008626" y="6309360"/>
            <a:ext cx="1611630" cy="457200"/>
          </a:xfrm>
        </p:spPr>
        <p:txBody>
          <a:bodyPr/>
          <a:lstStyle>
            <a:lvl1pPr algn="l">
              <a:defRPr/>
            </a:lvl1pPr>
          </a:lstStyle>
          <a:p>
            <a:r>
              <a:rPr lang="en-US"/>
              <a:t>9/8/20XX</a:t>
            </a:r>
            <a:endParaRPr lang="en-US" dirty="0"/>
          </a:p>
        </p:txBody>
      </p:sp>
    </p:spTree>
    <p:extLst>
      <p:ext uri="{BB962C8B-B14F-4D97-AF65-F5344CB8AC3E}">
        <p14:creationId xmlns:p14="http://schemas.microsoft.com/office/powerpoint/2010/main" val="1616477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2A19A957-1FB5-43F8-B325-BBD9FEF23E88}"/>
              </a:ext>
              <a:ext uri="{C183D7F6-B498-43B3-948B-1728B52AA6E4}">
                <adec:decorative xmlns:adec="http://schemas.microsoft.com/office/drawing/2017/decorative" val="1"/>
              </a:ext>
            </a:extLst>
          </p:cNvPr>
          <p:cNvSpPr/>
          <p:nvPr userDrawn="1"/>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Rectangle 19">
            <a:extLst>
              <a:ext uri="{FF2B5EF4-FFF2-40B4-BE49-F238E27FC236}">
                <a16:creationId xmlns:a16="http://schemas.microsoft.com/office/drawing/2014/main" id="{3FA5410A-92A6-4C0B-9D89-186B7DDB20BD}"/>
              </a:ext>
              <a:ext uri="{C183D7F6-B498-43B3-948B-1728B52AA6E4}">
                <adec:decorative xmlns:adec="http://schemas.microsoft.com/office/drawing/2017/decorative" val="1"/>
              </a:ext>
            </a:extLst>
          </p:cNvPr>
          <p:cNvSpPr/>
          <p:nvPr userDrawn="1"/>
        </p:nvSpPr>
        <p:spPr>
          <a:xfrm>
            <a:off x="0" y="1"/>
            <a:ext cx="9144000" cy="13516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a:extLst>
              <a:ext uri="{FF2B5EF4-FFF2-40B4-BE49-F238E27FC236}">
                <a16:creationId xmlns:a16="http://schemas.microsoft.com/office/drawing/2014/main" id="{21A26073-23A2-4B91-A128-79AA1BE93523}"/>
              </a:ext>
              <a:ext uri="{C183D7F6-B498-43B3-948B-1728B52AA6E4}">
                <adec:decorative xmlns:adec="http://schemas.microsoft.com/office/drawing/2017/decorative" val="1"/>
              </a:ext>
            </a:extLst>
          </p:cNvPr>
          <p:cNvSpPr/>
          <p:nvPr userDrawn="1"/>
        </p:nvSpPr>
        <p:spPr>
          <a:xfrm>
            <a:off x="1" y="1351620"/>
            <a:ext cx="9144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C14D5DFA-0CEA-43F0-98EE-6C9F741F7C96}"/>
              </a:ext>
              <a:ext uri="{C183D7F6-B498-43B3-948B-1728B52AA6E4}">
                <adec:decorative xmlns:adec="http://schemas.microsoft.com/office/drawing/2017/decorative" val="1"/>
              </a:ext>
            </a:extLst>
          </p:cNvPr>
          <p:cNvSpPr/>
          <p:nvPr userDrawn="1"/>
        </p:nvSpPr>
        <p:spPr>
          <a:xfrm>
            <a:off x="1" y="6107837"/>
            <a:ext cx="3488436"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Title 1">
            <a:extLst>
              <a:ext uri="{FF2B5EF4-FFF2-40B4-BE49-F238E27FC236}">
                <a16:creationId xmlns:a16="http://schemas.microsoft.com/office/drawing/2014/main" id="{5E19795B-1103-80EF-6098-1E8371D07DB8}"/>
              </a:ext>
            </a:extLst>
          </p:cNvPr>
          <p:cNvSpPr>
            <a:spLocks noGrp="1"/>
          </p:cNvSpPr>
          <p:nvPr>
            <p:ph type="title" hasCustomPrompt="1"/>
          </p:nvPr>
        </p:nvSpPr>
        <p:spPr>
          <a:xfrm>
            <a:off x="486701" y="91440"/>
            <a:ext cx="8175110" cy="1168739"/>
          </a:xfrm>
        </p:spPr>
        <p:txBody>
          <a:bodyPr tIns="182880" anchor="ctr" anchorCtr="0">
            <a:noAutofit/>
          </a:bodyPr>
          <a:lstStyle>
            <a:lvl1pPr>
              <a:lnSpc>
                <a:spcPct val="100000"/>
              </a:lnSpc>
              <a:defRPr sz="2400">
                <a:solidFill>
                  <a:schemeClr val="bg1"/>
                </a:solidFill>
              </a:defRPr>
            </a:lvl1pPr>
          </a:lstStyle>
          <a:p>
            <a:r>
              <a:rPr lang="en-US" dirty="0">
                <a:solidFill>
                  <a:schemeClr val="bg1"/>
                </a:solidFill>
              </a:rPr>
              <a:t>Click to add title</a:t>
            </a:r>
          </a:p>
        </p:txBody>
      </p:sp>
      <p:sp>
        <p:nvSpPr>
          <p:cNvPr id="3" name="Content Placeholder 2">
            <a:extLst>
              <a:ext uri="{FF2B5EF4-FFF2-40B4-BE49-F238E27FC236}">
                <a16:creationId xmlns:a16="http://schemas.microsoft.com/office/drawing/2014/main" id="{7ED4F766-C576-F298-E93A-CD0D832F8E4F}"/>
              </a:ext>
            </a:extLst>
          </p:cNvPr>
          <p:cNvSpPr>
            <a:spLocks noGrp="1"/>
          </p:cNvSpPr>
          <p:nvPr>
            <p:ph sz="quarter" idx="14" hasCustomPrompt="1"/>
          </p:nvPr>
        </p:nvSpPr>
        <p:spPr>
          <a:xfrm>
            <a:off x="486701" y="1646102"/>
            <a:ext cx="2864739" cy="4160520"/>
          </a:xfrm>
        </p:spPr>
        <p:txBody>
          <a:bodyPr anchor="t">
            <a:normAutofit/>
          </a:bodyPr>
          <a:lstStyle>
            <a:lvl1pPr>
              <a:lnSpc>
                <a:spcPct val="125000"/>
              </a:lnSpc>
              <a:spcAft>
                <a:spcPts val="450"/>
              </a:spcAft>
              <a:defRPr sz="1350" b="0"/>
            </a:lvl1pPr>
            <a:lvl2pPr>
              <a:lnSpc>
                <a:spcPct val="125000"/>
              </a:lnSpc>
              <a:spcAft>
                <a:spcPts val="450"/>
              </a:spcAft>
              <a:defRPr sz="1350"/>
            </a:lvl2pPr>
            <a:lvl3pPr>
              <a:lnSpc>
                <a:spcPct val="125000"/>
              </a:lnSpc>
              <a:spcAft>
                <a:spcPts val="450"/>
              </a:spcAft>
              <a:defRPr sz="1350"/>
            </a:lvl3pPr>
            <a:lvl4pPr>
              <a:lnSpc>
                <a:spcPct val="125000"/>
              </a:lnSpc>
              <a:spcAft>
                <a:spcPts val="450"/>
              </a:spcAft>
              <a:defRPr sz="1350"/>
            </a:lvl4pPr>
            <a:lvl5pPr>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8352712D-F957-4B22-8B50-BE10410FF895}"/>
              </a:ext>
              <a:ext uri="{C183D7F6-B498-43B3-948B-1728B52AA6E4}">
                <adec:decorative xmlns:adec="http://schemas.microsoft.com/office/drawing/2017/decorative" val="1"/>
              </a:ext>
            </a:extLst>
          </p:cNvPr>
          <p:cNvSpPr/>
          <p:nvPr userDrawn="1"/>
        </p:nvSpPr>
        <p:spPr>
          <a:xfrm>
            <a:off x="1143" y="6101107"/>
            <a:ext cx="914171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Footer Placeholder 29">
            <a:extLst>
              <a:ext uri="{FF2B5EF4-FFF2-40B4-BE49-F238E27FC236}">
                <a16:creationId xmlns:a16="http://schemas.microsoft.com/office/drawing/2014/main" id="{26FD74F8-42BB-4CB4-ABF1-5F149743B464}"/>
              </a:ext>
            </a:extLst>
          </p:cNvPr>
          <p:cNvSpPr>
            <a:spLocks noGrp="1"/>
          </p:cNvSpPr>
          <p:nvPr>
            <p:ph type="ftr" sz="quarter" idx="11"/>
          </p:nvPr>
        </p:nvSpPr>
        <p:spPr>
          <a:xfrm>
            <a:off x="482188" y="6309360"/>
            <a:ext cx="2567990"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10" name="Date Placeholder 28">
            <a:extLst>
              <a:ext uri="{FF2B5EF4-FFF2-40B4-BE49-F238E27FC236}">
                <a16:creationId xmlns:a16="http://schemas.microsoft.com/office/drawing/2014/main" id="{5B031752-6400-4BFB-979F-E2EE795E4B90}"/>
              </a:ext>
            </a:extLst>
          </p:cNvPr>
          <p:cNvSpPr>
            <a:spLocks noGrp="1"/>
          </p:cNvSpPr>
          <p:nvPr>
            <p:ph type="dt" sz="half" idx="10"/>
          </p:nvPr>
        </p:nvSpPr>
        <p:spPr>
          <a:xfrm>
            <a:off x="4030215" y="6309360"/>
            <a:ext cx="2558980" cy="457200"/>
          </a:xfrm>
        </p:spPr>
        <p:txBody>
          <a:bodyPr/>
          <a:lstStyle>
            <a:lvl1pPr>
              <a:defRPr>
                <a:solidFill>
                  <a:schemeClr val="tx2"/>
                </a:solidFill>
              </a:defRPr>
            </a:lvl1pPr>
          </a:lstStyle>
          <a:p>
            <a:r>
              <a:rPr lang="en-US"/>
              <a:t>9/8/20XX</a:t>
            </a:r>
            <a:endParaRPr lang="en-US" dirty="0"/>
          </a:p>
        </p:txBody>
      </p:sp>
      <p:sp>
        <p:nvSpPr>
          <p:cNvPr id="12" name="Slide Number Placeholder 30">
            <a:extLst>
              <a:ext uri="{FF2B5EF4-FFF2-40B4-BE49-F238E27FC236}">
                <a16:creationId xmlns:a16="http://schemas.microsoft.com/office/drawing/2014/main" id="{6A5CAEAF-7DEC-4B20-8B1E-301A9D0E684A}"/>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13" name="Rectangle 12">
            <a:extLst>
              <a:ext uri="{FF2B5EF4-FFF2-40B4-BE49-F238E27FC236}">
                <a16:creationId xmlns:a16="http://schemas.microsoft.com/office/drawing/2014/main" id="{70B696A3-EA34-4924-9037-E330B1CB890E}"/>
              </a:ext>
              <a:ext uri="{C183D7F6-B498-43B3-948B-1728B52AA6E4}">
                <adec:decorative xmlns:adec="http://schemas.microsoft.com/office/drawing/2017/decorative" val="1"/>
              </a:ext>
            </a:extLst>
          </p:cNvPr>
          <p:cNvSpPr/>
          <p:nvPr userDrawn="1"/>
        </p:nvSpPr>
        <p:spPr>
          <a:xfrm>
            <a:off x="3475349" y="6117631"/>
            <a:ext cx="48006"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Content Placeholder 2">
            <a:extLst>
              <a:ext uri="{FF2B5EF4-FFF2-40B4-BE49-F238E27FC236}">
                <a16:creationId xmlns:a16="http://schemas.microsoft.com/office/drawing/2014/main" id="{2E94D0A7-4358-49BF-96EE-8DEB6F4DCF56}"/>
              </a:ext>
            </a:extLst>
          </p:cNvPr>
          <p:cNvSpPr>
            <a:spLocks noGrp="1"/>
          </p:cNvSpPr>
          <p:nvPr>
            <p:ph sz="quarter" idx="19" hasCustomPrompt="1"/>
          </p:nvPr>
        </p:nvSpPr>
        <p:spPr>
          <a:xfrm>
            <a:off x="3509746" y="1646102"/>
            <a:ext cx="5147552" cy="4160520"/>
          </a:xfrm>
        </p:spPr>
        <p:txBody>
          <a:bodyPr anchor="t">
            <a:normAutofit/>
          </a:bodyPr>
          <a:lstStyle>
            <a:lvl1pPr marL="0" indent="0">
              <a:lnSpc>
                <a:spcPct val="125000"/>
              </a:lnSpc>
              <a:spcAft>
                <a:spcPts val="450"/>
              </a:spcAft>
              <a:buNone/>
              <a:defRPr sz="1350" b="0"/>
            </a:lvl1pPr>
            <a:lvl2pPr marL="212598">
              <a:lnSpc>
                <a:spcPct val="125000"/>
              </a:lnSpc>
              <a:spcAft>
                <a:spcPts val="450"/>
              </a:spcAft>
              <a:defRPr sz="1350"/>
            </a:lvl2pPr>
            <a:lvl3pPr marL="425196">
              <a:lnSpc>
                <a:spcPct val="125000"/>
              </a:lnSpc>
              <a:spcAft>
                <a:spcPts val="450"/>
              </a:spcAft>
              <a:defRPr sz="1350"/>
            </a:lvl3pPr>
            <a:lvl4pPr marL="637794">
              <a:lnSpc>
                <a:spcPct val="125000"/>
              </a:lnSpc>
              <a:spcAft>
                <a:spcPts val="450"/>
              </a:spcAft>
              <a:defRPr sz="1350"/>
            </a:lvl4pPr>
            <a:lvl5pPr marL="850392">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736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039972" y="825687"/>
            <a:ext cx="7232829" cy="5201730"/>
          </a:xfrm>
        </p:spPr>
        <p:txBody>
          <a:bodyPr tIns="182880" anchor="ctr" anchorCtr="0">
            <a:noAutofit/>
          </a:bodyPr>
          <a:lstStyle>
            <a:lvl1pPr algn="l">
              <a:lnSpc>
                <a:spcPct val="100000"/>
              </a:lnSpc>
              <a:defRPr sz="3600" cap="all" baseline="0">
                <a:solidFill>
                  <a:schemeClr val="bg1"/>
                </a:solidFill>
              </a:defRPr>
            </a:lvl1pPr>
          </a:lstStyle>
          <a:p>
            <a:r>
              <a:rPr lang="en-US" sz="33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2947539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9144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6487" y="1406285"/>
            <a:ext cx="7945271" cy="2597841"/>
          </a:xfrm>
        </p:spPr>
        <p:txBody>
          <a:bodyPr anchor="b">
            <a:normAutofit/>
          </a:bodyPr>
          <a:lstStyle>
            <a:lvl1pPr algn="ctr">
              <a:lnSpc>
                <a:spcPct val="125000"/>
              </a:lnSpc>
              <a:defRPr sz="33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13734" y="4527857"/>
            <a:ext cx="4919264" cy="1570245"/>
          </a:xfrm>
        </p:spPr>
        <p:txBody>
          <a:bodyPr anchor="t">
            <a:normAutofit/>
          </a:bodyPr>
          <a:lstStyle>
            <a:lvl1pPr marL="0" indent="0" algn="ctr">
              <a:lnSpc>
                <a:spcPct val="130000"/>
              </a:lnSpc>
              <a:spcBef>
                <a:spcPts val="0"/>
              </a:spcBef>
              <a:buNone/>
              <a:defRPr sz="1800" b="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914171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6753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032503" y="705114"/>
            <a:ext cx="4629309"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032503" y="3749040"/>
            <a:ext cx="4629308"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118758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500" y="658999"/>
            <a:ext cx="4624817" cy="457200"/>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032501" y="1116200"/>
            <a:ext cx="4624817"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32501" y="3623098"/>
            <a:ext cx="4624816" cy="457200"/>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032503" y="4102370"/>
            <a:ext cx="4624814"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84152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9/8/20XX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457894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618644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6564761" y="640080"/>
            <a:ext cx="2097050" cy="2551751"/>
          </a:xfrm>
        </p:spPr>
        <p:txBody>
          <a:bodyPr anchor="b">
            <a:normAutofit/>
          </a:bodyPr>
          <a:lstStyle>
            <a:lvl1pPr algn="l">
              <a:lnSpc>
                <a:spcPct val="135000"/>
              </a:lnSpc>
              <a:defRPr sz="2400"/>
            </a:lvl1pPr>
          </a:lstStyle>
          <a:p>
            <a:r>
              <a:rPr lang="en-US"/>
              <a:t>Click to edit Master title style</a:t>
            </a:r>
            <a:endParaRPr lang="en-US" dirty="0"/>
          </a:p>
        </p:txBody>
      </p:sp>
      <p:sp>
        <p:nvSpPr>
          <p:cNvPr id="3" name="Content Placeholder 2"/>
          <p:cNvSpPr>
            <a:spLocks noGrp="1"/>
          </p:cNvSpPr>
          <p:nvPr>
            <p:ph idx="1"/>
          </p:nvPr>
        </p:nvSpPr>
        <p:spPr>
          <a:xfrm>
            <a:off x="479114" y="640079"/>
            <a:ext cx="5227270" cy="5455921"/>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564761" y="3223804"/>
            <a:ext cx="2097050" cy="2872197"/>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6564762" y="6309360"/>
            <a:ext cx="1300655"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479114" y="6309360"/>
            <a:ext cx="5245400"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247" y="640080"/>
            <a:ext cx="2035564" cy="2695903"/>
          </a:xfrm>
        </p:spPr>
        <p:txBody>
          <a:bodyPr anchor="b">
            <a:noAutofit/>
          </a:bodyPr>
          <a:lstStyle>
            <a:lvl1pPr algn="l">
              <a:lnSpc>
                <a:spcPct val="104000"/>
              </a:lnSpc>
              <a:defRPr sz="255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186444"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hasCustomPrompt="1"/>
          </p:nvPr>
        </p:nvSpPr>
        <p:spPr>
          <a:xfrm>
            <a:off x="6626247" y="3429000"/>
            <a:ext cx="2035564" cy="2508026"/>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6626248" y="6309360"/>
            <a:ext cx="123444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480060" y="6309360"/>
            <a:ext cx="3709944"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3538726" y="0"/>
            <a:ext cx="560527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82189" y="705113"/>
            <a:ext cx="2558980"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32503" y="705114"/>
            <a:ext cx="4629309"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82188" y="6309360"/>
            <a:ext cx="2558980"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4032503" y="6309360"/>
            <a:ext cx="3709944"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7926902" y="6309360"/>
            <a:ext cx="734909" cy="457200"/>
          </a:xfrm>
          <a:prstGeom prst="rect">
            <a:avLst/>
          </a:prstGeom>
        </p:spPr>
        <p:txBody>
          <a:bodyPr vert="horz" lIns="109728" tIns="109728" rIns="109728" bIns="91440" rtlCol="0" anchor="b"/>
          <a:lstStyle>
            <a:lvl1pPr algn="r">
              <a:defRPr sz="1200" b="1" spc="113"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8572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4" r:id="rId14"/>
    <p:sldLayoutId id="2147483707" r:id="rId15"/>
    <p:sldLayoutId id="2147483682"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50000"/>
        </a:lnSpc>
        <a:spcBef>
          <a:spcPct val="0"/>
        </a:spcBef>
        <a:buNone/>
        <a:defRPr sz="27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1"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011397" y="2286000"/>
            <a:ext cx="7122953" cy="2066926"/>
          </a:xfrm>
        </p:spPr>
        <p:txBody>
          <a:bodyPr vert="horz" lIns="82296" tIns="82296" rIns="82296" bIns="68580" rtlCol="0" anchor="ctr" anchorCtr="0">
            <a:normAutofit/>
          </a:bodyPr>
          <a:lstStyle/>
          <a:p>
            <a:pPr algn="ctr">
              <a:lnSpc>
                <a:spcPts val="6000"/>
              </a:lnSpc>
            </a:pPr>
            <a:r>
              <a:rPr lang="en-US" sz="6000" i="1" dirty="0">
                <a:latin typeface="Candara" panose="020E0502030303020204" pitchFamily="34" charset="0"/>
              </a:rPr>
              <a:t>“If you call on the father”</a:t>
            </a:r>
          </a:p>
        </p:txBody>
      </p:sp>
      <p:sp>
        <p:nvSpPr>
          <p:cNvPr id="2" name="TextBox 1">
            <a:extLst>
              <a:ext uri="{FF2B5EF4-FFF2-40B4-BE49-F238E27FC236}">
                <a16:creationId xmlns:a16="http://schemas.microsoft.com/office/drawing/2014/main" id="{55F57B07-34F2-F13F-6792-7D58AFA303B9}"/>
              </a:ext>
            </a:extLst>
          </p:cNvPr>
          <p:cNvSpPr txBox="1"/>
          <p:nvPr/>
        </p:nvSpPr>
        <p:spPr>
          <a:xfrm>
            <a:off x="3383925" y="4352925"/>
            <a:ext cx="2381250" cy="584775"/>
          </a:xfrm>
          <a:prstGeom prst="rect">
            <a:avLst/>
          </a:prstGeom>
          <a:noFill/>
        </p:spPr>
        <p:txBody>
          <a:bodyPr wrap="square" rtlCol="0">
            <a:spAutoFit/>
          </a:bodyPr>
          <a:lstStyle/>
          <a:p>
            <a:pPr algn="ctr"/>
            <a:r>
              <a:rPr lang="en-US" sz="3200" i="1" dirty="0">
                <a:solidFill>
                  <a:schemeClr val="bg1"/>
                </a:solidFill>
                <a:latin typeface="Candara" panose="020E0502030303020204" pitchFamily="34" charset="0"/>
              </a:rPr>
              <a:t>1 Peter 1:17</a:t>
            </a:r>
          </a:p>
        </p:txBody>
      </p:sp>
    </p:spTree>
    <p:extLst>
      <p:ext uri="{BB962C8B-B14F-4D97-AF65-F5344CB8AC3E}">
        <p14:creationId xmlns:p14="http://schemas.microsoft.com/office/powerpoint/2010/main" val="2323907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500" fill="hold"/>
                                        <p:tgtEl>
                                          <p:spTgt spid="7"/>
                                        </p:tgtEl>
                                        <p:attrNameLst>
                                          <p:attrName>ppt_w</p:attrName>
                                        </p:attrNameLst>
                                      </p:cBhvr>
                                      <p:tavLst>
                                        <p:tav tm="0">
                                          <p:val>
                                            <p:fltVal val="0"/>
                                          </p:val>
                                        </p:tav>
                                        <p:tav tm="100000">
                                          <p:val>
                                            <p:strVal val="#ppt_w"/>
                                          </p:val>
                                        </p:tav>
                                      </p:tavLst>
                                    </p:anim>
                                    <p:anim calcmode="lin" valueType="num">
                                      <p:cBhvr>
                                        <p:cTn id="8" dur="1500" fill="hold"/>
                                        <p:tgtEl>
                                          <p:spTgt spid="7"/>
                                        </p:tgtEl>
                                        <p:attrNameLst>
                                          <p:attrName>ppt_h</p:attrName>
                                        </p:attrNameLst>
                                      </p:cBhvr>
                                      <p:tavLst>
                                        <p:tav tm="0">
                                          <p:val>
                                            <p:fltVal val="0"/>
                                          </p:val>
                                        </p:tav>
                                        <p:tav tm="100000">
                                          <p:val>
                                            <p:strVal val="#ppt_h"/>
                                          </p:val>
                                        </p:tav>
                                      </p:tavLst>
                                    </p:anim>
                                    <p:anim calcmode="lin" valueType="num">
                                      <p:cBhvr>
                                        <p:cTn id="9" dur="1500" fill="hold"/>
                                        <p:tgtEl>
                                          <p:spTgt spid="7"/>
                                        </p:tgtEl>
                                        <p:attrNameLst>
                                          <p:attrName>style.rotation</p:attrName>
                                        </p:attrNameLst>
                                      </p:cBhvr>
                                      <p:tavLst>
                                        <p:tav tm="0">
                                          <p:val>
                                            <p:fltVal val="90"/>
                                          </p:val>
                                        </p:tav>
                                        <p:tav tm="100000">
                                          <p:val>
                                            <p:fltVal val="0"/>
                                          </p:val>
                                        </p:tav>
                                      </p:tavLst>
                                    </p:anim>
                                    <p:animEffect transition="in" filter="fade">
                                      <p:cBhvr>
                                        <p:cTn id="10" dur="1500"/>
                                        <p:tgtEl>
                                          <p:spTgt spid="7"/>
                                        </p:tgtEl>
                                      </p:cBhvr>
                                    </p:animEffect>
                                  </p:childTnLst>
                                </p:cTn>
                              </p:par>
                            </p:childTnLst>
                          </p:cTn>
                        </p:par>
                        <p:par>
                          <p:cTn id="11" fill="hold">
                            <p:stCondLst>
                              <p:cond delay="1500"/>
                            </p:stCondLst>
                            <p:childTnLst>
                              <p:par>
                                <p:cTn id="12" presetID="42"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n-US" sz="4800"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18660" y="2178575"/>
            <a:ext cx="7976017" cy="3718557"/>
          </a:xfrm>
        </p:spPr>
        <p:txBody>
          <a:bodyPr>
            <a:normAutofit fontScale="92500" lnSpcReduction="10000"/>
          </a:bodyPr>
          <a:lstStyle/>
          <a:p>
            <a:pPr>
              <a:spcBef>
                <a:spcPts val="0"/>
              </a:spcBef>
            </a:pPr>
            <a:r>
              <a:rPr lang="en-US" sz="5200" b="1" i="1" dirty="0">
                <a:latin typeface="Candara" panose="020E0502030303020204" pitchFamily="34" charset="0"/>
              </a:rPr>
              <a:t>“If You Call On Your Father”</a:t>
            </a:r>
          </a:p>
          <a:p>
            <a:pPr marL="365760" indent="-274320">
              <a:spcBef>
                <a:spcPts val="0"/>
              </a:spcBef>
              <a:spcAft>
                <a:spcPts val="0"/>
              </a:spcAft>
              <a:buFont typeface="Wingdings" panose="05000000000000000000" pitchFamily="2" charset="2"/>
              <a:buChar char="§"/>
            </a:pPr>
            <a:r>
              <a:rPr lang="en-US" sz="3900" b="1" i="1" dirty="0">
                <a:latin typeface="Candara" panose="020E0502030303020204" pitchFamily="34" charset="0"/>
              </a:rPr>
              <a:t>TRUST </a:t>
            </a:r>
            <a:r>
              <a:rPr lang="en-US" sz="3900" dirty="0">
                <a:latin typeface="Candara" panose="020E0502030303020204" pitchFamily="34" charset="0"/>
              </a:rPr>
              <a:t>Him as His Child!</a:t>
            </a:r>
          </a:p>
          <a:p>
            <a:pPr marL="365760" indent="-274320">
              <a:spcBef>
                <a:spcPts val="0"/>
              </a:spcBef>
              <a:spcAft>
                <a:spcPts val="0"/>
              </a:spcAft>
              <a:buFont typeface="Wingdings" panose="05000000000000000000" pitchFamily="2" charset="2"/>
              <a:buChar char="§"/>
            </a:pPr>
            <a:r>
              <a:rPr lang="en-US" sz="3900" b="1" i="1" dirty="0">
                <a:latin typeface="Candara" panose="020E0502030303020204" pitchFamily="34" charset="0"/>
              </a:rPr>
              <a:t>OBEY </a:t>
            </a:r>
            <a:r>
              <a:rPr lang="en-US" sz="3900" dirty="0">
                <a:latin typeface="Candara" panose="020E0502030303020204" pitchFamily="34" charset="0"/>
              </a:rPr>
              <a:t>Him as His Child!</a:t>
            </a:r>
          </a:p>
          <a:p>
            <a:pPr marL="365760" indent="-274320">
              <a:spcBef>
                <a:spcPts val="0"/>
              </a:spcBef>
              <a:spcAft>
                <a:spcPts val="0"/>
              </a:spcAft>
              <a:buFont typeface="Wingdings" panose="05000000000000000000" pitchFamily="2" charset="2"/>
              <a:buChar char="§"/>
            </a:pPr>
            <a:r>
              <a:rPr lang="en-US" sz="3900" b="1" i="1" dirty="0">
                <a:latin typeface="Candara" panose="020E0502030303020204" pitchFamily="34" charset="0"/>
              </a:rPr>
              <a:t>LOVE </a:t>
            </a:r>
            <a:r>
              <a:rPr lang="en-US" sz="3900" dirty="0">
                <a:latin typeface="Candara" panose="020E0502030303020204" pitchFamily="34" charset="0"/>
              </a:rPr>
              <a:t>Him as His Child!</a:t>
            </a:r>
          </a:p>
          <a:p>
            <a:pPr marL="365760" indent="-274320">
              <a:spcBef>
                <a:spcPts val="0"/>
              </a:spcBef>
              <a:spcAft>
                <a:spcPts val="0"/>
              </a:spcAft>
              <a:buFont typeface="Wingdings" panose="05000000000000000000" pitchFamily="2" charset="2"/>
              <a:buChar char="§"/>
            </a:pPr>
            <a:r>
              <a:rPr lang="en-US" sz="3900" b="1" i="1" dirty="0">
                <a:latin typeface="Candara" panose="020E0502030303020204" pitchFamily="34" charset="0"/>
              </a:rPr>
              <a:t>DESIRE </a:t>
            </a:r>
            <a:r>
              <a:rPr lang="en-US" sz="3900" dirty="0">
                <a:latin typeface="Candara" panose="020E0502030303020204" pitchFamily="34" charset="0"/>
              </a:rPr>
              <a:t>Him as His Child!</a:t>
            </a:r>
          </a:p>
        </p:txBody>
      </p:sp>
      <p:sp>
        <p:nvSpPr>
          <p:cNvPr id="7" name="Slide Number Placeholder 6">
            <a:extLst>
              <a:ext uri="{FF2B5EF4-FFF2-40B4-BE49-F238E27FC236}">
                <a16:creationId xmlns:a16="http://schemas.microsoft.com/office/drawing/2014/main" id="{5CBD0234-F7AF-51FC-40DE-DC25AABFB833}"/>
              </a:ext>
            </a:extLst>
          </p:cNvPr>
          <p:cNvSpPr>
            <a:spLocks noGrp="1"/>
          </p:cNvSpPr>
          <p:nvPr>
            <p:ph type="sldNum" sz="quarter" idx="12"/>
          </p:nvPr>
        </p:nvSpPr>
        <p:spPr/>
        <p:txBody>
          <a:bodyPr/>
          <a:lstStyle/>
          <a:p>
            <a:fld id="{FAEF9944-A4F6-4C59-AEBD-678D6480B8EA}" type="slidenum">
              <a:rPr lang="en-US" smtClean="0"/>
              <a:pPr/>
              <a:t>10</a:t>
            </a:fld>
            <a:endParaRPr lang="en-US" dirty="0"/>
          </a:p>
        </p:txBody>
      </p:sp>
    </p:spTree>
    <p:extLst>
      <p:ext uri="{BB962C8B-B14F-4D97-AF65-F5344CB8AC3E}">
        <p14:creationId xmlns:p14="http://schemas.microsoft.com/office/powerpoint/2010/main" val="2225637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476995" y="1858937"/>
            <a:ext cx="8239023" cy="4418369"/>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365760" indent="-274320">
              <a:lnSpc>
                <a:spcPts val="4000"/>
              </a:lnSpc>
              <a:spcBef>
                <a:spcPts val="1200"/>
              </a:spcBef>
              <a:spcAft>
                <a:spcPts val="0"/>
              </a:spcAft>
              <a:buClr>
                <a:schemeClr val="bg1"/>
              </a:buClr>
              <a:buNone/>
              <a:defRPr/>
            </a:pPr>
            <a:r>
              <a:rPr lang="en-US" altLang="en-US" sz="3600" b="1" dirty="0">
                <a:effectLst/>
                <a:latin typeface="Candara" panose="020E0502030303020204" pitchFamily="34" charset="0"/>
              </a:rPr>
              <a:t>Alien sinners must…</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Hear the Gospel </a:t>
            </a:r>
            <a:r>
              <a:rPr lang="en-US" altLang="en-US" sz="2800" b="0" i="1" dirty="0">
                <a:effectLst/>
                <a:latin typeface="Candara" panose="020E0502030303020204" pitchFamily="34" charset="0"/>
              </a:rPr>
              <a:t>– Rom. 10:17; Heb. 11:6</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Believe it </a:t>
            </a:r>
            <a:r>
              <a:rPr lang="en-US" altLang="en-US" sz="2800" b="0" i="1" dirty="0">
                <a:effectLst/>
                <a:latin typeface="Candara" panose="020E0502030303020204" pitchFamily="34" charset="0"/>
              </a:rPr>
              <a:t>– John 8:24</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Repent of sin in your life </a:t>
            </a:r>
            <a:r>
              <a:rPr lang="en-US" altLang="en-US" sz="2800" b="0" i="1" dirty="0">
                <a:effectLst/>
                <a:latin typeface="Candara" panose="020E0502030303020204" pitchFamily="34" charset="0"/>
              </a:rPr>
              <a:t>– Acts 17:30</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Confess </a:t>
            </a:r>
            <a:r>
              <a:rPr lang="en-US" altLang="en-US" sz="2800" b="0" dirty="0">
                <a:latin typeface="Candara" panose="020E0502030303020204" pitchFamily="34" charset="0"/>
              </a:rPr>
              <a:t>that </a:t>
            </a:r>
            <a:r>
              <a:rPr lang="en-US" altLang="en-US" sz="2800" b="0" dirty="0">
                <a:effectLst/>
                <a:latin typeface="Candara" panose="020E0502030303020204" pitchFamily="34" charset="0"/>
              </a:rPr>
              <a:t>Christ </a:t>
            </a:r>
            <a:r>
              <a:rPr lang="en-US" altLang="en-US" sz="2800" b="0" dirty="0">
                <a:latin typeface="Candara" panose="020E0502030303020204" pitchFamily="34" charset="0"/>
              </a:rPr>
              <a:t>is God’s Son </a:t>
            </a:r>
            <a:r>
              <a:rPr lang="en-US" altLang="en-US" sz="2800" b="0" dirty="0">
                <a:effectLst/>
                <a:latin typeface="Candara" panose="020E0502030303020204" pitchFamily="34" charset="0"/>
              </a:rPr>
              <a:t>– </a:t>
            </a:r>
            <a:r>
              <a:rPr lang="en-US" altLang="en-US" sz="2800" b="0" i="1" dirty="0">
                <a:effectLst/>
                <a:latin typeface="Candara" panose="020E0502030303020204" pitchFamily="34" charset="0"/>
              </a:rPr>
              <a:t>Matt. 10:32</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Be baptized </a:t>
            </a:r>
            <a:r>
              <a:rPr lang="en-US" altLang="en-US" sz="2800" b="0" dirty="0">
                <a:latin typeface="Candara" panose="020E0502030303020204" pitchFamily="34" charset="0"/>
              </a:rPr>
              <a:t>to wash away your</a:t>
            </a:r>
            <a:r>
              <a:rPr lang="en-US" altLang="en-US" sz="2800" b="0" dirty="0">
                <a:effectLst/>
                <a:latin typeface="Candara" panose="020E0502030303020204" pitchFamily="34" charset="0"/>
              </a:rPr>
              <a:t> sins </a:t>
            </a:r>
            <a:r>
              <a:rPr lang="en-US" altLang="en-US" sz="2800" b="0" i="1" dirty="0">
                <a:effectLst/>
                <a:latin typeface="Candara" panose="020E0502030303020204" pitchFamily="34" charset="0"/>
              </a:rPr>
              <a:t>– Acts 2:38</a:t>
            </a:r>
          </a:p>
          <a:p>
            <a:pPr marL="0" lvl="1" indent="0">
              <a:lnSpc>
                <a:spcPts val="3600"/>
              </a:lnSpc>
              <a:spcBef>
                <a:spcPts val="600"/>
              </a:spcBef>
              <a:spcAft>
                <a:spcPts val="0"/>
              </a:spcAft>
              <a:buClr>
                <a:schemeClr val="bg1"/>
              </a:buClr>
              <a:buNone/>
              <a:defRPr/>
            </a:pPr>
            <a:r>
              <a:rPr lang="en-US" altLang="en-US" sz="3600" b="1" dirty="0">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b="0" dirty="0">
                <a:effectLst/>
                <a:latin typeface="Candara" panose="020E0502030303020204" pitchFamily="34" charset="0"/>
              </a:rPr>
              <a:t>Repent and Pray for Forgiveness </a:t>
            </a:r>
            <a:r>
              <a:rPr lang="en-US" altLang="en-US" sz="2800" b="0" i="1" dirty="0">
                <a:effectLst/>
                <a:latin typeface="Candara" panose="020E0502030303020204" pitchFamily="34" charset="0"/>
              </a:rPr>
              <a:t>– 1 John 1:7-9</a:t>
            </a:r>
          </a:p>
          <a:p>
            <a:pPr marL="0" indent="0">
              <a:lnSpc>
                <a:spcPts val="2800"/>
              </a:lnSpc>
              <a:spcBef>
                <a:spcPts val="1800"/>
              </a:spcBef>
              <a:spcAft>
                <a:spcPts val="0"/>
              </a:spcAft>
              <a:buClr>
                <a:schemeClr val="bg1"/>
              </a:buClr>
              <a:buSzPct val="99000"/>
              <a:buNone/>
              <a:defRPr/>
            </a:pPr>
            <a:r>
              <a:rPr lang="en-US" altLang="en-US" sz="3600" b="1" dirty="0">
                <a:latin typeface="Candara" panose="020E0502030303020204" pitchFamily="34" charset="0"/>
              </a:rPr>
              <a:t>Endure </a:t>
            </a:r>
            <a:r>
              <a:rPr lang="en-US" altLang="en-US" sz="3600" dirty="0">
                <a:latin typeface="Candara" panose="020E0502030303020204" pitchFamily="34" charset="0"/>
              </a:rPr>
              <a:t>and</a:t>
            </a:r>
            <a:r>
              <a:rPr lang="en-US" altLang="en-US" sz="3600" b="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b="0" i="1" dirty="0">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64104" y="431510"/>
            <a:ext cx="8239023" cy="1107996"/>
          </a:xfrm>
          <a:prstGeom prst="rect">
            <a:avLst/>
          </a:prstGeom>
          <a:solidFill>
            <a:schemeClr val="tx1">
              <a:lumMod val="95000"/>
              <a:lumOff val="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1">
                  <a:lumMod val="40000"/>
                  <a:lumOff val="6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18753" y="662342"/>
            <a:ext cx="721326" cy="646331"/>
          </a:xfrm>
          <a:prstGeom prst="rect">
            <a:avLst/>
          </a:prstGeom>
          <a:noFill/>
        </p:spPr>
        <p:txBody>
          <a:bodyPr wrap="square" rtlCol="0">
            <a:spAutoFit/>
          </a:bodyPr>
          <a:lstStyle/>
          <a:p>
            <a:pPr algn="ctr"/>
            <a:r>
              <a:rPr lang="en-US" i="1" dirty="0">
                <a:solidFill>
                  <a:schemeClr val="accent1">
                    <a:lumMod val="40000"/>
                    <a:lumOff val="60000"/>
                  </a:schemeClr>
                </a:solidFill>
                <a:latin typeface="Candara" panose="020E0502030303020204" pitchFamily="34" charset="0"/>
              </a:rPr>
              <a:t>Acts 2:37</a:t>
            </a:r>
          </a:p>
        </p:txBody>
      </p:sp>
      <p:sp>
        <p:nvSpPr>
          <p:cNvPr id="3" name="Slide Number Placeholder 2">
            <a:extLst>
              <a:ext uri="{FF2B5EF4-FFF2-40B4-BE49-F238E27FC236}">
                <a16:creationId xmlns:a16="http://schemas.microsoft.com/office/drawing/2014/main" id="{29996010-DD19-DA64-D444-1B8EE11B8174}"/>
              </a:ext>
            </a:extLst>
          </p:cNvPr>
          <p:cNvSpPr>
            <a:spLocks noGrp="1"/>
          </p:cNvSpPr>
          <p:nvPr>
            <p:ph type="sldNum" sz="quarter" idx="12"/>
          </p:nvPr>
        </p:nvSpPr>
        <p:spPr>
          <a:xfrm>
            <a:off x="7926902" y="6358347"/>
            <a:ext cx="734909" cy="457200"/>
          </a:xfrm>
        </p:spPr>
        <p:txBody>
          <a:bodyPr/>
          <a:lstStyle/>
          <a:p>
            <a:fld id="{FAEF9944-A4F6-4C59-AEBD-678D6480B8EA}" type="slidenum">
              <a:rPr lang="en-US" sz="900" smtClean="0"/>
              <a:pPr/>
              <a:t>11</a:t>
            </a:fld>
            <a:endParaRPr lang="en-US" sz="900" dirty="0"/>
          </a:p>
        </p:txBody>
      </p:sp>
    </p:spTree>
    <p:extLst>
      <p:ext uri="{BB962C8B-B14F-4D97-AF65-F5344CB8AC3E}">
        <p14:creationId xmlns:p14="http://schemas.microsoft.com/office/powerpoint/2010/main" val="746802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i="1" dirty="0">
                <a:solidFill>
                  <a:schemeClr val="tx1"/>
                </a:solidFill>
                <a:latin typeface="Candara" panose="020E0502030303020204" pitchFamily="34" charset="0"/>
              </a:rPr>
              <a:t>1 Peter 1:13-19 </a:t>
            </a:r>
            <a:r>
              <a:rPr lang="en-US" sz="4800" b="0" i="1" dirty="0">
                <a:solidFill>
                  <a:schemeClr val="tx1"/>
                </a:solidFill>
                <a:latin typeface="Candara" panose="020E0502030303020204" pitchFamily="34" charset="0"/>
              </a:rPr>
              <a:t>(13-16)</a:t>
            </a:r>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285750" y="1143000"/>
            <a:ext cx="8629649" cy="5372100"/>
          </a:xfrm>
        </p:spPr>
        <p:txBody>
          <a:bodyPr>
            <a:normAutofit/>
          </a:bodyPr>
          <a:lstStyle/>
          <a:p>
            <a:pPr>
              <a:lnSpc>
                <a:spcPts val="4000"/>
              </a:lnSpc>
              <a:spcBef>
                <a:spcPts val="0"/>
              </a:spcBef>
            </a:pPr>
            <a:r>
              <a:rPr lang="en-US" sz="3600" b="1" i="1" dirty="0">
                <a:solidFill>
                  <a:schemeClr val="accent1">
                    <a:lumMod val="75000"/>
                  </a:schemeClr>
                </a:solidFill>
                <a:latin typeface="Candara" panose="020E0502030303020204" pitchFamily="34" charset="0"/>
              </a:rPr>
              <a:t>13</a:t>
            </a:r>
            <a:r>
              <a:rPr lang="en-US" sz="3600" b="1" i="1" dirty="0">
                <a:latin typeface="Candara" panose="020E0502030303020204" pitchFamily="34" charset="0"/>
              </a:rPr>
              <a:t> Wherefore gird up the loins of your mind, be sober, and hope to the end for the grace that is to be brought unto you at the revelation of Jesus Christ; </a:t>
            </a:r>
            <a:r>
              <a:rPr lang="en-US" sz="3600" b="1" i="1" dirty="0">
                <a:solidFill>
                  <a:schemeClr val="accent1">
                    <a:lumMod val="75000"/>
                  </a:schemeClr>
                </a:solidFill>
                <a:latin typeface="Candara" panose="020E0502030303020204" pitchFamily="34" charset="0"/>
              </a:rPr>
              <a:t>14</a:t>
            </a:r>
            <a:r>
              <a:rPr lang="en-US" sz="3600" b="1" i="1" dirty="0">
                <a:latin typeface="Candara" panose="020E0502030303020204" pitchFamily="34" charset="0"/>
              </a:rPr>
              <a:t> As obedient children, not fashioning yourselves according to the former lusts in your ignorance: </a:t>
            </a:r>
            <a:r>
              <a:rPr lang="en-US" sz="3600" b="1" i="1" dirty="0">
                <a:solidFill>
                  <a:schemeClr val="accent1">
                    <a:lumMod val="75000"/>
                  </a:schemeClr>
                </a:solidFill>
                <a:latin typeface="Candara" panose="020E0502030303020204" pitchFamily="34" charset="0"/>
              </a:rPr>
              <a:t>15</a:t>
            </a:r>
            <a:r>
              <a:rPr lang="en-US" sz="3600" b="1" i="1" dirty="0">
                <a:latin typeface="Candara" panose="020E0502030303020204" pitchFamily="34" charset="0"/>
              </a:rPr>
              <a:t> But as he which hath called you is holy, so be ye holy in all manner of conversation; </a:t>
            </a:r>
            <a:r>
              <a:rPr lang="en-US" sz="3600" b="1" i="1" dirty="0">
                <a:solidFill>
                  <a:schemeClr val="accent1">
                    <a:lumMod val="75000"/>
                  </a:schemeClr>
                </a:solidFill>
                <a:latin typeface="Candara" panose="020E0502030303020204" pitchFamily="34" charset="0"/>
              </a:rPr>
              <a:t>16</a:t>
            </a:r>
            <a:r>
              <a:rPr lang="en-US" sz="3600" b="1" i="1" dirty="0">
                <a:latin typeface="Candara" panose="020E0502030303020204" pitchFamily="34" charset="0"/>
              </a:rPr>
              <a:t> Because it is written, Be ye holy; for I am holy. </a:t>
            </a:r>
          </a:p>
        </p:txBody>
      </p:sp>
      <p:sp>
        <p:nvSpPr>
          <p:cNvPr id="3" name="Slide Number Placeholder 2">
            <a:extLst>
              <a:ext uri="{FF2B5EF4-FFF2-40B4-BE49-F238E27FC236}">
                <a16:creationId xmlns:a16="http://schemas.microsoft.com/office/drawing/2014/main" id="{1FCAACC9-7C54-AA68-DBAA-D6CE5C7D994A}"/>
              </a:ext>
            </a:extLst>
          </p:cNvPr>
          <p:cNvSpPr>
            <a:spLocks noGrp="1"/>
          </p:cNvSpPr>
          <p:nvPr>
            <p:ph type="sldNum" sz="quarter" idx="12"/>
          </p:nvPr>
        </p:nvSpPr>
        <p:spPr/>
        <p:txBody>
          <a:bodyPr/>
          <a:lstStyle/>
          <a:p>
            <a:fld id="{FAEF9944-A4F6-4C59-AEBD-678D6480B8EA}" type="slidenum">
              <a:rPr lang="en-US" smtClean="0"/>
              <a:pPr/>
              <a:t>2</a:t>
            </a:fld>
            <a:endParaRPr lang="en-US" dirty="0"/>
          </a:p>
        </p:txBody>
      </p:sp>
    </p:spTree>
    <p:extLst>
      <p:ext uri="{BB962C8B-B14F-4D97-AF65-F5344CB8AC3E}">
        <p14:creationId xmlns:p14="http://schemas.microsoft.com/office/powerpoint/2010/main" val="913074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i="1" dirty="0">
                <a:solidFill>
                  <a:schemeClr val="tx1"/>
                </a:solidFill>
                <a:latin typeface="Candara" panose="020E0502030303020204" pitchFamily="34" charset="0"/>
              </a:rPr>
              <a:t>1 Peter 1:13-19 </a:t>
            </a:r>
            <a:r>
              <a:rPr lang="en-US" sz="4800" b="0" i="1" dirty="0">
                <a:solidFill>
                  <a:schemeClr val="tx1"/>
                </a:solidFill>
                <a:latin typeface="Candara" panose="020E0502030303020204" pitchFamily="34" charset="0"/>
              </a:rPr>
              <a:t>(17-19)</a:t>
            </a:r>
          </a:p>
        </p:txBody>
      </p:sp>
      <p:sp>
        <p:nvSpPr>
          <p:cNvPr id="3" name="Slide Number Placeholder 2">
            <a:extLst>
              <a:ext uri="{FF2B5EF4-FFF2-40B4-BE49-F238E27FC236}">
                <a16:creationId xmlns:a16="http://schemas.microsoft.com/office/drawing/2014/main" id="{1FCAACC9-7C54-AA68-DBAA-D6CE5C7D994A}"/>
              </a:ext>
            </a:extLst>
          </p:cNvPr>
          <p:cNvSpPr>
            <a:spLocks noGrp="1"/>
          </p:cNvSpPr>
          <p:nvPr>
            <p:ph type="sldNum" sz="quarter" idx="12"/>
          </p:nvPr>
        </p:nvSpPr>
        <p:spPr/>
        <p:txBody>
          <a:bodyPr/>
          <a:lstStyle/>
          <a:p>
            <a:fld id="{FAEF9944-A4F6-4C59-AEBD-678D6480B8EA}" type="slidenum">
              <a:rPr lang="en-US" smtClean="0"/>
              <a:pPr/>
              <a:t>3</a:t>
            </a:fld>
            <a:endParaRPr lang="en-US" dirty="0"/>
          </a:p>
        </p:txBody>
      </p:sp>
      <p:sp>
        <p:nvSpPr>
          <p:cNvPr id="4" name="Rectangle 3">
            <a:extLst>
              <a:ext uri="{FF2B5EF4-FFF2-40B4-BE49-F238E27FC236}">
                <a16:creationId xmlns:a16="http://schemas.microsoft.com/office/drawing/2014/main" id="{C828CC41-2302-FF2F-6F7A-90E182F6BB04}"/>
              </a:ext>
            </a:extLst>
          </p:cNvPr>
          <p:cNvSpPr/>
          <p:nvPr/>
        </p:nvSpPr>
        <p:spPr>
          <a:xfrm>
            <a:off x="832756" y="1260179"/>
            <a:ext cx="5208815" cy="503307"/>
          </a:xfrm>
          <a:prstGeom prst="rect">
            <a:avLst/>
          </a:prstGeom>
          <a:solidFill>
            <a:schemeClr val="accent1">
              <a:lumMod val="60000"/>
              <a:lumOff val="40000"/>
            </a:schemeClr>
          </a:solidFill>
          <a:ln>
            <a:solidFill>
              <a:srgbClr val="EBEDE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285750" y="1143000"/>
            <a:ext cx="8629649" cy="5372100"/>
          </a:xfrm>
        </p:spPr>
        <p:txBody>
          <a:bodyPr>
            <a:normAutofit fontScale="92500"/>
          </a:bodyPr>
          <a:lstStyle/>
          <a:p>
            <a:pPr>
              <a:lnSpc>
                <a:spcPts val="4000"/>
              </a:lnSpc>
              <a:spcBef>
                <a:spcPts val="0"/>
              </a:spcBef>
            </a:pPr>
            <a:r>
              <a:rPr lang="en-US" sz="3600" b="1" i="1" dirty="0">
                <a:solidFill>
                  <a:schemeClr val="accent1">
                    <a:lumMod val="75000"/>
                  </a:schemeClr>
                </a:solidFill>
                <a:latin typeface="Candara" panose="020E0502030303020204" pitchFamily="34" charset="0"/>
              </a:rPr>
              <a:t>17</a:t>
            </a:r>
            <a:r>
              <a:rPr lang="en-US" sz="3600" b="1" i="1" dirty="0">
                <a:latin typeface="Candara" panose="020E0502030303020204" pitchFamily="34" charset="0"/>
              </a:rPr>
              <a:t> And if ye call on the Father, who without respect of persons </a:t>
            </a:r>
            <a:r>
              <a:rPr lang="en-US" sz="3600" b="1" i="1" dirty="0" err="1">
                <a:latin typeface="Candara" panose="020E0502030303020204" pitchFamily="34" charset="0"/>
              </a:rPr>
              <a:t>judgeth</a:t>
            </a:r>
            <a:r>
              <a:rPr lang="en-US" sz="3600" b="1" i="1" dirty="0">
                <a:latin typeface="Candara" panose="020E0502030303020204" pitchFamily="34" charset="0"/>
              </a:rPr>
              <a:t> according to every man’s work, pass the time of your sojourning here in fear: </a:t>
            </a:r>
            <a:r>
              <a:rPr lang="en-US" sz="3600" b="1" i="1" dirty="0">
                <a:solidFill>
                  <a:schemeClr val="accent1">
                    <a:lumMod val="75000"/>
                  </a:schemeClr>
                </a:solidFill>
                <a:latin typeface="Candara" panose="020E0502030303020204" pitchFamily="34" charset="0"/>
              </a:rPr>
              <a:t>18 </a:t>
            </a:r>
            <a:r>
              <a:rPr lang="en-US" sz="3600" b="1" i="1" dirty="0">
                <a:latin typeface="Candara" panose="020E0502030303020204" pitchFamily="34" charset="0"/>
              </a:rPr>
              <a:t>Forasmuch as ye know that ye were not redeemed with corruptible things, as silver and gold, from your vain conversation received by tradition from your fathers; </a:t>
            </a:r>
            <a:r>
              <a:rPr lang="en-US" sz="3600" b="1" i="1" dirty="0">
                <a:solidFill>
                  <a:schemeClr val="accent1">
                    <a:lumMod val="75000"/>
                  </a:schemeClr>
                </a:solidFill>
                <a:latin typeface="Candara" panose="020E0502030303020204" pitchFamily="34" charset="0"/>
              </a:rPr>
              <a:t>19</a:t>
            </a:r>
            <a:r>
              <a:rPr lang="en-US" sz="3600" b="1" i="1" dirty="0">
                <a:latin typeface="Candara" panose="020E0502030303020204" pitchFamily="34" charset="0"/>
              </a:rPr>
              <a:t> But with the precious blood of Christ, as of a lamb without blemish and without spot:</a:t>
            </a:r>
          </a:p>
        </p:txBody>
      </p:sp>
    </p:spTree>
    <p:extLst>
      <p:ext uri="{BB962C8B-B14F-4D97-AF65-F5344CB8AC3E}">
        <p14:creationId xmlns:p14="http://schemas.microsoft.com/office/powerpoint/2010/main" val="21119224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EB58E2-A9A0-481A-8B5B-381B836CE40B}"/>
              </a:ext>
            </a:extLst>
          </p:cNvPr>
          <p:cNvSpPr>
            <a:spLocks noGrp="1"/>
          </p:cNvSpPr>
          <p:nvPr>
            <p:ph sz="quarter" idx="14"/>
          </p:nvPr>
        </p:nvSpPr>
        <p:spPr>
          <a:xfrm>
            <a:off x="0" y="1240373"/>
            <a:ext cx="6124575" cy="4769902"/>
          </a:xfrm>
        </p:spPr>
        <p:txBody>
          <a:bodyPr>
            <a:noAutofit/>
          </a:bodyPr>
          <a:lstStyle/>
          <a:p>
            <a:pPr>
              <a:lnSpc>
                <a:spcPts val="3200"/>
              </a:lnSpc>
              <a:spcBef>
                <a:spcPts val="0"/>
              </a:spcBef>
            </a:pPr>
            <a:r>
              <a:rPr lang="en-US" sz="3200" b="1" dirty="0">
                <a:latin typeface="Candara" panose="020E0502030303020204" pitchFamily="34" charset="0"/>
              </a:rPr>
              <a:t>To </a:t>
            </a:r>
            <a:r>
              <a:rPr lang="en-US" sz="3200" b="1" i="1" dirty="0">
                <a:latin typeface="Candara" panose="020E0502030303020204" pitchFamily="34" charset="0"/>
              </a:rPr>
              <a:t>“call on the Father” </a:t>
            </a:r>
            <a:r>
              <a:rPr lang="en-US" sz="3200" b="1" dirty="0">
                <a:latin typeface="Candara" panose="020E0502030303020204" pitchFamily="34" charset="0"/>
              </a:rPr>
              <a:t>shows the realization of a need of the one who can supply the need</a:t>
            </a:r>
          </a:p>
          <a:p>
            <a:pPr marL="365760" indent="-274320">
              <a:lnSpc>
                <a:spcPts val="3200"/>
              </a:lnSpc>
              <a:buFont typeface="Wingdings" panose="05000000000000000000" pitchFamily="2" charset="2"/>
              <a:buChar char="§"/>
            </a:pPr>
            <a:r>
              <a:rPr lang="en-US" sz="2800" dirty="0">
                <a:latin typeface="Candara" panose="020E0502030303020204" pitchFamily="34" charset="0"/>
              </a:rPr>
              <a:t>God supplies all gifts </a:t>
            </a:r>
            <a:r>
              <a:rPr lang="en-US" sz="2800" i="1" dirty="0">
                <a:latin typeface="Candara" panose="020E0502030303020204" pitchFamily="34" charset="0"/>
              </a:rPr>
              <a:t>– Jas. 1:17</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Made the world and all things and man –</a:t>
            </a:r>
            <a:r>
              <a:rPr lang="en-US" sz="2600" i="1" dirty="0">
                <a:latin typeface="Candara" panose="020E0502030303020204" pitchFamily="34" charset="0"/>
              </a:rPr>
              <a:t> Acts 17:24-29; 2 Pet. 1:3</a:t>
            </a:r>
          </a:p>
          <a:p>
            <a:pPr marL="548640" indent="-274320">
              <a:lnSpc>
                <a:spcPts val="2600"/>
              </a:lnSpc>
              <a:spcAft>
                <a:spcPts val="0"/>
              </a:spcAft>
              <a:buFont typeface="Wingdings" panose="05000000000000000000" pitchFamily="2" charset="2"/>
              <a:buChar char="§"/>
            </a:pPr>
            <a:r>
              <a:rPr lang="en-US" sz="2600" dirty="0">
                <a:latin typeface="Candara" panose="020E0502030303020204" pitchFamily="34" charset="0"/>
              </a:rPr>
              <a:t>Blesses the faithful </a:t>
            </a:r>
            <a:r>
              <a:rPr lang="en-US" sz="2600" b="1" i="1" dirty="0">
                <a:latin typeface="Candara" panose="020E0502030303020204" pitchFamily="34" charset="0"/>
              </a:rPr>
              <a:t>“in Christ” </a:t>
            </a:r>
            <a:r>
              <a:rPr lang="en-US" sz="2600" dirty="0">
                <a:latin typeface="Candara" panose="020E0502030303020204" pitchFamily="34" charset="0"/>
              </a:rPr>
              <a:t>with </a:t>
            </a:r>
            <a:r>
              <a:rPr lang="en-US" sz="2600" b="1" i="1" dirty="0">
                <a:latin typeface="Candara" panose="020E0502030303020204" pitchFamily="34" charset="0"/>
              </a:rPr>
              <a:t>“all spiritual blessings”</a:t>
            </a:r>
          </a:p>
          <a:p>
            <a:pPr marL="731520"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Eph. 1:3</a:t>
            </a:r>
          </a:p>
          <a:p>
            <a:pPr marL="365760" indent="-274320">
              <a:lnSpc>
                <a:spcPts val="2800"/>
              </a:lnSpc>
              <a:buFont typeface="Wingdings" panose="05000000000000000000" pitchFamily="2" charset="2"/>
              <a:buChar char="§"/>
            </a:pPr>
            <a:r>
              <a:rPr lang="en-US" sz="2800" dirty="0">
                <a:latin typeface="Candara" panose="020E0502030303020204" pitchFamily="34" charset="0"/>
              </a:rPr>
              <a:t>He </a:t>
            </a:r>
            <a:r>
              <a:rPr lang="en-US" sz="2800" i="1" dirty="0">
                <a:latin typeface="Candara" panose="020E0502030303020204" pitchFamily="34" charset="0"/>
              </a:rPr>
              <a:t>truly</a:t>
            </a:r>
            <a:r>
              <a:rPr lang="en-US" sz="2800" dirty="0">
                <a:latin typeface="Candara" panose="020E0502030303020204" pitchFamily="34" charset="0"/>
              </a:rPr>
              <a:t> blesses those who </a:t>
            </a:r>
            <a:r>
              <a:rPr lang="en-US" sz="2800" i="1" dirty="0">
                <a:latin typeface="Candara" panose="020E0502030303020204" pitchFamily="34" charset="0"/>
              </a:rPr>
              <a:t>truly</a:t>
            </a:r>
            <a:r>
              <a:rPr lang="en-US" sz="2800" dirty="0">
                <a:latin typeface="Candara" panose="020E0502030303020204" pitchFamily="34" charset="0"/>
              </a:rPr>
              <a:t> call on Him </a:t>
            </a:r>
            <a:r>
              <a:rPr lang="en-US" sz="2800" i="1" dirty="0">
                <a:latin typeface="Candara" panose="020E0502030303020204" pitchFamily="34" charset="0"/>
              </a:rPr>
              <a:t>– 1 Pet. 1:13-2:3</a:t>
            </a:r>
          </a:p>
          <a:p>
            <a:pPr marL="457200" indent="-457200">
              <a:lnSpc>
                <a:spcPts val="3200"/>
              </a:lnSpc>
              <a:buFont typeface="Wingdings" panose="05000000000000000000" pitchFamily="2" charset="2"/>
              <a:buChar char="§"/>
            </a:pPr>
            <a:endParaRPr lang="en-US" sz="2800" dirty="0">
              <a:latin typeface="Candara" panose="020E0502030303020204" pitchFamily="34" charset="0"/>
            </a:endParaRPr>
          </a:p>
        </p:txBody>
      </p:sp>
      <p:sp>
        <p:nvSpPr>
          <p:cNvPr id="2" name="TextBox 1">
            <a:extLst>
              <a:ext uri="{FF2B5EF4-FFF2-40B4-BE49-F238E27FC236}">
                <a16:creationId xmlns:a16="http://schemas.microsoft.com/office/drawing/2014/main" id="{42EB2F87-7BD6-1919-2CBB-6BEDA8FE21CF}"/>
              </a:ext>
            </a:extLst>
          </p:cNvPr>
          <p:cNvSpPr txBox="1"/>
          <p:nvPr/>
        </p:nvSpPr>
        <p:spPr>
          <a:xfrm>
            <a:off x="714375" y="130314"/>
            <a:ext cx="4371975" cy="830997"/>
          </a:xfrm>
          <a:prstGeom prst="rect">
            <a:avLst/>
          </a:prstGeom>
          <a:noFill/>
        </p:spPr>
        <p:txBody>
          <a:bodyPr wrap="square" rtlCol="0">
            <a:spAutoFit/>
          </a:bodyPr>
          <a:lstStyle/>
          <a:p>
            <a:pPr algn="ctr"/>
            <a:r>
              <a:rPr lang="en-US" sz="4800" b="1" dirty="0">
                <a:latin typeface="Candara" panose="020E0502030303020204" pitchFamily="34" charset="0"/>
              </a:rPr>
              <a:t>INTRODUCTION</a:t>
            </a:r>
          </a:p>
        </p:txBody>
      </p:sp>
      <p:sp>
        <p:nvSpPr>
          <p:cNvPr id="7" name="TextBox 6">
            <a:extLst>
              <a:ext uri="{FF2B5EF4-FFF2-40B4-BE49-F238E27FC236}">
                <a16:creationId xmlns:a16="http://schemas.microsoft.com/office/drawing/2014/main" id="{8366D9F1-06C1-4BE1-05C2-BA0CFE548E3A}"/>
              </a:ext>
            </a:extLst>
          </p:cNvPr>
          <p:cNvSpPr txBox="1"/>
          <p:nvPr/>
        </p:nvSpPr>
        <p:spPr>
          <a:xfrm>
            <a:off x="6181725" y="1590861"/>
            <a:ext cx="2962275" cy="4370427"/>
          </a:xfrm>
          <a:prstGeom prst="rect">
            <a:avLst/>
          </a:prstGeom>
          <a:noFill/>
        </p:spPr>
        <p:txBody>
          <a:bodyPr wrap="square" rtlCol="0">
            <a:spAutoFit/>
          </a:bodyPr>
          <a:lstStyle/>
          <a:p>
            <a:pPr>
              <a:lnSpc>
                <a:spcPts val="2400"/>
              </a:lnSpc>
            </a:pPr>
            <a:r>
              <a:rPr lang="en-US" sz="2600" b="1" dirty="0">
                <a:solidFill>
                  <a:schemeClr val="bg1"/>
                </a:solidFill>
                <a:latin typeface="Candara" panose="020E0502030303020204" pitchFamily="34" charset="0"/>
              </a:rPr>
              <a:t>Born again </a:t>
            </a:r>
            <a:r>
              <a:rPr lang="en-US" sz="2600" i="1" dirty="0">
                <a:solidFill>
                  <a:schemeClr val="bg1"/>
                </a:solidFill>
                <a:latin typeface="Candara" panose="020E0502030303020204" pitchFamily="34" charset="0"/>
              </a:rPr>
              <a:t>– v. 3, 23</a:t>
            </a:r>
          </a:p>
          <a:p>
            <a:pPr marL="365760" indent="-274320">
              <a:lnSpc>
                <a:spcPts val="2400"/>
              </a:lnSpc>
              <a:buFont typeface="Wingdings" panose="05000000000000000000" pitchFamily="2" charset="2"/>
              <a:buChar char="§"/>
            </a:pPr>
            <a:r>
              <a:rPr lang="en-US" sz="2400" i="1" dirty="0">
                <a:solidFill>
                  <a:schemeClr val="bg1"/>
                </a:solidFill>
                <a:latin typeface="Candara" panose="020E0502030303020204" pitchFamily="34" charset="0"/>
              </a:rPr>
              <a:t>John 3:1-5</a:t>
            </a:r>
          </a:p>
          <a:p>
            <a:pPr>
              <a:spcBef>
                <a:spcPts val="1200"/>
              </a:spcBef>
            </a:pPr>
            <a:r>
              <a:rPr lang="en-US" sz="2600" b="1" dirty="0">
                <a:solidFill>
                  <a:schemeClr val="bg1"/>
                </a:solidFill>
                <a:latin typeface="Candara" panose="020E0502030303020204" pitchFamily="34" charset="0"/>
              </a:rPr>
              <a:t>Saved</a:t>
            </a:r>
            <a:r>
              <a:rPr lang="en-US" sz="2600" dirty="0">
                <a:solidFill>
                  <a:schemeClr val="bg1"/>
                </a:solidFill>
                <a:latin typeface="Candara" panose="020E0502030303020204" pitchFamily="34" charset="0"/>
              </a:rPr>
              <a:t> </a:t>
            </a:r>
            <a:r>
              <a:rPr lang="en-US" sz="2600" i="1" dirty="0">
                <a:solidFill>
                  <a:schemeClr val="bg1"/>
                </a:solidFill>
                <a:latin typeface="Candara" panose="020E0502030303020204" pitchFamily="34" charset="0"/>
              </a:rPr>
              <a:t>– vv. 10-12</a:t>
            </a:r>
          </a:p>
          <a:p>
            <a:pPr marL="365760" indent="-274320">
              <a:lnSpc>
                <a:spcPts val="2400"/>
              </a:lnSpc>
              <a:buFont typeface="Wingdings" panose="05000000000000000000" pitchFamily="2" charset="2"/>
              <a:buChar char="§"/>
            </a:pPr>
            <a:r>
              <a:rPr lang="en-US" sz="2400" i="1" dirty="0">
                <a:solidFill>
                  <a:schemeClr val="bg1"/>
                </a:solidFill>
                <a:latin typeface="Candara" panose="020E0502030303020204" pitchFamily="34" charset="0"/>
              </a:rPr>
              <a:t>Mark 16:15-16</a:t>
            </a:r>
          </a:p>
          <a:p>
            <a:pPr>
              <a:spcBef>
                <a:spcPts val="1200"/>
              </a:spcBef>
            </a:pPr>
            <a:r>
              <a:rPr lang="en-US" sz="2600" b="1" dirty="0">
                <a:solidFill>
                  <a:schemeClr val="bg1"/>
                </a:solidFill>
                <a:latin typeface="Candara" panose="020E0502030303020204" pitchFamily="34" charset="0"/>
              </a:rPr>
              <a:t>Redeemed </a:t>
            </a:r>
            <a:r>
              <a:rPr lang="en-US" sz="2600" i="1" dirty="0">
                <a:solidFill>
                  <a:schemeClr val="bg1"/>
                </a:solidFill>
                <a:latin typeface="Candara" panose="020E0502030303020204" pitchFamily="34" charset="0"/>
              </a:rPr>
              <a:t>– v. 18</a:t>
            </a:r>
          </a:p>
          <a:p>
            <a:pPr>
              <a:spcBef>
                <a:spcPts val="1200"/>
              </a:spcBef>
            </a:pPr>
            <a:r>
              <a:rPr lang="en-US" sz="2600" b="1" dirty="0">
                <a:solidFill>
                  <a:schemeClr val="bg1"/>
                </a:solidFill>
                <a:latin typeface="Candara" panose="020E0502030303020204" pitchFamily="34" charset="0"/>
              </a:rPr>
              <a:t>Purified </a:t>
            </a:r>
            <a:r>
              <a:rPr lang="en-US" sz="2600" i="1" dirty="0">
                <a:solidFill>
                  <a:schemeClr val="bg1"/>
                </a:solidFill>
                <a:latin typeface="Candara" panose="020E0502030303020204" pitchFamily="34" charset="0"/>
              </a:rPr>
              <a:t>– v. 22</a:t>
            </a:r>
          </a:p>
          <a:p>
            <a:pPr marL="365760" indent="-274320">
              <a:lnSpc>
                <a:spcPts val="2400"/>
              </a:lnSpc>
              <a:buFont typeface="Wingdings" panose="05000000000000000000" pitchFamily="2" charset="2"/>
              <a:buChar char="§"/>
            </a:pPr>
            <a:r>
              <a:rPr lang="en-US" sz="2400" i="1" dirty="0">
                <a:solidFill>
                  <a:schemeClr val="bg1"/>
                </a:solidFill>
                <a:latin typeface="Candara" panose="020E0502030303020204" pitchFamily="34" charset="0"/>
              </a:rPr>
              <a:t>Acts 22:16</a:t>
            </a:r>
          </a:p>
          <a:p>
            <a:pPr>
              <a:spcBef>
                <a:spcPts val="1200"/>
              </a:spcBef>
            </a:pPr>
            <a:r>
              <a:rPr lang="en-US" sz="2600" b="1" dirty="0">
                <a:solidFill>
                  <a:schemeClr val="bg1"/>
                </a:solidFill>
                <a:latin typeface="Candara" panose="020E0502030303020204" pitchFamily="34" charset="0"/>
              </a:rPr>
              <a:t>Heirs</a:t>
            </a:r>
            <a:r>
              <a:rPr lang="en-US" sz="2600" i="1" dirty="0">
                <a:solidFill>
                  <a:schemeClr val="bg1"/>
                </a:solidFill>
                <a:latin typeface="Candara" panose="020E0502030303020204" pitchFamily="34" charset="0"/>
              </a:rPr>
              <a:t> – vv. 3-5</a:t>
            </a:r>
          </a:p>
          <a:p>
            <a:pPr>
              <a:spcBef>
                <a:spcPts val="1200"/>
              </a:spcBef>
            </a:pPr>
            <a:r>
              <a:rPr lang="en-US" sz="2600" b="1" dirty="0">
                <a:solidFill>
                  <a:schemeClr val="bg1"/>
                </a:solidFill>
                <a:latin typeface="Candara" panose="020E0502030303020204" pitchFamily="34" charset="0"/>
              </a:rPr>
              <a:t>Children </a:t>
            </a:r>
            <a:r>
              <a:rPr lang="en-US" sz="2600" dirty="0">
                <a:solidFill>
                  <a:schemeClr val="bg1"/>
                </a:solidFill>
                <a:latin typeface="Candara" panose="020E0502030303020204" pitchFamily="34" charset="0"/>
              </a:rPr>
              <a:t>–</a:t>
            </a:r>
            <a:r>
              <a:rPr lang="en-US" sz="2600" i="1" dirty="0">
                <a:solidFill>
                  <a:schemeClr val="bg1"/>
                </a:solidFill>
                <a:latin typeface="Candara" panose="020E0502030303020204" pitchFamily="34" charset="0"/>
              </a:rPr>
              <a:t> v. 14</a:t>
            </a:r>
          </a:p>
          <a:p>
            <a:endParaRPr lang="en-US" dirty="0"/>
          </a:p>
        </p:txBody>
      </p:sp>
      <p:sp>
        <p:nvSpPr>
          <p:cNvPr id="3" name="Slide Number Placeholder 2">
            <a:extLst>
              <a:ext uri="{FF2B5EF4-FFF2-40B4-BE49-F238E27FC236}">
                <a16:creationId xmlns:a16="http://schemas.microsoft.com/office/drawing/2014/main" id="{1ABB5D11-3AF0-6B1A-2F6B-C3EF0C68438A}"/>
              </a:ext>
            </a:extLst>
          </p:cNvPr>
          <p:cNvSpPr>
            <a:spLocks noGrp="1"/>
          </p:cNvSpPr>
          <p:nvPr>
            <p:ph type="sldNum" sz="quarter" idx="12"/>
          </p:nvPr>
        </p:nvSpPr>
        <p:spPr/>
        <p:txBody>
          <a:bodyPr/>
          <a:lstStyle/>
          <a:p>
            <a:fld id="{FAEF9944-A4F6-4C59-AEBD-678D6480B8EA}" type="slidenum">
              <a:rPr lang="en-US" smtClean="0"/>
              <a:pPr/>
              <a:t>4</a:t>
            </a:fld>
            <a:endParaRPr lang="en-US" dirty="0"/>
          </a:p>
        </p:txBody>
      </p:sp>
    </p:spTree>
    <p:extLst>
      <p:ext uri="{BB962C8B-B14F-4D97-AF65-F5344CB8AC3E}">
        <p14:creationId xmlns:p14="http://schemas.microsoft.com/office/powerpoint/2010/main" val="3318299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anim calcmode="lin" valueType="num">
                                      <p:cBhvr>
                                        <p:cTn id="48" dur="1000" fill="hold"/>
                                        <p:tgtEl>
                                          <p:spTgt spid="7"/>
                                        </p:tgtEl>
                                        <p:attrNameLst>
                                          <p:attrName>ppt_x</p:attrName>
                                        </p:attrNameLst>
                                      </p:cBhvr>
                                      <p:tavLst>
                                        <p:tav tm="0">
                                          <p:val>
                                            <p:strVal val="#ppt_x"/>
                                          </p:val>
                                        </p:tav>
                                        <p:tav tm="100000">
                                          <p:val>
                                            <p:strVal val="#ppt_x"/>
                                          </p:val>
                                        </p:tav>
                                      </p:tavLst>
                                    </p:anim>
                                    <p:anim calcmode="lin" valueType="num">
                                      <p:cBhvr>
                                        <p:cTn id="49" dur="1000" fill="hold"/>
                                        <p:tgtEl>
                                          <p:spTgt spid="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fade">
                                      <p:cBhvr>
                                        <p:cTn id="52" dur="1000"/>
                                        <p:tgtEl>
                                          <p:spTgt spid="7">
                                            <p:txEl>
                                              <p:pRg st="0" end="0"/>
                                            </p:txEl>
                                          </p:spTgt>
                                        </p:tgtEl>
                                      </p:cBhvr>
                                    </p:animEffect>
                                    <p:anim calcmode="lin" valueType="num">
                                      <p:cBhvr>
                                        <p:cTn id="5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fade">
                                      <p:cBhvr>
                                        <p:cTn id="57" dur="1000"/>
                                        <p:tgtEl>
                                          <p:spTgt spid="7">
                                            <p:txEl>
                                              <p:pRg st="1" end="1"/>
                                            </p:txEl>
                                          </p:spTgt>
                                        </p:tgtEl>
                                      </p:cBhvr>
                                    </p:animEffect>
                                    <p:anim calcmode="lin" valueType="num">
                                      <p:cBhvr>
                                        <p:cTn id="5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7">
                                            <p:txEl>
                                              <p:pRg st="2" end="2"/>
                                            </p:txEl>
                                          </p:spTgt>
                                        </p:tgtEl>
                                        <p:attrNameLst>
                                          <p:attrName>style.visibility</p:attrName>
                                        </p:attrNameLst>
                                      </p:cBhvr>
                                      <p:to>
                                        <p:strVal val="visible"/>
                                      </p:to>
                                    </p:set>
                                    <p:animEffect transition="in" filter="fade">
                                      <p:cBhvr>
                                        <p:cTn id="64" dur="1000"/>
                                        <p:tgtEl>
                                          <p:spTgt spid="7">
                                            <p:txEl>
                                              <p:pRg st="2" end="2"/>
                                            </p:txEl>
                                          </p:spTgt>
                                        </p:tgtEl>
                                      </p:cBhvr>
                                    </p:animEffect>
                                    <p:anim calcmode="lin" valueType="num">
                                      <p:cBhvr>
                                        <p:cTn id="6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7">
                                            <p:txEl>
                                              <p:pRg st="3" end="3"/>
                                            </p:txEl>
                                          </p:spTgt>
                                        </p:tgtEl>
                                        <p:attrNameLst>
                                          <p:attrName>style.visibility</p:attrName>
                                        </p:attrNameLst>
                                      </p:cBhvr>
                                      <p:to>
                                        <p:strVal val="visible"/>
                                      </p:to>
                                    </p:set>
                                    <p:animEffect transition="in" filter="fade">
                                      <p:cBhvr>
                                        <p:cTn id="69" dur="1000"/>
                                        <p:tgtEl>
                                          <p:spTgt spid="7">
                                            <p:txEl>
                                              <p:pRg st="3" end="3"/>
                                            </p:txEl>
                                          </p:spTgt>
                                        </p:tgtEl>
                                      </p:cBhvr>
                                    </p:animEffect>
                                    <p:anim calcmode="lin" valueType="num">
                                      <p:cBhvr>
                                        <p:cTn id="7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7">
                                            <p:txEl>
                                              <p:pRg st="4" end="4"/>
                                            </p:txEl>
                                          </p:spTgt>
                                        </p:tgtEl>
                                        <p:attrNameLst>
                                          <p:attrName>style.visibility</p:attrName>
                                        </p:attrNameLst>
                                      </p:cBhvr>
                                      <p:to>
                                        <p:strVal val="visible"/>
                                      </p:to>
                                    </p:set>
                                    <p:animEffect transition="in" filter="fade">
                                      <p:cBhvr>
                                        <p:cTn id="76" dur="1000"/>
                                        <p:tgtEl>
                                          <p:spTgt spid="7">
                                            <p:txEl>
                                              <p:pRg st="4" end="4"/>
                                            </p:txEl>
                                          </p:spTgt>
                                        </p:tgtEl>
                                      </p:cBhvr>
                                    </p:animEffect>
                                    <p:anim calcmode="lin" valueType="num">
                                      <p:cBhvr>
                                        <p:cTn id="7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7">
                                            <p:txEl>
                                              <p:pRg st="5" end="5"/>
                                            </p:txEl>
                                          </p:spTgt>
                                        </p:tgtEl>
                                        <p:attrNameLst>
                                          <p:attrName>style.visibility</p:attrName>
                                        </p:attrNameLst>
                                      </p:cBhvr>
                                      <p:to>
                                        <p:strVal val="visible"/>
                                      </p:to>
                                    </p:set>
                                    <p:animEffect transition="in" filter="fade">
                                      <p:cBhvr>
                                        <p:cTn id="83" dur="1000"/>
                                        <p:tgtEl>
                                          <p:spTgt spid="7">
                                            <p:txEl>
                                              <p:pRg st="5" end="5"/>
                                            </p:txEl>
                                          </p:spTgt>
                                        </p:tgtEl>
                                      </p:cBhvr>
                                    </p:animEffect>
                                    <p:anim calcmode="lin" valueType="num">
                                      <p:cBhvr>
                                        <p:cTn id="84"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85" dur="1000" fill="hold"/>
                                        <p:tgtEl>
                                          <p:spTgt spid="7">
                                            <p:txEl>
                                              <p:pRg st="5" end="5"/>
                                            </p:txEl>
                                          </p:spTgt>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
                                            <p:txEl>
                                              <p:pRg st="6" end="6"/>
                                            </p:txEl>
                                          </p:spTgt>
                                        </p:tgtEl>
                                        <p:attrNameLst>
                                          <p:attrName>style.visibility</p:attrName>
                                        </p:attrNameLst>
                                      </p:cBhvr>
                                      <p:to>
                                        <p:strVal val="visible"/>
                                      </p:to>
                                    </p:set>
                                    <p:animEffect transition="in" filter="fade">
                                      <p:cBhvr>
                                        <p:cTn id="88" dur="1000"/>
                                        <p:tgtEl>
                                          <p:spTgt spid="7">
                                            <p:txEl>
                                              <p:pRg st="6" end="6"/>
                                            </p:txEl>
                                          </p:spTgt>
                                        </p:tgtEl>
                                      </p:cBhvr>
                                    </p:animEffect>
                                    <p:anim calcmode="lin" valueType="num">
                                      <p:cBhvr>
                                        <p:cTn id="8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90"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7">
                                            <p:txEl>
                                              <p:pRg st="7" end="7"/>
                                            </p:txEl>
                                          </p:spTgt>
                                        </p:tgtEl>
                                        <p:attrNameLst>
                                          <p:attrName>style.visibility</p:attrName>
                                        </p:attrNameLst>
                                      </p:cBhvr>
                                      <p:to>
                                        <p:strVal val="visible"/>
                                      </p:to>
                                    </p:set>
                                    <p:animEffect transition="in" filter="fade">
                                      <p:cBhvr>
                                        <p:cTn id="95" dur="1000"/>
                                        <p:tgtEl>
                                          <p:spTgt spid="7">
                                            <p:txEl>
                                              <p:pRg st="7" end="7"/>
                                            </p:txEl>
                                          </p:spTgt>
                                        </p:tgtEl>
                                      </p:cBhvr>
                                    </p:animEffect>
                                    <p:anim calcmode="lin" valueType="num">
                                      <p:cBhvr>
                                        <p:cTn id="9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9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7">
                                            <p:txEl>
                                              <p:pRg st="8" end="8"/>
                                            </p:txEl>
                                          </p:spTgt>
                                        </p:tgtEl>
                                        <p:attrNameLst>
                                          <p:attrName>style.visibility</p:attrName>
                                        </p:attrNameLst>
                                      </p:cBhvr>
                                      <p:to>
                                        <p:strVal val="visible"/>
                                      </p:to>
                                    </p:set>
                                    <p:animEffect transition="in" filter="fade">
                                      <p:cBhvr>
                                        <p:cTn id="102" dur="1000"/>
                                        <p:tgtEl>
                                          <p:spTgt spid="7">
                                            <p:txEl>
                                              <p:pRg st="8" end="8"/>
                                            </p:txEl>
                                          </p:spTgt>
                                        </p:tgtEl>
                                      </p:cBhvr>
                                    </p:animEffect>
                                    <p:anim calcmode="lin" valueType="num">
                                      <p:cBhvr>
                                        <p:cTn id="10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104"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32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771526" y="825688"/>
            <a:ext cx="4981574" cy="3741551"/>
          </a:xfrm>
        </p:spPr>
        <p:txBody>
          <a:bodyPr vert="horz" lIns="82296" tIns="82296" rIns="82296" bIns="68580" rtlCol="0" anchor="ctr" anchorCtr="0">
            <a:normAutofit/>
          </a:bodyPr>
          <a:lstStyle/>
          <a:p>
            <a:pPr algn="ctr">
              <a:lnSpc>
                <a:spcPts val="4400"/>
              </a:lnSpc>
            </a:pPr>
            <a:r>
              <a:rPr lang="en-US" sz="4400" dirty="0">
                <a:latin typeface="Candara" panose="020E0502030303020204" pitchFamily="34" charset="0"/>
              </a:rPr>
              <a:t>If We </a:t>
            </a:r>
            <a:r>
              <a:rPr lang="en-US" sz="4400" i="1" dirty="0">
                <a:latin typeface="Candara" panose="020E0502030303020204" pitchFamily="34" charset="0"/>
              </a:rPr>
              <a:t>Truly</a:t>
            </a:r>
            <a:r>
              <a:rPr lang="en-US" sz="4400" dirty="0">
                <a:latin typeface="Candara" panose="020E0502030303020204" pitchFamily="34" charset="0"/>
              </a:rPr>
              <a:t> Call On The Father, This Brings obligations!</a:t>
            </a:r>
          </a:p>
        </p:txBody>
      </p:sp>
      <p:pic>
        <p:nvPicPr>
          <p:cNvPr id="8" name="Picture Placeholder 7" descr="A page of a book&#10;&#10;Description automatically generated">
            <a:extLst>
              <a:ext uri="{FF2B5EF4-FFF2-40B4-BE49-F238E27FC236}">
                <a16:creationId xmlns:a16="http://schemas.microsoft.com/office/drawing/2014/main" id="{60E6AD16-592F-CD4C-B0DE-72C95E9332D7}"/>
              </a:ext>
            </a:extLst>
          </p:cNvPr>
          <p:cNvPicPr>
            <a:picLocks noGrp="1" noChangeAspect="1"/>
          </p:cNvPicPr>
          <p:nvPr>
            <p:ph type="pic" sz="quarter" idx="13"/>
          </p:nvPr>
        </p:nvPicPr>
        <p:blipFill>
          <a:blip r:embed="rId3">
            <a:alphaModFix amt="52000"/>
          </a:blip>
          <a:srcRect l="36282" r="36282"/>
          <a:stretch>
            <a:fillRect/>
          </a:stretch>
        </p:blipFill>
        <p:spPr>
          <a:xfrm>
            <a:off x="6002339" y="523875"/>
            <a:ext cx="2956112" cy="5921281"/>
          </a:xfrm>
          <a:prstGeom prst="rect">
            <a:avLst/>
          </a:prstGeom>
          <a:ln>
            <a:noFill/>
          </a:ln>
          <a:effectLst>
            <a:softEdge rad="101600"/>
          </a:effectLst>
        </p:spPr>
      </p:pic>
    </p:spTree>
    <p:extLst>
      <p:ext uri="{BB962C8B-B14F-4D97-AF65-F5344CB8AC3E}">
        <p14:creationId xmlns:p14="http://schemas.microsoft.com/office/powerpoint/2010/main" val="2916022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dirty="0">
                <a:latin typeface="Candara" panose="020E0502030303020204" pitchFamily="34" charset="0"/>
              </a:rPr>
              <a:t>We Must </a:t>
            </a:r>
            <a:r>
              <a:rPr lang="en-US" sz="5400" i="1" u="sng" dirty="0">
                <a:latin typeface="Candara" panose="020E0502030303020204" pitchFamily="34" charset="0"/>
              </a:rPr>
              <a:t>TRUST HIM</a:t>
            </a:r>
            <a:r>
              <a:rPr lang="en-US" sz="5400" dirty="0">
                <a:latin typeface="Candara" panose="020E0502030303020204" pitchFamily="34" charset="0"/>
              </a:rPr>
              <a:t> </a:t>
            </a:r>
            <a:r>
              <a:rPr lang="en-US" sz="4800" dirty="0">
                <a:latin typeface="Candara" panose="020E0502030303020204" pitchFamily="34" charset="0"/>
              </a:rPr>
              <a:t>Like His Child! </a:t>
            </a:r>
            <a:r>
              <a:rPr lang="en-US" sz="4800" b="0" dirty="0">
                <a:latin typeface="Candara" panose="020E0502030303020204" pitchFamily="34" charset="0"/>
              </a:rPr>
              <a:t>– </a:t>
            </a:r>
            <a:r>
              <a:rPr lang="en-US" sz="4800" b="0" i="1" dirty="0">
                <a:latin typeface="Candara" panose="020E0502030303020204" pitchFamily="34" charset="0"/>
              </a:rPr>
              <a:t>1:3-13</a:t>
            </a:r>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457200" y="1608002"/>
            <a:ext cx="8458199" cy="2572112"/>
          </a:xfrm>
        </p:spPr>
        <p:txBody>
          <a:bodyPr>
            <a:normAutofit/>
          </a:bodyPr>
          <a:lstStyle/>
          <a:p>
            <a:pPr>
              <a:lnSpc>
                <a:spcPts val="4000"/>
              </a:lnSpc>
              <a:spcBef>
                <a:spcPts val="0"/>
              </a:spcBef>
            </a:pPr>
            <a:r>
              <a:rPr lang="en-US" sz="4000" b="1" dirty="0">
                <a:latin typeface="Candara" panose="020E0502030303020204" pitchFamily="34" charset="0"/>
              </a:rPr>
              <a:t>Our hope and faith are based on the resurrection of Christ </a:t>
            </a:r>
            <a:r>
              <a:rPr lang="en-US" sz="4000" i="1" dirty="0">
                <a:latin typeface="Candara" panose="020E0502030303020204" pitchFamily="34" charset="0"/>
              </a:rPr>
              <a:t>– v. 3, 13</a:t>
            </a:r>
          </a:p>
          <a:p>
            <a:pPr>
              <a:lnSpc>
                <a:spcPts val="4000"/>
              </a:lnSpc>
              <a:spcBef>
                <a:spcPts val="1200"/>
              </a:spcBef>
              <a:spcAft>
                <a:spcPts val="0"/>
              </a:spcAft>
            </a:pPr>
            <a:r>
              <a:rPr lang="en-US" sz="4000" b="1" dirty="0">
                <a:latin typeface="Candara" panose="020E0502030303020204" pitchFamily="34" charset="0"/>
              </a:rPr>
              <a:t>We must have hope and faith in the midst of trails and trouble </a:t>
            </a:r>
            <a:r>
              <a:rPr lang="en-US" sz="4000" i="1" dirty="0">
                <a:latin typeface="Candara" panose="020E0502030303020204" pitchFamily="34" charset="0"/>
              </a:rPr>
              <a:t>– vv. 6ff</a:t>
            </a:r>
          </a:p>
        </p:txBody>
      </p:sp>
      <p:sp>
        <p:nvSpPr>
          <p:cNvPr id="3" name="Slide Number Placeholder 2">
            <a:extLst>
              <a:ext uri="{FF2B5EF4-FFF2-40B4-BE49-F238E27FC236}">
                <a16:creationId xmlns:a16="http://schemas.microsoft.com/office/drawing/2014/main" id="{1FCAACC9-7C54-AA68-DBAA-D6CE5C7D994A}"/>
              </a:ext>
            </a:extLst>
          </p:cNvPr>
          <p:cNvSpPr>
            <a:spLocks noGrp="1"/>
          </p:cNvSpPr>
          <p:nvPr>
            <p:ph type="sldNum" sz="quarter" idx="12"/>
          </p:nvPr>
        </p:nvSpPr>
        <p:spPr/>
        <p:txBody>
          <a:bodyPr/>
          <a:lstStyle/>
          <a:p>
            <a:fld id="{FAEF9944-A4F6-4C59-AEBD-678D6480B8EA}" type="slidenum">
              <a:rPr lang="en-US" smtClean="0"/>
              <a:pPr/>
              <a:t>6</a:t>
            </a:fld>
            <a:endParaRPr lang="en-US" dirty="0"/>
          </a:p>
        </p:txBody>
      </p:sp>
      <p:sp>
        <p:nvSpPr>
          <p:cNvPr id="4" name="Rectangle 3">
            <a:extLst>
              <a:ext uri="{FF2B5EF4-FFF2-40B4-BE49-F238E27FC236}">
                <a16:creationId xmlns:a16="http://schemas.microsoft.com/office/drawing/2014/main" id="{BC1A98D9-C45B-7ECD-24B7-17106A775EA6}"/>
              </a:ext>
            </a:extLst>
          </p:cNvPr>
          <p:cNvSpPr/>
          <p:nvPr/>
        </p:nvSpPr>
        <p:spPr>
          <a:xfrm>
            <a:off x="481693" y="4063819"/>
            <a:ext cx="8205107" cy="1820998"/>
          </a:xfrm>
          <a:prstGeom prst="rect">
            <a:avLst/>
          </a:prstGeom>
          <a:solidFill>
            <a:schemeClr val="accent1">
              <a:lumMod val="40000"/>
              <a:lumOff val="60000"/>
            </a:schemeClr>
          </a:solidFill>
          <a:ln>
            <a:solidFill>
              <a:srgbClr val="EBEDE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“My brethren, count it all joy when ye fall into divers temptations; Knowing this, that the trying of your faith worketh patience. But let patience have her perfect work, that ye may be perfect and entire, wanting nothing.” </a:t>
            </a:r>
            <a:r>
              <a:rPr lang="en-US" sz="2800" i="1" dirty="0">
                <a:solidFill>
                  <a:schemeClr val="tx1"/>
                </a:solidFill>
                <a:latin typeface="Candara" panose="020E0502030303020204" pitchFamily="34" charset="0"/>
              </a:rPr>
              <a:t>(James 1:2-4 KJV)</a:t>
            </a:r>
          </a:p>
        </p:txBody>
      </p:sp>
    </p:spTree>
    <p:extLst>
      <p:ext uri="{BB962C8B-B14F-4D97-AF65-F5344CB8AC3E}">
        <p14:creationId xmlns:p14="http://schemas.microsoft.com/office/powerpoint/2010/main" val="3067927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dirty="0">
                <a:latin typeface="Candara" panose="020E0502030303020204" pitchFamily="34" charset="0"/>
              </a:rPr>
              <a:t>We Must </a:t>
            </a:r>
            <a:r>
              <a:rPr lang="en-US" sz="5400" i="1" u="sng" dirty="0">
                <a:latin typeface="Candara" panose="020E0502030303020204" pitchFamily="34" charset="0"/>
              </a:rPr>
              <a:t>OBEY HIM</a:t>
            </a:r>
            <a:r>
              <a:rPr lang="en-US" sz="5400" dirty="0">
                <a:latin typeface="Candara" panose="020E0502030303020204" pitchFamily="34" charset="0"/>
              </a:rPr>
              <a:t> </a:t>
            </a:r>
            <a:r>
              <a:rPr lang="en-US" sz="4800" dirty="0">
                <a:latin typeface="Candara" panose="020E0502030303020204" pitchFamily="34" charset="0"/>
              </a:rPr>
              <a:t>Like His Child! </a:t>
            </a:r>
            <a:r>
              <a:rPr lang="en-US" sz="4800" b="0" dirty="0">
                <a:latin typeface="Candara" panose="020E0502030303020204" pitchFamily="34" charset="0"/>
              </a:rPr>
              <a:t>– </a:t>
            </a:r>
            <a:r>
              <a:rPr lang="en-US" sz="4800" b="0" i="1" dirty="0">
                <a:latin typeface="Candara" panose="020E0502030303020204" pitchFamily="34" charset="0"/>
              </a:rPr>
              <a:t>1:13-21</a:t>
            </a:r>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466724" y="1608002"/>
            <a:ext cx="8582025" cy="4160520"/>
          </a:xfrm>
        </p:spPr>
        <p:txBody>
          <a:bodyPr>
            <a:normAutofit/>
          </a:bodyPr>
          <a:lstStyle/>
          <a:p>
            <a:pPr>
              <a:lnSpc>
                <a:spcPts val="4000"/>
              </a:lnSpc>
              <a:spcBef>
                <a:spcPts val="0"/>
              </a:spcBef>
            </a:pPr>
            <a:r>
              <a:rPr lang="en-US" sz="4000" b="1" dirty="0">
                <a:latin typeface="Candara" panose="020E0502030303020204" pitchFamily="34" charset="0"/>
              </a:rPr>
              <a:t>In holiness </a:t>
            </a:r>
            <a:r>
              <a:rPr lang="en-US" sz="4000" i="1" dirty="0">
                <a:latin typeface="Candara" panose="020E0502030303020204" pitchFamily="34" charset="0"/>
              </a:rPr>
              <a:t>– v. 15-16; 1 John 1:5ff</a:t>
            </a:r>
          </a:p>
          <a:p>
            <a:pPr>
              <a:lnSpc>
                <a:spcPts val="4000"/>
              </a:lnSpc>
              <a:spcBef>
                <a:spcPts val="1800"/>
              </a:spcBef>
            </a:pPr>
            <a:r>
              <a:rPr lang="en-US" sz="4000" b="1" dirty="0">
                <a:latin typeface="Candara" panose="020E0502030303020204" pitchFamily="34" charset="0"/>
              </a:rPr>
              <a:t>In fear </a:t>
            </a:r>
            <a:r>
              <a:rPr lang="en-US" sz="4000" i="1" dirty="0">
                <a:latin typeface="Candara" panose="020E0502030303020204" pitchFamily="34" charset="0"/>
              </a:rPr>
              <a:t>– v. 17; Matt. 10:28</a:t>
            </a:r>
          </a:p>
        </p:txBody>
      </p:sp>
      <p:sp>
        <p:nvSpPr>
          <p:cNvPr id="3" name="Slide Number Placeholder 2">
            <a:extLst>
              <a:ext uri="{FF2B5EF4-FFF2-40B4-BE49-F238E27FC236}">
                <a16:creationId xmlns:a16="http://schemas.microsoft.com/office/drawing/2014/main" id="{7956C58D-3A4F-5DEE-1C7E-87A67F7F1945}"/>
              </a:ext>
            </a:extLst>
          </p:cNvPr>
          <p:cNvSpPr>
            <a:spLocks noGrp="1"/>
          </p:cNvSpPr>
          <p:nvPr>
            <p:ph type="sldNum" sz="quarter" idx="12"/>
          </p:nvPr>
        </p:nvSpPr>
        <p:spPr/>
        <p:txBody>
          <a:bodyPr/>
          <a:lstStyle/>
          <a:p>
            <a:fld id="{FAEF9944-A4F6-4C59-AEBD-678D6480B8EA}" type="slidenum">
              <a:rPr lang="en-US" smtClean="0"/>
              <a:pPr/>
              <a:t>7</a:t>
            </a:fld>
            <a:endParaRPr lang="en-US" dirty="0"/>
          </a:p>
        </p:txBody>
      </p:sp>
      <p:sp>
        <p:nvSpPr>
          <p:cNvPr id="4" name="TextBox 3">
            <a:extLst>
              <a:ext uri="{FF2B5EF4-FFF2-40B4-BE49-F238E27FC236}">
                <a16:creationId xmlns:a16="http://schemas.microsoft.com/office/drawing/2014/main" id="{360F9747-FBA9-3836-9CBA-255A50394224}"/>
              </a:ext>
            </a:extLst>
          </p:cNvPr>
          <p:cNvSpPr txBox="1"/>
          <p:nvPr/>
        </p:nvSpPr>
        <p:spPr>
          <a:xfrm>
            <a:off x="385078" y="3213977"/>
            <a:ext cx="8309391" cy="2560316"/>
          </a:xfrm>
          <a:prstGeom prst="rect">
            <a:avLst/>
          </a:prstGeom>
          <a:solidFill>
            <a:schemeClr val="accent1">
              <a:lumMod val="40000"/>
              <a:lumOff val="60000"/>
            </a:schemeClr>
          </a:solidFill>
        </p:spPr>
        <p:txBody>
          <a:bodyPr wrap="square" rtlCol="0">
            <a:spAutoFit/>
          </a:bodyPr>
          <a:lstStyle/>
          <a:p>
            <a:pPr>
              <a:lnSpc>
                <a:spcPts val="3200"/>
              </a:lnSpc>
            </a:pPr>
            <a:r>
              <a:rPr lang="en-US" sz="3200" b="1" i="1" dirty="0">
                <a:latin typeface="Candara" panose="020E0502030303020204" pitchFamily="34" charset="0"/>
              </a:rPr>
              <a:t>“Let us hear the conclusion of the whole matter: </a:t>
            </a:r>
            <a:r>
              <a:rPr lang="en-US" sz="3200" b="1" i="1" dirty="0">
                <a:solidFill>
                  <a:srgbClr val="FF0000"/>
                </a:solidFill>
                <a:latin typeface="Candara" panose="020E0502030303020204" pitchFamily="34" charset="0"/>
              </a:rPr>
              <a:t>Fear God</a:t>
            </a:r>
            <a:r>
              <a:rPr lang="en-US" sz="3200" b="1" i="1" dirty="0">
                <a:latin typeface="Candara" panose="020E0502030303020204" pitchFamily="34" charset="0"/>
              </a:rPr>
              <a:t>, and keep his commandments: for this is the whole duty of man. For God shall bring every work into judgment, with every secret thing, whether it be good, or whether it be evil” </a:t>
            </a:r>
            <a:r>
              <a:rPr lang="en-US" sz="3200" i="1" dirty="0">
                <a:latin typeface="Candara" panose="020E0502030303020204" pitchFamily="34" charset="0"/>
              </a:rPr>
              <a:t>(Eccl. 12:13-14 KJV)</a:t>
            </a:r>
          </a:p>
        </p:txBody>
      </p:sp>
    </p:spTree>
    <p:extLst>
      <p:ext uri="{BB962C8B-B14F-4D97-AF65-F5344CB8AC3E}">
        <p14:creationId xmlns:p14="http://schemas.microsoft.com/office/powerpoint/2010/main" val="4153247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dirty="0">
                <a:latin typeface="Candara" panose="020E0502030303020204" pitchFamily="34" charset="0"/>
              </a:rPr>
              <a:t>We Must </a:t>
            </a:r>
            <a:r>
              <a:rPr lang="en-US" sz="5400" i="1" u="sng" dirty="0">
                <a:latin typeface="Candara" panose="020E0502030303020204" pitchFamily="34" charset="0"/>
              </a:rPr>
              <a:t>LOVE HIM</a:t>
            </a:r>
            <a:r>
              <a:rPr lang="en-US" sz="5400" dirty="0">
                <a:latin typeface="Candara" panose="020E0502030303020204" pitchFamily="34" charset="0"/>
              </a:rPr>
              <a:t> </a:t>
            </a:r>
            <a:r>
              <a:rPr lang="en-US" sz="4800" dirty="0">
                <a:latin typeface="Candara" panose="020E0502030303020204" pitchFamily="34" charset="0"/>
              </a:rPr>
              <a:t>Like His Child! </a:t>
            </a:r>
            <a:r>
              <a:rPr lang="en-US" sz="4800" b="0" dirty="0">
                <a:latin typeface="Candara" panose="020E0502030303020204" pitchFamily="34" charset="0"/>
              </a:rPr>
              <a:t>– </a:t>
            </a:r>
            <a:r>
              <a:rPr lang="en-US" sz="4800" b="0" i="1" dirty="0">
                <a:latin typeface="Candara" panose="020E0502030303020204" pitchFamily="34" charset="0"/>
              </a:rPr>
              <a:t>1:22-2:1</a:t>
            </a:r>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466724" y="1608002"/>
            <a:ext cx="8582025" cy="4160520"/>
          </a:xfrm>
        </p:spPr>
        <p:txBody>
          <a:bodyPr>
            <a:normAutofit/>
          </a:bodyPr>
          <a:lstStyle/>
          <a:p>
            <a:pPr>
              <a:lnSpc>
                <a:spcPts val="4000"/>
              </a:lnSpc>
              <a:spcBef>
                <a:spcPts val="0"/>
              </a:spcBef>
            </a:pPr>
            <a:r>
              <a:rPr lang="en-US" sz="4000" b="1" dirty="0">
                <a:latin typeface="Candara" panose="020E0502030303020204" pitchFamily="34" charset="0"/>
              </a:rPr>
              <a:t>Sincerely </a:t>
            </a:r>
            <a:r>
              <a:rPr lang="en-US" sz="4000" i="1" dirty="0">
                <a:latin typeface="Candara" panose="020E0502030303020204" pitchFamily="34" charset="0"/>
              </a:rPr>
              <a:t>– v. 22; 2:1</a:t>
            </a:r>
          </a:p>
          <a:p>
            <a:pPr>
              <a:lnSpc>
                <a:spcPts val="4000"/>
              </a:lnSpc>
              <a:spcBef>
                <a:spcPts val="1800"/>
              </a:spcBef>
            </a:pPr>
            <a:r>
              <a:rPr lang="en-US" sz="4000" b="1" dirty="0">
                <a:latin typeface="Candara" panose="020E0502030303020204" pitchFamily="34" charset="0"/>
              </a:rPr>
              <a:t>Fervently </a:t>
            </a:r>
            <a:r>
              <a:rPr lang="en-US" sz="4000" i="1" dirty="0">
                <a:latin typeface="Candara" panose="020E0502030303020204" pitchFamily="34" charset="0"/>
              </a:rPr>
              <a:t>– v. 22</a:t>
            </a:r>
          </a:p>
        </p:txBody>
      </p:sp>
      <p:sp>
        <p:nvSpPr>
          <p:cNvPr id="3" name="Slide Number Placeholder 2">
            <a:extLst>
              <a:ext uri="{FF2B5EF4-FFF2-40B4-BE49-F238E27FC236}">
                <a16:creationId xmlns:a16="http://schemas.microsoft.com/office/drawing/2014/main" id="{A709EA24-73BE-9513-BB58-BAAAD9FC90CA}"/>
              </a:ext>
            </a:extLst>
          </p:cNvPr>
          <p:cNvSpPr>
            <a:spLocks noGrp="1"/>
          </p:cNvSpPr>
          <p:nvPr>
            <p:ph type="sldNum" sz="quarter" idx="12"/>
          </p:nvPr>
        </p:nvSpPr>
        <p:spPr/>
        <p:txBody>
          <a:bodyPr/>
          <a:lstStyle/>
          <a:p>
            <a:fld id="{FAEF9944-A4F6-4C59-AEBD-678D6480B8EA}" type="slidenum">
              <a:rPr lang="en-US" smtClean="0"/>
              <a:pPr/>
              <a:t>8</a:t>
            </a:fld>
            <a:endParaRPr lang="en-US" dirty="0"/>
          </a:p>
        </p:txBody>
      </p:sp>
      <p:sp>
        <p:nvSpPr>
          <p:cNvPr id="4" name="Rectangle 3">
            <a:extLst>
              <a:ext uri="{FF2B5EF4-FFF2-40B4-BE49-F238E27FC236}">
                <a16:creationId xmlns:a16="http://schemas.microsoft.com/office/drawing/2014/main" id="{E4C62E39-8FFA-1A06-72C3-CB766CF5E570}"/>
              </a:ext>
            </a:extLst>
          </p:cNvPr>
          <p:cNvSpPr/>
          <p:nvPr/>
        </p:nvSpPr>
        <p:spPr>
          <a:xfrm>
            <a:off x="5731328" y="2022916"/>
            <a:ext cx="3005817" cy="77889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solidFill>
                  <a:schemeClr val="tx1"/>
                </a:solidFill>
                <a:latin typeface="Candara" panose="020E0502030303020204" pitchFamily="34" charset="0"/>
              </a:rPr>
              <a:t>Matt. 25:34-40</a:t>
            </a:r>
            <a:endParaRPr lang="en-US" sz="3600" dirty="0">
              <a:solidFill>
                <a:schemeClr val="tx1"/>
              </a:solidFill>
            </a:endParaRPr>
          </a:p>
        </p:txBody>
      </p:sp>
      <p:sp>
        <p:nvSpPr>
          <p:cNvPr id="5" name="Right Brace 4">
            <a:extLst>
              <a:ext uri="{FF2B5EF4-FFF2-40B4-BE49-F238E27FC236}">
                <a16:creationId xmlns:a16="http://schemas.microsoft.com/office/drawing/2014/main" id="{82516AE8-E54F-EFF0-07E8-098170325F01}"/>
              </a:ext>
            </a:extLst>
          </p:cNvPr>
          <p:cNvSpPr/>
          <p:nvPr/>
        </p:nvSpPr>
        <p:spPr>
          <a:xfrm>
            <a:off x="4757736" y="1608002"/>
            <a:ext cx="800100" cy="1576069"/>
          </a:xfrm>
          <a:prstGeom prst="rightBrace">
            <a:avLst>
              <a:gd name="adj1" fmla="val 32823"/>
              <a:gd name="adj2" fmla="val 50000"/>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70F9B27D-CCD2-52F2-5B6D-F5B30756D416}"/>
              </a:ext>
            </a:extLst>
          </p:cNvPr>
          <p:cNvSpPr txBox="1"/>
          <p:nvPr/>
        </p:nvSpPr>
        <p:spPr>
          <a:xfrm>
            <a:off x="466724" y="3326322"/>
            <a:ext cx="8169234" cy="2407134"/>
          </a:xfrm>
          <a:prstGeom prst="rect">
            <a:avLst/>
          </a:prstGeom>
          <a:solidFill>
            <a:schemeClr val="accent1">
              <a:lumMod val="40000"/>
              <a:lumOff val="60000"/>
            </a:schemeClr>
          </a:solidFill>
        </p:spPr>
        <p:txBody>
          <a:bodyPr wrap="square" rtlCol="0">
            <a:spAutoFit/>
          </a:bodyPr>
          <a:lstStyle/>
          <a:p>
            <a:pPr>
              <a:lnSpc>
                <a:spcPts val="3600"/>
              </a:lnSpc>
            </a:pPr>
            <a:r>
              <a:rPr lang="en-US" sz="3600" i="1" dirty="0">
                <a:latin typeface="Candara" panose="020E0502030303020204" pitchFamily="34" charset="0"/>
                <a:cs typeface="Arial" panose="020B0604020202020204" pitchFamily="34" charset="0"/>
              </a:rPr>
              <a:t>“…</a:t>
            </a:r>
            <a:r>
              <a:rPr lang="en-US" sz="3600" b="0" i="1" u="none" strike="noStrike" baseline="0" dirty="0">
                <a:latin typeface="Candara" panose="020E0502030303020204" pitchFamily="34" charset="0"/>
                <a:cs typeface="Arial" panose="020B0604020202020204" pitchFamily="34" charset="0"/>
              </a:rPr>
              <a:t>they loved the brethren with pure hearts fervently…intensely or continually; the full proof that their brotherly love was unfeigned, </a:t>
            </a:r>
            <a:r>
              <a:rPr lang="en-US" sz="3600" i="1" dirty="0">
                <a:latin typeface="Candara" panose="020E0502030303020204" pitchFamily="34" charset="0"/>
                <a:cs typeface="Arial" panose="020B0604020202020204" pitchFamily="34" charset="0"/>
              </a:rPr>
              <a:t>…</a:t>
            </a:r>
            <a:r>
              <a:rPr lang="en-US" sz="3600" b="0" i="1" u="none" strike="noStrike" baseline="0" dirty="0">
                <a:latin typeface="Candara" panose="020E0502030303020204" pitchFamily="34" charset="0"/>
                <a:cs typeface="Arial" panose="020B0604020202020204" pitchFamily="34" charset="0"/>
              </a:rPr>
              <a:t>a fraternal affection without hypocrisy” </a:t>
            </a:r>
            <a:r>
              <a:rPr lang="en-US" sz="3600" b="1" i="1" u="none" strike="noStrike" baseline="0" dirty="0">
                <a:latin typeface="Candara" panose="020E0502030303020204" pitchFamily="34" charset="0"/>
                <a:cs typeface="Arial" panose="020B0604020202020204" pitchFamily="34" charset="0"/>
              </a:rPr>
              <a:t>– Adam Clark</a:t>
            </a:r>
            <a:endParaRPr lang="en-US" sz="3600" b="1" i="1" dirty="0">
              <a:latin typeface="Candara" panose="020E0502030303020204" pitchFamily="34" charset="0"/>
            </a:endParaRPr>
          </a:p>
        </p:txBody>
      </p:sp>
    </p:spTree>
    <p:extLst>
      <p:ext uri="{BB962C8B-B14F-4D97-AF65-F5344CB8AC3E}">
        <p14:creationId xmlns:p14="http://schemas.microsoft.com/office/powerpoint/2010/main" val="1991422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285750" y="91440"/>
            <a:ext cx="8582025" cy="1168739"/>
          </a:xfrm>
        </p:spPr>
        <p:txBody>
          <a:bodyPr/>
          <a:lstStyle/>
          <a:p>
            <a:pPr>
              <a:lnSpc>
                <a:spcPts val="4800"/>
              </a:lnSpc>
            </a:pPr>
            <a:r>
              <a:rPr lang="en-US" sz="4800" dirty="0">
                <a:latin typeface="Candara" panose="020E0502030303020204" pitchFamily="34" charset="0"/>
              </a:rPr>
              <a:t>We Must </a:t>
            </a:r>
            <a:r>
              <a:rPr lang="en-US" sz="5400" i="1" u="sng" dirty="0">
                <a:latin typeface="Candara" panose="020E0502030303020204" pitchFamily="34" charset="0"/>
              </a:rPr>
              <a:t>DESIRE HIM</a:t>
            </a:r>
            <a:r>
              <a:rPr lang="en-US" sz="5400" dirty="0">
                <a:latin typeface="Candara" panose="020E0502030303020204" pitchFamily="34" charset="0"/>
              </a:rPr>
              <a:t> </a:t>
            </a:r>
            <a:r>
              <a:rPr lang="en-US" sz="4800" dirty="0">
                <a:latin typeface="Candara" panose="020E0502030303020204" pitchFamily="34" charset="0"/>
              </a:rPr>
              <a:t>Like His Child! </a:t>
            </a:r>
            <a:r>
              <a:rPr lang="en-US" sz="4800" b="0" dirty="0">
                <a:latin typeface="Candara" panose="020E0502030303020204" pitchFamily="34" charset="0"/>
              </a:rPr>
              <a:t>– </a:t>
            </a:r>
            <a:r>
              <a:rPr lang="en-US" sz="4800" b="0" i="1" dirty="0">
                <a:latin typeface="Candara" panose="020E0502030303020204" pitchFamily="34" charset="0"/>
              </a:rPr>
              <a:t>2:2-3</a:t>
            </a:r>
          </a:p>
        </p:txBody>
      </p:sp>
      <p:sp>
        <p:nvSpPr>
          <p:cNvPr id="8" name="Content Placeholder 7">
            <a:extLst>
              <a:ext uri="{FF2B5EF4-FFF2-40B4-BE49-F238E27FC236}">
                <a16:creationId xmlns:a16="http://schemas.microsoft.com/office/drawing/2014/main" id="{747E705F-2C50-E426-2433-1CB8ABD99248}"/>
              </a:ext>
            </a:extLst>
          </p:cNvPr>
          <p:cNvSpPr>
            <a:spLocks noGrp="1"/>
          </p:cNvSpPr>
          <p:nvPr>
            <p:ph sz="quarter" idx="19"/>
          </p:nvPr>
        </p:nvSpPr>
        <p:spPr>
          <a:xfrm>
            <a:off x="466724" y="1608002"/>
            <a:ext cx="8582025" cy="4160520"/>
          </a:xfrm>
        </p:spPr>
        <p:txBody>
          <a:bodyPr>
            <a:normAutofit/>
          </a:bodyPr>
          <a:lstStyle/>
          <a:p>
            <a:pPr>
              <a:lnSpc>
                <a:spcPts val="4000"/>
              </a:lnSpc>
              <a:spcBef>
                <a:spcPts val="0"/>
              </a:spcBef>
            </a:pPr>
            <a:r>
              <a:rPr lang="en-US" sz="4000" b="1" dirty="0">
                <a:latin typeface="Candara" panose="020E0502030303020204" pitchFamily="34" charset="0"/>
              </a:rPr>
              <a:t>To </a:t>
            </a:r>
            <a:r>
              <a:rPr lang="en-US" sz="4000" b="1" i="1" u="sng" dirty="0">
                <a:latin typeface="Candara" panose="020E0502030303020204" pitchFamily="34" charset="0"/>
              </a:rPr>
              <a:t>KNOW</a:t>
            </a:r>
            <a:r>
              <a:rPr lang="en-US" sz="4000" b="1" i="1" dirty="0">
                <a:latin typeface="Candara" panose="020E0502030303020204" pitchFamily="34" charset="0"/>
              </a:rPr>
              <a:t> </a:t>
            </a:r>
            <a:r>
              <a:rPr lang="en-US" sz="4000" b="1" dirty="0">
                <a:latin typeface="Candara" panose="020E0502030303020204" pitchFamily="34" charset="0"/>
              </a:rPr>
              <a:t>His Word </a:t>
            </a:r>
            <a:r>
              <a:rPr lang="en-US" sz="4000" b="1" i="1" dirty="0">
                <a:latin typeface="Candara" panose="020E0502030303020204" pitchFamily="34" charset="0"/>
              </a:rPr>
              <a:t>–</a:t>
            </a:r>
            <a:r>
              <a:rPr lang="en-US" sz="4000" i="1" dirty="0">
                <a:latin typeface="Candara" panose="020E0502030303020204" pitchFamily="34" charset="0"/>
              </a:rPr>
              <a:t> Acts 17:11</a:t>
            </a:r>
          </a:p>
          <a:p>
            <a:pPr>
              <a:lnSpc>
                <a:spcPts val="3800"/>
              </a:lnSpc>
              <a:spcBef>
                <a:spcPts val="600"/>
              </a:spcBef>
              <a:spcAft>
                <a:spcPts val="0"/>
              </a:spcAft>
            </a:pPr>
            <a:r>
              <a:rPr lang="en-US" sz="4000" b="1" dirty="0">
                <a:latin typeface="Candara" panose="020E0502030303020204" pitchFamily="34" charset="0"/>
              </a:rPr>
              <a:t>To </a:t>
            </a:r>
            <a:r>
              <a:rPr lang="en-US" sz="4000" b="1" i="1" u="sng" dirty="0">
                <a:latin typeface="Candara" panose="020E0502030303020204" pitchFamily="34" charset="0"/>
              </a:rPr>
              <a:t>DO</a:t>
            </a:r>
            <a:r>
              <a:rPr lang="en-US" sz="4000" b="1" dirty="0">
                <a:latin typeface="Candara" panose="020E0502030303020204" pitchFamily="34" charset="0"/>
              </a:rPr>
              <a:t> His Word </a:t>
            </a:r>
            <a:r>
              <a:rPr lang="en-US" sz="4000" i="1" dirty="0">
                <a:latin typeface="Candara" panose="020E0502030303020204" pitchFamily="34" charset="0"/>
              </a:rPr>
              <a:t>– John 8:31-32</a:t>
            </a:r>
          </a:p>
        </p:txBody>
      </p:sp>
      <p:sp>
        <p:nvSpPr>
          <p:cNvPr id="3" name="Slide Number Placeholder 2">
            <a:extLst>
              <a:ext uri="{FF2B5EF4-FFF2-40B4-BE49-F238E27FC236}">
                <a16:creationId xmlns:a16="http://schemas.microsoft.com/office/drawing/2014/main" id="{BB0A9B01-936E-2A22-AE3B-86C06608F386}"/>
              </a:ext>
            </a:extLst>
          </p:cNvPr>
          <p:cNvSpPr>
            <a:spLocks noGrp="1"/>
          </p:cNvSpPr>
          <p:nvPr>
            <p:ph type="sldNum" sz="quarter" idx="12"/>
          </p:nvPr>
        </p:nvSpPr>
        <p:spPr/>
        <p:txBody>
          <a:bodyPr/>
          <a:lstStyle/>
          <a:p>
            <a:fld id="{FAEF9944-A4F6-4C59-AEBD-678D6480B8EA}" type="slidenum">
              <a:rPr lang="en-US" smtClean="0"/>
              <a:pPr/>
              <a:t>9</a:t>
            </a:fld>
            <a:endParaRPr lang="en-US" dirty="0"/>
          </a:p>
        </p:txBody>
      </p:sp>
      <p:sp>
        <p:nvSpPr>
          <p:cNvPr id="4" name="TextBox 3">
            <a:extLst>
              <a:ext uri="{FF2B5EF4-FFF2-40B4-BE49-F238E27FC236}">
                <a16:creationId xmlns:a16="http://schemas.microsoft.com/office/drawing/2014/main" id="{94F14CE6-2610-EE9E-B0DD-24803AFFC4A8}"/>
              </a:ext>
            </a:extLst>
          </p:cNvPr>
          <p:cNvSpPr txBox="1"/>
          <p:nvPr/>
        </p:nvSpPr>
        <p:spPr>
          <a:xfrm>
            <a:off x="363465" y="2955469"/>
            <a:ext cx="8406336" cy="2970685"/>
          </a:xfrm>
          <a:prstGeom prst="rect">
            <a:avLst/>
          </a:prstGeom>
          <a:solidFill>
            <a:schemeClr val="accent1">
              <a:lumMod val="40000"/>
              <a:lumOff val="60000"/>
            </a:schemeClr>
          </a:solidFill>
        </p:spPr>
        <p:txBody>
          <a:bodyPr wrap="square" rtlCol="0">
            <a:spAutoFit/>
          </a:bodyPr>
          <a:lstStyle/>
          <a:p>
            <a:pPr>
              <a:lnSpc>
                <a:spcPts val="3200"/>
              </a:lnSpc>
            </a:pPr>
            <a:r>
              <a:rPr lang="en-US" sz="3200" b="1" i="1" dirty="0">
                <a:latin typeface="Candara" panose="020E0502030303020204" pitchFamily="34" charset="0"/>
              </a:rPr>
              <a:t>“But be ye </a:t>
            </a:r>
            <a:r>
              <a:rPr lang="en-US" sz="3200" b="1" i="1" dirty="0">
                <a:solidFill>
                  <a:srgbClr val="FF0000"/>
                </a:solidFill>
                <a:latin typeface="Candara" panose="020E0502030303020204" pitchFamily="34" charset="0"/>
              </a:rPr>
              <a:t>doers of the word</a:t>
            </a:r>
            <a:r>
              <a:rPr lang="en-US" sz="3200" b="1" i="1" dirty="0">
                <a:latin typeface="Candara" panose="020E0502030303020204" pitchFamily="34" charset="0"/>
              </a:rPr>
              <a:t>, and not hearers only, deluding your own selves. For if any one is a hearer of the word and not a </a:t>
            </a:r>
            <a:r>
              <a:rPr lang="en-US" sz="3200" b="1" i="1" dirty="0">
                <a:solidFill>
                  <a:srgbClr val="FF0000"/>
                </a:solidFill>
                <a:latin typeface="Candara" panose="020E0502030303020204" pitchFamily="34" charset="0"/>
              </a:rPr>
              <a:t>doer</a:t>
            </a:r>
            <a:r>
              <a:rPr lang="en-US" sz="3200" b="1" i="1" dirty="0">
                <a:latin typeface="Candara" panose="020E0502030303020204" pitchFamily="34" charset="0"/>
              </a:rPr>
              <a:t>, he is like unto a man beholding his natural face in a mirror: for he </a:t>
            </a:r>
            <a:r>
              <a:rPr lang="en-US" sz="3200" b="1" i="1" dirty="0" err="1">
                <a:latin typeface="Candara" panose="020E0502030303020204" pitchFamily="34" charset="0"/>
              </a:rPr>
              <a:t>beholdeth</a:t>
            </a:r>
            <a:r>
              <a:rPr lang="en-US" sz="3200" b="1" i="1" dirty="0">
                <a:latin typeface="Candara" panose="020E0502030303020204" pitchFamily="34" charset="0"/>
              </a:rPr>
              <a:t> himself, and </a:t>
            </a:r>
            <a:r>
              <a:rPr lang="en-US" sz="3200" b="1" i="1" dirty="0" err="1">
                <a:latin typeface="Candara" panose="020E0502030303020204" pitchFamily="34" charset="0"/>
              </a:rPr>
              <a:t>goeth</a:t>
            </a:r>
            <a:r>
              <a:rPr lang="en-US" sz="3200" b="1" i="1" dirty="0">
                <a:latin typeface="Candara" panose="020E0502030303020204" pitchFamily="34" charset="0"/>
              </a:rPr>
              <a:t> away, and straightway </a:t>
            </a:r>
            <a:r>
              <a:rPr lang="en-US" sz="3200" b="1" i="1" dirty="0" err="1">
                <a:latin typeface="Candara" panose="020E0502030303020204" pitchFamily="34" charset="0"/>
              </a:rPr>
              <a:t>forgetteth</a:t>
            </a:r>
            <a:r>
              <a:rPr lang="en-US" sz="3200" b="1" i="1" dirty="0">
                <a:latin typeface="Candara" panose="020E0502030303020204" pitchFamily="34" charset="0"/>
              </a:rPr>
              <a:t> what manner of man he was…”</a:t>
            </a:r>
            <a:r>
              <a:rPr lang="en-US" sz="3200" i="1" dirty="0">
                <a:latin typeface="Candara" panose="020E0502030303020204" pitchFamily="34" charset="0"/>
              </a:rPr>
              <a:t>(James 1:24-25, ASV).              </a:t>
            </a:r>
          </a:p>
        </p:txBody>
      </p:sp>
    </p:spTree>
    <p:extLst>
      <p:ext uri="{BB962C8B-B14F-4D97-AF65-F5344CB8AC3E}">
        <p14:creationId xmlns:p14="http://schemas.microsoft.com/office/powerpoint/2010/main" val="1618091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animBg="1"/>
    </p:bldLst>
  </p:timing>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FF477C-132F-44F8-8C56-EBFF95FAF97B}">
  <ds:schemaRefs>
    <ds:schemaRef ds:uri="http://purl.org/dc/terms/"/>
    <ds:schemaRef ds:uri="http://schemas.microsoft.com/sharepoint/v3"/>
    <ds:schemaRef ds:uri="http://schemas.microsoft.com/office/2006/metadata/properties"/>
    <ds:schemaRef ds:uri="16c05727-aa75-4e4a-9b5f-8a80a1165891"/>
    <ds:schemaRef ds:uri="71af3243-3dd4-4a8d-8c0d-dd76da1f02a5"/>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230e9df3-be65-4c73-a93b-d1236ebd677e"/>
    <ds:schemaRef ds:uri="http://purl.org/dc/dcmitype/"/>
    <ds:schemaRef ds:uri="http://purl.org/dc/elements/1.1/"/>
  </ds:schemaRefs>
</ds:datastoreItem>
</file>

<file path=customXml/itemProps2.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36CB81-A037-44A8-88EB-C0C0F17FD4B1}">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Shoji design</Template>
  <TotalTime>515</TotalTime>
  <Words>4699</Words>
  <Application>Microsoft Office PowerPoint</Application>
  <PresentationFormat>On-screen Show (4:3)</PresentationFormat>
  <Paragraphs>176</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Arial</vt:lpstr>
      <vt:lpstr>Calibri</vt:lpstr>
      <vt:lpstr>Candara</vt:lpstr>
      <vt:lpstr>Corbel</vt:lpstr>
      <vt:lpstr>Wingdings</vt:lpstr>
      <vt:lpstr>ShojiVTI</vt:lpstr>
      <vt:lpstr>“If you call on the father”</vt:lpstr>
      <vt:lpstr>1 Peter 1:13-19 (13-16)</vt:lpstr>
      <vt:lpstr>1 Peter 1:13-19 (17-19)</vt:lpstr>
      <vt:lpstr>PowerPoint Presentation</vt:lpstr>
      <vt:lpstr>If We Truly Call On The Father, This Brings obligations!</vt:lpstr>
      <vt:lpstr>We Must TRUST HIM Like His Child! – 1:3-13</vt:lpstr>
      <vt:lpstr>We Must OBEY HIM Like His Child! – 1:13-21</vt:lpstr>
      <vt:lpstr>We Must LOVE HIM Like His Child! – 1:22-2:1</vt:lpstr>
      <vt:lpstr>We Must DESIRE HIM Like His Child! – 2:2-3</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35</cp:revision>
  <cp:lastPrinted>2024-06-16T13:47:20Z</cp:lastPrinted>
  <dcterms:created xsi:type="dcterms:W3CDTF">2024-06-14T16:34:30Z</dcterms:created>
  <dcterms:modified xsi:type="dcterms:W3CDTF">2024-06-17T16:39:25Z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