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3" r:id="rId1"/>
  </p:sldMasterIdLst>
  <p:notesMasterIdLst>
    <p:notesMasterId r:id="rId13"/>
  </p:notesMasterIdLst>
  <p:handoutMasterIdLst>
    <p:handoutMasterId r:id="rId14"/>
  </p:handoutMasterIdLst>
  <p:sldIdLst>
    <p:sldId id="296" r:id="rId2"/>
    <p:sldId id="297" r:id="rId3"/>
    <p:sldId id="298" r:id="rId4"/>
    <p:sldId id="300" r:id="rId5"/>
    <p:sldId id="412" r:id="rId6"/>
    <p:sldId id="413" r:id="rId7"/>
    <p:sldId id="414" r:id="rId8"/>
    <p:sldId id="415" r:id="rId9"/>
    <p:sldId id="305" r:id="rId10"/>
    <p:sldId id="381" r:id="rId11"/>
    <p:sldId id="3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92C48"/>
    <a:srgbClr val="2C2D39"/>
    <a:srgbClr val="242630"/>
    <a:srgbClr val="2A1F43"/>
    <a:srgbClr val="0C1B43"/>
    <a:srgbClr val="000000"/>
    <a:srgbClr val="1D2225"/>
    <a:srgbClr val="F8F8F8"/>
    <a:srgbClr val="363C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BC2998-D439-4067-9367-DE76D7A3FFD7}" v="3304" dt="2024-06-10T00:08:29.866"/>
  </p1510:revLst>
</p1510:revInfo>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6245" autoAdjust="0"/>
  </p:normalViewPr>
  <p:slideViewPr>
    <p:cSldViewPr snapToGrid="0" snapToObjects="1">
      <p:cViewPr varScale="1">
        <p:scale>
          <a:sx n="70" d="100"/>
          <a:sy n="70" d="100"/>
        </p:scale>
        <p:origin x="2820" y="60"/>
      </p:cViewPr>
      <p:guideLst/>
    </p:cSldViewPr>
  </p:slideViewPr>
  <p:notesTextViewPr>
    <p:cViewPr>
      <p:scale>
        <a:sx n="1" d="1"/>
        <a:sy n="1" d="1"/>
      </p:scale>
      <p:origin x="0" y="0"/>
    </p:cViewPr>
  </p:notesTextViewPr>
  <p:notesViewPr>
    <p:cSldViewPr snapToGrid="0" snapToObjects="1">
      <p:cViewPr varScale="1">
        <p:scale>
          <a:sx n="80" d="100"/>
          <a:sy n="80" d="100"/>
        </p:scale>
        <p:origin x="4002"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73BC2998-D439-4067-9367-DE76D7A3FFD7}"/>
    <pc:docChg chg="undo redo custSel addSld delSld modSld sldOrd">
      <pc:chgData name="Tommy McClure" userId="5f57beb918c8a44c" providerId="LiveId" clId="{73BC2998-D439-4067-9367-DE76D7A3FFD7}" dt="2024-06-10T00:08:29.866" v="5253" actId="313"/>
      <pc:docMkLst>
        <pc:docMk/>
      </pc:docMkLst>
      <pc:sldChg chg="modSp mod modNotes modNotesTx">
        <pc:chgData name="Tommy McClure" userId="5f57beb918c8a44c" providerId="LiveId" clId="{73BC2998-D439-4067-9367-DE76D7A3FFD7}" dt="2024-06-08T23:44:25.635" v="5160" actId="207"/>
        <pc:sldMkLst>
          <pc:docMk/>
          <pc:sldMk cId="1459366218" sldId="297"/>
        </pc:sldMkLst>
        <pc:spChg chg="mod">
          <ac:chgData name="Tommy McClure" userId="5f57beb918c8a44c" providerId="LiveId" clId="{73BC2998-D439-4067-9367-DE76D7A3FFD7}" dt="2024-06-08T16:16:46.297" v="1823" actId="20577"/>
          <ac:spMkLst>
            <pc:docMk/>
            <pc:sldMk cId="1459366218" sldId="297"/>
            <ac:spMk id="2" creationId="{5CFB284A-573D-46BB-8DDB-1E198A12A19F}"/>
          </ac:spMkLst>
        </pc:spChg>
        <pc:spChg chg="mod ord">
          <ac:chgData name="Tommy McClure" userId="5f57beb918c8a44c" providerId="LiveId" clId="{73BC2998-D439-4067-9367-DE76D7A3FFD7}" dt="2024-06-08T16:17:01.192" v="1824" actId="20577"/>
          <ac:spMkLst>
            <pc:docMk/>
            <pc:sldMk cId="1459366218" sldId="297"/>
            <ac:spMk id="3" creationId="{7D3A1EDC-CF41-4438-BB57-18569B953129}"/>
          </ac:spMkLst>
        </pc:spChg>
      </pc:sldChg>
      <pc:sldChg chg="addSp delSp modSp mod addAnim delAnim modNotes modNotesTx">
        <pc:chgData name="Tommy McClure" userId="5f57beb918c8a44c" providerId="LiveId" clId="{73BC2998-D439-4067-9367-DE76D7A3FFD7}" dt="2024-06-09T22:08:33.541" v="5175" actId="1038"/>
        <pc:sldMkLst>
          <pc:docMk/>
          <pc:sldMk cId="3728819239" sldId="298"/>
        </pc:sldMkLst>
        <pc:spChg chg="mod">
          <ac:chgData name="Tommy McClure" userId="5f57beb918c8a44c" providerId="LiveId" clId="{73BC2998-D439-4067-9367-DE76D7A3FFD7}" dt="2024-06-09T22:08:33.541" v="5175" actId="1038"/>
          <ac:spMkLst>
            <pc:docMk/>
            <pc:sldMk cId="3728819239" sldId="298"/>
            <ac:spMk id="4" creationId="{788EEBFD-6295-6D71-D22E-6D04BE62C9AA}"/>
          </ac:spMkLst>
        </pc:spChg>
        <pc:spChg chg="add del mod">
          <ac:chgData name="Tommy McClure" userId="5f57beb918c8a44c" providerId="LiveId" clId="{73BC2998-D439-4067-9367-DE76D7A3FFD7}" dt="2024-06-08T19:19:24.517" v="5005" actId="20577"/>
          <ac:spMkLst>
            <pc:docMk/>
            <pc:sldMk cId="3728819239" sldId="298"/>
            <ac:spMk id="23" creationId="{3E408D6E-B51C-CD4F-AC1A-15EC32AAB741}"/>
          </ac:spMkLst>
        </pc:spChg>
      </pc:sldChg>
      <pc:sldChg chg="del">
        <pc:chgData name="Tommy McClure" userId="5f57beb918c8a44c" providerId="LiveId" clId="{73BC2998-D439-4067-9367-DE76D7A3FFD7}" dt="2024-06-08T18:56:07.599" v="4695" actId="2696"/>
        <pc:sldMkLst>
          <pc:docMk/>
          <pc:sldMk cId="2888430270" sldId="299"/>
        </pc:sldMkLst>
      </pc:sldChg>
      <pc:sldChg chg="addSp modSp mod modAnim modNotesTx">
        <pc:chgData name="Tommy McClure" userId="5f57beb918c8a44c" providerId="LiveId" clId="{73BC2998-D439-4067-9367-DE76D7A3FFD7}" dt="2024-06-08T16:48:07.108" v="2424" actId="113"/>
        <pc:sldMkLst>
          <pc:docMk/>
          <pc:sldMk cId="2186474293" sldId="300"/>
        </pc:sldMkLst>
        <pc:spChg chg="add mod">
          <ac:chgData name="Tommy McClure" userId="5f57beb918c8a44c" providerId="LiveId" clId="{73BC2998-D439-4067-9367-DE76D7A3FFD7}" dt="2024-06-08T16:43:30.424" v="2413" actId="20577"/>
          <ac:spMkLst>
            <pc:docMk/>
            <pc:sldMk cId="2186474293" sldId="300"/>
            <ac:spMk id="3" creationId="{2FA66AAE-4C3F-48FA-038D-9737979D197E}"/>
          </ac:spMkLst>
        </pc:spChg>
        <pc:spChg chg="mod">
          <ac:chgData name="Tommy McClure" userId="5f57beb918c8a44c" providerId="LiveId" clId="{73BC2998-D439-4067-9367-DE76D7A3FFD7}" dt="2024-06-08T16:25:48.648" v="2212" actId="1035"/>
          <ac:spMkLst>
            <pc:docMk/>
            <pc:sldMk cId="2186474293" sldId="300"/>
            <ac:spMk id="5" creationId="{70C6A1E0-947C-4AFF-917E-B608BADF0266}"/>
          </ac:spMkLst>
        </pc:spChg>
        <pc:spChg chg="mod">
          <ac:chgData name="Tommy McClure" userId="5f57beb918c8a44c" providerId="LiveId" clId="{73BC2998-D439-4067-9367-DE76D7A3FFD7}" dt="2024-06-08T16:26:04.105" v="2222" actId="1036"/>
          <ac:spMkLst>
            <pc:docMk/>
            <pc:sldMk cId="2186474293" sldId="300"/>
            <ac:spMk id="7" creationId="{43AA73FF-BA1B-A992-507A-9BC26036C383}"/>
          </ac:spMkLst>
        </pc:spChg>
      </pc:sldChg>
      <pc:sldChg chg="del">
        <pc:chgData name="Tommy McClure" userId="5f57beb918c8a44c" providerId="LiveId" clId="{73BC2998-D439-4067-9367-DE76D7A3FFD7}" dt="2024-06-08T18:55:37.019" v="4689" actId="2696"/>
        <pc:sldMkLst>
          <pc:docMk/>
          <pc:sldMk cId="2662408158" sldId="303"/>
        </pc:sldMkLst>
      </pc:sldChg>
      <pc:sldChg chg="modSp mod modAnim">
        <pc:chgData name="Tommy McClure" userId="5f57beb918c8a44c" providerId="LiveId" clId="{73BC2998-D439-4067-9367-DE76D7A3FFD7}" dt="2024-06-08T19:16:13.074" v="4978" actId="20577"/>
        <pc:sldMkLst>
          <pc:docMk/>
          <pc:sldMk cId="2923797375" sldId="305"/>
        </pc:sldMkLst>
        <pc:spChg chg="mod">
          <ac:chgData name="Tommy McClure" userId="5f57beb918c8a44c" providerId="LiveId" clId="{73BC2998-D439-4067-9367-DE76D7A3FFD7}" dt="2024-06-08T19:16:13.074" v="4978" actId="20577"/>
          <ac:spMkLst>
            <pc:docMk/>
            <pc:sldMk cId="2923797375" sldId="305"/>
            <ac:spMk id="2" creationId="{37C10E1D-EF43-5980-2465-942EDE7C56B8}"/>
          </ac:spMkLst>
        </pc:spChg>
        <pc:spChg chg="mod">
          <ac:chgData name="Tommy McClure" userId="5f57beb918c8a44c" providerId="LiveId" clId="{73BC2998-D439-4067-9367-DE76D7A3FFD7}" dt="2024-06-08T19:06:43.001" v="4957" actId="255"/>
          <ac:spMkLst>
            <pc:docMk/>
            <pc:sldMk cId="2923797375" sldId="305"/>
            <ac:spMk id="21" creationId="{4095A0CF-E335-0C44-AB23-48EE18153C8F}"/>
          </ac:spMkLst>
        </pc:spChg>
      </pc:sldChg>
      <pc:sldChg chg="modNotes">
        <pc:chgData name="Tommy McClure" userId="5f57beb918c8a44c" providerId="LiveId" clId="{73BC2998-D439-4067-9367-DE76D7A3FFD7}" dt="2024-06-08T23:48:15.061" v="5166" actId="27636"/>
        <pc:sldMkLst>
          <pc:docMk/>
          <pc:sldMk cId="2970185068" sldId="380"/>
        </pc:sldMkLst>
      </pc:sldChg>
      <pc:sldChg chg="addSp modSp mod modAnim">
        <pc:chgData name="Tommy McClure" userId="5f57beb918c8a44c" providerId="LiveId" clId="{73BC2998-D439-4067-9367-DE76D7A3FFD7}" dt="2024-06-09T22:33:34.378" v="5250" actId="166"/>
        <pc:sldMkLst>
          <pc:docMk/>
          <pc:sldMk cId="4082160899" sldId="381"/>
        </pc:sldMkLst>
        <pc:spChg chg="mod">
          <ac:chgData name="Tommy McClure" userId="5f57beb918c8a44c" providerId="LiveId" clId="{73BC2998-D439-4067-9367-DE76D7A3FFD7}" dt="2024-06-08T19:01:45.252" v="4892" actId="114"/>
          <ac:spMkLst>
            <pc:docMk/>
            <pc:sldMk cId="4082160899" sldId="381"/>
            <ac:spMk id="2" creationId="{5CFB284A-573D-46BB-8DDB-1E198A12A19F}"/>
          </ac:spMkLst>
        </pc:spChg>
        <pc:spChg chg="mod ord">
          <ac:chgData name="Tommy McClure" userId="5f57beb918c8a44c" providerId="LiveId" clId="{73BC2998-D439-4067-9367-DE76D7A3FFD7}" dt="2024-06-09T22:33:34.378" v="5250" actId="166"/>
          <ac:spMkLst>
            <pc:docMk/>
            <pc:sldMk cId="4082160899" sldId="381"/>
            <ac:spMk id="3" creationId="{7D3A1EDC-CF41-4438-BB57-18569B953129}"/>
          </ac:spMkLst>
        </pc:spChg>
        <pc:spChg chg="add mod">
          <ac:chgData name="Tommy McClure" userId="5f57beb918c8a44c" providerId="LiveId" clId="{73BC2998-D439-4067-9367-DE76D7A3FFD7}" dt="2024-06-09T22:33:27.423" v="5249" actId="1036"/>
          <ac:spMkLst>
            <pc:docMk/>
            <pc:sldMk cId="4082160899" sldId="381"/>
            <ac:spMk id="5" creationId="{75D27777-662D-333A-5385-1D6F392B21F6}"/>
          </ac:spMkLst>
        </pc:spChg>
        <pc:spChg chg="add mod">
          <ac:chgData name="Tommy McClure" userId="5f57beb918c8a44c" providerId="LiveId" clId="{73BC2998-D439-4067-9367-DE76D7A3FFD7}" dt="2024-06-09T22:31:02.920" v="5246" actId="1036"/>
          <ac:spMkLst>
            <pc:docMk/>
            <pc:sldMk cId="4082160899" sldId="381"/>
            <ac:spMk id="6" creationId="{3C66D620-450D-53F4-831F-4A395570F86B}"/>
          </ac:spMkLst>
        </pc:spChg>
        <pc:spChg chg="add mod">
          <ac:chgData name="Tommy McClure" userId="5f57beb918c8a44c" providerId="LiveId" clId="{73BC2998-D439-4067-9367-DE76D7A3FFD7}" dt="2024-06-09T22:30:27.649" v="5243" actId="1036"/>
          <ac:spMkLst>
            <pc:docMk/>
            <pc:sldMk cId="4082160899" sldId="381"/>
            <ac:spMk id="7" creationId="{4C4C2925-3EB2-6BB2-5D56-BD5BEF774F3D}"/>
          </ac:spMkLst>
        </pc:spChg>
        <pc:spChg chg="add mod">
          <ac:chgData name="Tommy McClure" userId="5f57beb918c8a44c" providerId="LiveId" clId="{73BC2998-D439-4067-9367-DE76D7A3FFD7}" dt="2024-06-09T22:29:05.379" v="5223" actId="1036"/>
          <ac:spMkLst>
            <pc:docMk/>
            <pc:sldMk cId="4082160899" sldId="381"/>
            <ac:spMk id="8" creationId="{B348D6FB-023D-70C7-2B1F-5488B488B053}"/>
          </ac:spMkLst>
        </pc:spChg>
      </pc:sldChg>
      <pc:sldChg chg="del">
        <pc:chgData name="Tommy McClure" userId="5f57beb918c8a44c" providerId="LiveId" clId="{73BC2998-D439-4067-9367-DE76D7A3FFD7}" dt="2024-06-08T18:56:12.407" v="4696" actId="2696"/>
        <pc:sldMkLst>
          <pc:docMk/>
          <pc:sldMk cId="3043075698" sldId="382"/>
        </pc:sldMkLst>
      </pc:sldChg>
      <pc:sldChg chg="del">
        <pc:chgData name="Tommy McClure" userId="5f57beb918c8a44c" providerId="LiveId" clId="{73BC2998-D439-4067-9367-DE76D7A3FFD7}" dt="2024-06-08T18:56:16.175" v="4697" actId="2696"/>
        <pc:sldMkLst>
          <pc:docMk/>
          <pc:sldMk cId="3674337176" sldId="383"/>
        </pc:sldMkLst>
      </pc:sldChg>
      <pc:sldChg chg="add del">
        <pc:chgData name="Tommy McClure" userId="5f57beb918c8a44c" providerId="LiveId" clId="{73BC2998-D439-4067-9367-DE76D7A3FFD7}" dt="2024-06-08T19:50:26.237" v="5091" actId="2696"/>
        <pc:sldMkLst>
          <pc:docMk/>
          <pc:sldMk cId="3776180971" sldId="383"/>
        </pc:sldMkLst>
      </pc:sldChg>
      <pc:sldChg chg="del">
        <pc:chgData name="Tommy McClure" userId="5f57beb918c8a44c" providerId="LiveId" clId="{73BC2998-D439-4067-9367-DE76D7A3FFD7}" dt="2024-06-08T18:55:32.551" v="4688" actId="2696"/>
        <pc:sldMkLst>
          <pc:docMk/>
          <pc:sldMk cId="3922448734" sldId="384"/>
        </pc:sldMkLst>
      </pc:sldChg>
      <pc:sldChg chg="del">
        <pc:chgData name="Tommy McClure" userId="5f57beb918c8a44c" providerId="LiveId" clId="{73BC2998-D439-4067-9367-DE76D7A3FFD7}" dt="2024-06-08T18:56:24.014" v="4699" actId="2696"/>
        <pc:sldMkLst>
          <pc:docMk/>
          <pc:sldMk cId="2711490051" sldId="385"/>
        </pc:sldMkLst>
      </pc:sldChg>
      <pc:sldChg chg="add del setBg">
        <pc:chgData name="Tommy McClure" userId="5f57beb918c8a44c" providerId="LiveId" clId="{73BC2998-D439-4067-9367-DE76D7A3FFD7}" dt="2024-06-08T18:56:04.773" v="4694" actId="2696"/>
        <pc:sldMkLst>
          <pc:docMk/>
          <pc:sldMk cId="700677473" sldId="409"/>
        </pc:sldMkLst>
      </pc:sldChg>
      <pc:sldChg chg="del">
        <pc:chgData name="Tommy McClure" userId="5f57beb918c8a44c" providerId="LiveId" clId="{73BC2998-D439-4067-9367-DE76D7A3FFD7}" dt="2024-06-08T18:55:53.290" v="4692" actId="2696"/>
        <pc:sldMkLst>
          <pc:docMk/>
          <pc:sldMk cId="1739098222" sldId="409"/>
        </pc:sldMkLst>
      </pc:sldChg>
      <pc:sldChg chg="del">
        <pc:chgData name="Tommy McClure" userId="5f57beb918c8a44c" providerId="LiveId" clId="{73BC2998-D439-4067-9367-DE76D7A3FFD7}" dt="2024-06-08T18:55:50.661" v="4691" actId="2696"/>
        <pc:sldMkLst>
          <pc:docMk/>
          <pc:sldMk cId="1502298992" sldId="410"/>
        </pc:sldMkLst>
      </pc:sldChg>
      <pc:sldChg chg="del">
        <pc:chgData name="Tommy McClure" userId="5f57beb918c8a44c" providerId="LiveId" clId="{73BC2998-D439-4067-9367-DE76D7A3FFD7}" dt="2024-06-08T18:55:40.292" v="4690" actId="2696"/>
        <pc:sldMkLst>
          <pc:docMk/>
          <pc:sldMk cId="1387448692" sldId="411"/>
        </pc:sldMkLst>
      </pc:sldChg>
      <pc:sldChg chg="modSp mod modNotesTx">
        <pc:chgData name="Tommy McClure" userId="5f57beb918c8a44c" providerId="LiveId" clId="{73BC2998-D439-4067-9367-DE76D7A3FFD7}" dt="2024-06-08T17:09:30.357" v="2721" actId="20577"/>
        <pc:sldMkLst>
          <pc:docMk/>
          <pc:sldMk cId="2719182508" sldId="412"/>
        </pc:sldMkLst>
        <pc:spChg chg="mod">
          <ac:chgData name="Tommy McClure" userId="5f57beb918c8a44c" providerId="LiveId" clId="{73BC2998-D439-4067-9367-DE76D7A3FFD7}" dt="2024-06-08T17:05:12.406" v="2700" actId="1036"/>
          <ac:spMkLst>
            <pc:docMk/>
            <pc:sldMk cId="2719182508" sldId="412"/>
            <ac:spMk id="4" creationId="{1178AB1B-9F3D-20F6-3F38-5A89C4B4672E}"/>
          </ac:spMkLst>
        </pc:spChg>
        <pc:spChg chg="mod">
          <ac:chgData name="Tommy McClure" userId="5f57beb918c8a44c" providerId="LiveId" clId="{73BC2998-D439-4067-9367-DE76D7A3FFD7}" dt="2024-06-08T17:09:30.357" v="2721" actId="20577"/>
          <ac:spMkLst>
            <pc:docMk/>
            <pc:sldMk cId="2719182508" sldId="412"/>
            <ac:spMk id="5" creationId="{70C6A1E0-947C-4AFF-917E-B608BADF0266}"/>
          </ac:spMkLst>
        </pc:spChg>
        <pc:spChg chg="mod">
          <ac:chgData name="Tommy McClure" userId="5f57beb918c8a44c" providerId="LiveId" clId="{73BC2998-D439-4067-9367-DE76D7A3FFD7}" dt="2024-06-08T17:07:02.142" v="2712" actId="1035"/>
          <ac:spMkLst>
            <pc:docMk/>
            <pc:sldMk cId="2719182508" sldId="412"/>
            <ac:spMk id="7" creationId="{43AA73FF-BA1B-A992-507A-9BC26036C383}"/>
          </ac:spMkLst>
        </pc:spChg>
      </pc:sldChg>
      <pc:sldChg chg="modSp mod modAnim modNotesTx">
        <pc:chgData name="Tommy McClure" userId="5f57beb918c8a44c" providerId="LiveId" clId="{73BC2998-D439-4067-9367-DE76D7A3FFD7}" dt="2024-06-10T00:08:29.866" v="5253" actId="313"/>
        <pc:sldMkLst>
          <pc:docMk/>
          <pc:sldMk cId="3842682060" sldId="413"/>
        </pc:sldMkLst>
        <pc:spChg chg="mod">
          <ac:chgData name="Tommy McClure" userId="5f57beb918c8a44c" providerId="LiveId" clId="{73BC2998-D439-4067-9367-DE76D7A3FFD7}" dt="2024-06-07T23:08:32.413" v="505" actId="20577"/>
          <ac:spMkLst>
            <pc:docMk/>
            <pc:sldMk cId="3842682060" sldId="413"/>
            <ac:spMk id="5" creationId="{70C6A1E0-947C-4AFF-917E-B608BADF0266}"/>
          </ac:spMkLst>
        </pc:spChg>
        <pc:spChg chg="mod">
          <ac:chgData name="Tommy McClure" userId="5f57beb918c8a44c" providerId="LiveId" clId="{73BC2998-D439-4067-9367-DE76D7A3FFD7}" dt="2024-06-10T00:08:29.866" v="5253" actId="313"/>
          <ac:spMkLst>
            <pc:docMk/>
            <pc:sldMk cId="3842682060" sldId="413"/>
            <ac:spMk id="7" creationId="{43AA73FF-BA1B-A992-507A-9BC26036C383}"/>
          </ac:spMkLst>
        </pc:spChg>
      </pc:sldChg>
      <pc:sldChg chg="modSp add mod ord modAnim modNotes modNotesTx">
        <pc:chgData name="Tommy McClure" userId="5f57beb918c8a44c" providerId="LiveId" clId="{73BC2998-D439-4067-9367-DE76D7A3FFD7}" dt="2024-06-08T23:45:06.893" v="5162" actId="207"/>
        <pc:sldMkLst>
          <pc:docMk/>
          <pc:sldMk cId="1903174223" sldId="414"/>
        </pc:sldMkLst>
        <pc:spChg chg="mod">
          <ac:chgData name="Tommy McClure" userId="5f57beb918c8a44c" providerId="LiveId" clId="{73BC2998-D439-4067-9367-DE76D7A3FFD7}" dt="2024-06-08T17:44:33.259" v="3017" actId="20577"/>
          <ac:spMkLst>
            <pc:docMk/>
            <pc:sldMk cId="1903174223" sldId="414"/>
            <ac:spMk id="2" creationId="{287346DC-D64C-425E-9709-5C39FB3C99F1}"/>
          </ac:spMkLst>
        </pc:spChg>
        <pc:spChg chg="mod">
          <ac:chgData name="Tommy McClure" userId="5f57beb918c8a44c" providerId="LiveId" clId="{73BC2998-D439-4067-9367-DE76D7A3FFD7}" dt="2024-06-08T18:14:25.427" v="3454" actId="20577"/>
          <ac:spMkLst>
            <pc:docMk/>
            <pc:sldMk cId="1903174223" sldId="414"/>
            <ac:spMk id="5" creationId="{70C6A1E0-947C-4AFF-917E-B608BADF0266}"/>
          </ac:spMkLst>
        </pc:spChg>
        <pc:spChg chg="mod">
          <ac:chgData name="Tommy McClure" userId="5f57beb918c8a44c" providerId="LiveId" clId="{73BC2998-D439-4067-9367-DE76D7A3FFD7}" dt="2024-06-08T18:15:33.651" v="3466" actId="1035"/>
          <ac:spMkLst>
            <pc:docMk/>
            <pc:sldMk cId="1903174223" sldId="414"/>
            <ac:spMk id="7" creationId="{43AA73FF-BA1B-A992-507A-9BC26036C383}"/>
          </ac:spMkLst>
        </pc:spChg>
      </pc:sldChg>
      <pc:sldChg chg="delSp modSp add mod delAnim modAnim modNotesTx">
        <pc:chgData name="Tommy McClure" userId="5f57beb918c8a44c" providerId="LiveId" clId="{73BC2998-D439-4067-9367-DE76D7A3FFD7}" dt="2024-06-08T20:03:07.492" v="5155" actId="20577"/>
        <pc:sldMkLst>
          <pc:docMk/>
          <pc:sldMk cId="3476970095" sldId="415"/>
        </pc:sldMkLst>
        <pc:spChg chg="mod">
          <ac:chgData name="Tommy McClure" userId="5f57beb918c8a44c" providerId="LiveId" clId="{73BC2998-D439-4067-9367-DE76D7A3FFD7}" dt="2024-06-08T18:19:48.337" v="3540" actId="20577"/>
          <ac:spMkLst>
            <pc:docMk/>
            <pc:sldMk cId="3476970095" sldId="415"/>
            <ac:spMk id="2" creationId="{287346DC-D64C-425E-9709-5C39FB3C99F1}"/>
          </ac:spMkLst>
        </pc:spChg>
        <pc:spChg chg="mod">
          <ac:chgData name="Tommy McClure" userId="5f57beb918c8a44c" providerId="LiveId" clId="{73BC2998-D439-4067-9367-DE76D7A3FFD7}" dt="2024-06-08T20:03:07.492" v="5155" actId="20577"/>
          <ac:spMkLst>
            <pc:docMk/>
            <pc:sldMk cId="3476970095" sldId="415"/>
            <ac:spMk id="5" creationId="{70C6A1E0-947C-4AFF-917E-B608BADF0266}"/>
          </ac:spMkLst>
        </pc:spChg>
        <pc:spChg chg="del mod">
          <ac:chgData name="Tommy McClure" userId="5f57beb918c8a44c" providerId="LiveId" clId="{73BC2998-D439-4067-9367-DE76D7A3FFD7}" dt="2024-06-08T18:35:36.061" v="4338" actId="478"/>
          <ac:spMkLst>
            <pc:docMk/>
            <pc:sldMk cId="3476970095" sldId="415"/>
            <ac:spMk id="7" creationId="{43AA73FF-BA1B-A992-507A-9BC26036C383}"/>
          </ac:spMkLst>
        </pc:spChg>
      </pc:sldChg>
    </pc:docChg>
  </pc:docChgLst>
  <pc:docChgLst>
    <pc:chgData name="Tommy McClure" userId="5f57beb918c8a44c" providerId="LiveId" clId="{0EC0F55D-BC5E-492B-8DF4-D8DBD1BD4021}"/>
    <pc:docChg chg="undo custSel addSld delSld modSld sldOrd">
      <pc:chgData name="Tommy McClure" userId="5f57beb918c8a44c" providerId="LiveId" clId="{0EC0F55D-BC5E-492B-8DF4-D8DBD1BD4021}" dt="2024-06-06T19:51:13.784" v="1178" actId="1076"/>
      <pc:docMkLst>
        <pc:docMk/>
      </pc:docMkLst>
      <pc:sldChg chg="modSp mod">
        <pc:chgData name="Tommy McClure" userId="5f57beb918c8a44c" providerId="LiveId" clId="{0EC0F55D-BC5E-492B-8DF4-D8DBD1BD4021}" dt="2024-06-06T19:31:41.131" v="1078" actId="1036"/>
        <pc:sldMkLst>
          <pc:docMk/>
          <pc:sldMk cId="361142600" sldId="296"/>
        </pc:sldMkLst>
        <pc:spChg chg="mod">
          <ac:chgData name="Tommy McClure" userId="5f57beb918c8a44c" providerId="LiveId" clId="{0EC0F55D-BC5E-492B-8DF4-D8DBD1BD4021}" dt="2024-06-06T19:31:41.131" v="1078" actId="1036"/>
          <ac:spMkLst>
            <pc:docMk/>
            <pc:sldMk cId="361142600" sldId="296"/>
            <ac:spMk id="6" creationId="{6DBE12D6-E5D3-5497-3A82-5BD300B76BC1}"/>
          </ac:spMkLst>
        </pc:spChg>
      </pc:sldChg>
      <pc:sldChg chg="modSp mod">
        <pc:chgData name="Tommy McClure" userId="5f57beb918c8a44c" providerId="LiveId" clId="{0EC0F55D-BC5E-492B-8DF4-D8DBD1BD4021}" dt="2024-06-06T18:06:10.682" v="334" actId="255"/>
        <pc:sldMkLst>
          <pc:docMk/>
          <pc:sldMk cId="1459366218" sldId="297"/>
        </pc:sldMkLst>
        <pc:spChg chg="mod">
          <ac:chgData name="Tommy McClure" userId="5f57beb918c8a44c" providerId="LiveId" clId="{0EC0F55D-BC5E-492B-8DF4-D8DBD1BD4021}" dt="2024-06-06T17:31:40.731" v="61" actId="20577"/>
          <ac:spMkLst>
            <pc:docMk/>
            <pc:sldMk cId="1459366218" sldId="297"/>
            <ac:spMk id="2" creationId="{5CFB284A-573D-46BB-8DDB-1E198A12A19F}"/>
          </ac:spMkLst>
        </pc:spChg>
        <pc:spChg chg="mod">
          <ac:chgData name="Tommy McClure" userId="5f57beb918c8a44c" providerId="LiveId" clId="{0EC0F55D-BC5E-492B-8DF4-D8DBD1BD4021}" dt="2024-06-06T17:41:35.935" v="170" actId="1035"/>
          <ac:spMkLst>
            <pc:docMk/>
            <pc:sldMk cId="1459366218" sldId="297"/>
            <ac:spMk id="3" creationId="{7D3A1EDC-CF41-4438-BB57-18569B953129}"/>
          </ac:spMkLst>
        </pc:spChg>
        <pc:spChg chg="mod">
          <ac:chgData name="Tommy McClure" userId="5f57beb918c8a44c" providerId="LiveId" clId="{0EC0F55D-BC5E-492B-8DF4-D8DBD1BD4021}" dt="2024-06-06T18:06:10.682" v="334" actId="255"/>
          <ac:spMkLst>
            <pc:docMk/>
            <pc:sldMk cId="1459366218" sldId="297"/>
            <ac:spMk id="4" creationId="{A98A0A40-20AF-E24F-E896-2AA6F06BEEB2}"/>
          </ac:spMkLst>
        </pc:spChg>
      </pc:sldChg>
      <pc:sldChg chg="modSp mod">
        <pc:chgData name="Tommy McClure" userId="5f57beb918c8a44c" providerId="LiveId" clId="{0EC0F55D-BC5E-492B-8DF4-D8DBD1BD4021}" dt="2024-06-06T19:30:41.065" v="1065" actId="1038"/>
        <pc:sldMkLst>
          <pc:docMk/>
          <pc:sldMk cId="3728819239" sldId="298"/>
        </pc:sldMkLst>
        <pc:spChg chg="mod">
          <ac:chgData name="Tommy McClure" userId="5f57beb918c8a44c" providerId="LiveId" clId="{0EC0F55D-BC5E-492B-8DF4-D8DBD1BD4021}" dt="2024-06-06T19:30:41.065" v="1065" actId="1038"/>
          <ac:spMkLst>
            <pc:docMk/>
            <pc:sldMk cId="3728819239" sldId="298"/>
            <ac:spMk id="2" creationId="{22CCF8FD-85C0-F1CA-B0C2-E4CBC5A9EF58}"/>
          </ac:spMkLst>
        </pc:spChg>
        <pc:spChg chg="mod">
          <ac:chgData name="Tommy McClure" userId="5f57beb918c8a44c" providerId="LiveId" clId="{0EC0F55D-BC5E-492B-8DF4-D8DBD1BD4021}" dt="2024-06-06T19:30:18.103" v="1046" actId="1036"/>
          <ac:spMkLst>
            <pc:docMk/>
            <pc:sldMk cId="3728819239" sldId="298"/>
            <ac:spMk id="23" creationId="{3E408D6E-B51C-CD4F-AC1A-15EC32AAB741}"/>
          </ac:spMkLst>
        </pc:spChg>
      </pc:sldChg>
      <pc:sldChg chg="modSp mod">
        <pc:chgData name="Tommy McClure" userId="5f57beb918c8a44c" providerId="LiveId" clId="{0EC0F55D-BC5E-492B-8DF4-D8DBD1BD4021}" dt="2024-06-06T19:33:24.281" v="1087" actId="20577"/>
        <pc:sldMkLst>
          <pc:docMk/>
          <pc:sldMk cId="2186474293" sldId="300"/>
        </pc:sldMkLst>
        <pc:spChg chg="mod">
          <ac:chgData name="Tommy McClure" userId="5f57beb918c8a44c" providerId="LiveId" clId="{0EC0F55D-BC5E-492B-8DF4-D8DBD1BD4021}" dt="2024-06-06T19:33:24.281" v="1087" actId="20577"/>
          <ac:spMkLst>
            <pc:docMk/>
            <pc:sldMk cId="2186474293" sldId="300"/>
            <ac:spMk id="4" creationId="{80155EE9-5D36-ED85-C4B8-1A014BFDE9A1}"/>
          </ac:spMkLst>
        </pc:spChg>
        <pc:spChg chg="mod">
          <ac:chgData name="Tommy McClure" userId="5f57beb918c8a44c" providerId="LiveId" clId="{0EC0F55D-BC5E-492B-8DF4-D8DBD1BD4021}" dt="2024-06-06T19:31:25.374" v="1069" actId="20577"/>
          <ac:spMkLst>
            <pc:docMk/>
            <pc:sldMk cId="2186474293" sldId="300"/>
            <ac:spMk id="5" creationId="{70C6A1E0-947C-4AFF-917E-B608BADF0266}"/>
          </ac:spMkLst>
        </pc:spChg>
        <pc:spChg chg="mod">
          <ac:chgData name="Tommy McClure" userId="5f57beb918c8a44c" providerId="LiveId" clId="{0EC0F55D-BC5E-492B-8DF4-D8DBD1BD4021}" dt="2024-06-06T18:07:02.947" v="339" actId="255"/>
          <ac:spMkLst>
            <pc:docMk/>
            <pc:sldMk cId="2186474293" sldId="300"/>
            <ac:spMk id="6" creationId="{A27EA25A-5B39-33DA-7E50-05853BEB89DF}"/>
          </ac:spMkLst>
        </pc:spChg>
      </pc:sldChg>
      <pc:sldChg chg="modSp mod">
        <pc:chgData name="Tommy McClure" userId="5f57beb918c8a44c" providerId="LiveId" clId="{0EC0F55D-BC5E-492B-8DF4-D8DBD1BD4021}" dt="2024-06-06T18:08:47.993" v="345" actId="1076"/>
        <pc:sldMkLst>
          <pc:docMk/>
          <pc:sldMk cId="2662408158" sldId="303"/>
        </pc:sldMkLst>
        <pc:spChg chg="mod">
          <ac:chgData name="Tommy McClure" userId="5f57beb918c8a44c" providerId="LiveId" clId="{0EC0F55D-BC5E-492B-8DF4-D8DBD1BD4021}" dt="2024-06-06T18:08:47.993" v="345" actId="1076"/>
          <ac:spMkLst>
            <pc:docMk/>
            <pc:sldMk cId="2662408158" sldId="303"/>
            <ac:spMk id="3" creationId="{B55B7FB4-E167-CBBF-8816-2854C7DD629E}"/>
          </ac:spMkLst>
        </pc:spChg>
      </pc:sldChg>
      <pc:sldChg chg="modSp mod">
        <pc:chgData name="Tommy McClure" userId="5f57beb918c8a44c" providerId="LiveId" clId="{0EC0F55D-BC5E-492B-8DF4-D8DBD1BD4021}" dt="2024-06-06T18:11:33.842" v="458" actId="255"/>
        <pc:sldMkLst>
          <pc:docMk/>
          <pc:sldMk cId="2923797375" sldId="305"/>
        </pc:sldMkLst>
        <pc:spChg chg="mod">
          <ac:chgData name="Tommy McClure" userId="5f57beb918c8a44c" providerId="LiveId" clId="{0EC0F55D-BC5E-492B-8DF4-D8DBD1BD4021}" dt="2024-06-06T18:11:33.842" v="458" actId="255"/>
          <ac:spMkLst>
            <pc:docMk/>
            <pc:sldMk cId="2923797375" sldId="305"/>
            <ac:spMk id="3" creationId="{38D102CB-B15E-7B33-A20E-C5673BD2AC41}"/>
          </ac:spMkLst>
        </pc:spChg>
      </pc:sldChg>
      <pc:sldChg chg="modSp mod">
        <pc:chgData name="Tommy McClure" userId="5f57beb918c8a44c" providerId="LiveId" clId="{0EC0F55D-BC5E-492B-8DF4-D8DBD1BD4021}" dt="2024-06-06T18:16:06.734" v="500" actId="1038"/>
        <pc:sldMkLst>
          <pc:docMk/>
          <pc:sldMk cId="2970185068" sldId="380"/>
        </pc:sldMkLst>
        <pc:spChg chg="mod">
          <ac:chgData name="Tommy McClure" userId="5f57beb918c8a44c" providerId="LiveId" clId="{0EC0F55D-BC5E-492B-8DF4-D8DBD1BD4021}" dt="2024-06-06T18:12:33.062" v="496" actId="255"/>
          <ac:spMkLst>
            <pc:docMk/>
            <pc:sldMk cId="2970185068" sldId="380"/>
            <ac:spMk id="2" creationId="{15F8BCD3-A701-2E93-CC16-D50383CE6E3F}"/>
          </ac:spMkLst>
        </pc:spChg>
        <pc:spChg chg="mod">
          <ac:chgData name="Tommy McClure" userId="5f57beb918c8a44c" providerId="LiveId" clId="{0EC0F55D-BC5E-492B-8DF4-D8DBD1BD4021}" dt="2024-06-06T18:16:06.734" v="500" actId="1038"/>
          <ac:spMkLst>
            <pc:docMk/>
            <pc:sldMk cId="2970185068" sldId="380"/>
            <ac:spMk id="4" creationId="{FDB3C018-6904-4094-85A6-7BAF69A201A5}"/>
          </ac:spMkLst>
        </pc:spChg>
      </pc:sldChg>
      <pc:sldChg chg="modSp mod">
        <pc:chgData name="Tommy McClure" userId="5f57beb918c8a44c" providerId="LiveId" clId="{0EC0F55D-BC5E-492B-8DF4-D8DBD1BD4021}" dt="2024-06-06T18:11:57.672" v="472" actId="255"/>
        <pc:sldMkLst>
          <pc:docMk/>
          <pc:sldMk cId="4082160899" sldId="381"/>
        </pc:sldMkLst>
        <pc:spChg chg="mod">
          <ac:chgData name="Tommy McClure" userId="5f57beb918c8a44c" providerId="LiveId" clId="{0EC0F55D-BC5E-492B-8DF4-D8DBD1BD4021}" dt="2024-06-06T18:11:57.672" v="472" actId="255"/>
          <ac:spMkLst>
            <pc:docMk/>
            <pc:sldMk cId="4082160899" sldId="381"/>
            <ac:spMk id="4" creationId="{88ED2B16-32FD-6404-163A-DBCB4C566D3E}"/>
          </ac:spMkLst>
        </pc:spChg>
      </pc:sldChg>
      <pc:sldChg chg="addSp delSp modSp mod">
        <pc:chgData name="Tommy McClure" userId="5f57beb918c8a44c" providerId="LiveId" clId="{0EC0F55D-BC5E-492B-8DF4-D8DBD1BD4021}" dt="2024-06-06T18:09:32.852" v="375" actId="255"/>
        <pc:sldMkLst>
          <pc:docMk/>
          <pc:sldMk cId="3043075698" sldId="382"/>
        </pc:sldMkLst>
        <pc:spChg chg="add del mod">
          <ac:chgData name="Tommy McClure" userId="5f57beb918c8a44c" providerId="LiveId" clId="{0EC0F55D-BC5E-492B-8DF4-D8DBD1BD4021}" dt="2024-06-06T18:09:32.852" v="375" actId="255"/>
          <ac:spMkLst>
            <pc:docMk/>
            <pc:sldMk cId="3043075698" sldId="382"/>
            <ac:spMk id="3" creationId="{995B5655-C823-4EDC-B13C-55143D340229}"/>
          </ac:spMkLst>
        </pc:spChg>
      </pc:sldChg>
      <pc:sldChg chg="modSp mod">
        <pc:chgData name="Tommy McClure" userId="5f57beb918c8a44c" providerId="LiveId" clId="{0EC0F55D-BC5E-492B-8DF4-D8DBD1BD4021}" dt="2024-06-06T18:10:36.303" v="416" actId="255"/>
        <pc:sldMkLst>
          <pc:docMk/>
          <pc:sldMk cId="3674337176" sldId="383"/>
        </pc:sldMkLst>
        <pc:spChg chg="mod">
          <ac:chgData name="Tommy McClure" userId="5f57beb918c8a44c" providerId="LiveId" clId="{0EC0F55D-BC5E-492B-8DF4-D8DBD1BD4021}" dt="2024-06-06T18:10:36.303" v="416" actId="255"/>
          <ac:spMkLst>
            <pc:docMk/>
            <pc:sldMk cId="3674337176" sldId="383"/>
            <ac:spMk id="6" creationId="{D49790CD-5433-5185-8914-9667B929C0E4}"/>
          </ac:spMkLst>
        </pc:spChg>
      </pc:sldChg>
      <pc:sldChg chg="modSp mod">
        <pc:chgData name="Tommy McClure" userId="5f57beb918c8a44c" providerId="LiveId" clId="{0EC0F55D-BC5E-492B-8DF4-D8DBD1BD4021}" dt="2024-06-06T18:10:59.391" v="436" actId="255"/>
        <pc:sldMkLst>
          <pc:docMk/>
          <pc:sldMk cId="3922448734" sldId="384"/>
        </pc:sldMkLst>
        <pc:spChg chg="mod">
          <ac:chgData name="Tommy McClure" userId="5f57beb918c8a44c" providerId="LiveId" clId="{0EC0F55D-BC5E-492B-8DF4-D8DBD1BD4021}" dt="2024-06-06T18:10:59.391" v="436" actId="255"/>
          <ac:spMkLst>
            <pc:docMk/>
            <pc:sldMk cId="3922448734" sldId="384"/>
            <ac:spMk id="3" creationId="{C31AE84D-B343-6A0D-4676-D9C551EAFBD8}"/>
          </ac:spMkLst>
        </pc:spChg>
      </pc:sldChg>
      <pc:sldChg chg="modSp mod">
        <pc:chgData name="Tommy McClure" userId="5f57beb918c8a44c" providerId="LiveId" clId="{0EC0F55D-BC5E-492B-8DF4-D8DBD1BD4021}" dt="2024-06-06T18:11:12.185" v="438" actId="255"/>
        <pc:sldMkLst>
          <pc:docMk/>
          <pc:sldMk cId="2711490051" sldId="385"/>
        </pc:sldMkLst>
        <pc:spChg chg="mod">
          <ac:chgData name="Tommy McClure" userId="5f57beb918c8a44c" providerId="LiveId" clId="{0EC0F55D-BC5E-492B-8DF4-D8DBD1BD4021}" dt="2024-06-06T18:11:12.185" v="438" actId="255"/>
          <ac:spMkLst>
            <pc:docMk/>
            <pc:sldMk cId="2711490051" sldId="385"/>
            <ac:spMk id="3" creationId="{2CB568EA-8022-0B8B-2D7E-B59129859998}"/>
          </ac:spMkLst>
        </pc:spChg>
      </pc:sldChg>
      <pc:sldChg chg="modSp mod ord modNotesTx">
        <pc:chgData name="Tommy McClure" userId="5f57beb918c8a44c" providerId="LiveId" clId="{0EC0F55D-BC5E-492B-8DF4-D8DBD1BD4021}" dt="2024-06-06T19:51:13.784" v="1178" actId="1076"/>
        <pc:sldMkLst>
          <pc:docMk/>
          <pc:sldMk cId="1739098222" sldId="409"/>
        </pc:sldMkLst>
        <pc:spChg chg="mod">
          <ac:chgData name="Tommy McClure" userId="5f57beb918c8a44c" providerId="LiveId" clId="{0EC0F55D-BC5E-492B-8DF4-D8DBD1BD4021}" dt="2024-06-06T19:42:23.833" v="1088" actId="207"/>
          <ac:spMkLst>
            <pc:docMk/>
            <pc:sldMk cId="1739098222" sldId="409"/>
            <ac:spMk id="2" creationId="{00000000-0000-0000-0000-000000000000}"/>
          </ac:spMkLst>
        </pc:spChg>
        <pc:spChg chg="mod">
          <ac:chgData name="Tommy McClure" userId="5f57beb918c8a44c" providerId="LiveId" clId="{0EC0F55D-BC5E-492B-8DF4-D8DBD1BD4021}" dt="2024-06-06T18:07:48.761" v="344" actId="255"/>
          <ac:spMkLst>
            <pc:docMk/>
            <pc:sldMk cId="1739098222" sldId="409"/>
            <ac:spMk id="4" creationId="{00000000-0000-0000-0000-000000000000}"/>
          </ac:spMkLst>
        </pc:spChg>
        <pc:spChg chg="mod">
          <ac:chgData name="Tommy McClure" userId="5f57beb918c8a44c" providerId="LiveId" clId="{0EC0F55D-BC5E-492B-8DF4-D8DBD1BD4021}" dt="2024-06-06T19:45:44.909" v="1132" actId="1036"/>
          <ac:spMkLst>
            <pc:docMk/>
            <pc:sldMk cId="1739098222" sldId="409"/>
            <ac:spMk id="5" creationId="{54C4B991-0637-4A66-8564-0B462DA428E4}"/>
          </ac:spMkLst>
        </pc:spChg>
        <pc:spChg chg="mod">
          <ac:chgData name="Tommy McClure" userId="5f57beb918c8a44c" providerId="LiveId" clId="{0EC0F55D-BC5E-492B-8DF4-D8DBD1BD4021}" dt="2024-06-06T19:46:26.160" v="1171" actId="1036"/>
          <ac:spMkLst>
            <pc:docMk/>
            <pc:sldMk cId="1739098222" sldId="409"/>
            <ac:spMk id="6" creationId="{E8F1EBDA-1706-45E1-834F-D9C0AC4A932E}"/>
          </ac:spMkLst>
        </pc:spChg>
        <pc:spChg chg="mod">
          <ac:chgData name="Tommy McClure" userId="5f57beb918c8a44c" providerId="LiveId" clId="{0EC0F55D-BC5E-492B-8DF4-D8DBD1BD4021}" dt="2024-06-06T19:46:15.470" v="1160" actId="1036"/>
          <ac:spMkLst>
            <pc:docMk/>
            <pc:sldMk cId="1739098222" sldId="409"/>
            <ac:spMk id="7" creationId="{5B1BAC60-DD36-4A38-BB27-0DB91A2D19F4}"/>
          </ac:spMkLst>
        </pc:spChg>
        <pc:spChg chg="mod">
          <ac:chgData name="Tommy McClure" userId="5f57beb918c8a44c" providerId="LiveId" clId="{0EC0F55D-BC5E-492B-8DF4-D8DBD1BD4021}" dt="2024-06-06T19:51:13.784" v="1178" actId="1076"/>
          <ac:spMkLst>
            <pc:docMk/>
            <pc:sldMk cId="1739098222" sldId="409"/>
            <ac:spMk id="9" creationId="{7208A082-8751-475B-BFAE-1CDF5D0F17CC}"/>
          </ac:spMkLst>
        </pc:spChg>
        <pc:spChg chg="mod">
          <ac:chgData name="Tommy McClure" userId="5f57beb918c8a44c" providerId="LiveId" clId="{0EC0F55D-BC5E-492B-8DF4-D8DBD1BD4021}" dt="2024-06-06T19:46:04.879" v="1150" actId="1036"/>
          <ac:spMkLst>
            <pc:docMk/>
            <pc:sldMk cId="1739098222" sldId="409"/>
            <ac:spMk id="10" creationId="{C58E61CA-3BDA-483D-9CEE-4B1309D85374}"/>
          </ac:spMkLst>
        </pc:spChg>
        <pc:spChg chg="mod">
          <ac:chgData name="Tommy McClure" userId="5f57beb918c8a44c" providerId="LiveId" clId="{0EC0F55D-BC5E-492B-8DF4-D8DBD1BD4021}" dt="2024-06-06T19:45:58.914" v="1145" actId="1036"/>
          <ac:spMkLst>
            <pc:docMk/>
            <pc:sldMk cId="1739098222" sldId="409"/>
            <ac:spMk id="12" creationId="{B8F55C66-F4DA-4631-ADF6-CFA3B73AEE9B}"/>
          </ac:spMkLst>
        </pc:spChg>
        <pc:spChg chg="mod">
          <ac:chgData name="Tommy McClure" userId="5f57beb918c8a44c" providerId="LiveId" clId="{0EC0F55D-BC5E-492B-8DF4-D8DBD1BD4021}" dt="2024-06-06T19:45:52.957" v="1140" actId="1036"/>
          <ac:spMkLst>
            <pc:docMk/>
            <pc:sldMk cId="1739098222" sldId="409"/>
            <ac:spMk id="13" creationId="{20D20EDE-DBB8-4A77-BD41-795B398B18EE}"/>
          </ac:spMkLst>
        </pc:spChg>
      </pc:sldChg>
      <pc:sldChg chg="addSp modSp add mod ord modAnim">
        <pc:chgData name="Tommy McClure" userId="5f57beb918c8a44c" providerId="LiveId" clId="{0EC0F55D-BC5E-492B-8DF4-D8DBD1BD4021}" dt="2024-06-06T18:07:29.077" v="341" actId="255"/>
        <pc:sldMkLst>
          <pc:docMk/>
          <pc:sldMk cId="1502298992" sldId="410"/>
        </pc:sldMkLst>
        <pc:spChg chg="mod">
          <ac:chgData name="Tommy McClure" userId="5f57beb918c8a44c" providerId="LiveId" clId="{0EC0F55D-BC5E-492B-8DF4-D8DBD1BD4021}" dt="2024-06-06T17:33:56.858" v="119" actId="114"/>
          <ac:spMkLst>
            <pc:docMk/>
            <pc:sldMk cId="1502298992" sldId="410"/>
            <ac:spMk id="2" creationId="{5CFB284A-573D-46BB-8DDB-1E198A12A19F}"/>
          </ac:spMkLst>
        </pc:spChg>
        <pc:spChg chg="mod ord">
          <ac:chgData name="Tommy McClure" userId="5f57beb918c8a44c" providerId="LiveId" clId="{0EC0F55D-BC5E-492B-8DF4-D8DBD1BD4021}" dt="2024-06-06T17:56:07.563" v="269" actId="166"/>
          <ac:spMkLst>
            <pc:docMk/>
            <pc:sldMk cId="1502298992" sldId="410"/>
            <ac:spMk id="3" creationId="{7D3A1EDC-CF41-4438-BB57-18569B953129}"/>
          </ac:spMkLst>
        </pc:spChg>
        <pc:spChg chg="add mod">
          <ac:chgData name="Tommy McClure" userId="5f57beb918c8a44c" providerId="LiveId" clId="{0EC0F55D-BC5E-492B-8DF4-D8DBD1BD4021}" dt="2024-06-06T17:55:57.584" v="268" actId="1037"/>
          <ac:spMkLst>
            <pc:docMk/>
            <pc:sldMk cId="1502298992" sldId="410"/>
            <ac:spMk id="4" creationId="{786FEC8D-1EEE-2778-A67E-B16CA77F0815}"/>
          </ac:spMkLst>
        </pc:spChg>
        <pc:spChg chg="mod">
          <ac:chgData name="Tommy McClure" userId="5f57beb918c8a44c" providerId="LiveId" clId="{0EC0F55D-BC5E-492B-8DF4-D8DBD1BD4021}" dt="2024-06-06T18:07:29.077" v="341" actId="255"/>
          <ac:spMkLst>
            <pc:docMk/>
            <pc:sldMk cId="1502298992" sldId="410"/>
            <ac:spMk id="5" creationId="{F952DF8A-390E-E112-3BCC-61FF2F28C1D1}"/>
          </ac:spMkLst>
        </pc:spChg>
      </pc:sldChg>
      <pc:sldChg chg="delSp modSp add mod delAnim modAnim modNotesTx">
        <pc:chgData name="Tommy McClure" userId="5f57beb918c8a44c" providerId="LiveId" clId="{0EC0F55D-BC5E-492B-8DF4-D8DBD1BD4021}" dt="2024-06-06T19:01:10.566" v="1002" actId="20577"/>
        <pc:sldMkLst>
          <pc:docMk/>
          <pc:sldMk cId="1387448692" sldId="411"/>
        </pc:sldMkLst>
        <pc:spChg chg="mod">
          <ac:chgData name="Tommy McClure" userId="5f57beb918c8a44c" providerId="LiveId" clId="{0EC0F55D-BC5E-492B-8DF4-D8DBD1BD4021}" dt="2024-06-06T18:19:43.893" v="566" actId="114"/>
          <ac:spMkLst>
            <pc:docMk/>
            <pc:sldMk cId="1387448692" sldId="411"/>
            <ac:spMk id="2" creationId="{5CFB284A-573D-46BB-8DDB-1E198A12A19F}"/>
          </ac:spMkLst>
        </pc:spChg>
        <pc:spChg chg="mod ord">
          <ac:chgData name="Tommy McClure" userId="5f57beb918c8a44c" providerId="LiveId" clId="{0EC0F55D-BC5E-492B-8DF4-D8DBD1BD4021}" dt="2024-06-06T19:00:14.778" v="998" actId="115"/>
          <ac:spMkLst>
            <pc:docMk/>
            <pc:sldMk cId="1387448692" sldId="411"/>
            <ac:spMk id="3" creationId="{7D3A1EDC-CF41-4438-BB57-18569B953129}"/>
          </ac:spMkLst>
        </pc:spChg>
        <pc:spChg chg="del">
          <ac:chgData name="Tommy McClure" userId="5f57beb918c8a44c" providerId="LiveId" clId="{0EC0F55D-BC5E-492B-8DF4-D8DBD1BD4021}" dt="2024-06-06T18:18:35.018" v="503" actId="478"/>
          <ac:spMkLst>
            <pc:docMk/>
            <pc:sldMk cId="1387448692" sldId="411"/>
            <ac:spMk id="4" creationId="{786FEC8D-1EEE-2778-A67E-B16CA77F0815}"/>
          </ac:spMkLst>
        </pc:spChg>
      </pc:sldChg>
      <pc:sldChg chg="new del">
        <pc:chgData name="Tommy McClure" userId="5f57beb918c8a44c" providerId="LiveId" clId="{0EC0F55D-BC5E-492B-8DF4-D8DBD1BD4021}" dt="2024-06-06T18:15:49.704" v="498" actId="2696"/>
        <pc:sldMkLst>
          <pc:docMk/>
          <pc:sldMk cId="2014008684" sldId="411"/>
        </pc:sldMkLst>
      </pc:sldChg>
    </pc:docChg>
  </pc:docChgLst>
  <pc:docChgLst>
    <pc:chgData name="Tommy McClure" userId="5f57beb918c8a44c" providerId="LiveId" clId="{07ADF2CD-8D58-456C-B32B-895EFBE4CBA3}"/>
    <pc:docChg chg="undo custSel addSld delSld modSld sldOrd">
      <pc:chgData name="Tommy McClure" userId="5f57beb918c8a44c" providerId="LiveId" clId="{07ADF2CD-8D58-456C-B32B-895EFBE4CBA3}" dt="2024-06-03T15:00:32.621" v="6377" actId="113"/>
      <pc:docMkLst>
        <pc:docMk/>
      </pc:docMkLst>
      <pc:sldChg chg="addSp delSp modSp mod addAnim delAnim modAnim">
        <pc:chgData name="Tommy McClure" userId="5f57beb918c8a44c" providerId="LiveId" clId="{07ADF2CD-8D58-456C-B32B-895EFBE4CBA3}" dt="2024-06-01T14:32:51.106" v="5374" actId="207"/>
        <pc:sldMkLst>
          <pc:docMk/>
          <pc:sldMk cId="361142600" sldId="296"/>
        </pc:sldMkLst>
        <pc:spChg chg="add del mod">
          <ac:chgData name="Tommy McClure" userId="5f57beb918c8a44c" providerId="LiveId" clId="{07ADF2CD-8D58-456C-B32B-895EFBE4CBA3}" dt="2024-06-01T14:32:51.106" v="5374" actId="207"/>
          <ac:spMkLst>
            <pc:docMk/>
            <pc:sldMk cId="361142600" sldId="296"/>
            <ac:spMk id="6" creationId="{6DBE12D6-E5D3-5497-3A82-5BD300B76BC1}"/>
          </ac:spMkLst>
        </pc:spChg>
      </pc:sldChg>
      <pc:sldChg chg="modSp mod modAnim">
        <pc:chgData name="Tommy McClure" userId="5f57beb918c8a44c" providerId="LiveId" clId="{07ADF2CD-8D58-456C-B32B-895EFBE4CBA3}" dt="2024-06-01T02:21:19.910" v="4972"/>
        <pc:sldMkLst>
          <pc:docMk/>
          <pc:sldMk cId="1459366218" sldId="297"/>
        </pc:sldMkLst>
        <pc:spChg chg="mod">
          <ac:chgData name="Tommy McClure" userId="5f57beb918c8a44c" providerId="LiveId" clId="{07ADF2CD-8D58-456C-B32B-895EFBE4CBA3}" dt="2024-06-01T02:20:52.566" v="4971" actId="113"/>
          <ac:spMkLst>
            <pc:docMk/>
            <pc:sldMk cId="1459366218" sldId="297"/>
            <ac:spMk id="3" creationId="{7D3A1EDC-CF41-4438-BB57-18569B953129}"/>
          </ac:spMkLst>
        </pc:spChg>
      </pc:sldChg>
      <pc:sldChg chg="modSp mod">
        <pc:chgData name="Tommy McClure" userId="5f57beb918c8a44c" providerId="LiveId" clId="{07ADF2CD-8D58-456C-B32B-895EFBE4CBA3}" dt="2024-06-03T14:45:59.828" v="6348" actId="114"/>
        <pc:sldMkLst>
          <pc:docMk/>
          <pc:sldMk cId="3728819239" sldId="298"/>
        </pc:sldMkLst>
        <pc:spChg chg="mod">
          <ac:chgData name="Tommy McClure" userId="5f57beb918c8a44c" providerId="LiveId" clId="{07ADF2CD-8D58-456C-B32B-895EFBE4CBA3}" dt="2024-06-01T14:34:06.172" v="5400" actId="1076"/>
          <ac:spMkLst>
            <pc:docMk/>
            <pc:sldMk cId="3728819239" sldId="298"/>
            <ac:spMk id="4" creationId="{788EEBFD-6295-6D71-D22E-6D04BE62C9AA}"/>
          </ac:spMkLst>
        </pc:spChg>
        <pc:spChg chg="mod">
          <ac:chgData name="Tommy McClure" userId="5f57beb918c8a44c" providerId="LiveId" clId="{07ADF2CD-8D58-456C-B32B-895EFBE4CBA3}" dt="2024-06-03T14:45:59.828" v="6348" actId="114"/>
          <ac:spMkLst>
            <pc:docMk/>
            <pc:sldMk cId="3728819239" sldId="298"/>
            <ac:spMk id="23" creationId="{3E408D6E-B51C-CD4F-AC1A-15EC32AAB741}"/>
          </ac:spMkLst>
        </pc:spChg>
      </pc:sldChg>
      <pc:sldChg chg="addSp modSp mod modAnim">
        <pc:chgData name="Tommy McClure" userId="5f57beb918c8a44c" providerId="LiveId" clId="{07ADF2CD-8D58-456C-B32B-895EFBE4CBA3}" dt="2024-06-01T15:24:50.560" v="6112" actId="1076"/>
        <pc:sldMkLst>
          <pc:docMk/>
          <pc:sldMk cId="2888430270" sldId="299"/>
        </pc:sldMkLst>
        <pc:spChg chg="add mod">
          <ac:chgData name="Tommy McClure" userId="5f57beb918c8a44c" providerId="LiveId" clId="{07ADF2CD-8D58-456C-B32B-895EFBE4CBA3}" dt="2024-06-01T15:24:50.560" v="6112" actId="1076"/>
          <ac:spMkLst>
            <pc:docMk/>
            <pc:sldMk cId="2888430270" sldId="299"/>
            <ac:spMk id="2" creationId="{F81B0915-C722-673F-EBB3-2A497E302460}"/>
          </ac:spMkLst>
        </pc:spChg>
        <pc:spChg chg="add mod">
          <ac:chgData name="Tommy McClure" userId="5f57beb918c8a44c" providerId="LiveId" clId="{07ADF2CD-8D58-456C-B32B-895EFBE4CBA3}" dt="2024-06-01T15:24:39.513" v="6111" actId="14100"/>
          <ac:spMkLst>
            <pc:docMk/>
            <pc:sldMk cId="2888430270" sldId="299"/>
            <ac:spMk id="3" creationId="{076747CE-A805-5778-9616-AEF694597F24}"/>
          </ac:spMkLst>
        </pc:spChg>
        <pc:spChg chg="mod">
          <ac:chgData name="Tommy McClure" userId="5f57beb918c8a44c" providerId="LiveId" clId="{07ADF2CD-8D58-456C-B32B-895EFBE4CBA3}" dt="2024-05-31T20:13:54.446" v="90" actId="1037"/>
          <ac:spMkLst>
            <pc:docMk/>
            <pc:sldMk cId="2888430270" sldId="299"/>
            <ac:spMk id="21" creationId="{4095A0CF-E335-0C44-AB23-48EE18153C8F}"/>
          </ac:spMkLst>
        </pc:spChg>
      </pc:sldChg>
      <pc:sldChg chg="addSp delSp modSp mod addAnim delAnim modAnim modNotesTx">
        <pc:chgData name="Tommy McClure" userId="5f57beb918c8a44c" providerId="LiveId" clId="{07ADF2CD-8D58-456C-B32B-895EFBE4CBA3}" dt="2024-06-01T15:21:08.990" v="6073" actId="1036"/>
        <pc:sldMkLst>
          <pc:docMk/>
          <pc:sldMk cId="2186474293" sldId="300"/>
        </pc:sldMkLst>
        <pc:spChg chg="mod">
          <ac:chgData name="Tommy McClure" userId="5f57beb918c8a44c" providerId="LiveId" clId="{07ADF2CD-8D58-456C-B32B-895EFBE4CBA3}" dt="2024-06-01T14:48:38.758" v="5650" actId="20577"/>
          <ac:spMkLst>
            <pc:docMk/>
            <pc:sldMk cId="2186474293" sldId="300"/>
            <ac:spMk id="2" creationId="{287346DC-D64C-425E-9709-5C39FB3C99F1}"/>
          </ac:spMkLst>
        </pc:spChg>
        <pc:spChg chg="add del mod">
          <ac:chgData name="Tommy McClure" userId="5f57beb918c8a44c" providerId="LiveId" clId="{07ADF2CD-8D58-456C-B32B-895EFBE4CBA3}" dt="2024-06-01T15:21:08.990" v="6073" actId="1036"/>
          <ac:spMkLst>
            <pc:docMk/>
            <pc:sldMk cId="2186474293" sldId="300"/>
            <ac:spMk id="3" creationId="{D9D9A67D-B96B-2B72-7996-9FA1AAB76AA9}"/>
          </ac:spMkLst>
        </pc:spChg>
        <pc:spChg chg="add mod">
          <ac:chgData name="Tommy McClure" userId="5f57beb918c8a44c" providerId="LiveId" clId="{07ADF2CD-8D58-456C-B32B-895EFBE4CBA3}" dt="2024-06-01T15:20:54.373" v="6068" actId="1036"/>
          <ac:spMkLst>
            <pc:docMk/>
            <pc:sldMk cId="2186474293" sldId="300"/>
            <ac:spMk id="4" creationId="{80155EE9-5D36-ED85-C4B8-1A014BFDE9A1}"/>
          </ac:spMkLst>
        </pc:spChg>
        <pc:spChg chg="mod">
          <ac:chgData name="Tommy McClure" userId="5f57beb918c8a44c" providerId="LiveId" clId="{07ADF2CD-8D58-456C-B32B-895EFBE4CBA3}" dt="2024-06-01T15:20:15.633" v="6063" actId="14100"/>
          <ac:spMkLst>
            <pc:docMk/>
            <pc:sldMk cId="2186474293" sldId="300"/>
            <ac:spMk id="5" creationId="{70C6A1E0-947C-4AFF-917E-B608BADF0266}"/>
          </ac:spMkLst>
        </pc:spChg>
      </pc:sldChg>
      <pc:sldChg chg="modSp del mod modAnim">
        <pc:chgData name="Tommy McClure" userId="5f57beb918c8a44c" providerId="LiveId" clId="{07ADF2CD-8D58-456C-B32B-895EFBE4CBA3}" dt="2024-06-01T02:16:04.978" v="4946" actId="2696"/>
        <pc:sldMkLst>
          <pc:docMk/>
          <pc:sldMk cId="74772334" sldId="302"/>
        </pc:sldMkLst>
        <pc:spChg chg="mod">
          <ac:chgData name="Tommy McClure" userId="5f57beb918c8a44c" providerId="LiveId" clId="{07ADF2CD-8D58-456C-B32B-895EFBE4CBA3}" dt="2024-06-01T02:00:18.083" v="4502" actId="20577"/>
          <ac:spMkLst>
            <pc:docMk/>
            <pc:sldMk cId="74772334" sldId="302"/>
            <ac:spMk id="2" creationId="{756E4BF4-5611-F51F-8899-BC5BAF029FA1}"/>
          </ac:spMkLst>
        </pc:spChg>
        <pc:spChg chg="mod">
          <ac:chgData name="Tommy McClure" userId="5f57beb918c8a44c" providerId="LiveId" clId="{07ADF2CD-8D58-456C-B32B-895EFBE4CBA3}" dt="2024-06-01T02:00:22.972" v="4504" actId="27636"/>
          <ac:spMkLst>
            <pc:docMk/>
            <pc:sldMk cId="74772334" sldId="302"/>
            <ac:spMk id="23" creationId="{3E408D6E-B51C-CD4F-AC1A-15EC32AAB741}"/>
          </ac:spMkLst>
        </pc:spChg>
      </pc:sldChg>
      <pc:sldChg chg="modSp mod modNotesTx">
        <pc:chgData name="Tommy McClure" userId="5f57beb918c8a44c" providerId="LiveId" clId="{07ADF2CD-8D58-456C-B32B-895EFBE4CBA3}" dt="2024-06-03T15:00:32.621" v="6377" actId="113"/>
        <pc:sldMkLst>
          <pc:docMk/>
          <pc:sldMk cId="2662408158" sldId="303"/>
        </pc:sldMkLst>
        <pc:spChg chg="mod">
          <ac:chgData name="Tommy McClure" userId="5f57beb918c8a44c" providerId="LiveId" clId="{07ADF2CD-8D58-456C-B32B-895EFBE4CBA3}" dt="2024-06-03T15:00:32.621" v="6377" actId="113"/>
          <ac:spMkLst>
            <pc:docMk/>
            <pc:sldMk cId="2662408158" sldId="303"/>
            <ac:spMk id="5" creationId="{70C6A1E0-947C-4AFF-917E-B608BADF0266}"/>
          </ac:spMkLst>
        </pc:spChg>
        <pc:spChg chg="mod">
          <ac:chgData name="Tommy McClure" userId="5f57beb918c8a44c" providerId="LiveId" clId="{07ADF2CD-8D58-456C-B32B-895EFBE4CBA3}" dt="2024-05-31T21:33:06.876" v="1396" actId="1037"/>
          <ac:spMkLst>
            <pc:docMk/>
            <pc:sldMk cId="2662408158" sldId="303"/>
            <ac:spMk id="13" creationId="{15202BC8-70DA-0A13-DA75-A83EAE390015}"/>
          </ac:spMkLst>
        </pc:spChg>
      </pc:sldChg>
      <pc:sldChg chg="del">
        <pc:chgData name="Tommy McClure" userId="5f57beb918c8a44c" providerId="LiveId" clId="{07ADF2CD-8D58-456C-B32B-895EFBE4CBA3}" dt="2024-06-01T02:16:07.245" v="4947" actId="2696"/>
        <pc:sldMkLst>
          <pc:docMk/>
          <pc:sldMk cId="10039008" sldId="304"/>
        </pc:sldMkLst>
      </pc:sldChg>
      <pc:sldChg chg="modSp mod ord modAnim modNotesTx">
        <pc:chgData name="Tommy McClure" userId="5f57beb918c8a44c" providerId="LiveId" clId="{07ADF2CD-8D58-456C-B32B-895EFBE4CBA3}" dt="2024-06-01T16:16:11.072" v="6343" actId="20577"/>
        <pc:sldMkLst>
          <pc:docMk/>
          <pc:sldMk cId="2923797375" sldId="305"/>
        </pc:sldMkLst>
        <pc:spChg chg="mod">
          <ac:chgData name="Tommy McClure" userId="5f57beb918c8a44c" providerId="LiveId" clId="{07ADF2CD-8D58-456C-B32B-895EFBE4CBA3}" dt="2024-06-01T16:16:11.072" v="6343" actId="20577"/>
          <ac:spMkLst>
            <pc:docMk/>
            <pc:sldMk cId="2923797375" sldId="305"/>
            <ac:spMk id="2" creationId="{37C10E1D-EF43-5980-2465-942EDE7C56B8}"/>
          </ac:spMkLst>
        </pc:spChg>
      </pc:sldChg>
      <pc:sldChg chg="modSp ord">
        <pc:chgData name="Tommy McClure" userId="5f57beb918c8a44c" providerId="LiveId" clId="{07ADF2CD-8D58-456C-B32B-895EFBE4CBA3}" dt="2024-06-01T02:18:08.888" v="4963" actId="20577"/>
        <pc:sldMkLst>
          <pc:docMk/>
          <pc:sldMk cId="2970185068" sldId="380"/>
        </pc:sldMkLst>
        <pc:spChg chg="mod">
          <ac:chgData name="Tommy McClure" userId="5f57beb918c8a44c" providerId="LiveId" clId="{07ADF2CD-8D58-456C-B32B-895EFBE4CBA3}" dt="2024-06-01T02:18:08.888" v="4963" actId="20577"/>
          <ac:spMkLst>
            <pc:docMk/>
            <pc:sldMk cId="2970185068" sldId="380"/>
            <ac:spMk id="7" creationId="{2A6B56C3-77F0-4E92-B09D-C8D4A68D5E79}"/>
          </ac:spMkLst>
        </pc:spChg>
      </pc:sldChg>
      <pc:sldChg chg="modSp mod ord">
        <pc:chgData name="Tommy McClure" userId="5f57beb918c8a44c" providerId="LiveId" clId="{07ADF2CD-8D58-456C-B32B-895EFBE4CBA3}" dt="2024-06-01T03:20:08.227" v="5357" actId="1036"/>
        <pc:sldMkLst>
          <pc:docMk/>
          <pc:sldMk cId="4082160899" sldId="381"/>
        </pc:sldMkLst>
        <pc:spChg chg="mod">
          <ac:chgData name="Tommy McClure" userId="5f57beb918c8a44c" providerId="LiveId" clId="{07ADF2CD-8D58-456C-B32B-895EFBE4CBA3}" dt="2024-06-01T02:05:55.815" v="4588" actId="20577"/>
          <ac:spMkLst>
            <pc:docMk/>
            <pc:sldMk cId="4082160899" sldId="381"/>
            <ac:spMk id="2" creationId="{5CFB284A-573D-46BB-8DDB-1E198A12A19F}"/>
          </ac:spMkLst>
        </pc:spChg>
        <pc:spChg chg="mod">
          <ac:chgData name="Tommy McClure" userId="5f57beb918c8a44c" providerId="LiveId" clId="{07ADF2CD-8D58-456C-B32B-895EFBE4CBA3}" dt="2024-06-01T03:20:08.227" v="5357" actId="1036"/>
          <ac:spMkLst>
            <pc:docMk/>
            <pc:sldMk cId="4082160899" sldId="381"/>
            <ac:spMk id="3" creationId="{7D3A1EDC-CF41-4438-BB57-18569B953129}"/>
          </ac:spMkLst>
        </pc:spChg>
      </pc:sldChg>
      <pc:sldChg chg="modSp mod modAnim modNotesTx">
        <pc:chgData name="Tommy McClure" userId="5f57beb918c8a44c" providerId="LiveId" clId="{07ADF2CD-8D58-456C-B32B-895EFBE4CBA3}" dt="2024-06-01T15:27:06.619" v="6118" actId="113"/>
        <pc:sldMkLst>
          <pc:docMk/>
          <pc:sldMk cId="3043075698" sldId="382"/>
        </pc:sldMkLst>
        <pc:spChg chg="mod">
          <ac:chgData name="Tommy McClure" userId="5f57beb918c8a44c" providerId="LiveId" clId="{07ADF2CD-8D58-456C-B32B-895EFBE4CBA3}" dt="2024-06-01T15:27:06.619" v="6118" actId="113"/>
          <ac:spMkLst>
            <pc:docMk/>
            <pc:sldMk cId="3043075698" sldId="382"/>
            <ac:spMk id="5" creationId="{70C6A1E0-947C-4AFF-917E-B608BADF0266}"/>
          </ac:spMkLst>
        </pc:spChg>
        <pc:spChg chg="mod">
          <ac:chgData name="Tommy McClure" userId="5f57beb918c8a44c" providerId="LiveId" clId="{07ADF2CD-8D58-456C-B32B-895EFBE4CBA3}" dt="2024-05-31T21:32:58.231" v="1395" actId="1037"/>
          <ac:spMkLst>
            <pc:docMk/>
            <pc:sldMk cId="3043075698" sldId="382"/>
            <ac:spMk id="13" creationId="{15202BC8-70DA-0A13-DA75-A83EAE390015}"/>
          </ac:spMkLst>
        </pc:spChg>
      </pc:sldChg>
      <pc:sldChg chg="addSp modSp add mod modAnim modNotesTx">
        <pc:chgData name="Tommy McClure" userId="5f57beb918c8a44c" providerId="LiveId" clId="{07ADF2CD-8D58-456C-B32B-895EFBE4CBA3}" dt="2024-06-01T15:58:54.051" v="6222" actId="20578"/>
        <pc:sldMkLst>
          <pc:docMk/>
          <pc:sldMk cId="3674337176" sldId="383"/>
        </pc:sldMkLst>
        <pc:spChg chg="mod">
          <ac:chgData name="Tommy McClure" userId="5f57beb918c8a44c" providerId="LiveId" clId="{07ADF2CD-8D58-456C-B32B-895EFBE4CBA3}" dt="2024-06-01T02:10:04.617" v="4768" actId="20577"/>
          <ac:spMkLst>
            <pc:docMk/>
            <pc:sldMk cId="3674337176" sldId="383"/>
            <ac:spMk id="2" creationId="{287346DC-D64C-425E-9709-5C39FB3C99F1}"/>
          </ac:spMkLst>
        </pc:spChg>
        <pc:spChg chg="add mod">
          <ac:chgData name="Tommy McClure" userId="5f57beb918c8a44c" providerId="LiveId" clId="{07ADF2CD-8D58-456C-B32B-895EFBE4CBA3}" dt="2024-06-01T15:57:28.608" v="6215" actId="1037"/>
          <ac:spMkLst>
            <pc:docMk/>
            <pc:sldMk cId="3674337176" sldId="383"/>
            <ac:spMk id="3" creationId="{B1EBCF32-C183-786F-5ABE-65CB2C72CB19}"/>
          </ac:spMkLst>
        </pc:spChg>
        <pc:spChg chg="add mod">
          <ac:chgData name="Tommy McClure" userId="5f57beb918c8a44c" providerId="LiveId" clId="{07ADF2CD-8D58-456C-B32B-895EFBE4CBA3}" dt="2024-06-01T15:57:16.879" v="6198" actId="1037"/>
          <ac:spMkLst>
            <pc:docMk/>
            <pc:sldMk cId="3674337176" sldId="383"/>
            <ac:spMk id="4" creationId="{EB8A1446-8946-CF68-9CF2-A593932D6B95}"/>
          </ac:spMkLst>
        </pc:spChg>
        <pc:spChg chg="mod">
          <ac:chgData name="Tommy McClure" userId="5f57beb918c8a44c" providerId="LiveId" clId="{07ADF2CD-8D58-456C-B32B-895EFBE4CBA3}" dt="2024-06-01T15:58:54.051" v="6222" actId="20578"/>
          <ac:spMkLst>
            <pc:docMk/>
            <pc:sldMk cId="3674337176" sldId="383"/>
            <ac:spMk id="5" creationId="{70C6A1E0-947C-4AFF-917E-B608BADF0266}"/>
          </ac:spMkLst>
        </pc:spChg>
      </pc:sldChg>
      <pc:sldChg chg="delSp modSp add mod modAnim modNotesTx">
        <pc:chgData name="Tommy McClure" userId="5f57beb918c8a44c" providerId="LiveId" clId="{07ADF2CD-8D58-456C-B32B-895EFBE4CBA3}" dt="2024-06-01T03:10:43.371" v="5282" actId="20577"/>
        <pc:sldMkLst>
          <pc:docMk/>
          <pc:sldMk cId="3922448734" sldId="384"/>
        </pc:sldMkLst>
        <pc:spChg chg="mod">
          <ac:chgData name="Tommy McClure" userId="5f57beb918c8a44c" providerId="LiveId" clId="{07ADF2CD-8D58-456C-B32B-895EFBE4CBA3}" dt="2024-06-01T03:06:23.347" v="5202" actId="1038"/>
          <ac:spMkLst>
            <pc:docMk/>
            <pc:sldMk cId="3922448734" sldId="384"/>
            <ac:spMk id="2" creationId="{287346DC-D64C-425E-9709-5C39FB3C99F1}"/>
          </ac:spMkLst>
        </pc:spChg>
        <pc:spChg chg="del mod">
          <ac:chgData name="Tommy McClure" userId="5f57beb918c8a44c" providerId="LiveId" clId="{07ADF2CD-8D58-456C-B32B-895EFBE4CBA3}" dt="2024-05-31T23:41:37.118" v="3116" actId="478"/>
          <ac:spMkLst>
            <pc:docMk/>
            <pc:sldMk cId="3922448734" sldId="384"/>
            <ac:spMk id="3" creationId="{B1EBCF32-C183-786F-5ABE-65CB2C72CB19}"/>
          </ac:spMkLst>
        </pc:spChg>
        <pc:spChg chg="mod">
          <ac:chgData name="Tommy McClure" userId="5f57beb918c8a44c" providerId="LiveId" clId="{07ADF2CD-8D58-456C-B32B-895EFBE4CBA3}" dt="2024-06-01T03:10:43.371" v="5282" actId="20577"/>
          <ac:spMkLst>
            <pc:docMk/>
            <pc:sldMk cId="3922448734" sldId="384"/>
            <ac:spMk id="5" creationId="{70C6A1E0-947C-4AFF-917E-B608BADF0266}"/>
          </ac:spMkLst>
        </pc:spChg>
      </pc:sldChg>
      <pc:sldChg chg="modSp add mod modAnim">
        <pc:chgData name="Tommy McClure" userId="5f57beb918c8a44c" providerId="LiveId" clId="{07ADF2CD-8D58-456C-B32B-895EFBE4CBA3}" dt="2024-06-01T16:15:26.640" v="6342"/>
        <pc:sldMkLst>
          <pc:docMk/>
          <pc:sldMk cId="2711490051" sldId="385"/>
        </pc:sldMkLst>
        <pc:spChg chg="mod">
          <ac:chgData name="Tommy McClure" userId="5f57beb918c8a44c" providerId="LiveId" clId="{07ADF2CD-8D58-456C-B32B-895EFBE4CBA3}" dt="2024-06-01T03:11:58.001" v="5290" actId="1038"/>
          <ac:spMkLst>
            <pc:docMk/>
            <pc:sldMk cId="2711490051" sldId="385"/>
            <ac:spMk id="2" creationId="{287346DC-D64C-425E-9709-5C39FB3C99F1}"/>
          </ac:spMkLst>
        </pc:spChg>
        <pc:spChg chg="mod">
          <ac:chgData name="Tommy McClure" userId="5f57beb918c8a44c" providerId="LiveId" clId="{07ADF2CD-8D58-456C-B32B-895EFBE4CBA3}" dt="2024-06-01T16:08:49.587" v="6336" actId="122"/>
          <ac:spMkLst>
            <pc:docMk/>
            <pc:sldMk cId="2711490051" sldId="385"/>
            <ac:spMk id="5" creationId="{70C6A1E0-947C-4AFF-917E-B608BADF0266}"/>
          </ac:spMkLst>
        </pc:spChg>
      </pc:sldChg>
      <pc:sldChg chg="addSp delSp modSp new del mod ord">
        <pc:chgData name="Tommy McClure" userId="5f57beb918c8a44c" providerId="LiveId" clId="{07ADF2CD-8D58-456C-B32B-895EFBE4CBA3}" dt="2024-06-03T14:46:24.241" v="6349" actId="2696"/>
        <pc:sldMkLst>
          <pc:docMk/>
          <pc:sldMk cId="3759906968" sldId="386"/>
        </pc:sldMkLst>
        <pc:spChg chg="mod">
          <ac:chgData name="Tommy McClure" userId="5f57beb918c8a44c" providerId="LiveId" clId="{07ADF2CD-8D58-456C-B32B-895EFBE4CBA3}" dt="2024-06-01T15:06:07.815" v="5795" actId="14100"/>
          <ac:spMkLst>
            <pc:docMk/>
            <pc:sldMk cId="3759906968" sldId="386"/>
            <ac:spMk id="3" creationId="{8EA11D8D-235D-74AD-9714-60FDD9191C97}"/>
          </ac:spMkLst>
        </pc:spChg>
        <pc:spChg chg="add del mod">
          <ac:chgData name="Tommy McClure" userId="5f57beb918c8a44c" providerId="LiveId" clId="{07ADF2CD-8D58-456C-B32B-895EFBE4CBA3}" dt="2024-06-01T15:01:43.106" v="5704"/>
          <ac:spMkLst>
            <pc:docMk/>
            <pc:sldMk cId="3759906968" sldId="386"/>
            <ac:spMk id="4" creationId="{780431E3-7789-0FF7-EE78-C2D858FBFD79}"/>
          </ac:spMkLst>
        </pc:spChg>
        <pc:spChg chg="add mod">
          <ac:chgData name="Tommy McClure" userId="5f57beb918c8a44c" providerId="LiveId" clId="{07ADF2CD-8D58-456C-B32B-895EFBE4CBA3}" dt="2024-06-01T15:03:30.530" v="5716" actId="14100"/>
          <ac:spMkLst>
            <pc:docMk/>
            <pc:sldMk cId="3759906968" sldId="386"/>
            <ac:spMk id="5" creationId="{ED5C5966-EEFD-CC05-D8EB-67C176A5B65C}"/>
          </ac:spMkLst>
        </pc:spChg>
        <pc:spChg chg="add mod">
          <ac:chgData name="Tommy McClure" userId="5f57beb918c8a44c" providerId="LiveId" clId="{07ADF2CD-8D58-456C-B32B-895EFBE4CBA3}" dt="2024-06-01T15:06:00.863" v="5794" actId="1076"/>
          <ac:spMkLst>
            <pc:docMk/>
            <pc:sldMk cId="3759906968" sldId="386"/>
            <ac:spMk id="6" creationId="{FAEECCB5-8FD9-89CE-F417-95146123CF85}"/>
          </ac:spMkLst>
        </pc:spChg>
        <pc:spChg chg="add mod">
          <ac:chgData name="Tommy McClure" userId="5f57beb918c8a44c" providerId="LiveId" clId="{07ADF2CD-8D58-456C-B32B-895EFBE4CBA3}" dt="2024-06-01T15:09:13.163" v="5910" actId="20577"/>
          <ac:spMkLst>
            <pc:docMk/>
            <pc:sldMk cId="3759906968" sldId="386"/>
            <ac:spMk id="7" creationId="{B1311CAE-E856-E893-CCF9-89CD14FB266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5A2E05-2C6E-484E-9BB1-366C90717B9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2043844-B7FE-EC43-89AA-8831B859F94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6/9/2024 PM</a:t>
            </a:r>
            <a:endParaRPr lang="en-US" dirty="0"/>
          </a:p>
        </p:txBody>
      </p:sp>
      <p:sp>
        <p:nvSpPr>
          <p:cNvPr id="4" name="Footer Placeholder 3">
            <a:extLst>
              <a:ext uri="{FF2B5EF4-FFF2-40B4-BE49-F238E27FC236}">
                <a16:creationId xmlns:a16="http://schemas.microsoft.com/office/drawing/2014/main" id="{BFAC2EDC-03FB-D147-9BAA-37FCFF988C7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98E195D-E935-D746-A5D1-61E2EBF7EF6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57D167-9BB5-2048-9DDA-7DF8E5D94DC9}" type="slidenum">
              <a:rPr lang="en-US" smtClean="0"/>
              <a:t>‹#›</a:t>
            </a:fld>
            <a:endParaRPr lang="en-US" dirty="0"/>
          </a:p>
        </p:txBody>
      </p:sp>
    </p:spTree>
    <p:extLst>
      <p:ext uri="{BB962C8B-B14F-4D97-AF65-F5344CB8AC3E}">
        <p14:creationId xmlns:p14="http://schemas.microsoft.com/office/powerpoint/2010/main" val="297751213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6/9/2024 PM</a:t>
            </a:r>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303FA8-A3F3-7640-B13D-36C73B3E5587}" type="slidenum">
              <a:rPr lang="en-US" smtClean="0"/>
              <a:t>‹#›</a:t>
            </a:fld>
            <a:endParaRPr lang="en-US" dirty="0"/>
          </a:p>
        </p:txBody>
      </p:sp>
    </p:spTree>
    <p:extLst>
      <p:ext uri="{BB962C8B-B14F-4D97-AF65-F5344CB8AC3E}">
        <p14:creationId xmlns:p14="http://schemas.microsoft.com/office/powerpoint/2010/main" val="32201785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1</a:t>
            </a:fld>
            <a:endParaRPr lang="en-US" dirty="0"/>
          </a:p>
        </p:txBody>
      </p:sp>
      <p:sp>
        <p:nvSpPr>
          <p:cNvPr id="5" name="Date Placeholder 4">
            <a:extLst>
              <a:ext uri="{FF2B5EF4-FFF2-40B4-BE49-F238E27FC236}">
                <a16:creationId xmlns:a16="http://schemas.microsoft.com/office/drawing/2014/main" id="{47952394-BEE4-4DAC-4F8F-CA946A90CBF8}"/>
              </a:ext>
            </a:extLst>
          </p:cNvPr>
          <p:cNvSpPr>
            <a:spLocks noGrp="1"/>
          </p:cNvSpPr>
          <p:nvPr>
            <p:ph type="dt" idx="1"/>
          </p:nvPr>
        </p:nvSpPr>
        <p:spPr/>
        <p:txBody>
          <a:bodyPr/>
          <a:lstStyle/>
          <a:p>
            <a:r>
              <a:rPr lang="en-US"/>
              <a:t>6/9/2024 PM</a:t>
            </a:r>
            <a:endParaRPr lang="en-US" dirty="0"/>
          </a:p>
        </p:txBody>
      </p:sp>
    </p:spTree>
    <p:extLst>
      <p:ext uri="{BB962C8B-B14F-4D97-AF65-F5344CB8AC3E}">
        <p14:creationId xmlns:p14="http://schemas.microsoft.com/office/powerpoint/2010/main" val="1465011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6/9/2024 PM</a:t>
            </a:r>
            <a:endParaRPr lang="en-US" dirty="0"/>
          </a:p>
        </p:txBody>
      </p:sp>
      <p:sp>
        <p:nvSpPr>
          <p:cNvPr id="5" name="Slide Number Placeholder 4"/>
          <p:cNvSpPr>
            <a:spLocks noGrp="1"/>
          </p:cNvSpPr>
          <p:nvPr>
            <p:ph type="sldNum" sz="quarter" idx="5"/>
          </p:nvPr>
        </p:nvSpPr>
        <p:spPr/>
        <p:txBody>
          <a:bodyPr/>
          <a:lstStyle/>
          <a:p>
            <a:fld id="{DB303FA8-A3F3-7640-B13D-36C73B3E5587}" type="slidenum">
              <a:rPr lang="en-US" smtClean="0"/>
              <a:t>10</a:t>
            </a:fld>
            <a:endParaRPr lang="en-US" dirty="0"/>
          </a:p>
        </p:txBody>
      </p:sp>
    </p:spTree>
    <p:extLst>
      <p:ext uri="{BB962C8B-B14F-4D97-AF65-F5344CB8AC3E}">
        <p14:creationId xmlns:p14="http://schemas.microsoft.com/office/powerpoint/2010/main" val="3148712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07950"/>
            <a:ext cx="4291012" cy="3217863"/>
          </a:xfrm>
        </p:spPr>
      </p:sp>
      <p:sp>
        <p:nvSpPr>
          <p:cNvPr id="3" name="Notes Placeholder 2"/>
          <p:cNvSpPr>
            <a:spLocks noGrp="1"/>
          </p:cNvSpPr>
          <p:nvPr>
            <p:ph type="body" idx="1"/>
          </p:nvPr>
        </p:nvSpPr>
        <p:spPr>
          <a:xfrm>
            <a:off x="9462" y="3433763"/>
            <a:ext cx="6848538" cy="5710238"/>
          </a:xfrm>
        </p:spPr>
        <p:txBody>
          <a:bodyPr>
            <a:normAutofit fontScale="77500" lnSpcReduction="20000"/>
          </a:bodyPr>
          <a:lstStyle/>
          <a:p>
            <a:pPr>
              <a:defRPr/>
            </a:pPr>
            <a:r>
              <a:rPr lang="en-US" altLang="en-US" sz="1800" b="1" u="sng" dirty="0">
                <a:latin typeface="Arial" panose="020B0604020202020204" pitchFamily="34" charset="0"/>
                <a:cs typeface="Arial" panose="020B0604020202020204" pitchFamily="34" charset="0"/>
              </a:rPr>
              <a:t>Acts 16:30-33 KJV 30 </a:t>
            </a:r>
            <a:r>
              <a:rPr lang="en-US" altLang="en-US" sz="1800" dirty="0">
                <a:latin typeface="Arial" panose="020B0604020202020204" pitchFamily="34" charset="0"/>
                <a:cs typeface="Arial" panose="020B0604020202020204" pitchFamily="34" charset="0"/>
              </a:rPr>
              <a:t>And brought them out, and said</a:t>
            </a:r>
            <a:r>
              <a:rPr lang="en-US" altLang="en-US" sz="1800" b="1" dirty="0">
                <a:latin typeface="Arial" panose="020B0604020202020204" pitchFamily="34" charset="0"/>
                <a:cs typeface="Arial" panose="020B0604020202020204" pitchFamily="34" charset="0"/>
              </a:rPr>
              <a:t>, Sirs, what must I do to be saved? 31</a:t>
            </a:r>
            <a:r>
              <a:rPr lang="en-US" altLang="en-US" sz="18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800" b="1" dirty="0">
                <a:latin typeface="Arial" panose="020B0604020202020204" pitchFamily="34" charset="0"/>
                <a:cs typeface="Arial" panose="020B0604020202020204" pitchFamily="34" charset="0"/>
              </a:rPr>
              <a:t>32</a:t>
            </a:r>
            <a:r>
              <a:rPr lang="en-US" altLang="en-US" sz="1800" dirty="0">
                <a:latin typeface="Arial" panose="020B0604020202020204" pitchFamily="34" charset="0"/>
                <a:cs typeface="Arial" panose="020B0604020202020204" pitchFamily="34" charset="0"/>
              </a:rPr>
              <a:t> And they spake unto him the word of the Lord, and to all that were in his house. </a:t>
            </a:r>
            <a:r>
              <a:rPr lang="en-US" altLang="en-US" sz="1800" b="1" dirty="0">
                <a:latin typeface="Arial" panose="020B0604020202020204" pitchFamily="34" charset="0"/>
                <a:cs typeface="Arial" panose="020B0604020202020204" pitchFamily="34" charset="0"/>
              </a:rPr>
              <a:t>33</a:t>
            </a:r>
            <a:r>
              <a:rPr lang="en-US" altLang="en-US" sz="18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800" b="1" u="sng" dirty="0">
                <a:latin typeface="Arial" panose="020B0604020202020204" pitchFamily="34" charset="0"/>
                <a:cs typeface="Arial" panose="020B0604020202020204" pitchFamily="34" charset="0"/>
              </a:rPr>
              <a:t>Rom. 10:17 </a:t>
            </a:r>
            <a:r>
              <a:rPr lang="en-US" altLang="en-US" sz="18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800" b="1" u="sng" dirty="0">
                <a:latin typeface="Arial" panose="020B0604020202020204" pitchFamily="34" charset="0"/>
                <a:cs typeface="Arial" panose="020B0604020202020204" pitchFamily="34" charset="0"/>
              </a:rPr>
              <a:t>Heb 11:6</a:t>
            </a:r>
            <a:r>
              <a:rPr lang="en-US" altLang="en-US" sz="1800" b="1" dirty="0">
                <a:latin typeface="Arial" panose="020B0604020202020204" pitchFamily="34" charset="0"/>
                <a:cs typeface="Arial" panose="020B0604020202020204" pitchFamily="34" charset="0"/>
              </a:rPr>
              <a:t> </a:t>
            </a:r>
            <a:r>
              <a:rPr lang="en-US" altLang="en-US" sz="1800" dirty="0">
                <a:latin typeface="Arial" panose="020B0604020202020204" pitchFamily="34" charset="0"/>
                <a:cs typeface="Arial" panose="020B0604020202020204" pitchFamily="34" charset="0"/>
              </a:rPr>
              <a:t>But without faith it is impossible to please him: for he that cometh to God </a:t>
            </a:r>
            <a:r>
              <a:rPr lang="en-US" altLang="en-US" sz="1800" b="1" dirty="0">
                <a:latin typeface="Arial" panose="020B0604020202020204" pitchFamily="34" charset="0"/>
                <a:cs typeface="Arial" panose="020B0604020202020204" pitchFamily="34" charset="0"/>
              </a:rPr>
              <a:t>must believe that he is</a:t>
            </a:r>
            <a:r>
              <a:rPr lang="en-US" altLang="en-US" sz="1800" dirty="0">
                <a:latin typeface="Arial" panose="020B0604020202020204" pitchFamily="34" charset="0"/>
                <a:cs typeface="Arial" panose="020B0604020202020204" pitchFamily="34" charset="0"/>
              </a:rPr>
              <a:t>, and that he is a rewarder of </a:t>
            </a:r>
            <a:r>
              <a:rPr lang="en-US" altLang="en-US" sz="1800" b="1" dirty="0">
                <a:latin typeface="Arial" panose="020B0604020202020204" pitchFamily="34" charset="0"/>
                <a:cs typeface="Arial" panose="020B0604020202020204" pitchFamily="34" charset="0"/>
              </a:rPr>
              <a:t>them that diligently seek him</a:t>
            </a:r>
            <a:r>
              <a:rPr lang="en-US" altLang="en-US" sz="1800" dirty="0">
                <a:latin typeface="Arial" panose="020B0604020202020204" pitchFamily="34" charset="0"/>
                <a:cs typeface="Arial" panose="020B0604020202020204" pitchFamily="34" charset="0"/>
              </a:rPr>
              <a:t>.</a:t>
            </a:r>
          </a:p>
          <a:p>
            <a:pPr>
              <a:defRPr/>
            </a:pPr>
            <a:r>
              <a:rPr lang="en-US" altLang="en-US" sz="1800" b="1" u="sng" dirty="0">
                <a:latin typeface="Arial" panose="020B0604020202020204" pitchFamily="34" charset="0"/>
                <a:cs typeface="Arial" panose="020B0604020202020204" pitchFamily="34" charset="0"/>
              </a:rPr>
              <a:t>Jn. 8:24 </a:t>
            </a:r>
            <a:r>
              <a:rPr lang="en-US" altLang="en-US" sz="1800" dirty="0">
                <a:latin typeface="Arial" panose="020B0604020202020204" pitchFamily="34" charset="0"/>
                <a:cs typeface="Arial" panose="020B0604020202020204" pitchFamily="34" charset="0"/>
              </a:rPr>
              <a:t>-  I said therefore unto you, that ye shall die in your sins: </a:t>
            </a:r>
            <a:r>
              <a:rPr lang="en-US" altLang="en-US" sz="1800" b="1" dirty="0">
                <a:latin typeface="Arial" panose="020B0604020202020204" pitchFamily="34" charset="0"/>
                <a:cs typeface="Arial" panose="020B0604020202020204" pitchFamily="34" charset="0"/>
              </a:rPr>
              <a:t>for if ye believe not that I am he, ye shall die in your sins.</a:t>
            </a:r>
          </a:p>
          <a:p>
            <a:pPr>
              <a:defRPr/>
            </a:pPr>
            <a:r>
              <a:rPr lang="en-US" altLang="en-US" sz="1800" b="1" u="sng" dirty="0">
                <a:latin typeface="Arial" panose="020B0604020202020204" pitchFamily="34" charset="0"/>
                <a:cs typeface="Arial" panose="020B0604020202020204" pitchFamily="34" charset="0"/>
              </a:rPr>
              <a:t>Acts 17:30-31 </a:t>
            </a:r>
            <a:r>
              <a:rPr lang="en-US" altLang="en-US" sz="1800" dirty="0">
                <a:latin typeface="Arial" panose="020B0604020202020204" pitchFamily="34" charset="0"/>
                <a:cs typeface="Arial" panose="020B0604020202020204" pitchFamily="34" charset="0"/>
              </a:rPr>
              <a:t>- And the times of this ignorance God winked at; but now </a:t>
            </a:r>
            <a:r>
              <a:rPr lang="en-US" altLang="en-US" sz="1800" b="1" dirty="0" err="1">
                <a:latin typeface="Arial" panose="020B0604020202020204" pitchFamily="34" charset="0"/>
                <a:cs typeface="Arial" panose="020B0604020202020204" pitchFamily="34" charset="0"/>
              </a:rPr>
              <a:t>commandeth</a:t>
            </a:r>
            <a:r>
              <a:rPr lang="en-US" altLang="en-US" sz="1800" b="1" dirty="0">
                <a:latin typeface="Arial" panose="020B0604020202020204" pitchFamily="34" charset="0"/>
                <a:cs typeface="Arial" panose="020B0604020202020204" pitchFamily="34" charset="0"/>
              </a:rPr>
              <a:t> all men every where to repent: 31 </a:t>
            </a:r>
            <a:r>
              <a:rPr lang="en-US" altLang="en-US" sz="1800" dirty="0">
                <a:latin typeface="Arial" panose="020B0604020202020204" pitchFamily="34" charset="0"/>
                <a:cs typeface="Arial" panose="020B0604020202020204" pitchFamily="34" charset="0"/>
              </a:rPr>
              <a:t>Because he hath appointed a day, in the which he will judge the world in righteousness by that man whom he hath ordained; whereof he hath given assurance unto all men, in that he hath raised him from the dead.</a:t>
            </a:r>
          </a:p>
          <a:p>
            <a:pPr>
              <a:defRPr/>
            </a:pPr>
            <a:r>
              <a:rPr lang="en-US" altLang="en-US" sz="1800" b="1" u="sng" dirty="0">
                <a:latin typeface="Arial" panose="020B0604020202020204" pitchFamily="34" charset="0"/>
                <a:cs typeface="Arial" panose="020B0604020202020204" pitchFamily="34" charset="0"/>
              </a:rPr>
              <a:t>Matt. 10:34 </a:t>
            </a:r>
            <a:r>
              <a:rPr lang="en-US" altLang="en-US" sz="18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800" b="1" u="sng" dirty="0">
                <a:latin typeface="Arial" panose="020B0604020202020204" pitchFamily="34" charset="0"/>
                <a:cs typeface="Arial" panose="020B0604020202020204" pitchFamily="34" charset="0"/>
              </a:rPr>
              <a:t>Acts 2:38 </a:t>
            </a:r>
            <a:r>
              <a:rPr lang="en-US" altLang="en-US" sz="1800" dirty="0">
                <a:latin typeface="Arial" panose="020B0604020202020204" pitchFamily="34" charset="0"/>
                <a:cs typeface="Arial" panose="020B0604020202020204" pitchFamily="34" charset="0"/>
              </a:rPr>
              <a:t>- Then Peter said unto them, </a:t>
            </a:r>
            <a:r>
              <a:rPr lang="en-US" altLang="en-US" sz="18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800" dirty="0">
                <a:latin typeface="Arial" panose="020B0604020202020204" pitchFamily="34" charset="0"/>
                <a:cs typeface="Arial" panose="020B0604020202020204" pitchFamily="34" charset="0"/>
              </a:rPr>
              <a:t>, and ye shall receive the gift of the Holy Ghost.</a:t>
            </a:r>
          </a:p>
          <a:p>
            <a:pPr>
              <a:defRPr/>
            </a:pPr>
            <a:r>
              <a:rPr lang="en-US" altLang="en-US" sz="1800" b="1" u="sng" dirty="0">
                <a:latin typeface="Arial" panose="020B0604020202020204" pitchFamily="34" charset="0"/>
                <a:cs typeface="Arial" panose="020B0604020202020204" pitchFamily="34" charset="0"/>
              </a:rPr>
              <a:t>1 Jn. 1:7-9 </a:t>
            </a:r>
            <a:r>
              <a:rPr lang="en-US" altLang="en-US" sz="18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800" dirty="0" err="1">
                <a:latin typeface="Arial" panose="020B0604020202020204" pitchFamily="34" charset="0"/>
                <a:cs typeface="Arial" panose="020B0604020202020204" pitchFamily="34" charset="0"/>
              </a:rPr>
              <a:t>cleanseth</a:t>
            </a:r>
            <a:r>
              <a:rPr lang="en-US" altLang="en-US" sz="1800" dirty="0">
                <a:latin typeface="Arial" panose="020B0604020202020204" pitchFamily="34" charset="0"/>
                <a:cs typeface="Arial" panose="020B0604020202020204" pitchFamily="34" charset="0"/>
              </a:rPr>
              <a:t> us from all sin</a:t>
            </a:r>
            <a:r>
              <a:rPr lang="en-US" altLang="en-US" sz="1800" b="1" dirty="0">
                <a:latin typeface="Arial" panose="020B0604020202020204" pitchFamily="34" charset="0"/>
                <a:cs typeface="Arial" panose="020B0604020202020204" pitchFamily="34" charset="0"/>
              </a:rPr>
              <a:t>. 8 </a:t>
            </a:r>
            <a:r>
              <a:rPr lang="en-US" altLang="en-US" sz="1800" dirty="0">
                <a:latin typeface="Arial" panose="020B0604020202020204" pitchFamily="34" charset="0"/>
                <a:cs typeface="Arial" panose="020B0604020202020204" pitchFamily="34" charset="0"/>
              </a:rPr>
              <a:t>If we say that we have no sin, we deceive ourselves, and the truth is not in us. </a:t>
            </a:r>
            <a:r>
              <a:rPr lang="en-US" altLang="en-US" sz="1800" b="1" dirty="0">
                <a:latin typeface="Arial" panose="020B0604020202020204" pitchFamily="34" charset="0"/>
                <a:cs typeface="Arial" panose="020B0604020202020204" pitchFamily="34" charset="0"/>
              </a:rPr>
              <a:t>9</a:t>
            </a:r>
            <a:r>
              <a:rPr lang="en-US" altLang="en-US" sz="18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800" b="1" u="sng" dirty="0">
                <a:latin typeface="Arial" panose="020B0604020202020204" pitchFamily="34" charset="0"/>
                <a:cs typeface="Arial" panose="020B0604020202020204" pitchFamily="34" charset="0"/>
              </a:rPr>
              <a:t>Rev. 2:10 </a:t>
            </a:r>
            <a:r>
              <a:rPr lang="en-US" altLang="en-US" sz="18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800" b="1" u="sng" dirty="0">
                <a:latin typeface="Arial" panose="020B0604020202020204" pitchFamily="34" charset="0"/>
                <a:cs typeface="Arial" panose="020B0604020202020204" pitchFamily="34" charset="0"/>
              </a:rPr>
              <a:t>be thou faithful unto death, and I will give thee a crown of life</a:t>
            </a:r>
            <a:r>
              <a:rPr lang="en-US" altLang="en-US" sz="18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6/9/2024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11</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230188"/>
            <a:ext cx="4114800" cy="3086100"/>
          </a:xfrm>
        </p:spPr>
      </p:sp>
      <p:sp>
        <p:nvSpPr>
          <p:cNvPr id="3" name="Notes Placeholder 2"/>
          <p:cNvSpPr>
            <a:spLocks noGrp="1"/>
          </p:cNvSpPr>
          <p:nvPr>
            <p:ph type="body" idx="1"/>
          </p:nvPr>
        </p:nvSpPr>
        <p:spPr>
          <a:xfrm>
            <a:off x="-1" y="3316288"/>
            <a:ext cx="6856413" cy="4684712"/>
          </a:xfrm>
        </p:spPr>
        <p:txBody>
          <a:bodyPr/>
          <a:lstStyle/>
          <a:p>
            <a:pPr algn="l"/>
            <a:endParaRPr lang="en-US" sz="12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6/9/2024 PM</a:t>
            </a:r>
            <a:endParaRPr lang="en-US" dirty="0"/>
          </a:p>
        </p:txBody>
      </p:sp>
      <p:sp>
        <p:nvSpPr>
          <p:cNvPr id="5" name="Slide Number Placeholder 4"/>
          <p:cNvSpPr>
            <a:spLocks noGrp="1"/>
          </p:cNvSpPr>
          <p:nvPr>
            <p:ph type="sldNum" sz="quarter" idx="5"/>
          </p:nvPr>
        </p:nvSpPr>
        <p:spPr/>
        <p:txBody>
          <a:bodyPr/>
          <a:lstStyle/>
          <a:p>
            <a:fld id="{DB303FA8-A3F3-7640-B13D-36C73B3E5587}" type="slidenum">
              <a:rPr lang="en-US" smtClean="0"/>
              <a:t>2</a:t>
            </a:fld>
            <a:endParaRPr lang="en-US" dirty="0"/>
          </a:p>
        </p:txBody>
      </p:sp>
    </p:spTree>
    <p:extLst>
      <p:ext uri="{BB962C8B-B14F-4D97-AF65-F5344CB8AC3E}">
        <p14:creationId xmlns:p14="http://schemas.microsoft.com/office/powerpoint/2010/main" val="3059990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5575" y="234950"/>
            <a:ext cx="4114800" cy="3086100"/>
          </a:xfrm>
        </p:spPr>
      </p:sp>
      <p:sp>
        <p:nvSpPr>
          <p:cNvPr id="3" name="Notes Placeholder 2"/>
          <p:cNvSpPr>
            <a:spLocks noGrp="1"/>
          </p:cNvSpPr>
          <p:nvPr>
            <p:ph type="body" idx="1"/>
          </p:nvPr>
        </p:nvSpPr>
        <p:spPr>
          <a:xfrm>
            <a:off x="-1" y="3410465"/>
            <a:ext cx="6856413" cy="5733535"/>
          </a:xfrm>
        </p:spPr>
        <p:txBody>
          <a:bodyPr/>
          <a:lstStyle/>
          <a:p>
            <a:pPr algn="l"/>
            <a:endParaRPr lang="en-US" sz="1200" b="1" i="0" u="none" strike="noStrike" baseline="0" dirty="0">
              <a:latin typeface="Arial" panose="020B0604020202020204" pitchFamily="34" charset="0"/>
              <a:cs typeface="Arial" panose="020B0604020202020204" pitchFamily="34" charset="0"/>
            </a:endParaRPr>
          </a:p>
          <a:p>
            <a:pPr algn="l"/>
            <a:r>
              <a:rPr lang="en-US" sz="1200" b="1" i="0" u="sng" strike="noStrike" baseline="0" dirty="0">
                <a:latin typeface="Arial" panose="020B0604020202020204" pitchFamily="34" charset="0"/>
                <a:cs typeface="Arial" panose="020B0604020202020204" pitchFamily="34" charset="0"/>
              </a:rPr>
              <a:t>2 Tim. 2:20-21 ASV</a:t>
            </a:r>
            <a:r>
              <a:rPr lang="en-US" sz="1200" b="1" i="0" u="none" strike="noStrike" baseline="0" dirty="0">
                <a:latin typeface="Arial" panose="020B0604020202020204" pitchFamily="34" charset="0"/>
                <a:cs typeface="Arial" panose="020B0604020202020204" pitchFamily="34" charset="0"/>
              </a:rPr>
              <a:t> -"</a:t>
            </a:r>
            <a:r>
              <a:rPr lang="en-US" sz="1200" b="1" i="1" u="none" strike="noStrike" baseline="0" dirty="0">
                <a:latin typeface="Arial" panose="020B0604020202020204" pitchFamily="34" charset="0"/>
                <a:cs typeface="Arial" panose="020B0604020202020204" pitchFamily="34" charset="0"/>
              </a:rPr>
              <a:t>Now in a </a:t>
            </a:r>
            <a:r>
              <a:rPr lang="en-US" sz="1200" b="1" i="1" u="sng" strike="noStrike" baseline="0" dirty="0">
                <a:latin typeface="Arial" panose="020B0604020202020204" pitchFamily="34" charset="0"/>
                <a:cs typeface="Arial" panose="020B0604020202020204" pitchFamily="34" charset="0"/>
              </a:rPr>
              <a:t>great house</a:t>
            </a:r>
            <a:r>
              <a:rPr lang="en-US" sz="1200" b="1" i="1" u="none" strike="noStrike" baseline="0" dirty="0">
                <a:latin typeface="Arial" panose="020B0604020202020204" pitchFamily="34" charset="0"/>
                <a:cs typeface="Arial" panose="020B0604020202020204" pitchFamily="34" charset="0"/>
              </a:rPr>
              <a:t> there are not only vessels of gold and of silver, but also of wood and of earth; and </a:t>
            </a:r>
            <a:r>
              <a:rPr lang="en-US" sz="1200" b="1" i="1" u="sng" strike="noStrike" baseline="0" dirty="0">
                <a:latin typeface="Arial" panose="020B0604020202020204" pitchFamily="34" charset="0"/>
                <a:cs typeface="Arial" panose="020B0604020202020204" pitchFamily="34" charset="0"/>
              </a:rPr>
              <a:t>some unto honor, and some unto dishonor</a:t>
            </a:r>
            <a:r>
              <a:rPr lang="en-US" sz="1200" b="1" i="1" u="none" strike="noStrike" baseline="0" dirty="0">
                <a:latin typeface="Arial" panose="020B0604020202020204" pitchFamily="34" charset="0"/>
                <a:cs typeface="Arial" panose="020B0604020202020204" pitchFamily="34" charset="0"/>
              </a:rPr>
              <a:t>. If a man therefore purge himself from these, he shall be a vessel of honor, sanctified, meet for the master's use, prepared unto every good </a:t>
            </a:r>
            <a:r>
              <a:rPr lang="en-US" sz="1200" b="0" i="1" u="none" strike="noStrike" baseline="0" dirty="0">
                <a:latin typeface="Arial" panose="020B0604020202020204" pitchFamily="34" charset="0"/>
                <a:cs typeface="Arial" panose="020B0604020202020204" pitchFamily="34" charset="0"/>
              </a:rPr>
              <a:t>work</a:t>
            </a:r>
            <a:r>
              <a:rPr lang="en-US" sz="1200" b="0" i="0" u="none" strike="noStrike" baseline="0" dirty="0">
                <a:latin typeface="Arial" panose="020B0604020202020204" pitchFamily="34" charset="0"/>
                <a:cs typeface="Arial" panose="020B0604020202020204" pitchFamily="34" charset="0"/>
              </a:rPr>
              <a:t>.”</a:t>
            </a:r>
          </a:p>
          <a:p>
            <a:pPr algn="l"/>
            <a:endParaRPr lang="en-US" sz="1200" b="1"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3</a:t>
            </a:fld>
            <a:endParaRPr lang="en-US" dirty="0"/>
          </a:p>
        </p:txBody>
      </p:sp>
      <p:sp>
        <p:nvSpPr>
          <p:cNvPr id="5" name="Date Placeholder 4">
            <a:extLst>
              <a:ext uri="{FF2B5EF4-FFF2-40B4-BE49-F238E27FC236}">
                <a16:creationId xmlns:a16="http://schemas.microsoft.com/office/drawing/2014/main" id="{95AFC78B-04C1-E177-08A5-570BE43BD007}"/>
              </a:ext>
            </a:extLst>
          </p:cNvPr>
          <p:cNvSpPr>
            <a:spLocks noGrp="1"/>
          </p:cNvSpPr>
          <p:nvPr>
            <p:ph type="dt" idx="1"/>
          </p:nvPr>
        </p:nvSpPr>
        <p:spPr/>
        <p:txBody>
          <a:bodyPr/>
          <a:lstStyle/>
          <a:p>
            <a:r>
              <a:rPr lang="en-US"/>
              <a:t>6/9/2024 PM</a:t>
            </a:r>
            <a:endParaRPr lang="en-US" dirty="0"/>
          </a:p>
        </p:txBody>
      </p:sp>
    </p:spTree>
    <p:extLst>
      <p:ext uri="{BB962C8B-B14F-4D97-AF65-F5344CB8AC3E}">
        <p14:creationId xmlns:p14="http://schemas.microsoft.com/office/powerpoint/2010/main" val="2297063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316288"/>
            <a:ext cx="6856413" cy="5827712"/>
          </a:xfrm>
        </p:spPr>
        <p:txBody>
          <a:bodyPr/>
          <a:lstStyle/>
          <a:p>
            <a:pPr algn="l"/>
            <a:r>
              <a:rPr lang="en-US" sz="1200" b="1" dirty="0">
                <a:latin typeface="Arial" panose="020B0604020202020204" pitchFamily="34" charset="0"/>
                <a:cs typeface="Arial" panose="020B0604020202020204" pitchFamily="34" charset="0"/>
              </a:rPr>
              <a:t>1 Corinthians 3:10-11 KJV 10 </a:t>
            </a:r>
            <a:r>
              <a:rPr lang="en-US" sz="1200" b="0" dirty="0">
                <a:latin typeface="Arial" panose="020B0604020202020204" pitchFamily="34" charset="0"/>
                <a:cs typeface="Arial" panose="020B0604020202020204" pitchFamily="34" charset="0"/>
              </a:rPr>
              <a:t>According to the grace of God which is given unto me, as a wise </a:t>
            </a:r>
            <a:r>
              <a:rPr lang="en-US" sz="1200" b="0" dirty="0" err="1">
                <a:latin typeface="Arial" panose="020B0604020202020204" pitchFamily="34" charset="0"/>
                <a:cs typeface="Arial" panose="020B0604020202020204" pitchFamily="34" charset="0"/>
              </a:rPr>
              <a:t>masterbuilder</a:t>
            </a:r>
            <a:r>
              <a:rPr lang="en-US" sz="1200" b="0" dirty="0">
                <a:latin typeface="Arial" panose="020B0604020202020204" pitchFamily="34" charset="0"/>
                <a:cs typeface="Arial" panose="020B0604020202020204" pitchFamily="34" charset="0"/>
              </a:rPr>
              <a:t>, I have laid the foundation, and another </a:t>
            </a:r>
            <a:r>
              <a:rPr lang="en-US" sz="1200" b="0" dirty="0" err="1">
                <a:latin typeface="Arial" panose="020B0604020202020204" pitchFamily="34" charset="0"/>
                <a:cs typeface="Arial" panose="020B0604020202020204" pitchFamily="34" charset="0"/>
              </a:rPr>
              <a:t>buildeth</a:t>
            </a:r>
            <a:r>
              <a:rPr lang="en-US" sz="1200" b="0" dirty="0">
                <a:latin typeface="Arial" panose="020B0604020202020204" pitchFamily="34" charset="0"/>
                <a:cs typeface="Arial" panose="020B0604020202020204" pitchFamily="34" charset="0"/>
              </a:rPr>
              <a:t> thereon. But let every man take heed how he </a:t>
            </a:r>
            <a:r>
              <a:rPr lang="en-US" sz="1200" b="0" dirty="0" err="1">
                <a:latin typeface="Arial" panose="020B0604020202020204" pitchFamily="34" charset="0"/>
                <a:cs typeface="Arial" panose="020B0604020202020204" pitchFamily="34" charset="0"/>
              </a:rPr>
              <a:t>buildeth</a:t>
            </a:r>
            <a:r>
              <a:rPr lang="en-US" sz="1200" b="0" dirty="0">
                <a:latin typeface="Arial" panose="020B0604020202020204" pitchFamily="34" charset="0"/>
                <a:cs typeface="Arial" panose="020B0604020202020204" pitchFamily="34" charset="0"/>
              </a:rPr>
              <a:t> thereupon</a:t>
            </a:r>
            <a:r>
              <a:rPr lang="en-US" sz="1200" b="1" i="1" u="sng" dirty="0">
                <a:latin typeface="Arial" panose="020B0604020202020204" pitchFamily="34" charset="0"/>
                <a:cs typeface="Arial" panose="020B0604020202020204" pitchFamily="34" charset="0"/>
              </a:rPr>
              <a:t>. 11 For other foundation can no man lay than that is laid, which is Jesus Christ</a:t>
            </a:r>
          </a:p>
          <a:p>
            <a:pPr algn="l"/>
            <a:endParaRPr lang="en-US" sz="1200" b="1"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Revelation 2:1-5 KJV 1 </a:t>
            </a:r>
            <a:r>
              <a:rPr lang="en-US" sz="1200" b="0" dirty="0">
                <a:latin typeface="Arial" panose="020B0604020202020204" pitchFamily="34" charset="0"/>
                <a:cs typeface="Arial" panose="020B0604020202020204" pitchFamily="34" charset="0"/>
              </a:rPr>
              <a:t>Unto the angel of the church of Ephesus write; These things saith he that </a:t>
            </a:r>
            <a:r>
              <a:rPr lang="en-US" sz="1200" b="0" dirty="0" err="1">
                <a:latin typeface="Arial" panose="020B0604020202020204" pitchFamily="34" charset="0"/>
                <a:cs typeface="Arial" panose="020B0604020202020204" pitchFamily="34" charset="0"/>
              </a:rPr>
              <a:t>holdeth</a:t>
            </a:r>
            <a:r>
              <a:rPr lang="en-US" sz="1200" b="0" dirty="0">
                <a:latin typeface="Arial" panose="020B0604020202020204" pitchFamily="34" charset="0"/>
                <a:cs typeface="Arial" panose="020B0604020202020204" pitchFamily="34" charset="0"/>
              </a:rPr>
              <a:t> the seven stars in his right hand, who walketh in the midst of the </a:t>
            </a:r>
            <a:r>
              <a:rPr lang="en-US" sz="1200" b="1" dirty="0">
                <a:latin typeface="Arial" panose="020B0604020202020204" pitchFamily="34" charset="0"/>
                <a:cs typeface="Arial" panose="020B0604020202020204" pitchFamily="34" charset="0"/>
              </a:rPr>
              <a:t>seven golden candlesticks</a:t>
            </a:r>
            <a:r>
              <a:rPr lang="en-US" sz="1200" b="0" dirty="0">
                <a:latin typeface="Arial" panose="020B0604020202020204" pitchFamily="34" charset="0"/>
                <a:cs typeface="Arial" panose="020B0604020202020204" pitchFamily="34" charset="0"/>
              </a:rPr>
              <a:t>;</a:t>
            </a:r>
            <a:r>
              <a:rPr lang="en-US" sz="1200" b="1" dirty="0">
                <a:latin typeface="Arial" panose="020B0604020202020204" pitchFamily="34" charset="0"/>
                <a:cs typeface="Arial" panose="020B0604020202020204" pitchFamily="34" charset="0"/>
              </a:rPr>
              <a:t> 2 </a:t>
            </a:r>
            <a:r>
              <a:rPr lang="en-US" sz="1200" b="0" dirty="0">
                <a:latin typeface="Arial" panose="020B0604020202020204" pitchFamily="34" charset="0"/>
                <a:cs typeface="Arial" panose="020B0604020202020204" pitchFamily="34" charset="0"/>
              </a:rPr>
              <a:t>I know thy works, and thy </a:t>
            </a:r>
            <a:r>
              <a:rPr lang="en-US" sz="1200" b="0" dirty="0" err="1">
                <a:latin typeface="Arial" panose="020B0604020202020204" pitchFamily="34" charset="0"/>
                <a:cs typeface="Arial" panose="020B0604020202020204" pitchFamily="34" charset="0"/>
              </a:rPr>
              <a:t>labour</a:t>
            </a:r>
            <a:r>
              <a:rPr lang="en-US" sz="1200" b="0" dirty="0">
                <a:latin typeface="Arial" panose="020B0604020202020204" pitchFamily="34" charset="0"/>
                <a:cs typeface="Arial" panose="020B0604020202020204" pitchFamily="34" charset="0"/>
              </a:rPr>
              <a:t>, and thy patience, and how thou canst not bear them which are evil: and thou hast tried them which say they are apostles, and are not, and hast found them liars</a:t>
            </a:r>
            <a:r>
              <a:rPr lang="en-US" sz="1200" b="1" dirty="0">
                <a:latin typeface="Arial" panose="020B0604020202020204" pitchFamily="34" charset="0"/>
                <a:cs typeface="Arial" panose="020B0604020202020204" pitchFamily="34" charset="0"/>
              </a:rPr>
              <a:t>: 3</a:t>
            </a:r>
            <a:r>
              <a:rPr lang="en-US" sz="1200" b="0" dirty="0">
                <a:latin typeface="Arial" panose="020B0604020202020204" pitchFamily="34" charset="0"/>
                <a:cs typeface="Arial" panose="020B0604020202020204" pitchFamily="34" charset="0"/>
              </a:rPr>
              <a:t> And hast borne, and hast patience, and for my name's sake hast </a:t>
            </a:r>
            <a:r>
              <a:rPr lang="en-US" sz="1200" b="0" dirty="0" err="1">
                <a:latin typeface="Arial" panose="020B0604020202020204" pitchFamily="34" charset="0"/>
                <a:cs typeface="Arial" panose="020B0604020202020204" pitchFamily="34" charset="0"/>
              </a:rPr>
              <a:t>laboured</a:t>
            </a:r>
            <a:r>
              <a:rPr lang="en-US" sz="1200" b="0" dirty="0">
                <a:latin typeface="Arial" panose="020B0604020202020204" pitchFamily="34" charset="0"/>
                <a:cs typeface="Arial" panose="020B0604020202020204" pitchFamily="34" charset="0"/>
              </a:rPr>
              <a:t>, and hast not fainted. </a:t>
            </a:r>
            <a:r>
              <a:rPr lang="en-US" sz="1200" b="1" dirty="0">
                <a:latin typeface="Arial" panose="020B0604020202020204" pitchFamily="34" charset="0"/>
                <a:cs typeface="Arial" panose="020B0604020202020204" pitchFamily="34" charset="0"/>
              </a:rPr>
              <a:t>4</a:t>
            </a:r>
            <a:r>
              <a:rPr lang="en-US" sz="1200" b="0" dirty="0">
                <a:latin typeface="Arial" panose="020B0604020202020204" pitchFamily="34" charset="0"/>
                <a:cs typeface="Arial" panose="020B0604020202020204" pitchFamily="34" charset="0"/>
              </a:rPr>
              <a:t> </a:t>
            </a:r>
            <a:r>
              <a:rPr lang="en-US" sz="1200" b="0" i="1" dirty="0">
                <a:latin typeface="Arial" panose="020B0604020202020204" pitchFamily="34" charset="0"/>
                <a:cs typeface="Arial" panose="020B0604020202020204" pitchFamily="34" charset="0"/>
              </a:rPr>
              <a:t>Nevertheless I have somewhat against thee, because thou hast left thy first love</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5</a:t>
            </a:r>
            <a:r>
              <a:rPr lang="en-US" sz="1200" b="0" dirty="0">
                <a:latin typeface="Arial" panose="020B0604020202020204" pitchFamily="34" charset="0"/>
                <a:cs typeface="Arial" panose="020B0604020202020204" pitchFamily="34" charset="0"/>
              </a:rPr>
              <a:t> Remember therefore from whence thou art fallen, and repent, and do the first works; or else I will come unto thee quickly, </a:t>
            </a:r>
            <a:r>
              <a:rPr lang="en-US" sz="1200" b="1" dirty="0">
                <a:latin typeface="Arial" panose="020B0604020202020204" pitchFamily="34" charset="0"/>
                <a:cs typeface="Arial" panose="020B0604020202020204" pitchFamily="34" charset="0"/>
              </a:rPr>
              <a:t>and will remove thy candlestick out of his place, except thou repent. 6 </a:t>
            </a:r>
            <a:r>
              <a:rPr lang="en-US" sz="1200" b="0" dirty="0">
                <a:latin typeface="Arial" panose="020B0604020202020204" pitchFamily="34" charset="0"/>
                <a:cs typeface="Arial" panose="020B0604020202020204" pitchFamily="34" charset="0"/>
              </a:rPr>
              <a:t>But this thou hast, that thou </a:t>
            </a:r>
            <a:r>
              <a:rPr lang="en-US" sz="1200" b="0" dirty="0" err="1">
                <a:latin typeface="Arial" panose="020B0604020202020204" pitchFamily="34" charset="0"/>
                <a:cs typeface="Arial" panose="020B0604020202020204" pitchFamily="34" charset="0"/>
              </a:rPr>
              <a:t>hatest</a:t>
            </a:r>
            <a:r>
              <a:rPr lang="en-US" sz="1200" b="0" dirty="0">
                <a:latin typeface="Arial" panose="020B0604020202020204" pitchFamily="34" charset="0"/>
                <a:cs typeface="Arial" panose="020B0604020202020204" pitchFamily="34" charset="0"/>
              </a:rPr>
              <a:t> the deeds of the Nicolaitans, which I also hate. </a:t>
            </a:r>
            <a:r>
              <a:rPr lang="en-US" sz="1200" b="1" dirty="0">
                <a:latin typeface="Arial" panose="020B0604020202020204" pitchFamily="34" charset="0"/>
                <a:cs typeface="Arial" panose="020B0604020202020204" pitchFamily="34" charset="0"/>
              </a:rPr>
              <a:t>7</a:t>
            </a:r>
            <a:r>
              <a:rPr lang="en-US" sz="1200" b="0" dirty="0">
                <a:latin typeface="Arial" panose="020B0604020202020204" pitchFamily="34" charset="0"/>
                <a:cs typeface="Arial" panose="020B0604020202020204" pitchFamily="34" charset="0"/>
              </a:rPr>
              <a:t> He that hath an ear, let him hear what the Spirit saith unto the churches; To him that </a:t>
            </a:r>
            <a:r>
              <a:rPr lang="en-US" sz="1200" b="0" dirty="0" err="1">
                <a:latin typeface="Arial" panose="020B0604020202020204" pitchFamily="34" charset="0"/>
                <a:cs typeface="Arial" panose="020B0604020202020204" pitchFamily="34" charset="0"/>
              </a:rPr>
              <a:t>overcometh</a:t>
            </a:r>
            <a:r>
              <a:rPr lang="en-US" sz="1200" b="0" dirty="0">
                <a:latin typeface="Arial" panose="020B0604020202020204" pitchFamily="34" charset="0"/>
                <a:cs typeface="Arial" panose="020B0604020202020204" pitchFamily="34" charset="0"/>
              </a:rPr>
              <a:t> will I give to eat of the tree of life, which is in the midst of the paradise of God.</a:t>
            </a:r>
          </a:p>
          <a:p>
            <a:pPr algn="l"/>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4</a:t>
            </a:fld>
            <a:endParaRPr lang="en-US" dirty="0"/>
          </a:p>
        </p:txBody>
      </p:sp>
      <p:sp>
        <p:nvSpPr>
          <p:cNvPr id="5" name="Date Placeholder 4">
            <a:extLst>
              <a:ext uri="{FF2B5EF4-FFF2-40B4-BE49-F238E27FC236}">
                <a16:creationId xmlns:a16="http://schemas.microsoft.com/office/drawing/2014/main" id="{AA813AF9-F4DC-8E23-7D37-44BD42F30C21}"/>
              </a:ext>
            </a:extLst>
          </p:cNvPr>
          <p:cNvSpPr>
            <a:spLocks noGrp="1"/>
          </p:cNvSpPr>
          <p:nvPr>
            <p:ph type="dt" idx="1"/>
          </p:nvPr>
        </p:nvSpPr>
        <p:spPr/>
        <p:txBody>
          <a:bodyPr/>
          <a:lstStyle/>
          <a:p>
            <a:r>
              <a:rPr lang="en-US"/>
              <a:t>6/9/2024 PM</a:t>
            </a:r>
            <a:endParaRPr lang="en-US" dirty="0"/>
          </a:p>
        </p:txBody>
      </p:sp>
    </p:spTree>
    <p:extLst>
      <p:ext uri="{BB962C8B-B14F-4D97-AF65-F5344CB8AC3E}">
        <p14:creationId xmlns:p14="http://schemas.microsoft.com/office/powerpoint/2010/main" val="2222029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316288"/>
            <a:ext cx="6856413" cy="5827712"/>
          </a:xfrm>
        </p:spPr>
        <p:txBody>
          <a:bodyPr/>
          <a:lstStyle/>
          <a:p>
            <a:pPr algn="l"/>
            <a:r>
              <a:rPr lang="en-US" b="1" dirty="0">
                <a:latin typeface="Arial" panose="020B0604020202020204" pitchFamily="34" charset="0"/>
                <a:cs typeface="Arial" panose="020B0604020202020204" pitchFamily="34" charset="0"/>
              </a:rPr>
              <a:t>Mark 16:16 KJV 16 </a:t>
            </a:r>
            <a:r>
              <a:rPr lang="en-US" b="0" dirty="0">
                <a:latin typeface="Arial" panose="020B0604020202020204" pitchFamily="34" charset="0"/>
                <a:cs typeface="Arial" panose="020B0604020202020204" pitchFamily="34" charset="0"/>
              </a:rPr>
              <a:t>He that believeth and is baptized shall be saved; but he that believeth not shall be damned.</a:t>
            </a: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Acts 8:36-37 KJV 36 </a:t>
            </a:r>
            <a:r>
              <a:rPr lang="en-US" b="0" dirty="0">
                <a:latin typeface="Arial" panose="020B0604020202020204" pitchFamily="34" charset="0"/>
                <a:cs typeface="Arial" panose="020B0604020202020204" pitchFamily="34" charset="0"/>
              </a:rPr>
              <a:t>And as they went on their way, they came unto a certain water: and the eunuch said, See, here is water; what doth hinder me to be baptized? 37 And Philip said, If thou </a:t>
            </a:r>
            <a:r>
              <a:rPr lang="en-US" b="0" dirty="0" err="1">
                <a:latin typeface="Arial" panose="020B0604020202020204" pitchFamily="34" charset="0"/>
                <a:cs typeface="Arial" panose="020B0604020202020204" pitchFamily="34" charset="0"/>
              </a:rPr>
              <a:t>believest</a:t>
            </a:r>
            <a:r>
              <a:rPr lang="en-US" b="0" dirty="0">
                <a:latin typeface="Arial" panose="020B0604020202020204" pitchFamily="34" charset="0"/>
                <a:cs typeface="Arial" panose="020B0604020202020204" pitchFamily="34" charset="0"/>
              </a:rPr>
              <a:t> with all thine heart, thou mayest. And he answered and said, I believe that Jesus Christ is the Son of God.</a:t>
            </a:r>
          </a:p>
          <a:p>
            <a:pPr marL="171450" indent="-171450" algn="l">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b="1" dirty="0">
                <a:latin typeface="Arial" panose="020B0604020202020204" pitchFamily="34" charset="0"/>
                <a:cs typeface="Arial" panose="020B0604020202020204" pitchFamily="34" charset="0"/>
              </a:rPr>
              <a:t>Acts 2:38 KJV 38 </a:t>
            </a:r>
            <a:r>
              <a:rPr lang="en-US" b="0" dirty="0">
                <a:latin typeface="Arial" panose="020B0604020202020204" pitchFamily="34" charset="0"/>
                <a:cs typeface="Arial" panose="020B0604020202020204" pitchFamily="34" charset="0"/>
              </a:rPr>
              <a:t>Then Peter said unto them, </a:t>
            </a:r>
            <a:r>
              <a:rPr lang="en-US" b="1" dirty="0">
                <a:latin typeface="Arial" panose="020B0604020202020204" pitchFamily="34" charset="0"/>
                <a:cs typeface="Arial" panose="020B0604020202020204" pitchFamily="34" charset="0"/>
              </a:rPr>
              <a:t>Repent, and be baptized </a:t>
            </a:r>
            <a:r>
              <a:rPr lang="en-US" b="0" dirty="0">
                <a:latin typeface="Arial" panose="020B0604020202020204" pitchFamily="34" charset="0"/>
                <a:cs typeface="Arial" panose="020B0604020202020204" pitchFamily="34" charset="0"/>
              </a:rPr>
              <a:t>every one of you in the name of Jesus Christ </a:t>
            </a:r>
            <a:r>
              <a:rPr lang="en-US" b="1" dirty="0">
                <a:latin typeface="Arial" panose="020B0604020202020204" pitchFamily="34" charset="0"/>
                <a:cs typeface="Arial" panose="020B0604020202020204" pitchFamily="34" charset="0"/>
              </a:rPr>
              <a:t>for the remission of sins</a:t>
            </a:r>
            <a:r>
              <a:rPr lang="en-US" b="0" dirty="0">
                <a:latin typeface="Arial" panose="020B0604020202020204" pitchFamily="34" charset="0"/>
                <a:cs typeface="Arial" panose="020B0604020202020204" pitchFamily="34" charset="0"/>
              </a:rPr>
              <a:t>, and ye shall receive the gift of the Holy Ghost.</a:t>
            </a:r>
          </a:p>
          <a:p>
            <a:pPr marL="0" indent="0" algn="l">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b="1" dirty="0">
                <a:latin typeface="Arial" panose="020B0604020202020204" pitchFamily="34" charset="0"/>
                <a:cs typeface="Arial" panose="020B0604020202020204" pitchFamily="34" charset="0"/>
              </a:rPr>
              <a:t>Acts 22:16 ASV 16 </a:t>
            </a:r>
            <a:r>
              <a:rPr lang="en-US" b="0" dirty="0">
                <a:latin typeface="Arial" panose="020B0604020202020204" pitchFamily="34" charset="0"/>
                <a:cs typeface="Arial" panose="020B0604020202020204" pitchFamily="34" charset="0"/>
              </a:rPr>
              <a:t>And now why </a:t>
            </a:r>
            <a:r>
              <a:rPr lang="en-US" b="0" dirty="0" err="1">
                <a:latin typeface="Arial" panose="020B0604020202020204" pitchFamily="34" charset="0"/>
                <a:cs typeface="Arial" panose="020B0604020202020204" pitchFamily="34" charset="0"/>
              </a:rPr>
              <a:t>tarriest</a:t>
            </a:r>
            <a:r>
              <a:rPr lang="en-US" b="0" dirty="0">
                <a:latin typeface="Arial" panose="020B0604020202020204" pitchFamily="34" charset="0"/>
                <a:cs typeface="Arial" panose="020B0604020202020204" pitchFamily="34" charset="0"/>
              </a:rPr>
              <a:t> thou? arise, and be baptized, </a:t>
            </a:r>
            <a:r>
              <a:rPr lang="en-US" b="1" dirty="0">
                <a:latin typeface="Arial" panose="020B0604020202020204" pitchFamily="34" charset="0"/>
                <a:cs typeface="Arial" panose="020B0604020202020204" pitchFamily="34" charset="0"/>
              </a:rPr>
              <a:t>and wash away thy sins</a:t>
            </a:r>
            <a:r>
              <a:rPr lang="en-US" b="0" dirty="0">
                <a:latin typeface="Arial" panose="020B0604020202020204" pitchFamily="34" charset="0"/>
                <a:cs typeface="Arial" panose="020B0604020202020204" pitchFamily="34" charset="0"/>
              </a:rPr>
              <a:t>, calling on his name.</a:t>
            </a: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Acts 2:41-47 ASV 41 </a:t>
            </a:r>
            <a:r>
              <a:rPr lang="en-US" b="0" dirty="0">
                <a:latin typeface="Arial" panose="020B0604020202020204" pitchFamily="34" charset="0"/>
                <a:cs typeface="Arial" panose="020B0604020202020204" pitchFamily="34" charset="0"/>
              </a:rPr>
              <a:t>They then that received his word were baptized</a:t>
            </a:r>
            <a:r>
              <a:rPr lang="en-US" b="1" dirty="0">
                <a:latin typeface="Arial" panose="020B0604020202020204" pitchFamily="34" charset="0"/>
                <a:cs typeface="Arial" panose="020B0604020202020204" pitchFamily="34" charset="0"/>
              </a:rPr>
              <a:t>: and there were added unto them in that day about three thousand souls. 42 </a:t>
            </a:r>
            <a:r>
              <a:rPr lang="en-US" b="0" dirty="0">
                <a:latin typeface="Arial" panose="020B0604020202020204" pitchFamily="34" charset="0"/>
                <a:cs typeface="Arial" panose="020B0604020202020204" pitchFamily="34" charset="0"/>
              </a:rPr>
              <a:t>And they continued </a:t>
            </a:r>
            <a:r>
              <a:rPr lang="en-US" b="0" dirty="0" err="1">
                <a:latin typeface="Arial" panose="020B0604020202020204" pitchFamily="34" charset="0"/>
                <a:cs typeface="Arial" panose="020B0604020202020204" pitchFamily="34" charset="0"/>
              </a:rPr>
              <a:t>stedfastly</a:t>
            </a:r>
            <a:r>
              <a:rPr lang="en-US" b="0" dirty="0">
                <a:latin typeface="Arial" panose="020B0604020202020204" pitchFamily="34" charset="0"/>
                <a:cs typeface="Arial" panose="020B0604020202020204" pitchFamily="34" charset="0"/>
              </a:rPr>
              <a:t> in the apostles' teaching and fellowship, in the breaking of bread and the prayers. </a:t>
            </a:r>
            <a:r>
              <a:rPr lang="en-US" b="1" dirty="0">
                <a:latin typeface="Arial" panose="020B0604020202020204" pitchFamily="34" charset="0"/>
                <a:cs typeface="Arial" panose="020B0604020202020204" pitchFamily="34" charset="0"/>
              </a:rPr>
              <a:t>43 </a:t>
            </a:r>
            <a:r>
              <a:rPr lang="en-US" b="0" dirty="0">
                <a:latin typeface="Arial" panose="020B0604020202020204" pitchFamily="34" charset="0"/>
                <a:cs typeface="Arial" panose="020B0604020202020204" pitchFamily="34" charset="0"/>
              </a:rPr>
              <a:t>And fear came upon every soul: and many wonders and signs were done through the apostles. </a:t>
            </a:r>
            <a:r>
              <a:rPr lang="en-US" b="1" dirty="0">
                <a:latin typeface="Arial" panose="020B0604020202020204" pitchFamily="34" charset="0"/>
                <a:cs typeface="Arial" panose="020B0604020202020204" pitchFamily="34" charset="0"/>
              </a:rPr>
              <a:t>44</a:t>
            </a:r>
            <a:r>
              <a:rPr lang="en-US" b="0" dirty="0">
                <a:latin typeface="Arial" panose="020B0604020202020204" pitchFamily="34" charset="0"/>
                <a:cs typeface="Arial" panose="020B0604020202020204" pitchFamily="34" charset="0"/>
              </a:rPr>
              <a:t> And all that believed were together, and had all things common; </a:t>
            </a:r>
            <a:r>
              <a:rPr lang="en-US" b="1" dirty="0">
                <a:latin typeface="Arial" panose="020B0604020202020204" pitchFamily="34" charset="0"/>
                <a:cs typeface="Arial" panose="020B0604020202020204" pitchFamily="34" charset="0"/>
              </a:rPr>
              <a:t>45</a:t>
            </a:r>
            <a:r>
              <a:rPr lang="en-US" b="0" dirty="0">
                <a:latin typeface="Arial" panose="020B0604020202020204" pitchFamily="34" charset="0"/>
                <a:cs typeface="Arial" panose="020B0604020202020204" pitchFamily="34" charset="0"/>
              </a:rPr>
              <a:t> and they sold their possessions and goods, and parted them to all, according as any man had need. </a:t>
            </a:r>
            <a:r>
              <a:rPr lang="en-US" b="1" dirty="0">
                <a:latin typeface="Arial" panose="020B0604020202020204" pitchFamily="34" charset="0"/>
                <a:cs typeface="Arial" panose="020B0604020202020204" pitchFamily="34" charset="0"/>
              </a:rPr>
              <a:t>46</a:t>
            </a:r>
            <a:r>
              <a:rPr lang="en-US" b="0" dirty="0">
                <a:latin typeface="Arial" panose="020B0604020202020204" pitchFamily="34" charset="0"/>
                <a:cs typeface="Arial" panose="020B0604020202020204" pitchFamily="34" charset="0"/>
              </a:rPr>
              <a:t> And day by day, continuing </a:t>
            </a:r>
            <a:r>
              <a:rPr lang="en-US" b="0" dirty="0" err="1">
                <a:latin typeface="Arial" panose="020B0604020202020204" pitchFamily="34" charset="0"/>
                <a:cs typeface="Arial" panose="020B0604020202020204" pitchFamily="34" charset="0"/>
              </a:rPr>
              <a:t>stedfastly</a:t>
            </a:r>
            <a:r>
              <a:rPr lang="en-US" b="0" dirty="0">
                <a:latin typeface="Arial" panose="020B0604020202020204" pitchFamily="34" charset="0"/>
                <a:cs typeface="Arial" panose="020B0604020202020204" pitchFamily="34" charset="0"/>
              </a:rPr>
              <a:t> with one accord in the temple, and breaking bread at home, they took their food with gladness and singleness of heart, </a:t>
            </a:r>
            <a:r>
              <a:rPr lang="en-US" b="1" dirty="0">
                <a:latin typeface="Arial" panose="020B0604020202020204" pitchFamily="34" charset="0"/>
                <a:cs typeface="Arial" panose="020B0604020202020204" pitchFamily="34" charset="0"/>
              </a:rPr>
              <a:t>47</a:t>
            </a:r>
            <a:r>
              <a:rPr lang="en-US" b="0" dirty="0">
                <a:latin typeface="Arial" panose="020B0604020202020204" pitchFamily="34" charset="0"/>
                <a:cs typeface="Arial" panose="020B0604020202020204" pitchFamily="34" charset="0"/>
              </a:rPr>
              <a:t> praising God, and having favor with all the people. </a:t>
            </a:r>
            <a:r>
              <a:rPr lang="en-US" b="1" dirty="0">
                <a:latin typeface="Arial" panose="020B0604020202020204" pitchFamily="34" charset="0"/>
                <a:cs typeface="Arial" panose="020B0604020202020204" pitchFamily="34" charset="0"/>
              </a:rPr>
              <a:t>And the Lord added to them day by day those that were saved.</a:t>
            </a:r>
          </a:p>
          <a:p>
            <a:pPr marL="171450" indent="-171450" algn="l">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b="1" dirty="0">
                <a:latin typeface="Arial" panose="020B0604020202020204" pitchFamily="34" charset="0"/>
                <a:cs typeface="Arial" panose="020B0604020202020204" pitchFamily="34" charset="0"/>
              </a:rPr>
              <a:t>Romans 6:3-4 ASV 3 </a:t>
            </a:r>
            <a:r>
              <a:rPr lang="en-US" b="0" dirty="0">
                <a:latin typeface="Arial" panose="020B0604020202020204" pitchFamily="34" charset="0"/>
                <a:cs typeface="Arial" panose="020B0604020202020204" pitchFamily="34" charset="0"/>
              </a:rPr>
              <a:t>Or are ye ignorant that all we who were baptized into Christ Jesus were baptized into his death?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We were buried therefore with him through baptism unto death: that like as Christ was raised from the dead through the glory of the Father, so we also might walk in newness of life.</a:t>
            </a:r>
          </a:p>
          <a:p>
            <a:pPr marL="171450" indent="-171450" algn="l">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5</a:t>
            </a:fld>
            <a:endParaRPr lang="en-US" dirty="0"/>
          </a:p>
        </p:txBody>
      </p:sp>
      <p:sp>
        <p:nvSpPr>
          <p:cNvPr id="5" name="Date Placeholder 4">
            <a:extLst>
              <a:ext uri="{FF2B5EF4-FFF2-40B4-BE49-F238E27FC236}">
                <a16:creationId xmlns:a16="http://schemas.microsoft.com/office/drawing/2014/main" id="{AA813AF9-F4DC-8E23-7D37-44BD42F30C21}"/>
              </a:ext>
            </a:extLst>
          </p:cNvPr>
          <p:cNvSpPr>
            <a:spLocks noGrp="1"/>
          </p:cNvSpPr>
          <p:nvPr>
            <p:ph type="dt" idx="1"/>
          </p:nvPr>
        </p:nvSpPr>
        <p:spPr/>
        <p:txBody>
          <a:bodyPr/>
          <a:lstStyle/>
          <a:p>
            <a:r>
              <a:rPr lang="en-US"/>
              <a:t>6/9/2024 PM</a:t>
            </a:r>
            <a:endParaRPr lang="en-US" dirty="0"/>
          </a:p>
        </p:txBody>
      </p:sp>
    </p:spTree>
    <p:extLst>
      <p:ext uri="{BB962C8B-B14F-4D97-AF65-F5344CB8AC3E}">
        <p14:creationId xmlns:p14="http://schemas.microsoft.com/office/powerpoint/2010/main" val="889611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316288"/>
            <a:ext cx="6856413" cy="5827712"/>
          </a:xfrm>
        </p:spPr>
        <p:txBody>
          <a:bodyPr/>
          <a:lstStyle/>
          <a:p>
            <a:pPr algn="l"/>
            <a:r>
              <a:rPr lang="en-US" b="1" dirty="0">
                <a:latin typeface="Arial" panose="020B0604020202020204" pitchFamily="34" charset="0"/>
                <a:cs typeface="Arial" panose="020B0604020202020204" pitchFamily="34" charset="0"/>
              </a:rPr>
              <a:t>Matthew 7:21-23 KJV 21 </a:t>
            </a:r>
            <a:r>
              <a:rPr lang="en-US" b="0" dirty="0">
                <a:latin typeface="Arial" panose="020B0604020202020204" pitchFamily="34" charset="0"/>
                <a:cs typeface="Arial" panose="020B0604020202020204" pitchFamily="34" charset="0"/>
              </a:rPr>
              <a:t>Not every one that saith unto me, Lord, Lord, shall enter into the kingdom of heaven; but he that doeth the will of my Father which is in heaven.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Many will say to me in that day, Lord, Lord, have we not prophesied in thy name? and in thy name have cast out devils? and in thy name done many wonderful works?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And then will I profess unto them, I never knew you: depart from me, ye that work iniquity.</a:t>
            </a: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Matthew 15:9 KJV 9</a:t>
            </a:r>
            <a:r>
              <a:rPr lang="en-US" b="0" dirty="0">
                <a:latin typeface="Arial" panose="020B0604020202020204" pitchFamily="34" charset="0"/>
                <a:cs typeface="Arial" panose="020B0604020202020204" pitchFamily="34" charset="0"/>
              </a:rPr>
              <a:t> But in vain they do worship me, teaching for doctrines the commandments of men.</a:t>
            </a: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Matthew 15:13-14 KJV 13 </a:t>
            </a:r>
            <a:r>
              <a:rPr lang="en-US" b="0" dirty="0">
                <a:latin typeface="Arial" panose="020B0604020202020204" pitchFamily="34" charset="0"/>
                <a:cs typeface="Arial" panose="020B0604020202020204" pitchFamily="34" charset="0"/>
              </a:rPr>
              <a:t>But he answered and said, Every plant, which my heavenly Father hath not planted, shall be rooted up.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Let them alone: they be blind leaders of the blind. And if the blind lead the blind, both shall fall into the ditch</a:t>
            </a:r>
          </a:p>
          <a:p>
            <a:pPr marL="171450" indent="-171450" algn="l">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b="1" dirty="0">
                <a:latin typeface="Arial" panose="020B0604020202020204" pitchFamily="34" charset="0"/>
                <a:cs typeface="Arial" panose="020B0604020202020204" pitchFamily="34" charset="0"/>
              </a:rPr>
              <a:t>1 Corinthians 13:2-3 KJV 2 </a:t>
            </a:r>
            <a:r>
              <a:rPr lang="en-US" b="0" dirty="0">
                <a:latin typeface="Arial" panose="020B0604020202020204" pitchFamily="34" charset="0"/>
                <a:cs typeface="Arial" panose="020B0604020202020204" pitchFamily="34" charset="0"/>
              </a:rPr>
              <a:t>And though I have the gift of prophecy, and understand all mysteries, and all knowledge; and though I have all faith, so that I could remove mountains, and have not charity, I am nothing. </a:t>
            </a:r>
            <a:r>
              <a:rPr lang="en-US" b="1" dirty="0">
                <a:latin typeface="Arial" panose="020B0604020202020204" pitchFamily="34" charset="0"/>
                <a:cs typeface="Arial" panose="020B0604020202020204" pitchFamily="34" charset="0"/>
              </a:rPr>
              <a:t>3 </a:t>
            </a:r>
            <a:r>
              <a:rPr lang="en-US" b="0" dirty="0">
                <a:latin typeface="Arial" panose="020B0604020202020204" pitchFamily="34" charset="0"/>
                <a:cs typeface="Arial" panose="020B0604020202020204" pitchFamily="34" charset="0"/>
              </a:rPr>
              <a:t>And though I bestow all my goods to feed the poor, and though I give my body to be burned, and have not charity, it </a:t>
            </a:r>
            <a:r>
              <a:rPr lang="en-US" b="0" dirty="0" err="1">
                <a:latin typeface="Arial" panose="020B0604020202020204" pitchFamily="34" charset="0"/>
                <a:cs typeface="Arial" panose="020B0604020202020204" pitchFamily="34" charset="0"/>
              </a:rPr>
              <a:t>profiteth</a:t>
            </a:r>
            <a:r>
              <a:rPr lang="en-US" b="0" dirty="0">
                <a:latin typeface="Arial" panose="020B0604020202020204" pitchFamily="34" charset="0"/>
                <a:cs typeface="Arial" panose="020B0604020202020204" pitchFamily="34" charset="0"/>
              </a:rPr>
              <a:t> me nothing.</a:t>
            </a: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Matthew 6:1-6 KJV 1 </a:t>
            </a:r>
            <a:r>
              <a:rPr lang="en-US" b="0" dirty="0">
                <a:latin typeface="Arial" panose="020B0604020202020204" pitchFamily="34" charset="0"/>
                <a:cs typeface="Arial" panose="020B0604020202020204" pitchFamily="34" charset="0"/>
              </a:rPr>
              <a:t>Take heed that ye do not your alms before men, to be seen of them: otherwise ye have no reward of your Father which is in heaven</a:t>
            </a:r>
            <a:r>
              <a:rPr lang="en-US" b="1" dirty="0">
                <a:latin typeface="Arial" panose="020B0604020202020204" pitchFamily="34" charset="0"/>
                <a:cs typeface="Arial" panose="020B0604020202020204" pitchFamily="34" charset="0"/>
              </a:rPr>
              <a:t>. 2 </a:t>
            </a:r>
            <a:r>
              <a:rPr lang="en-US" b="0" dirty="0">
                <a:latin typeface="Arial" panose="020B0604020202020204" pitchFamily="34" charset="0"/>
                <a:cs typeface="Arial" panose="020B0604020202020204" pitchFamily="34" charset="0"/>
              </a:rPr>
              <a:t>Therefore when thou </a:t>
            </a:r>
            <a:r>
              <a:rPr lang="en-US" b="0" dirty="0" err="1">
                <a:latin typeface="Arial" panose="020B0604020202020204" pitchFamily="34" charset="0"/>
                <a:cs typeface="Arial" panose="020B0604020202020204" pitchFamily="34" charset="0"/>
              </a:rPr>
              <a:t>doest</a:t>
            </a:r>
            <a:r>
              <a:rPr lang="en-US" b="0" dirty="0">
                <a:latin typeface="Arial" panose="020B0604020202020204" pitchFamily="34" charset="0"/>
                <a:cs typeface="Arial" panose="020B0604020202020204" pitchFamily="34" charset="0"/>
              </a:rPr>
              <a:t> thine alms, do not sound a trumpet before thee, as the hypocrites do in the synagogues and in the streets, that they may have glory of men. Verily I say unto you, They have their reward. </a:t>
            </a:r>
            <a:r>
              <a:rPr lang="en-US" b="1" dirty="0">
                <a:latin typeface="Arial" panose="020B0604020202020204" pitchFamily="34" charset="0"/>
                <a:cs typeface="Arial" panose="020B0604020202020204" pitchFamily="34" charset="0"/>
              </a:rPr>
              <a:t>3 </a:t>
            </a:r>
            <a:r>
              <a:rPr lang="en-US" b="0" dirty="0">
                <a:latin typeface="Arial" panose="020B0604020202020204" pitchFamily="34" charset="0"/>
                <a:cs typeface="Arial" panose="020B0604020202020204" pitchFamily="34" charset="0"/>
              </a:rPr>
              <a:t>But when thou </a:t>
            </a:r>
            <a:r>
              <a:rPr lang="en-US" b="0" dirty="0" err="1">
                <a:latin typeface="Arial" panose="020B0604020202020204" pitchFamily="34" charset="0"/>
                <a:cs typeface="Arial" panose="020B0604020202020204" pitchFamily="34" charset="0"/>
              </a:rPr>
              <a:t>doest</a:t>
            </a:r>
            <a:r>
              <a:rPr lang="en-US" b="0" dirty="0">
                <a:latin typeface="Arial" panose="020B0604020202020204" pitchFamily="34" charset="0"/>
                <a:cs typeface="Arial" panose="020B0604020202020204" pitchFamily="34" charset="0"/>
              </a:rPr>
              <a:t> alms, let not thy left hand know what thy right hand doeth: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That thine alms may be in secret: and thy Father which </a:t>
            </a:r>
            <a:r>
              <a:rPr lang="en-US" b="0" dirty="0" err="1">
                <a:latin typeface="Arial" panose="020B0604020202020204" pitchFamily="34" charset="0"/>
                <a:cs typeface="Arial" panose="020B0604020202020204" pitchFamily="34" charset="0"/>
              </a:rPr>
              <a:t>seeth</a:t>
            </a:r>
            <a:r>
              <a:rPr lang="en-US" b="0" dirty="0">
                <a:latin typeface="Arial" panose="020B0604020202020204" pitchFamily="34" charset="0"/>
                <a:cs typeface="Arial" panose="020B0604020202020204" pitchFamily="34" charset="0"/>
              </a:rPr>
              <a:t> in secret himself shall reward thee openly.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And when thou </a:t>
            </a:r>
            <a:r>
              <a:rPr lang="en-US" b="0" dirty="0" err="1">
                <a:latin typeface="Arial" panose="020B0604020202020204" pitchFamily="34" charset="0"/>
                <a:cs typeface="Arial" panose="020B0604020202020204" pitchFamily="34" charset="0"/>
              </a:rPr>
              <a:t>prayest</a:t>
            </a:r>
            <a:r>
              <a:rPr lang="en-US" b="0" dirty="0">
                <a:latin typeface="Arial" panose="020B0604020202020204" pitchFamily="34" charset="0"/>
                <a:cs typeface="Arial" panose="020B0604020202020204" pitchFamily="34" charset="0"/>
              </a:rPr>
              <a:t>, thou shalt not be as the hypocrites are: for they love to pray standing in the synagogues and in the corners of the streets, that they may be seen of men. Verily I say unto you, They have their reward</a:t>
            </a:r>
            <a:r>
              <a:rPr lang="en-US" b="1" dirty="0">
                <a:latin typeface="Arial" panose="020B0604020202020204" pitchFamily="34" charset="0"/>
                <a:cs typeface="Arial" panose="020B0604020202020204" pitchFamily="34" charset="0"/>
              </a:rPr>
              <a:t>. 6</a:t>
            </a:r>
            <a:r>
              <a:rPr lang="en-US" b="0" dirty="0">
                <a:latin typeface="Arial" panose="020B0604020202020204" pitchFamily="34" charset="0"/>
                <a:cs typeface="Arial" panose="020B0604020202020204" pitchFamily="34" charset="0"/>
              </a:rPr>
              <a:t> But thou, when thou </a:t>
            </a:r>
            <a:r>
              <a:rPr lang="en-US" b="0" dirty="0" err="1">
                <a:latin typeface="Arial" panose="020B0604020202020204" pitchFamily="34" charset="0"/>
                <a:cs typeface="Arial" panose="020B0604020202020204" pitchFamily="34" charset="0"/>
              </a:rPr>
              <a:t>prayest</a:t>
            </a:r>
            <a:r>
              <a:rPr lang="en-US" b="0" dirty="0">
                <a:latin typeface="Arial" panose="020B0604020202020204" pitchFamily="34" charset="0"/>
                <a:cs typeface="Arial" panose="020B0604020202020204" pitchFamily="34" charset="0"/>
              </a:rPr>
              <a:t>, enter into thy closet, and when thou hast shut thy door, pray to thy Father which is in secret; and thy Father which </a:t>
            </a:r>
            <a:r>
              <a:rPr lang="en-US" b="0" dirty="0" err="1">
                <a:latin typeface="Arial" panose="020B0604020202020204" pitchFamily="34" charset="0"/>
                <a:cs typeface="Arial" panose="020B0604020202020204" pitchFamily="34" charset="0"/>
              </a:rPr>
              <a:t>seeth</a:t>
            </a:r>
            <a:r>
              <a:rPr lang="en-US" b="0" dirty="0">
                <a:latin typeface="Arial" panose="020B0604020202020204" pitchFamily="34" charset="0"/>
                <a:cs typeface="Arial" panose="020B0604020202020204" pitchFamily="34" charset="0"/>
              </a:rPr>
              <a:t> in secret shall reward thee openly.</a:t>
            </a: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Titus 2:11-14 KJV 11 </a:t>
            </a:r>
            <a:r>
              <a:rPr lang="en-US" b="0" dirty="0">
                <a:latin typeface="Arial" panose="020B0604020202020204" pitchFamily="34" charset="0"/>
                <a:cs typeface="Arial" panose="020B0604020202020204" pitchFamily="34" charset="0"/>
              </a:rPr>
              <a:t>For the grace of God that bringeth salvation hath appeared to all men,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Teaching us that, denying ungodliness and worldly lusts, we should live soberly, righteously, and godly, in this present world;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Looking for that blessed hope, and the glorious appearing of the great God and our </a:t>
            </a:r>
            <a:r>
              <a:rPr lang="en-US" b="0" dirty="0" err="1">
                <a:latin typeface="Arial" panose="020B0604020202020204" pitchFamily="34" charset="0"/>
                <a:cs typeface="Arial" panose="020B0604020202020204" pitchFamily="34" charset="0"/>
              </a:rPr>
              <a:t>Saviour</a:t>
            </a:r>
            <a:r>
              <a:rPr lang="en-US" b="0" dirty="0">
                <a:latin typeface="Arial" panose="020B0604020202020204" pitchFamily="34" charset="0"/>
                <a:cs typeface="Arial" panose="020B0604020202020204" pitchFamily="34" charset="0"/>
              </a:rPr>
              <a:t> Jesus Christ; </a:t>
            </a:r>
            <a:r>
              <a:rPr lang="en-US" b="1" dirty="0">
                <a:latin typeface="Arial" panose="020B0604020202020204" pitchFamily="34" charset="0"/>
                <a:cs typeface="Arial" panose="020B0604020202020204" pitchFamily="34" charset="0"/>
              </a:rPr>
              <a:t>14 Who gave himself for us, that he might redeem us from all iniquity, and purify unto himself a peculiar people, zealous of good works.</a:t>
            </a:r>
          </a:p>
          <a:p>
            <a:pPr marL="171450" indent="-171450" algn="l">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b="1" dirty="0">
                <a:latin typeface="Arial" panose="020B0604020202020204" pitchFamily="34" charset="0"/>
                <a:cs typeface="Arial" panose="020B0604020202020204" pitchFamily="34" charset="0"/>
              </a:rPr>
              <a:t>Romans 10:1-5 KJV 1 </a:t>
            </a:r>
            <a:r>
              <a:rPr lang="en-US" b="0" dirty="0">
                <a:latin typeface="Arial" panose="020B0604020202020204" pitchFamily="34" charset="0"/>
                <a:cs typeface="Arial" panose="020B0604020202020204" pitchFamily="34" charset="0"/>
              </a:rPr>
              <a:t>Brethren, my heart's desire and prayer to God for Israel is, that they might be saved.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For I bear them record that </a:t>
            </a:r>
            <a:r>
              <a:rPr lang="en-US" b="1" dirty="0">
                <a:latin typeface="Arial" panose="020B0604020202020204" pitchFamily="34" charset="0"/>
                <a:cs typeface="Arial" panose="020B0604020202020204" pitchFamily="34" charset="0"/>
              </a:rPr>
              <a:t>they have a zeal of God, but not according to knowledge. 3 </a:t>
            </a:r>
            <a:r>
              <a:rPr lang="en-US" b="0" dirty="0">
                <a:latin typeface="Arial" panose="020B0604020202020204" pitchFamily="34" charset="0"/>
                <a:cs typeface="Arial" panose="020B0604020202020204" pitchFamily="34" charset="0"/>
              </a:rPr>
              <a:t>For they </a:t>
            </a:r>
            <a:r>
              <a:rPr lang="en-US" b="1" dirty="0">
                <a:latin typeface="Arial" panose="020B0604020202020204" pitchFamily="34" charset="0"/>
                <a:cs typeface="Arial" panose="020B0604020202020204" pitchFamily="34" charset="0"/>
              </a:rPr>
              <a:t>being ignorant of God's righteousness, and going about to establish their own righteousness, have not submitted themselves unto the righteousness of God. 4 </a:t>
            </a:r>
            <a:r>
              <a:rPr lang="en-US" b="0" dirty="0">
                <a:latin typeface="Arial" panose="020B0604020202020204" pitchFamily="34" charset="0"/>
                <a:cs typeface="Arial" panose="020B0604020202020204" pitchFamily="34" charset="0"/>
              </a:rPr>
              <a:t>For Christ is the end of the law for righteousness to every one that believeth.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For Moses </a:t>
            </a:r>
            <a:r>
              <a:rPr lang="en-US" b="0" dirty="0" err="1">
                <a:latin typeface="Arial" panose="020B0604020202020204" pitchFamily="34" charset="0"/>
                <a:cs typeface="Arial" panose="020B0604020202020204" pitchFamily="34" charset="0"/>
              </a:rPr>
              <a:t>describeth</a:t>
            </a:r>
            <a:r>
              <a:rPr lang="en-US" b="0" dirty="0">
                <a:latin typeface="Arial" panose="020B0604020202020204" pitchFamily="34" charset="0"/>
                <a:cs typeface="Arial" panose="020B0604020202020204" pitchFamily="34" charset="0"/>
              </a:rPr>
              <a:t> the righteousness which is of the law, That the man which doeth those things shall live by them.</a:t>
            </a:r>
          </a:p>
        </p:txBody>
      </p:sp>
      <p:sp>
        <p:nvSpPr>
          <p:cNvPr id="4" name="Slide Number Placeholder 3"/>
          <p:cNvSpPr>
            <a:spLocks noGrp="1"/>
          </p:cNvSpPr>
          <p:nvPr>
            <p:ph type="sldNum" sz="quarter" idx="5"/>
          </p:nvPr>
        </p:nvSpPr>
        <p:spPr/>
        <p:txBody>
          <a:bodyPr/>
          <a:lstStyle/>
          <a:p>
            <a:fld id="{DB303FA8-A3F3-7640-B13D-36C73B3E5587}" type="slidenum">
              <a:rPr lang="en-US" smtClean="0"/>
              <a:t>6</a:t>
            </a:fld>
            <a:endParaRPr lang="en-US" dirty="0"/>
          </a:p>
        </p:txBody>
      </p:sp>
      <p:sp>
        <p:nvSpPr>
          <p:cNvPr id="5" name="Date Placeholder 4">
            <a:extLst>
              <a:ext uri="{FF2B5EF4-FFF2-40B4-BE49-F238E27FC236}">
                <a16:creationId xmlns:a16="http://schemas.microsoft.com/office/drawing/2014/main" id="{AA813AF9-F4DC-8E23-7D37-44BD42F30C21}"/>
              </a:ext>
            </a:extLst>
          </p:cNvPr>
          <p:cNvSpPr>
            <a:spLocks noGrp="1"/>
          </p:cNvSpPr>
          <p:nvPr>
            <p:ph type="dt" idx="1"/>
          </p:nvPr>
        </p:nvSpPr>
        <p:spPr/>
        <p:txBody>
          <a:bodyPr/>
          <a:lstStyle/>
          <a:p>
            <a:r>
              <a:rPr lang="en-US"/>
              <a:t>6/9/2024 PM</a:t>
            </a:r>
            <a:endParaRPr lang="en-US" dirty="0"/>
          </a:p>
        </p:txBody>
      </p:sp>
    </p:spTree>
    <p:extLst>
      <p:ext uri="{BB962C8B-B14F-4D97-AF65-F5344CB8AC3E}">
        <p14:creationId xmlns:p14="http://schemas.microsoft.com/office/powerpoint/2010/main" val="749295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316288"/>
            <a:ext cx="6856413" cy="582771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Ecclesiastes 5:14-16 ASV 14 </a:t>
            </a:r>
            <a:r>
              <a:rPr lang="en-US" sz="1200" b="0" dirty="0">
                <a:latin typeface="Arial" panose="020B0604020202020204" pitchFamily="34" charset="0"/>
                <a:cs typeface="Arial" panose="020B0604020202020204" pitchFamily="34" charset="0"/>
              </a:rPr>
              <a:t>and those riches perish by evil adventure; and if he hath begotten a son, there is nothing in his hand. </a:t>
            </a:r>
            <a:r>
              <a:rPr lang="en-US" sz="1200" b="1" dirty="0">
                <a:latin typeface="Arial" panose="020B0604020202020204" pitchFamily="34" charset="0"/>
                <a:cs typeface="Arial" panose="020B0604020202020204" pitchFamily="34" charset="0"/>
              </a:rPr>
              <a:t>15</a:t>
            </a:r>
            <a:r>
              <a:rPr lang="en-US" sz="1200" b="0" dirty="0">
                <a:latin typeface="Arial" panose="020B0604020202020204" pitchFamily="34" charset="0"/>
                <a:cs typeface="Arial" panose="020B0604020202020204" pitchFamily="34" charset="0"/>
              </a:rPr>
              <a:t> As he came forth from his mother's womb, naked shall he go again as he came, and shall take nothing for his labor, which he may carry away in his hand. </a:t>
            </a:r>
            <a:r>
              <a:rPr lang="en-US" sz="1200" b="1" dirty="0">
                <a:latin typeface="Arial" panose="020B0604020202020204" pitchFamily="34" charset="0"/>
                <a:cs typeface="Arial" panose="020B0604020202020204" pitchFamily="34" charset="0"/>
              </a:rPr>
              <a:t>16</a:t>
            </a:r>
            <a:r>
              <a:rPr lang="en-US" sz="1200" b="0" dirty="0">
                <a:latin typeface="Arial" panose="020B0604020202020204" pitchFamily="34" charset="0"/>
                <a:cs typeface="Arial" panose="020B0604020202020204" pitchFamily="34" charset="0"/>
              </a:rPr>
              <a:t> And this also is a grievous evil, that in all points as he came, so shall he go: and what profit hath he that he </a:t>
            </a:r>
            <a:r>
              <a:rPr lang="en-US" sz="1200" b="0" dirty="0" err="1">
                <a:latin typeface="Arial" panose="020B0604020202020204" pitchFamily="34" charset="0"/>
                <a:cs typeface="Arial" panose="020B0604020202020204" pitchFamily="34" charset="0"/>
              </a:rPr>
              <a:t>laboreth</a:t>
            </a:r>
            <a:r>
              <a:rPr lang="en-US" sz="1200" b="0" dirty="0">
                <a:latin typeface="Arial" panose="020B0604020202020204" pitchFamily="34" charset="0"/>
                <a:cs typeface="Arial" panose="020B0604020202020204" pitchFamily="34" charset="0"/>
              </a:rPr>
              <a:t> for the wind?</a:t>
            </a:r>
          </a:p>
          <a:p>
            <a:pPr algn="l"/>
            <a:endParaRPr lang="en-US" sz="1200" b="0" i="0"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Mark 8:35-37 ASV 35 </a:t>
            </a:r>
            <a:r>
              <a:rPr lang="en-US" sz="1200" b="0" i="0" u="none" strike="noStrike" baseline="0" dirty="0">
                <a:latin typeface="Arial" panose="020B0604020202020204" pitchFamily="34" charset="0"/>
                <a:cs typeface="Arial" panose="020B0604020202020204" pitchFamily="34" charset="0"/>
              </a:rPr>
              <a:t>For whosoever would save his life shall lose it; and whosoever shall lose his life for my sake and the gospel's shall save it. 36 For what doth it profit a man, to gain the whole world, and forfeit his life? 37 For what should a man give in exchange for his life?</a:t>
            </a:r>
          </a:p>
          <a:p>
            <a:pPr marL="171450" indent="-171450" algn="l">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Hebrews 13:5-6 NKJV 5</a:t>
            </a:r>
            <a:r>
              <a:rPr lang="en-US" sz="1200" b="0" i="0" u="none" strike="noStrike" baseline="0" dirty="0">
                <a:latin typeface="Arial" panose="020B0604020202020204" pitchFamily="34" charset="0"/>
                <a:cs typeface="Arial" panose="020B0604020202020204" pitchFamily="34" charset="0"/>
              </a:rPr>
              <a:t> Let your conduct be without covetousness; be content with such things as you have. For He Himself has said, "I will never leave you nor forsake you." </a:t>
            </a:r>
            <a:r>
              <a:rPr lang="en-US" sz="1200" b="1" i="0" u="none" strike="noStrike" baseline="0" dirty="0">
                <a:latin typeface="Arial" panose="020B0604020202020204" pitchFamily="34" charset="0"/>
                <a:cs typeface="Arial" panose="020B0604020202020204" pitchFamily="34" charset="0"/>
              </a:rPr>
              <a:t>6</a:t>
            </a:r>
            <a:r>
              <a:rPr lang="en-US" sz="1200" b="0" i="0" u="none" strike="noStrike" baseline="0" dirty="0">
                <a:latin typeface="Arial" panose="020B0604020202020204" pitchFamily="34" charset="0"/>
                <a:cs typeface="Arial" panose="020B0604020202020204" pitchFamily="34" charset="0"/>
              </a:rPr>
              <a:t> So we may boldly say: "The LORD is my helper; I will not fear. What can man do to me?"</a:t>
            </a:r>
          </a:p>
          <a:p>
            <a:pPr algn="l"/>
            <a:endParaRPr lang="en-US" sz="1200" b="0" i="0"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1 Thessalonians 4:13-18 NKJV 13 </a:t>
            </a:r>
            <a:r>
              <a:rPr lang="en-US" sz="1200" b="0" i="0" u="none" strike="noStrike" baseline="0" dirty="0">
                <a:latin typeface="Arial" panose="020B0604020202020204" pitchFamily="34" charset="0"/>
                <a:cs typeface="Arial" panose="020B0604020202020204" pitchFamily="34" charset="0"/>
              </a:rPr>
              <a:t>But I do not want you to be ignorant, brethren, concerning those who have fallen asleep, lest you sorrow as others who have no hope. </a:t>
            </a:r>
            <a:r>
              <a:rPr lang="en-US" sz="1200" b="1" i="0" u="none" strike="noStrike" baseline="0" dirty="0">
                <a:latin typeface="Arial" panose="020B0604020202020204" pitchFamily="34" charset="0"/>
                <a:cs typeface="Arial" panose="020B0604020202020204" pitchFamily="34" charset="0"/>
              </a:rPr>
              <a:t>14</a:t>
            </a:r>
            <a:r>
              <a:rPr lang="en-US" sz="1200" b="0" i="0" u="none" strike="noStrike" baseline="0" dirty="0">
                <a:latin typeface="Arial" panose="020B0604020202020204" pitchFamily="34" charset="0"/>
                <a:cs typeface="Arial" panose="020B0604020202020204" pitchFamily="34" charset="0"/>
              </a:rPr>
              <a:t> For if we believe that Jesus died and rose again, even so God will bring with Him those who sleep in Jesus. </a:t>
            </a:r>
            <a:r>
              <a:rPr lang="en-US" sz="1200" b="1" i="0" u="none" strike="noStrike" baseline="0" dirty="0">
                <a:latin typeface="Arial" panose="020B0604020202020204" pitchFamily="34" charset="0"/>
                <a:cs typeface="Arial" panose="020B0604020202020204" pitchFamily="34" charset="0"/>
              </a:rPr>
              <a:t>15</a:t>
            </a:r>
            <a:r>
              <a:rPr lang="en-US" sz="1200" b="0" i="0" u="none" strike="noStrike" baseline="0" dirty="0">
                <a:latin typeface="Arial" panose="020B0604020202020204" pitchFamily="34" charset="0"/>
                <a:cs typeface="Arial" panose="020B0604020202020204" pitchFamily="34" charset="0"/>
              </a:rPr>
              <a:t> For this we say to you by the word of the Lord, that we who are alive and remain until the coming of the Lord will by no means precede those who are asleep. </a:t>
            </a:r>
            <a:r>
              <a:rPr lang="en-US" sz="1200" b="1" i="0" u="none" strike="noStrike" baseline="0" dirty="0">
                <a:latin typeface="Arial" panose="020B0604020202020204" pitchFamily="34" charset="0"/>
                <a:cs typeface="Arial" panose="020B0604020202020204" pitchFamily="34" charset="0"/>
              </a:rPr>
              <a:t>16</a:t>
            </a:r>
            <a:r>
              <a:rPr lang="en-US" sz="1200" b="0" i="0" u="none" strike="noStrike" baseline="0" dirty="0">
                <a:latin typeface="Arial" panose="020B0604020202020204" pitchFamily="34" charset="0"/>
                <a:cs typeface="Arial" panose="020B0604020202020204" pitchFamily="34" charset="0"/>
              </a:rPr>
              <a:t> For the Lord Himself will descend from heaven with a shout, with the voice of an archangel, and with the trumpet of God. And the dead in Christ will rise first. </a:t>
            </a:r>
            <a:r>
              <a:rPr lang="en-US" sz="1200" b="1" i="0" u="none" strike="noStrike" baseline="0" dirty="0">
                <a:latin typeface="Arial" panose="020B0604020202020204" pitchFamily="34" charset="0"/>
                <a:cs typeface="Arial" panose="020B0604020202020204" pitchFamily="34" charset="0"/>
              </a:rPr>
              <a:t>17 </a:t>
            </a:r>
            <a:r>
              <a:rPr lang="en-US" sz="1200" b="0" i="0" u="none" strike="noStrike" baseline="0" dirty="0">
                <a:latin typeface="Arial" panose="020B0604020202020204" pitchFamily="34" charset="0"/>
                <a:cs typeface="Arial" panose="020B0604020202020204" pitchFamily="34" charset="0"/>
              </a:rPr>
              <a:t>Then we who are alive and remain shall be caught up together with them in the clouds to meet the Lord in the air. And thus we shall always be with the Lord. </a:t>
            </a:r>
            <a:r>
              <a:rPr lang="en-US" sz="1200" b="1" i="0" u="none" strike="noStrike" baseline="0" dirty="0">
                <a:latin typeface="Arial" panose="020B0604020202020204" pitchFamily="34" charset="0"/>
                <a:cs typeface="Arial" panose="020B0604020202020204" pitchFamily="34" charset="0"/>
              </a:rPr>
              <a:t>18 Therefore comfort one another with these words.</a:t>
            </a:r>
          </a:p>
          <a:p>
            <a:pPr algn="l"/>
            <a:endParaRPr lang="en-US" sz="1200" b="0" i="0"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Colossians 3:1-4 NKJV 1 </a:t>
            </a:r>
            <a:r>
              <a:rPr lang="en-US" sz="1200" b="0" i="0" u="none" strike="noStrike" baseline="0" dirty="0">
                <a:latin typeface="Arial" panose="020B0604020202020204" pitchFamily="34" charset="0"/>
                <a:cs typeface="Arial" panose="020B0604020202020204" pitchFamily="34" charset="0"/>
              </a:rPr>
              <a:t>If then you were raised with Christ, seek those things which are above, where Christ is, sitting at the right hand of God. </a:t>
            </a:r>
            <a:r>
              <a:rPr lang="en-US" sz="1200" b="1" i="0" u="none" strike="noStrike" baseline="0" dirty="0">
                <a:latin typeface="Arial" panose="020B0604020202020204" pitchFamily="34" charset="0"/>
                <a:cs typeface="Arial" panose="020B0604020202020204" pitchFamily="34" charset="0"/>
              </a:rPr>
              <a:t>2</a:t>
            </a:r>
            <a:r>
              <a:rPr lang="en-US" sz="1200" b="0" i="0" u="none" strike="noStrike" baseline="0" dirty="0">
                <a:latin typeface="Arial" panose="020B0604020202020204" pitchFamily="34" charset="0"/>
                <a:cs typeface="Arial" panose="020B0604020202020204" pitchFamily="34" charset="0"/>
              </a:rPr>
              <a:t> Set your mind on things above, not on things on the earth. </a:t>
            </a:r>
            <a:r>
              <a:rPr lang="en-US" sz="1200" b="1" i="0" u="none" strike="noStrike" baseline="0" dirty="0">
                <a:latin typeface="Arial" panose="020B0604020202020204" pitchFamily="34" charset="0"/>
                <a:cs typeface="Arial" panose="020B0604020202020204" pitchFamily="34" charset="0"/>
              </a:rPr>
              <a:t>3 </a:t>
            </a:r>
            <a:r>
              <a:rPr lang="en-US" sz="1200" b="0" i="0" u="none" strike="noStrike" baseline="0" dirty="0">
                <a:latin typeface="Arial" panose="020B0604020202020204" pitchFamily="34" charset="0"/>
                <a:cs typeface="Arial" panose="020B0604020202020204" pitchFamily="34" charset="0"/>
              </a:rPr>
              <a:t>For you died, and your life is hidden with Christ in God. </a:t>
            </a:r>
            <a:r>
              <a:rPr lang="en-US" sz="1200" b="1" i="0" u="none" strike="noStrike" baseline="0" dirty="0">
                <a:latin typeface="Arial" panose="020B0604020202020204" pitchFamily="34" charset="0"/>
                <a:cs typeface="Arial" panose="020B0604020202020204" pitchFamily="34" charset="0"/>
              </a:rPr>
              <a:t>4</a:t>
            </a:r>
            <a:r>
              <a:rPr lang="en-US" sz="1200" b="0" i="0" u="none" strike="noStrike" baseline="0" dirty="0">
                <a:latin typeface="Arial" panose="020B0604020202020204" pitchFamily="34" charset="0"/>
                <a:cs typeface="Arial" panose="020B0604020202020204" pitchFamily="34" charset="0"/>
              </a:rPr>
              <a:t> When Christ who is our life appears, then you also will appear with Him in glory.</a:t>
            </a:r>
          </a:p>
          <a:p>
            <a:pPr algn="l"/>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7</a:t>
            </a:fld>
            <a:endParaRPr lang="en-US" dirty="0"/>
          </a:p>
        </p:txBody>
      </p:sp>
      <p:sp>
        <p:nvSpPr>
          <p:cNvPr id="5" name="Date Placeholder 4">
            <a:extLst>
              <a:ext uri="{FF2B5EF4-FFF2-40B4-BE49-F238E27FC236}">
                <a16:creationId xmlns:a16="http://schemas.microsoft.com/office/drawing/2014/main" id="{AA813AF9-F4DC-8E23-7D37-44BD42F30C21}"/>
              </a:ext>
            </a:extLst>
          </p:cNvPr>
          <p:cNvSpPr>
            <a:spLocks noGrp="1"/>
          </p:cNvSpPr>
          <p:nvPr>
            <p:ph type="dt" idx="1"/>
          </p:nvPr>
        </p:nvSpPr>
        <p:spPr/>
        <p:txBody>
          <a:bodyPr/>
          <a:lstStyle/>
          <a:p>
            <a:r>
              <a:rPr lang="en-US"/>
              <a:t>6/9/2024 PM</a:t>
            </a:r>
            <a:endParaRPr lang="en-US" dirty="0"/>
          </a:p>
        </p:txBody>
      </p:sp>
    </p:spTree>
    <p:extLst>
      <p:ext uri="{BB962C8B-B14F-4D97-AF65-F5344CB8AC3E}">
        <p14:creationId xmlns:p14="http://schemas.microsoft.com/office/powerpoint/2010/main" val="3545507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316288"/>
            <a:ext cx="6856413" cy="5827712"/>
          </a:xfrm>
        </p:spPr>
        <p:txBody>
          <a:bodyPr/>
          <a:lstStyle/>
          <a:p>
            <a:pPr algn="l"/>
            <a:r>
              <a:rPr lang="en-US" b="1" dirty="0">
                <a:latin typeface="Arial" panose="020B0604020202020204" pitchFamily="34" charset="0"/>
                <a:cs typeface="Arial" panose="020B0604020202020204" pitchFamily="34" charset="0"/>
              </a:rPr>
              <a:t>Matthew 5:13 ASV 13 </a:t>
            </a:r>
            <a:r>
              <a:rPr lang="en-US" b="0" dirty="0">
                <a:latin typeface="Arial" panose="020B0604020202020204" pitchFamily="34" charset="0"/>
                <a:cs typeface="Arial" panose="020B0604020202020204" pitchFamily="34" charset="0"/>
              </a:rPr>
              <a:t>Ye are the salt of the earth: but if the salt have lost its savor, wherewith shall it be salted? </a:t>
            </a:r>
            <a:r>
              <a:rPr lang="en-US" b="1" dirty="0">
                <a:latin typeface="Arial" panose="020B0604020202020204" pitchFamily="34" charset="0"/>
                <a:cs typeface="Arial" panose="020B0604020202020204" pitchFamily="34" charset="0"/>
              </a:rPr>
              <a:t>it is thenceforth good for nothing</a:t>
            </a:r>
            <a:r>
              <a:rPr lang="en-US" b="0" dirty="0">
                <a:latin typeface="Arial" panose="020B0604020202020204" pitchFamily="34" charset="0"/>
                <a:cs typeface="Arial" panose="020B0604020202020204" pitchFamily="34" charset="0"/>
              </a:rPr>
              <a:t>, but to be cast out and trodden under foot of men.</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2 Timothy 4:10 ASV 10</a:t>
            </a:r>
            <a:r>
              <a:rPr lang="en-US" b="0"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Demas forsook me, having loved this present world</a:t>
            </a:r>
            <a:r>
              <a:rPr lang="en-US" b="0" dirty="0">
                <a:latin typeface="Arial" panose="020B0604020202020204" pitchFamily="34" charset="0"/>
                <a:cs typeface="Arial" panose="020B0604020202020204" pitchFamily="34" charset="0"/>
              </a:rPr>
              <a:t>, and went to Thessalonica; </a:t>
            </a:r>
            <a:r>
              <a:rPr lang="en-US" b="0" dirty="0" err="1">
                <a:latin typeface="Arial" panose="020B0604020202020204" pitchFamily="34" charset="0"/>
                <a:cs typeface="Arial" panose="020B0604020202020204" pitchFamily="34" charset="0"/>
              </a:rPr>
              <a:t>Crescens</a:t>
            </a:r>
            <a:r>
              <a:rPr lang="en-US" b="0" dirty="0">
                <a:latin typeface="Arial" panose="020B0604020202020204" pitchFamily="34" charset="0"/>
                <a:cs typeface="Arial" panose="020B0604020202020204" pitchFamily="34" charset="0"/>
              </a:rPr>
              <a:t> to Galatia, Titus to Dalmatia.</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James 1:26 ASV 26 </a:t>
            </a:r>
            <a:r>
              <a:rPr lang="en-US" b="0" dirty="0">
                <a:latin typeface="Arial" panose="020B0604020202020204" pitchFamily="34" charset="0"/>
                <a:cs typeface="Arial" panose="020B0604020202020204" pitchFamily="34" charset="0"/>
              </a:rPr>
              <a:t>If any man thinketh himself to be religious, </a:t>
            </a:r>
            <a:r>
              <a:rPr lang="en-US" b="1" dirty="0">
                <a:latin typeface="Arial" panose="020B0604020202020204" pitchFamily="34" charset="0"/>
                <a:cs typeface="Arial" panose="020B0604020202020204" pitchFamily="34" charset="0"/>
              </a:rPr>
              <a:t>while he </a:t>
            </a:r>
            <a:r>
              <a:rPr lang="en-US" b="1" dirty="0" err="1">
                <a:latin typeface="Arial" panose="020B0604020202020204" pitchFamily="34" charset="0"/>
                <a:cs typeface="Arial" panose="020B0604020202020204" pitchFamily="34" charset="0"/>
              </a:rPr>
              <a:t>bridleth</a:t>
            </a:r>
            <a:r>
              <a:rPr lang="en-US" b="1" dirty="0">
                <a:latin typeface="Arial" panose="020B0604020202020204" pitchFamily="34" charset="0"/>
                <a:cs typeface="Arial" panose="020B0604020202020204" pitchFamily="34" charset="0"/>
              </a:rPr>
              <a:t> not his tongue but </a:t>
            </a:r>
            <a:r>
              <a:rPr lang="en-US" b="1" dirty="0" err="1">
                <a:latin typeface="Arial" panose="020B0604020202020204" pitchFamily="34" charset="0"/>
                <a:cs typeface="Arial" panose="020B0604020202020204" pitchFamily="34" charset="0"/>
              </a:rPr>
              <a:t>deceiveth</a:t>
            </a:r>
            <a:r>
              <a:rPr lang="en-US" b="1" dirty="0">
                <a:latin typeface="Arial" panose="020B0604020202020204" pitchFamily="34" charset="0"/>
                <a:cs typeface="Arial" panose="020B0604020202020204" pitchFamily="34" charset="0"/>
              </a:rPr>
              <a:t> his heart, this man's religion is vain.</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2 Timothy 4:1-4 KJV 1 </a:t>
            </a:r>
            <a:r>
              <a:rPr lang="en-US" b="0" dirty="0">
                <a:latin typeface="Arial" panose="020B0604020202020204" pitchFamily="34" charset="0"/>
                <a:cs typeface="Arial" panose="020B0604020202020204" pitchFamily="34" charset="0"/>
              </a:rPr>
              <a:t>I charge thee therefore before God, and the Lord Jesus Christ, who shall judge the quick and the dead at his appearing and his kingdom; </a:t>
            </a:r>
            <a:r>
              <a:rPr lang="en-US" b="1" dirty="0">
                <a:latin typeface="Arial" panose="020B0604020202020204" pitchFamily="34" charset="0"/>
                <a:cs typeface="Arial" panose="020B0604020202020204" pitchFamily="34" charset="0"/>
              </a:rPr>
              <a:t>2 </a:t>
            </a:r>
            <a:r>
              <a:rPr lang="en-US" b="0" dirty="0">
                <a:latin typeface="Arial" panose="020B0604020202020204" pitchFamily="34" charset="0"/>
                <a:cs typeface="Arial" panose="020B0604020202020204" pitchFamily="34" charset="0"/>
              </a:rPr>
              <a:t>Preach the word; be instant in season, out of season; reprove, rebuke, exhort with all longsuffering and doctrine. </a:t>
            </a:r>
            <a:r>
              <a:rPr lang="en-US" b="1" dirty="0">
                <a:latin typeface="Arial" panose="020B0604020202020204" pitchFamily="34" charset="0"/>
                <a:cs typeface="Arial" panose="020B0604020202020204" pitchFamily="34" charset="0"/>
              </a:rPr>
              <a:t>3 For the time will come when they will not endure sound doctrine; but after their own lusts shall they heap to themselves teachers, having itching ears; 4</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they shall turn away their ears from the truth, and shall be turned unto fables.</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Luke 13:6-9 NKJV 6 </a:t>
            </a:r>
            <a:r>
              <a:rPr lang="en-US" b="0" dirty="0">
                <a:latin typeface="Arial" panose="020B0604020202020204" pitchFamily="34" charset="0"/>
                <a:cs typeface="Arial" panose="020B0604020202020204" pitchFamily="34" charset="0"/>
              </a:rPr>
              <a:t>He also spoke this parable: "A certain man had a fig tree planted in his vineyard, and he came seeking fruit on it and found none</a:t>
            </a:r>
            <a:r>
              <a:rPr lang="en-US" b="1"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7</a:t>
            </a:r>
            <a:r>
              <a:rPr lang="en-US" b="0" u="sng" dirty="0">
                <a:latin typeface="Arial" panose="020B0604020202020204" pitchFamily="34" charset="0"/>
                <a:cs typeface="Arial" panose="020B0604020202020204" pitchFamily="34" charset="0"/>
              </a:rPr>
              <a:t> "Then he said to the keeper of his vineyard, 'Look, for three years I have come seeking fruit on this fig tree and find none. Cut it down; </a:t>
            </a:r>
            <a:r>
              <a:rPr lang="en-US" b="1" u="sng" dirty="0">
                <a:latin typeface="Arial" panose="020B0604020202020204" pitchFamily="34" charset="0"/>
                <a:cs typeface="Arial" panose="020B0604020202020204" pitchFamily="34" charset="0"/>
              </a:rPr>
              <a:t>why does it use up the ground?</a:t>
            </a:r>
            <a:r>
              <a:rPr lang="en-US" b="1" u="none"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"But he answered and said to him, 'Sir, let it alone this year also, until I dig around it and fertilize it.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'And if it bears fruit, well. </a:t>
            </a:r>
            <a:r>
              <a:rPr lang="en-US" b="1" dirty="0">
                <a:latin typeface="Arial" panose="020B0604020202020204" pitchFamily="34" charset="0"/>
                <a:cs typeface="Arial" panose="020B0604020202020204" pitchFamily="34" charset="0"/>
              </a:rPr>
              <a:t>But if not, after that you can cut it down.’”</a:t>
            </a:r>
          </a:p>
          <a:p>
            <a:pPr algn="l"/>
            <a:endParaRPr lang="en-US" b="1" dirty="0">
              <a:latin typeface="Arial" panose="020B0604020202020204" pitchFamily="34" charset="0"/>
              <a:cs typeface="Arial" panose="020B0604020202020204" pitchFamily="34" charset="0"/>
            </a:endParaRP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5:4-8 NKJV 4 </a:t>
            </a:r>
            <a:r>
              <a:rPr lang="en-US" b="0" dirty="0">
                <a:latin typeface="Arial" panose="020B0604020202020204" pitchFamily="34" charset="0"/>
                <a:cs typeface="Arial" panose="020B0604020202020204" pitchFamily="34" charset="0"/>
              </a:rPr>
              <a:t>In the name of our Lord Jesus Christ, when you are gathered together, along with my spirit, with the power of our Lord Jesus Christ,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deliver such a one to Satan for the destruction of the flesh, that his spirit may be saved in the day of the Lord Jesus. </a:t>
            </a:r>
            <a:r>
              <a:rPr lang="en-US" b="1" dirty="0">
                <a:latin typeface="Arial" panose="020B0604020202020204" pitchFamily="34" charset="0"/>
                <a:cs typeface="Arial" panose="020B0604020202020204" pitchFamily="34" charset="0"/>
              </a:rPr>
              <a:t>6 </a:t>
            </a:r>
            <a:r>
              <a:rPr lang="en-US" b="0" dirty="0">
                <a:latin typeface="Arial" panose="020B0604020202020204" pitchFamily="34" charset="0"/>
                <a:cs typeface="Arial" panose="020B0604020202020204" pitchFamily="34" charset="0"/>
              </a:rPr>
              <a:t>Your glorying is not good. Do you not know that a little leaven leavens the whole lump?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Therefore purge out the old leaven, that you may be a new lump, since you truly are unleavened. For indeed Christ, our Passover, was sacrificed for us.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Therefore let us keep the feast, not with old leaven, nor with the leaven of malice and wickedness, but with the unleavened bread of sincerity and truth.</a:t>
            </a:r>
            <a:endParaRPr lang="en-US" b="1" dirty="0">
              <a:latin typeface="Arial" panose="020B0604020202020204" pitchFamily="34" charset="0"/>
              <a:cs typeface="Arial" panose="020B0604020202020204" pitchFamily="34" charset="0"/>
            </a:endParaRP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Ephesians 4:16 NKJV 16 </a:t>
            </a:r>
            <a:r>
              <a:rPr lang="en-US" b="0" dirty="0">
                <a:latin typeface="Arial" panose="020B0604020202020204" pitchFamily="34" charset="0"/>
                <a:cs typeface="Arial" panose="020B0604020202020204" pitchFamily="34" charset="0"/>
              </a:rPr>
              <a:t>from whom the whole body, joined and knit together by what every joint supplies, according to the effective working by</a:t>
            </a:r>
            <a:r>
              <a:rPr lang="en-US" b="1" dirty="0">
                <a:latin typeface="Arial" panose="020B0604020202020204" pitchFamily="34" charset="0"/>
                <a:cs typeface="Arial" panose="020B0604020202020204" pitchFamily="34" charset="0"/>
              </a:rPr>
              <a:t> which </a:t>
            </a:r>
            <a:r>
              <a:rPr lang="en-US" b="1" u="sng" dirty="0">
                <a:latin typeface="Arial" panose="020B0604020202020204" pitchFamily="34" charset="0"/>
                <a:cs typeface="Arial" panose="020B0604020202020204" pitchFamily="34" charset="0"/>
              </a:rPr>
              <a:t>every part does its share</a:t>
            </a:r>
            <a:r>
              <a:rPr lang="en-US" b="1" dirty="0">
                <a:latin typeface="Arial" panose="020B0604020202020204" pitchFamily="34" charset="0"/>
                <a:cs typeface="Arial" panose="020B0604020202020204" pitchFamily="34" charset="0"/>
              </a:rPr>
              <a:t>, causes growth of the body for the edifying of itself in love.</a:t>
            </a:r>
          </a:p>
          <a:p>
            <a:pPr algn="l"/>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8</a:t>
            </a:fld>
            <a:endParaRPr lang="en-US" dirty="0"/>
          </a:p>
        </p:txBody>
      </p:sp>
      <p:sp>
        <p:nvSpPr>
          <p:cNvPr id="5" name="Date Placeholder 4">
            <a:extLst>
              <a:ext uri="{FF2B5EF4-FFF2-40B4-BE49-F238E27FC236}">
                <a16:creationId xmlns:a16="http://schemas.microsoft.com/office/drawing/2014/main" id="{AA813AF9-F4DC-8E23-7D37-44BD42F30C21}"/>
              </a:ext>
            </a:extLst>
          </p:cNvPr>
          <p:cNvSpPr>
            <a:spLocks noGrp="1"/>
          </p:cNvSpPr>
          <p:nvPr>
            <p:ph type="dt" idx="1"/>
          </p:nvPr>
        </p:nvSpPr>
        <p:spPr/>
        <p:txBody>
          <a:bodyPr/>
          <a:lstStyle/>
          <a:p>
            <a:r>
              <a:rPr lang="en-US"/>
              <a:t>6/9/2024 PM</a:t>
            </a:r>
            <a:endParaRPr lang="en-US" dirty="0"/>
          </a:p>
        </p:txBody>
      </p:sp>
    </p:spTree>
    <p:extLst>
      <p:ext uri="{BB962C8B-B14F-4D97-AF65-F5344CB8AC3E}">
        <p14:creationId xmlns:p14="http://schemas.microsoft.com/office/powerpoint/2010/main" val="2966631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230188"/>
            <a:ext cx="4114800" cy="3086100"/>
          </a:xfrm>
        </p:spPr>
      </p:sp>
      <p:sp>
        <p:nvSpPr>
          <p:cNvPr id="3" name="Notes Placeholder 2"/>
          <p:cNvSpPr>
            <a:spLocks noGrp="1"/>
          </p:cNvSpPr>
          <p:nvPr>
            <p:ph type="body" idx="1"/>
          </p:nvPr>
        </p:nvSpPr>
        <p:spPr>
          <a:xfrm>
            <a:off x="0" y="3447535"/>
            <a:ext cx="6858000" cy="4553465"/>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9</a:t>
            </a:fld>
            <a:endParaRPr lang="en-US" dirty="0"/>
          </a:p>
        </p:txBody>
      </p:sp>
      <p:sp>
        <p:nvSpPr>
          <p:cNvPr id="5" name="Date Placeholder 4">
            <a:extLst>
              <a:ext uri="{FF2B5EF4-FFF2-40B4-BE49-F238E27FC236}">
                <a16:creationId xmlns:a16="http://schemas.microsoft.com/office/drawing/2014/main" id="{8D60AF79-617C-2AF6-4717-0659820258AC}"/>
              </a:ext>
            </a:extLst>
          </p:cNvPr>
          <p:cNvSpPr>
            <a:spLocks noGrp="1"/>
          </p:cNvSpPr>
          <p:nvPr>
            <p:ph type="dt" idx="1"/>
          </p:nvPr>
        </p:nvSpPr>
        <p:spPr/>
        <p:txBody>
          <a:bodyPr/>
          <a:lstStyle/>
          <a:p>
            <a:r>
              <a:rPr lang="en-US"/>
              <a:t>6/9/2024 PM</a:t>
            </a:r>
            <a:endParaRPr lang="en-US" dirty="0"/>
          </a:p>
        </p:txBody>
      </p:sp>
    </p:spTree>
    <p:extLst>
      <p:ext uri="{BB962C8B-B14F-4D97-AF65-F5344CB8AC3E}">
        <p14:creationId xmlns:p14="http://schemas.microsoft.com/office/powerpoint/2010/main" val="1768364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alpha val="3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C33A90-B87E-634E-AF2A-F4C3C8923FED}"/>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41147E0E-4AE4-D149-A315-F2528623D5EA}"/>
              </a:ext>
            </a:extLst>
          </p:cNvPr>
          <p:cNvSpPr/>
          <p:nvPr userDrawn="1"/>
        </p:nvSpPr>
        <p:spPr>
          <a:xfrm>
            <a:off x="572569" y="2818150"/>
            <a:ext cx="4655251" cy="25718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2">
            <a:extLst>
              <a:ext uri="{FF2B5EF4-FFF2-40B4-BE49-F238E27FC236}">
                <a16:creationId xmlns:a16="http://schemas.microsoft.com/office/drawing/2014/main" id="{AA222472-5BC8-7B4F-AB2F-B6A10019B606}"/>
              </a:ext>
            </a:extLst>
          </p:cNvPr>
          <p:cNvSpPr>
            <a:spLocks noChangeArrowheads="1"/>
          </p:cNvSpPr>
          <p:nvPr userDrawn="1"/>
        </p:nvSpPr>
        <p:spPr bwMode="auto">
          <a:xfrm>
            <a:off x="2328863" y="3318389"/>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br>
              <a:rPr kumimoji="0" lang="en-US" altLang="en-US" sz="1350" b="0" i="0" u="none" strike="noStrike" cap="none" normalizeH="0" baseline="0" dirty="0">
                <a:ln>
                  <a:noFill/>
                </a:ln>
                <a:solidFill>
                  <a:schemeClr val="tx1"/>
                </a:solidFill>
                <a:effectLst/>
                <a:latin typeface="Arial" panose="020B0604020202020204" pitchFamily="34" charset="0"/>
              </a:rPr>
            </a:br>
            <a:endParaRPr kumimoji="0" lang="en-US" altLang="en-US" sz="1350" b="0" i="0" u="none" strike="noStrike" cap="none" normalizeH="0" baseline="0" dirty="0">
              <a:ln>
                <a:noFill/>
              </a:ln>
              <a:solidFill>
                <a:schemeClr val="tx1"/>
              </a:solidFill>
              <a:effectLst/>
              <a:latin typeface="Arial" panose="020B0604020202020204" pitchFamily="34" charset="0"/>
            </a:endParaRPr>
          </a:p>
        </p:txBody>
      </p:sp>
      <p:sp>
        <p:nvSpPr>
          <p:cNvPr id="18" name="Title 1">
            <a:extLst>
              <a:ext uri="{FF2B5EF4-FFF2-40B4-BE49-F238E27FC236}">
                <a16:creationId xmlns:a16="http://schemas.microsoft.com/office/drawing/2014/main" id="{E3ED0903-C4AC-F843-878E-D66CB7BFB0E9}"/>
              </a:ext>
            </a:extLst>
          </p:cNvPr>
          <p:cNvSpPr>
            <a:spLocks noGrp="1"/>
          </p:cNvSpPr>
          <p:nvPr>
            <p:ph type="title" hasCustomPrompt="1"/>
          </p:nvPr>
        </p:nvSpPr>
        <p:spPr>
          <a:xfrm>
            <a:off x="831323" y="3267744"/>
            <a:ext cx="4238470" cy="1086304"/>
          </a:xfrm>
          <a:prstGeom prst="rect">
            <a:avLst/>
          </a:prstGeom>
        </p:spPr>
        <p:txBody>
          <a:bodyPr lIns="91440" rIns="91440" anchor="ctr" anchorCtr="0">
            <a:noAutofit/>
          </a:bodyPr>
          <a:lstStyle>
            <a:lvl1pPr algn="l">
              <a:defRPr sz="6600" b="1" i="0" spc="113" baseline="0">
                <a:solidFill>
                  <a:schemeClr val="tx1"/>
                </a:solidFill>
                <a:latin typeface="+mj-lt"/>
                <a:ea typeface="Meiryo UI" panose="020B0604030504040204" pitchFamily="34" charset="-128"/>
              </a:defRPr>
            </a:lvl1pPr>
          </a:lstStyle>
          <a:p>
            <a:r>
              <a:rPr lang="en-US" noProof="0" dirty="0"/>
              <a:t>Title</a:t>
            </a:r>
          </a:p>
        </p:txBody>
      </p:sp>
      <p:sp>
        <p:nvSpPr>
          <p:cNvPr id="11" name="Picture Placeholder 10">
            <a:extLst>
              <a:ext uri="{FF2B5EF4-FFF2-40B4-BE49-F238E27FC236}">
                <a16:creationId xmlns:a16="http://schemas.microsoft.com/office/drawing/2014/main" id="{C8F278E7-697F-D34E-BB55-5D254AF87F94}"/>
              </a:ext>
            </a:extLst>
          </p:cNvPr>
          <p:cNvSpPr>
            <a:spLocks noGrp="1"/>
          </p:cNvSpPr>
          <p:nvPr>
            <p:ph type="pic" sz="quarter" idx="14"/>
          </p:nvPr>
        </p:nvSpPr>
        <p:spPr>
          <a:xfrm>
            <a:off x="4442344" y="0"/>
            <a:ext cx="4701656" cy="6858000"/>
          </a:xfrm>
          <a:custGeom>
            <a:avLst/>
            <a:gdLst>
              <a:gd name="connsiteX0" fmla="*/ 0 w 6268875"/>
              <a:gd name="connsiteY0" fmla="*/ 0 h 6858000"/>
              <a:gd name="connsiteX1" fmla="*/ 6268875 w 6268875"/>
              <a:gd name="connsiteY1" fmla="*/ 0 h 6858000"/>
              <a:gd name="connsiteX2" fmla="*/ 6268875 w 6268875"/>
              <a:gd name="connsiteY2" fmla="*/ 6858000 h 6858000"/>
              <a:gd name="connsiteX3" fmla="*/ 0 w 6268875"/>
              <a:gd name="connsiteY3" fmla="*/ 6858000 h 6858000"/>
              <a:gd name="connsiteX4" fmla="*/ 0 w 6268875"/>
              <a:gd name="connsiteY4" fmla="*/ 5389964 h 6858000"/>
              <a:gd name="connsiteX5" fmla="*/ 1047301 w 6268875"/>
              <a:gd name="connsiteY5" fmla="*/ 5389964 h 6858000"/>
              <a:gd name="connsiteX6" fmla="*/ 1047301 w 6268875"/>
              <a:gd name="connsiteY6" fmla="*/ 2814404 h 6858000"/>
              <a:gd name="connsiteX7" fmla="*/ 0 w 6268875"/>
              <a:gd name="connsiteY7" fmla="*/ 28144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8875" h="6858000">
                <a:moveTo>
                  <a:pt x="0" y="0"/>
                </a:moveTo>
                <a:lnTo>
                  <a:pt x="6268875" y="0"/>
                </a:lnTo>
                <a:lnTo>
                  <a:pt x="6268875" y="6858000"/>
                </a:lnTo>
                <a:lnTo>
                  <a:pt x="0" y="6858000"/>
                </a:lnTo>
                <a:lnTo>
                  <a:pt x="0" y="5389964"/>
                </a:lnTo>
                <a:lnTo>
                  <a:pt x="1047301" y="5389964"/>
                </a:lnTo>
                <a:lnTo>
                  <a:pt x="1047301" y="2814404"/>
                </a:lnTo>
                <a:lnTo>
                  <a:pt x="0" y="2814404"/>
                </a:lnTo>
                <a:close/>
              </a:path>
            </a:pathLst>
          </a:custGeom>
          <a:solidFill>
            <a:schemeClr val="tx1"/>
          </a:solidFill>
        </p:spPr>
        <p:txBody>
          <a:bodyPr wrap="square">
            <a:noAutofit/>
          </a:bodyPr>
          <a:lstStyle>
            <a:lvl1pPr marL="0" indent="0">
              <a:buNone/>
              <a:defRPr>
                <a:solidFill>
                  <a:schemeClr val="bg1"/>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762719C4-9998-4B9C-8E34-87A64F6BCDAE}"/>
              </a:ext>
            </a:extLst>
          </p:cNvPr>
          <p:cNvSpPr>
            <a:spLocks noGrp="1"/>
          </p:cNvSpPr>
          <p:nvPr>
            <p:ph type="body" sz="quarter" idx="15" hasCustomPrompt="1"/>
          </p:nvPr>
        </p:nvSpPr>
        <p:spPr>
          <a:xfrm>
            <a:off x="843196" y="4354048"/>
            <a:ext cx="4238625" cy="704088"/>
          </a:xfrm>
        </p:spPr>
        <p:txBody>
          <a:bodyPr anchor="ctr">
            <a:normAutofit/>
          </a:bodyPr>
          <a:lstStyle>
            <a:lvl1pPr marL="0" indent="0">
              <a:buNone/>
              <a:defRPr sz="1800" b="1" i="0" cap="all" spc="450" baseline="0"/>
            </a:lvl1pPr>
          </a:lstStyle>
          <a:p>
            <a:pPr lvl="0"/>
            <a:r>
              <a:rPr lang="en-US" dirty="0"/>
              <a:t>Subtitle</a:t>
            </a:r>
          </a:p>
        </p:txBody>
      </p:sp>
    </p:spTree>
    <p:extLst>
      <p:ext uri="{BB962C8B-B14F-4D97-AF65-F5344CB8AC3E}">
        <p14:creationId xmlns:p14="http://schemas.microsoft.com/office/powerpoint/2010/main" val="147982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bg2">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096C9567-48B3-4621-A2DC-C86E6C18E447}" type="datetime1">
              <a:rPr lang="en-US" smtClean="0"/>
              <a:t>6/10/2024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5" name="Rectangle 4">
            <a:extLst>
              <a:ext uri="{FF2B5EF4-FFF2-40B4-BE49-F238E27FC236}">
                <a16:creationId xmlns:a16="http://schemas.microsoft.com/office/drawing/2014/main" id="{F9B59AC0-ACCA-0548-A037-BC61068B8FE2}"/>
              </a:ext>
            </a:extLst>
          </p:cNvPr>
          <p:cNvSpPr/>
          <p:nvPr userDrawn="1"/>
        </p:nvSpPr>
        <p:spPr>
          <a:xfrm>
            <a:off x="0" y="0"/>
            <a:ext cx="9144000" cy="986306"/>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dirty="0">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0" name="Content Placeholder 9">
            <a:extLst>
              <a:ext uri="{FF2B5EF4-FFF2-40B4-BE49-F238E27FC236}">
                <a16:creationId xmlns:a16="http://schemas.microsoft.com/office/drawing/2014/main" id="{A6B69B4E-3A48-4F14-8C09-ECC8E58C7321}"/>
              </a:ext>
            </a:extLst>
          </p:cNvPr>
          <p:cNvSpPr>
            <a:spLocks noGrp="1"/>
          </p:cNvSpPr>
          <p:nvPr>
            <p:ph sz="quarter" idx="13"/>
          </p:nvPr>
        </p:nvSpPr>
        <p:spPr>
          <a:xfrm>
            <a:off x="479822" y="1470025"/>
            <a:ext cx="8178066" cy="470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96307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
    <p:bg>
      <p:bgPr>
        <a:solidFill>
          <a:schemeClr val="bg2">
            <a:alpha val="4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87C56A2-F952-8343-A875-78793BA51A34}"/>
              </a:ext>
            </a:extLst>
          </p:cNvPr>
          <p:cNvSpPr/>
          <p:nvPr userDrawn="1"/>
        </p:nvSpPr>
        <p:spPr>
          <a:xfrm>
            <a:off x="0" y="5871694"/>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81BB3689-72F8-2345-BF30-38C81BDD487E}"/>
              </a:ext>
            </a:extLst>
          </p:cNvPr>
          <p:cNvSpPr/>
          <p:nvPr userDrawn="1"/>
        </p:nvSpPr>
        <p:spPr>
          <a:xfrm>
            <a:off x="3751729" y="0"/>
            <a:ext cx="5392271"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972CCC0B-430A-4C20-8A73-66840D43D571}" type="datetime1">
              <a:rPr lang="en-US" smtClean="0"/>
              <a:t>6/10/2024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5070838" y="681037"/>
            <a:ext cx="3593728"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2" name="Picture Placeholder 10">
            <a:extLst>
              <a:ext uri="{FF2B5EF4-FFF2-40B4-BE49-F238E27FC236}">
                <a16:creationId xmlns:a16="http://schemas.microsoft.com/office/drawing/2014/main" id="{CB2BF900-EE78-604F-A9A8-83394228A684}"/>
              </a:ext>
            </a:extLst>
          </p:cNvPr>
          <p:cNvSpPr>
            <a:spLocks noGrp="1"/>
          </p:cNvSpPr>
          <p:nvPr>
            <p:ph type="pic" sz="quarter" idx="14"/>
          </p:nvPr>
        </p:nvSpPr>
        <p:spPr>
          <a:xfrm>
            <a:off x="407194" y="571500"/>
            <a:ext cx="4164806" cy="5715000"/>
          </a:xfrm>
          <a:prstGeom prst="rect">
            <a:avLst/>
          </a:prstGeom>
          <a:solidFill>
            <a:schemeClr val="tx1"/>
          </a:solidFill>
        </p:spPr>
        <p:txBody>
          <a:bodyPr/>
          <a:lstStyle>
            <a:lvl1pPr marL="0" indent="0">
              <a:buNone/>
              <a:defRPr>
                <a:solidFill>
                  <a:schemeClr val="bg1"/>
                </a:solidFill>
              </a:defRPr>
            </a:lvl1pPr>
          </a:lstStyle>
          <a:p>
            <a:r>
              <a:rPr lang="en-US"/>
              <a:t>Click icon to add picture</a:t>
            </a:r>
            <a:endParaRPr lang="en-US" dirty="0"/>
          </a:p>
        </p:txBody>
      </p:sp>
      <p:sp>
        <p:nvSpPr>
          <p:cNvPr id="10" name="Content Placeholder 9">
            <a:extLst>
              <a:ext uri="{FF2B5EF4-FFF2-40B4-BE49-F238E27FC236}">
                <a16:creationId xmlns:a16="http://schemas.microsoft.com/office/drawing/2014/main" id="{C4C04996-C3BC-4E03-A361-2BA33F3CA305}"/>
              </a:ext>
            </a:extLst>
          </p:cNvPr>
          <p:cNvSpPr>
            <a:spLocks noGrp="1"/>
          </p:cNvSpPr>
          <p:nvPr>
            <p:ph sz="quarter" idx="15"/>
          </p:nvPr>
        </p:nvSpPr>
        <p:spPr>
          <a:xfrm>
            <a:off x="5070873" y="1265239"/>
            <a:ext cx="3593693" cy="4911725"/>
          </a:xfrm>
        </p:spPr>
        <p:txBody>
          <a:bodyPr/>
          <a:lstStyle>
            <a:lvl1pPr>
              <a:lnSpc>
                <a:spcPct val="200000"/>
              </a:lnSpc>
              <a:spcBef>
                <a:spcPts val="750"/>
              </a:spcBef>
              <a:buClrTx/>
              <a:defRPr/>
            </a:lvl1pPr>
            <a:lvl2pPr>
              <a:lnSpc>
                <a:spcPct val="200000"/>
              </a:lnSpc>
              <a:spcBef>
                <a:spcPts val="750"/>
              </a:spcBef>
              <a:buClrTx/>
              <a:defRPr/>
            </a:lvl2pPr>
            <a:lvl3pPr>
              <a:lnSpc>
                <a:spcPct val="200000"/>
              </a:lnSpc>
              <a:spcBef>
                <a:spcPts val="750"/>
              </a:spcBef>
              <a:buClrTx/>
              <a:defRPr/>
            </a:lvl3pPr>
            <a:lvl4pPr>
              <a:lnSpc>
                <a:spcPct val="200000"/>
              </a:lnSpc>
              <a:spcBef>
                <a:spcPts val="750"/>
              </a:spcBef>
              <a:buClrTx/>
              <a:defRPr/>
            </a:lvl4pPr>
            <a:lvl5pPr>
              <a:lnSpc>
                <a:spcPct val="200000"/>
              </a:lnSpc>
              <a:spcBef>
                <a:spcPts val="750"/>
              </a:spcBef>
              <a:buClrTx/>
              <a:defRPr/>
            </a:lvl5pPr>
          </a:lstStyle>
          <a:p>
            <a:pPr lvl="0"/>
            <a:r>
              <a:rPr lang="en-US"/>
              <a:t>Click to edit Master text styles</a:t>
            </a:r>
          </a:p>
        </p:txBody>
      </p:sp>
    </p:spTree>
    <p:extLst>
      <p:ext uri="{BB962C8B-B14F-4D97-AF65-F5344CB8AC3E}">
        <p14:creationId xmlns:p14="http://schemas.microsoft.com/office/powerpoint/2010/main" val="2859269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2">
            <a:alpha val="4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2F96941-79C9-A34B-8AB5-C167A4D72D51}"/>
              </a:ext>
            </a:extLst>
          </p:cNvPr>
          <p:cNvSpPr/>
          <p:nvPr userDrawn="1"/>
        </p:nvSpPr>
        <p:spPr>
          <a:xfrm>
            <a:off x="0" y="0"/>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1F2EC407-26D2-4782-B2B2-3D29BDEFED93}" type="datetime1">
              <a:rPr lang="en-US" noProof="0" smtClean="0"/>
              <a:t>6/10/2024</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noProof="0"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0" name="Text Placeholder 2">
            <a:extLst>
              <a:ext uri="{FF2B5EF4-FFF2-40B4-BE49-F238E27FC236}">
                <a16:creationId xmlns:a16="http://schemas.microsoft.com/office/drawing/2014/main" id="{62F811A9-08B1-C746-B30D-69D7B4A6CD59}"/>
              </a:ext>
            </a:extLst>
          </p:cNvPr>
          <p:cNvSpPr>
            <a:spLocks noGrp="1"/>
          </p:cNvSpPr>
          <p:nvPr>
            <p:ph type="body" idx="1"/>
          </p:nvPr>
        </p:nvSpPr>
        <p:spPr>
          <a:xfrm>
            <a:off x="628651"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12" name="Text Placeholder 2">
            <a:extLst>
              <a:ext uri="{FF2B5EF4-FFF2-40B4-BE49-F238E27FC236}">
                <a16:creationId xmlns:a16="http://schemas.microsoft.com/office/drawing/2014/main" id="{54F0B191-C947-1640-8AD2-EEEAA1ED57C9}"/>
              </a:ext>
            </a:extLst>
          </p:cNvPr>
          <p:cNvSpPr>
            <a:spLocks noGrp="1"/>
          </p:cNvSpPr>
          <p:nvPr>
            <p:ph type="body" idx="14"/>
          </p:nvPr>
        </p:nvSpPr>
        <p:spPr>
          <a:xfrm>
            <a:off x="4875904"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7" name="Content Placeholder 6">
            <a:extLst>
              <a:ext uri="{FF2B5EF4-FFF2-40B4-BE49-F238E27FC236}">
                <a16:creationId xmlns:a16="http://schemas.microsoft.com/office/drawing/2014/main" id="{F0F9EB4B-EC9F-404E-A98B-1EA3F6FF116A}"/>
              </a:ext>
            </a:extLst>
          </p:cNvPr>
          <p:cNvSpPr>
            <a:spLocks noGrp="1"/>
          </p:cNvSpPr>
          <p:nvPr>
            <p:ph sz="quarter" idx="15"/>
          </p:nvPr>
        </p:nvSpPr>
        <p:spPr>
          <a:xfrm>
            <a:off x="628650"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a:extLst>
              <a:ext uri="{FF2B5EF4-FFF2-40B4-BE49-F238E27FC236}">
                <a16:creationId xmlns:a16="http://schemas.microsoft.com/office/drawing/2014/main" id="{7A648C0A-27FE-4582-8D3C-7FF280E14591}"/>
              </a:ext>
            </a:extLst>
          </p:cNvPr>
          <p:cNvSpPr>
            <a:spLocks noGrp="1"/>
          </p:cNvSpPr>
          <p:nvPr>
            <p:ph sz="quarter" idx="16"/>
          </p:nvPr>
        </p:nvSpPr>
        <p:spPr>
          <a:xfrm>
            <a:off x="4875904"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59969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mage and Caption">
    <p:bg>
      <p:bgPr>
        <a:solidFill>
          <a:schemeClr val="bg2">
            <a:alpha val="4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4A22209-F6F4-814A-9719-87CDCD23C55F}"/>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id="{51817374-D7A2-2F4D-91C6-E24955F0018B}"/>
              </a:ext>
            </a:extLst>
          </p:cNvPr>
          <p:cNvSpPr/>
          <p:nvPr userDrawn="1"/>
        </p:nvSpPr>
        <p:spPr>
          <a:xfrm>
            <a:off x="4463716" y="1803214"/>
            <a:ext cx="4680284" cy="32528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82A7CD22-2716-4A28-B71F-72307163E30A}" type="datetime1">
              <a:rPr lang="en-US" noProof="0" smtClean="0"/>
              <a:t>6/10/2024</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4870909" y="2028031"/>
            <a:ext cx="3793657"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3" name="Picture Placeholder 10">
            <a:extLst>
              <a:ext uri="{FF2B5EF4-FFF2-40B4-BE49-F238E27FC236}">
                <a16:creationId xmlns:a16="http://schemas.microsoft.com/office/drawing/2014/main" id="{AD5E91DA-7D30-8C45-9BE7-5F82AA824B11}"/>
              </a:ext>
            </a:extLst>
          </p:cNvPr>
          <p:cNvSpPr>
            <a:spLocks noGrp="1"/>
          </p:cNvSpPr>
          <p:nvPr>
            <p:ph type="pic" sz="quarter" idx="14"/>
          </p:nvPr>
        </p:nvSpPr>
        <p:spPr>
          <a:xfrm>
            <a:off x="407194" y="0"/>
            <a:ext cx="4056522" cy="6858000"/>
          </a:xfrm>
          <a:prstGeom prst="rect">
            <a:avLst/>
          </a:prstGeom>
          <a:solidFill>
            <a:schemeClr val="tx1"/>
          </a:solidFill>
        </p:spPr>
        <p:txBody>
          <a:bodyPr/>
          <a:lstStyle>
            <a:lvl1pPr marL="0" indent="0">
              <a:buNone/>
              <a:defRPr>
                <a:solidFill>
                  <a:schemeClr val="bg1"/>
                </a:solidFill>
              </a:defRPr>
            </a:lvl1pPr>
          </a:lstStyle>
          <a:p>
            <a:r>
              <a:rPr lang="en-US" noProof="0"/>
              <a:t>Click icon to add picture</a:t>
            </a:r>
            <a:endParaRPr lang="en-US" noProof="0" dirty="0"/>
          </a:p>
        </p:txBody>
      </p:sp>
      <p:sp>
        <p:nvSpPr>
          <p:cNvPr id="6" name="Content Placeholder 5">
            <a:extLst>
              <a:ext uri="{FF2B5EF4-FFF2-40B4-BE49-F238E27FC236}">
                <a16:creationId xmlns:a16="http://schemas.microsoft.com/office/drawing/2014/main" id="{A94B5840-E92F-4CFE-B3C0-0873B2740891}"/>
              </a:ext>
            </a:extLst>
          </p:cNvPr>
          <p:cNvSpPr>
            <a:spLocks noGrp="1"/>
          </p:cNvSpPr>
          <p:nvPr>
            <p:ph sz="quarter" idx="15"/>
          </p:nvPr>
        </p:nvSpPr>
        <p:spPr>
          <a:xfrm>
            <a:off x="4870848" y="2611438"/>
            <a:ext cx="3793718" cy="2165350"/>
          </a:xfrm>
        </p:spPr>
        <p:txBody>
          <a:bodyPr/>
          <a:lstStyle>
            <a:lvl1pPr marL="0" indent="0">
              <a:lnSpc>
                <a:spcPct val="200000"/>
              </a:lnSpc>
              <a:spcBef>
                <a:spcPts val="1425"/>
              </a:spcBef>
              <a:buNone/>
              <a:defRPr/>
            </a:lvl1pPr>
          </a:lstStyle>
          <a:p>
            <a:pPr lvl="0"/>
            <a:r>
              <a:rPr lang="en-US"/>
              <a:t>Click to edit Master text styles</a:t>
            </a:r>
          </a:p>
        </p:txBody>
      </p:sp>
    </p:spTree>
    <p:extLst>
      <p:ext uri="{BB962C8B-B14F-4D97-AF65-F5344CB8AC3E}">
        <p14:creationId xmlns:p14="http://schemas.microsoft.com/office/powerpoint/2010/main" val="2020848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4">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F24F87F9-8CF0-42A4-B3E3-73674A2ECACD}" type="datetime1">
              <a:rPr lang="en-US" smtClean="0"/>
              <a:t>6/10/2024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Tree>
    <p:extLst>
      <p:ext uri="{BB962C8B-B14F-4D97-AF65-F5344CB8AC3E}">
        <p14:creationId xmlns:p14="http://schemas.microsoft.com/office/powerpoint/2010/main" val="2107717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46046486-ED59-4198-9BF4-14ECA360BCEC}" type="datetime1">
              <a:rPr lang="en-US" smtClean="0"/>
              <a:t>6/10/2024</a:t>
            </a:fld>
            <a:endParaRPr lang="en-US"/>
          </a:p>
        </p:txBody>
      </p:sp>
      <p:sp>
        <p:nvSpPr>
          <p:cNvPr id="15" name="Slide Number Placeholder 14"/>
          <p:cNvSpPr>
            <a:spLocks noGrp="1"/>
          </p:cNvSpPr>
          <p:nvPr>
            <p:ph type="sldNum" sz="quarter" idx="15"/>
          </p:nvPr>
        </p:nvSpPr>
        <p:spPr/>
        <p:txBody>
          <a:bodyPr/>
          <a:lstStyle>
            <a:lvl1pPr algn="ctr">
              <a:defRPr/>
            </a:lvl1pPr>
          </a:lstStyle>
          <a:p>
            <a:fld id="{541E3542-C50C-45C1-BED0-1771C65362E3}"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25969715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9EAC25-66D1-1245-97FD-3B584013288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E2069B3-0468-584A-914E-91C8C91C7FA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BDB421-E3C9-A140-878A-F3A967799A02}"/>
              </a:ext>
            </a:extLst>
          </p:cNvPr>
          <p:cNvSpPr>
            <a:spLocks noGrp="1"/>
          </p:cNvSpPr>
          <p:nvPr>
            <p:ph type="dt" sz="half" idx="2"/>
          </p:nvPr>
        </p:nvSpPr>
        <p:spPr>
          <a:xfrm>
            <a:off x="628650" y="6492875"/>
            <a:ext cx="2057400" cy="228600"/>
          </a:xfrm>
          <a:prstGeom prst="rect">
            <a:avLst/>
          </a:prstGeom>
        </p:spPr>
        <p:txBody>
          <a:bodyPr vert="horz" lIns="91440" tIns="45720" rIns="91440" bIns="45720" rtlCol="0" anchor="ctr"/>
          <a:lstStyle>
            <a:lvl1pPr algn="l">
              <a:defRPr sz="525">
                <a:solidFill>
                  <a:schemeClr val="tx1">
                    <a:tint val="75000"/>
                  </a:schemeClr>
                </a:solidFill>
              </a:defRPr>
            </a:lvl1pPr>
          </a:lstStyle>
          <a:p>
            <a:fld id="{F58255A1-2908-43EC-BA51-9339B8D301BA}" type="datetime1">
              <a:rPr lang="en-US" smtClean="0"/>
              <a:t>6/10/2024</a:t>
            </a:fld>
            <a:endParaRPr lang="en-US" dirty="0"/>
          </a:p>
        </p:txBody>
      </p:sp>
      <p:sp>
        <p:nvSpPr>
          <p:cNvPr id="5" name="Footer Placeholder 4">
            <a:extLst>
              <a:ext uri="{FF2B5EF4-FFF2-40B4-BE49-F238E27FC236}">
                <a16:creationId xmlns:a16="http://schemas.microsoft.com/office/drawing/2014/main" id="{147A988C-554B-E64F-A698-DE3EF9CA0774}"/>
              </a:ext>
            </a:extLst>
          </p:cNvPr>
          <p:cNvSpPr>
            <a:spLocks noGrp="1"/>
          </p:cNvSpPr>
          <p:nvPr>
            <p:ph type="ftr" sz="quarter" idx="3"/>
          </p:nvPr>
        </p:nvSpPr>
        <p:spPr>
          <a:xfrm>
            <a:off x="3028950" y="6492875"/>
            <a:ext cx="3086100" cy="228600"/>
          </a:xfrm>
          <a:prstGeom prst="rect">
            <a:avLst/>
          </a:prstGeom>
        </p:spPr>
        <p:txBody>
          <a:bodyPr vert="horz" lIns="91440" tIns="45720" rIns="91440" bIns="45720" rtlCol="0" anchor="ctr"/>
          <a:lstStyle>
            <a:lvl1pPr algn="ctr">
              <a:defRPr sz="52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98157E6-BBF7-AB4A-B5DD-B39A65C17B0B}"/>
              </a:ext>
            </a:extLst>
          </p:cNvPr>
          <p:cNvSpPr>
            <a:spLocks noGrp="1"/>
          </p:cNvSpPr>
          <p:nvPr>
            <p:ph type="sldNum" sz="quarter" idx="4"/>
          </p:nvPr>
        </p:nvSpPr>
        <p:spPr>
          <a:xfrm>
            <a:off x="6457950" y="6492875"/>
            <a:ext cx="2057400" cy="228600"/>
          </a:xfrm>
          <a:prstGeom prst="rect">
            <a:avLst/>
          </a:prstGeom>
        </p:spPr>
        <p:txBody>
          <a:bodyPr vert="horz" lIns="91440" tIns="45720" rIns="91440" bIns="45720" rtlCol="0" anchor="ctr"/>
          <a:lstStyle>
            <a:lvl1pPr algn="r">
              <a:defRPr sz="525">
                <a:solidFill>
                  <a:schemeClr val="tx1">
                    <a:tint val="75000"/>
                  </a:schemeClr>
                </a:solidFill>
              </a:defRPr>
            </a:lvl1pPr>
          </a:lstStyle>
          <a:p>
            <a:fld id="{6F705D35-D126-3B47-A82C-2A13EA9E0A67}" type="slidenum">
              <a:rPr lang="en-US" smtClean="0"/>
              <a:pPr/>
              <a:t>‹#›</a:t>
            </a:fld>
            <a:endParaRPr lang="en-US" dirty="0"/>
          </a:p>
        </p:txBody>
      </p:sp>
    </p:spTree>
    <p:extLst>
      <p:ext uri="{BB962C8B-B14F-4D97-AF65-F5344CB8AC3E}">
        <p14:creationId xmlns:p14="http://schemas.microsoft.com/office/powerpoint/2010/main" val="279630877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30" r:id="rId5"/>
    <p:sldLayoutId id="2147483729" r:id="rId6"/>
    <p:sldLayoutId id="2147483731" r:id="rId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eiryo UI" panose="020B0604030504040204" pitchFamily="34" charset="-128"/>
          <a:cs typeface="+mj-cs"/>
        </a:defRPr>
      </a:lvl1pPr>
    </p:titleStyle>
    <p:body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3BB2B7-A83A-4015-92BD-4080BC4FD7E7}"/>
              </a:ext>
            </a:extLst>
          </p:cNvPr>
          <p:cNvSpPr>
            <a:spLocks noGrp="1"/>
          </p:cNvSpPr>
          <p:nvPr>
            <p:ph type="title"/>
          </p:nvPr>
        </p:nvSpPr>
        <p:spPr>
          <a:xfrm>
            <a:off x="593886" y="2801257"/>
            <a:ext cx="4674800" cy="2581447"/>
          </a:xfrm>
        </p:spPr>
        <p:txBody>
          <a:bodyPr/>
          <a:lstStyle/>
          <a:p>
            <a:pPr algn="ctr">
              <a:lnSpc>
                <a:spcPts val="6000"/>
              </a:lnSpc>
            </a:pPr>
            <a:r>
              <a:rPr lang="en-US" sz="6000" i="1" dirty="0">
                <a:latin typeface="Candara" panose="020E0502030303020204" pitchFamily="34" charset="0"/>
              </a:rPr>
              <a:t>“…good for nothing…”</a:t>
            </a:r>
          </a:p>
        </p:txBody>
      </p:sp>
      <p:sp>
        <p:nvSpPr>
          <p:cNvPr id="6" name="TextBox 5">
            <a:extLst>
              <a:ext uri="{FF2B5EF4-FFF2-40B4-BE49-F238E27FC236}">
                <a16:creationId xmlns:a16="http://schemas.microsoft.com/office/drawing/2014/main" id="{6DBE12D6-E5D3-5497-3A82-5BD300B76BC1}"/>
              </a:ext>
            </a:extLst>
          </p:cNvPr>
          <p:cNvSpPr txBox="1"/>
          <p:nvPr/>
        </p:nvSpPr>
        <p:spPr>
          <a:xfrm>
            <a:off x="5471886" y="3770257"/>
            <a:ext cx="2416520" cy="584775"/>
          </a:xfrm>
          <a:prstGeom prst="rect">
            <a:avLst/>
          </a:prstGeom>
          <a:solidFill>
            <a:schemeClr val="bg1">
              <a:lumMod val="75000"/>
            </a:schemeClr>
          </a:solidFill>
        </p:spPr>
        <p:txBody>
          <a:bodyPr wrap="square" rtlCol="0">
            <a:spAutoFit/>
          </a:bodyPr>
          <a:lstStyle/>
          <a:p>
            <a:pPr algn="ctr"/>
            <a:r>
              <a:rPr lang="en-US" sz="3200" i="1" dirty="0">
                <a:latin typeface="Candara" panose="020E0502030303020204" pitchFamily="34" charset="0"/>
              </a:rPr>
              <a:t>Matthew 5:13</a:t>
            </a:r>
          </a:p>
        </p:txBody>
      </p:sp>
    </p:spTree>
    <p:extLst>
      <p:ext uri="{BB962C8B-B14F-4D97-AF65-F5344CB8AC3E}">
        <p14:creationId xmlns:p14="http://schemas.microsoft.com/office/powerpoint/2010/main" val="361142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250"/>
                                        <p:tgtEl>
                                          <p:spTgt spid="3"/>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2000"/>
                                        <p:tgtEl>
                                          <p:spTgt spid="6"/>
                                        </p:tgtEl>
                                        <p:attrNameLst>
                                          <p:attrName>ppt_x</p:attrName>
                                        </p:attrNameLst>
                                      </p:cBhvr>
                                      <p:tavLst>
                                        <p:tav tm="0">
                                          <p:val>
                                            <p:strVal val="#ppt_x-#ppt_w*1.125000"/>
                                          </p:val>
                                        </p:tav>
                                        <p:tav tm="100000">
                                          <p:val>
                                            <p:strVal val="#ppt_x"/>
                                          </p:val>
                                        </p:tav>
                                      </p:tavLst>
                                    </p:anim>
                                    <p:animEffect transition="in" filter="wipe(right)">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sz="6000" i="1" dirty="0">
                <a:latin typeface="Candara" panose="020E0502030303020204" pitchFamily="34" charset="0"/>
              </a:rPr>
              <a:t>2 Timothy 2:19-21, ASV</a:t>
            </a:r>
          </a:p>
        </p:txBody>
      </p:sp>
      <p:sp>
        <p:nvSpPr>
          <p:cNvPr id="4" name="Slide Number Placeholder 3">
            <a:extLst>
              <a:ext uri="{FF2B5EF4-FFF2-40B4-BE49-F238E27FC236}">
                <a16:creationId xmlns:a16="http://schemas.microsoft.com/office/drawing/2014/main" id="{88ED2B16-32FD-6404-163A-DBCB4C566D3E}"/>
              </a:ext>
            </a:extLst>
          </p:cNvPr>
          <p:cNvSpPr>
            <a:spLocks noGrp="1"/>
          </p:cNvSpPr>
          <p:nvPr>
            <p:ph type="sldNum" sz="quarter" idx="12"/>
          </p:nvPr>
        </p:nvSpPr>
        <p:spPr>
          <a:xfrm>
            <a:off x="6621726" y="6492875"/>
            <a:ext cx="2057400" cy="228600"/>
          </a:xfrm>
        </p:spPr>
        <p:txBody>
          <a:bodyPr/>
          <a:lstStyle/>
          <a:p>
            <a:fld id="{6F705D35-D126-3B47-A82C-2A13EA9E0A67}" type="slidenum">
              <a:rPr lang="en-US" sz="2000" smtClean="0">
                <a:latin typeface="Candara" panose="020E0502030303020204" pitchFamily="34" charset="0"/>
              </a:rPr>
              <a:t>10</a:t>
            </a:fld>
            <a:endParaRPr lang="en-US" sz="2000" dirty="0">
              <a:latin typeface="Candara" panose="020E0502030303020204" pitchFamily="34" charset="0"/>
            </a:endParaRPr>
          </a:p>
        </p:txBody>
      </p:sp>
      <p:sp>
        <p:nvSpPr>
          <p:cNvPr id="5" name="Rectangle 4">
            <a:extLst>
              <a:ext uri="{FF2B5EF4-FFF2-40B4-BE49-F238E27FC236}">
                <a16:creationId xmlns:a16="http://schemas.microsoft.com/office/drawing/2014/main" id="{75D27777-662D-333A-5385-1D6F392B21F6}"/>
              </a:ext>
            </a:extLst>
          </p:cNvPr>
          <p:cNvSpPr/>
          <p:nvPr/>
        </p:nvSpPr>
        <p:spPr>
          <a:xfrm>
            <a:off x="1596787" y="4449172"/>
            <a:ext cx="4176215" cy="409433"/>
          </a:xfrm>
          <a:prstGeom prst="rect">
            <a:avLst/>
          </a:prstGeom>
          <a:solidFill>
            <a:schemeClr val="bg1">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C66D620-450D-53F4-831F-4A395570F86B}"/>
              </a:ext>
            </a:extLst>
          </p:cNvPr>
          <p:cNvSpPr/>
          <p:nvPr/>
        </p:nvSpPr>
        <p:spPr>
          <a:xfrm>
            <a:off x="314984" y="5755923"/>
            <a:ext cx="8391438" cy="409433"/>
          </a:xfrm>
          <a:prstGeom prst="rect">
            <a:avLst/>
          </a:prstGeom>
          <a:solidFill>
            <a:schemeClr val="bg1">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C4C2925-3EB2-6BB2-5D56-BD5BEF774F3D}"/>
              </a:ext>
            </a:extLst>
          </p:cNvPr>
          <p:cNvSpPr/>
          <p:nvPr/>
        </p:nvSpPr>
        <p:spPr>
          <a:xfrm>
            <a:off x="4124610" y="5304385"/>
            <a:ext cx="4581812" cy="409433"/>
          </a:xfrm>
          <a:prstGeom prst="rect">
            <a:avLst/>
          </a:prstGeom>
          <a:solidFill>
            <a:schemeClr val="bg1">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348D6FB-023D-70C7-2B1F-5488B488B053}"/>
              </a:ext>
            </a:extLst>
          </p:cNvPr>
          <p:cNvSpPr/>
          <p:nvPr/>
        </p:nvSpPr>
        <p:spPr>
          <a:xfrm>
            <a:off x="301336" y="6206274"/>
            <a:ext cx="6306742" cy="409433"/>
          </a:xfrm>
          <a:prstGeom prst="rect">
            <a:avLst/>
          </a:prstGeom>
          <a:solidFill>
            <a:schemeClr val="bg1">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4984" y="1384935"/>
            <a:ext cx="8528765" cy="5336540"/>
          </a:xfrm>
        </p:spPr>
        <p:txBody>
          <a:bodyPr>
            <a:noAutofit/>
          </a:bodyPr>
          <a:lstStyle/>
          <a:p>
            <a:pPr marL="0" indent="0">
              <a:lnSpc>
                <a:spcPts val="3400"/>
              </a:lnSpc>
              <a:buNone/>
            </a:pPr>
            <a:r>
              <a:rPr lang="en-US" sz="3300" b="1" i="1" dirty="0">
                <a:latin typeface="Candara" panose="020E0502030303020204" pitchFamily="34" charset="0"/>
              </a:rPr>
              <a:t>“</a:t>
            </a:r>
            <a:r>
              <a:rPr lang="en-US" sz="3300" b="1" i="1" dirty="0">
                <a:solidFill>
                  <a:schemeClr val="bg1">
                    <a:lumMod val="50000"/>
                  </a:schemeClr>
                </a:solidFill>
                <a:latin typeface="Candara" panose="020E0502030303020204" pitchFamily="34" charset="0"/>
              </a:rPr>
              <a:t>19</a:t>
            </a:r>
            <a:r>
              <a:rPr lang="en-US" sz="3300" b="1" i="1" dirty="0">
                <a:latin typeface="Candara" panose="020E0502030303020204" pitchFamily="34" charset="0"/>
              </a:rPr>
              <a:t> Howbeit the firm foundation of God </a:t>
            </a:r>
            <a:r>
              <a:rPr lang="en-US" sz="3300" b="1" i="1" dirty="0" err="1">
                <a:latin typeface="Candara" panose="020E0502030303020204" pitchFamily="34" charset="0"/>
              </a:rPr>
              <a:t>standeth</a:t>
            </a:r>
            <a:r>
              <a:rPr lang="en-US" sz="3300" b="1" i="1" dirty="0">
                <a:latin typeface="Candara" panose="020E0502030303020204" pitchFamily="34" charset="0"/>
              </a:rPr>
              <a:t>, having this seal, The Lord </a:t>
            </a:r>
            <a:r>
              <a:rPr lang="en-US" sz="3300" b="1" i="1" dirty="0" err="1">
                <a:latin typeface="Candara" panose="020E0502030303020204" pitchFamily="34" charset="0"/>
              </a:rPr>
              <a:t>knoweth</a:t>
            </a:r>
            <a:r>
              <a:rPr lang="en-US" sz="3300" b="1" i="1" dirty="0">
                <a:latin typeface="Candara" panose="020E0502030303020204" pitchFamily="34" charset="0"/>
              </a:rPr>
              <a:t> them that are his: and, Let every one that </a:t>
            </a:r>
            <a:r>
              <a:rPr lang="en-US" sz="3300" b="1" i="1" dirty="0" err="1">
                <a:latin typeface="Candara" panose="020E0502030303020204" pitchFamily="34" charset="0"/>
              </a:rPr>
              <a:t>nameth</a:t>
            </a:r>
            <a:r>
              <a:rPr lang="en-US" sz="3300" b="1" i="1" dirty="0">
                <a:latin typeface="Candara" panose="020E0502030303020204" pitchFamily="34" charset="0"/>
              </a:rPr>
              <a:t> the name of the Lord depart from unrighteousness. </a:t>
            </a:r>
            <a:r>
              <a:rPr lang="en-US" sz="3300" b="1" i="1" dirty="0">
                <a:solidFill>
                  <a:schemeClr val="bg1">
                    <a:lumMod val="50000"/>
                  </a:schemeClr>
                </a:solidFill>
                <a:latin typeface="Candara" panose="020E0502030303020204" pitchFamily="34" charset="0"/>
              </a:rPr>
              <a:t>20</a:t>
            </a:r>
            <a:r>
              <a:rPr lang="en-US" sz="3300" b="1" i="1" dirty="0">
                <a:latin typeface="Candara" panose="020E0502030303020204" pitchFamily="34" charset="0"/>
              </a:rPr>
              <a:t> Now in a great house there are not only vessels of gold and of silver, but also of wood and of earth; and some unto honor, and some unto dishonor.</a:t>
            </a:r>
            <a:r>
              <a:rPr lang="en-US" sz="3300" b="1" i="1" dirty="0">
                <a:solidFill>
                  <a:schemeClr val="bg1">
                    <a:lumMod val="50000"/>
                  </a:schemeClr>
                </a:solidFill>
                <a:latin typeface="Candara" panose="020E0502030303020204" pitchFamily="34" charset="0"/>
              </a:rPr>
              <a:t> 21 </a:t>
            </a:r>
            <a:r>
              <a:rPr lang="en-US" sz="3300" b="1" i="1" dirty="0">
                <a:latin typeface="Candara" panose="020E0502030303020204" pitchFamily="34" charset="0"/>
              </a:rPr>
              <a:t>If a man therefore purge himself from these, he shall be a vessel unto honor, sanctified, meet for the master’s use, prepared unto every good work”</a:t>
            </a:r>
          </a:p>
        </p:txBody>
      </p:sp>
    </p:spTree>
    <p:extLst>
      <p:ext uri="{BB962C8B-B14F-4D97-AF65-F5344CB8AC3E}">
        <p14:creationId xmlns:p14="http://schemas.microsoft.com/office/powerpoint/2010/main" val="40821608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250"/>
                                        <p:tgtEl>
                                          <p:spTgt spid="7"/>
                                        </p:tgtEl>
                                      </p:cBhvr>
                                    </p:animEffect>
                                  </p:childTnLst>
                                </p:cTn>
                              </p:par>
                            </p:childTnLst>
                          </p:cTn>
                        </p:par>
                        <p:par>
                          <p:cTn id="13" fill="hold">
                            <p:stCondLst>
                              <p:cond delay="1250"/>
                            </p:stCondLst>
                            <p:childTnLst>
                              <p:par>
                                <p:cTn id="14" presetID="2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1250"/>
                                        <p:tgtEl>
                                          <p:spTgt spid="6"/>
                                        </p:tgtEl>
                                      </p:cBhvr>
                                    </p:animEffect>
                                  </p:childTnLst>
                                </p:cTn>
                              </p:par>
                            </p:childTnLst>
                          </p:cTn>
                        </p:par>
                        <p:par>
                          <p:cTn id="17" fill="hold">
                            <p:stCondLst>
                              <p:cond delay="2500"/>
                            </p:stCondLst>
                            <p:childTnLst>
                              <p:par>
                                <p:cTn id="18" presetID="2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359786" y="402336"/>
            <a:ext cx="8423606" cy="1015663"/>
          </a:xfrm>
          <a:prstGeom prst="rect">
            <a:avLst/>
          </a:prstGeom>
          <a:solidFill>
            <a:schemeClr val="accent4">
              <a:lumMod val="75000"/>
            </a:schemeClr>
          </a:solidFill>
          <a:ln>
            <a:noFill/>
          </a:ln>
        </p:spPr>
        <p:txBody>
          <a:bodyPr wrap="square" lIns="91440" tIns="45720" rIns="91440" bIns="45720" anchor="ctr">
            <a:spAutoFit/>
          </a:bodyPr>
          <a:lstStyle/>
          <a:p>
            <a:pPr algn="ctr"/>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Sirs, What </a:t>
            </a:r>
            <a:r>
              <a:rPr lang="en-US" sz="6000" b="1" i="1" u="sng" cap="none" spc="0" dirty="0">
                <a:ln w="12700">
                  <a:solidFill>
                    <a:schemeClr val="tx2">
                      <a:lumMod val="75000"/>
                    </a:schemeClr>
                  </a:solidFill>
                  <a:prstDash val="solid"/>
                </a:ln>
                <a:solidFill>
                  <a:schemeClr val="accent5">
                    <a:lumMod val="50000"/>
                  </a:schemeClr>
                </a:solidFill>
                <a:latin typeface="Candara" panose="020E0502030303020204" pitchFamily="34" charset="0"/>
              </a:rPr>
              <a:t>MUST</a:t>
            </a:r>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446011" y="399029"/>
            <a:ext cx="721326" cy="646331"/>
          </a:xfrm>
          <a:prstGeom prst="rect">
            <a:avLst/>
          </a:prstGeom>
          <a:noFill/>
        </p:spPr>
        <p:txBody>
          <a:bodyPr wrap="square" rtlCol="0">
            <a:spAutoFit/>
          </a:bodyPr>
          <a:lstStyle/>
          <a:p>
            <a:pPr algn="ctr"/>
            <a:r>
              <a:rPr lang="en-US" i="1" dirty="0">
                <a:solidFill>
                  <a:schemeClr val="accent5">
                    <a:lumMod val="50000"/>
                  </a:schemeClr>
                </a:solidFill>
                <a:latin typeface="Candara" panose="020E0502030303020204" pitchFamily="34" charset="0"/>
              </a:rPr>
              <a:t>Acts </a:t>
            </a:r>
          </a:p>
          <a:p>
            <a:pPr algn="ctr"/>
            <a:r>
              <a:rPr lang="en-US" i="1" dirty="0">
                <a:solidFill>
                  <a:schemeClr val="accent5">
                    <a:lumMod val="50000"/>
                  </a:schemeClr>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15F8BCD3-A701-2E93-CC16-D50383CE6E3F}"/>
              </a:ext>
            </a:extLst>
          </p:cNvPr>
          <p:cNvSpPr>
            <a:spLocks noGrp="1"/>
          </p:cNvSpPr>
          <p:nvPr>
            <p:ph type="sldNum" sz="quarter" idx="15"/>
          </p:nvPr>
        </p:nvSpPr>
        <p:spPr>
          <a:xfrm>
            <a:off x="6730910" y="6547467"/>
            <a:ext cx="2057400" cy="228600"/>
          </a:xfrm>
        </p:spPr>
        <p:txBody>
          <a:bodyPr/>
          <a:lstStyle/>
          <a:p>
            <a:pPr algn="r"/>
            <a:fld id="{541E3542-C50C-45C1-BED0-1771C65362E3}" type="slidenum">
              <a:rPr lang="en-US" sz="2000" smtClean="0">
                <a:latin typeface="Candara" panose="020E0502030303020204" pitchFamily="34" charset="0"/>
              </a:rPr>
              <a:pPr algn="r"/>
              <a:t>11</a:t>
            </a:fld>
            <a:endParaRPr lang="en-US" sz="2000" dirty="0">
              <a:latin typeface="Candara" panose="020E0502030303020204" pitchFamily="34" charset="0"/>
            </a:endParaRP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359786" y="1764405"/>
            <a:ext cx="8423606" cy="4689834"/>
          </a:xfrm>
          <a:solidFill>
            <a:schemeClr val="bg2">
              <a:lumMod val="90000"/>
            </a:schemeClr>
          </a:solidFill>
          <a:ln>
            <a:no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buClr>
                <a:schemeClr val="bg1"/>
              </a:buClr>
              <a:buNone/>
              <a:defRPr/>
            </a:pPr>
            <a:r>
              <a:rPr lang="en-US" altLang="en-US" sz="3600" b="1" dirty="0">
                <a:solidFill>
                  <a:schemeClr val="accent5">
                    <a:lumMod val="50000"/>
                  </a:schemeClr>
                </a:solidFill>
                <a:effectLst/>
                <a:latin typeface="Candara" panose="020E0502030303020204" pitchFamily="34" charset="0"/>
              </a:rPr>
              <a:t>Alien sinners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Hear the Gospel </a:t>
            </a:r>
            <a:r>
              <a:rPr lang="en-US" altLang="en-US" sz="2800" i="1" dirty="0">
                <a:solidFill>
                  <a:schemeClr val="accent5">
                    <a:lumMod val="50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Believe it </a:t>
            </a:r>
            <a:r>
              <a:rPr lang="en-US" altLang="en-US" sz="2800" i="1" dirty="0">
                <a:solidFill>
                  <a:schemeClr val="accent5">
                    <a:lumMod val="50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of sin in your life </a:t>
            </a:r>
            <a:r>
              <a:rPr lang="en-US" altLang="en-US" sz="2800" i="1" dirty="0">
                <a:solidFill>
                  <a:schemeClr val="accent5">
                    <a:lumMod val="50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Confess </a:t>
            </a:r>
            <a:r>
              <a:rPr lang="en-US" altLang="en-US" sz="2800" dirty="0">
                <a:solidFill>
                  <a:schemeClr val="accent5">
                    <a:lumMod val="50000"/>
                  </a:schemeClr>
                </a:solidFill>
                <a:latin typeface="Candara" panose="020E0502030303020204" pitchFamily="34" charset="0"/>
              </a:rPr>
              <a:t>that </a:t>
            </a:r>
            <a:r>
              <a:rPr lang="en-US" altLang="en-US" sz="2800" dirty="0">
                <a:solidFill>
                  <a:schemeClr val="accent5">
                    <a:lumMod val="50000"/>
                  </a:schemeClr>
                </a:solidFill>
                <a:effectLst/>
                <a:latin typeface="Candara" panose="020E0502030303020204" pitchFamily="34" charset="0"/>
              </a:rPr>
              <a:t>Christ </a:t>
            </a:r>
            <a:r>
              <a:rPr lang="en-US" altLang="en-US" sz="2800" dirty="0">
                <a:solidFill>
                  <a:schemeClr val="accent5">
                    <a:lumMod val="50000"/>
                  </a:schemeClr>
                </a:solidFill>
                <a:latin typeface="Candara" panose="020E0502030303020204" pitchFamily="34" charset="0"/>
              </a:rPr>
              <a:t>is God’s Son </a:t>
            </a:r>
            <a:r>
              <a:rPr lang="en-US" altLang="en-US" sz="2800" dirty="0">
                <a:solidFill>
                  <a:schemeClr val="accent5">
                    <a:lumMod val="50000"/>
                  </a:schemeClr>
                </a:solidFill>
                <a:effectLst/>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Matt.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 baptized </a:t>
            </a:r>
            <a:r>
              <a:rPr lang="en-US" altLang="en-US" sz="2800" dirty="0">
                <a:solidFill>
                  <a:schemeClr val="accent5">
                    <a:lumMod val="50000"/>
                  </a:schemeClr>
                </a:solidFill>
                <a:latin typeface="Candara" panose="020E0502030303020204" pitchFamily="34" charset="0"/>
              </a:rPr>
              <a:t>to wash away your</a:t>
            </a:r>
            <a:r>
              <a:rPr lang="en-US" altLang="en-US" sz="2800" dirty="0">
                <a:solidFill>
                  <a:schemeClr val="accent5">
                    <a:lumMod val="50000"/>
                  </a:schemeClr>
                </a:solidFill>
                <a:effectLst/>
                <a:latin typeface="Candara" panose="020E0502030303020204" pitchFamily="34" charset="0"/>
              </a:rPr>
              <a:t> sins </a:t>
            </a:r>
            <a:r>
              <a:rPr lang="en-US" altLang="en-US" sz="2800" i="1" dirty="0">
                <a:solidFill>
                  <a:schemeClr val="accent5">
                    <a:lumMod val="50000"/>
                  </a:schemeClr>
                </a:solidFill>
                <a:effectLst/>
                <a:latin typeface="Candara" panose="020E0502030303020204" pitchFamily="34" charset="0"/>
              </a:rPr>
              <a:t>– Acts 2:38</a:t>
            </a:r>
          </a:p>
          <a:p>
            <a:pPr marL="0" lvl="1" indent="0">
              <a:lnSpc>
                <a:spcPct val="100000"/>
              </a:lnSpc>
              <a:spcBef>
                <a:spcPts val="338"/>
              </a:spcBef>
              <a:spcAft>
                <a:spcPts val="0"/>
              </a:spcAft>
              <a:buClr>
                <a:schemeClr val="bg1"/>
              </a:buClr>
              <a:buNone/>
              <a:defRPr/>
            </a:pPr>
            <a:r>
              <a:rPr lang="en-US" altLang="en-US" sz="3600" b="1" dirty="0">
                <a:solidFill>
                  <a:schemeClr val="accent5">
                    <a:lumMod val="50000"/>
                  </a:schemeClr>
                </a:solidFill>
                <a:effectLst/>
                <a:latin typeface="Candara" panose="020E0502030303020204" pitchFamily="34" charset="0"/>
              </a:rPr>
              <a:t>An erring child of God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and Pray for Forgiveness </a:t>
            </a:r>
            <a:r>
              <a:rPr lang="en-US" altLang="en-US" sz="2800" i="1" dirty="0">
                <a:solidFill>
                  <a:schemeClr val="accent5">
                    <a:lumMod val="50000"/>
                  </a:schemeClr>
                </a:solidFill>
                <a:effectLst/>
                <a:latin typeface="Candara" panose="020E0502030303020204" pitchFamily="34" charset="0"/>
              </a:rPr>
              <a:t>– 1 John 1:7-9</a:t>
            </a:r>
          </a:p>
          <a:p>
            <a:pPr marL="0" indent="0">
              <a:lnSpc>
                <a:spcPct val="100000"/>
              </a:lnSpc>
              <a:spcBef>
                <a:spcPts val="600"/>
              </a:spcBef>
              <a:spcAft>
                <a:spcPts val="0"/>
              </a:spcAft>
              <a:buClr>
                <a:schemeClr val="bg1"/>
              </a:buClr>
              <a:buSzPct val="99000"/>
              <a:buNone/>
              <a:defRPr/>
            </a:pPr>
            <a:r>
              <a:rPr lang="en-US" altLang="en-US" sz="3600" b="1" i="1" dirty="0">
                <a:solidFill>
                  <a:schemeClr val="accent5">
                    <a:lumMod val="50000"/>
                  </a:schemeClr>
                </a:solidFill>
                <a:effectLst/>
                <a:latin typeface="Candara" panose="020E0502030303020204" pitchFamily="34" charset="0"/>
              </a:rPr>
              <a:t>“Be faithful </a:t>
            </a:r>
            <a:r>
              <a:rPr lang="en-US" altLang="en-US" sz="3600" b="1" i="1" u="sng" dirty="0">
                <a:solidFill>
                  <a:schemeClr val="accent5">
                    <a:lumMod val="50000"/>
                  </a:schemeClr>
                </a:solidFill>
                <a:effectLst/>
                <a:latin typeface="Candara" panose="020E0502030303020204" pitchFamily="34" charset="0"/>
              </a:rPr>
              <a:t>unto</a:t>
            </a:r>
            <a:r>
              <a:rPr lang="en-US" altLang="en-US" sz="3600" b="1" i="1" dirty="0">
                <a:solidFill>
                  <a:schemeClr val="accent5">
                    <a:lumMod val="50000"/>
                  </a:schemeClr>
                </a:solidFill>
                <a:effectLst/>
                <a:latin typeface="Candara" panose="020E0502030303020204" pitchFamily="34" charset="0"/>
              </a:rPr>
              <a:t> death” </a:t>
            </a:r>
            <a:r>
              <a:rPr lang="en-US" altLang="en-US" sz="3600" i="1" dirty="0">
                <a:solidFill>
                  <a:schemeClr val="accent5">
                    <a:lumMod val="50000"/>
                  </a:schemeClr>
                </a:solidFill>
                <a:effectLst/>
                <a:latin typeface="Candara" panose="020E0502030303020204" pitchFamily="34" charset="0"/>
              </a:rPr>
              <a:t>–</a:t>
            </a:r>
            <a:r>
              <a:rPr lang="en-US" altLang="en-US" sz="3600" i="1" dirty="0">
                <a:solidFill>
                  <a:schemeClr val="accent5">
                    <a:lumMod val="50000"/>
                  </a:schemeClr>
                </a:solidFill>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Revelation 2:10b</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sz="6000" i="1" dirty="0">
                <a:latin typeface="Candara" panose="020E0502030303020204" pitchFamily="34" charset="0"/>
              </a:rPr>
              <a:t>Matthew 5:13, ASV</a:t>
            </a:r>
          </a:p>
        </p:txBody>
      </p:sp>
      <p:sp>
        <p:nvSpPr>
          <p:cNvPr id="4" name="Slide Number Placeholder 3">
            <a:extLst>
              <a:ext uri="{FF2B5EF4-FFF2-40B4-BE49-F238E27FC236}">
                <a16:creationId xmlns:a16="http://schemas.microsoft.com/office/drawing/2014/main" id="{A98A0A40-20AF-E24F-E896-2AA6F06BEEB2}"/>
              </a:ext>
            </a:extLst>
          </p:cNvPr>
          <p:cNvSpPr>
            <a:spLocks noGrp="1"/>
          </p:cNvSpPr>
          <p:nvPr>
            <p:ph type="sldNum" sz="quarter" idx="12"/>
          </p:nvPr>
        </p:nvSpPr>
        <p:spPr/>
        <p:txBody>
          <a:bodyPr/>
          <a:lstStyle/>
          <a:p>
            <a:fld id="{6F705D35-D126-3B47-A82C-2A13EA9E0A67}" type="slidenum">
              <a:rPr lang="en-US" sz="2000" smtClean="0">
                <a:latin typeface="Candara" panose="020E0502030303020204" pitchFamily="34" charset="0"/>
              </a:rPr>
              <a:t>2</a:t>
            </a:fld>
            <a:endParaRPr lang="en-US" sz="2000" dirty="0">
              <a:latin typeface="Candara" panose="020E0502030303020204" pitchFamily="34" charset="0"/>
            </a:endParaRPr>
          </a:p>
        </p:txBody>
      </p:sp>
      <p:sp>
        <p:nvSpPr>
          <p:cNvPr id="5" name="Rectangle 4">
            <a:extLst>
              <a:ext uri="{FF2B5EF4-FFF2-40B4-BE49-F238E27FC236}">
                <a16:creationId xmlns:a16="http://schemas.microsoft.com/office/drawing/2014/main" id="{31363406-1E1D-06A3-C88C-C2DCC6FBEB7F}"/>
              </a:ext>
            </a:extLst>
          </p:cNvPr>
          <p:cNvSpPr/>
          <p:nvPr/>
        </p:nvSpPr>
        <p:spPr>
          <a:xfrm>
            <a:off x="3384644" y="3150738"/>
            <a:ext cx="4476466" cy="642180"/>
          </a:xfrm>
          <a:prstGeom prst="rect">
            <a:avLst/>
          </a:prstGeom>
          <a:solidFill>
            <a:schemeClr val="bg1">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9314" y="1460268"/>
            <a:ext cx="8534400" cy="4355325"/>
          </a:xfrm>
        </p:spPr>
        <p:txBody>
          <a:bodyPr>
            <a:noAutofit/>
          </a:bodyPr>
          <a:lstStyle/>
          <a:p>
            <a:pPr marL="0" indent="0">
              <a:lnSpc>
                <a:spcPts val="4400"/>
              </a:lnSpc>
              <a:buNone/>
            </a:pPr>
            <a:r>
              <a:rPr lang="en-US" sz="4400" b="1" i="1" dirty="0">
                <a:latin typeface="Candara" panose="020E0502030303020204" pitchFamily="34" charset="0"/>
              </a:rPr>
              <a:t>“Ye are the salt of the earth: but if the salt have lost his </a:t>
            </a:r>
            <a:r>
              <a:rPr lang="en-US" sz="4400" b="1" i="1" dirty="0" err="1">
                <a:latin typeface="Candara" panose="020E0502030303020204" pitchFamily="34" charset="0"/>
              </a:rPr>
              <a:t>savour</a:t>
            </a:r>
            <a:r>
              <a:rPr lang="en-US" sz="4400" b="1" i="1" dirty="0">
                <a:latin typeface="Candara" panose="020E0502030303020204" pitchFamily="34" charset="0"/>
              </a:rPr>
              <a:t>, wherewith shall it be salted? it is thenceforth good for nothing, but to be cast out, and to be trodden under foot of men”</a:t>
            </a:r>
          </a:p>
        </p:txBody>
      </p:sp>
    </p:spTree>
    <p:extLst>
      <p:ext uri="{BB962C8B-B14F-4D97-AF65-F5344CB8AC3E}">
        <p14:creationId xmlns:p14="http://schemas.microsoft.com/office/powerpoint/2010/main" val="14593662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2">
            <a:extLst>
              <a:ext uri="{FF2B5EF4-FFF2-40B4-BE49-F238E27FC236}">
                <a16:creationId xmlns:a16="http://schemas.microsoft.com/office/drawing/2014/main" id="{3E408D6E-B51C-CD4F-AC1A-15EC32AAB741}"/>
              </a:ext>
            </a:extLst>
          </p:cNvPr>
          <p:cNvSpPr>
            <a:spLocks noGrp="1"/>
          </p:cNvSpPr>
          <p:nvPr>
            <p:ph idx="4294967295"/>
          </p:nvPr>
        </p:nvSpPr>
        <p:spPr>
          <a:xfrm>
            <a:off x="3799002" y="153807"/>
            <a:ext cx="5344998" cy="6721475"/>
          </a:xfrm>
        </p:spPr>
        <p:txBody>
          <a:bodyPr>
            <a:normAutofit fontScale="92500"/>
          </a:bodyPr>
          <a:lstStyle/>
          <a:p>
            <a:pPr marL="0" indent="0" algn="ctr">
              <a:lnSpc>
                <a:spcPts val="3300"/>
              </a:lnSpc>
              <a:buNone/>
            </a:pPr>
            <a:r>
              <a:rPr lang="en-US" sz="4800" b="1" i="1" dirty="0">
                <a:latin typeface="Candara" panose="020E0502030303020204" pitchFamily="34" charset="0"/>
              </a:rPr>
              <a:t>“good for nothing”</a:t>
            </a:r>
            <a:r>
              <a:rPr lang="en-US" sz="4800" b="1" dirty="0">
                <a:latin typeface="Candara" panose="020E0502030303020204" pitchFamily="34" charset="0"/>
              </a:rPr>
              <a:t> </a:t>
            </a:r>
          </a:p>
          <a:p>
            <a:pPr marL="0" indent="0">
              <a:lnSpc>
                <a:spcPts val="3100"/>
              </a:lnSpc>
              <a:buNone/>
            </a:pPr>
            <a:r>
              <a:rPr lang="en-US" sz="3400" b="1" dirty="0">
                <a:latin typeface="Candara" panose="020E0502030303020204" pitchFamily="34" charset="0"/>
              </a:rPr>
              <a:t>This term can be applied in several ways…</a:t>
            </a:r>
          </a:p>
          <a:p>
            <a:pPr marL="365760" lvl="1" indent="-274320">
              <a:lnSpc>
                <a:spcPts val="2800"/>
              </a:lnSpc>
              <a:spcBef>
                <a:spcPts val="600"/>
              </a:spcBef>
            </a:pPr>
            <a:r>
              <a:rPr lang="en-US" sz="3000" b="1" dirty="0">
                <a:latin typeface="Candara" panose="020E0502030303020204" pitchFamily="34" charset="0"/>
              </a:rPr>
              <a:t>THINGS </a:t>
            </a:r>
            <a:r>
              <a:rPr lang="en-US" sz="3000" dirty="0">
                <a:latin typeface="Candara" panose="020E0502030303020204" pitchFamily="34" charset="0"/>
              </a:rPr>
              <a:t>– Land, flavorless salt, bitter milk, bird dog</a:t>
            </a:r>
          </a:p>
          <a:p>
            <a:pPr marL="365760" lvl="1" indent="-274320">
              <a:lnSpc>
                <a:spcPts val="2800"/>
              </a:lnSpc>
              <a:spcBef>
                <a:spcPts val="1200"/>
              </a:spcBef>
            </a:pPr>
            <a:r>
              <a:rPr lang="en-US" sz="3000" b="1" dirty="0">
                <a:latin typeface="Candara" panose="020E0502030303020204" pitchFamily="34" charset="0"/>
              </a:rPr>
              <a:t>PEOPLE </a:t>
            </a:r>
            <a:r>
              <a:rPr lang="en-US" sz="3000" dirty="0">
                <a:latin typeface="Candara" panose="020E0502030303020204" pitchFamily="34" charset="0"/>
              </a:rPr>
              <a:t>– By spiritual and/or moral decay </a:t>
            </a:r>
            <a:r>
              <a:rPr lang="en-US" sz="3000" i="1" dirty="0">
                <a:latin typeface="Candara" panose="020E0502030303020204" pitchFamily="34" charset="0"/>
              </a:rPr>
              <a:t>– 2 Tim. 2:21</a:t>
            </a:r>
          </a:p>
          <a:p>
            <a:pPr marL="91440" lvl="1" indent="0">
              <a:lnSpc>
                <a:spcPts val="3100"/>
              </a:lnSpc>
              <a:spcBef>
                <a:spcPts val="1200"/>
              </a:spcBef>
              <a:buNone/>
            </a:pPr>
            <a:r>
              <a:rPr lang="en-US" sz="3400" b="1" dirty="0">
                <a:latin typeface="Candara" panose="020E0502030303020204" pitchFamily="34" charset="0"/>
              </a:rPr>
              <a:t>The term means, </a:t>
            </a:r>
            <a:r>
              <a:rPr lang="en-US" sz="3400" b="1" i="1" dirty="0">
                <a:latin typeface="Candara" panose="020E0502030303020204" pitchFamily="34" charset="0"/>
              </a:rPr>
              <a:t>it does not serve the </a:t>
            </a:r>
            <a:r>
              <a:rPr lang="en-US" sz="3400" b="1" i="1" u="sng" dirty="0">
                <a:latin typeface="Candara" panose="020E0502030303020204" pitchFamily="34" charset="0"/>
              </a:rPr>
              <a:t>intended purpose</a:t>
            </a:r>
            <a:r>
              <a:rPr lang="en-US" sz="3400" b="1" i="1" dirty="0">
                <a:latin typeface="Candara" panose="020E0502030303020204" pitchFamily="34" charset="0"/>
              </a:rPr>
              <a:t> </a:t>
            </a:r>
          </a:p>
          <a:p>
            <a:pPr marL="365760" lvl="1" indent="-274320">
              <a:lnSpc>
                <a:spcPts val="2800"/>
              </a:lnSpc>
              <a:spcBef>
                <a:spcPts val="600"/>
              </a:spcBef>
            </a:pPr>
            <a:r>
              <a:rPr lang="en-US" sz="3000" dirty="0">
                <a:latin typeface="Candara" panose="020E0502030303020204" pitchFamily="34" charset="0"/>
              </a:rPr>
              <a:t>Flavorless salt adds no flavor, could be used for a path, but </a:t>
            </a:r>
            <a:r>
              <a:rPr lang="en-US" sz="3000" b="1" dirty="0">
                <a:latin typeface="Candara" panose="020E0502030303020204" pitchFamily="34" charset="0"/>
              </a:rPr>
              <a:t>no good as salt!</a:t>
            </a:r>
          </a:p>
          <a:p>
            <a:pPr marL="365760" lvl="1" indent="-274320">
              <a:lnSpc>
                <a:spcPts val="2800"/>
              </a:lnSpc>
              <a:spcBef>
                <a:spcPts val="1200"/>
              </a:spcBef>
            </a:pPr>
            <a:r>
              <a:rPr lang="en-US" sz="3000" dirty="0">
                <a:latin typeface="Candara" panose="020E0502030303020204" pitchFamily="34" charset="0"/>
              </a:rPr>
              <a:t>Christians may be good parents or citizens, but </a:t>
            </a:r>
            <a:r>
              <a:rPr lang="en-US" sz="3000" b="1" dirty="0">
                <a:latin typeface="Candara" panose="020E0502030303020204" pitchFamily="34" charset="0"/>
              </a:rPr>
              <a:t>no good for God’s purpose!</a:t>
            </a:r>
          </a:p>
          <a:p>
            <a:pPr marL="365760" lvl="1" indent="-274320">
              <a:lnSpc>
                <a:spcPts val="3300"/>
              </a:lnSpc>
            </a:pPr>
            <a:endParaRPr lang="en-US" sz="3200" dirty="0">
              <a:latin typeface="Candara" panose="020E0502030303020204" pitchFamily="34" charset="0"/>
            </a:endParaRPr>
          </a:p>
          <a:p>
            <a:pPr>
              <a:lnSpc>
                <a:spcPts val="3300"/>
              </a:lnSpc>
            </a:pPr>
            <a:endParaRPr lang="en-US" sz="3200" dirty="0">
              <a:latin typeface="Candara" panose="020E0502030303020204" pitchFamily="34" charset="0"/>
            </a:endParaRPr>
          </a:p>
          <a:p>
            <a:pPr marL="91440" indent="0">
              <a:lnSpc>
                <a:spcPts val="3200"/>
              </a:lnSpc>
              <a:spcBef>
                <a:spcPts val="600"/>
              </a:spcBef>
              <a:buNone/>
            </a:pPr>
            <a:endParaRPr lang="en-US" sz="2800" dirty="0">
              <a:latin typeface="Candara" panose="020E0502030303020204" pitchFamily="34" charset="0"/>
            </a:endParaRPr>
          </a:p>
        </p:txBody>
      </p:sp>
      <p:sp>
        <p:nvSpPr>
          <p:cNvPr id="4" name="TextBox 3">
            <a:extLst>
              <a:ext uri="{FF2B5EF4-FFF2-40B4-BE49-F238E27FC236}">
                <a16:creationId xmlns:a16="http://schemas.microsoft.com/office/drawing/2014/main" id="{788EEBFD-6295-6D71-D22E-6D04BE62C9AA}"/>
              </a:ext>
            </a:extLst>
          </p:cNvPr>
          <p:cNvSpPr txBox="1"/>
          <p:nvPr/>
        </p:nvSpPr>
        <p:spPr>
          <a:xfrm rot="18305204">
            <a:off x="-893959" y="2491563"/>
            <a:ext cx="5774548" cy="1015663"/>
          </a:xfrm>
          <a:prstGeom prst="rect">
            <a:avLst/>
          </a:prstGeom>
          <a:noFill/>
        </p:spPr>
        <p:txBody>
          <a:bodyPr wrap="square" rtlCol="0">
            <a:spAutoFit/>
          </a:bodyPr>
          <a:lstStyle/>
          <a:p>
            <a:r>
              <a:rPr lang="en-US" sz="6000" b="1" dirty="0">
                <a:latin typeface="Candara" panose="020E0502030303020204" pitchFamily="34" charset="0"/>
              </a:rPr>
              <a:t>INTRODUCTION</a:t>
            </a:r>
          </a:p>
        </p:txBody>
      </p:sp>
      <p:sp>
        <p:nvSpPr>
          <p:cNvPr id="2" name="Slide Number Placeholder 1">
            <a:extLst>
              <a:ext uri="{FF2B5EF4-FFF2-40B4-BE49-F238E27FC236}">
                <a16:creationId xmlns:a16="http://schemas.microsoft.com/office/drawing/2014/main" id="{22CCF8FD-85C0-F1CA-B0C2-E4CBC5A9EF58}"/>
              </a:ext>
            </a:extLst>
          </p:cNvPr>
          <p:cNvSpPr>
            <a:spLocks noGrp="1"/>
          </p:cNvSpPr>
          <p:nvPr>
            <p:ph type="sldNum" sz="quarter" idx="12"/>
          </p:nvPr>
        </p:nvSpPr>
        <p:spPr>
          <a:xfrm>
            <a:off x="6894680" y="6561115"/>
            <a:ext cx="2057400" cy="228600"/>
          </a:xfrm>
        </p:spPr>
        <p:txBody>
          <a:bodyPr/>
          <a:lstStyle/>
          <a:p>
            <a:fld id="{6F705D35-D126-3B47-A82C-2A13EA9E0A67}" type="slidenum">
              <a:rPr lang="en-US" sz="2000" smtClean="0">
                <a:latin typeface="Candara" panose="020E0502030303020204" pitchFamily="34" charset="0"/>
              </a:rPr>
              <a:t>3</a:t>
            </a:fld>
            <a:endParaRPr lang="en-US" sz="2000" dirty="0">
              <a:latin typeface="Candara" panose="020E0502030303020204" pitchFamily="34" charset="0"/>
            </a:endParaRPr>
          </a:p>
        </p:txBody>
      </p:sp>
    </p:spTree>
    <p:extLst>
      <p:ext uri="{BB962C8B-B14F-4D97-AF65-F5344CB8AC3E}">
        <p14:creationId xmlns:p14="http://schemas.microsoft.com/office/powerpoint/2010/main" val="37288192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animEffect transition="in" filter="fade">
                                      <p:cBhvr>
                                        <p:cTn id="7" dur="1000"/>
                                        <p:tgtEl>
                                          <p:spTgt spid="23">
                                            <p:txEl>
                                              <p:pRg st="1" end="1"/>
                                            </p:txEl>
                                          </p:spTgt>
                                        </p:tgtEl>
                                      </p:cBhvr>
                                    </p:animEffect>
                                    <p:anim calcmode="lin" valueType="num">
                                      <p:cBhvr>
                                        <p:cTn id="8" dur="1000" fill="hold"/>
                                        <p:tgtEl>
                                          <p:spTgt spid="2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
                                            <p:txEl>
                                              <p:pRg st="2" end="2"/>
                                            </p:txEl>
                                          </p:spTgt>
                                        </p:tgtEl>
                                        <p:attrNameLst>
                                          <p:attrName>style.visibility</p:attrName>
                                        </p:attrNameLst>
                                      </p:cBhvr>
                                      <p:to>
                                        <p:strVal val="visible"/>
                                      </p:to>
                                    </p:set>
                                    <p:animEffect transition="in" filter="fade">
                                      <p:cBhvr>
                                        <p:cTn id="14" dur="1000"/>
                                        <p:tgtEl>
                                          <p:spTgt spid="23">
                                            <p:txEl>
                                              <p:pRg st="2" end="2"/>
                                            </p:txEl>
                                          </p:spTgt>
                                        </p:tgtEl>
                                      </p:cBhvr>
                                    </p:animEffect>
                                    <p:anim calcmode="lin" valueType="num">
                                      <p:cBhvr>
                                        <p:cTn id="15" dur="10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
                                            <p:txEl>
                                              <p:pRg st="3" end="3"/>
                                            </p:txEl>
                                          </p:spTgt>
                                        </p:tgtEl>
                                        <p:attrNameLst>
                                          <p:attrName>style.visibility</p:attrName>
                                        </p:attrNameLst>
                                      </p:cBhvr>
                                      <p:to>
                                        <p:strVal val="visible"/>
                                      </p:to>
                                    </p:set>
                                    <p:animEffect transition="in" filter="fade">
                                      <p:cBhvr>
                                        <p:cTn id="21" dur="1000"/>
                                        <p:tgtEl>
                                          <p:spTgt spid="23">
                                            <p:txEl>
                                              <p:pRg st="3" end="3"/>
                                            </p:txEl>
                                          </p:spTgt>
                                        </p:tgtEl>
                                      </p:cBhvr>
                                    </p:animEffect>
                                    <p:anim calcmode="lin" valueType="num">
                                      <p:cBhvr>
                                        <p:cTn id="22"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
                                            <p:txEl>
                                              <p:pRg st="4" end="4"/>
                                            </p:txEl>
                                          </p:spTgt>
                                        </p:tgtEl>
                                        <p:attrNameLst>
                                          <p:attrName>style.visibility</p:attrName>
                                        </p:attrNameLst>
                                      </p:cBhvr>
                                      <p:to>
                                        <p:strVal val="visible"/>
                                      </p:to>
                                    </p:set>
                                    <p:animEffect transition="in" filter="fade">
                                      <p:cBhvr>
                                        <p:cTn id="28" dur="1000"/>
                                        <p:tgtEl>
                                          <p:spTgt spid="23">
                                            <p:txEl>
                                              <p:pRg st="4" end="4"/>
                                            </p:txEl>
                                          </p:spTgt>
                                        </p:tgtEl>
                                      </p:cBhvr>
                                    </p:animEffect>
                                    <p:anim calcmode="lin" valueType="num">
                                      <p:cBhvr>
                                        <p:cTn id="29" dur="1000" fill="hold"/>
                                        <p:tgtEl>
                                          <p:spTgt spid="2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3">
                                            <p:txEl>
                                              <p:pRg st="5" end="5"/>
                                            </p:txEl>
                                          </p:spTgt>
                                        </p:tgtEl>
                                        <p:attrNameLst>
                                          <p:attrName>style.visibility</p:attrName>
                                        </p:attrNameLst>
                                      </p:cBhvr>
                                      <p:to>
                                        <p:strVal val="visible"/>
                                      </p:to>
                                    </p:set>
                                    <p:animEffect transition="in" filter="fade">
                                      <p:cBhvr>
                                        <p:cTn id="35" dur="1000"/>
                                        <p:tgtEl>
                                          <p:spTgt spid="23">
                                            <p:txEl>
                                              <p:pRg st="5" end="5"/>
                                            </p:txEl>
                                          </p:spTgt>
                                        </p:tgtEl>
                                      </p:cBhvr>
                                    </p:animEffect>
                                    <p:anim calcmode="lin" valueType="num">
                                      <p:cBhvr>
                                        <p:cTn id="36"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3">
                                            <p:txEl>
                                              <p:pRg st="6" end="6"/>
                                            </p:txEl>
                                          </p:spTgt>
                                        </p:tgtEl>
                                        <p:attrNameLst>
                                          <p:attrName>style.visibility</p:attrName>
                                        </p:attrNameLst>
                                      </p:cBhvr>
                                      <p:to>
                                        <p:strVal val="visible"/>
                                      </p:to>
                                    </p:set>
                                    <p:animEffect transition="in" filter="fade">
                                      <p:cBhvr>
                                        <p:cTn id="42" dur="1000"/>
                                        <p:tgtEl>
                                          <p:spTgt spid="23">
                                            <p:txEl>
                                              <p:pRg st="6" end="6"/>
                                            </p:txEl>
                                          </p:spTgt>
                                        </p:tgtEl>
                                      </p:cBhvr>
                                    </p:animEffect>
                                    <p:anim calcmode="lin" valueType="num">
                                      <p:cBhvr>
                                        <p:cTn id="43"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46DC-D64C-425E-9709-5C39FB3C99F1}"/>
              </a:ext>
            </a:extLst>
          </p:cNvPr>
          <p:cNvSpPr>
            <a:spLocks noGrp="1"/>
          </p:cNvSpPr>
          <p:nvPr>
            <p:ph type="title"/>
          </p:nvPr>
        </p:nvSpPr>
        <p:spPr>
          <a:xfrm>
            <a:off x="217714" y="510736"/>
            <a:ext cx="8440175" cy="583800"/>
          </a:xfrm>
        </p:spPr>
        <p:txBody>
          <a:bodyPr/>
          <a:lstStyle/>
          <a:p>
            <a:r>
              <a:rPr lang="en-US" dirty="0"/>
              <a:t>      </a:t>
            </a:r>
            <a:r>
              <a:rPr lang="en-US" sz="4700" dirty="0">
                <a:latin typeface="Candara" panose="020E0502030303020204" pitchFamily="34" charset="0"/>
              </a:rPr>
              <a:t> </a:t>
            </a:r>
            <a:r>
              <a:rPr lang="en-US" sz="5400" dirty="0">
                <a:latin typeface="Candara" panose="020E0502030303020204" pitchFamily="34" charset="0"/>
              </a:rPr>
              <a:t>CHURCHES…</a:t>
            </a:r>
          </a:p>
        </p:txBody>
      </p:sp>
      <p:sp>
        <p:nvSpPr>
          <p:cNvPr id="5" name="Content Placeholder 4">
            <a:extLst>
              <a:ext uri="{FF2B5EF4-FFF2-40B4-BE49-F238E27FC236}">
                <a16:creationId xmlns:a16="http://schemas.microsoft.com/office/drawing/2014/main" id="{70C6A1E0-947C-4AFF-917E-B608BADF0266}"/>
              </a:ext>
            </a:extLst>
          </p:cNvPr>
          <p:cNvSpPr>
            <a:spLocks noGrp="1"/>
          </p:cNvSpPr>
          <p:nvPr>
            <p:ph sz="quarter" idx="15"/>
          </p:nvPr>
        </p:nvSpPr>
        <p:spPr>
          <a:xfrm>
            <a:off x="928048" y="1385741"/>
            <a:ext cx="8215952" cy="3622987"/>
          </a:xfrm>
        </p:spPr>
        <p:txBody>
          <a:bodyPr>
            <a:normAutofit fontScale="92500"/>
          </a:bodyPr>
          <a:lstStyle/>
          <a:p>
            <a:pPr marL="0" indent="0">
              <a:lnSpc>
                <a:spcPts val="3200"/>
              </a:lnSpc>
              <a:spcBef>
                <a:spcPts val="600"/>
              </a:spcBef>
              <a:buNone/>
            </a:pPr>
            <a:r>
              <a:rPr lang="en-US" sz="3600" b="1" dirty="0">
                <a:latin typeface="Candara" panose="020E0502030303020204" pitchFamily="34" charset="0"/>
              </a:rPr>
              <a:t>Built on the wrong foundation </a:t>
            </a:r>
            <a:r>
              <a:rPr lang="en-US" sz="3200" dirty="0">
                <a:latin typeface="Candara" panose="020E0502030303020204" pitchFamily="34" charset="0"/>
              </a:rPr>
              <a:t>– </a:t>
            </a:r>
            <a:r>
              <a:rPr lang="en-US" sz="3200" i="1" dirty="0">
                <a:latin typeface="Candara" panose="020E0502030303020204" pitchFamily="34" charset="0"/>
              </a:rPr>
              <a:t>1 Cor. 3:11</a:t>
            </a:r>
          </a:p>
          <a:p>
            <a:pPr marL="365760" indent="-274320">
              <a:lnSpc>
                <a:spcPts val="3200"/>
              </a:lnSpc>
              <a:spcBef>
                <a:spcPts val="600"/>
              </a:spcBef>
            </a:pPr>
            <a:r>
              <a:rPr lang="en-US" sz="3200" dirty="0">
                <a:latin typeface="Candara" panose="020E0502030303020204" pitchFamily="34" charset="0"/>
              </a:rPr>
              <a:t>Teach &amp; practice doctrinal and moral error</a:t>
            </a:r>
          </a:p>
          <a:p>
            <a:pPr marL="365760" indent="-274320">
              <a:lnSpc>
                <a:spcPts val="3200"/>
              </a:lnSpc>
              <a:spcBef>
                <a:spcPts val="600"/>
              </a:spcBef>
            </a:pPr>
            <a:r>
              <a:rPr lang="en-US" sz="3100" dirty="0">
                <a:latin typeface="Candara" panose="020E0502030303020204" pitchFamily="34" charset="0"/>
              </a:rPr>
              <a:t>Have factious spirit</a:t>
            </a:r>
          </a:p>
          <a:p>
            <a:pPr marL="0" indent="0">
              <a:lnSpc>
                <a:spcPts val="3200"/>
              </a:lnSpc>
              <a:spcBef>
                <a:spcPts val="1800"/>
              </a:spcBef>
              <a:buNone/>
            </a:pPr>
            <a:r>
              <a:rPr lang="en-US" sz="3600" b="1" dirty="0">
                <a:latin typeface="Candara" panose="020E0502030303020204" pitchFamily="34" charset="0"/>
              </a:rPr>
              <a:t>Churches using unscriptural practices</a:t>
            </a:r>
          </a:p>
          <a:p>
            <a:pPr marL="365760" indent="-274320">
              <a:lnSpc>
                <a:spcPts val="3200"/>
              </a:lnSpc>
              <a:spcBef>
                <a:spcPts val="600"/>
              </a:spcBef>
            </a:pPr>
            <a:r>
              <a:rPr lang="en-US" sz="3200" dirty="0">
                <a:latin typeface="Candara" panose="020E0502030303020204" pitchFamily="34" charset="0"/>
              </a:rPr>
              <a:t>Worship</a:t>
            </a:r>
          </a:p>
          <a:p>
            <a:pPr marL="365760" indent="-274320">
              <a:lnSpc>
                <a:spcPts val="3200"/>
              </a:lnSpc>
              <a:spcBef>
                <a:spcPts val="600"/>
              </a:spcBef>
            </a:pPr>
            <a:r>
              <a:rPr lang="en-US" sz="3200" dirty="0">
                <a:latin typeface="Candara" panose="020E0502030303020204" pitchFamily="34" charset="0"/>
              </a:rPr>
              <a:t>Work</a:t>
            </a:r>
          </a:p>
          <a:p>
            <a:pPr marL="365760" indent="-274320">
              <a:lnSpc>
                <a:spcPts val="3200"/>
              </a:lnSpc>
              <a:spcBef>
                <a:spcPts val="600"/>
              </a:spcBef>
            </a:pPr>
            <a:r>
              <a:rPr lang="en-US" sz="3200" dirty="0">
                <a:latin typeface="Candara" panose="020E0502030303020204" pitchFamily="34" charset="0"/>
              </a:rPr>
              <a:t>Organization</a:t>
            </a:r>
          </a:p>
          <a:p>
            <a:pPr>
              <a:lnSpc>
                <a:spcPts val="3200"/>
              </a:lnSpc>
              <a:spcBef>
                <a:spcPts val="600"/>
              </a:spcBef>
            </a:pPr>
            <a:endParaRPr lang="en-US" sz="3100" dirty="0">
              <a:latin typeface="Candara" panose="020E0502030303020204" pitchFamily="34" charset="0"/>
            </a:endParaRPr>
          </a:p>
        </p:txBody>
      </p:sp>
      <p:sp>
        <p:nvSpPr>
          <p:cNvPr id="13" name="Rectangle 12">
            <a:extLst>
              <a:ext uri="{FF2B5EF4-FFF2-40B4-BE49-F238E27FC236}">
                <a16:creationId xmlns:a16="http://schemas.microsoft.com/office/drawing/2014/main" id="{15202BC8-70DA-0A13-DA75-A83EAE390015}"/>
              </a:ext>
            </a:extLst>
          </p:cNvPr>
          <p:cNvSpPr/>
          <p:nvPr/>
        </p:nvSpPr>
        <p:spPr>
          <a:xfrm rot="16200000">
            <a:off x="-2293872" y="3399518"/>
            <a:ext cx="5335115" cy="830997"/>
          </a:xfrm>
          <a:prstGeom prst="rect">
            <a:avLst/>
          </a:prstGeom>
          <a:solidFill>
            <a:schemeClr val="bg1">
              <a:lumMod val="90000"/>
            </a:schemeClr>
          </a:solidFill>
          <a:effectLst>
            <a:outerShdw blurRad="50800" dist="38100" algn="l" rotWithShape="0">
              <a:prstClr val="black">
                <a:alpha val="40000"/>
              </a:prstClr>
            </a:outerShdw>
          </a:effectLst>
        </p:spPr>
        <p:txBody>
          <a:bodyPr wrap="none" lIns="91440" tIns="45720" rIns="91440" bIns="45720">
            <a:spAutoFit/>
          </a:bodyPr>
          <a:lstStyle/>
          <a:p>
            <a:pPr algn="ctr"/>
            <a:r>
              <a:rPr lang="en-US" sz="48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“Good for Nothing”</a:t>
            </a:r>
          </a:p>
        </p:txBody>
      </p:sp>
      <p:sp>
        <p:nvSpPr>
          <p:cNvPr id="6" name="Slide Number Placeholder 5">
            <a:extLst>
              <a:ext uri="{FF2B5EF4-FFF2-40B4-BE49-F238E27FC236}">
                <a16:creationId xmlns:a16="http://schemas.microsoft.com/office/drawing/2014/main" id="{A27EA25A-5B39-33DA-7E50-05853BEB89DF}"/>
              </a:ext>
            </a:extLst>
          </p:cNvPr>
          <p:cNvSpPr>
            <a:spLocks noGrp="1"/>
          </p:cNvSpPr>
          <p:nvPr>
            <p:ph type="sldNum" sz="quarter" idx="12"/>
          </p:nvPr>
        </p:nvSpPr>
        <p:spPr>
          <a:xfrm>
            <a:off x="6908326" y="6482574"/>
            <a:ext cx="2057400" cy="228600"/>
          </a:xfrm>
        </p:spPr>
        <p:txBody>
          <a:bodyPr/>
          <a:lstStyle/>
          <a:p>
            <a:fld id="{6F705D35-D126-3B47-A82C-2A13EA9E0A67}" type="slidenum">
              <a:rPr lang="en-US" sz="1600" noProof="0" smtClean="0">
                <a:latin typeface="Candara" panose="020E0502030303020204" pitchFamily="34" charset="0"/>
              </a:rPr>
              <a:t>4</a:t>
            </a:fld>
            <a:endParaRPr lang="en-US" sz="1600" noProof="0" dirty="0">
              <a:latin typeface="Candara" panose="020E0502030303020204" pitchFamily="34" charset="0"/>
            </a:endParaRPr>
          </a:p>
        </p:txBody>
      </p:sp>
      <p:sp>
        <p:nvSpPr>
          <p:cNvPr id="7" name="TextBox 6">
            <a:extLst>
              <a:ext uri="{FF2B5EF4-FFF2-40B4-BE49-F238E27FC236}">
                <a16:creationId xmlns:a16="http://schemas.microsoft.com/office/drawing/2014/main" id="{43AA73FF-BA1B-A992-507A-9BC26036C383}"/>
              </a:ext>
            </a:extLst>
          </p:cNvPr>
          <p:cNvSpPr txBox="1"/>
          <p:nvPr/>
        </p:nvSpPr>
        <p:spPr>
          <a:xfrm>
            <a:off x="1146412" y="5287263"/>
            <a:ext cx="7511477" cy="1178015"/>
          </a:xfrm>
          <a:prstGeom prst="rect">
            <a:avLst/>
          </a:prstGeom>
          <a:solidFill>
            <a:schemeClr val="bg1">
              <a:lumMod val="90000"/>
            </a:schemeClr>
          </a:solidFill>
        </p:spPr>
        <p:txBody>
          <a:bodyPr wrap="square" rtlCol="0">
            <a:spAutoFit/>
          </a:bodyPr>
          <a:lstStyle/>
          <a:p>
            <a:pPr>
              <a:lnSpc>
                <a:spcPts val="2800"/>
              </a:lnSpc>
            </a:pPr>
            <a:r>
              <a:rPr lang="en-US" sz="2900" b="1" i="1" dirty="0">
                <a:latin typeface="Candara" panose="020E0502030303020204" pitchFamily="34" charset="0"/>
              </a:rPr>
              <a:t>“And whatsoever ye do in word or deed, </a:t>
            </a:r>
            <a:r>
              <a:rPr lang="en-US" sz="2900" b="1" i="1" dirty="0">
                <a:solidFill>
                  <a:srgbClr val="FF0000"/>
                </a:solidFill>
                <a:latin typeface="Candara" panose="020E0502030303020204" pitchFamily="34" charset="0"/>
              </a:rPr>
              <a:t>do all in the name of the Lord Jesus</a:t>
            </a:r>
            <a:r>
              <a:rPr lang="en-US" sz="2900" b="1" i="1" dirty="0">
                <a:latin typeface="Candara" panose="020E0502030303020204" pitchFamily="34" charset="0"/>
              </a:rPr>
              <a:t>, giving thanks to God and the Father by him” </a:t>
            </a:r>
            <a:r>
              <a:rPr lang="en-US" sz="2900" i="1" dirty="0">
                <a:latin typeface="Candara" panose="020E0502030303020204" pitchFamily="34" charset="0"/>
              </a:rPr>
              <a:t>(Col. 3:17)</a:t>
            </a:r>
          </a:p>
        </p:txBody>
      </p:sp>
      <p:sp>
        <p:nvSpPr>
          <p:cNvPr id="3" name="Rectangle 2">
            <a:extLst>
              <a:ext uri="{FF2B5EF4-FFF2-40B4-BE49-F238E27FC236}">
                <a16:creationId xmlns:a16="http://schemas.microsoft.com/office/drawing/2014/main" id="{2FA66AAE-4C3F-48FA-038D-9737979D197E}"/>
              </a:ext>
            </a:extLst>
          </p:cNvPr>
          <p:cNvSpPr/>
          <p:nvPr/>
        </p:nvSpPr>
        <p:spPr>
          <a:xfrm>
            <a:off x="3766782" y="3538184"/>
            <a:ext cx="5377218" cy="1579728"/>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ts val="2800"/>
              </a:lnSpc>
            </a:pPr>
            <a:r>
              <a:rPr lang="en-US" sz="2800" b="1" dirty="0">
                <a:solidFill>
                  <a:srgbClr val="FFFFFF"/>
                </a:solidFill>
                <a:latin typeface="Candara" panose="020E0502030303020204" pitchFamily="34" charset="0"/>
              </a:rPr>
              <a:t>WARNING:</a:t>
            </a:r>
            <a:r>
              <a:rPr lang="en-US" sz="2800" dirty="0">
                <a:solidFill>
                  <a:srgbClr val="FFFFFF"/>
                </a:solidFill>
                <a:latin typeface="Candara" panose="020E0502030303020204" pitchFamily="34" charset="0"/>
              </a:rPr>
              <a:t> Even churches wearing the name </a:t>
            </a:r>
            <a:r>
              <a:rPr lang="en-US" sz="2800" i="1" dirty="0">
                <a:solidFill>
                  <a:srgbClr val="FFFFFF"/>
                </a:solidFill>
                <a:latin typeface="Candara" panose="020E0502030303020204" pitchFamily="34" charset="0"/>
              </a:rPr>
              <a:t>“Church of Christ” </a:t>
            </a:r>
            <a:r>
              <a:rPr lang="en-US" sz="2800" dirty="0">
                <a:solidFill>
                  <a:srgbClr val="FFFFFF"/>
                </a:solidFill>
                <a:latin typeface="Candara" panose="020E0502030303020204" pitchFamily="34" charset="0"/>
              </a:rPr>
              <a:t>is no guarantee that they are abiding in the Christ’s teaching </a:t>
            </a:r>
            <a:r>
              <a:rPr lang="en-US" sz="2800" i="1" dirty="0">
                <a:solidFill>
                  <a:srgbClr val="FFFFFF"/>
                </a:solidFill>
                <a:latin typeface="Candara" panose="020E0502030303020204" pitchFamily="34" charset="0"/>
              </a:rPr>
              <a:t>– Rev. 2:1-7</a:t>
            </a:r>
          </a:p>
        </p:txBody>
      </p:sp>
    </p:spTree>
    <p:extLst>
      <p:ext uri="{BB962C8B-B14F-4D97-AF65-F5344CB8AC3E}">
        <p14:creationId xmlns:p14="http://schemas.microsoft.com/office/powerpoint/2010/main" val="2186474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fade">
                                      <p:cBhvr>
                                        <p:cTn id="47" dur="1000"/>
                                        <p:tgtEl>
                                          <p:spTgt spid="5">
                                            <p:txEl>
                                              <p:pRg st="5" end="5"/>
                                            </p:txEl>
                                          </p:spTgt>
                                        </p:tgtEl>
                                      </p:cBhvr>
                                    </p:animEffect>
                                    <p:anim calcmode="lin" valueType="num">
                                      <p:cBhvr>
                                        <p:cTn id="4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fade">
                                      <p:cBhvr>
                                        <p:cTn id="54" dur="1000"/>
                                        <p:tgtEl>
                                          <p:spTgt spid="5">
                                            <p:txEl>
                                              <p:pRg st="6" end="6"/>
                                            </p:txEl>
                                          </p:spTgt>
                                        </p:tgtEl>
                                      </p:cBhvr>
                                    </p:animEffect>
                                    <p:anim calcmode="lin" valueType="num">
                                      <p:cBhvr>
                                        <p:cTn id="5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6" presetClass="entr" presetSubtype="37"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barn(outVertical)">
                                      <p:cBhvr>
                                        <p:cTn id="61" dur="1250"/>
                                        <p:tgtEl>
                                          <p:spTgt spid="7"/>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2" fill="hold" grpId="0" nodeType="clickEffect">
                                  <p:stCondLst>
                                    <p:cond delay="0"/>
                                  </p:stCondLst>
                                  <p:childTnLst>
                                    <p:set>
                                      <p:cBhvr>
                                        <p:cTn id="65" dur="1" fill="hold">
                                          <p:stCondLst>
                                            <p:cond delay="0"/>
                                          </p:stCondLst>
                                        </p:cTn>
                                        <p:tgtEl>
                                          <p:spTgt spid="3"/>
                                        </p:tgtEl>
                                        <p:attrNameLst>
                                          <p:attrName>style.visibility</p:attrName>
                                        </p:attrNameLst>
                                      </p:cBhvr>
                                      <p:to>
                                        <p:strVal val="visible"/>
                                      </p:to>
                                    </p:set>
                                    <p:anim calcmode="lin" valueType="num">
                                      <p:cBhvr additive="base">
                                        <p:cTn id="66" dur="1250" fill="hold"/>
                                        <p:tgtEl>
                                          <p:spTgt spid="3"/>
                                        </p:tgtEl>
                                        <p:attrNameLst>
                                          <p:attrName>ppt_x</p:attrName>
                                        </p:attrNameLst>
                                      </p:cBhvr>
                                      <p:tavLst>
                                        <p:tav tm="0">
                                          <p:val>
                                            <p:strVal val="1+#ppt_w/2"/>
                                          </p:val>
                                        </p:tav>
                                        <p:tav tm="100000">
                                          <p:val>
                                            <p:strVal val="#ppt_x"/>
                                          </p:val>
                                        </p:tav>
                                      </p:tavLst>
                                    </p:anim>
                                    <p:anim calcmode="lin" valueType="num">
                                      <p:cBhvr additive="base">
                                        <p:cTn id="67" dur="12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7"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46DC-D64C-425E-9709-5C39FB3C99F1}"/>
              </a:ext>
            </a:extLst>
          </p:cNvPr>
          <p:cNvSpPr>
            <a:spLocks noGrp="1"/>
          </p:cNvSpPr>
          <p:nvPr>
            <p:ph type="title"/>
          </p:nvPr>
        </p:nvSpPr>
        <p:spPr>
          <a:xfrm>
            <a:off x="217714" y="510736"/>
            <a:ext cx="8440175" cy="583800"/>
          </a:xfrm>
        </p:spPr>
        <p:txBody>
          <a:bodyPr/>
          <a:lstStyle/>
          <a:p>
            <a:r>
              <a:rPr lang="en-US" dirty="0"/>
              <a:t>      </a:t>
            </a:r>
            <a:r>
              <a:rPr lang="en-US" sz="4700" dirty="0">
                <a:latin typeface="Candara" panose="020E0502030303020204" pitchFamily="34" charset="0"/>
              </a:rPr>
              <a:t> </a:t>
            </a:r>
            <a:r>
              <a:rPr lang="en-US" sz="5400" dirty="0">
                <a:latin typeface="Candara" panose="020E0502030303020204" pitchFamily="34" charset="0"/>
              </a:rPr>
              <a:t>BAPTISMS…</a:t>
            </a:r>
          </a:p>
        </p:txBody>
      </p:sp>
      <p:sp>
        <p:nvSpPr>
          <p:cNvPr id="5" name="Content Placeholder 4">
            <a:extLst>
              <a:ext uri="{FF2B5EF4-FFF2-40B4-BE49-F238E27FC236}">
                <a16:creationId xmlns:a16="http://schemas.microsoft.com/office/drawing/2014/main" id="{70C6A1E0-947C-4AFF-917E-B608BADF0266}"/>
              </a:ext>
            </a:extLst>
          </p:cNvPr>
          <p:cNvSpPr>
            <a:spLocks noGrp="1"/>
          </p:cNvSpPr>
          <p:nvPr>
            <p:ph sz="quarter" idx="15"/>
          </p:nvPr>
        </p:nvSpPr>
        <p:spPr>
          <a:xfrm>
            <a:off x="928048" y="1385741"/>
            <a:ext cx="8215952" cy="5472259"/>
          </a:xfrm>
        </p:spPr>
        <p:txBody>
          <a:bodyPr>
            <a:noAutofit/>
          </a:bodyPr>
          <a:lstStyle/>
          <a:p>
            <a:pPr marL="0" indent="0">
              <a:lnSpc>
                <a:spcPts val="3200"/>
              </a:lnSpc>
              <a:spcBef>
                <a:spcPts val="600"/>
              </a:spcBef>
              <a:buNone/>
            </a:pPr>
            <a:r>
              <a:rPr lang="en-US" sz="3600" b="1" dirty="0">
                <a:latin typeface="Candara" panose="020E0502030303020204" pitchFamily="34" charset="0"/>
              </a:rPr>
              <a:t>Baptism without faith</a:t>
            </a:r>
          </a:p>
          <a:p>
            <a:pPr marL="365760" indent="-274320">
              <a:lnSpc>
                <a:spcPts val="3200"/>
              </a:lnSpc>
              <a:spcBef>
                <a:spcPts val="0"/>
              </a:spcBef>
            </a:pPr>
            <a:r>
              <a:rPr lang="en-US" sz="3200" i="1" dirty="0">
                <a:latin typeface="Candara" panose="020E0502030303020204" pitchFamily="34" charset="0"/>
              </a:rPr>
              <a:t>Mk. 16:16; Acts 8:36-37</a:t>
            </a:r>
          </a:p>
          <a:p>
            <a:pPr marL="0" indent="0">
              <a:lnSpc>
                <a:spcPts val="3200"/>
              </a:lnSpc>
              <a:spcBef>
                <a:spcPts val="1000"/>
              </a:spcBef>
              <a:buNone/>
            </a:pPr>
            <a:r>
              <a:rPr lang="en-US" sz="3600" b="1" dirty="0">
                <a:latin typeface="Candara" panose="020E0502030303020204" pitchFamily="34" charset="0"/>
              </a:rPr>
              <a:t>Baptism without repentance</a:t>
            </a:r>
          </a:p>
          <a:p>
            <a:pPr marL="365760" indent="-274320">
              <a:lnSpc>
                <a:spcPts val="3200"/>
              </a:lnSpc>
              <a:spcBef>
                <a:spcPts val="0"/>
              </a:spcBef>
            </a:pPr>
            <a:r>
              <a:rPr lang="en-US" sz="3200" i="1" dirty="0">
                <a:latin typeface="Candara" panose="020E0502030303020204" pitchFamily="34" charset="0"/>
              </a:rPr>
              <a:t>Acts 2:38 </a:t>
            </a:r>
            <a:r>
              <a:rPr lang="en-US" sz="2800" dirty="0">
                <a:latin typeface="Candara" panose="020E0502030303020204" pitchFamily="34" charset="0"/>
              </a:rPr>
              <a:t>(continue in unscriptural marriage)</a:t>
            </a:r>
          </a:p>
          <a:p>
            <a:pPr marL="0" indent="0">
              <a:lnSpc>
                <a:spcPts val="3200"/>
              </a:lnSpc>
              <a:spcBef>
                <a:spcPts val="1000"/>
              </a:spcBef>
              <a:buNone/>
            </a:pPr>
            <a:r>
              <a:rPr lang="en-US" sz="3600" b="1" dirty="0">
                <a:latin typeface="Candara" panose="020E0502030303020204" pitchFamily="34" charset="0"/>
              </a:rPr>
              <a:t>Baptism for the wrong purpose</a:t>
            </a:r>
          </a:p>
          <a:p>
            <a:pPr marL="708660" lvl="1" indent="-274320">
              <a:lnSpc>
                <a:spcPts val="2800"/>
              </a:lnSpc>
              <a:spcBef>
                <a:spcPts val="0"/>
              </a:spcBef>
            </a:pPr>
            <a:r>
              <a:rPr lang="en-US" sz="2800" i="1" dirty="0">
                <a:latin typeface="Candara" panose="020E0502030303020204" pitchFamily="34" charset="0"/>
              </a:rPr>
              <a:t>Acts 2:38; 22:16 </a:t>
            </a:r>
          </a:p>
          <a:p>
            <a:pPr marL="365760" indent="-274320">
              <a:lnSpc>
                <a:spcPts val="3200"/>
              </a:lnSpc>
              <a:spcBef>
                <a:spcPts val="300"/>
              </a:spcBef>
            </a:pPr>
            <a:r>
              <a:rPr lang="en-US" sz="3200" i="1" dirty="0">
                <a:latin typeface="Candara" panose="020E0502030303020204" pitchFamily="34" charset="0"/>
              </a:rPr>
              <a:t>To join a denomination – cf. Acts 2:41, 47</a:t>
            </a:r>
          </a:p>
          <a:p>
            <a:pPr marL="365760" indent="-274320">
              <a:lnSpc>
                <a:spcPts val="3200"/>
              </a:lnSpc>
              <a:spcBef>
                <a:spcPts val="400"/>
              </a:spcBef>
            </a:pPr>
            <a:r>
              <a:rPr lang="en-US" sz="3200" i="1" dirty="0">
                <a:latin typeface="Candara" panose="020E0502030303020204" pitchFamily="34" charset="0"/>
              </a:rPr>
              <a:t>To show salvation</a:t>
            </a:r>
          </a:p>
          <a:p>
            <a:pPr marL="0" indent="0">
              <a:lnSpc>
                <a:spcPts val="3200"/>
              </a:lnSpc>
              <a:spcBef>
                <a:spcPts val="1000"/>
              </a:spcBef>
              <a:buNone/>
            </a:pPr>
            <a:r>
              <a:rPr lang="en-US" sz="3600" b="1" dirty="0">
                <a:latin typeface="Candara" panose="020E0502030303020204" pitchFamily="34" charset="0"/>
              </a:rPr>
              <a:t>Baptism by sprinkling our pouring</a:t>
            </a:r>
          </a:p>
          <a:p>
            <a:pPr marL="365760" indent="-274320">
              <a:lnSpc>
                <a:spcPts val="3200"/>
              </a:lnSpc>
              <a:spcBef>
                <a:spcPts val="0"/>
              </a:spcBef>
            </a:pPr>
            <a:r>
              <a:rPr lang="en-US" sz="3200" i="1" dirty="0">
                <a:latin typeface="Candara" panose="020E0502030303020204" pitchFamily="34" charset="0"/>
              </a:rPr>
              <a:t>Rom. 6:3-4</a:t>
            </a:r>
          </a:p>
          <a:p>
            <a:pPr marL="0" indent="0">
              <a:lnSpc>
                <a:spcPts val="3200"/>
              </a:lnSpc>
              <a:spcBef>
                <a:spcPts val="600"/>
              </a:spcBef>
              <a:buNone/>
            </a:pPr>
            <a:r>
              <a:rPr lang="en-US" sz="3300" b="1" dirty="0">
                <a:latin typeface="Candara" panose="020E0502030303020204" pitchFamily="34" charset="0"/>
              </a:rPr>
              <a:t>	</a:t>
            </a:r>
          </a:p>
          <a:p>
            <a:pPr>
              <a:lnSpc>
                <a:spcPts val="3200"/>
              </a:lnSpc>
              <a:spcBef>
                <a:spcPts val="600"/>
              </a:spcBef>
            </a:pPr>
            <a:endParaRPr lang="en-US" sz="3100" dirty="0">
              <a:latin typeface="Candara" panose="020E0502030303020204" pitchFamily="34" charset="0"/>
            </a:endParaRPr>
          </a:p>
        </p:txBody>
      </p:sp>
      <p:sp>
        <p:nvSpPr>
          <p:cNvPr id="13" name="Rectangle 12">
            <a:extLst>
              <a:ext uri="{FF2B5EF4-FFF2-40B4-BE49-F238E27FC236}">
                <a16:creationId xmlns:a16="http://schemas.microsoft.com/office/drawing/2014/main" id="{15202BC8-70DA-0A13-DA75-A83EAE390015}"/>
              </a:ext>
            </a:extLst>
          </p:cNvPr>
          <p:cNvSpPr/>
          <p:nvPr/>
        </p:nvSpPr>
        <p:spPr>
          <a:xfrm rot="16200000">
            <a:off x="-2293872" y="3399518"/>
            <a:ext cx="5335115" cy="830997"/>
          </a:xfrm>
          <a:prstGeom prst="rect">
            <a:avLst/>
          </a:prstGeom>
          <a:solidFill>
            <a:schemeClr val="bg1">
              <a:lumMod val="90000"/>
            </a:schemeClr>
          </a:solidFill>
          <a:effectLst>
            <a:outerShdw blurRad="50800" dist="38100" algn="l" rotWithShape="0">
              <a:prstClr val="black">
                <a:alpha val="40000"/>
              </a:prstClr>
            </a:outerShdw>
          </a:effectLst>
        </p:spPr>
        <p:txBody>
          <a:bodyPr wrap="none" lIns="91440" tIns="45720" rIns="91440" bIns="45720">
            <a:spAutoFit/>
          </a:bodyPr>
          <a:lstStyle/>
          <a:p>
            <a:pPr algn="ctr"/>
            <a:r>
              <a:rPr lang="en-US" sz="48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“Good for Nothing”</a:t>
            </a:r>
          </a:p>
        </p:txBody>
      </p:sp>
      <p:sp>
        <p:nvSpPr>
          <p:cNvPr id="7" name="TextBox 6">
            <a:extLst>
              <a:ext uri="{FF2B5EF4-FFF2-40B4-BE49-F238E27FC236}">
                <a16:creationId xmlns:a16="http://schemas.microsoft.com/office/drawing/2014/main" id="{43AA73FF-BA1B-A992-507A-9BC26036C383}"/>
              </a:ext>
            </a:extLst>
          </p:cNvPr>
          <p:cNvSpPr txBox="1"/>
          <p:nvPr/>
        </p:nvSpPr>
        <p:spPr>
          <a:xfrm>
            <a:off x="1037230" y="6013945"/>
            <a:ext cx="7929349" cy="466603"/>
          </a:xfrm>
          <a:prstGeom prst="rect">
            <a:avLst/>
          </a:prstGeom>
          <a:solidFill>
            <a:schemeClr val="bg1">
              <a:lumMod val="90000"/>
            </a:schemeClr>
          </a:solidFill>
        </p:spPr>
        <p:txBody>
          <a:bodyPr wrap="square" rtlCol="0">
            <a:spAutoFit/>
          </a:bodyPr>
          <a:lstStyle/>
          <a:p>
            <a:pPr>
              <a:lnSpc>
                <a:spcPts val="2800"/>
              </a:lnSpc>
            </a:pPr>
            <a:r>
              <a:rPr lang="en-US" sz="3100" b="1" i="1" dirty="0">
                <a:latin typeface="Candara" panose="020E0502030303020204" pitchFamily="34" charset="0"/>
              </a:rPr>
              <a:t>“…one Lord, one faith, </a:t>
            </a:r>
            <a:r>
              <a:rPr lang="en-US" sz="3100" b="1" i="1" dirty="0">
                <a:solidFill>
                  <a:srgbClr val="FF0000"/>
                </a:solidFill>
                <a:latin typeface="Candara" panose="020E0502030303020204" pitchFamily="34" charset="0"/>
              </a:rPr>
              <a:t>one baptism</a:t>
            </a:r>
            <a:r>
              <a:rPr lang="en-US" sz="3100" b="1" i="1" dirty="0">
                <a:latin typeface="Candara" panose="020E0502030303020204" pitchFamily="34" charset="0"/>
              </a:rPr>
              <a:t>” </a:t>
            </a:r>
            <a:r>
              <a:rPr lang="en-US" sz="3100" i="1" dirty="0">
                <a:latin typeface="Candara" panose="020E0502030303020204" pitchFamily="34" charset="0"/>
              </a:rPr>
              <a:t>(Eph. 4:5)</a:t>
            </a:r>
          </a:p>
        </p:txBody>
      </p:sp>
      <p:sp>
        <p:nvSpPr>
          <p:cNvPr id="4" name="Slide Number Placeholder 5">
            <a:extLst>
              <a:ext uri="{FF2B5EF4-FFF2-40B4-BE49-F238E27FC236}">
                <a16:creationId xmlns:a16="http://schemas.microsoft.com/office/drawing/2014/main" id="{1178AB1B-9F3D-20F6-3F38-5A89C4B4672E}"/>
              </a:ext>
            </a:extLst>
          </p:cNvPr>
          <p:cNvSpPr>
            <a:spLocks noGrp="1"/>
          </p:cNvSpPr>
          <p:nvPr>
            <p:ph type="sldNum" sz="quarter" idx="12"/>
          </p:nvPr>
        </p:nvSpPr>
        <p:spPr>
          <a:xfrm>
            <a:off x="7072102" y="6591758"/>
            <a:ext cx="2057400" cy="228600"/>
          </a:xfrm>
        </p:spPr>
        <p:txBody>
          <a:bodyPr/>
          <a:lstStyle/>
          <a:p>
            <a:fld id="{6F705D35-D126-3B47-A82C-2A13EA9E0A67}" type="slidenum">
              <a:rPr lang="en-US" sz="1600" noProof="0" smtClean="0">
                <a:latin typeface="Candara" panose="020E0502030303020204" pitchFamily="34" charset="0"/>
              </a:rPr>
              <a:t>5</a:t>
            </a:fld>
            <a:endParaRPr lang="en-US" sz="1600" noProof="0" dirty="0">
              <a:latin typeface="Candara" panose="020E0502030303020204" pitchFamily="34" charset="0"/>
            </a:endParaRPr>
          </a:p>
        </p:txBody>
      </p:sp>
    </p:spTree>
    <p:extLst>
      <p:ext uri="{BB962C8B-B14F-4D97-AF65-F5344CB8AC3E}">
        <p14:creationId xmlns:p14="http://schemas.microsoft.com/office/powerpoint/2010/main" val="27191825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anim calcmode="lin" valueType="num">
                                      <p:cBhvr>
                                        <p:cTn id="1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fade">
                                      <p:cBhvr>
                                        <p:cTn id="29" dur="1000"/>
                                        <p:tgtEl>
                                          <p:spTgt spid="5">
                                            <p:txEl>
                                              <p:pRg st="3" end="3"/>
                                            </p:txEl>
                                          </p:spTgt>
                                        </p:tgtEl>
                                      </p:cBhvr>
                                    </p:animEffect>
                                    <p:anim calcmode="lin" valueType="num">
                                      <p:cBhvr>
                                        <p:cTn id="3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fade">
                                      <p:cBhvr>
                                        <p:cTn id="36" dur="1000"/>
                                        <p:tgtEl>
                                          <p:spTgt spid="5">
                                            <p:txEl>
                                              <p:pRg st="4" end="4"/>
                                            </p:txEl>
                                          </p:spTgt>
                                        </p:tgtEl>
                                      </p:cBhvr>
                                    </p:animEffect>
                                    <p:anim calcmode="lin" valueType="num">
                                      <p:cBhvr>
                                        <p:cTn id="37"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Effect transition="in" filter="fade">
                                      <p:cBhvr>
                                        <p:cTn id="41" dur="1000"/>
                                        <p:tgtEl>
                                          <p:spTgt spid="5">
                                            <p:txEl>
                                              <p:pRg st="5" end="5"/>
                                            </p:txEl>
                                          </p:spTgt>
                                        </p:tgtEl>
                                      </p:cBhvr>
                                    </p:animEffect>
                                    <p:anim calcmode="lin" valueType="num">
                                      <p:cBhvr>
                                        <p:cTn id="4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5">
                                            <p:txEl>
                                              <p:pRg st="6" end="6"/>
                                            </p:txEl>
                                          </p:spTgt>
                                        </p:tgtEl>
                                        <p:attrNameLst>
                                          <p:attrName>style.visibility</p:attrName>
                                        </p:attrNameLst>
                                      </p:cBhvr>
                                      <p:to>
                                        <p:strVal val="visible"/>
                                      </p:to>
                                    </p:set>
                                    <p:animEffect transition="in" filter="fade">
                                      <p:cBhvr>
                                        <p:cTn id="48" dur="1000"/>
                                        <p:tgtEl>
                                          <p:spTgt spid="5">
                                            <p:txEl>
                                              <p:pRg st="6" end="6"/>
                                            </p:txEl>
                                          </p:spTgt>
                                        </p:tgtEl>
                                      </p:cBhvr>
                                    </p:animEffect>
                                    <p:anim calcmode="lin" valueType="num">
                                      <p:cBhvr>
                                        <p:cTn id="4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Effect transition="in" filter="fade">
                                      <p:cBhvr>
                                        <p:cTn id="55" dur="1000"/>
                                        <p:tgtEl>
                                          <p:spTgt spid="5">
                                            <p:txEl>
                                              <p:pRg st="7" end="7"/>
                                            </p:txEl>
                                          </p:spTgt>
                                        </p:tgtEl>
                                      </p:cBhvr>
                                    </p:animEffect>
                                    <p:anim calcmode="lin" valueType="num">
                                      <p:cBhvr>
                                        <p:cTn id="56"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5">
                                            <p:txEl>
                                              <p:pRg st="8" end="8"/>
                                            </p:txEl>
                                          </p:spTgt>
                                        </p:tgtEl>
                                        <p:attrNameLst>
                                          <p:attrName>style.visibility</p:attrName>
                                        </p:attrNameLst>
                                      </p:cBhvr>
                                      <p:to>
                                        <p:strVal val="visible"/>
                                      </p:to>
                                    </p:set>
                                    <p:animEffect transition="in" filter="fade">
                                      <p:cBhvr>
                                        <p:cTn id="62" dur="1000"/>
                                        <p:tgtEl>
                                          <p:spTgt spid="5">
                                            <p:txEl>
                                              <p:pRg st="8" end="8"/>
                                            </p:txEl>
                                          </p:spTgt>
                                        </p:tgtEl>
                                      </p:cBhvr>
                                    </p:animEffect>
                                    <p:anim calcmode="lin" valueType="num">
                                      <p:cBhvr>
                                        <p:cTn id="6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5">
                                            <p:txEl>
                                              <p:pRg st="8" end="8"/>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
                                            <p:txEl>
                                              <p:pRg st="9" end="9"/>
                                            </p:txEl>
                                          </p:spTgt>
                                        </p:tgtEl>
                                        <p:attrNameLst>
                                          <p:attrName>style.visibility</p:attrName>
                                        </p:attrNameLst>
                                      </p:cBhvr>
                                      <p:to>
                                        <p:strVal val="visible"/>
                                      </p:to>
                                    </p:set>
                                    <p:animEffect transition="in" filter="fade">
                                      <p:cBhvr>
                                        <p:cTn id="67" dur="1000"/>
                                        <p:tgtEl>
                                          <p:spTgt spid="5">
                                            <p:txEl>
                                              <p:pRg st="9" end="9"/>
                                            </p:txEl>
                                          </p:spTgt>
                                        </p:tgtEl>
                                      </p:cBhvr>
                                    </p:animEffect>
                                    <p:anim calcmode="lin" valueType="num">
                                      <p:cBhvr>
                                        <p:cTn id="68"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69"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6" presetClass="entr" presetSubtype="37" fill="hold" grpId="0" nodeType="clickEffect">
                                  <p:stCondLst>
                                    <p:cond delay="0"/>
                                  </p:stCondLst>
                                  <p:childTnLst>
                                    <p:set>
                                      <p:cBhvr>
                                        <p:cTn id="73" dur="1" fill="hold">
                                          <p:stCondLst>
                                            <p:cond delay="0"/>
                                          </p:stCondLst>
                                        </p:cTn>
                                        <p:tgtEl>
                                          <p:spTgt spid="7"/>
                                        </p:tgtEl>
                                        <p:attrNameLst>
                                          <p:attrName>style.visibility</p:attrName>
                                        </p:attrNameLst>
                                      </p:cBhvr>
                                      <p:to>
                                        <p:strVal val="visible"/>
                                      </p:to>
                                    </p:set>
                                    <p:animEffect transition="in" filter="barn(outVertical)">
                                      <p:cBhvr>
                                        <p:cTn id="74"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46DC-D64C-425E-9709-5C39FB3C99F1}"/>
              </a:ext>
            </a:extLst>
          </p:cNvPr>
          <p:cNvSpPr>
            <a:spLocks noGrp="1"/>
          </p:cNvSpPr>
          <p:nvPr>
            <p:ph type="title"/>
          </p:nvPr>
        </p:nvSpPr>
        <p:spPr>
          <a:xfrm>
            <a:off x="217714" y="510736"/>
            <a:ext cx="8440175" cy="583800"/>
          </a:xfrm>
        </p:spPr>
        <p:txBody>
          <a:bodyPr/>
          <a:lstStyle/>
          <a:p>
            <a:r>
              <a:rPr lang="en-US"/>
              <a:t>     </a:t>
            </a:r>
            <a:r>
              <a:rPr lang="en-US" sz="4700">
                <a:latin typeface="Candara" panose="020E0502030303020204" pitchFamily="34" charset="0"/>
              </a:rPr>
              <a:t>RELIGIOUS ZEAL</a:t>
            </a:r>
            <a:r>
              <a:rPr lang="en-US" sz="5400" dirty="0">
                <a:latin typeface="Candara" panose="020E0502030303020204" pitchFamily="34" charset="0"/>
              </a:rPr>
              <a:t>…</a:t>
            </a:r>
          </a:p>
        </p:txBody>
      </p:sp>
      <p:sp>
        <p:nvSpPr>
          <p:cNvPr id="5" name="Content Placeholder 4">
            <a:extLst>
              <a:ext uri="{FF2B5EF4-FFF2-40B4-BE49-F238E27FC236}">
                <a16:creationId xmlns:a16="http://schemas.microsoft.com/office/drawing/2014/main" id="{70C6A1E0-947C-4AFF-917E-B608BADF0266}"/>
              </a:ext>
            </a:extLst>
          </p:cNvPr>
          <p:cNvSpPr>
            <a:spLocks noGrp="1"/>
          </p:cNvSpPr>
          <p:nvPr>
            <p:ph sz="quarter" idx="15"/>
          </p:nvPr>
        </p:nvSpPr>
        <p:spPr>
          <a:xfrm>
            <a:off x="928048" y="1385741"/>
            <a:ext cx="8215952" cy="5472259"/>
          </a:xfrm>
        </p:spPr>
        <p:txBody>
          <a:bodyPr>
            <a:normAutofit/>
          </a:bodyPr>
          <a:lstStyle/>
          <a:p>
            <a:pPr marL="0" indent="0">
              <a:lnSpc>
                <a:spcPts val="3200"/>
              </a:lnSpc>
              <a:spcBef>
                <a:spcPts val="1200"/>
              </a:spcBef>
              <a:buNone/>
            </a:pPr>
            <a:r>
              <a:rPr lang="en-US" sz="3600" b="1" dirty="0">
                <a:latin typeface="Candara" panose="020E0502030303020204" pitchFamily="34" charset="0"/>
              </a:rPr>
              <a:t>Zeal that acts without Bible authority </a:t>
            </a:r>
          </a:p>
          <a:p>
            <a:pPr marL="365760" indent="-274320">
              <a:lnSpc>
                <a:spcPts val="3200"/>
              </a:lnSpc>
              <a:spcBef>
                <a:spcPts val="0"/>
              </a:spcBef>
            </a:pPr>
            <a:r>
              <a:rPr lang="en-US" sz="3200" i="1" dirty="0">
                <a:latin typeface="Candara" panose="020E0502030303020204" pitchFamily="34" charset="0"/>
              </a:rPr>
              <a:t>Matt. 7:21-23; 15:9, 13-14</a:t>
            </a:r>
          </a:p>
          <a:p>
            <a:pPr marL="0" indent="0">
              <a:lnSpc>
                <a:spcPts val="3200"/>
              </a:lnSpc>
              <a:spcBef>
                <a:spcPts val="1200"/>
              </a:spcBef>
              <a:buNone/>
            </a:pPr>
            <a:r>
              <a:rPr lang="en-US" sz="3600" b="1" dirty="0">
                <a:latin typeface="Candara" panose="020E0502030303020204" pitchFamily="34" charset="0"/>
              </a:rPr>
              <a:t>Zeal that acts with wrong motives</a:t>
            </a:r>
          </a:p>
          <a:p>
            <a:pPr marL="365760" indent="-274320">
              <a:lnSpc>
                <a:spcPts val="3200"/>
              </a:lnSpc>
              <a:spcBef>
                <a:spcPts val="0"/>
              </a:spcBef>
            </a:pPr>
            <a:r>
              <a:rPr lang="en-US" sz="3200" i="1" dirty="0">
                <a:latin typeface="Candara" panose="020E0502030303020204" pitchFamily="34" charset="0"/>
              </a:rPr>
              <a:t>1 Cor. 13:2-3; Matt. 6:1-6; cf. Titus 2:14</a:t>
            </a:r>
          </a:p>
          <a:p>
            <a:pPr marL="0" indent="0">
              <a:lnSpc>
                <a:spcPts val="3200"/>
              </a:lnSpc>
              <a:spcBef>
                <a:spcPts val="1200"/>
              </a:spcBef>
              <a:buNone/>
            </a:pPr>
            <a:r>
              <a:rPr lang="en-US" sz="3600" b="1" dirty="0">
                <a:latin typeface="Candara" panose="020E0502030303020204" pitchFamily="34" charset="0"/>
              </a:rPr>
              <a:t>Zeal that acts without knowledge</a:t>
            </a:r>
          </a:p>
          <a:p>
            <a:pPr marL="0" indent="0">
              <a:lnSpc>
                <a:spcPts val="3200"/>
              </a:lnSpc>
              <a:spcBef>
                <a:spcPts val="600"/>
              </a:spcBef>
              <a:buNone/>
            </a:pPr>
            <a:r>
              <a:rPr lang="en-US" sz="3300" b="1" dirty="0">
                <a:latin typeface="Candara" panose="020E0502030303020204" pitchFamily="34" charset="0"/>
              </a:rPr>
              <a:t>	</a:t>
            </a:r>
          </a:p>
          <a:p>
            <a:pPr>
              <a:lnSpc>
                <a:spcPts val="3200"/>
              </a:lnSpc>
              <a:spcBef>
                <a:spcPts val="600"/>
              </a:spcBef>
            </a:pPr>
            <a:endParaRPr lang="en-US" sz="3100" dirty="0">
              <a:latin typeface="Candara" panose="020E0502030303020204" pitchFamily="34" charset="0"/>
            </a:endParaRPr>
          </a:p>
        </p:txBody>
      </p:sp>
      <p:sp>
        <p:nvSpPr>
          <p:cNvPr id="13" name="Rectangle 12">
            <a:extLst>
              <a:ext uri="{FF2B5EF4-FFF2-40B4-BE49-F238E27FC236}">
                <a16:creationId xmlns:a16="http://schemas.microsoft.com/office/drawing/2014/main" id="{15202BC8-70DA-0A13-DA75-A83EAE390015}"/>
              </a:ext>
            </a:extLst>
          </p:cNvPr>
          <p:cNvSpPr/>
          <p:nvPr/>
        </p:nvSpPr>
        <p:spPr>
          <a:xfrm rot="16200000">
            <a:off x="-2293872" y="3399518"/>
            <a:ext cx="5335115" cy="830997"/>
          </a:xfrm>
          <a:prstGeom prst="rect">
            <a:avLst/>
          </a:prstGeom>
          <a:solidFill>
            <a:schemeClr val="bg1">
              <a:lumMod val="90000"/>
            </a:schemeClr>
          </a:solidFill>
          <a:effectLst>
            <a:outerShdw blurRad="50800" dist="38100" algn="l" rotWithShape="0">
              <a:prstClr val="black">
                <a:alpha val="40000"/>
              </a:prstClr>
            </a:outerShdw>
          </a:effectLst>
        </p:spPr>
        <p:txBody>
          <a:bodyPr wrap="none" lIns="91440" tIns="45720" rIns="91440" bIns="45720">
            <a:spAutoFit/>
          </a:bodyPr>
          <a:lstStyle/>
          <a:p>
            <a:pPr algn="ctr"/>
            <a:r>
              <a:rPr lang="en-US" sz="48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“Good for Nothing”</a:t>
            </a:r>
          </a:p>
        </p:txBody>
      </p:sp>
      <p:sp>
        <p:nvSpPr>
          <p:cNvPr id="7" name="TextBox 6">
            <a:extLst>
              <a:ext uri="{FF2B5EF4-FFF2-40B4-BE49-F238E27FC236}">
                <a16:creationId xmlns:a16="http://schemas.microsoft.com/office/drawing/2014/main" id="{43AA73FF-BA1B-A992-507A-9BC26036C383}"/>
              </a:ext>
            </a:extLst>
          </p:cNvPr>
          <p:cNvSpPr txBox="1"/>
          <p:nvPr/>
        </p:nvSpPr>
        <p:spPr>
          <a:xfrm>
            <a:off x="1091820" y="3919346"/>
            <a:ext cx="7724633" cy="2406043"/>
          </a:xfrm>
          <a:prstGeom prst="rect">
            <a:avLst/>
          </a:prstGeom>
          <a:solidFill>
            <a:schemeClr val="bg1">
              <a:lumMod val="90000"/>
            </a:schemeClr>
          </a:solidFill>
        </p:spPr>
        <p:txBody>
          <a:bodyPr wrap="square" rtlCol="0">
            <a:spAutoFit/>
          </a:bodyPr>
          <a:lstStyle/>
          <a:p>
            <a:pPr>
              <a:lnSpc>
                <a:spcPts val="3000"/>
              </a:lnSpc>
            </a:pPr>
            <a:r>
              <a:rPr lang="en-US" sz="3000" b="1" i="1" dirty="0">
                <a:latin typeface="Candara" panose="020E0502030303020204" pitchFamily="34" charset="0"/>
              </a:rPr>
              <a:t>“…I bear them record that </a:t>
            </a:r>
            <a:r>
              <a:rPr lang="en-US" sz="3000" b="1" i="1" dirty="0">
                <a:solidFill>
                  <a:srgbClr val="FF0000"/>
                </a:solidFill>
                <a:latin typeface="Candara" panose="020E0502030303020204" pitchFamily="34" charset="0"/>
              </a:rPr>
              <a:t>they have a zeal of God, but not according to knowledge. For they being ignorant </a:t>
            </a:r>
            <a:r>
              <a:rPr lang="en-US" sz="3000" b="1" i="1">
                <a:solidFill>
                  <a:srgbClr val="FF0000"/>
                </a:solidFill>
                <a:latin typeface="Candara" panose="020E0502030303020204" pitchFamily="34" charset="0"/>
              </a:rPr>
              <a:t>of God’s </a:t>
            </a:r>
            <a:r>
              <a:rPr lang="en-US" sz="3000" b="1" i="1" dirty="0">
                <a:solidFill>
                  <a:srgbClr val="FF0000"/>
                </a:solidFill>
                <a:latin typeface="Candara" panose="020E0502030303020204" pitchFamily="34" charset="0"/>
              </a:rPr>
              <a:t>righteousness, and going about to establish their own righteousness</a:t>
            </a:r>
            <a:r>
              <a:rPr lang="en-US" sz="3000" b="1" i="1" dirty="0">
                <a:latin typeface="Candara" panose="020E0502030303020204" pitchFamily="34" charset="0"/>
              </a:rPr>
              <a:t>, have not submitted themselves unto the righteousness of God…” </a:t>
            </a:r>
            <a:r>
              <a:rPr lang="en-US" sz="3000" i="1" dirty="0">
                <a:latin typeface="Candara" panose="020E0502030303020204" pitchFamily="34" charset="0"/>
              </a:rPr>
              <a:t>(Rom. 10:1-4)</a:t>
            </a:r>
          </a:p>
        </p:txBody>
      </p:sp>
      <p:sp>
        <p:nvSpPr>
          <p:cNvPr id="4" name="Slide Number Placeholder 5">
            <a:extLst>
              <a:ext uri="{FF2B5EF4-FFF2-40B4-BE49-F238E27FC236}">
                <a16:creationId xmlns:a16="http://schemas.microsoft.com/office/drawing/2014/main" id="{1178AB1B-9F3D-20F6-3F38-5A89C4B4672E}"/>
              </a:ext>
            </a:extLst>
          </p:cNvPr>
          <p:cNvSpPr>
            <a:spLocks noGrp="1"/>
          </p:cNvSpPr>
          <p:nvPr>
            <p:ph type="sldNum" sz="quarter" idx="12"/>
          </p:nvPr>
        </p:nvSpPr>
        <p:spPr>
          <a:xfrm>
            <a:off x="7058454" y="6482574"/>
            <a:ext cx="2057400" cy="228600"/>
          </a:xfrm>
        </p:spPr>
        <p:txBody>
          <a:bodyPr/>
          <a:lstStyle/>
          <a:p>
            <a:fld id="{6F705D35-D126-3B47-A82C-2A13EA9E0A67}" type="slidenum">
              <a:rPr lang="en-US" sz="1600" noProof="0" smtClean="0">
                <a:latin typeface="Candara" panose="020E0502030303020204" pitchFamily="34" charset="0"/>
              </a:rPr>
              <a:t>6</a:t>
            </a:fld>
            <a:endParaRPr lang="en-US" sz="1600" noProof="0" dirty="0">
              <a:latin typeface="Candara" panose="020E0502030303020204" pitchFamily="34" charset="0"/>
            </a:endParaRPr>
          </a:p>
        </p:txBody>
      </p:sp>
    </p:spTree>
    <p:extLst>
      <p:ext uri="{BB962C8B-B14F-4D97-AF65-F5344CB8AC3E}">
        <p14:creationId xmlns:p14="http://schemas.microsoft.com/office/powerpoint/2010/main" val="38426820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anim calcmode="lin" valueType="num">
                                      <p:cBhvr>
                                        <p:cTn id="1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fade">
                                      <p:cBhvr>
                                        <p:cTn id="29" dur="1000"/>
                                        <p:tgtEl>
                                          <p:spTgt spid="5">
                                            <p:txEl>
                                              <p:pRg st="3" end="3"/>
                                            </p:txEl>
                                          </p:spTgt>
                                        </p:tgtEl>
                                      </p:cBhvr>
                                    </p:animEffect>
                                    <p:anim calcmode="lin" valueType="num">
                                      <p:cBhvr>
                                        <p:cTn id="3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fade">
                                      <p:cBhvr>
                                        <p:cTn id="36" dur="1000"/>
                                        <p:tgtEl>
                                          <p:spTgt spid="5">
                                            <p:txEl>
                                              <p:pRg st="4" end="4"/>
                                            </p:txEl>
                                          </p:spTgt>
                                        </p:tgtEl>
                                      </p:cBhvr>
                                    </p:animEffect>
                                    <p:anim calcmode="lin" valueType="num">
                                      <p:cBhvr>
                                        <p:cTn id="37"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barn(outVertical)">
                                      <p:cBhvr>
                                        <p:cTn id="43"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46DC-D64C-425E-9709-5C39FB3C99F1}"/>
              </a:ext>
            </a:extLst>
          </p:cNvPr>
          <p:cNvSpPr>
            <a:spLocks noGrp="1"/>
          </p:cNvSpPr>
          <p:nvPr>
            <p:ph type="title"/>
          </p:nvPr>
        </p:nvSpPr>
        <p:spPr>
          <a:xfrm>
            <a:off x="217714" y="510736"/>
            <a:ext cx="8666979" cy="583800"/>
          </a:xfrm>
        </p:spPr>
        <p:txBody>
          <a:bodyPr/>
          <a:lstStyle/>
          <a:p>
            <a:r>
              <a:rPr lang="en-US" dirty="0"/>
              <a:t>      </a:t>
            </a:r>
            <a:r>
              <a:rPr lang="en-US" sz="4700" dirty="0">
                <a:latin typeface="Candara" panose="020E0502030303020204" pitchFamily="34" charset="0"/>
              </a:rPr>
              <a:t> </a:t>
            </a:r>
            <a:r>
              <a:rPr lang="en-US" sz="5400" dirty="0">
                <a:latin typeface="Candara" panose="020E0502030303020204" pitchFamily="34" charset="0"/>
              </a:rPr>
              <a:t>GOALS OF LIFE</a:t>
            </a:r>
            <a:r>
              <a:rPr lang="en-US" sz="5400" b="0" i="1" dirty="0">
                <a:latin typeface="Candara" panose="020E0502030303020204" pitchFamily="34" charset="0"/>
              </a:rPr>
              <a:t>…</a:t>
            </a:r>
            <a:r>
              <a:rPr lang="en-US" sz="2800" b="0" i="1" dirty="0">
                <a:latin typeface="Candara" panose="020E0502030303020204" pitchFamily="34" charset="0"/>
              </a:rPr>
              <a:t>– Eccl. 5:14-16</a:t>
            </a:r>
          </a:p>
        </p:txBody>
      </p:sp>
      <p:sp>
        <p:nvSpPr>
          <p:cNvPr id="5" name="Content Placeholder 4">
            <a:extLst>
              <a:ext uri="{FF2B5EF4-FFF2-40B4-BE49-F238E27FC236}">
                <a16:creationId xmlns:a16="http://schemas.microsoft.com/office/drawing/2014/main" id="{70C6A1E0-947C-4AFF-917E-B608BADF0266}"/>
              </a:ext>
            </a:extLst>
          </p:cNvPr>
          <p:cNvSpPr>
            <a:spLocks noGrp="1"/>
          </p:cNvSpPr>
          <p:nvPr>
            <p:ph sz="quarter" idx="15"/>
          </p:nvPr>
        </p:nvSpPr>
        <p:spPr>
          <a:xfrm>
            <a:off x="928048" y="1385741"/>
            <a:ext cx="8215952" cy="5472259"/>
          </a:xfrm>
        </p:spPr>
        <p:txBody>
          <a:bodyPr>
            <a:normAutofit/>
          </a:bodyPr>
          <a:lstStyle/>
          <a:p>
            <a:pPr marL="0" indent="0">
              <a:lnSpc>
                <a:spcPts val="3200"/>
              </a:lnSpc>
              <a:spcBef>
                <a:spcPts val="600"/>
              </a:spcBef>
              <a:buNone/>
            </a:pPr>
            <a:r>
              <a:rPr lang="en-US" sz="3600" b="1" dirty="0">
                <a:latin typeface="Candara" panose="020E0502030303020204" pitchFamily="34" charset="0"/>
              </a:rPr>
              <a:t>Materialistic goals </a:t>
            </a:r>
            <a:r>
              <a:rPr lang="en-US" sz="3600" i="1" dirty="0">
                <a:latin typeface="Candara" panose="020E0502030303020204" pitchFamily="34" charset="0"/>
              </a:rPr>
              <a:t>– Mark 8:36-37</a:t>
            </a:r>
          </a:p>
          <a:p>
            <a:pPr marL="0" indent="0">
              <a:lnSpc>
                <a:spcPts val="3200"/>
              </a:lnSpc>
              <a:spcBef>
                <a:spcPts val="1200"/>
              </a:spcBef>
              <a:buNone/>
            </a:pPr>
            <a:r>
              <a:rPr lang="en-US" sz="3600" b="1" dirty="0">
                <a:latin typeface="Candara" panose="020E0502030303020204" pitchFamily="34" charset="0"/>
              </a:rPr>
              <a:t>Temporal goal seeking…</a:t>
            </a:r>
          </a:p>
          <a:p>
            <a:pPr marL="365760" indent="-274320">
              <a:lnSpc>
                <a:spcPts val="3100"/>
              </a:lnSpc>
              <a:spcBef>
                <a:spcPts val="300"/>
              </a:spcBef>
            </a:pPr>
            <a:r>
              <a:rPr lang="en-US" sz="3200" dirty="0">
                <a:latin typeface="Candara" panose="020E0502030303020204" pitchFamily="34" charset="0"/>
              </a:rPr>
              <a:t>Wisdom, wealth, physical strength</a:t>
            </a:r>
          </a:p>
          <a:p>
            <a:pPr marL="548640" lvl="1" indent="-274320">
              <a:lnSpc>
                <a:spcPts val="3100"/>
              </a:lnSpc>
              <a:spcBef>
                <a:spcPts val="0"/>
              </a:spcBef>
            </a:pPr>
            <a:r>
              <a:rPr lang="en-US" sz="2800" i="1" dirty="0">
                <a:latin typeface="Candara" panose="020E0502030303020204" pitchFamily="34" charset="0"/>
              </a:rPr>
              <a:t>Heb. 13:5</a:t>
            </a:r>
          </a:p>
          <a:p>
            <a:pPr marL="0" indent="0">
              <a:lnSpc>
                <a:spcPts val="3100"/>
              </a:lnSpc>
              <a:spcBef>
                <a:spcPts val="1200"/>
              </a:spcBef>
              <a:buNone/>
            </a:pPr>
            <a:r>
              <a:rPr lang="en-US" sz="3600" b="1" dirty="0">
                <a:latin typeface="Candara" panose="020E0502030303020204" pitchFamily="34" charset="0"/>
              </a:rPr>
              <a:t>Religious goals </a:t>
            </a:r>
            <a:r>
              <a:rPr lang="en-US" sz="3600" i="1" dirty="0">
                <a:latin typeface="Candara" panose="020E0502030303020204" pitchFamily="34" charset="0"/>
              </a:rPr>
              <a:t>– 1 Thess. 4:13-18</a:t>
            </a:r>
          </a:p>
          <a:p>
            <a:pPr marL="365760" indent="-274320">
              <a:lnSpc>
                <a:spcPts val="3100"/>
              </a:lnSpc>
              <a:spcBef>
                <a:spcPts val="300"/>
              </a:spcBef>
            </a:pPr>
            <a:r>
              <a:rPr lang="en-US" sz="3200" dirty="0">
                <a:latin typeface="Candara" panose="020E0502030303020204" pitchFamily="34" charset="0"/>
              </a:rPr>
              <a:t>Expectations of an earthly kingdom or earthy utopia – false ideas stemming from the “Theory of Premillennialism”</a:t>
            </a:r>
          </a:p>
          <a:p>
            <a:pPr marL="365760" indent="-274320">
              <a:lnSpc>
                <a:spcPts val="3100"/>
              </a:lnSpc>
              <a:spcBef>
                <a:spcPts val="1200"/>
              </a:spcBef>
            </a:pPr>
            <a:endParaRPr lang="en-US" sz="3600" b="1" dirty="0">
              <a:latin typeface="Candara" panose="020E0502030303020204" pitchFamily="34" charset="0"/>
            </a:endParaRPr>
          </a:p>
          <a:p>
            <a:pPr marL="0" indent="0">
              <a:lnSpc>
                <a:spcPts val="3100"/>
              </a:lnSpc>
              <a:spcBef>
                <a:spcPts val="600"/>
              </a:spcBef>
              <a:buNone/>
            </a:pPr>
            <a:endParaRPr lang="en-US" sz="3200" i="1" dirty="0">
              <a:latin typeface="Candara" panose="020E0502030303020204" pitchFamily="34" charset="0"/>
            </a:endParaRPr>
          </a:p>
          <a:p>
            <a:pPr>
              <a:lnSpc>
                <a:spcPts val="3200"/>
              </a:lnSpc>
              <a:spcBef>
                <a:spcPts val="600"/>
              </a:spcBef>
            </a:pPr>
            <a:endParaRPr lang="en-US" sz="3100" dirty="0">
              <a:latin typeface="Candara" panose="020E0502030303020204" pitchFamily="34" charset="0"/>
            </a:endParaRPr>
          </a:p>
        </p:txBody>
      </p:sp>
      <p:sp>
        <p:nvSpPr>
          <p:cNvPr id="13" name="Rectangle 12">
            <a:extLst>
              <a:ext uri="{FF2B5EF4-FFF2-40B4-BE49-F238E27FC236}">
                <a16:creationId xmlns:a16="http://schemas.microsoft.com/office/drawing/2014/main" id="{15202BC8-70DA-0A13-DA75-A83EAE390015}"/>
              </a:ext>
            </a:extLst>
          </p:cNvPr>
          <p:cNvSpPr/>
          <p:nvPr/>
        </p:nvSpPr>
        <p:spPr>
          <a:xfrm rot="16200000">
            <a:off x="-2293872" y="3399518"/>
            <a:ext cx="5335115" cy="830997"/>
          </a:xfrm>
          <a:prstGeom prst="rect">
            <a:avLst/>
          </a:prstGeom>
          <a:solidFill>
            <a:schemeClr val="bg1">
              <a:lumMod val="90000"/>
            </a:schemeClr>
          </a:solidFill>
          <a:effectLst>
            <a:outerShdw blurRad="50800" dist="38100" algn="l" rotWithShape="0">
              <a:prstClr val="black">
                <a:alpha val="40000"/>
              </a:prstClr>
            </a:outerShdw>
          </a:effectLst>
        </p:spPr>
        <p:txBody>
          <a:bodyPr wrap="none" lIns="91440" tIns="45720" rIns="91440" bIns="45720">
            <a:spAutoFit/>
          </a:bodyPr>
          <a:lstStyle/>
          <a:p>
            <a:pPr algn="ctr"/>
            <a:r>
              <a:rPr lang="en-US" sz="48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“Good for Nothing”</a:t>
            </a:r>
          </a:p>
        </p:txBody>
      </p:sp>
      <p:sp>
        <p:nvSpPr>
          <p:cNvPr id="7" name="TextBox 6">
            <a:extLst>
              <a:ext uri="{FF2B5EF4-FFF2-40B4-BE49-F238E27FC236}">
                <a16:creationId xmlns:a16="http://schemas.microsoft.com/office/drawing/2014/main" id="{43AA73FF-BA1B-A992-507A-9BC26036C383}"/>
              </a:ext>
            </a:extLst>
          </p:cNvPr>
          <p:cNvSpPr txBox="1"/>
          <p:nvPr/>
        </p:nvSpPr>
        <p:spPr>
          <a:xfrm>
            <a:off x="1050878" y="5131887"/>
            <a:ext cx="7724633" cy="1174552"/>
          </a:xfrm>
          <a:prstGeom prst="rect">
            <a:avLst/>
          </a:prstGeom>
          <a:solidFill>
            <a:schemeClr val="bg1">
              <a:lumMod val="90000"/>
            </a:schemeClr>
          </a:solidFill>
        </p:spPr>
        <p:txBody>
          <a:bodyPr wrap="square" rtlCol="0">
            <a:spAutoFit/>
          </a:bodyPr>
          <a:lstStyle/>
          <a:p>
            <a:pPr>
              <a:lnSpc>
                <a:spcPts val="2800"/>
              </a:lnSpc>
            </a:pPr>
            <a:r>
              <a:rPr lang="en-US" sz="2800" b="1" i="1" dirty="0">
                <a:latin typeface="Candara" panose="020E0502030303020204" pitchFamily="34" charset="0"/>
              </a:rPr>
              <a:t>“</a:t>
            </a:r>
            <a:r>
              <a:rPr lang="en-US" sz="2800" b="1" i="1" dirty="0">
                <a:solidFill>
                  <a:srgbClr val="000000"/>
                </a:solidFill>
                <a:latin typeface="Candara" panose="020E0502030303020204" pitchFamily="34" charset="0"/>
                <a:cs typeface="Arial" panose="020B0604020202020204" pitchFamily="34" charset="0"/>
              </a:rPr>
              <a:t>…For you died, and </a:t>
            </a:r>
            <a:r>
              <a:rPr lang="en-US" sz="2800" b="1" i="1" dirty="0">
                <a:solidFill>
                  <a:srgbClr val="FF0000"/>
                </a:solidFill>
                <a:latin typeface="Candara" panose="020E0502030303020204" pitchFamily="34" charset="0"/>
                <a:cs typeface="Arial" panose="020B0604020202020204" pitchFamily="34" charset="0"/>
              </a:rPr>
              <a:t>your life is hidden with Christ in God</a:t>
            </a:r>
            <a:r>
              <a:rPr lang="en-US" sz="2800" b="1" i="1" dirty="0">
                <a:solidFill>
                  <a:srgbClr val="000000"/>
                </a:solidFill>
                <a:latin typeface="Candara" panose="020E0502030303020204" pitchFamily="34" charset="0"/>
                <a:cs typeface="Arial" panose="020B0604020202020204" pitchFamily="34" charset="0"/>
              </a:rPr>
              <a:t>. When </a:t>
            </a:r>
            <a:r>
              <a:rPr lang="en-US" sz="2800" b="1" i="1" dirty="0">
                <a:solidFill>
                  <a:srgbClr val="FF0000"/>
                </a:solidFill>
                <a:latin typeface="Candara" panose="020E0502030303020204" pitchFamily="34" charset="0"/>
                <a:cs typeface="Arial" panose="020B0604020202020204" pitchFamily="34" charset="0"/>
              </a:rPr>
              <a:t>Christ who is our life</a:t>
            </a:r>
            <a:r>
              <a:rPr lang="en-US" sz="2800" b="1" i="1" dirty="0">
                <a:solidFill>
                  <a:srgbClr val="000000"/>
                </a:solidFill>
                <a:latin typeface="Candara" panose="020E0502030303020204" pitchFamily="34" charset="0"/>
                <a:cs typeface="Arial" panose="020B0604020202020204" pitchFamily="34" charset="0"/>
              </a:rPr>
              <a:t> appears, then you also will appear with Him in glory” </a:t>
            </a:r>
            <a:r>
              <a:rPr lang="en-US" sz="2800" i="1" dirty="0">
                <a:latin typeface="Candara" panose="020E0502030303020204" pitchFamily="34" charset="0"/>
              </a:rPr>
              <a:t>(Col. 3:1-4)</a:t>
            </a:r>
          </a:p>
        </p:txBody>
      </p:sp>
      <p:sp>
        <p:nvSpPr>
          <p:cNvPr id="4" name="Slide Number Placeholder 5">
            <a:extLst>
              <a:ext uri="{FF2B5EF4-FFF2-40B4-BE49-F238E27FC236}">
                <a16:creationId xmlns:a16="http://schemas.microsoft.com/office/drawing/2014/main" id="{1178AB1B-9F3D-20F6-3F38-5A89C4B4672E}"/>
              </a:ext>
            </a:extLst>
          </p:cNvPr>
          <p:cNvSpPr>
            <a:spLocks noGrp="1"/>
          </p:cNvSpPr>
          <p:nvPr>
            <p:ph type="sldNum" sz="quarter" idx="12"/>
          </p:nvPr>
        </p:nvSpPr>
        <p:spPr>
          <a:xfrm>
            <a:off x="7058454" y="6482574"/>
            <a:ext cx="2057400" cy="228600"/>
          </a:xfrm>
        </p:spPr>
        <p:txBody>
          <a:bodyPr/>
          <a:lstStyle/>
          <a:p>
            <a:fld id="{6F705D35-D126-3B47-A82C-2A13EA9E0A67}" type="slidenum">
              <a:rPr lang="en-US" sz="1600" noProof="0" smtClean="0">
                <a:latin typeface="Candara" panose="020E0502030303020204" pitchFamily="34" charset="0"/>
              </a:rPr>
              <a:t>7</a:t>
            </a:fld>
            <a:endParaRPr lang="en-US" sz="1600" noProof="0" dirty="0">
              <a:latin typeface="Candara" panose="020E0502030303020204" pitchFamily="34" charset="0"/>
            </a:endParaRPr>
          </a:p>
        </p:txBody>
      </p:sp>
    </p:spTree>
    <p:extLst>
      <p:ext uri="{BB962C8B-B14F-4D97-AF65-F5344CB8AC3E}">
        <p14:creationId xmlns:p14="http://schemas.microsoft.com/office/powerpoint/2010/main" val="19031742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1000"/>
                                        <p:tgtEl>
                                          <p:spTgt spid="5">
                                            <p:txEl>
                                              <p:pRg st="3" end="3"/>
                                            </p:txEl>
                                          </p:spTgt>
                                        </p:tgtEl>
                                      </p:cBhvr>
                                    </p:animEffect>
                                    <p:anim calcmode="lin" valueType="num">
                                      <p:cBhvr>
                                        <p:cTn id="3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Effect transition="in" filter="fade">
                                      <p:cBhvr>
                                        <p:cTn id="38" dur="1000"/>
                                        <p:tgtEl>
                                          <p:spTgt spid="5">
                                            <p:txEl>
                                              <p:pRg st="4" end="4"/>
                                            </p:txEl>
                                          </p:spTgt>
                                        </p:tgtEl>
                                      </p:cBhvr>
                                    </p:animEffect>
                                    <p:anim calcmode="lin" valueType="num">
                                      <p:cBhvr>
                                        <p:cTn id="3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fade">
                                      <p:cBhvr>
                                        <p:cTn id="45" dur="1000"/>
                                        <p:tgtEl>
                                          <p:spTgt spid="5">
                                            <p:txEl>
                                              <p:pRg st="5" end="5"/>
                                            </p:txEl>
                                          </p:spTgt>
                                        </p:tgtEl>
                                      </p:cBhvr>
                                    </p:animEffect>
                                    <p:anim calcmode="lin" valueType="num">
                                      <p:cBhvr>
                                        <p:cTn id="4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barn(outVertical)">
                                      <p:cBhvr>
                                        <p:cTn id="52"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46DC-D64C-425E-9709-5C39FB3C99F1}"/>
              </a:ext>
            </a:extLst>
          </p:cNvPr>
          <p:cNvSpPr>
            <a:spLocks noGrp="1"/>
          </p:cNvSpPr>
          <p:nvPr>
            <p:ph type="title"/>
          </p:nvPr>
        </p:nvSpPr>
        <p:spPr>
          <a:xfrm>
            <a:off x="217714" y="510736"/>
            <a:ext cx="8666979" cy="583800"/>
          </a:xfrm>
        </p:spPr>
        <p:txBody>
          <a:bodyPr/>
          <a:lstStyle/>
          <a:p>
            <a:r>
              <a:rPr lang="en-US" dirty="0"/>
              <a:t>      </a:t>
            </a:r>
            <a:r>
              <a:rPr lang="en-US" sz="4700" dirty="0">
                <a:latin typeface="Candara" panose="020E0502030303020204" pitchFamily="34" charset="0"/>
              </a:rPr>
              <a:t> </a:t>
            </a:r>
            <a:r>
              <a:rPr lang="en-US" sz="5400" dirty="0">
                <a:latin typeface="Candara" panose="020E0502030303020204" pitchFamily="34" charset="0"/>
              </a:rPr>
              <a:t>CHURCH MEMBERS</a:t>
            </a:r>
            <a:endParaRPr lang="en-US" sz="2800" b="0" i="1" dirty="0">
              <a:latin typeface="Candara" panose="020E0502030303020204" pitchFamily="34" charset="0"/>
            </a:endParaRPr>
          </a:p>
        </p:txBody>
      </p:sp>
      <p:sp>
        <p:nvSpPr>
          <p:cNvPr id="5" name="Content Placeholder 4">
            <a:extLst>
              <a:ext uri="{FF2B5EF4-FFF2-40B4-BE49-F238E27FC236}">
                <a16:creationId xmlns:a16="http://schemas.microsoft.com/office/drawing/2014/main" id="{70C6A1E0-947C-4AFF-917E-B608BADF0266}"/>
              </a:ext>
            </a:extLst>
          </p:cNvPr>
          <p:cNvSpPr>
            <a:spLocks noGrp="1"/>
          </p:cNvSpPr>
          <p:nvPr>
            <p:ph sz="quarter" idx="15"/>
          </p:nvPr>
        </p:nvSpPr>
        <p:spPr>
          <a:xfrm>
            <a:off x="928048" y="1385741"/>
            <a:ext cx="7956645" cy="5472259"/>
          </a:xfrm>
        </p:spPr>
        <p:txBody>
          <a:bodyPr>
            <a:normAutofit/>
          </a:bodyPr>
          <a:lstStyle/>
          <a:p>
            <a:pPr marL="0" indent="0">
              <a:lnSpc>
                <a:spcPts val="3200"/>
              </a:lnSpc>
              <a:spcBef>
                <a:spcPts val="600"/>
              </a:spcBef>
              <a:buNone/>
            </a:pPr>
            <a:r>
              <a:rPr lang="en-US" sz="3600" b="1" dirty="0">
                <a:latin typeface="Candara" panose="020E0502030303020204" pitchFamily="34" charset="0"/>
              </a:rPr>
              <a:t>Lost influence for good </a:t>
            </a:r>
            <a:r>
              <a:rPr lang="en-US" sz="3600" i="1" dirty="0">
                <a:latin typeface="Candara" panose="020E0502030303020204" pitchFamily="34" charset="0"/>
              </a:rPr>
              <a:t>– Matt. 5:13</a:t>
            </a:r>
          </a:p>
          <a:p>
            <a:pPr marL="365760" indent="-274320">
              <a:lnSpc>
                <a:spcPts val="3100"/>
              </a:lnSpc>
              <a:spcBef>
                <a:spcPts val="300"/>
              </a:spcBef>
            </a:pPr>
            <a:r>
              <a:rPr lang="en-US" sz="3200" dirty="0">
                <a:latin typeface="Candara" panose="020E0502030303020204" pitchFamily="34" charset="0"/>
              </a:rPr>
              <a:t>Through worldliness – </a:t>
            </a:r>
            <a:r>
              <a:rPr lang="en-US" sz="3200" i="1" dirty="0">
                <a:latin typeface="Candara" panose="020E0502030303020204" pitchFamily="34" charset="0"/>
              </a:rPr>
              <a:t>2 Tim. 4:10</a:t>
            </a:r>
          </a:p>
          <a:p>
            <a:pPr marL="365760" indent="-274320">
              <a:lnSpc>
                <a:spcPts val="3100"/>
              </a:lnSpc>
              <a:spcBef>
                <a:spcPts val="600"/>
              </a:spcBef>
            </a:pPr>
            <a:r>
              <a:rPr lang="en-US" sz="3200" dirty="0">
                <a:latin typeface="Candara" panose="020E0502030303020204" pitchFamily="34" charset="0"/>
              </a:rPr>
              <a:t>Through an unbridled tongue </a:t>
            </a:r>
            <a:r>
              <a:rPr lang="en-US" sz="3200" i="1" dirty="0">
                <a:latin typeface="Candara" panose="020E0502030303020204" pitchFamily="34" charset="0"/>
              </a:rPr>
              <a:t>– Jas. 1:26</a:t>
            </a:r>
          </a:p>
          <a:p>
            <a:pPr marL="365760" indent="-274320">
              <a:lnSpc>
                <a:spcPts val="3100"/>
              </a:lnSpc>
              <a:spcBef>
                <a:spcPts val="600"/>
              </a:spcBef>
            </a:pPr>
            <a:r>
              <a:rPr lang="en-US" sz="3200" dirty="0">
                <a:latin typeface="Candara" panose="020E0502030303020204" pitchFamily="34" charset="0"/>
              </a:rPr>
              <a:t>Through ungodly attitude </a:t>
            </a:r>
            <a:r>
              <a:rPr lang="en-US" sz="3200" i="1" dirty="0">
                <a:latin typeface="Candara" panose="020E0502030303020204" pitchFamily="34" charset="0"/>
              </a:rPr>
              <a:t>– 2 Tim. 4:3-4</a:t>
            </a:r>
            <a:endParaRPr lang="en-US" sz="2800" i="1" dirty="0">
              <a:latin typeface="Candara" panose="020E0502030303020204" pitchFamily="34" charset="0"/>
            </a:endParaRPr>
          </a:p>
          <a:p>
            <a:pPr marL="0" indent="0">
              <a:lnSpc>
                <a:spcPts val="3100"/>
              </a:lnSpc>
              <a:spcBef>
                <a:spcPts val="1200"/>
              </a:spcBef>
              <a:buNone/>
            </a:pPr>
            <a:r>
              <a:rPr lang="en-US" sz="3600" b="1" dirty="0">
                <a:latin typeface="Candara" panose="020E0502030303020204" pitchFamily="34" charset="0"/>
              </a:rPr>
              <a:t>Lost the will to do good </a:t>
            </a:r>
            <a:r>
              <a:rPr lang="en-US" sz="3600" i="1" dirty="0">
                <a:latin typeface="Candara" panose="020E0502030303020204" pitchFamily="34" charset="0"/>
              </a:rPr>
              <a:t>– Luke 13:6-9</a:t>
            </a:r>
          </a:p>
          <a:p>
            <a:pPr marL="365760" indent="-274320">
              <a:lnSpc>
                <a:spcPts val="3100"/>
              </a:lnSpc>
              <a:spcBef>
                <a:spcPts val="600"/>
              </a:spcBef>
            </a:pPr>
            <a:r>
              <a:rPr lang="en-US" sz="3200" dirty="0">
                <a:latin typeface="Candara" panose="020E0502030303020204" pitchFamily="34" charset="0"/>
              </a:rPr>
              <a:t>Do the church no good </a:t>
            </a:r>
            <a:r>
              <a:rPr lang="en-US" sz="3200" i="1" dirty="0">
                <a:latin typeface="Candara" panose="020E0502030303020204" pitchFamily="34" charset="0"/>
              </a:rPr>
              <a:t>– 1 Cor. 5:4-8</a:t>
            </a:r>
          </a:p>
          <a:p>
            <a:pPr marL="365760" indent="-274320">
              <a:lnSpc>
                <a:spcPts val="3100"/>
              </a:lnSpc>
              <a:spcBef>
                <a:spcPts val="600"/>
              </a:spcBef>
            </a:pPr>
            <a:r>
              <a:rPr lang="en-US" sz="3200" dirty="0">
                <a:latin typeface="Candara" panose="020E0502030303020204" pitchFamily="34" charset="0"/>
              </a:rPr>
              <a:t>Do the church harm – it is better off without them – </a:t>
            </a:r>
            <a:r>
              <a:rPr lang="en-US" sz="3200" i="1" dirty="0">
                <a:latin typeface="Candara" panose="020E0502030303020204" pitchFamily="34" charset="0"/>
              </a:rPr>
              <a:t>v. 7; Eph. 4:16</a:t>
            </a:r>
          </a:p>
          <a:p>
            <a:pPr marL="365760" indent="-274320">
              <a:lnSpc>
                <a:spcPts val="3100"/>
              </a:lnSpc>
              <a:spcBef>
                <a:spcPts val="600"/>
              </a:spcBef>
            </a:pPr>
            <a:r>
              <a:rPr lang="en-US" sz="3200" b="1" i="1" dirty="0">
                <a:solidFill>
                  <a:srgbClr val="FF0000"/>
                </a:solidFill>
                <a:latin typeface="Candara" panose="020E0502030303020204" pitchFamily="34" charset="0"/>
              </a:rPr>
              <a:t>“Good for nothing” </a:t>
            </a:r>
            <a:r>
              <a:rPr lang="en-US" sz="3200" dirty="0">
                <a:latin typeface="Candara" panose="020E0502030303020204" pitchFamily="34" charset="0"/>
              </a:rPr>
              <a:t>– continually gripe, complain, find fault, pass blame, discourage and hinder those who want to do good!</a:t>
            </a:r>
          </a:p>
          <a:p>
            <a:pPr marL="91440" indent="0">
              <a:lnSpc>
                <a:spcPts val="3100"/>
              </a:lnSpc>
              <a:spcBef>
                <a:spcPts val="300"/>
              </a:spcBef>
              <a:buNone/>
            </a:pPr>
            <a:endParaRPr lang="en-US" sz="3600" dirty="0">
              <a:latin typeface="Candara" panose="020E0502030303020204" pitchFamily="34" charset="0"/>
            </a:endParaRPr>
          </a:p>
          <a:p>
            <a:pPr marL="0" indent="0">
              <a:lnSpc>
                <a:spcPts val="3100"/>
              </a:lnSpc>
              <a:spcBef>
                <a:spcPts val="600"/>
              </a:spcBef>
              <a:buNone/>
            </a:pPr>
            <a:endParaRPr lang="en-US" sz="3200" i="1" dirty="0">
              <a:latin typeface="Candara" panose="020E0502030303020204" pitchFamily="34" charset="0"/>
            </a:endParaRPr>
          </a:p>
          <a:p>
            <a:pPr>
              <a:lnSpc>
                <a:spcPts val="3200"/>
              </a:lnSpc>
              <a:spcBef>
                <a:spcPts val="600"/>
              </a:spcBef>
            </a:pPr>
            <a:endParaRPr lang="en-US" sz="3100" dirty="0">
              <a:latin typeface="Candara" panose="020E0502030303020204" pitchFamily="34" charset="0"/>
            </a:endParaRPr>
          </a:p>
        </p:txBody>
      </p:sp>
      <p:sp>
        <p:nvSpPr>
          <p:cNvPr id="13" name="Rectangle 12">
            <a:extLst>
              <a:ext uri="{FF2B5EF4-FFF2-40B4-BE49-F238E27FC236}">
                <a16:creationId xmlns:a16="http://schemas.microsoft.com/office/drawing/2014/main" id="{15202BC8-70DA-0A13-DA75-A83EAE390015}"/>
              </a:ext>
            </a:extLst>
          </p:cNvPr>
          <p:cNvSpPr/>
          <p:nvPr/>
        </p:nvSpPr>
        <p:spPr>
          <a:xfrm rot="16200000">
            <a:off x="-2293872" y="3399518"/>
            <a:ext cx="5335115" cy="830997"/>
          </a:xfrm>
          <a:prstGeom prst="rect">
            <a:avLst/>
          </a:prstGeom>
          <a:solidFill>
            <a:schemeClr val="bg1">
              <a:lumMod val="90000"/>
            </a:schemeClr>
          </a:solidFill>
          <a:effectLst>
            <a:outerShdw blurRad="50800" dist="38100" algn="l" rotWithShape="0">
              <a:prstClr val="black">
                <a:alpha val="40000"/>
              </a:prstClr>
            </a:outerShdw>
          </a:effectLst>
        </p:spPr>
        <p:txBody>
          <a:bodyPr wrap="none" lIns="91440" tIns="45720" rIns="91440" bIns="45720">
            <a:spAutoFit/>
          </a:bodyPr>
          <a:lstStyle/>
          <a:p>
            <a:pPr algn="ctr"/>
            <a:r>
              <a:rPr lang="en-US" sz="48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“Good for Nothing”</a:t>
            </a:r>
          </a:p>
        </p:txBody>
      </p:sp>
      <p:sp>
        <p:nvSpPr>
          <p:cNvPr id="4" name="Slide Number Placeholder 5">
            <a:extLst>
              <a:ext uri="{FF2B5EF4-FFF2-40B4-BE49-F238E27FC236}">
                <a16:creationId xmlns:a16="http://schemas.microsoft.com/office/drawing/2014/main" id="{1178AB1B-9F3D-20F6-3F38-5A89C4B4672E}"/>
              </a:ext>
            </a:extLst>
          </p:cNvPr>
          <p:cNvSpPr>
            <a:spLocks noGrp="1"/>
          </p:cNvSpPr>
          <p:nvPr>
            <p:ph type="sldNum" sz="quarter" idx="12"/>
          </p:nvPr>
        </p:nvSpPr>
        <p:spPr>
          <a:xfrm>
            <a:off x="7058454" y="6482574"/>
            <a:ext cx="2057400" cy="228600"/>
          </a:xfrm>
        </p:spPr>
        <p:txBody>
          <a:bodyPr/>
          <a:lstStyle/>
          <a:p>
            <a:fld id="{6F705D35-D126-3B47-A82C-2A13EA9E0A67}" type="slidenum">
              <a:rPr lang="en-US" sz="1600" noProof="0" smtClean="0">
                <a:latin typeface="Candara" panose="020E0502030303020204" pitchFamily="34" charset="0"/>
              </a:rPr>
              <a:t>8</a:t>
            </a:fld>
            <a:endParaRPr lang="en-US" sz="1600" noProof="0" dirty="0">
              <a:latin typeface="Candara" panose="020E0502030303020204" pitchFamily="34" charset="0"/>
            </a:endParaRPr>
          </a:p>
        </p:txBody>
      </p:sp>
    </p:spTree>
    <p:extLst>
      <p:ext uri="{BB962C8B-B14F-4D97-AF65-F5344CB8AC3E}">
        <p14:creationId xmlns:p14="http://schemas.microsoft.com/office/powerpoint/2010/main" val="34769700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fade">
                                      <p:cBhvr>
                                        <p:cTn id="47" dur="1000"/>
                                        <p:tgtEl>
                                          <p:spTgt spid="5">
                                            <p:txEl>
                                              <p:pRg st="5" end="5"/>
                                            </p:txEl>
                                          </p:spTgt>
                                        </p:tgtEl>
                                      </p:cBhvr>
                                    </p:animEffect>
                                    <p:anim calcmode="lin" valueType="num">
                                      <p:cBhvr>
                                        <p:cTn id="4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fade">
                                      <p:cBhvr>
                                        <p:cTn id="54" dur="1000"/>
                                        <p:tgtEl>
                                          <p:spTgt spid="5">
                                            <p:txEl>
                                              <p:pRg st="6" end="6"/>
                                            </p:txEl>
                                          </p:spTgt>
                                        </p:tgtEl>
                                      </p:cBhvr>
                                    </p:animEffect>
                                    <p:anim calcmode="lin" valueType="num">
                                      <p:cBhvr>
                                        <p:cTn id="5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5">
                                            <p:txEl>
                                              <p:pRg st="7" end="7"/>
                                            </p:txEl>
                                          </p:spTgt>
                                        </p:tgtEl>
                                        <p:attrNameLst>
                                          <p:attrName>style.visibility</p:attrName>
                                        </p:attrNameLst>
                                      </p:cBhvr>
                                      <p:to>
                                        <p:strVal val="visible"/>
                                      </p:to>
                                    </p:set>
                                    <p:animEffect transition="in" filter="fade">
                                      <p:cBhvr>
                                        <p:cTn id="61" dur="1000"/>
                                        <p:tgtEl>
                                          <p:spTgt spid="5">
                                            <p:txEl>
                                              <p:pRg st="7" end="7"/>
                                            </p:txEl>
                                          </p:spTgt>
                                        </p:tgtEl>
                                      </p:cBhvr>
                                    </p:animEffect>
                                    <p:anim calcmode="lin" valueType="num">
                                      <p:cBhvr>
                                        <p:cTn id="62"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095A0CF-E335-0C44-AB23-48EE18153C8F}"/>
              </a:ext>
            </a:extLst>
          </p:cNvPr>
          <p:cNvSpPr>
            <a:spLocks noGrp="1"/>
          </p:cNvSpPr>
          <p:nvPr>
            <p:ph type="title"/>
          </p:nvPr>
        </p:nvSpPr>
        <p:spPr>
          <a:xfrm>
            <a:off x="4449170" y="2207925"/>
            <a:ext cx="4694830" cy="2442149"/>
          </a:xfrm>
        </p:spPr>
        <p:txBody>
          <a:bodyPr/>
          <a:lstStyle/>
          <a:p>
            <a:pPr algn="ctr">
              <a:lnSpc>
                <a:spcPts val="6000"/>
              </a:lnSpc>
            </a:pPr>
            <a:r>
              <a:rPr lang="en-US" sz="5900" dirty="0">
                <a:latin typeface="Candara" panose="020E0502030303020204" pitchFamily="34" charset="0"/>
              </a:rPr>
              <a:t>CONCLUSION</a:t>
            </a:r>
          </a:p>
        </p:txBody>
      </p:sp>
      <p:sp>
        <p:nvSpPr>
          <p:cNvPr id="2" name="TextBox 1">
            <a:extLst>
              <a:ext uri="{FF2B5EF4-FFF2-40B4-BE49-F238E27FC236}">
                <a16:creationId xmlns:a16="http://schemas.microsoft.com/office/drawing/2014/main" id="{37C10E1D-EF43-5980-2465-942EDE7C56B8}"/>
              </a:ext>
            </a:extLst>
          </p:cNvPr>
          <p:cNvSpPr txBox="1"/>
          <p:nvPr/>
        </p:nvSpPr>
        <p:spPr>
          <a:xfrm>
            <a:off x="159658" y="1815772"/>
            <a:ext cx="4180115" cy="3176575"/>
          </a:xfrm>
          <a:prstGeom prst="rect">
            <a:avLst/>
          </a:prstGeom>
          <a:noFill/>
          <a:ln>
            <a:solidFill>
              <a:schemeClr val="accent1"/>
            </a:solidFill>
          </a:ln>
        </p:spPr>
        <p:txBody>
          <a:bodyPr wrap="square" rtlCol="0">
            <a:spAutoFit/>
          </a:bodyPr>
          <a:lstStyle/>
          <a:p>
            <a:pPr>
              <a:lnSpc>
                <a:spcPts val="3600"/>
              </a:lnSpc>
            </a:pPr>
            <a:r>
              <a:rPr lang="en-US" sz="3600" b="1" dirty="0">
                <a:latin typeface="Candara" panose="020E0502030303020204" pitchFamily="34" charset="0"/>
                <a:cs typeface="Arial" panose="020B0604020202020204" pitchFamily="34" charset="0"/>
              </a:rPr>
              <a:t>What are you </a:t>
            </a:r>
            <a:r>
              <a:rPr lang="en-US" sz="3600" b="1" i="1" u="sng" dirty="0">
                <a:latin typeface="Candara" panose="020E0502030303020204" pitchFamily="34" charset="0"/>
                <a:cs typeface="Arial" panose="020B0604020202020204" pitchFamily="34" charset="0"/>
              </a:rPr>
              <a:t>good</a:t>
            </a:r>
            <a:r>
              <a:rPr lang="en-US" sz="3600" b="1" i="1" dirty="0">
                <a:latin typeface="Candara" panose="020E0502030303020204" pitchFamily="34" charset="0"/>
                <a:cs typeface="Arial" panose="020B0604020202020204" pitchFamily="34" charset="0"/>
              </a:rPr>
              <a:t> </a:t>
            </a:r>
            <a:r>
              <a:rPr lang="en-US" sz="3600" b="1" i="1" u="sng" dirty="0">
                <a:latin typeface="Candara" panose="020E0502030303020204" pitchFamily="34" charset="0"/>
                <a:cs typeface="Arial" panose="020B0604020202020204" pitchFamily="34" charset="0"/>
              </a:rPr>
              <a:t>for</a:t>
            </a:r>
            <a:r>
              <a:rPr lang="en-US" sz="3600" b="1" i="1" dirty="0">
                <a:latin typeface="Candara" panose="020E0502030303020204" pitchFamily="34" charset="0"/>
                <a:cs typeface="Arial" panose="020B0604020202020204" pitchFamily="34" charset="0"/>
              </a:rPr>
              <a:t>?</a:t>
            </a:r>
          </a:p>
          <a:p>
            <a:pPr>
              <a:lnSpc>
                <a:spcPts val="3600"/>
              </a:lnSpc>
              <a:spcBef>
                <a:spcPts val="1200"/>
              </a:spcBef>
            </a:pPr>
            <a:r>
              <a:rPr lang="en-US" sz="3600" b="1" i="1" dirty="0">
                <a:latin typeface="Candara" panose="020E0502030303020204" pitchFamily="34" charset="0"/>
                <a:cs typeface="Arial" panose="020B0604020202020204" pitchFamily="34" charset="0"/>
              </a:rPr>
              <a:t>“</a:t>
            </a:r>
            <a:r>
              <a:rPr lang="en-US" sz="3600" b="1" i="1" u="sng" dirty="0">
                <a:latin typeface="Candara" panose="020E0502030303020204" pitchFamily="34" charset="0"/>
                <a:cs typeface="Arial" panose="020B0604020202020204" pitchFamily="34" charset="0"/>
              </a:rPr>
              <a:t>Nothing</a:t>
            </a:r>
            <a:r>
              <a:rPr lang="en-US" sz="3600" b="1" i="1" dirty="0">
                <a:latin typeface="Candara" panose="020E0502030303020204" pitchFamily="34" charset="0"/>
                <a:cs typeface="Arial" panose="020B0604020202020204" pitchFamily="34" charset="0"/>
              </a:rPr>
              <a:t>” </a:t>
            </a:r>
            <a:r>
              <a:rPr lang="en-US" sz="3600" b="1" dirty="0">
                <a:latin typeface="Candara" panose="020E0502030303020204" pitchFamily="34" charset="0"/>
                <a:cs typeface="Arial" panose="020B0604020202020204" pitchFamily="34" charset="0"/>
              </a:rPr>
              <a:t>if not a faithful Christian!</a:t>
            </a:r>
          </a:p>
          <a:p>
            <a:pPr>
              <a:lnSpc>
                <a:spcPts val="3600"/>
              </a:lnSpc>
              <a:spcBef>
                <a:spcPts val="1200"/>
              </a:spcBef>
            </a:pPr>
            <a:r>
              <a:rPr lang="en-US" sz="3600" b="1" dirty="0">
                <a:latin typeface="Candara" panose="020E0502030303020204" pitchFamily="34" charset="0"/>
                <a:cs typeface="Arial" panose="020B0604020202020204" pitchFamily="34" charset="0"/>
              </a:rPr>
              <a:t>Strive to be a vessel of honor!</a:t>
            </a:r>
          </a:p>
        </p:txBody>
      </p:sp>
      <p:sp>
        <p:nvSpPr>
          <p:cNvPr id="3" name="Slide Number Placeholder 2">
            <a:extLst>
              <a:ext uri="{FF2B5EF4-FFF2-40B4-BE49-F238E27FC236}">
                <a16:creationId xmlns:a16="http://schemas.microsoft.com/office/drawing/2014/main" id="{38D102CB-B15E-7B33-A20E-C5673BD2AC41}"/>
              </a:ext>
            </a:extLst>
          </p:cNvPr>
          <p:cNvSpPr>
            <a:spLocks noGrp="1"/>
          </p:cNvSpPr>
          <p:nvPr>
            <p:ph type="sldNum" sz="quarter" idx="12"/>
          </p:nvPr>
        </p:nvSpPr>
        <p:spPr>
          <a:xfrm>
            <a:off x="6703614" y="6492875"/>
            <a:ext cx="2057400" cy="228600"/>
          </a:xfrm>
        </p:spPr>
        <p:txBody>
          <a:bodyPr/>
          <a:lstStyle/>
          <a:p>
            <a:fld id="{6F705D35-D126-3B47-A82C-2A13EA9E0A67}" type="slidenum">
              <a:rPr lang="en-US" sz="2000" noProof="0" smtClean="0">
                <a:latin typeface="Candara" panose="020E0502030303020204" pitchFamily="34" charset="0"/>
              </a:rPr>
              <a:t>9</a:t>
            </a:fld>
            <a:endParaRPr lang="en-US" sz="2000" noProof="0" dirty="0">
              <a:latin typeface="Candara" panose="020E0502030303020204" pitchFamily="34" charset="0"/>
            </a:endParaRPr>
          </a:p>
        </p:txBody>
      </p:sp>
    </p:spTree>
    <p:extLst>
      <p:ext uri="{BB962C8B-B14F-4D97-AF65-F5344CB8AC3E}">
        <p14:creationId xmlns:p14="http://schemas.microsoft.com/office/powerpoint/2010/main" val="29237973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Minimal and Muted_ALT">
  <a:themeElements>
    <a:clrScheme name="Japan 2">
      <a:dk1>
        <a:srgbClr val="231B23"/>
      </a:dk1>
      <a:lt1>
        <a:srgbClr val="FCF5E5"/>
      </a:lt1>
      <a:dk2>
        <a:srgbClr val="231B23"/>
      </a:dk2>
      <a:lt2>
        <a:srgbClr val="FCF5E5"/>
      </a:lt2>
      <a:accent1>
        <a:srgbClr val="FDA431"/>
      </a:accent1>
      <a:accent2>
        <a:srgbClr val="4DA1A8"/>
      </a:accent2>
      <a:accent3>
        <a:srgbClr val="D7E7BA"/>
      </a:accent3>
      <a:accent4>
        <a:srgbClr val="FCF5E5"/>
      </a:accent4>
      <a:accent5>
        <a:srgbClr val="231B23"/>
      </a:accent5>
      <a:accent6>
        <a:srgbClr val="EECED3"/>
      </a:accent6>
      <a:hlink>
        <a:srgbClr val="FCA330"/>
      </a:hlink>
      <a:folHlink>
        <a:srgbClr val="4DA1A8"/>
      </a:folHlink>
    </a:clrScheme>
    <a:fontScheme name="Japanese Template">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D9CFDCE-107C-4BA4-BAF5-1A16F67739C2}" vid="{98006FC8-790D-4EF4-A18C-2AD650A278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Japanese business presentation</Template>
  <TotalTime>1696</TotalTime>
  <Words>3764</Words>
  <Application>Microsoft Office PowerPoint</Application>
  <PresentationFormat>On-screen Show (4:3)</PresentationFormat>
  <Paragraphs>173</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Meiryo</vt:lpstr>
      <vt:lpstr>Meiryo UI</vt:lpstr>
      <vt:lpstr>Arial</vt:lpstr>
      <vt:lpstr>Calibri</vt:lpstr>
      <vt:lpstr>Candara</vt:lpstr>
      <vt:lpstr>Wingdings</vt:lpstr>
      <vt:lpstr>Minimal and Muted_ALT</vt:lpstr>
      <vt:lpstr>“…good for nothing…”</vt:lpstr>
      <vt:lpstr>Matthew 5:13, ASV</vt:lpstr>
      <vt:lpstr>PowerPoint Presentation</vt:lpstr>
      <vt:lpstr>       CHURCHES…</vt:lpstr>
      <vt:lpstr>       BAPTISMS…</vt:lpstr>
      <vt:lpstr>     RELIGIOUS ZEAL…</vt:lpstr>
      <vt:lpstr>       GOALS OF LIFE…– Eccl. 5:14-16</vt:lpstr>
      <vt:lpstr>       CHURCH MEMBERS</vt:lpstr>
      <vt:lpstr>CONCLUSION</vt:lpstr>
      <vt:lpstr>2 Timothy 2:19-21, ASV</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Not Deceived</dc:title>
  <dc:creator>Tommy McClure</dc:creator>
  <cp:lastModifiedBy>Tommy McClure</cp:lastModifiedBy>
  <cp:revision>18</cp:revision>
  <cp:lastPrinted>2024-06-08T23:47:13Z</cp:lastPrinted>
  <dcterms:created xsi:type="dcterms:W3CDTF">2024-04-20T14:10:24Z</dcterms:created>
  <dcterms:modified xsi:type="dcterms:W3CDTF">2024-06-10T20:30:24Z</dcterms:modified>
</cp:coreProperties>
</file>