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18"/>
  </p:notesMasterIdLst>
  <p:handoutMasterIdLst>
    <p:handoutMasterId r:id="rId19"/>
  </p:handoutMasterIdLst>
  <p:sldIdLst>
    <p:sldId id="296" r:id="rId2"/>
    <p:sldId id="297" r:id="rId3"/>
    <p:sldId id="298" r:id="rId4"/>
    <p:sldId id="300" r:id="rId5"/>
    <p:sldId id="410" r:id="rId6"/>
    <p:sldId id="411" r:id="rId7"/>
    <p:sldId id="409" r:id="rId8"/>
    <p:sldId id="299" r:id="rId9"/>
    <p:sldId id="303" r:id="rId10"/>
    <p:sldId id="382" r:id="rId11"/>
    <p:sldId id="383" r:id="rId12"/>
    <p:sldId id="384" r:id="rId13"/>
    <p:sldId id="385" r:id="rId14"/>
    <p:sldId id="305" r:id="rId15"/>
    <p:sldId id="381" r:id="rId16"/>
    <p:sldId id="380"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92C48"/>
    <a:srgbClr val="2C2D39"/>
    <a:srgbClr val="242630"/>
    <a:srgbClr val="2A1F43"/>
    <a:srgbClr val="0C1B43"/>
    <a:srgbClr val="000000"/>
    <a:srgbClr val="1D2225"/>
    <a:srgbClr val="F8F8F8"/>
    <a:srgbClr val="363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C0F55D-BC5E-492B-8DF4-D8DBD1BD4021}" v="489" dt="2024-06-09T14:04:34.525"/>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245" autoAdjust="0"/>
  </p:normalViewPr>
  <p:slideViewPr>
    <p:cSldViewPr snapToGrid="0" snapToObjects="1">
      <p:cViewPr varScale="1">
        <p:scale>
          <a:sx n="70" d="100"/>
          <a:sy n="70" d="100"/>
        </p:scale>
        <p:origin x="2820" y="48"/>
      </p:cViewPr>
      <p:guideLst/>
    </p:cSldViewPr>
  </p:slideViewPr>
  <p:notesTextViewPr>
    <p:cViewPr>
      <p:scale>
        <a:sx n="1" d="1"/>
        <a:sy n="1" d="1"/>
      </p:scale>
      <p:origin x="0" y="0"/>
    </p:cViewPr>
  </p:notesTextViewPr>
  <p:notesViewPr>
    <p:cSldViewPr snapToGrid="0" snapToObject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0EC0F55D-BC5E-492B-8DF4-D8DBD1BD4021}"/>
    <pc:docChg chg="undo custSel addSld delSld modSld sldOrd modNotesMaster modHandout">
      <pc:chgData name="Tommy McClure" userId="5f57beb918c8a44c" providerId="LiveId" clId="{0EC0F55D-BC5E-492B-8DF4-D8DBD1BD4021}" dt="2024-06-09T14:29:00.158" v="1747" actId="20577"/>
      <pc:docMkLst>
        <pc:docMk/>
      </pc:docMkLst>
      <pc:sldChg chg="modSp mod modNotes">
        <pc:chgData name="Tommy McClure" userId="5f57beb918c8a44c" providerId="LiveId" clId="{0EC0F55D-BC5E-492B-8DF4-D8DBD1BD4021}" dt="2024-06-09T14:03:46.868" v="1527"/>
        <pc:sldMkLst>
          <pc:docMk/>
          <pc:sldMk cId="361142600" sldId="296"/>
        </pc:sldMkLst>
        <pc:spChg chg="mod">
          <ac:chgData name="Tommy McClure" userId="5f57beb918c8a44c" providerId="LiveId" clId="{0EC0F55D-BC5E-492B-8DF4-D8DBD1BD4021}" dt="2024-06-06T19:31:41.131" v="1078" actId="1036"/>
          <ac:spMkLst>
            <pc:docMk/>
            <pc:sldMk cId="361142600" sldId="296"/>
            <ac:spMk id="6" creationId="{6DBE12D6-E5D3-5497-3A82-5BD300B76BC1}"/>
          </ac:spMkLst>
        </pc:spChg>
      </pc:sldChg>
      <pc:sldChg chg="modSp mod modNotes modNotesTx">
        <pc:chgData name="Tommy McClure" userId="5f57beb918c8a44c" providerId="LiveId" clId="{0EC0F55D-BC5E-492B-8DF4-D8DBD1BD4021}" dt="2024-06-09T14:29:00.158" v="1747" actId="20577"/>
        <pc:sldMkLst>
          <pc:docMk/>
          <pc:sldMk cId="1459366218" sldId="297"/>
        </pc:sldMkLst>
        <pc:spChg chg="mod">
          <ac:chgData name="Tommy McClure" userId="5f57beb918c8a44c" providerId="LiveId" clId="{0EC0F55D-BC5E-492B-8DF4-D8DBD1BD4021}" dt="2024-06-06T17:31:40.731" v="61" actId="20577"/>
          <ac:spMkLst>
            <pc:docMk/>
            <pc:sldMk cId="1459366218" sldId="297"/>
            <ac:spMk id="2" creationId="{5CFB284A-573D-46BB-8DDB-1E198A12A19F}"/>
          </ac:spMkLst>
        </pc:spChg>
        <pc:spChg chg="mod">
          <ac:chgData name="Tommy McClure" userId="5f57beb918c8a44c" providerId="LiveId" clId="{0EC0F55D-BC5E-492B-8DF4-D8DBD1BD4021}" dt="2024-06-06T17:41:35.935" v="170" actId="1035"/>
          <ac:spMkLst>
            <pc:docMk/>
            <pc:sldMk cId="1459366218" sldId="297"/>
            <ac:spMk id="3" creationId="{7D3A1EDC-CF41-4438-BB57-18569B953129}"/>
          </ac:spMkLst>
        </pc:spChg>
        <pc:spChg chg="mod">
          <ac:chgData name="Tommy McClure" userId="5f57beb918c8a44c" providerId="LiveId" clId="{0EC0F55D-BC5E-492B-8DF4-D8DBD1BD4021}" dt="2024-06-09T12:36:01.971" v="1284" actId="255"/>
          <ac:spMkLst>
            <pc:docMk/>
            <pc:sldMk cId="1459366218" sldId="297"/>
            <ac:spMk id="4" creationId="{A98A0A40-20AF-E24F-E896-2AA6F06BEEB2}"/>
          </ac:spMkLst>
        </pc:spChg>
      </pc:sldChg>
      <pc:sldChg chg="modSp mod modNotes">
        <pc:chgData name="Tommy McClure" userId="5f57beb918c8a44c" providerId="LiveId" clId="{0EC0F55D-BC5E-492B-8DF4-D8DBD1BD4021}" dt="2024-06-09T14:03:46.868" v="1527"/>
        <pc:sldMkLst>
          <pc:docMk/>
          <pc:sldMk cId="3728819239" sldId="298"/>
        </pc:sldMkLst>
        <pc:spChg chg="mod">
          <ac:chgData name="Tommy McClure" userId="5f57beb918c8a44c" providerId="LiveId" clId="{0EC0F55D-BC5E-492B-8DF4-D8DBD1BD4021}" dt="2024-06-09T12:36:14.167" v="1285" actId="255"/>
          <ac:spMkLst>
            <pc:docMk/>
            <pc:sldMk cId="3728819239" sldId="298"/>
            <ac:spMk id="2" creationId="{22CCF8FD-85C0-F1CA-B0C2-E4CBC5A9EF58}"/>
          </ac:spMkLst>
        </pc:spChg>
        <pc:spChg chg="mod">
          <ac:chgData name="Tommy McClure" userId="5f57beb918c8a44c" providerId="LiveId" clId="{0EC0F55D-BC5E-492B-8DF4-D8DBD1BD4021}" dt="2024-06-06T19:30:18.103" v="1046" actId="1036"/>
          <ac:spMkLst>
            <pc:docMk/>
            <pc:sldMk cId="3728819239" sldId="298"/>
            <ac:spMk id="23" creationId="{3E408D6E-B51C-CD4F-AC1A-15EC32AAB741}"/>
          </ac:spMkLst>
        </pc:spChg>
      </pc:sldChg>
      <pc:sldChg chg="modSp mod modNotes">
        <pc:chgData name="Tommy McClure" userId="5f57beb918c8a44c" providerId="LiveId" clId="{0EC0F55D-BC5E-492B-8DF4-D8DBD1BD4021}" dt="2024-06-09T14:03:46.868" v="1527"/>
        <pc:sldMkLst>
          <pc:docMk/>
          <pc:sldMk cId="2888430270" sldId="299"/>
        </pc:sldMkLst>
        <pc:spChg chg="mod">
          <ac:chgData name="Tommy McClure" userId="5f57beb918c8a44c" providerId="LiveId" clId="{0EC0F55D-BC5E-492B-8DF4-D8DBD1BD4021}" dt="2024-06-09T12:37:59.500" v="1294" actId="255"/>
          <ac:spMkLst>
            <pc:docMk/>
            <pc:sldMk cId="2888430270" sldId="299"/>
            <ac:spMk id="4" creationId="{F9AEA070-673B-F435-938B-29BB826CFA27}"/>
          </ac:spMkLst>
        </pc:spChg>
      </pc:sldChg>
      <pc:sldChg chg="modSp mod modNotes">
        <pc:chgData name="Tommy McClure" userId="5f57beb918c8a44c" providerId="LiveId" clId="{0EC0F55D-BC5E-492B-8DF4-D8DBD1BD4021}" dt="2024-06-09T14:03:46.868" v="1527"/>
        <pc:sldMkLst>
          <pc:docMk/>
          <pc:sldMk cId="2186474293" sldId="300"/>
        </pc:sldMkLst>
        <pc:spChg chg="mod">
          <ac:chgData name="Tommy McClure" userId="5f57beb918c8a44c" providerId="LiveId" clId="{0EC0F55D-BC5E-492B-8DF4-D8DBD1BD4021}" dt="2024-06-06T19:33:24.281" v="1087" actId="20577"/>
          <ac:spMkLst>
            <pc:docMk/>
            <pc:sldMk cId="2186474293" sldId="300"/>
            <ac:spMk id="4" creationId="{80155EE9-5D36-ED85-C4B8-1A014BFDE9A1}"/>
          </ac:spMkLst>
        </pc:spChg>
        <pc:spChg chg="mod">
          <ac:chgData name="Tommy McClure" userId="5f57beb918c8a44c" providerId="LiveId" clId="{0EC0F55D-BC5E-492B-8DF4-D8DBD1BD4021}" dt="2024-06-06T19:31:25.374" v="1069" actId="20577"/>
          <ac:spMkLst>
            <pc:docMk/>
            <pc:sldMk cId="2186474293" sldId="300"/>
            <ac:spMk id="5" creationId="{70C6A1E0-947C-4AFF-917E-B608BADF0266}"/>
          </ac:spMkLst>
        </pc:spChg>
        <pc:spChg chg="mod">
          <ac:chgData name="Tommy McClure" userId="5f57beb918c8a44c" providerId="LiveId" clId="{0EC0F55D-BC5E-492B-8DF4-D8DBD1BD4021}" dt="2024-06-09T12:36:21.808" v="1286" actId="255"/>
          <ac:spMkLst>
            <pc:docMk/>
            <pc:sldMk cId="2186474293" sldId="300"/>
            <ac:spMk id="6" creationId="{A27EA25A-5B39-33DA-7E50-05853BEB89DF}"/>
          </ac:spMkLst>
        </pc:spChg>
      </pc:sldChg>
      <pc:sldChg chg="modSp mod modNotes">
        <pc:chgData name="Tommy McClure" userId="5f57beb918c8a44c" providerId="LiveId" clId="{0EC0F55D-BC5E-492B-8DF4-D8DBD1BD4021}" dt="2024-06-09T14:03:46.868" v="1527"/>
        <pc:sldMkLst>
          <pc:docMk/>
          <pc:sldMk cId="2662408158" sldId="303"/>
        </pc:sldMkLst>
        <pc:spChg chg="mod">
          <ac:chgData name="Tommy McClure" userId="5f57beb918c8a44c" providerId="LiveId" clId="{0EC0F55D-BC5E-492B-8DF4-D8DBD1BD4021}" dt="2024-06-09T12:38:39.577" v="1317" actId="1038"/>
          <ac:spMkLst>
            <pc:docMk/>
            <pc:sldMk cId="2662408158" sldId="303"/>
            <ac:spMk id="3" creationId="{B55B7FB4-E167-CBBF-8816-2854C7DD629E}"/>
          </ac:spMkLst>
        </pc:spChg>
        <pc:spChg chg="mod">
          <ac:chgData name="Tommy McClure" userId="5f57beb918c8a44c" providerId="LiveId" clId="{0EC0F55D-BC5E-492B-8DF4-D8DBD1BD4021}" dt="2024-06-09T12:38:44.772" v="1319" actId="27636"/>
          <ac:spMkLst>
            <pc:docMk/>
            <pc:sldMk cId="2662408158" sldId="303"/>
            <ac:spMk id="5" creationId="{70C6A1E0-947C-4AFF-917E-B608BADF0266}"/>
          </ac:spMkLst>
        </pc:spChg>
      </pc:sldChg>
      <pc:sldChg chg="addSp delSp modSp mod modNotes">
        <pc:chgData name="Tommy McClure" userId="5f57beb918c8a44c" providerId="LiveId" clId="{0EC0F55D-BC5E-492B-8DF4-D8DBD1BD4021}" dt="2024-06-09T14:03:46.868" v="1527"/>
        <pc:sldMkLst>
          <pc:docMk/>
          <pc:sldMk cId="2923797375" sldId="305"/>
        </pc:sldMkLst>
        <pc:spChg chg="mod">
          <ac:chgData name="Tommy McClure" userId="5f57beb918c8a44c" providerId="LiveId" clId="{0EC0F55D-BC5E-492B-8DF4-D8DBD1BD4021}" dt="2024-06-08T19:08:03.673" v="1191" actId="20577"/>
          <ac:spMkLst>
            <pc:docMk/>
            <pc:sldMk cId="2923797375" sldId="305"/>
            <ac:spMk id="2" creationId="{37C10E1D-EF43-5980-2465-942EDE7C56B8}"/>
          </ac:spMkLst>
        </pc:spChg>
        <pc:spChg chg="mod">
          <ac:chgData name="Tommy McClure" userId="5f57beb918c8a44c" providerId="LiveId" clId="{0EC0F55D-BC5E-492B-8DF4-D8DBD1BD4021}" dt="2024-06-09T12:39:37.637" v="1324" actId="255"/>
          <ac:spMkLst>
            <pc:docMk/>
            <pc:sldMk cId="2923797375" sldId="305"/>
            <ac:spMk id="3" creationId="{38D102CB-B15E-7B33-A20E-C5673BD2AC41}"/>
          </ac:spMkLst>
        </pc:spChg>
        <pc:spChg chg="add mod">
          <ac:chgData name="Tommy McClure" userId="5f57beb918c8a44c" providerId="LiveId" clId="{0EC0F55D-BC5E-492B-8DF4-D8DBD1BD4021}" dt="2024-06-08T19:07:37.733" v="1180" actId="478"/>
          <ac:spMkLst>
            <pc:docMk/>
            <pc:sldMk cId="2923797375" sldId="305"/>
            <ac:spMk id="5" creationId="{680FBB65-EA90-ADBB-E965-EBDFE2CF3225}"/>
          </ac:spMkLst>
        </pc:spChg>
        <pc:spChg chg="add mod">
          <ac:chgData name="Tommy McClure" userId="5f57beb918c8a44c" providerId="LiveId" clId="{0EC0F55D-BC5E-492B-8DF4-D8DBD1BD4021}" dt="2024-06-08T19:07:40.192" v="1181"/>
          <ac:spMkLst>
            <pc:docMk/>
            <pc:sldMk cId="2923797375" sldId="305"/>
            <ac:spMk id="6" creationId="{15F5A9AF-B3B1-6BC5-EB55-745D5B7ED806}"/>
          </ac:spMkLst>
        </pc:spChg>
        <pc:spChg chg="del mod">
          <ac:chgData name="Tommy McClure" userId="5f57beb918c8a44c" providerId="LiveId" clId="{0EC0F55D-BC5E-492B-8DF4-D8DBD1BD4021}" dt="2024-06-08T19:07:37.733" v="1180" actId="478"/>
          <ac:spMkLst>
            <pc:docMk/>
            <pc:sldMk cId="2923797375" sldId="305"/>
            <ac:spMk id="21" creationId="{4095A0CF-E335-0C44-AB23-48EE18153C8F}"/>
          </ac:spMkLst>
        </pc:spChg>
      </pc:sldChg>
      <pc:sldChg chg="modSp mod modNotes">
        <pc:chgData name="Tommy McClure" userId="5f57beb918c8a44c" providerId="LiveId" clId="{0EC0F55D-BC5E-492B-8DF4-D8DBD1BD4021}" dt="2024-06-09T14:03:46.868" v="1527"/>
        <pc:sldMkLst>
          <pc:docMk/>
          <pc:sldMk cId="2970185068" sldId="380"/>
        </pc:sldMkLst>
        <pc:spChg chg="mod">
          <ac:chgData name="Tommy McClure" userId="5f57beb918c8a44c" providerId="LiveId" clId="{0EC0F55D-BC5E-492B-8DF4-D8DBD1BD4021}" dt="2024-06-09T12:39:44.864" v="1325" actId="255"/>
          <ac:spMkLst>
            <pc:docMk/>
            <pc:sldMk cId="2970185068" sldId="380"/>
            <ac:spMk id="2" creationId="{15F8BCD3-A701-2E93-CC16-D50383CE6E3F}"/>
          </ac:spMkLst>
        </pc:spChg>
        <pc:spChg chg="mod">
          <ac:chgData name="Tommy McClure" userId="5f57beb918c8a44c" providerId="LiveId" clId="{0EC0F55D-BC5E-492B-8DF4-D8DBD1BD4021}" dt="2024-06-06T18:16:06.734" v="500" actId="1038"/>
          <ac:spMkLst>
            <pc:docMk/>
            <pc:sldMk cId="2970185068" sldId="380"/>
            <ac:spMk id="4" creationId="{FDB3C018-6904-4094-85A6-7BAF69A201A5}"/>
          </ac:spMkLst>
        </pc:spChg>
      </pc:sldChg>
      <pc:sldChg chg="modSp mod">
        <pc:chgData name="Tommy McClure" userId="5f57beb918c8a44c" providerId="LiveId" clId="{0EC0F55D-BC5E-492B-8DF4-D8DBD1BD4021}" dt="2024-06-06T18:11:57.672" v="472" actId="255"/>
        <pc:sldMkLst>
          <pc:docMk/>
          <pc:sldMk cId="4082160899" sldId="381"/>
        </pc:sldMkLst>
        <pc:spChg chg="mod">
          <ac:chgData name="Tommy McClure" userId="5f57beb918c8a44c" providerId="LiveId" clId="{0EC0F55D-BC5E-492B-8DF4-D8DBD1BD4021}" dt="2024-06-06T18:11:57.672" v="472" actId="255"/>
          <ac:spMkLst>
            <pc:docMk/>
            <pc:sldMk cId="4082160899" sldId="381"/>
            <ac:spMk id="4" creationId="{88ED2B16-32FD-6404-163A-DBCB4C566D3E}"/>
          </ac:spMkLst>
        </pc:spChg>
      </pc:sldChg>
      <pc:sldChg chg="addSp delSp modSp mod modNotes modNotesTx">
        <pc:chgData name="Tommy McClure" userId="5f57beb918c8a44c" providerId="LiveId" clId="{0EC0F55D-BC5E-492B-8DF4-D8DBD1BD4021}" dt="2024-06-09T14:03:46.868" v="1527"/>
        <pc:sldMkLst>
          <pc:docMk/>
          <pc:sldMk cId="3043075698" sldId="382"/>
        </pc:sldMkLst>
        <pc:spChg chg="add del mod">
          <ac:chgData name="Tommy McClure" userId="5f57beb918c8a44c" providerId="LiveId" clId="{0EC0F55D-BC5E-492B-8DF4-D8DBD1BD4021}" dt="2024-06-09T12:38:54.998" v="1320" actId="255"/>
          <ac:spMkLst>
            <pc:docMk/>
            <pc:sldMk cId="3043075698" sldId="382"/>
            <ac:spMk id="3" creationId="{995B5655-C823-4EDC-B13C-55143D340229}"/>
          </ac:spMkLst>
        </pc:spChg>
        <pc:spChg chg="mod">
          <ac:chgData name="Tommy McClure" userId="5f57beb918c8a44c" providerId="LiveId" clId="{0EC0F55D-BC5E-492B-8DF4-D8DBD1BD4021}" dt="2024-06-09T13:40:43.083" v="1368" actId="20577"/>
          <ac:spMkLst>
            <pc:docMk/>
            <pc:sldMk cId="3043075698" sldId="382"/>
            <ac:spMk id="5" creationId="{70C6A1E0-947C-4AFF-917E-B608BADF0266}"/>
          </ac:spMkLst>
        </pc:spChg>
      </pc:sldChg>
      <pc:sldChg chg="modSp mod modNotes modNotesTx">
        <pc:chgData name="Tommy McClure" userId="5f57beb918c8a44c" providerId="LiveId" clId="{0EC0F55D-BC5E-492B-8DF4-D8DBD1BD4021}" dt="2024-06-09T14:05:16.553" v="1537" actId="12"/>
        <pc:sldMkLst>
          <pc:docMk/>
          <pc:sldMk cId="3674337176" sldId="383"/>
        </pc:sldMkLst>
        <pc:spChg chg="mod">
          <ac:chgData name="Tommy McClure" userId="5f57beb918c8a44c" providerId="LiveId" clId="{0EC0F55D-BC5E-492B-8DF4-D8DBD1BD4021}" dt="2024-06-09T12:39:04.238" v="1321" actId="255"/>
          <ac:spMkLst>
            <pc:docMk/>
            <pc:sldMk cId="3674337176" sldId="383"/>
            <ac:spMk id="6" creationId="{D49790CD-5433-5185-8914-9667B929C0E4}"/>
          </ac:spMkLst>
        </pc:spChg>
      </pc:sldChg>
      <pc:sldChg chg="modSp mod modNotes modNotesTx">
        <pc:chgData name="Tommy McClure" userId="5f57beb918c8a44c" providerId="LiveId" clId="{0EC0F55D-BC5E-492B-8DF4-D8DBD1BD4021}" dt="2024-06-09T14:03:46.868" v="1527"/>
        <pc:sldMkLst>
          <pc:docMk/>
          <pc:sldMk cId="3922448734" sldId="384"/>
        </pc:sldMkLst>
        <pc:spChg chg="mod">
          <ac:chgData name="Tommy McClure" userId="5f57beb918c8a44c" providerId="LiveId" clId="{0EC0F55D-BC5E-492B-8DF4-D8DBD1BD4021}" dt="2024-06-09T12:39:19.283" v="1322" actId="255"/>
          <ac:spMkLst>
            <pc:docMk/>
            <pc:sldMk cId="3922448734" sldId="384"/>
            <ac:spMk id="3" creationId="{C31AE84D-B343-6A0D-4676-D9C551EAFBD8}"/>
          </ac:spMkLst>
        </pc:spChg>
        <pc:spChg chg="mod">
          <ac:chgData name="Tommy McClure" userId="5f57beb918c8a44c" providerId="LiveId" clId="{0EC0F55D-BC5E-492B-8DF4-D8DBD1BD4021}" dt="2024-06-08T23:09:26.845" v="1268" actId="20577"/>
          <ac:spMkLst>
            <pc:docMk/>
            <pc:sldMk cId="3922448734" sldId="384"/>
            <ac:spMk id="5" creationId="{70C6A1E0-947C-4AFF-917E-B608BADF0266}"/>
          </ac:spMkLst>
        </pc:spChg>
      </pc:sldChg>
      <pc:sldChg chg="modSp mod modNotes modNotesTx">
        <pc:chgData name="Tommy McClure" userId="5f57beb918c8a44c" providerId="LiveId" clId="{0EC0F55D-BC5E-492B-8DF4-D8DBD1BD4021}" dt="2024-06-09T14:03:46.868" v="1527"/>
        <pc:sldMkLst>
          <pc:docMk/>
          <pc:sldMk cId="2711490051" sldId="385"/>
        </pc:sldMkLst>
        <pc:spChg chg="mod">
          <ac:chgData name="Tommy McClure" userId="5f57beb918c8a44c" providerId="LiveId" clId="{0EC0F55D-BC5E-492B-8DF4-D8DBD1BD4021}" dt="2024-06-09T12:39:26.723" v="1323" actId="255"/>
          <ac:spMkLst>
            <pc:docMk/>
            <pc:sldMk cId="2711490051" sldId="385"/>
            <ac:spMk id="3" creationId="{2CB568EA-8022-0B8B-2D7E-B59129859998}"/>
          </ac:spMkLst>
        </pc:spChg>
      </pc:sldChg>
      <pc:sldChg chg="modSp mod ord modNotes modNotesTx">
        <pc:chgData name="Tommy McClure" userId="5f57beb918c8a44c" providerId="LiveId" clId="{0EC0F55D-BC5E-492B-8DF4-D8DBD1BD4021}" dt="2024-06-09T14:03:46.868" v="1527"/>
        <pc:sldMkLst>
          <pc:docMk/>
          <pc:sldMk cId="1739098222" sldId="409"/>
        </pc:sldMkLst>
        <pc:spChg chg="mod">
          <ac:chgData name="Tommy McClure" userId="5f57beb918c8a44c" providerId="LiveId" clId="{0EC0F55D-BC5E-492B-8DF4-D8DBD1BD4021}" dt="2024-06-06T19:42:23.833" v="1088" actId="207"/>
          <ac:spMkLst>
            <pc:docMk/>
            <pc:sldMk cId="1739098222" sldId="409"/>
            <ac:spMk id="2" creationId="{00000000-0000-0000-0000-000000000000}"/>
          </ac:spMkLst>
        </pc:spChg>
        <pc:spChg chg="mod">
          <ac:chgData name="Tommy McClure" userId="5f57beb918c8a44c" providerId="LiveId" clId="{0EC0F55D-BC5E-492B-8DF4-D8DBD1BD4021}" dt="2024-06-09T12:37:25.031" v="1291" actId="255"/>
          <ac:spMkLst>
            <pc:docMk/>
            <pc:sldMk cId="1739098222" sldId="409"/>
            <ac:spMk id="4" creationId="{00000000-0000-0000-0000-000000000000}"/>
          </ac:spMkLst>
        </pc:spChg>
        <pc:spChg chg="mod">
          <ac:chgData name="Tommy McClure" userId="5f57beb918c8a44c" providerId="LiveId" clId="{0EC0F55D-BC5E-492B-8DF4-D8DBD1BD4021}" dt="2024-06-06T19:45:44.909" v="1132" actId="1036"/>
          <ac:spMkLst>
            <pc:docMk/>
            <pc:sldMk cId="1739098222" sldId="409"/>
            <ac:spMk id="5" creationId="{54C4B991-0637-4A66-8564-0B462DA428E4}"/>
          </ac:spMkLst>
        </pc:spChg>
        <pc:spChg chg="mod">
          <ac:chgData name="Tommy McClure" userId="5f57beb918c8a44c" providerId="LiveId" clId="{0EC0F55D-BC5E-492B-8DF4-D8DBD1BD4021}" dt="2024-06-06T19:46:26.160" v="1171" actId="1036"/>
          <ac:spMkLst>
            <pc:docMk/>
            <pc:sldMk cId="1739098222" sldId="409"/>
            <ac:spMk id="6" creationId="{E8F1EBDA-1706-45E1-834F-D9C0AC4A932E}"/>
          </ac:spMkLst>
        </pc:spChg>
        <pc:spChg chg="mod">
          <ac:chgData name="Tommy McClure" userId="5f57beb918c8a44c" providerId="LiveId" clId="{0EC0F55D-BC5E-492B-8DF4-D8DBD1BD4021}" dt="2024-06-06T19:46:15.470" v="1160" actId="1036"/>
          <ac:spMkLst>
            <pc:docMk/>
            <pc:sldMk cId="1739098222" sldId="409"/>
            <ac:spMk id="7" creationId="{5B1BAC60-DD36-4A38-BB27-0DB91A2D19F4}"/>
          </ac:spMkLst>
        </pc:spChg>
        <pc:spChg chg="mod">
          <ac:chgData name="Tommy McClure" userId="5f57beb918c8a44c" providerId="LiveId" clId="{0EC0F55D-BC5E-492B-8DF4-D8DBD1BD4021}" dt="2024-06-06T19:51:13.784" v="1178" actId="1076"/>
          <ac:spMkLst>
            <pc:docMk/>
            <pc:sldMk cId="1739098222" sldId="409"/>
            <ac:spMk id="9" creationId="{7208A082-8751-475B-BFAE-1CDF5D0F17CC}"/>
          </ac:spMkLst>
        </pc:spChg>
        <pc:spChg chg="mod">
          <ac:chgData name="Tommy McClure" userId="5f57beb918c8a44c" providerId="LiveId" clId="{0EC0F55D-BC5E-492B-8DF4-D8DBD1BD4021}" dt="2024-06-06T19:46:04.879" v="1150" actId="1036"/>
          <ac:spMkLst>
            <pc:docMk/>
            <pc:sldMk cId="1739098222" sldId="409"/>
            <ac:spMk id="10" creationId="{C58E61CA-3BDA-483D-9CEE-4B1309D85374}"/>
          </ac:spMkLst>
        </pc:spChg>
        <pc:spChg chg="mod">
          <ac:chgData name="Tommy McClure" userId="5f57beb918c8a44c" providerId="LiveId" clId="{0EC0F55D-BC5E-492B-8DF4-D8DBD1BD4021}" dt="2024-06-06T19:45:58.914" v="1145" actId="1036"/>
          <ac:spMkLst>
            <pc:docMk/>
            <pc:sldMk cId="1739098222" sldId="409"/>
            <ac:spMk id="12" creationId="{B8F55C66-F4DA-4631-ADF6-CFA3B73AEE9B}"/>
          </ac:spMkLst>
        </pc:spChg>
        <pc:spChg chg="mod">
          <ac:chgData name="Tommy McClure" userId="5f57beb918c8a44c" providerId="LiveId" clId="{0EC0F55D-BC5E-492B-8DF4-D8DBD1BD4021}" dt="2024-06-06T19:45:52.957" v="1140" actId="1036"/>
          <ac:spMkLst>
            <pc:docMk/>
            <pc:sldMk cId="1739098222" sldId="409"/>
            <ac:spMk id="13" creationId="{20D20EDE-DBB8-4A77-BD41-795B398B18EE}"/>
          </ac:spMkLst>
        </pc:spChg>
      </pc:sldChg>
      <pc:sldChg chg="addSp modSp add mod ord modAnim">
        <pc:chgData name="Tommy McClure" userId="5f57beb918c8a44c" providerId="LiveId" clId="{0EC0F55D-BC5E-492B-8DF4-D8DBD1BD4021}" dt="2024-06-09T12:37:07.399" v="1289" actId="14100"/>
        <pc:sldMkLst>
          <pc:docMk/>
          <pc:sldMk cId="1502298992" sldId="410"/>
        </pc:sldMkLst>
        <pc:spChg chg="mod">
          <ac:chgData name="Tommy McClure" userId="5f57beb918c8a44c" providerId="LiveId" clId="{0EC0F55D-BC5E-492B-8DF4-D8DBD1BD4021}" dt="2024-06-06T17:33:56.858" v="119" actId="114"/>
          <ac:spMkLst>
            <pc:docMk/>
            <pc:sldMk cId="1502298992" sldId="410"/>
            <ac:spMk id="2" creationId="{5CFB284A-573D-46BB-8DDB-1E198A12A19F}"/>
          </ac:spMkLst>
        </pc:spChg>
        <pc:spChg chg="mod ord">
          <ac:chgData name="Tommy McClure" userId="5f57beb918c8a44c" providerId="LiveId" clId="{0EC0F55D-BC5E-492B-8DF4-D8DBD1BD4021}" dt="2024-06-09T12:37:07.399" v="1289" actId="14100"/>
          <ac:spMkLst>
            <pc:docMk/>
            <pc:sldMk cId="1502298992" sldId="410"/>
            <ac:spMk id="3" creationId="{7D3A1EDC-CF41-4438-BB57-18569B953129}"/>
          </ac:spMkLst>
        </pc:spChg>
        <pc:spChg chg="add mod">
          <ac:chgData name="Tommy McClure" userId="5f57beb918c8a44c" providerId="LiveId" clId="{0EC0F55D-BC5E-492B-8DF4-D8DBD1BD4021}" dt="2024-06-08T23:21:06.157" v="1280" actId="1036"/>
          <ac:spMkLst>
            <pc:docMk/>
            <pc:sldMk cId="1502298992" sldId="410"/>
            <ac:spMk id="4" creationId="{786FEC8D-1EEE-2778-A67E-B16CA77F0815}"/>
          </ac:spMkLst>
        </pc:spChg>
        <pc:spChg chg="mod">
          <ac:chgData name="Tommy McClure" userId="5f57beb918c8a44c" providerId="LiveId" clId="{0EC0F55D-BC5E-492B-8DF4-D8DBD1BD4021}" dt="2024-06-09T12:37:03.231" v="1288" actId="255"/>
          <ac:spMkLst>
            <pc:docMk/>
            <pc:sldMk cId="1502298992" sldId="410"/>
            <ac:spMk id="5" creationId="{F952DF8A-390E-E112-3BCC-61FF2F28C1D1}"/>
          </ac:spMkLst>
        </pc:spChg>
      </pc:sldChg>
      <pc:sldChg chg="delSp modSp add mod delAnim modAnim modNotes modNotesTx">
        <pc:chgData name="Tommy McClure" userId="5f57beb918c8a44c" providerId="LiveId" clId="{0EC0F55D-BC5E-492B-8DF4-D8DBD1BD4021}" dt="2024-06-09T14:03:46.868" v="1527"/>
        <pc:sldMkLst>
          <pc:docMk/>
          <pc:sldMk cId="1387448692" sldId="411"/>
        </pc:sldMkLst>
        <pc:spChg chg="mod">
          <ac:chgData name="Tommy McClure" userId="5f57beb918c8a44c" providerId="LiveId" clId="{0EC0F55D-BC5E-492B-8DF4-D8DBD1BD4021}" dt="2024-06-06T18:19:43.893" v="566" actId="114"/>
          <ac:spMkLst>
            <pc:docMk/>
            <pc:sldMk cId="1387448692" sldId="411"/>
            <ac:spMk id="2" creationId="{5CFB284A-573D-46BB-8DDB-1E198A12A19F}"/>
          </ac:spMkLst>
        </pc:spChg>
        <pc:spChg chg="mod ord">
          <ac:chgData name="Tommy McClure" userId="5f57beb918c8a44c" providerId="LiveId" clId="{0EC0F55D-BC5E-492B-8DF4-D8DBD1BD4021}" dt="2024-06-06T19:00:14.778" v="998" actId="115"/>
          <ac:spMkLst>
            <pc:docMk/>
            <pc:sldMk cId="1387448692" sldId="411"/>
            <ac:spMk id="3" creationId="{7D3A1EDC-CF41-4438-BB57-18569B953129}"/>
          </ac:spMkLst>
        </pc:spChg>
        <pc:spChg chg="del">
          <ac:chgData name="Tommy McClure" userId="5f57beb918c8a44c" providerId="LiveId" clId="{0EC0F55D-BC5E-492B-8DF4-D8DBD1BD4021}" dt="2024-06-06T18:18:35.018" v="503" actId="478"/>
          <ac:spMkLst>
            <pc:docMk/>
            <pc:sldMk cId="1387448692" sldId="411"/>
            <ac:spMk id="4" creationId="{786FEC8D-1EEE-2778-A67E-B16CA77F0815}"/>
          </ac:spMkLst>
        </pc:spChg>
        <pc:spChg chg="mod">
          <ac:chgData name="Tommy McClure" userId="5f57beb918c8a44c" providerId="LiveId" clId="{0EC0F55D-BC5E-492B-8DF4-D8DBD1BD4021}" dt="2024-06-09T12:37:17.907" v="1290" actId="255"/>
          <ac:spMkLst>
            <pc:docMk/>
            <pc:sldMk cId="1387448692" sldId="411"/>
            <ac:spMk id="5" creationId="{F952DF8A-390E-E112-3BCC-61FF2F28C1D1}"/>
          </ac:spMkLst>
        </pc:spChg>
      </pc:sldChg>
      <pc:sldChg chg="new del">
        <pc:chgData name="Tommy McClure" userId="5f57beb918c8a44c" providerId="LiveId" clId="{0EC0F55D-BC5E-492B-8DF4-D8DBD1BD4021}" dt="2024-06-06T18:15:49.704" v="498" actId="2696"/>
        <pc:sldMkLst>
          <pc:docMk/>
          <pc:sldMk cId="2014008684" sldId="411"/>
        </pc:sldMkLst>
      </pc:sldChg>
    </pc:docChg>
  </pc:docChgLst>
  <pc:docChgLst>
    <pc:chgData name="Tommy McClure" userId="5f57beb918c8a44c" providerId="LiveId" clId="{07ADF2CD-8D58-456C-B32B-895EFBE4CBA3}"/>
    <pc:docChg chg="undo custSel addSld delSld modSld sldOrd">
      <pc:chgData name="Tommy McClure" userId="5f57beb918c8a44c" providerId="LiveId" clId="{07ADF2CD-8D58-456C-B32B-895EFBE4CBA3}" dt="2024-06-03T15:00:32.621" v="6377" actId="113"/>
      <pc:docMkLst>
        <pc:docMk/>
      </pc:docMkLst>
      <pc:sldChg chg="addSp delSp modSp mod addAnim delAnim modAnim">
        <pc:chgData name="Tommy McClure" userId="5f57beb918c8a44c" providerId="LiveId" clId="{07ADF2CD-8D58-456C-B32B-895EFBE4CBA3}" dt="2024-06-01T14:32:51.106" v="5374" actId="207"/>
        <pc:sldMkLst>
          <pc:docMk/>
          <pc:sldMk cId="361142600" sldId="296"/>
        </pc:sldMkLst>
        <pc:spChg chg="add del mod">
          <ac:chgData name="Tommy McClure" userId="5f57beb918c8a44c" providerId="LiveId" clId="{07ADF2CD-8D58-456C-B32B-895EFBE4CBA3}" dt="2024-06-01T14:32:51.106" v="5374" actId="207"/>
          <ac:spMkLst>
            <pc:docMk/>
            <pc:sldMk cId="361142600" sldId="296"/>
            <ac:spMk id="6" creationId="{6DBE12D6-E5D3-5497-3A82-5BD300B76BC1}"/>
          </ac:spMkLst>
        </pc:spChg>
      </pc:sldChg>
      <pc:sldChg chg="modSp mod modAnim">
        <pc:chgData name="Tommy McClure" userId="5f57beb918c8a44c" providerId="LiveId" clId="{07ADF2CD-8D58-456C-B32B-895EFBE4CBA3}" dt="2024-06-01T02:21:19.910" v="4972"/>
        <pc:sldMkLst>
          <pc:docMk/>
          <pc:sldMk cId="1459366218" sldId="297"/>
        </pc:sldMkLst>
        <pc:spChg chg="mod">
          <ac:chgData name="Tommy McClure" userId="5f57beb918c8a44c" providerId="LiveId" clId="{07ADF2CD-8D58-456C-B32B-895EFBE4CBA3}" dt="2024-06-01T02:20:52.566" v="4971" actId="113"/>
          <ac:spMkLst>
            <pc:docMk/>
            <pc:sldMk cId="1459366218" sldId="297"/>
            <ac:spMk id="3" creationId="{7D3A1EDC-CF41-4438-BB57-18569B953129}"/>
          </ac:spMkLst>
        </pc:spChg>
      </pc:sldChg>
      <pc:sldChg chg="modSp mod">
        <pc:chgData name="Tommy McClure" userId="5f57beb918c8a44c" providerId="LiveId" clId="{07ADF2CD-8D58-456C-B32B-895EFBE4CBA3}" dt="2024-06-03T14:45:59.828" v="6348" actId="114"/>
        <pc:sldMkLst>
          <pc:docMk/>
          <pc:sldMk cId="3728819239" sldId="298"/>
        </pc:sldMkLst>
        <pc:spChg chg="mod">
          <ac:chgData name="Tommy McClure" userId="5f57beb918c8a44c" providerId="LiveId" clId="{07ADF2CD-8D58-456C-B32B-895EFBE4CBA3}" dt="2024-06-01T14:34:06.172" v="5400" actId="1076"/>
          <ac:spMkLst>
            <pc:docMk/>
            <pc:sldMk cId="3728819239" sldId="298"/>
            <ac:spMk id="4" creationId="{788EEBFD-6295-6D71-D22E-6D04BE62C9AA}"/>
          </ac:spMkLst>
        </pc:spChg>
        <pc:spChg chg="mod">
          <ac:chgData name="Tommy McClure" userId="5f57beb918c8a44c" providerId="LiveId" clId="{07ADF2CD-8D58-456C-B32B-895EFBE4CBA3}" dt="2024-06-03T14:45:59.828" v="6348" actId="114"/>
          <ac:spMkLst>
            <pc:docMk/>
            <pc:sldMk cId="3728819239" sldId="298"/>
            <ac:spMk id="23" creationId="{3E408D6E-B51C-CD4F-AC1A-15EC32AAB741}"/>
          </ac:spMkLst>
        </pc:spChg>
      </pc:sldChg>
      <pc:sldChg chg="addSp modSp mod modAnim">
        <pc:chgData name="Tommy McClure" userId="5f57beb918c8a44c" providerId="LiveId" clId="{07ADF2CD-8D58-456C-B32B-895EFBE4CBA3}" dt="2024-06-01T15:24:50.560" v="6112" actId="1076"/>
        <pc:sldMkLst>
          <pc:docMk/>
          <pc:sldMk cId="2888430270" sldId="299"/>
        </pc:sldMkLst>
        <pc:spChg chg="add mod">
          <ac:chgData name="Tommy McClure" userId="5f57beb918c8a44c" providerId="LiveId" clId="{07ADF2CD-8D58-456C-B32B-895EFBE4CBA3}" dt="2024-06-01T15:24:50.560" v="6112" actId="1076"/>
          <ac:spMkLst>
            <pc:docMk/>
            <pc:sldMk cId="2888430270" sldId="299"/>
            <ac:spMk id="2" creationId="{F81B0915-C722-673F-EBB3-2A497E302460}"/>
          </ac:spMkLst>
        </pc:spChg>
        <pc:spChg chg="add mod">
          <ac:chgData name="Tommy McClure" userId="5f57beb918c8a44c" providerId="LiveId" clId="{07ADF2CD-8D58-456C-B32B-895EFBE4CBA3}" dt="2024-06-01T15:24:39.513" v="6111" actId="14100"/>
          <ac:spMkLst>
            <pc:docMk/>
            <pc:sldMk cId="2888430270" sldId="299"/>
            <ac:spMk id="3" creationId="{076747CE-A805-5778-9616-AEF694597F24}"/>
          </ac:spMkLst>
        </pc:spChg>
        <pc:spChg chg="mod">
          <ac:chgData name="Tommy McClure" userId="5f57beb918c8a44c" providerId="LiveId" clId="{07ADF2CD-8D58-456C-B32B-895EFBE4CBA3}" dt="2024-05-31T20:13:54.446" v="90" actId="1037"/>
          <ac:spMkLst>
            <pc:docMk/>
            <pc:sldMk cId="2888430270" sldId="299"/>
            <ac:spMk id="21" creationId="{4095A0CF-E335-0C44-AB23-48EE18153C8F}"/>
          </ac:spMkLst>
        </pc:spChg>
      </pc:sldChg>
      <pc:sldChg chg="addSp delSp modSp mod addAnim delAnim modAnim modNotesTx">
        <pc:chgData name="Tommy McClure" userId="5f57beb918c8a44c" providerId="LiveId" clId="{07ADF2CD-8D58-456C-B32B-895EFBE4CBA3}" dt="2024-06-01T15:21:08.990" v="6073" actId="1036"/>
        <pc:sldMkLst>
          <pc:docMk/>
          <pc:sldMk cId="2186474293" sldId="300"/>
        </pc:sldMkLst>
        <pc:spChg chg="mod">
          <ac:chgData name="Tommy McClure" userId="5f57beb918c8a44c" providerId="LiveId" clId="{07ADF2CD-8D58-456C-B32B-895EFBE4CBA3}" dt="2024-06-01T14:48:38.758" v="5650" actId="20577"/>
          <ac:spMkLst>
            <pc:docMk/>
            <pc:sldMk cId="2186474293" sldId="300"/>
            <ac:spMk id="2" creationId="{287346DC-D64C-425E-9709-5C39FB3C99F1}"/>
          </ac:spMkLst>
        </pc:spChg>
        <pc:spChg chg="add del mod">
          <ac:chgData name="Tommy McClure" userId="5f57beb918c8a44c" providerId="LiveId" clId="{07ADF2CD-8D58-456C-B32B-895EFBE4CBA3}" dt="2024-06-01T15:21:08.990" v="6073" actId="1036"/>
          <ac:spMkLst>
            <pc:docMk/>
            <pc:sldMk cId="2186474293" sldId="300"/>
            <ac:spMk id="3" creationId="{D9D9A67D-B96B-2B72-7996-9FA1AAB76AA9}"/>
          </ac:spMkLst>
        </pc:spChg>
        <pc:spChg chg="add mod">
          <ac:chgData name="Tommy McClure" userId="5f57beb918c8a44c" providerId="LiveId" clId="{07ADF2CD-8D58-456C-B32B-895EFBE4CBA3}" dt="2024-06-01T15:20:54.373" v="6068" actId="1036"/>
          <ac:spMkLst>
            <pc:docMk/>
            <pc:sldMk cId="2186474293" sldId="300"/>
            <ac:spMk id="4" creationId="{80155EE9-5D36-ED85-C4B8-1A014BFDE9A1}"/>
          </ac:spMkLst>
        </pc:spChg>
        <pc:spChg chg="mod">
          <ac:chgData name="Tommy McClure" userId="5f57beb918c8a44c" providerId="LiveId" clId="{07ADF2CD-8D58-456C-B32B-895EFBE4CBA3}" dt="2024-06-01T15:20:15.633" v="6063" actId="14100"/>
          <ac:spMkLst>
            <pc:docMk/>
            <pc:sldMk cId="2186474293" sldId="300"/>
            <ac:spMk id="5" creationId="{70C6A1E0-947C-4AFF-917E-B608BADF0266}"/>
          </ac:spMkLst>
        </pc:spChg>
      </pc:sldChg>
      <pc:sldChg chg="modSp del mod modAnim">
        <pc:chgData name="Tommy McClure" userId="5f57beb918c8a44c" providerId="LiveId" clId="{07ADF2CD-8D58-456C-B32B-895EFBE4CBA3}" dt="2024-06-01T02:16:04.978" v="4946" actId="2696"/>
        <pc:sldMkLst>
          <pc:docMk/>
          <pc:sldMk cId="74772334" sldId="302"/>
        </pc:sldMkLst>
        <pc:spChg chg="mod">
          <ac:chgData name="Tommy McClure" userId="5f57beb918c8a44c" providerId="LiveId" clId="{07ADF2CD-8D58-456C-B32B-895EFBE4CBA3}" dt="2024-06-01T02:00:18.083" v="4502" actId="20577"/>
          <ac:spMkLst>
            <pc:docMk/>
            <pc:sldMk cId="74772334" sldId="302"/>
            <ac:spMk id="2" creationId="{756E4BF4-5611-F51F-8899-BC5BAF029FA1}"/>
          </ac:spMkLst>
        </pc:spChg>
        <pc:spChg chg="mod">
          <ac:chgData name="Tommy McClure" userId="5f57beb918c8a44c" providerId="LiveId" clId="{07ADF2CD-8D58-456C-B32B-895EFBE4CBA3}" dt="2024-06-01T02:00:22.972" v="4504" actId="27636"/>
          <ac:spMkLst>
            <pc:docMk/>
            <pc:sldMk cId="74772334" sldId="302"/>
            <ac:spMk id="23" creationId="{3E408D6E-B51C-CD4F-AC1A-15EC32AAB741}"/>
          </ac:spMkLst>
        </pc:spChg>
      </pc:sldChg>
      <pc:sldChg chg="modSp mod modNotesTx">
        <pc:chgData name="Tommy McClure" userId="5f57beb918c8a44c" providerId="LiveId" clId="{07ADF2CD-8D58-456C-B32B-895EFBE4CBA3}" dt="2024-06-03T15:00:32.621" v="6377" actId="113"/>
        <pc:sldMkLst>
          <pc:docMk/>
          <pc:sldMk cId="2662408158" sldId="303"/>
        </pc:sldMkLst>
        <pc:spChg chg="mod">
          <ac:chgData name="Tommy McClure" userId="5f57beb918c8a44c" providerId="LiveId" clId="{07ADF2CD-8D58-456C-B32B-895EFBE4CBA3}" dt="2024-06-03T15:00:32.621" v="6377" actId="113"/>
          <ac:spMkLst>
            <pc:docMk/>
            <pc:sldMk cId="2662408158" sldId="303"/>
            <ac:spMk id="5" creationId="{70C6A1E0-947C-4AFF-917E-B608BADF0266}"/>
          </ac:spMkLst>
        </pc:spChg>
        <pc:spChg chg="mod">
          <ac:chgData name="Tommy McClure" userId="5f57beb918c8a44c" providerId="LiveId" clId="{07ADF2CD-8D58-456C-B32B-895EFBE4CBA3}" dt="2024-05-31T21:33:06.876" v="1396" actId="1037"/>
          <ac:spMkLst>
            <pc:docMk/>
            <pc:sldMk cId="2662408158" sldId="303"/>
            <ac:spMk id="13" creationId="{15202BC8-70DA-0A13-DA75-A83EAE390015}"/>
          </ac:spMkLst>
        </pc:spChg>
      </pc:sldChg>
      <pc:sldChg chg="del">
        <pc:chgData name="Tommy McClure" userId="5f57beb918c8a44c" providerId="LiveId" clId="{07ADF2CD-8D58-456C-B32B-895EFBE4CBA3}" dt="2024-06-01T02:16:07.245" v="4947" actId="2696"/>
        <pc:sldMkLst>
          <pc:docMk/>
          <pc:sldMk cId="10039008" sldId="304"/>
        </pc:sldMkLst>
      </pc:sldChg>
      <pc:sldChg chg="modSp mod ord modAnim modNotesTx">
        <pc:chgData name="Tommy McClure" userId="5f57beb918c8a44c" providerId="LiveId" clId="{07ADF2CD-8D58-456C-B32B-895EFBE4CBA3}" dt="2024-06-01T16:16:11.072" v="6343" actId="20577"/>
        <pc:sldMkLst>
          <pc:docMk/>
          <pc:sldMk cId="2923797375" sldId="305"/>
        </pc:sldMkLst>
        <pc:spChg chg="mod">
          <ac:chgData name="Tommy McClure" userId="5f57beb918c8a44c" providerId="LiveId" clId="{07ADF2CD-8D58-456C-B32B-895EFBE4CBA3}" dt="2024-06-01T16:16:11.072" v="6343" actId="20577"/>
          <ac:spMkLst>
            <pc:docMk/>
            <pc:sldMk cId="2923797375" sldId="305"/>
            <ac:spMk id="2" creationId="{37C10E1D-EF43-5980-2465-942EDE7C56B8}"/>
          </ac:spMkLst>
        </pc:spChg>
      </pc:sldChg>
      <pc:sldChg chg="modSp ord">
        <pc:chgData name="Tommy McClure" userId="5f57beb918c8a44c" providerId="LiveId" clId="{07ADF2CD-8D58-456C-B32B-895EFBE4CBA3}" dt="2024-06-01T02:18:08.888" v="4963" actId="20577"/>
        <pc:sldMkLst>
          <pc:docMk/>
          <pc:sldMk cId="2970185068" sldId="380"/>
        </pc:sldMkLst>
        <pc:spChg chg="mod">
          <ac:chgData name="Tommy McClure" userId="5f57beb918c8a44c" providerId="LiveId" clId="{07ADF2CD-8D58-456C-B32B-895EFBE4CBA3}" dt="2024-06-01T02:18:08.888" v="4963" actId="20577"/>
          <ac:spMkLst>
            <pc:docMk/>
            <pc:sldMk cId="2970185068" sldId="380"/>
            <ac:spMk id="7" creationId="{2A6B56C3-77F0-4E92-B09D-C8D4A68D5E79}"/>
          </ac:spMkLst>
        </pc:spChg>
      </pc:sldChg>
      <pc:sldChg chg="modSp mod ord">
        <pc:chgData name="Tommy McClure" userId="5f57beb918c8a44c" providerId="LiveId" clId="{07ADF2CD-8D58-456C-B32B-895EFBE4CBA3}" dt="2024-06-01T03:20:08.227" v="5357" actId="1036"/>
        <pc:sldMkLst>
          <pc:docMk/>
          <pc:sldMk cId="4082160899" sldId="381"/>
        </pc:sldMkLst>
        <pc:spChg chg="mod">
          <ac:chgData name="Tommy McClure" userId="5f57beb918c8a44c" providerId="LiveId" clId="{07ADF2CD-8D58-456C-B32B-895EFBE4CBA3}" dt="2024-06-01T02:05:55.815" v="4588" actId="20577"/>
          <ac:spMkLst>
            <pc:docMk/>
            <pc:sldMk cId="4082160899" sldId="381"/>
            <ac:spMk id="2" creationId="{5CFB284A-573D-46BB-8DDB-1E198A12A19F}"/>
          </ac:spMkLst>
        </pc:spChg>
        <pc:spChg chg="mod">
          <ac:chgData name="Tommy McClure" userId="5f57beb918c8a44c" providerId="LiveId" clId="{07ADF2CD-8D58-456C-B32B-895EFBE4CBA3}" dt="2024-06-01T03:20:08.227" v="5357" actId="1036"/>
          <ac:spMkLst>
            <pc:docMk/>
            <pc:sldMk cId="4082160899" sldId="381"/>
            <ac:spMk id="3" creationId="{7D3A1EDC-CF41-4438-BB57-18569B953129}"/>
          </ac:spMkLst>
        </pc:spChg>
      </pc:sldChg>
      <pc:sldChg chg="modSp mod modAnim modNotesTx">
        <pc:chgData name="Tommy McClure" userId="5f57beb918c8a44c" providerId="LiveId" clId="{07ADF2CD-8D58-456C-B32B-895EFBE4CBA3}" dt="2024-06-01T15:27:06.619" v="6118" actId="113"/>
        <pc:sldMkLst>
          <pc:docMk/>
          <pc:sldMk cId="3043075698" sldId="382"/>
        </pc:sldMkLst>
        <pc:spChg chg="mod">
          <ac:chgData name="Tommy McClure" userId="5f57beb918c8a44c" providerId="LiveId" clId="{07ADF2CD-8D58-456C-B32B-895EFBE4CBA3}" dt="2024-06-01T15:27:06.619" v="6118" actId="113"/>
          <ac:spMkLst>
            <pc:docMk/>
            <pc:sldMk cId="3043075698" sldId="382"/>
            <ac:spMk id="5" creationId="{70C6A1E0-947C-4AFF-917E-B608BADF0266}"/>
          </ac:spMkLst>
        </pc:spChg>
        <pc:spChg chg="mod">
          <ac:chgData name="Tommy McClure" userId="5f57beb918c8a44c" providerId="LiveId" clId="{07ADF2CD-8D58-456C-B32B-895EFBE4CBA3}" dt="2024-05-31T21:32:58.231" v="1395" actId="1037"/>
          <ac:spMkLst>
            <pc:docMk/>
            <pc:sldMk cId="3043075698" sldId="382"/>
            <ac:spMk id="13" creationId="{15202BC8-70DA-0A13-DA75-A83EAE390015}"/>
          </ac:spMkLst>
        </pc:spChg>
      </pc:sldChg>
      <pc:sldChg chg="addSp modSp add mod modAnim modNotesTx">
        <pc:chgData name="Tommy McClure" userId="5f57beb918c8a44c" providerId="LiveId" clId="{07ADF2CD-8D58-456C-B32B-895EFBE4CBA3}" dt="2024-06-01T15:58:54.051" v="6222" actId="20578"/>
        <pc:sldMkLst>
          <pc:docMk/>
          <pc:sldMk cId="3674337176" sldId="383"/>
        </pc:sldMkLst>
        <pc:spChg chg="mod">
          <ac:chgData name="Tommy McClure" userId="5f57beb918c8a44c" providerId="LiveId" clId="{07ADF2CD-8D58-456C-B32B-895EFBE4CBA3}" dt="2024-06-01T02:10:04.617" v="4768" actId="20577"/>
          <ac:spMkLst>
            <pc:docMk/>
            <pc:sldMk cId="3674337176" sldId="383"/>
            <ac:spMk id="2" creationId="{287346DC-D64C-425E-9709-5C39FB3C99F1}"/>
          </ac:spMkLst>
        </pc:spChg>
        <pc:spChg chg="add mod">
          <ac:chgData name="Tommy McClure" userId="5f57beb918c8a44c" providerId="LiveId" clId="{07ADF2CD-8D58-456C-B32B-895EFBE4CBA3}" dt="2024-06-01T15:57:28.608" v="6215" actId="1037"/>
          <ac:spMkLst>
            <pc:docMk/>
            <pc:sldMk cId="3674337176" sldId="383"/>
            <ac:spMk id="3" creationId="{B1EBCF32-C183-786F-5ABE-65CB2C72CB19}"/>
          </ac:spMkLst>
        </pc:spChg>
        <pc:spChg chg="add mod">
          <ac:chgData name="Tommy McClure" userId="5f57beb918c8a44c" providerId="LiveId" clId="{07ADF2CD-8D58-456C-B32B-895EFBE4CBA3}" dt="2024-06-01T15:57:16.879" v="6198" actId="1037"/>
          <ac:spMkLst>
            <pc:docMk/>
            <pc:sldMk cId="3674337176" sldId="383"/>
            <ac:spMk id="4" creationId="{EB8A1446-8946-CF68-9CF2-A593932D6B95}"/>
          </ac:spMkLst>
        </pc:spChg>
        <pc:spChg chg="mod">
          <ac:chgData name="Tommy McClure" userId="5f57beb918c8a44c" providerId="LiveId" clId="{07ADF2CD-8D58-456C-B32B-895EFBE4CBA3}" dt="2024-06-01T15:58:54.051" v="6222" actId="20578"/>
          <ac:spMkLst>
            <pc:docMk/>
            <pc:sldMk cId="3674337176" sldId="383"/>
            <ac:spMk id="5" creationId="{70C6A1E0-947C-4AFF-917E-B608BADF0266}"/>
          </ac:spMkLst>
        </pc:spChg>
      </pc:sldChg>
      <pc:sldChg chg="delSp modSp add mod modAnim modNotesTx">
        <pc:chgData name="Tommy McClure" userId="5f57beb918c8a44c" providerId="LiveId" clId="{07ADF2CD-8D58-456C-B32B-895EFBE4CBA3}" dt="2024-06-01T03:10:43.371" v="5282" actId="20577"/>
        <pc:sldMkLst>
          <pc:docMk/>
          <pc:sldMk cId="3922448734" sldId="384"/>
        </pc:sldMkLst>
        <pc:spChg chg="mod">
          <ac:chgData name="Tommy McClure" userId="5f57beb918c8a44c" providerId="LiveId" clId="{07ADF2CD-8D58-456C-B32B-895EFBE4CBA3}" dt="2024-06-01T03:06:23.347" v="5202" actId="1038"/>
          <ac:spMkLst>
            <pc:docMk/>
            <pc:sldMk cId="3922448734" sldId="384"/>
            <ac:spMk id="2" creationId="{287346DC-D64C-425E-9709-5C39FB3C99F1}"/>
          </ac:spMkLst>
        </pc:spChg>
        <pc:spChg chg="del mod">
          <ac:chgData name="Tommy McClure" userId="5f57beb918c8a44c" providerId="LiveId" clId="{07ADF2CD-8D58-456C-B32B-895EFBE4CBA3}" dt="2024-05-31T23:41:37.118" v="3116" actId="478"/>
          <ac:spMkLst>
            <pc:docMk/>
            <pc:sldMk cId="3922448734" sldId="384"/>
            <ac:spMk id="3" creationId="{B1EBCF32-C183-786F-5ABE-65CB2C72CB19}"/>
          </ac:spMkLst>
        </pc:spChg>
        <pc:spChg chg="mod">
          <ac:chgData name="Tommy McClure" userId="5f57beb918c8a44c" providerId="LiveId" clId="{07ADF2CD-8D58-456C-B32B-895EFBE4CBA3}" dt="2024-06-01T03:10:43.371" v="5282" actId="20577"/>
          <ac:spMkLst>
            <pc:docMk/>
            <pc:sldMk cId="3922448734" sldId="384"/>
            <ac:spMk id="5" creationId="{70C6A1E0-947C-4AFF-917E-B608BADF0266}"/>
          </ac:spMkLst>
        </pc:spChg>
      </pc:sldChg>
      <pc:sldChg chg="modSp add mod modAnim">
        <pc:chgData name="Tommy McClure" userId="5f57beb918c8a44c" providerId="LiveId" clId="{07ADF2CD-8D58-456C-B32B-895EFBE4CBA3}" dt="2024-06-01T16:15:26.640" v="6342"/>
        <pc:sldMkLst>
          <pc:docMk/>
          <pc:sldMk cId="2711490051" sldId="385"/>
        </pc:sldMkLst>
        <pc:spChg chg="mod">
          <ac:chgData name="Tommy McClure" userId="5f57beb918c8a44c" providerId="LiveId" clId="{07ADF2CD-8D58-456C-B32B-895EFBE4CBA3}" dt="2024-06-01T03:11:58.001" v="5290" actId="1038"/>
          <ac:spMkLst>
            <pc:docMk/>
            <pc:sldMk cId="2711490051" sldId="385"/>
            <ac:spMk id="2" creationId="{287346DC-D64C-425E-9709-5C39FB3C99F1}"/>
          </ac:spMkLst>
        </pc:spChg>
        <pc:spChg chg="mod">
          <ac:chgData name="Tommy McClure" userId="5f57beb918c8a44c" providerId="LiveId" clId="{07ADF2CD-8D58-456C-B32B-895EFBE4CBA3}" dt="2024-06-01T16:08:49.587" v="6336" actId="122"/>
          <ac:spMkLst>
            <pc:docMk/>
            <pc:sldMk cId="2711490051" sldId="385"/>
            <ac:spMk id="5" creationId="{70C6A1E0-947C-4AFF-917E-B608BADF0266}"/>
          </ac:spMkLst>
        </pc:spChg>
      </pc:sldChg>
      <pc:sldChg chg="addSp delSp modSp new del mod ord">
        <pc:chgData name="Tommy McClure" userId="5f57beb918c8a44c" providerId="LiveId" clId="{07ADF2CD-8D58-456C-B32B-895EFBE4CBA3}" dt="2024-06-03T14:46:24.241" v="6349" actId="2696"/>
        <pc:sldMkLst>
          <pc:docMk/>
          <pc:sldMk cId="3759906968" sldId="386"/>
        </pc:sldMkLst>
        <pc:spChg chg="mod">
          <ac:chgData name="Tommy McClure" userId="5f57beb918c8a44c" providerId="LiveId" clId="{07ADF2CD-8D58-456C-B32B-895EFBE4CBA3}" dt="2024-06-01T15:06:07.815" v="5795" actId="14100"/>
          <ac:spMkLst>
            <pc:docMk/>
            <pc:sldMk cId="3759906968" sldId="386"/>
            <ac:spMk id="3" creationId="{8EA11D8D-235D-74AD-9714-60FDD9191C97}"/>
          </ac:spMkLst>
        </pc:spChg>
        <pc:spChg chg="add del mod">
          <ac:chgData name="Tommy McClure" userId="5f57beb918c8a44c" providerId="LiveId" clId="{07ADF2CD-8D58-456C-B32B-895EFBE4CBA3}" dt="2024-06-01T15:01:43.106" v="5704"/>
          <ac:spMkLst>
            <pc:docMk/>
            <pc:sldMk cId="3759906968" sldId="386"/>
            <ac:spMk id="4" creationId="{780431E3-7789-0FF7-EE78-C2D858FBFD79}"/>
          </ac:spMkLst>
        </pc:spChg>
        <pc:spChg chg="add mod">
          <ac:chgData name="Tommy McClure" userId="5f57beb918c8a44c" providerId="LiveId" clId="{07ADF2CD-8D58-456C-B32B-895EFBE4CBA3}" dt="2024-06-01T15:03:30.530" v="5716" actId="14100"/>
          <ac:spMkLst>
            <pc:docMk/>
            <pc:sldMk cId="3759906968" sldId="386"/>
            <ac:spMk id="5" creationId="{ED5C5966-EEFD-CC05-D8EB-67C176A5B65C}"/>
          </ac:spMkLst>
        </pc:spChg>
        <pc:spChg chg="add mod">
          <ac:chgData name="Tommy McClure" userId="5f57beb918c8a44c" providerId="LiveId" clId="{07ADF2CD-8D58-456C-B32B-895EFBE4CBA3}" dt="2024-06-01T15:06:00.863" v="5794" actId="1076"/>
          <ac:spMkLst>
            <pc:docMk/>
            <pc:sldMk cId="3759906968" sldId="386"/>
            <ac:spMk id="6" creationId="{FAEECCB5-8FD9-89CE-F417-95146123CF85}"/>
          </ac:spMkLst>
        </pc:spChg>
        <pc:spChg chg="add mod">
          <ac:chgData name="Tommy McClure" userId="5f57beb918c8a44c" providerId="LiveId" clId="{07ADF2CD-8D58-456C-B32B-895EFBE4CBA3}" dt="2024-06-01T15:09:13.163" v="5910" actId="20577"/>
          <ac:spMkLst>
            <pc:docMk/>
            <pc:sldMk cId="3759906968" sldId="386"/>
            <ac:spMk id="7" creationId="{B1311CAE-E856-E893-CCF9-89CD14FB266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5A2E05-2C6E-484E-9BB1-366C90717B94}"/>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D2043844-B7FE-EC43-89AA-8831B859F94F}"/>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6/9/2024 AM</a:t>
            </a:r>
            <a:endParaRPr lang="en-US" dirty="0"/>
          </a:p>
        </p:txBody>
      </p:sp>
      <p:sp>
        <p:nvSpPr>
          <p:cNvPr id="4" name="Footer Placeholder 3">
            <a:extLst>
              <a:ext uri="{FF2B5EF4-FFF2-40B4-BE49-F238E27FC236}">
                <a16:creationId xmlns:a16="http://schemas.microsoft.com/office/drawing/2014/main" id="{BFAC2EDC-03FB-D147-9BAA-37FCFF988C7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98E195D-E935-D746-A5D1-61E2EBF7EF64}"/>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6/9/2024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
        <p:nvSpPr>
          <p:cNvPr id="5" name="Date Placeholder 4">
            <a:extLst>
              <a:ext uri="{FF2B5EF4-FFF2-40B4-BE49-F238E27FC236}">
                <a16:creationId xmlns:a16="http://schemas.microsoft.com/office/drawing/2014/main" id="{47952394-BEE4-4DAC-4F8F-CA946A90CBF8}"/>
              </a:ext>
            </a:extLst>
          </p:cNvPr>
          <p:cNvSpPr>
            <a:spLocks noGrp="1"/>
          </p:cNvSpPr>
          <p:nvPr>
            <p:ph type="dt" idx="1"/>
          </p:nvPr>
        </p:nvSpPr>
        <p:spPr/>
        <p:txBody>
          <a:bodyPr/>
          <a:lstStyle/>
          <a:p>
            <a:r>
              <a:rPr lang="en-US"/>
              <a:t>6/9/2024 AM</a:t>
            </a:r>
            <a:endParaRPr lang="en-US" dirty="0"/>
          </a:p>
        </p:txBody>
      </p:sp>
    </p:spTree>
    <p:extLst>
      <p:ext uri="{BB962C8B-B14F-4D97-AF65-F5344CB8AC3E}">
        <p14:creationId xmlns:p14="http://schemas.microsoft.com/office/powerpoint/2010/main" val="146501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r>
              <a:rPr lang="en-US" b="1" dirty="0">
                <a:latin typeface="Arial" panose="020B0604020202020204" pitchFamily="34" charset="0"/>
                <a:cs typeface="Arial" panose="020B0604020202020204" pitchFamily="34" charset="0"/>
              </a:rPr>
              <a:t>Acts 8:9-24 </a:t>
            </a:r>
            <a:r>
              <a:rPr lang="en-US" b="0" dirty="0">
                <a:latin typeface="Arial" panose="020B0604020202020204" pitchFamily="34" charset="0"/>
                <a:cs typeface="Arial" panose="020B0604020202020204" pitchFamily="34" charset="0"/>
              </a:rPr>
              <a:t>Read text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Timothy 4:10 KJV 10 </a:t>
            </a:r>
            <a:r>
              <a:rPr lang="en-US" b="0" dirty="0">
                <a:latin typeface="Arial" panose="020B0604020202020204" pitchFamily="34" charset="0"/>
                <a:cs typeface="Arial" panose="020B0604020202020204" pitchFamily="34" charset="0"/>
              </a:rPr>
              <a:t>For Demas hath forsaken me, </a:t>
            </a:r>
            <a:r>
              <a:rPr lang="en-US" b="1" dirty="0">
                <a:latin typeface="Arial" panose="020B0604020202020204" pitchFamily="34" charset="0"/>
                <a:cs typeface="Arial" panose="020B0604020202020204" pitchFamily="34" charset="0"/>
              </a:rPr>
              <a:t>having loved this present world</a:t>
            </a:r>
            <a:r>
              <a:rPr lang="en-US" b="0" dirty="0">
                <a:latin typeface="Arial" panose="020B0604020202020204" pitchFamily="34" charset="0"/>
                <a:cs typeface="Arial" panose="020B0604020202020204" pitchFamily="34" charset="0"/>
              </a:rPr>
              <a:t>, and is departed unto Thessalonica; </a:t>
            </a:r>
            <a:r>
              <a:rPr lang="en-US" b="0" dirty="0" err="1">
                <a:latin typeface="Arial" panose="020B0604020202020204" pitchFamily="34" charset="0"/>
                <a:cs typeface="Arial" panose="020B0604020202020204" pitchFamily="34" charset="0"/>
              </a:rPr>
              <a:t>Crescens</a:t>
            </a:r>
            <a:r>
              <a:rPr lang="en-US" b="0" dirty="0">
                <a:latin typeface="Arial" panose="020B0604020202020204" pitchFamily="34" charset="0"/>
                <a:cs typeface="Arial" panose="020B0604020202020204" pitchFamily="34" charset="0"/>
              </a:rPr>
              <a:t> to Galatia, Titus unto Dalmatia.</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Colossians 4:14 KJV 14 </a:t>
            </a:r>
            <a:r>
              <a:rPr lang="en-US" b="0" dirty="0">
                <a:latin typeface="Arial" panose="020B0604020202020204" pitchFamily="34" charset="0"/>
                <a:cs typeface="Arial" panose="020B0604020202020204" pitchFamily="34" charset="0"/>
              </a:rPr>
              <a:t>Luke, the beloved physician, and </a:t>
            </a:r>
            <a:r>
              <a:rPr lang="en-US" b="1" dirty="0">
                <a:latin typeface="Arial" panose="020B0604020202020204" pitchFamily="34" charset="0"/>
                <a:cs typeface="Arial" panose="020B0604020202020204" pitchFamily="34" charset="0"/>
              </a:rPr>
              <a:t>Demas, greet you.</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Philemon 1:24 KJV 2</a:t>
            </a:r>
            <a:r>
              <a:rPr lang="en-US" b="0" dirty="0">
                <a:latin typeface="Arial" panose="020B0604020202020204" pitchFamily="34" charset="0"/>
                <a:cs typeface="Arial" panose="020B0604020202020204" pitchFamily="34" charset="0"/>
              </a:rPr>
              <a:t>4 Marcus, Aristarchus, </a:t>
            </a:r>
            <a:r>
              <a:rPr lang="en-US" b="1" dirty="0">
                <a:latin typeface="Arial" panose="020B0604020202020204" pitchFamily="34" charset="0"/>
                <a:cs typeface="Arial" panose="020B0604020202020204" pitchFamily="34" charset="0"/>
              </a:rPr>
              <a:t>Demas, Lucas, my </a:t>
            </a:r>
            <a:r>
              <a:rPr lang="en-US" b="1" dirty="0" err="1">
                <a:latin typeface="Arial" panose="020B0604020202020204" pitchFamily="34" charset="0"/>
                <a:cs typeface="Arial" panose="020B0604020202020204" pitchFamily="34" charset="0"/>
              </a:rPr>
              <a:t>fellowlabourers</a:t>
            </a:r>
            <a:r>
              <a:rPr lang="en-US" b="1"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John 2:14-18 KJV 14 I </a:t>
            </a:r>
            <a:r>
              <a:rPr lang="en-US" b="0" dirty="0">
                <a:latin typeface="Arial" panose="020B0604020202020204" pitchFamily="34" charset="0"/>
                <a:cs typeface="Arial" panose="020B0604020202020204" pitchFamily="34" charset="0"/>
              </a:rPr>
              <a:t>have written unto you, fathers, because ye have known him that is from the beginning. I have written unto you, young men, because ye are strong, and the word of God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in you, and ye have overcome the wicked one.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Love not the world, neither the things that are in the world. If any man love the world, the love of the Father is not in him. </a:t>
            </a:r>
            <a:r>
              <a:rPr lang="en-US" b="1" dirty="0">
                <a:latin typeface="Arial" panose="020B0604020202020204" pitchFamily="34" charset="0"/>
                <a:cs typeface="Arial" panose="020B0604020202020204" pitchFamily="34" charset="0"/>
              </a:rPr>
              <a:t>16 F</a:t>
            </a:r>
            <a:r>
              <a:rPr lang="en-US" b="0" dirty="0">
                <a:latin typeface="Arial" panose="020B0604020202020204" pitchFamily="34" charset="0"/>
                <a:cs typeface="Arial" panose="020B0604020202020204" pitchFamily="34" charset="0"/>
              </a:rPr>
              <a:t>or all that is in the world, the lust of the flesh, and the lust of the eyes, and the pride of life, is not of the Father, but is of the world.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And the world </a:t>
            </a:r>
            <a:r>
              <a:rPr lang="en-US" b="0" dirty="0" err="1">
                <a:latin typeface="Arial" panose="020B0604020202020204" pitchFamily="34" charset="0"/>
                <a:cs typeface="Arial" panose="020B0604020202020204" pitchFamily="34" charset="0"/>
              </a:rPr>
              <a:t>passeth</a:t>
            </a:r>
            <a:r>
              <a:rPr lang="en-US" b="0" dirty="0">
                <a:latin typeface="Arial" panose="020B0604020202020204" pitchFamily="34" charset="0"/>
                <a:cs typeface="Arial" panose="020B0604020202020204" pitchFamily="34" charset="0"/>
              </a:rPr>
              <a:t> away, and the lust thereof: but he that doeth the will of God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for ever.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Little children, it is the last time: and as ye have heard that antichrist shall come, even now are there many antichrists; whereby we know that it is the last time.</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2:1-3 KJV 1</a:t>
            </a:r>
            <a:r>
              <a:rPr lang="en-US" b="0" dirty="0">
                <a:latin typeface="Arial" panose="020B0604020202020204" pitchFamily="34" charset="0"/>
                <a:cs typeface="Arial" panose="020B0604020202020204" pitchFamily="34" charset="0"/>
              </a:rPr>
              <a:t> Therefore we ought to give the more earnest heed to the things which we have heard, lest at any time we should let them slip.</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For if the word spoken by angels was </a:t>
            </a:r>
            <a:r>
              <a:rPr lang="en-US" b="0" dirty="0" err="1">
                <a:latin typeface="Arial" panose="020B0604020202020204" pitchFamily="34" charset="0"/>
                <a:cs typeface="Arial" panose="020B0604020202020204" pitchFamily="34" charset="0"/>
              </a:rPr>
              <a:t>stedfast</a:t>
            </a:r>
            <a:r>
              <a:rPr lang="en-US" b="0" dirty="0">
                <a:latin typeface="Arial" panose="020B0604020202020204" pitchFamily="34" charset="0"/>
                <a:cs typeface="Arial" panose="020B0604020202020204" pitchFamily="34" charset="0"/>
              </a:rPr>
              <a:t>, and every transgression and disobedience received a just recompence of reward;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How shall we escape, if we neglect so great salvation; which at the first began to be spoken by the Lord, and was confirmed unto us by them that heard him;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Hebrews 3:12-13 KJV 12 </a:t>
            </a:r>
            <a:r>
              <a:rPr lang="en-US" b="0" dirty="0">
                <a:latin typeface="Arial" panose="020B0604020202020204" pitchFamily="34" charset="0"/>
                <a:cs typeface="Arial" panose="020B0604020202020204" pitchFamily="34" charset="0"/>
              </a:rPr>
              <a:t>Take heed, brethren, lest there be in any of you an evil heart of unbelief, in departing from the living God.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But exhort one another daily, while it is called To day; lest any of you be hardened through the deceitfulness of sin.</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2:19-22 KJV 19 </a:t>
            </a:r>
            <a:r>
              <a:rPr lang="en-US" b="0" dirty="0">
                <a:latin typeface="Arial" panose="020B0604020202020204" pitchFamily="34" charset="0"/>
                <a:cs typeface="Arial" panose="020B0604020202020204" pitchFamily="34" charset="0"/>
              </a:rPr>
              <a:t>While they promise them liberty, they themselves are the servants of corruption: for of whom a man is overcome, of the same is he brought in bondage.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For if after </a:t>
            </a:r>
            <a:r>
              <a:rPr lang="en-US" b="1" dirty="0">
                <a:latin typeface="Arial" panose="020B0604020202020204" pitchFamily="34" charset="0"/>
                <a:cs typeface="Arial" panose="020B0604020202020204" pitchFamily="34" charset="0"/>
              </a:rPr>
              <a:t>they have escaped the pollutions of the world </a:t>
            </a:r>
            <a:r>
              <a:rPr lang="en-US" b="0" dirty="0">
                <a:latin typeface="Arial" panose="020B0604020202020204" pitchFamily="34" charset="0"/>
                <a:cs typeface="Arial" panose="020B0604020202020204" pitchFamily="34" charset="0"/>
              </a:rPr>
              <a:t>through the knowledge of the Lord and </a:t>
            </a:r>
            <a:r>
              <a:rPr lang="en-US" b="0" dirty="0" err="1">
                <a:latin typeface="Arial" panose="020B0604020202020204" pitchFamily="34" charset="0"/>
                <a:cs typeface="Arial" panose="020B0604020202020204" pitchFamily="34" charset="0"/>
              </a:rPr>
              <a:t>Saviour</a:t>
            </a:r>
            <a:r>
              <a:rPr lang="en-US" b="0" dirty="0">
                <a:latin typeface="Arial" panose="020B0604020202020204" pitchFamily="34" charset="0"/>
                <a:cs typeface="Arial" panose="020B0604020202020204" pitchFamily="34" charset="0"/>
              </a:rPr>
              <a:t> Jesus Christ, </a:t>
            </a:r>
            <a:r>
              <a:rPr lang="en-US" b="1" dirty="0">
                <a:latin typeface="Arial" panose="020B0604020202020204" pitchFamily="34" charset="0"/>
                <a:cs typeface="Arial" panose="020B0604020202020204" pitchFamily="34" charset="0"/>
              </a:rPr>
              <a:t>they are again entangled therein, and overcome</a:t>
            </a:r>
            <a:r>
              <a:rPr lang="en-US" b="0" dirty="0">
                <a:latin typeface="Arial" panose="020B0604020202020204" pitchFamily="34" charset="0"/>
                <a:cs typeface="Arial" panose="020B0604020202020204" pitchFamily="34" charset="0"/>
              </a:rPr>
              <a:t>, the latter end is worse with them than the beginning.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For it had been better for them not to have known the way of righteousness, than, after they have known it, to turn from the holy commandment delivered unto them.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But it is happened unto them according to the true proverb, The dog is turned to his own vomit again; and the sow that was washed to her wallowing in the mire.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5:1-7 KJV 1 </a:t>
            </a:r>
            <a:r>
              <a:rPr lang="en-US" b="0" dirty="0">
                <a:latin typeface="Arial" panose="020B0604020202020204" pitchFamily="34" charset="0"/>
                <a:cs typeface="Arial" panose="020B0604020202020204" pitchFamily="34" charset="0"/>
              </a:rPr>
              <a:t>Stand fast therefore in the liberty wherewith Christ hath made us free, and be not entangled again with the yoke of bondage</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Behold, I Paul say unto you, that if ye be circumcised, Christ shall profit you nothing.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For I testify again to every man that is circumcised, that he is a debtor to do the whole law</a:t>
            </a:r>
            <a:r>
              <a:rPr lang="en-US" b="1" dirty="0">
                <a:latin typeface="Arial" panose="020B0604020202020204" pitchFamily="34" charset="0"/>
                <a:cs typeface="Arial" panose="020B0604020202020204" pitchFamily="34" charset="0"/>
              </a:rPr>
              <a:t>. 4 </a:t>
            </a:r>
            <a:r>
              <a:rPr lang="en-US" b="0" dirty="0">
                <a:latin typeface="Arial" panose="020B0604020202020204" pitchFamily="34" charset="0"/>
                <a:cs typeface="Arial" panose="020B0604020202020204" pitchFamily="34" charset="0"/>
              </a:rPr>
              <a:t>Christ is become of no effect unto you, </a:t>
            </a:r>
            <a:r>
              <a:rPr lang="en-US" b="1" dirty="0">
                <a:latin typeface="Arial" panose="020B0604020202020204" pitchFamily="34" charset="0"/>
                <a:cs typeface="Arial" panose="020B0604020202020204" pitchFamily="34" charset="0"/>
              </a:rPr>
              <a:t>whosoever of you are justified by the law; ye are fallen from grace. 5 </a:t>
            </a:r>
            <a:r>
              <a:rPr lang="en-US" b="0" dirty="0">
                <a:latin typeface="Arial" panose="020B0604020202020204" pitchFamily="34" charset="0"/>
                <a:cs typeface="Arial" panose="020B0604020202020204" pitchFamily="34" charset="0"/>
              </a:rPr>
              <a:t>For we through the Spirit wait for the hope of righteousness by faith.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For in Jesus Christ neither circumcision </a:t>
            </a:r>
            <a:r>
              <a:rPr lang="en-US" b="0" dirty="0" err="1">
                <a:latin typeface="Arial" panose="020B0604020202020204" pitchFamily="34" charset="0"/>
                <a:cs typeface="Arial" panose="020B0604020202020204" pitchFamily="34" charset="0"/>
              </a:rPr>
              <a:t>availeth</a:t>
            </a:r>
            <a:r>
              <a:rPr lang="en-US" b="0" dirty="0">
                <a:latin typeface="Arial" panose="020B0604020202020204" pitchFamily="34" charset="0"/>
                <a:cs typeface="Arial" panose="020B0604020202020204" pitchFamily="34" charset="0"/>
              </a:rPr>
              <a:t> any thing, nor uncircumcision; but faith which worketh by love. </a:t>
            </a:r>
            <a:r>
              <a:rPr lang="en-US" b="1" dirty="0">
                <a:latin typeface="Arial" panose="020B0604020202020204" pitchFamily="34" charset="0"/>
                <a:cs typeface="Arial" panose="020B0604020202020204" pitchFamily="34" charset="0"/>
              </a:rPr>
              <a:t>7 Ye did run well; who did hinder you that ye should not obey the truth?</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Galatians 1:6-9 KJV 6 I </a:t>
            </a:r>
            <a:r>
              <a:rPr lang="en-US" b="0" dirty="0">
                <a:latin typeface="Arial" panose="020B0604020202020204" pitchFamily="34" charset="0"/>
                <a:cs typeface="Arial" panose="020B0604020202020204" pitchFamily="34" charset="0"/>
              </a:rPr>
              <a:t>marvel that ye are so </a:t>
            </a:r>
            <a:r>
              <a:rPr lang="en-US" b="1" dirty="0">
                <a:latin typeface="Arial" panose="020B0604020202020204" pitchFamily="34" charset="0"/>
                <a:cs typeface="Arial" panose="020B0604020202020204" pitchFamily="34" charset="0"/>
              </a:rPr>
              <a:t>soon removed from him that called you into the grace of Christ </a:t>
            </a:r>
            <a:r>
              <a:rPr lang="en-US" b="0" dirty="0">
                <a:latin typeface="Arial" panose="020B0604020202020204" pitchFamily="34" charset="0"/>
                <a:cs typeface="Arial" panose="020B0604020202020204" pitchFamily="34" charset="0"/>
              </a:rPr>
              <a:t>unto another gospel: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Which is not another; but there be some that trouble you, and would pervert the gospel of Christ.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though we, or an angel from heaven, preach any other gospel unto you than that which we have preached unto you, let him be accursed.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As we said before, so say I now again, If any man preach any other gospel unto you than that ye have received, let him be accursed.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Galatians 3:1-3 KJV 1 O foolish Galatians, who hath bewitched you, that ye should not obey the truth, </a:t>
            </a:r>
            <a:r>
              <a:rPr lang="en-US" b="0" dirty="0">
                <a:latin typeface="Arial" panose="020B0604020202020204" pitchFamily="34" charset="0"/>
                <a:cs typeface="Arial" panose="020B0604020202020204" pitchFamily="34" charset="0"/>
              </a:rPr>
              <a:t>before whose eyes Jesus Christ hath been evidently set forth, crucified among you?</a:t>
            </a:r>
            <a:r>
              <a:rPr lang="en-US" b="1" dirty="0">
                <a:latin typeface="Arial" panose="020B0604020202020204" pitchFamily="34" charset="0"/>
                <a:cs typeface="Arial" panose="020B0604020202020204" pitchFamily="34" charset="0"/>
              </a:rPr>
              <a:t> 2</a:t>
            </a:r>
            <a:r>
              <a:rPr lang="en-US" b="0" dirty="0">
                <a:latin typeface="Arial" panose="020B0604020202020204" pitchFamily="34" charset="0"/>
                <a:cs typeface="Arial" panose="020B0604020202020204" pitchFamily="34" charset="0"/>
              </a:rPr>
              <a:t> This only would I learn of you, Received ye the Spirit by the works of the law, or by the hearing of faith?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Are ye so </a:t>
            </a:r>
            <a:r>
              <a:rPr lang="en-US" b="1" dirty="0">
                <a:latin typeface="Arial" panose="020B0604020202020204" pitchFamily="34" charset="0"/>
                <a:cs typeface="Arial" panose="020B0604020202020204" pitchFamily="34" charset="0"/>
              </a:rPr>
              <a:t>foolish? </a:t>
            </a:r>
            <a:r>
              <a:rPr lang="en-US" b="0" dirty="0">
                <a:latin typeface="Arial" panose="020B0604020202020204" pitchFamily="34" charset="0"/>
                <a:cs typeface="Arial" panose="020B0604020202020204" pitchFamily="34" charset="0"/>
              </a:rPr>
              <a:t>having begun in the Spirit, are ye now made perfect by the flesh?</a:t>
            </a:r>
          </a:p>
        </p:txBody>
      </p:sp>
      <p:sp>
        <p:nvSpPr>
          <p:cNvPr id="4" name="Slide Number Placeholder 3"/>
          <p:cNvSpPr>
            <a:spLocks noGrp="1"/>
          </p:cNvSpPr>
          <p:nvPr>
            <p:ph type="sldNum" sz="quarter" idx="5"/>
          </p:nvPr>
        </p:nvSpPr>
        <p:spPr>
          <a:xfrm>
            <a:off x="4145280" y="8392896"/>
            <a:ext cx="3169920" cy="481726"/>
          </a:xfrm>
        </p:spPr>
        <p:txBody>
          <a:bodyPr/>
          <a:lstStyle/>
          <a:p>
            <a:r>
              <a:rPr lang="en-US" dirty="0"/>
              <a:t> </a:t>
            </a:r>
            <a:fld id="{DB303FA8-A3F3-7640-B13D-36C73B3E5587}" type="slidenum">
              <a:rPr lang="en-US" smtClean="0"/>
              <a:t>10</a:t>
            </a:fld>
            <a:endParaRPr lang="en-US" dirty="0"/>
          </a:p>
        </p:txBody>
      </p:sp>
      <p:sp>
        <p:nvSpPr>
          <p:cNvPr id="5" name="Date Placeholder 4">
            <a:extLst>
              <a:ext uri="{FF2B5EF4-FFF2-40B4-BE49-F238E27FC236}">
                <a16:creationId xmlns:a16="http://schemas.microsoft.com/office/drawing/2014/main" id="{D6657592-E7FA-F6FF-3673-B376A4014651}"/>
              </a:ext>
            </a:extLst>
          </p:cNvPr>
          <p:cNvSpPr>
            <a:spLocks noGrp="1"/>
          </p:cNvSpPr>
          <p:nvPr>
            <p:ph type="dt" idx="1"/>
          </p:nvPr>
        </p:nvSpPr>
        <p:spPr/>
        <p:txBody>
          <a:bodyPr/>
          <a:lstStyle/>
          <a:p>
            <a:r>
              <a:rPr lang="en-US"/>
              <a:t>6/9/2024 AM</a:t>
            </a:r>
            <a:endParaRPr lang="en-US" dirty="0"/>
          </a:p>
        </p:txBody>
      </p:sp>
    </p:spTree>
    <p:extLst>
      <p:ext uri="{BB962C8B-B14F-4D97-AF65-F5344CB8AC3E}">
        <p14:creationId xmlns:p14="http://schemas.microsoft.com/office/powerpoint/2010/main" val="1245823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r>
              <a:rPr lang="en-US" b="1" dirty="0">
                <a:latin typeface="Arial" panose="020B0604020202020204" pitchFamily="34" charset="0"/>
                <a:cs typeface="Arial" panose="020B0604020202020204" pitchFamily="34" charset="0"/>
              </a:rPr>
              <a:t>Matt. 3:13-4:11 </a:t>
            </a:r>
            <a:r>
              <a:rPr lang="en-US" b="0" dirty="0">
                <a:latin typeface="Arial" panose="020B0604020202020204" pitchFamily="34" charset="0"/>
                <a:cs typeface="Arial" panose="020B0604020202020204" pitchFamily="34" charset="0"/>
              </a:rPr>
              <a:t>Read text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1:1-3 KJV 1 </a:t>
            </a:r>
            <a:r>
              <a:rPr lang="en-US" b="0" dirty="0">
                <a:latin typeface="Arial" panose="020B0604020202020204" pitchFamily="34" charset="0"/>
                <a:cs typeface="Arial" panose="020B0604020202020204" pitchFamily="34" charset="0"/>
              </a:rPr>
              <a:t>James, a servant of God and of the Lord Jesus Christ, to the twelve tribes which are scattered abroad, greeting.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My brethren, </a:t>
            </a:r>
            <a:r>
              <a:rPr lang="en-US" b="1" dirty="0">
                <a:latin typeface="Arial" panose="020B0604020202020204" pitchFamily="34" charset="0"/>
                <a:cs typeface="Arial" panose="020B0604020202020204" pitchFamily="34" charset="0"/>
              </a:rPr>
              <a:t>count it all joy when ye fall into divers </a:t>
            </a:r>
            <a:r>
              <a:rPr lang="en-US" b="0" dirty="0">
                <a:latin typeface="Arial" panose="020B0604020202020204" pitchFamily="34" charset="0"/>
                <a:cs typeface="Arial" panose="020B0604020202020204" pitchFamily="34" charset="0"/>
              </a:rPr>
              <a:t>temptations;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Knowing this, that the trying of your faith worketh patience.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1:12 KJV 12 </a:t>
            </a:r>
            <a:r>
              <a:rPr lang="en-US" b="0" dirty="0">
                <a:latin typeface="Arial" panose="020B0604020202020204" pitchFamily="34" charset="0"/>
                <a:cs typeface="Arial" panose="020B0604020202020204" pitchFamily="34" charset="0"/>
              </a:rPr>
              <a:t>Blessed is the man that </a:t>
            </a:r>
            <a:r>
              <a:rPr lang="en-US" b="1" dirty="0" err="1">
                <a:latin typeface="Arial" panose="020B0604020202020204" pitchFamily="34" charset="0"/>
                <a:cs typeface="Arial" panose="020B0604020202020204" pitchFamily="34" charset="0"/>
              </a:rPr>
              <a:t>endureth</a:t>
            </a:r>
            <a:r>
              <a:rPr lang="en-US" b="0" dirty="0">
                <a:latin typeface="Arial" panose="020B0604020202020204" pitchFamily="34" charset="0"/>
                <a:cs typeface="Arial" panose="020B0604020202020204" pitchFamily="34" charset="0"/>
              </a:rPr>
              <a:t> temptation: </a:t>
            </a:r>
            <a:r>
              <a:rPr lang="en-US" b="1" dirty="0">
                <a:latin typeface="Arial" panose="020B0604020202020204" pitchFamily="34" charset="0"/>
                <a:cs typeface="Arial" panose="020B0604020202020204" pitchFamily="34" charset="0"/>
              </a:rPr>
              <a:t>for when he is tried, he shall receive the crown of life, which the Lord hath promised to them that love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1:13-15 KJV 13 </a:t>
            </a:r>
            <a:r>
              <a:rPr lang="en-US" b="0" dirty="0">
                <a:latin typeface="Arial" panose="020B0604020202020204" pitchFamily="34" charset="0"/>
                <a:cs typeface="Arial" panose="020B0604020202020204" pitchFamily="34" charset="0"/>
              </a:rPr>
              <a:t>Let no man say when he is tempted, I am tempted of God: for God cannot be tempted with evil, neither </a:t>
            </a:r>
            <a:r>
              <a:rPr lang="en-US" b="0" dirty="0" err="1">
                <a:latin typeface="Arial" panose="020B0604020202020204" pitchFamily="34" charset="0"/>
                <a:cs typeface="Arial" panose="020B0604020202020204" pitchFamily="34" charset="0"/>
              </a:rPr>
              <a:t>tempteth</a:t>
            </a:r>
            <a:r>
              <a:rPr lang="en-US" b="0" dirty="0">
                <a:latin typeface="Arial" panose="020B0604020202020204" pitchFamily="34" charset="0"/>
                <a:cs typeface="Arial" panose="020B0604020202020204" pitchFamily="34" charset="0"/>
              </a:rPr>
              <a:t> he any man</a:t>
            </a:r>
            <a:r>
              <a:rPr lang="en-US" b="1" dirty="0">
                <a:latin typeface="Arial" panose="020B0604020202020204" pitchFamily="34" charset="0"/>
                <a:cs typeface="Arial" panose="020B0604020202020204" pitchFamily="34" charset="0"/>
              </a:rPr>
              <a:t>: 14 </a:t>
            </a:r>
            <a:r>
              <a:rPr lang="en-US" b="0" dirty="0">
                <a:latin typeface="Arial" panose="020B0604020202020204" pitchFamily="34" charset="0"/>
                <a:cs typeface="Arial" panose="020B0604020202020204" pitchFamily="34" charset="0"/>
              </a:rPr>
              <a:t>But every man is tempted, when he is drawn away of his own lust, and enticed.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Then when lust hath conceived, it bringeth forth sin: and sin, when it is finished, bringeth forth death.</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Do not err, my beloved brethren.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10:13 KJV 13</a:t>
            </a:r>
            <a:r>
              <a:rPr lang="en-US" b="0" dirty="0">
                <a:latin typeface="Arial" panose="020B0604020202020204" pitchFamily="34" charset="0"/>
                <a:cs typeface="Arial" panose="020B0604020202020204" pitchFamily="34" charset="0"/>
              </a:rPr>
              <a:t> There hath no temptation taken you but such as is </a:t>
            </a:r>
            <a:r>
              <a:rPr lang="en-US" b="1" dirty="0">
                <a:latin typeface="Arial" panose="020B0604020202020204" pitchFamily="34" charset="0"/>
                <a:cs typeface="Arial" panose="020B0604020202020204" pitchFamily="34" charset="0"/>
              </a:rPr>
              <a:t>common to man</a:t>
            </a:r>
            <a:r>
              <a:rPr lang="en-US" b="0" dirty="0">
                <a:latin typeface="Arial" panose="020B0604020202020204" pitchFamily="34" charset="0"/>
                <a:cs typeface="Arial" panose="020B0604020202020204" pitchFamily="34" charset="0"/>
              </a:rPr>
              <a:t>: but God is faithful, who will not suffer you to be tempted above that ye are able; </a:t>
            </a:r>
            <a:r>
              <a:rPr lang="en-US" b="1" i="0" dirty="0">
                <a:latin typeface="Arial" panose="020B0604020202020204" pitchFamily="34" charset="0"/>
                <a:cs typeface="Arial" panose="020B0604020202020204" pitchFamily="34" charset="0"/>
              </a:rPr>
              <a:t>but will with the temptation also make a way to escape, that ye may be able to bear it.</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1 John 2:15-17 KJV 15 </a:t>
            </a:r>
            <a:r>
              <a:rPr lang="en-US" b="0" i="0" dirty="0">
                <a:latin typeface="Arial" panose="020B0604020202020204" pitchFamily="34" charset="0"/>
                <a:cs typeface="Arial" panose="020B0604020202020204" pitchFamily="34" charset="0"/>
              </a:rPr>
              <a:t>Love not the world, neither the things that are in the world. If any man love the world, the love of the Father is not in him. </a:t>
            </a:r>
            <a:r>
              <a:rPr lang="en-US" b="1" i="0" dirty="0">
                <a:latin typeface="Arial" panose="020B0604020202020204" pitchFamily="34" charset="0"/>
                <a:cs typeface="Arial" panose="020B0604020202020204" pitchFamily="34" charset="0"/>
              </a:rPr>
              <a:t>16</a:t>
            </a:r>
            <a:r>
              <a:rPr lang="en-US" b="0" i="0" dirty="0">
                <a:latin typeface="Arial" panose="020B0604020202020204" pitchFamily="34" charset="0"/>
                <a:cs typeface="Arial" panose="020B0604020202020204" pitchFamily="34" charset="0"/>
              </a:rPr>
              <a:t> For all that is in the world, </a:t>
            </a:r>
            <a:r>
              <a:rPr lang="en-US" b="1" i="0" dirty="0">
                <a:latin typeface="Arial" panose="020B0604020202020204" pitchFamily="34" charset="0"/>
                <a:cs typeface="Arial" panose="020B0604020202020204" pitchFamily="34" charset="0"/>
              </a:rPr>
              <a:t>the lust of the flesh</a:t>
            </a:r>
            <a:r>
              <a:rPr lang="en-US" b="0" i="0" dirty="0">
                <a:latin typeface="Arial" panose="020B0604020202020204" pitchFamily="34" charset="0"/>
                <a:cs typeface="Arial" panose="020B0604020202020204" pitchFamily="34" charset="0"/>
              </a:rPr>
              <a:t>, and the </a:t>
            </a:r>
            <a:r>
              <a:rPr lang="en-US" b="1" i="0" dirty="0">
                <a:latin typeface="Arial" panose="020B0604020202020204" pitchFamily="34" charset="0"/>
                <a:cs typeface="Arial" panose="020B0604020202020204" pitchFamily="34" charset="0"/>
              </a:rPr>
              <a:t>lust of the eyes</a:t>
            </a:r>
            <a:r>
              <a:rPr lang="en-US" b="0" i="0" dirty="0">
                <a:latin typeface="Arial" panose="020B0604020202020204" pitchFamily="34" charset="0"/>
                <a:cs typeface="Arial" panose="020B0604020202020204" pitchFamily="34" charset="0"/>
              </a:rPr>
              <a:t>, and the </a:t>
            </a:r>
            <a:r>
              <a:rPr lang="en-US" b="1" i="0" dirty="0">
                <a:latin typeface="Arial" panose="020B0604020202020204" pitchFamily="34" charset="0"/>
                <a:cs typeface="Arial" panose="020B0604020202020204" pitchFamily="34" charset="0"/>
              </a:rPr>
              <a:t>pride of life</a:t>
            </a:r>
            <a:r>
              <a:rPr lang="en-US" b="0" i="0" dirty="0">
                <a:latin typeface="Arial" panose="020B0604020202020204" pitchFamily="34" charset="0"/>
                <a:cs typeface="Arial" panose="020B0604020202020204" pitchFamily="34" charset="0"/>
              </a:rPr>
              <a:t>, is not of the Father, but is of the world.</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Jesus Tempted - Matthew 4:1-11 KJV</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FLESH - 1 </a:t>
            </a:r>
            <a:r>
              <a:rPr lang="en-US" b="0" i="0" dirty="0">
                <a:latin typeface="Arial" panose="020B0604020202020204" pitchFamily="34" charset="0"/>
                <a:cs typeface="Arial" panose="020B0604020202020204" pitchFamily="34" charset="0"/>
              </a:rPr>
              <a:t>Then was Jesus led up of the Spirit into the wilderness to be tempted of the devil. </a:t>
            </a:r>
            <a:r>
              <a:rPr lang="en-US" b="1" i="1" dirty="0">
                <a:latin typeface="Arial" panose="020B0604020202020204" pitchFamily="34" charset="0"/>
                <a:cs typeface="Arial" panose="020B0604020202020204" pitchFamily="34" charset="0"/>
              </a:rPr>
              <a:t>2</a:t>
            </a:r>
            <a:r>
              <a:rPr lang="en-US" b="0" i="1" dirty="0">
                <a:latin typeface="Arial" panose="020B0604020202020204" pitchFamily="34" charset="0"/>
                <a:cs typeface="Arial" panose="020B0604020202020204" pitchFamily="34" charset="0"/>
              </a:rPr>
              <a:t> And when he had fasted forty days and forty nights, he was afterward an </a:t>
            </a:r>
            <a:r>
              <a:rPr lang="en-US" b="0" i="1" dirty="0" err="1">
                <a:latin typeface="Arial" panose="020B0604020202020204" pitchFamily="34" charset="0"/>
                <a:cs typeface="Arial" panose="020B0604020202020204" pitchFamily="34" charset="0"/>
              </a:rPr>
              <a:t>hungred</a:t>
            </a:r>
            <a:r>
              <a:rPr lang="en-US" b="0"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3</a:t>
            </a:r>
            <a:r>
              <a:rPr lang="en-US" b="0" i="1" dirty="0">
                <a:latin typeface="Arial" panose="020B0604020202020204" pitchFamily="34" charset="0"/>
                <a:cs typeface="Arial" panose="020B0604020202020204" pitchFamily="34" charset="0"/>
              </a:rPr>
              <a:t> And when the tempter came to him, he said, If thou be the Son of God, command that these stones be made bread.</a:t>
            </a:r>
            <a:r>
              <a:rPr lang="en-US" b="1" i="1" dirty="0">
                <a:latin typeface="Arial" panose="020B0604020202020204" pitchFamily="34" charset="0"/>
                <a:cs typeface="Arial" panose="020B0604020202020204" pitchFamily="34" charset="0"/>
              </a:rPr>
              <a:t> 4 </a:t>
            </a:r>
            <a:r>
              <a:rPr lang="en-US" b="0" i="1" dirty="0">
                <a:latin typeface="Arial" panose="020B0604020202020204" pitchFamily="34" charset="0"/>
                <a:cs typeface="Arial" panose="020B0604020202020204" pitchFamily="34" charset="0"/>
              </a:rPr>
              <a:t>But he answered and said, It is written, </a:t>
            </a:r>
            <a:r>
              <a:rPr lang="en-US" b="0" i="1" u="sng" dirty="0">
                <a:latin typeface="Arial" panose="020B0604020202020204" pitchFamily="34" charset="0"/>
                <a:cs typeface="Arial" panose="020B0604020202020204" pitchFamily="34" charset="0"/>
              </a:rPr>
              <a:t>Man shall not live by bread alone, but by every word that </a:t>
            </a:r>
            <a:r>
              <a:rPr lang="en-US" b="0" i="1" u="sng" dirty="0" err="1">
                <a:latin typeface="Arial" panose="020B0604020202020204" pitchFamily="34" charset="0"/>
                <a:cs typeface="Arial" panose="020B0604020202020204" pitchFamily="34" charset="0"/>
              </a:rPr>
              <a:t>proceedeth</a:t>
            </a:r>
            <a:r>
              <a:rPr lang="en-US" b="0" i="1" u="sng" dirty="0">
                <a:latin typeface="Arial" panose="020B0604020202020204" pitchFamily="34" charset="0"/>
                <a:cs typeface="Arial" panose="020B0604020202020204" pitchFamily="34" charset="0"/>
              </a:rPr>
              <a:t> out of the mouth of God</a:t>
            </a:r>
            <a:r>
              <a:rPr lang="en-US" b="0" i="1"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(Duet. 8:3)</a:t>
            </a:r>
          </a:p>
          <a:p>
            <a:r>
              <a:rPr lang="en-US" b="0" i="0" dirty="0">
                <a:latin typeface="Arial" panose="020B0604020202020204" pitchFamily="34" charset="0"/>
                <a:cs typeface="Arial" panose="020B0604020202020204" pitchFamily="34" charset="0"/>
              </a:rPr>
              <a:t> </a:t>
            </a:r>
          </a:p>
          <a:p>
            <a:r>
              <a:rPr lang="en-US" b="1" i="0" dirty="0">
                <a:latin typeface="Arial" panose="020B0604020202020204" pitchFamily="34" charset="0"/>
                <a:cs typeface="Arial" panose="020B0604020202020204" pitchFamily="34" charset="0"/>
              </a:rPr>
              <a:t>PRIDE</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5 </a:t>
            </a:r>
            <a:r>
              <a:rPr lang="en-US" b="0" i="1" dirty="0">
                <a:latin typeface="Arial" panose="020B0604020202020204" pitchFamily="34" charset="0"/>
                <a:cs typeface="Arial" panose="020B0604020202020204" pitchFamily="34" charset="0"/>
              </a:rPr>
              <a:t>Then the devil taketh him up into the holy city, and </a:t>
            </a:r>
            <a:r>
              <a:rPr lang="en-US" b="0" i="1" dirty="0" err="1">
                <a:latin typeface="Arial" panose="020B0604020202020204" pitchFamily="34" charset="0"/>
                <a:cs typeface="Arial" panose="020B0604020202020204" pitchFamily="34" charset="0"/>
              </a:rPr>
              <a:t>setteth</a:t>
            </a:r>
            <a:r>
              <a:rPr lang="en-US" b="0" i="1" dirty="0">
                <a:latin typeface="Arial" panose="020B0604020202020204" pitchFamily="34" charset="0"/>
                <a:cs typeface="Arial" panose="020B0604020202020204" pitchFamily="34" charset="0"/>
              </a:rPr>
              <a:t> him on a pinnacle of the temple, </a:t>
            </a:r>
            <a:r>
              <a:rPr lang="en-US" b="1" i="1" dirty="0">
                <a:latin typeface="Arial" panose="020B0604020202020204" pitchFamily="34" charset="0"/>
                <a:cs typeface="Arial" panose="020B0604020202020204" pitchFamily="34" charset="0"/>
              </a:rPr>
              <a:t>6</a:t>
            </a:r>
            <a:r>
              <a:rPr lang="en-US" b="0" i="1" dirty="0">
                <a:latin typeface="Arial" panose="020B0604020202020204" pitchFamily="34" charset="0"/>
                <a:cs typeface="Arial" panose="020B0604020202020204" pitchFamily="34" charset="0"/>
              </a:rPr>
              <a:t> And saith unto him, If thou be the Son of God, cast thyself down: </a:t>
            </a:r>
            <a:r>
              <a:rPr lang="en-US" b="0" i="1" u="sng" dirty="0">
                <a:latin typeface="Arial" panose="020B0604020202020204" pitchFamily="34" charset="0"/>
                <a:cs typeface="Arial" panose="020B0604020202020204" pitchFamily="34" charset="0"/>
              </a:rPr>
              <a:t>for it is written, He shall give his angels charge concerning thee: and in their hands they shall bear thee up, lest at any time thou dash thy foot against a stone</a:t>
            </a:r>
            <a:r>
              <a:rPr lang="en-US" b="0" i="1"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(Psa. 91:11-12) 7 </a:t>
            </a:r>
            <a:r>
              <a:rPr lang="en-US" b="0" i="1" u="sng" dirty="0">
                <a:latin typeface="Arial" panose="020B0604020202020204" pitchFamily="34" charset="0"/>
                <a:cs typeface="Arial" panose="020B0604020202020204" pitchFamily="34" charset="0"/>
              </a:rPr>
              <a:t>Jesus said unto him, It is written again, Thou shalt not tempt the Lord thy God</a:t>
            </a:r>
            <a:r>
              <a:rPr lang="en-US" b="0" i="1"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(Deut. 6;16)</a:t>
            </a:r>
          </a:p>
          <a:p>
            <a:endParaRPr lang="en-US" b="0"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latin typeface="Arial" panose="020B0604020202020204" pitchFamily="34" charset="0"/>
                <a:cs typeface="Arial" panose="020B0604020202020204" pitchFamily="34" charset="0"/>
              </a:rPr>
              <a:t>EYES</a:t>
            </a:r>
            <a:r>
              <a:rPr lang="en-US" b="0" i="0"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8</a:t>
            </a:r>
            <a:r>
              <a:rPr lang="en-US" b="0" i="1" dirty="0">
                <a:latin typeface="Arial" panose="020B0604020202020204" pitchFamily="34" charset="0"/>
                <a:cs typeface="Arial" panose="020B0604020202020204" pitchFamily="34" charset="0"/>
              </a:rPr>
              <a:t> Again, the devil taketh him up into an exceeding high mountain, and </a:t>
            </a:r>
            <a:r>
              <a:rPr lang="en-US" b="0" i="1" dirty="0" err="1">
                <a:latin typeface="Arial" panose="020B0604020202020204" pitchFamily="34" charset="0"/>
                <a:cs typeface="Arial" panose="020B0604020202020204" pitchFamily="34" charset="0"/>
              </a:rPr>
              <a:t>sheweth</a:t>
            </a:r>
            <a:r>
              <a:rPr lang="en-US" b="0" i="1" dirty="0">
                <a:latin typeface="Arial" panose="020B0604020202020204" pitchFamily="34" charset="0"/>
                <a:cs typeface="Arial" panose="020B0604020202020204" pitchFamily="34" charset="0"/>
              </a:rPr>
              <a:t> him all the kingdoms of the world, and the glory of them; </a:t>
            </a:r>
            <a:r>
              <a:rPr lang="en-US" b="1" i="1" dirty="0">
                <a:latin typeface="Arial" panose="020B0604020202020204" pitchFamily="34" charset="0"/>
                <a:cs typeface="Arial" panose="020B0604020202020204" pitchFamily="34" charset="0"/>
              </a:rPr>
              <a:t>9 </a:t>
            </a:r>
            <a:r>
              <a:rPr lang="en-US" b="0" i="1" dirty="0">
                <a:latin typeface="Arial" panose="020B0604020202020204" pitchFamily="34" charset="0"/>
                <a:cs typeface="Arial" panose="020B0604020202020204" pitchFamily="34" charset="0"/>
              </a:rPr>
              <a:t>And saith unto him, All these things will I give thee, if thou wilt fall down and worship me</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10</a:t>
            </a:r>
            <a:r>
              <a:rPr lang="en-US" b="0" i="0" dirty="0">
                <a:latin typeface="Arial" panose="020B0604020202020204" pitchFamily="34" charset="0"/>
                <a:cs typeface="Arial" panose="020B0604020202020204" pitchFamily="34" charset="0"/>
              </a:rPr>
              <a:t> Then saith Jesus unto him, Get thee hence, Satan: for it is written, </a:t>
            </a:r>
            <a:r>
              <a:rPr lang="en-US" b="0" i="1" u="sng" dirty="0">
                <a:latin typeface="Arial" panose="020B0604020202020204" pitchFamily="34" charset="0"/>
                <a:cs typeface="Arial" panose="020B0604020202020204" pitchFamily="34" charset="0"/>
              </a:rPr>
              <a:t>Thou shalt worship the Lord thy God, and him only shalt thou serve</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(Duet. 6:13; 10:20; Josh. 24:14)  </a:t>
            </a:r>
            <a:r>
              <a:rPr lang="en-US" b="1" i="0" dirty="0">
                <a:latin typeface="Arial" panose="020B0604020202020204" pitchFamily="34" charset="0"/>
                <a:cs typeface="Arial" panose="020B0604020202020204" pitchFamily="34" charset="0"/>
              </a:rPr>
              <a:t>11</a:t>
            </a:r>
            <a:r>
              <a:rPr lang="en-US" b="0" i="0" dirty="0">
                <a:latin typeface="Arial" panose="020B0604020202020204" pitchFamily="34" charset="0"/>
                <a:cs typeface="Arial" panose="020B0604020202020204" pitchFamily="34" charset="0"/>
              </a:rPr>
              <a:t> Then the devil </a:t>
            </a:r>
            <a:r>
              <a:rPr lang="en-US" b="0" i="0" dirty="0" err="1">
                <a:latin typeface="Arial" panose="020B0604020202020204" pitchFamily="34" charset="0"/>
                <a:cs typeface="Arial" panose="020B0604020202020204" pitchFamily="34" charset="0"/>
              </a:rPr>
              <a:t>leaveth</a:t>
            </a:r>
            <a:r>
              <a:rPr lang="en-US" b="0" i="0" dirty="0">
                <a:latin typeface="Arial" panose="020B0604020202020204" pitchFamily="34" charset="0"/>
                <a:cs typeface="Arial" panose="020B0604020202020204" pitchFamily="34" charset="0"/>
              </a:rPr>
              <a:t> him, and, behold, angels came and ministered unto him. </a:t>
            </a:r>
          </a:p>
          <a:p>
            <a:pPr marL="171450" indent="-171450">
              <a:buFont typeface="Wingdings" panose="05000000000000000000" pitchFamily="2" charset="2"/>
              <a:buChar char="§"/>
            </a:pPr>
            <a:r>
              <a:rPr lang="en-US" b="1" i="0" dirty="0">
                <a:latin typeface="Arial" panose="020B0604020202020204" pitchFamily="34" charset="0"/>
                <a:cs typeface="Arial" panose="020B0604020202020204" pitchFamily="34" charset="0"/>
              </a:rPr>
              <a:t>Hebrews 4:15-16 KJV 15 </a:t>
            </a:r>
            <a:r>
              <a:rPr lang="en-US" b="0" i="0" dirty="0">
                <a:latin typeface="Arial" panose="020B0604020202020204" pitchFamily="34" charset="0"/>
                <a:cs typeface="Arial" panose="020B0604020202020204" pitchFamily="34" charset="0"/>
              </a:rPr>
              <a:t>For we have not an high priest which cannot be touched with the feeling of our infirmities; </a:t>
            </a:r>
            <a:r>
              <a:rPr lang="en-US" b="1" i="0" dirty="0">
                <a:latin typeface="Arial" panose="020B0604020202020204" pitchFamily="34" charset="0"/>
                <a:cs typeface="Arial" panose="020B0604020202020204" pitchFamily="34" charset="0"/>
              </a:rPr>
              <a:t>but was in all points tempted like as we are, yet without sin. 16</a:t>
            </a:r>
            <a:r>
              <a:rPr lang="en-US" b="0" i="0" dirty="0">
                <a:latin typeface="Arial" panose="020B0604020202020204" pitchFamily="34" charset="0"/>
                <a:cs typeface="Arial" panose="020B0604020202020204" pitchFamily="34" charset="0"/>
              </a:rPr>
              <a:t> Let us therefore come boldly unto the throne of grace, that we may obtain mercy, and find grace to help in time of need.</a:t>
            </a:r>
          </a:p>
          <a:p>
            <a:endParaRPr lang="en-US"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a:xfrm>
            <a:off x="4145280" y="8392896"/>
            <a:ext cx="3169920" cy="481726"/>
          </a:xfrm>
        </p:spPr>
        <p:txBody>
          <a:bodyPr/>
          <a:lstStyle/>
          <a:p>
            <a:r>
              <a:rPr lang="en-US" dirty="0"/>
              <a:t> </a:t>
            </a:r>
            <a:fld id="{DB303FA8-A3F3-7640-B13D-36C73B3E5587}" type="slidenum">
              <a:rPr lang="en-US" smtClean="0"/>
              <a:t>11</a:t>
            </a:fld>
            <a:endParaRPr lang="en-US" dirty="0"/>
          </a:p>
        </p:txBody>
      </p:sp>
      <p:sp>
        <p:nvSpPr>
          <p:cNvPr id="5" name="Date Placeholder 4">
            <a:extLst>
              <a:ext uri="{FF2B5EF4-FFF2-40B4-BE49-F238E27FC236}">
                <a16:creationId xmlns:a16="http://schemas.microsoft.com/office/drawing/2014/main" id="{D6657592-E7FA-F6FF-3673-B376A4014651}"/>
              </a:ext>
            </a:extLst>
          </p:cNvPr>
          <p:cNvSpPr>
            <a:spLocks noGrp="1"/>
          </p:cNvSpPr>
          <p:nvPr>
            <p:ph type="dt" idx="1"/>
          </p:nvPr>
        </p:nvSpPr>
        <p:spPr/>
        <p:txBody>
          <a:bodyPr/>
          <a:lstStyle/>
          <a:p>
            <a:r>
              <a:rPr lang="en-US"/>
              <a:t>6/9/2024 AM</a:t>
            </a:r>
            <a:endParaRPr lang="en-US" dirty="0"/>
          </a:p>
        </p:txBody>
      </p:sp>
    </p:spTree>
    <p:extLst>
      <p:ext uri="{BB962C8B-B14F-4D97-AF65-F5344CB8AC3E}">
        <p14:creationId xmlns:p14="http://schemas.microsoft.com/office/powerpoint/2010/main" val="3929385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r>
              <a:rPr lang="en-US" b="1" dirty="0">
                <a:latin typeface="Arial" panose="020B0604020202020204" pitchFamily="34" charset="0"/>
                <a:cs typeface="Arial" panose="020B0604020202020204" pitchFamily="34" charset="0"/>
              </a:rPr>
              <a:t>Romans 6:1-18 KJV 1 </a:t>
            </a:r>
            <a:r>
              <a:rPr lang="en-US" b="0" dirty="0">
                <a:latin typeface="Arial" panose="020B0604020202020204" pitchFamily="34" charset="0"/>
                <a:cs typeface="Arial" panose="020B0604020202020204" pitchFamily="34" charset="0"/>
              </a:rPr>
              <a:t>What shall we say then? Shall we continue in sin, that grace may abound?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God forbid. How shall we, that are dead to sin, live any longer therein?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Know ye not, that so many of us as were baptized into Jesus Christ were baptized into his death?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Therefore we are buried with him by baptism into death: that like as Christ was raised up from the dead by the glory of the Father, even so we also should </a:t>
            </a:r>
            <a:r>
              <a:rPr lang="en-US" b="1" dirty="0">
                <a:latin typeface="Arial" panose="020B0604020202020204" pitchFamily="34" charset="0"/>
                <a:cs typeface="Arial" panose="020B0604020202020204" pitchFamily="34" charset="0"/>
              </a:rPr>
              <a:t>walk in newness of life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For if we have been planted together in the likeness of his death, we shall be also in the likeness of his resurrection</a:t>
            </a:r>
            <a:r>
              <a:rPr lang="en-US" b="1" dirty="0">
                <a:latin typeface="Arial" panose="020B0604020202020204" pitchFamily="34" charset="0"/>
                <a:cs typeface="Arial" panose="020B0604020202020204" pitchFamily="34" charset="0"/>
              </a:rPr>
              <a:t>: 6</a:t>
            </a:r>
            <a:r>
              <a:rPr lang="en-US" b="0" dirty="0">
                <a:latin typeface="Arial" panose="020B0604020202020204" pitchFamily="34" charset="0"/>
                <a:cs typeface="Arial" panose="020B0604020202020204" pitchFamily="34" charset="0"/>
              </a:rPr>
              <a:t> Knowing this, </a:t>
            </a:r>
            <a:r>
              <a:rPr lang="en-US" b="1" dirty="0">
                <a:latin typeface="Arial" panose="020B0604020202020204" pitchFamily="34" charset="0"/>
                <a:cs typeface="Arial" panose="020B0604020202020204" pitchFamily="34" charset="0"/>
              </a:rPr>
              <a:t>that the body of sin might be destroyed, that henceforth we should not serve sin</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For he that is dead is freed from sin</a:t>
            </a:r>
            <a:r>
              <a:rPr lang="en-US" b="1" dirty="0">
                <a:latin typeface="Arial" panose="020B0604020202020204" pitchFamily="34" charset="0"/>
                <a:cs typeface="Arial" panose="020B0604020202020204" pitchFamily="34" charset="0"/>
              </a:rPr>
              <a:t>. 8</a:t>
            </a:r>
            <a:r>
              <a:rPr lang="en-US" b="0" dirty="0">
                <a:latin typeface="Arial" panose="020B0604020202020204" pitchFamily="34" charset="0"/>
                <a:cs typeface="Arial" panose="020B0604020202020204" pitchFamily="34" charset="0"/>
              </a:rPr>
              <a:t> Now if we be dead with Christ, we believe that we shall also live with him</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Knowing that Christ being raise </a:t>
            </a:r>
            <a:r>
              <a:rPr lang="en-US" b="1" i="0" dirty="0">
                <a:latin typeface="Arial" panose="020B0604020202020204" pitchFamily="34" charset="0"/>
                <a:cs typeface="Arial" panose="020B0604020202020204" pitchFamily="34" charset="0"/>
              </a:rPr>
              <a:t>that our old man is crucified with him </a:t>
            </a:r>
            <a:r>
              <a:rPr lang="en-US" b="0" dirty="0">
                <a:latin typeface="Arial" panose="020B0604020202020204" pitchFamily="34" charset="0"/>
                <a:cs typeface="Arial" panose="020B0604020202020204" pitchFamily="34" charset="0"/>
              </a:rPr>
              <a:t>from the dead </a:t>
            </a:r>
            <a:r>
              <a:rPr lang="en-US" b="0" dirty="0" err="1">
                <a:latin typeface="Arial" panose="020B0604020202020204" pitchFamily="34" charset="0"/>
                <a:cs typeface="Arial" panose="020B0604020202020204" pitchFamily="34" charset="0"/>
              </a:rPr>
              <a:t>dieth</a:t>
            </a:r>
            <a:r>
              <a:rPr lang="en-US" b="0" dirty="0">
                <a:latin typeface="Arial" panose="020B0604020202020204" pitchFamily="34" charset="0"/>
                <a:cs typeface="Arial" panose="020B0604020202020204" pitchFamily="34" charset="0"/>
              </a:rPr>
              <a:t> no more; death hath no more dominion over him.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For in that he died, he died unto sin once: but in that he </a:t>
            </a:r>
            <a:r>
              <a:rPr lang="en-US" b="0" dirty="0" err="1">
                <a:latin typeface="Arial" panose="020B0604020202020204" pitchFamily="34" charset="0"/>
                <a:cs typeface="Arial" panose="020B0604020202020204" pitchFamily="34" charset="0"/>
              </a:rPr>
              <a:t>liveth</a:t>
            </a:r>
            <a:r>
              <a:rPr lang="en-US" b="0" dirty="0">
                <a:latin typeface="Arial" panose="020B0604020202020204" pitchFamily="34" charset="0"/>
                <a:cs typeface="Arial" panose="020B0604020202020204" pitchFamily="34" charset="0"/>
              </a:rPr>
              <a:t>, he </a:t>
            </a:r>
            <a:r>
              <a:rPr lang="en-US" b="0" dirty="0" err="1">
                <a:latin typeface="Arial" panose="020B0604020202020204" pitchFamily="34" charset="0"/>
                <a:cs typeface="Arial" panose="020B0604020202020204" pitchFamily="34" charset="0"/>
              </a:rPr>
              <a:t>liveth</a:t>
            </a:r>
            <a:r>
              <a:rPr lang="en-US" b="0" dirty="0">
                <a:latin typeface="Arial" panose="020B0604020202020204" pitchFamily="34" charset="0"/>
                <a:cs typeface="Arial" panose="020B0604020202020204" pitchFamily="34" charset="0"/>
              </a:rPr>
              <a:t> unto God.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Likewise reckon ye also yourselves to be dead indeed unto sin, but alive unto God through Jesus Christ our Lord</a:t>
            </a:r>
            <a:r>
              <a:rPr lang="en-US" b="1" dirty="0">
                <a:latin typeface="Arial" panose="020B0604020202020204" pitchFamily="34" charset="0"/>
                <a:cs typeface="Arial" panose="020B0604020202020204" pitchFamily="34" charset="0"/>
              </a:rPr>
              <a:t>. 12 </a:t>
            </a:r>
            <a:r>
              <a:rPr lang="en-US" b="0" dirty="0">
                <a:latin typeface="Arial" panose="020B0604020202020204" pitchFamily="34" charset="0"/>
                <a:cs typeface="Arial" panose="020B0604020202020204" pitchFamily="34" charset="0"/>
              </a:rPr>
              <a:t>Let not sin therefore reign in your mortal body, that ye should obey it in the lusts thereof. </a:t>
            </a:r>
            <a:r>
              <a:rPr lang="en-US" b="1" dirty="0">
                <a:latin typeface="Arial" panose="020B0604020202020204" pitchFamily="34" charset="0"/>
                <a:cs typeface="Arial" panose="020B0604020202020204" pitchFamily="34" charset="0"/>
              </a:rPr>
              <a:t>13 </a:t>
            </a:r>
            <a:r>
              <a:rPr lang="en-US" b="0" dirty="0">
                <a:latin typeface="Arial" panose="020B0604020202020204" pitchFamily="34" charset="0"/>
                <a:cs typeface="Arial" panose="020B0604020202020204" pitchFamily="34" charset="0"/>
              </a:rPr>
              <a:t>Neither yield ye your members as instruments of unrighteousness unto sin: but yield yourselves unto God, as those that are alive from the dead, and your members as instruments of righteousness unto God.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For sin shall not have dominion over you: for ye are not under the law, but under grace. </a:t>
            </a:r>
            <a:r>
              <a:rPr lang="en-US" b="1" dirty="0">
                <a:latin typeface="Arial" panose="020B0604020202020204" pitchFamily="34" charset="0"/>
                <a:cs typeface="Arial" panose="020B0604020202020204" pitchFamily="34" charset="0"/>
              </a:rPr>
              <a:t>15 </a:t>
            </a:r>
            <a:r>
              <a:rPr lang="en-US" b="0" dirty="0">
                <a:latin typeface="Arial" panose="020B0604020202020204" pitchFamily="34" charset="0"/>
                <a:cs typeface="Arial" panose="020B0604020202020204" pitchFamily="34" charset="0"/>
              </a:rPr>
              <a:t>What then? shall we sin, because we are not under the law, but under grace? God forbid.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Know ye not, that to whom ye yield yourselves servants to obey, his servants ye are to whom ye obey; whether of sin unto death, or of obedience unto righteousness?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But God be thanked, that ye were the servants of sin, but ye have obeyed from the heart that form of doctrine which was delivered you.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Being then made free from sin, ye became the servants of </a:t>
            </a:r>
          </a:p>
          <a:p>
            <a:endParaRPr lang="en-US"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a:xfrm>
            <a:off x="4145280" y="8392896"/>
            <a:ext cx="3169920" cy="481726"/>
          </a:xfrm>
        </p:spPr>
        <p:txBody>
          <a:bodyPr/>
          <a:lstStyle/>
          <a:p>
            <a:r>
              <a:rPr lang="en-US" dirty="0"/>
              <a:t> </a:t>
            </a:r>
            <a:fld id="{DB303FA8-A3F3-7640-B13D-36C73B3E5587}" type="slidenum">
              <a:rPr lang="en-US" smtClean="0"/>
              <a:t>12</a:t>
            </a:fld>
            <a:endParaRPr lang="en-US" dirty="0"/>
          </a:p>
        </p:txBody>
      </p:sp>
      <p:sp>
        <p:nvSpPr>
          <p:cNvPr id="5" name="Date Placeholder 4">
            <a:extLst>
              <a:ext uri="{FF2B5EF4-FFF2-40B4-BE49-F238E27FC236}">
                <a16:creationId xmlns:a16="http://schemas.microsoft.com/office/drawing/2014/main" id="{D6657592-E7FA-F6FF-3673-B376A4014651}"/>
              </a:ext>
            </a:extLst>
          </p:cNvPr>
          <p:cNvSpPr>
            <a:spLocks noGrp="1"/>
          </p:cNvSpPr>
          <p:nvPr>
            <p:ph type="dt" idx="1"/>
          </p:nvPr>
        </p:nvSpPr>
        <p:spPr/>
        <p:txBody>
          <a:bodyPr/>
          <a:lstStyle/>
          <a:p>
            <a:r>
              <a:rPr lang="en-US"/>
              <a:t>6/9/2024 AM</a:t>
            </a:r>
            <a:endParaRPr lang="en-US" dirty="0"/>
          </a:p>
        </p:txBody>
      </p:sp>
    </p:spTree>
    <p:extLst>
      <p:ext uri="{BB962C8B-B14F-4D97-AF65-F5344CB8AC3E}">
        <p14:creationId xmlns:p14="http://schemas.microsoft.com/office/powerpoint/2010/main" val="2996836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endParaRPr lang="en-US" b="1"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Ephesians 4:17-32 KJV 17 </a:t>
            </a:r>
            <a:r>
              <a:rPr lang="en-US" b="0" i="0" dirty="0">
                <a:latin typeface="Arial" panose="020B0604020202020204" pitchFamily="34" charset="0"/>
                <a:cs typeface="Arial" panose="020B0604020202020204" pitchFamily="34" charset="0"/>
              </a:rPr>
              <a:t>This I say therefore, and testify in the Lord, that ye henceforth walk not as other Gentiles walk, in the vanity of their mind, </a:t>
            </a:r>
            <a:r>
              <a:rPr lang="en-US" b="1" i="0" dirty="0">
                <a:latin typeface="Arial" panose="020B0604020202020204" pitchFamily="34" charset="0"/>
                <a:cs typeface="Arial" panose="020B0604020202020204" pitchFamily="34" charset="0"/>
              </a:rPr>
              <a:t>18</a:t>
            </a:r>
            <a:r>
              <a:rPr lang="en-US" b="0" i="0" dirty="0">
                <a:latin typeface="Arial" panose="020B0604020202020204" pitchFamily="34" charset="0"/>
                <a:cs typeface="Arial" panose="020B0604020202020204" pitchFamily="34" charset="0"/>
              </a:rPr>
              <a:t> Having the </a:t>
            </a:r>
            <a:r>
              <a:rPr lang="en-US" b="1" i="0" dirty="0">
                <a:latin typeface="Arial" panose="020B0604020202020204" pitchFamily="34" charset="0"/>
                <a:cs typeface="Arial" panose="020B0604020202020204" pitchFamily="34" charset="0"/>
              </a:rPr>
              <a:t>understanding darkened,</a:t>
            </a:r>
            <a:r>
              <a:rPr lang="en-US" b="0" i="0" dirty="0">
                <a:latin typeface="Arial" panose="020B0604020202020204" pitchFamily="34" charset="0"/>
                <a:cs typeface="Arial" panose="020B0604020202020204" pitchFamily="34" charset="0"/>
              </a:rPr>
              <a:t> being alienated from the life of God </a:t>
            </a:r>
            <a:r>
              <a:rPr lang="en-US" b="1" i="0" dirty="0">
                <a:latin typeface="Arial" panose="020B0604020202020204" pitchFamily="34" charset="0"/>
                <a:cs typeface="Arial" panose="020B0604020202020204" pitchFamily="34" charset="0"/>
              </a:rPr>
              <a:t>through the ignorance that is in them, because of the blindness of their heart</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19</a:t>
            </a:r>
            <a:r>
              <a:rPr lang="en-US" b="0" i="0" dirty="0">
                <a:latin typeface="Arial" panose="020B0604020202020204" pitchFamily="34" charset="0"/>
                <a:cs typeface="Arial" panose="020B0604020202020204" pitchFamily="34" charset="0"/>
              </a:rPr>
              <a:t> Who being past feeling have given themselves over unto lasciviousness, to work all uncleanness with greediness. </a:t>
            </a:r>
            <a:r>
              <a:rPr lang="en-US" b="1" i="0" dirty="0">
                <a:latin typeface="Arial" panose="020B0604020202020204" pitchFamily="34" charset="0"/>
                <a:cs typeface="Arial" panose="020B0604020202020204" pitchFamily="34" charset="0"/>
              </a:rPr>
              <a:t>20</a:t>
            </a:r>
            <a:r>
              <a:rPr lang="en-US" b="0" i="0" dirty="0">
                <a:latin typeface="Arial" panose="020B0604020202020204" pitchFamily="34" charset="0"/>
                <a:cs typeface="Arial" panose="020B0604020202020204" pitchFamily="34" charset="0"/>
              </a:rPr>
              <a:t> But ye have not </a:t>
            </a:r>
            <a:r>
              <a:rPr lang="en-US" b="1" i="0" dirty="0">
                <a:latin typeface="Arial" panose="020B0604020202020204" pitchFamily="34" charset="0"/>
                <a:cs typeface="Arial" panose="020B0604020202020204" pitchFamily="34" charset="0"/>
              </a:rPr>
              <a:t>so learned </a:t>
            </a:r>
            <a:r>
              <a:rPr lang="en-US" b="0" i="0" dirty="0">
                <a:latin typeface="Arial" panose="020B0604020202020204" pitchFamily="34" charset="0"/>
                <a:cs typeface="Arial" panose="020B0604020202020204" pitchFamily="34" charset="0"/>
              </a:rPr>
              <a:t>Christ; </a:t>
            </a:r>
            <a:r>
              <a:rPr lang="en-US" b="1" i="0" dirty="0">
                <a:latin typeface="Arial" panose="020B0604020202020204" pitchFamily="34" charset="0"/>
                <a:cs typeface="Arial" panose="020B0604020202020204" pitchFamily="34" charset="0"/>
              </a:rPr>
              <a:t>21</a:t>
            </a:r>
            <a:r>
              <a:rPr lang="en-US" b="0" i="0" dirty="0">
                <a:latin typeface="Arial" panose="020B0604020202020204" pitchFamily="34" charset="0"/>
                <a:cs typeface="Arial" panose="020B0604020202020204" pitchFamily="34" charset="0"/>
              </a:rPr>
              <a:t> If so be that ye </a:t>
            </a:r>
            <a:r>
              <a:rPr lang="en-US" b="1" i="0" dirty="0">
                <a:latin typeface="Arial" panose="020B0604020202020204" pitchFamily="34" charset="0"/>
                <a:cs typeface="Arial" panose="020B0604020202020204" pitchFamily="34" charset="0"/>
              </a:rPr>
              <a:t>have heard him, and have been taught by him, as the truth is in Jesus</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22</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That ye put off concerning the former conversation the old man, which is corrupt according to the deceitful lusts; 23</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And be renewed in the spirit of your mind; 24 And that ye put on the new man, which after God is created in righteousness and true holiness.</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25 </a:t>
            </a:r>
            <a:r>
              <a:rPr lang="en-US" b="0" i="0" dirty="0">
                <a:latin typeface="Arial" panose="020B0604020202020204" pitchFamily="34" charset="0"/>
                <a:cs typeface="Arial" panose="020B0604020202020204" pitchFamily="34" charset="0"/>
              </a:rPr>
              <a:t>Wherefore putting away lying, speak every man truth with his </a:t>
            </a:r>
            <a:r>
              <a:rPr lang="en-US" b="0" i="0" dirty="0" err="1">
                <a:latin typeface="Arial" panose="020B0604020202020204" pitchFamily="34" charset="0"/>
                <a:cs typeface="Arial" panose="020B0604020202020204" pitchFamily="34" charset="0"/>
              </a:rPr>
              <a:t>neighbour</a:t>
            </a:r>
            <a:r>
              <a:rPr lang="en-US" b="0" i="0" dirty="0">
                <a:latin typeface="Arial" panose="020B0604020202020204" pitchFamily="34" charset="0"/>
                <a:cs typeface="Arial" panose="020B0604020202020204" pitchFamily="34" charset="0"/>
              </a:rPr>
              <a:t>: for we are members one of another. </a:t>
            </a:r>
            <a:r>
              <a:rPr lang="en-US" b="1" i="0" dirty="0">
                <a:latin typeface="Arial" panose="020B0604020202020204" pitchFamily="34" charset="0"/>
                <a:cs typeface="Arial" panose="020B0604020202020204" pitchFamily="34" charset="0"/>
              </a:rPr>
              <a:t>26</a:t>
            </a:r>
            <a:r>
              <a:rPr lang="en-US" b="0" i="0" dirty="0">
                <a:latin typeface="Arial" panose="020B0604020202020204" pitchFamily="34" charset="0"/>
                <a:cs typeface="Arial" panose="020B0604020202020204" pitchFamily="34" charset="0"/>
              </a:rPr>
              <a:t> Be ye angry, and sin not: let not the sun go down upon your wrath: </a:t>
            </a:r>
            <a:r>
              <a:rPr lang="en-US" b="1" i="0" dirty="0">
                <a:latin typeface="Arial" panose="020B0604020202020204" pitchFamily="34" charset="0"/>
                <a:cs typeface="Arial" panose="020B0604020202020204" pitchFamily="34" charset="0"/>
              </a:rPr>
              <a:t>27</a:t>
            </a:r>
            <a:r>
              <a:rPr lang="en-US" b="0" i="0" dirty="0">
                <a:latin typeface="Arial" panose="020B0604020202020204" pitchFamily="34" charset="0"/>
                <a:cs typeface="Arial" panose="020B0604020202020204" pitchFamily="34" charset="0"/>
              </a:rPr>
              <a:t> Neither give place to the devil. </a:t>
            </a:r>
            <a:r>
              <a:rPr lang="en-US" b="1" i="0" dirty="0">
                <a:latin typeface="Arial" panose="020B0604020202020204" pitchFamily="34" charset="0"/>
                <a:cs typeface="Arial" panose="020B0604020202020204" pitchFamily="34" charset="0"/>
              </a:rPr>
              <a:t>28</a:t>
            </a:r>
            <a:r>
              <a:rPr lang="en-US" b="0" i="0" dirty="0">
                <a:latin typeface="Arial" panose="020B0604020202020204" pitchFamily="34" charset="0"/>
                <a:cs typeface="Arial" panose="020B0604020202020204" pitchFamily="34" charset="0"/>
              </a:rPr>
              <a:t> Let him that stole steal no more: but rather let him </a:t>
            </a:r>
            <a:r>
              <a:rPr lang="en-US" b="0" i="0" dirty="0" err="1">
                <a:latin typeface="Arial" panose="020B0604020202020204" pitchFamily="34" charset="0"/>
                <a:cs typeface="Arial" panose="020B0604020202020204" pitchFamily="34" charset="0"/>
              </a:rPr>
              <a:t>labour</a:t>
            </a:r>
            <a:r>
              <a:rPr lang="en-US" b="0" i="0" dirty="0">
                <a:latin typeface="Arial" panose="020B0604020202020204" pitchFamily="34" charset="0"/>
                <a:cs typeface="Arial" panose="020B0604020202020204" pitchFamily="34" charset="0"/>
              </a:rPr>
              <a:t>, working with his hands the thing which is good, that he may have to give to him that </a:t>
            </a:r>
            <a:r>
              <a:rPr lang="en-US" b="0" i="0" dirty="0" err="1">
                <a:latin typeface="Arial" panose="020B0604020202020204" pitchFamily="34" charset="0"/>
                <a:cs typeface="Arial" panose="020B0604020202020204" pitchFamily="34" charset="0"/>
              </a:rPr>
              <a:t>needeth</a:t>
            </a:r>
            <a:r>
              <a:rPr lang="en-US" b="1" i="0" dirty="0">
                <a:latin typeface="Arial" panose="020B0604020202020204" pitchFamily="34" charset="0"/>
                <a:cs typeface="Arial" panose="020B0604020202020204" pitchFamily="34" charset="0"/>
              </a:rPr>
              <a:t>. 2</a:t>
            </a:r>
            <a:r>
              <a:rPr lang="en-US" b="0" i="0" dirty="0">
                <a:latin typeface="Arial" panose="020B0604020202020204" pitchFamily="34" charset="0"/>
                <a:cs typeface="Arial" panose="020B0604020202020204" pitchFamily="34" charset="0"/>
              </a:rPr>
              <a:t>9 Let no corrupt communication proceed out of your mouth, but that which is good to the use of edifying, that it may minister grace unto the hearers. </a:t>
            </a:r>
            <a:r>
              <a:rPr lang="en-US" b="1" i="0" dirty="0">
                <a:latin typeface="Arial" panose="020B0604020202020204" pitchFamily="34" charset="0"/>
                <a:cs typeface="Arial" panose="020B0604020202020204" pitchFamily="34" charset="0"/>
              </a:rPr>
              <a:t>30</a:t>
            </a:r>
            <a:r>
              <a:rPr lang="en-US" b="0" i="0" dirty="0">
                <a:latin typeface="Arial" panose="020B0604020202020204" pitchFamily="34" charset="0"/>
                <a:cs typeface="Arial" panose="020B0604020202020204" pitchFamily="34" charset="0"/>
              </a:rPr>
              <a:t> And grieve not the holy Spirit of God, whereby ye are sealed unto the day of redemption. </a:t>
            </a:r>
            <a:r>
              <a:rPr lang="en-US" b="1" i="0" dirty="0">
                <a:latin typeface="Arial" panose="020B0604020202020204" pitchFamily="34" charset="0"/>
                <a:cs typeface="Arial" panose="020B0604020202020204" pitchFamily="34" charset="0"/>
              </a:rPr>
              <a:t>31 </a:t>
            </a:r>
            <a:r>
              <a:rPr lang="en-US" b="0" i="0" dirty="0">
                <a:latin typeface="Arial" panose="020B0604020202020204" pitchFamily="34" charset="0"/>
                <a:cs typeface="Arial" panose="020B0604020202020204" pitchFamily="34" charset="0"/>
              </a:rPr>
              <a:t>Let all bitterness, and wrath, and anger, and </a:t>
            </a:r>
            <a:r>
              <a:rPr lang="en-US" b="0" i="0" dirty="0" err="1">
                <a:latin typeface="Arial" panose="020B0604020202020204" pitchFamily="34" charset="0"/>
                <a:cs typeface="Arial" panose="020B0604020202020204" pitchFamily="34" charset="0"/>
              </a:rPr>
              <a:t>clamour</a:t>
            </a:r>
            <a:r>
              <a:rPr lang="en-US" b="0" i="0" dirty="0">
                <a:latin typeface="Arial" panose="020B0604020202020204" pitchFamily="34" charset="0"/>
                <a:cs typeface="Arial" panose="020B0604020202020204" pitchFamily="34" charset="0"/>
              </a:rPr>
              <a:t>, and evil speaking, be put away from you, with all malice: </a:t>
            </a:r>
            <a:r>
              <a:rPr lang="en-US" b="1" i="0" dirty="0">
                <a:latin typeface="Arial" panose="020B0604020202020204" pitchFamily="34" charset="0"/>
                <a:cs typeface="Arial" panose="020B0604020202020204" pitchFamily="34" charset="0"/>
              </a:rPr>
              <a:t>32</a:t>
            </a:r>
            <a:r>
              <a:rPr lang="en-US" b="0" i="0" dirty="0">
                <a:latin typeface="Arial" panose="020B0604020202020204" pitchFamily="34" charset="0"/>
                <a:cs typeface="Arial" panose="020B0604020202020204" pitchFamily="34" charset="0"/>
              </a:rPr>
              <a:t> And be ye kind one to another, tenderhearted, forgiving one another, even as God for Christ's sake hath forgiven you.</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Ephesians 5:1-13 KJV 1</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Be ye therefore followers of God, as dear children; 2 And walk in love, as Christ also hath loved us, and hath given himself for us an offering and a sacrifice to God for a </a:t>
            </a:r>
            <a:r>
              <a:rPr lang="en-US" b="1" i="0" dirty="0" err="1">
                <a:latin typeface="Arial" panose="020B0604020202020204" pitchFamily="34" charset="0"/>
                <a:cs typeface="Arial" panose="020B0604020202020204" pitchFamily="34" charset="0"/>
              </a:rPr>
              <a:t>sweetsmelling</a:t>
            </a:r>
            <a:r>
              <a:rPr lang="en-US" b="1" i="0" dirty="0">
                <a:latin typeface="Arial" panose="020B0604020202020204" pitchFamily="34" charset="0"/>
                <a:cs typeface="Arial" panose="020B0604020202020204" pitchFamily="34" charset="0"/>
              </a:rPr>
              <a:t> </a:t>
            </a:r>
            <a:r>
              <a:rPr lang="en-US" b="1" i="0" dirty="0" err="1">
                <a:latin typeface="Arial" panose="020B0604020202020204" pitchFamily="34" charset="0"/>
                <a:cs typeface="Arial" panose="020B0604020202020204" pitchFamily="34" charset="0"/>
              </a:rPr>
              <a:t>savour</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3 </a:t>
            </a:r>
            <a:r>
              <a:rPr lang="en-US" b="0" i="0" u="sng" dirty="0">
                <a:latin typeface="Arial" panose="020B0604020202020204" pitchFamily="34" charset="0"/>
                <a:cs typeface="Arial" panose="020B0604020202020204" pitchFamily="34" charset="0"/>
              </a:rPr>
              <a:t>But fornication, and all uncleanness, or covetousness, let it not be once named among you, as becometh saints</a:t>
            </a:r>
            <a:r>
              <a:rPr lang="en-US" b="1" i="0" u="sng"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4 </a:t>
            </a:r>
            <a:r>
              <a:rPr lang="en-US" b="0" i="0" dirty="0">
                <a:latin typeface="Arial" panose="020B0604020202020204" pitchFamily="34" charset="0"/>
                <a:cs typeface="Arial" panose="020B0604020202020204" pitchFamily="34" charset="0"/>
              </a:rPr>
              <a:t>Neither filthiness, nor foolish talking, nor jesting, which are not convenient: but rather giving of thanks. </a:t>
            </a:r>
            <a:r>
              <a:rPr lang="en-US" b="1" i="0" dirty="0">
                <a:latin typeface="Arial" panose="020B0604020202020204" pitchFamily="34" charset="0"/>
                <a:cs typeface="Arial" panose="020B0604020202020204" pitchFamily="34" charset="0"/>
              </a:rPr>
              <a:t>5</a:t>
            </a:r>
            <a:r>
              <a:rPr lang="en-US" b="0" i="0" dirty="0">
                <a:latin typeface="Arial" panose="020B0604020202020204" pitchFamily="34" charset="0"/>
                <a:cs typeface="Arial" panose="020B0604020202020204" pitchFamily="34" charset="0"/>
              </a:rPr>
              <a:t> For this ye know, that no whoremonger, nor unclean person, nor covetous man, who is an idolater, hath any inheritance in the kingdom of Christ and of God. </a:t>
            </a:r>
            <a:r>
              <a:rPr lang="en-US" b="1" i="0" dirty="0">
                <a:latin typeface="Arial" panose="020B0604020202020204" pitchFamily="34" charset="0"/>
                <a:cs typeface="Arial" panose="020B0604020202020204" pitchFamily="34" charset="0"/>
              </a:rPr>
              <a:t>6 </a:t>
            </a:r>
            <a:r>
              <a:rPr lang="en-US" b="0" i="0" dirty="0">
                <a:latin typeface="Arial" panose="020B0604020202020204" pitchFamily="34" charset="0"/>
                <a:cs typeface="Arial" panose="020B0604020202020204" pitchFamily="34" charset="0"/>
              </a:rPr>
              <a:t>Let no man deceive you with vain words: for because of these things cometh the wrath of God upon the children of disobedience. </a:t>
            </a:r>
            <a:r>
              <a:rPr lang="en-US" b="1" i="0" dirty="0">
                <a:latin typeface="Arial" panose="020B0604020202020204" pitchFamily="34" charset="0"/>
                <a:cs typeface="Arial" panose="020B0604020202020204" pitchFamily="34" charset="0"/>
              </a:rPr>
              <a:t>7 </a:t>
            </a:r>
            <a:r>
              <a:rPr lang="en-US" b="0" i="0" dirty="0">
                <a:latin typeface="Arial" panose="020B0604020202020204" pitchFamily="34" charset="0"/>
                <a:cs typeface="Arial" panose="020B0604020202020204" pitchFamily="34" charset="0"/>
              </a:rPr>
              <a:t>Be not ye therefore partakers with them. </a:t>
            </a:r>
            <a:r>
              <a:rPr lang="en-US" b="1" i="0" dirty="0">
                <a:latin typeface="Arial" panose="020B0604020202020204" pitchFamily="34" charset="0"/>
                <a:cs typeface="Arial" panose="020B0604020202020204" pitchFamily="34" charset="0"/>
              </a:rPr>
              <a:t>8</a:t>
            </a:r>
            <a:r>
              <a:rPr lang="en-US" b="0" i="0" dirty="0">
                <a:latin typeface="Arial" panose="020B0604020202020204" pitchFamily="34" charset="0"/>
                <a:cs typeface="Arial" panose="020B0604020202020204" pitchFamily="34" charset="0"/>
              </a:rPr>
              <a:t> For ye were sometimes darkness, but now are ye light in the Lord: walk as children of light: </a:t>
            </a:r>
            <a:r>
              <a:rPr lang="en-US" b="1" i="0" dirty="0">
                <a:latin typeface="Arial" panose="020B0604020202020204" pitchFamily="34" charset="0"/>
                <a:cs typeface="Arial" panose="020B0604020202020204" pitchFamily="34" charset="0"/>
              </a:rPr>
              <a:t>9 </a:t>
            </a:r>
            <a:r>
              <a:rPr lang="en-US" b="0" i="0" dirty="0">
                <a:latin typeface="Arial" panose="020B0604020202020204" pitchFamily="34" charset="0"/>
                <a:cs typeface="Arial" panose="020B0604020202020204" pitchFamily="34" charset="0"/>
              </a:rPr>
              <a:t>(For the fruit of the Spirit is in all goodness and righteousness and truth;) </a:t>
            </a:r>
            <a:r>
              <a:rPr lang="en-US" b="1" i="0" dirty="0">
                <a:latin typeface="Arial" panose="020B0604020202020204" pitchFamily="34" charset="0"/>
                <a:cs typeface="Arial" panose="020B0604020202020204" pitchFamily="34" charset="0"/>
              </a:rPr>
              <a:t>10</a:t>
            </a:r>
            <a:r>
              <a:rPr lang="en-US" b="0" i="0" dirty="0">
                <a:latin typeface="Arial" panose="020B0604020202020204" pitchFamily="34" charset="0"/>
                <a:cs typeface="Arial" panose="020B0604020202020204" pitchFamily="34" charset="0"/>
              </a:rPr>
              <a:t> Proving what is acceptable unto the Lord</a:t>
            </a:r>
            <a:r>
              <a:rPr lang="en-US" b="1" i="0" dirty="0">
                <a:latin typeface="Arial" panose="020B0604020202020204" pitchFamily="34" charset="0"/>
                <a:cs typeface="Arial" panose="020B0604020202020204" pitchFamily="34" charset="0"/>
              </a:rPr>
              <a:t>. 11 </a:t>
            </a:r>
            <a:r>
              <a:rPr lang="en-US" b="0" i="0" dirty="0">
                <a:latin typeface="Arial" panose="020B0604020202020204" pitchFamily="34" charset="0"/>
                <a:cs typeface="Arial" panose="020B0604020202020204" pitchFamily="34" charset="0"/>
              </a:rPr>
              <a:t>And have no fellowship with the unfruitful works of darkness, but rather reprove them. </a:t>
            </a:r>
            <a:r>
              <a:rPr lang="en-US" b="1" i="0" dirty="0">
                <a:latin typeface="Arial" panose="020B0604020202020204" pitchFamily="34" charset="0"/>
                <a:cs typeface="Arial" panose="020B0604020202020204" pitchFamily="34" charset="0"/>
              </a:rPr>
              <a:t>12 </a:t>
            </a:r>
            <a:r>
              <a:rPr lang="en-US" b="0" i="0" dirty="0">
                <a:latin typeface="Arial" panose="020B0604020202020204" pitchFamily="34" charset="0"/>
                <a:cs typeface="Arial" panose="020B0604020202020204" pitchFamily="34" charset="0"/>
              </a:rPr>
              <a:t>For it is a shame even to speak of those things which are done of them in secret. </a:t>
            </a:r>
            <a:r>
              <a:rPr lang="en-US" b="1" i="0" dirty="0">
                <a:latin typeface="Arial" panose="020B0604020202020204" pitchFamily="34" charset="0"/>
                <a:cs typeface="Arial" panose="020B0604020202020204" pitchFamily="34" charset="0"/>
              </a:rPr>
              <a:t>13</a:t>
            </a:r>
            <a:r>
              <a:rPr lang="en-US" b="0" i="0" dirty="0">
                <a:latin typeface="Arial" panose="020B0604020202020204" pitchFamily="34" charset="0"/>
                <a:cs typeface="Arial" panose="020B0604020202020204" pitchFamily="34" charset="0"/>
              </a:rPr>
              <a:t> But all things that are reproved are made manifest by the light: for whatsoever doth make manifest is light.</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2 John 1:9-11 KJV 9 </a:t>
            </a:r>
            <a:r>
              <a:rPr lang="en-US" b="0" i="0" dirty="0">
                <a:latin typeface="Arial" panose="020B0604020202020204" pitchFamily="34" charset="0"/>
                <a:cs typeface="Arial" panose="020B0604020202020204" pitchFamily="34" charset="0"/>
              </a:rPr>
              <a:t>Whosoever </a:t>
            </a:r>
            <a:r>
              <a:rPr lang="en-US" b="0" i="0" dirty="0" err="1">
                <a:latin typeface="Arial" panose="020B0604020202020204" pitchFamily="34" charset="0"/>
                <a:cs typeface="Arial" panose="020B0604020202020204" pitchFamily="34" charset="0"/>
              </a:rPr>
              <a:t>transgresseth</a:t>
            </a:r>
            <a:r>
              <a:rPr lang="en-US" b="0" i="0" dirty="0">
                <a:latin typeface="Arial" panose="020B0604020202020204" pitchFamily="34" charset="0"/>
                <a:cs typeface="Arial" panose="020B0604020202020204" pitchFamily="34" charset="0"/>
              </a:rPr>
              <a:t>, and </a:t>
            </a:r>
            <a:r>
              <a:rPr lang="en-US" b="0" i="0" dirty="0" err="1">
                <a:latin typeface="Arial" panose="020B0604020202020204" pitchFamily="34" charset="0"/>
                <a:cs typeface="Arial" panose="020B0604020202020204" pitchFamily="34" charset="0"/>
              </a:rPr>
              <a:t>abideth</a:t>
            </a:r>
            <a:r>
              <a:rPr lang="en-US" b="0" i="0" dirty="0">
                <a:latin typeface="Arial" panose="020B0604020202020204" pitchFamily="34" charset="0"/>
                <a:cs typeface="Arial" panose="020B0604020202020204" pitchFamily="34" charset="0"/>
              </a:rPr>
              <a:t> not in the doctrine of Christ, hath not God. He that </a:t>
            </a:r>
            <a:r>
              <a:rPr lang="en-US" b="0" i="0" dirty="0" err="1">
                <a:latin typeface="Arial" panose="020B0604020202020204" pitchFamily="34" charset="0"/>
                <a:cs typeface="Arial" panose="020B0604020202020204" pitchFamily="34" charset="0"/>
              </a:rPr>
              <a:t>abideth</a:t>
            </a:r>
            <a:r>
              <a:rPr lang="en-US" b="0" i="0" dirty="0">
                <a:latin typeface="Arial" panose="020B0604020202020204" pitchFamily="34" charset="0"/>
                <a:cs typeface="Arial" panose="020B0604020202020204" pitchFamily="34" charset="0"/>
              </a:rPr>
              <a:t> in the doctrine of Christ, he hath both the Father and the Son. </a:t>
            </a:r>
            <a:r>
              <a:rPr lang="en-US" b="1" i="0" dirty="0">
                <a:latin typeface="Arial" panose="020B0604020202020204" pitchFamily="34" charset="0"/>
                <a:cs typeface="Arial" panose="020B0604020202020204" pitchFamily="34" charset="0"/>
              </a:rPr>
              <a:t>10</a:t>
            </a:r>
            <a:r>
              <a:rPr lang="en-US" b="0" i="0" dirty="0">
                <a:latin typeface="Arial" panose="020B0604020202020204" pitchFamily="34" charset="0"/>
                <a:cs typeface="Arial" panose="020B0604020202020204" pitchFamily="34" charset="0"/>
              </a:rPr>
              <a:t> If there come any unto you, and bring not this doctrine, receive him not into your house, neither bid him God speed: </a:t>
            </a:r>
            <a:r>
              <a:rPr lang="en-US" b="1" i="0" dirty="0">
                <a:latin typeface="Arial" panose="020B0604020202020204" pitchFamily="34" charset="0"/>
                <a:cs typeface="Arial" panose="020B0604020202020204" pitchFamily="34" charset="0"/>
              </a:rPr>
              <a:t>11 </a:t>
            </a:r>
            <a:r>
              <a:rPr lang="en-US" b="0" i="0" dirty="0">
                <a:latin typeface="Arial" panose="020B0604020202020204" pitchFamily="34" charset="0"/>
                <a:cs typeface="Arial" panose="020B0604020202020204" pitchFamily="34" charset="0"/>
              </a:rPr>
              <a:t>For he that </a:t>
            </a:r>
            <a:r>
              <a:rPr lang="en-US" b="0" i="0" dirty="0" err="1">
                <a:latin typeface="Arial" panose="020B0604020202020204" pitchFamily="34" charset="0"/>
                <a:cs typeface="Arial" panose="020B0604020202020204" pitchFamily="34" charset="0"/>
              </a:rPr>
              <a:t>biddeth</a:t>
            </a:r>
            <a:r>
              <a:rPr lang="en-US" b="0" i="0" dirty="0">
                <a:latin typeface="Arial" panose="020B0604020202020204" pitchFamily="34" charset="0"/>
                <a:cs typeface="Arial" panose="020B0604020202020204" pitchFamily="34" charset="0"/>
              </a:rPr>
              <a:t> him God speed is partaker of his evil deeds.</a:t>
            </a:r>
          </a:p>
        </p:txBody>
      </p:sp>
      <p:sp>
        <p:nvSpPr>
          <p:cNvPr id="4" name="Slide Number Placeholder 3"/>
          <p:cNvSpPr>
            <a:spLocks noGrp="1"/>
          </p:cNvSpPr>
          <p:nvPr>
            <p:ph type="sldNum" sz="quarter" idx="5"/>
          </p:nvPr>
        </p:nvSpPr>
        <p:spPr>
          <a:xfrm>
            <a:off x="4145280" y="8392896"/>
            <a:ext cx="3169920" cy="481726"/>
          </a:xfrm>
        </p:spPr>
        <p:txBody>
          <a:bodyPr/>
          <a:lstStyle/>
          <a:p>
            <a:r>
              <a:rPr lang="en-US" dirty="0"/>
              <a:t> </a:t>
            </a:r>
            <a:fld id="{DB303FA8-A3F3-7640-B13D-36C73B3E5587}" type="slidenum">
              <a:rPr lang="en-US" smtClean="0"/>
              <a:t>13</a:t>
            </a:fld>
            <a:endParaRPr lang="en-US" dirty="0"/>
          </a:p>
        </p:txBody>
      </p:sp>
      <p:sp>
        <p:nvSpPr>
          <p:cNvPr id="5" name="Date Placeholder 4">
            <a:extLst>
              <a:ext uri="{FF2B5EF4-FFF2-40B4-BE49-F238E27FC236}">
                <a16:creationId xmlns:a16="http://schemas.microsoft.com/office/drawing/2014/main" id="{D6657592-E7FA-F6FF-3673-B376A4014651}"/>
              </a:ext>
            </a:extLst>
          </p:cNvPr>
          <p:cNvSpPr>
            <a:spLocks noGrp="1"/>
          </p:cNvSpPr>
          <p:nvPr>
            <p:ph type="dt" idx="1"/>
          </p:nvPr>
        </p:nvSpPr>
        <p:spPr/>
        <p:txBody>
          <a:bodyPr/>
          <a:lstStyle/>
          <a:p>
            <a:r>
              <a:rPr lang="en-US"/>
              <a:t>6/9/2024 AM</a:t>
            </a:r>
            <a:endParaRPr lang="en-US" dirty="0"/>
          </a:p>
        </p:txBody>
      </p:sp>
    </p:spTree>
    <p:extLst>
      <p:ext uri="{BB962C8B-B14F-4D97-AF65-F5344CB8AC3E}">
        <p14:creationId xmlns:p14="http://schemas.microsoft.com/office/powerpoint/2010/main" val="2603733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241300"/>
            <a:ext cx="4319588" cy="3240088"/>
          </a:xfrm>
        </p:spPr>
      </p:sp>
      <p:sp>
        <p:nvSpPr>
          <p:cNvPr id="3" name="Notes Placeholder 2"/>
          <p:cNvSpPr>
            <a:spLocks noGrp="1"/>
          </p:cNvSpPr>
          <p:nvPr>
            <p:ph type="body" idx="1"/>
          </p:nvPr>
        </p:nvSpPr>
        <p:spPr>
          <a:xfrm>
            <a:off x="0" y="3619912"/>
            <a:ext cx="7315200" cy="4781138"/>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14</a:t>
            </a:fld>
            <a:endParaRPr lang="en-US" dirty="0"/>
          </a:p>
        </p:txBody>
      </p:sp>
      <p:sp>
        <p:nvSpPr>
          <p:cNvPr id="5" name="Date Placeholder 4">
            <a:extLst>
              <a:ext uri="{FF2B5EF4-FFF2-40B4-BE49-F238E27FC236}">
                <a16:creationId xmlns:a16="http://schemas.microsoft.com/office/drawing/2014/main" id="{8D60AF79-617C-2AF6-4717-0659820258AC}"/>
              </a:ext>
            </a:extLst>
          </p:cNvPr>
          <p:cNvSpPr>
            <a:spLocks noGrp="1"/>
          </p:cNvSpPr>
          <p:nvPr>
            <p:ph type="dt" idx="1"/>
          </p:nvPr>
        </p:nvSpPr>
        <p:spPr/>
        <p:txBody>
          <a:bodyPr/>
          <a:lstStyle/>
          <a:p>
            <a:r>
              <a:rPr lang="en-US"/>
              <a:t>6/9/2024 AM</a:t>
            </a:r>
            <a:endParaRPr lang="en-US" dirty="0"/>
          </a:p>
        </p:txBody>
      </p:sp>
    </p:spTree>
    <p:extLst>
      <p:ext uri="{BB962C8B-B14F-4D97-AF65-F5344CB8AC3E}">
        <p14:creationId xmlns:p14="http://schemas.microsoft.com/office/powerpoint/2010/main" val="1768364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6/9/2024 AM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15</a:t>
            </a:fld>
            <a:endParaRPr lang="en-US" dirty="0"/>
          </a:p>
        </p:txBody>
      </p:sp>
    </p:spTree>
    <p:extLst>
      <p:ext uri="{BB962C8B-B14F-4D97-AF65-F5344CB8AC3E}">
        <p14:creationId xmlns:p14="http://schemas.microsoft.com/office/powerpoint/2010/main" val="3148712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314325"/>
            <a:ext cx="5600700" cy="4200525"/>
          </a:xfrm>
        </p:spPr>
      </p:sp>
      <p:sp>
        <p:nvSpPr>
          <p:cNvPr id="3" name="Notes Placeholder 2"/>
          <p:cNvSpPr>
            <a:spLocks noGrp="1"/>
          </p:cNvSpPr>
          <p:nvPr>
            <p:ph type="body" idx="1"/>
          </p:nvPr>
        </p:nvSpPr>
        <p:spPr>
          <a:xfrm>
            <a:off x="10093" y="4515566"/>
            <a:ext cx="7305107" cy="5085635"/>
          </a:xfrm>
        </p:spPr>
        <p:txBody>
          <a:bodyPr>
            <a:normAutofit fontScale="70000" lnSpcReduction="20000"/>
          </a:bodyPr>
          <a:lstStyle/>
          <a:p>
            <a:pPr>
              <a:defRPr/>
            </a:pPr>
            <a:r>
              <a:rPr lang="en-US" altLang="en-US" sz="1900" b="1" u="sng" dirty="0">
                <a:latin typeface="Arial" panose="020B0604020202020204" pitchFamily="34" charset="0"/>
                <a:cs typeface="Arial" panose="020B0604020202020204" pitchFamily="34" charset="0"/>
              </a:rPr>
              <a:t>Acts 16:30-33 KJV 30 </a:t>
            </a:r>
            <a:r>
              <a:rPr lang="en-US" altLang="en-US" sz="1900" dirty="0">
                <a:latin typeface="Arial" panose="020B0604020202020204" pitchFamily="34" charset="0"/>
                <a:cs typeface="Arial" panose="020B0604020202020204" pitchFamily="34" charset="0"/>
              </a:rPr>
              <a:t>And brought them out, and said</a:t>
            </a:r>
            <a:r>
              <a:rPr lang="en-US" altLang="en-US" sz="1900" b="1" dirty="0">
                <a:latin typeface="Arial" panose="020B0604020202020204" pitchFamily="34" charset="0"/>
                <a:cs typeface="Arial" panose="020B0604020202020204" pitchFamily="34" charset="0"/>
              </a:rPr>
              <a:t>, Sirs, what must I do to be saved? 31</a:t>
            </a:r>
            <a:r>
              <a:rPr lang="en-US" altLang="en-US" sz="19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900" b="1" dirty="0">
                <a:latin typeface="Arial" panose="020B0604020202020204" pitchFamily="34" charset="0"/>
                <a:cs typeface="Arial" panose="020B0604020202020204" pitchFamily="34" charset="0"/>
              </a:rPr>
              <a:t>32</a:t>
            </a:r>
            <a:r>
              <a:rPr lang="en-US" altLang="en-US" sz="1900" dirty="0">
                <a:latin typeface="Arial" panose="020B0604020202020204" pitchFamily="34" charset="0"/>
                <a:cs typeface="Arial" panose="020B0604020202020204" pitchFamily="34" charset="0"/>
              </a:rPr>
              <a:t> And they spake unto him the word of the Lord, and to all that were in his house. </a:t>
            </a:r>
            <a:r>
              <a:rPr lang="en-US" altLang="en-US" sz="1900" b="1" dirty="0">
                <a:latin typeface="Arial" panose="020B0604020202020204" pitchFamily="34" charset="0"/>
                <a:cs typeface="Arial" panose="020B0604020202020204" pitchFamily="34" charset="0"/>
              </a:rPr>
              <a:t>33</a:t>
            </a:r>
            <a:r>
              <a:rPr lang="en-US" altLang="en-US" sz="19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900" b="1" u="sng" dirty="0">
                <a:latin typeface="Arial" panose="020B0604020202020204" pitchFamily="34" charset="0"/>
                <a:cs typeface="Arial" panose="020B0604020202020204" pitchFamily="34" charset="0"/>
              </a:rPr>
              <a:t>Rom. 10:17 </a:t>
            </a:r>
            <a:r>
              <a:rPr lang="en-US" altLang="en-US" sz="19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900" b="1" u="sng" dirty="0">
                <a:latin typeface="Arial" panose="020B0604020202020204" pitchFamily="34" charset="0"/>
                <a:cs typeface="Arial" panose="020B0604020202020204" pitchFamily="34" charset="0"/>
              </a:rPr>
              <a:t>Heb 11:6</a:t>
            </a:r>
            <a:r>
              <a:rPr lang="en-US" altLang="en-US" sz="1900" b="1" dirty="0">
                <a:latin typeface="Arial" panose="020B0604020202020204" pitchFamily="34" charset="0"/>
                <a:cs typeface="Arial" panose="020B0604020202020204" pitchFamily="34" charset="0"/>
              </a:rPr>
              <a:t> </a:t>
            </a:r>
            <a:r>
              <a:rPr lang="en-US" altLang="en-US" sz="1900" dirty="0">
                <a:latin typeface="Arial" panose="020B0604020202020204" pitchFamily="34" charset="0"/>
                <a:cs typeface="Arial" panose="020B0604020202020204" pitchFamily="34" charset="0"/>
              </a:rPr>
              <a:t>But without faith it is impossible to please him: for he that cometh to God </a:t>
            </a:r>
            <a:r>
              <a:rPr lang="en-US" altLang="en-US" sz="1900" b="1" dirty="0">
                <a:latin typeface="Arial" panose="020B0604020202020204" pitchFamily="34" charset="0"/>
                <a:cs typeface="Arial" panose="020B0604020202020204" pitchFamily="34" charset="0"/>
              </a:rPr>
              <a:t>must believe that he is</a:t>
            </a:r>
            <a:r>
              <a:rPr lang="en-US" altLang="en-US" sz="1900" dirty="0">
                <a:latin typeface="Arial" panose="020B0604020202020204" pitchFamily="34" charset="0"/>
                <a:cs typeface="Arial" panose="020B0604020202020204" pitchFamily="34" charset="0"/>
              </a:rPr>
              <a:t>, and that he is a rewarder of </a:t>
            </a:r>
            <a:r>
              <a:rPr lang="en-US" altLang="en-US" sz="1900" b="1" dirty="0">
                <a:latin typeface="Arial" panose="020B0604020202020204" pitchFamily="34" charset="0"/>
                <a:cs typeface="Arial" panose="020B0604020202020204" pitchFamily="34" charset="0"/>
              </a:rPr>
              <a:t>them that diligently seek him</a:t>
            </a:r>
            <a:r>
              <a:rPr lang="en-US" altLang="en-US" sz="1900" dirty="0">
                <a:latin typeface="Arial" panose="020B0604020202020204" pitchFamily="34" charset="0"/>
                <a:cs typeface="Arial" panose="020B0604020202020204" pitchFamily="34" charset="0"/>
              </a:rPr>
              <a:t>.</a:t>
            </a:r>
          </a:p>
          <a:p>
            <a:pPr>
              <a:defRPr/>
            </a:pPr>
            <a:r>
              <a:rPr lang="en-US" altLang="en-US" sz="1900" b="1" u="sng" dirty="0">
                <a:latin typeface="Arial" panose="020B0604020202020204" pitchFamily="34" charset="0"/>
                <a:cs typeface="Arial" panose="020B0604020202020204" pitchFamily="34" charset="0"/>
              </a:rPr>
              <a:t>Jn. 8:24 </a:t>
            </a:r>
            <a:r>
              <a:rPr lang="en-US" altLang="en-US" sz="1900" dirty="0">
                <a:latin typeface="Arial" panose="020B0604020202020204" pitchFamily="34" charset="0"/>
                <a:cs typeface="Arial" panose="020B0604020202020204" pitchFamily="34" charset="0"/>
              </a:rPr>
              <a:t>-  I said therefore unto you, that ye shall die in your sins: </a:t>
            </a:r>
            <a:r>
              <a:rPr lang="en-US" altLang="en-US" sz="1900" b="1" dirty="0">
                <a:latin typeface="Arial" panose="020B0604020202020204" pitchFamily="34" charset="0"/>
                <a:cs typeface="Arial" panose="020B0604020202020204" pitchFamily="34" charset="0"/>
              </a:rPr>
              <a:t>for if ye believe not that I am he, ye shall die in your sins.</a:t>
            </a:r>
          </a:p>
          <a:p>
            <a:pPr>
              <a:defRPr/>
            </a:pPr>
            <a:r>
              <a:rPr lang="en-US" altLang="en-US" sz="1900" b="1" u="sng" dirty="0">
                <a:latin typeface="Arial" panose="020B0604020202020204" pitchFamily="34" charset="0"/>
                <a:cs typeface="Arial" panose="020B0604020202020204" pitchFamily="34" charset="0"/>
              </a:rPr>
              <a:t>Acts 17:30-31 </a:t>
            </a:r>
            <a:r>
              <a:rPr lang="en-US" altLang="en-US" sz="1900" dirty="0">
                <a:latin typeface="Arial" panose="020B0604020202020204" pitchFamily="34" charset="0"/>
                <a:cs typeface="Arial" panose="020B0604020202020204" pitchFamily="34" charset="0"/>
              </a:rPr>
              <a:t>- And the times of this ignorance God winked at; but now </a:t>
            </a:r>
            <a:r>
              <a:rPr lang="en-US" altLang="en-US" sz="1900" b="1" dirty="0" err="1">
                <a:latin typeface="Arial" panose="020B0604020202020204" pitchFamily="34" charset="0"/>
                <a:cs typeface="Arial" panose="020B0604020202020204" pitchFamily="34" charset="0"/>
              </a:rPr>
              <a:t>commandeth</a:t>
            </a:r>
            <a:r>
              <a:rPr lang="en-US" altLang="en-US" sz="1900" b="1" dirty="0">
                <a:latin typeface="Arial" panose="020B0604020202020204" pitchFamily="34" charset="0"/>
                <a:cs typeface="Arial" panose="020B0604020202020204" pitchFamily="34" charset="0"/>
              </a:rPr>
              <a:t> all men every where to repent: 31 </a:t>
            </a:r>
            <a:r>
              <a:rPr lang="en-US" altLang="en-US" sz="190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pPr>
              <a:defRPr/>
            </a:pPr>
            <a:r>
              <a:rPr lang="en-US" altLang="en-US" sz="1900" b="1" u="sng" dirty="0">
                <a:latin typeface="Arial" panose="020B0604020202020204" pitchFamily="34" charset="0"/>
                <a:cs typeface="Arial" panose="020B0604020202020204" pitchFamily="34" charset="0"/>
              </a:rPr>
              <a:t>Matt. 10:34 </a:t>
            </a:r>
            <a:r>
              <a:rPr lang="en-US" altLang="en-US" sz="19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900" b="1" u="sng" dirty="0">
                <a:latin typeface="Arial" panose="020B0604020202020204" pitchFamily="34" charset="0"/>
                <a:cs typeface="Arial" panose="020B0604020202020204" pitchFamily="34" charset="0"/>
              </a:rPr>
              <a:t>Acts 2:38 </a:t>
            </a:r>
            <a:r>
              <a:rPr lang="en-US" altLang="en-US" sz="1900" dirty="0">
                <a:latin typeface="Arial" panose="020B0604020202020204" pitchFamily="34" charset="0"/>
                <a:cs typeface="Arial" panose="020B0604020202020204" pitchFamily="34" charset="0"/>
              </a:rPr>
              <a:t>- Then Peter said unto them, </a:t>
            </a:r>
            <a:r>
              <a:rPr lang="en-US" altLang="en-US" sz="19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900" dirty="0">
                <a:latin typeface="Arial" panose="020B0604020202020204" pitchFamily="34" charset="0"/>
                <a:cs typeface="Arial" panose="020B0604020202020204" pitchFamily="34" charset="0"/>
              </a:rPr>
              <a:t>, and ye shall receive the gift of the Holy Ghost.</a:t>
            </a:r>
          </a:p>
          <a:p>
            <a:pPr>
              <a:defRPr/>
            </a:pPr>
            <a:r>
              <a:rPr lang="en-US" altLang="en-US" sz="1900" b="1" u="sng" dirty="0">
                <a:latin typeface="Arial" panose="020B0604020202020204" pitchFamily="34" charset="0"/>
                <a:cs typeface="Arial" panose="020B0604020202020204" pitchFamily="34" charset="0"/>
              </a:rPr>
              <a:t>1 Jn. 1:7-9 </a:t>
            </a:r>
            <a:r>
              <a:rPr lang="en-US" altLang="en-US" sz="19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900" dirty="0" err="1">
                <a:latin typeface="Arial" panose="020B0604020202020204" pitchFamily="34" charset="0"/>
                <a:cs typeface="Arial" panose="020B0604020202020204" pitchFamily="34" charset="0"/>
              </a:rPr>
              <a:t>cleanseth</a:t>
            </a:r>
            <a:r>
              <a:rPr lang="en-US" altLang="en-US" sz="1900" dirty="0">
                <a:latin typeface="Arial" panose="020B0604020202020204" pitchFamily="34" charset="0"/>
                <a:cs typeface="Arial" panose="020B0604020202020204" pitchFamily="34" charset="0"/>
              </a:rPr>
              <a:t> us from all sin</a:t>
            </a:r>
            <a:r>
              <a:rPr lang="en-US" altLang="en-US" sz="1900" b="1" dirty="0">
                <a:latin typeface="Arial" panose="020B0604020202020204" pitchFamily="34" charset="0"/>
                <a:cs typeface="Arial" panose="020B0604020202020204" pitchFamily="34" charset="0"/>
              </a:rPr>
              <a:t>. 8 </a:t>
            </a:r>
            <a:r>
              <a:rPr lang="en-US" altLang="en-US" sz="1900" dirty="0">
                <a:latin typeface="Arial" panose="020B0604020202020204" pitchFamily="34" charset="0"/>
                <a:cs typeface="Arial" panose="020B0604020202020204" pitchFamily="34" charset="0"/>
              </a:rPr>
              <a:t>If we say that we have no sin, we deceive ourselves, and the truth is not in us. </a:t>
            </a:r>
            <a:r>
              <a:rPr lang="en-US" altLang="en-US" sz="1900" b="1" dirty="0">
                <a:latin typeface="Arial" panose="020B0604020202020204" pitchFamily="34" charset="0"/>
                <a:cs typeface="Arial" panose="020B0604020202020204" pitchFamily="34" charset="0"/>
              </a:rPr>
              <a:t>9</a:t>
            </a:r>
            <a:r>
              <a:rPr lang="en-US" altLang="en-US" sz="19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900" b="1" u="sng" dirty="0">
                <a:latin typeface="Arial" panose="020B0604020202020204" pitchFamily="34" charset="0"/>
                <a:cs typeface="Arial" panose="020B0604020202020204" pitchFamily="34" charset="0"/>
              </a:rPr>
              <a:t>Rev. 2:10 </a:t>
            </a:r>
            <a:r>
              <a:rPr lang="en-US" altLang="en-US" sz="19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900" b="1" u="sng" dirty="0">
                <a:latin typeface="Arial" panose="020B0604020202020204" pitchFamily="34" charset="0"/>
                <a:cs typeface="Arial" panose="020B0604020202020204" pitchFamily="34" charset="0"/>
              </a:rPr>
              <a:t>be thou faithful unto death, and I will give thee a crown of life</a:t>
            </a:r>
            <a:r>
              <a:rPr lang="en-US" altLang="en-US" sz="19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6/9/2024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pPr algn="l"/>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6/9/2024 AM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2</a:t>
            </a:fld>
            <a:endParaRPr lang="en-US" dirty="0"/>
          </a:p>
        </p:txBody>
      </p:sp>
    </p:spTree>
    <p:extLst>
      <p:ext uri="{BB962C8B-B14F-4D97-AF65-F5344CB8AC3E}">
        <p14:creationId xmlns:p14="http://schemas.microsoft.com/office/powerpoint/2010/main" val="305999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4163" y="246063"/>
            <a:ext cx="4322762" cy="3241675"/>
          </a:xfrm>
        </p:spPr>
      </p:sp>
      <p:sp>
        <p:nvSpPr>
          <p:cNvPr id="3" name="Notes Placeholder 2"/>
          <p:cNvSpPr>
            <a:spLocks noGrp="1"/>
          </p:cNvSpPr>
          <p:nvPr>
            <p:ph type="body" idx="1"/>
          </p:nvPr>
        </p:nvSpPr>
        <p:spPr>
          <a:xfrm>
            <a:off x="0" y="3580989"/>
            <a:ext cx="7313507" cy="6020212"/>
          </a:xfrm>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3</a:t>
            </a:fld>
            <a:endParaRPr lang="en-US" dirty="0"/>
          </a:p>
        </p:txBody>
      </p:sp>
      <p:sp>
        <p:nvSpPr>
          <p:cNvPr id="5" name="Date Placeholder 4">
            <a:extLst>
              <a:ext uri="{FF2B5EF4-FFF2-40B4-BE49-F238E27FC236}">
                <a16:creationId xmlns:a16="http://schemas.microsoft.com/office/drawing/2014/main" id="{95AFC78B-04C1-E177-08A5-570BE43BD007}"/>
              </a:ext>
            </a:extLst>
          </p:cNvPr>
          <p:cNvSpPr>
            <a:spLocks noGrp="1"/>
          </p:cNvSpPr>
          <p:nvPr>
            <p:ph type="dt" idx="1"/>
          </p:nvPr>
        </p:nvSpPr>
        <p:spPr/>
        <p:txBody>
          <a:bodyPr/>
          <a:lstStyle/>
          <a:p>
            <a:r>
              <a:rPr lang="en-US"/>
              <a:t>6/9/2024 AM</a:t>
            </a:r>
            <a:endParaRPr lang="en-US" dirty="0"/>
          </a:p>
        </p:txBody>
      </p:sp>
    </p:spTree>
    <p:extLst>
      <p:ext uri="{BB962C8B-B14F-4D97-AF65-F5344CB8AC3E}">
        <p14:creationId xmlns:p14="http://schemas.microsoft.com/office/powerpoint/2010/main" val="229706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pPr algn="l"/>
            <a:r>
              <a:rPr lang="en-US" b="1" dirty="0">
                <a:latin typeface="Arial" panose="020B0604020202020204" pitchFamily="34" charset="0"/>
                <a:cs typeface="Arial" panose="020B0604020202020204" pitchFamily="34" charset="0"/>
              </a:rPr>
              <a:t>Acts 2:38 NKJV 38 </a:t>
            </a:r>
            <a:r>
              <a:rPr lang="en-US" b="0" dirty="0">
                <a:latin typeface="Arial" panose="020B0604020202020204" pitchFamily="34" charset="0"/>
                <a:cs typeface="Arial" panose="020B0604020202020204" pitchFamily="34" charset="0"/>
              </a:rPr>
              <a:t>Then Peter said to them, "Repent, and let every one of you be baptized in the name of Jesus Christ </a:t>
            </a:r>
            <a:r>
              <a:rPr lang="en-US" b="1" dirty="0">
                <a:latin typeface="Arial" panose="020B0604020202020204" pitchFamily="34" charset="0"/>
                <a:cs typeface="Arial" panose="020B0604020202020204" pitchFamily="34" charset="0"/>
              </a:rPr>
              <a:t>for the remission of sins</a:t>
            </a:r>
            <a:r>
              <a:rPr lang="en-US" b="0" dirty="0">
                <a:latin typeface="Arial" panose="020B0604020202020204" pitchFamily="34" charset="0"/>
                <a:cs typeface="Arial" panose="020B0604020202020204" pitchFamily="34" charset="0"/>
              </a:rPr>
              <a:t>; and you shall receive the gift of the Holy Spirit.</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Mark 16:16 NKJV 16 </a:t>
            </a:r>
            <a:r>
              <a:rPr lang="en-US" b="0" dirty="0">
                <a:latin typeface="Arial" panose="020B0604020202020204" pitchFamily="34" charset="0"/>
                <a:cs typeface="Arial" panose="020B0604020202020204" pitchFamily="34" charset="0"/>
              </a:rPr>
              <a:t>"He who believes and is baptized will be saved; but he who does not believe will be condemned.</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6:3-4 NKJV 3 </a:t>
            </a:r>
            <a:r>
              <a:rPr lang="en-US" b="0" dirty="0">
                <a:latin typeface="Arial" panose="020B0604020202020204" pitchFamily="34" charset="0"/>
                <a:cs typeface="Arial" panose="020B0604020202020204" pitchFamily="34" charset="0"/>
              </a:rPr>
              <a:t>Or do you not know that as many of us as were baptized into Christ Jesus were baptized into His death?</a:t>
            </a:r>
            <a:r>
              <a:rPr lang="en-US" b="1" dirty="0">
                <a:latin typeface="Arial" panose="020B0604020202020204" pitchFamily="34" charset="0"/>
                <a:cs typeface="Arial" panose="020B0604020202020204" pitchFamily="34" charset="0"/>
              </a:rPr>
              <a:t> 4 </a:t>
            </a:r>
            <a:r>
              <a:rPr lang="en-US" b="0" dirty="0">
                <a:latin typeface="Arial" panose="020B0604020202020204" pitchFamily="34" charset="0"/>
                <a:cs typeface="Arial" panose="020B0604020202020204" pitchFamily="34" charset="0"/>
              </a:rPr>
              <a:t>Therefore </a:t>
            </a:r>
            <a:r>
              <a:rPr lang="en-US" b="1" dirty="0">
                <a:latin typeface="Arial" panose="020B0604020202020204" pitchFamily="34" charset="0"/>
                <a:cs typeface="Arial" panose="020B0604020202020204" pitchFamily="34" charset="0"/>
              </a:rPr>
              <a:t>we were buried with Him through baptism </a:t>
            </a:r>
            <a:r>
              <a:rPr lang="en-US" b="0" dirty="0">
                <a:latin typeface="Arial" panose="020B0604020202020204" pitchFamily="34" charset="0"/>
                <a:cs typeface="Arial" panose="020B0604020202020204" pitchFamily="34" charset="0"/>
              </a:rPr>
              <a:t>into death, that just as Christ was raised from the dead by the glory of the Father, even so we also should walk in newness of life.</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Galatians 3:26-27 NKJV 26 </a:t>
            </a:r>
            <a:r>
              <a:rPr lang="en-US" b="0" dirty="0">
                <a:latin typeface="Arial" panose="020B0604020202020204" pitchFamily="34" charset="0"/>
                <a:cs typeface="Arial" panose="020B0604020202020204" pitchFamily="34" charset="0"/>
              </a:rPr>
              <a:t>For you are all sons of God through faith in Christ Jesus.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For as many of you as were baptized into Christ have put on Christ.</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Colossians 2:11-12 KJV 11 </a:t>
            </a:r>
            <a:r>
              <a:rPr lang="en-US" b="0" dirty="0">
                <a:latin typeface="Arial" panose="020B0604020202020204" pitchFamily="34" charset="0"/>
                <a:cs typeface="Arial" panose="020B0604020202020204" pitchFamily="34" charset="0"/>
              </a:rPr>
              <a:t>In whom also ye are circumcised with the circumcision made without hands, in putting off the body of the sins of the flesh by the circumcision of Christ: </a:t>
            </a:r>
            <a:r>
              <a:rPr lang="en-US" b="1" dirty="0">
                <a:latin typeface="Arial" panose="020B0604020202020204" pitchFamily="34" charset="0"/>
                <a:cs typeface="Arial" panose="020B0604020202020204" pitchFamily="34" charset="0"/>
              </a:rPr>
              <a:t>12 Buried with him in baptism</a:t>
            </a:r>
            <a:r>
              <a:rPr lang="en-US" b="0" dirty="0">
                <a:latin typeface="Arial" panose="020B0604020202020204" pitchFamily="34" charset="0"/>
                <a:cs typeface="Arial" panose="020B0604020202020204" pitchFamily="34" charset="0"/>
              </a:rPr>
              <a:t>, wherein also ye are risen with him through the faith of the operation of God, who hath raised him from the dead.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8:35-36 KJV 35 </a:t>
            </a:r>
            <a:r>
              <a:rPr lang="en-US" b="0" dirty="0">
                <a:latin typeface="Arial" panose="020B0604020202020204" pitchFamily="34" charset="0"/>
                <a:cs typeface="Arial" panose="020B0604020202020204" pitchFamily="34" charset="0"/>
              </a:rPr>
              <a:t>Then Philip opened his mouth, and began at the same scripture, and preached unto him </a:t>
            </a:r>
            <a:r>
              <a:rPr lang="en-US" b="1" dirty="0">
                <a:latin typeface="Arial" panose="020B0604020202020204" pitchFamily="34" charset="0"/>
                <a:cs typeface="Arial" panose="020B0604020202020204" pitchFamily="34" charset="0"/>
              </a:rPr>
              <a:t>Jesus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36</a:t>
            </a:r>
            <a:r>
              <a:rPr lang="en-US" b="0" dirty="0">
                <a:latin typeface="Arial" panose="020B0604020202020204" pitchFamily="34" charset="0"/>
                <a:cs typeface="Arial" panose="020B0604020202020204" pitchFamily="34" charset="0"/>
              </a:rPr>
              <a:t> And as they went on their way, they came unto a certain </a:t>
            </a:r>
            <a:r>
              <a:rPr lang="en-US" b="1" dirty="0">
                <a:latin typeface="Arial" panose="020B0604020202020204" pitchFamily="34" charset="0"/>
                <a:cs typeface="Arial" panose="020B0604020202020204" pitchFamily="34" charset="0"/>
              </a:rPr>
              <a:t>water</a:t>
            </a:r>
            <a:r>
              <a:rPr lang="en-US" b="0" dirty="0">
                <a:latin typeface="Arial" panose="020B0604020202020204" pitchFamily="34" charset="0"/>
                <a:cs typeface="Arial" panose="020B0604020202020204" pitchFamily="34" charset="0"/>
              </a:rPr>
              <a:t>: and the eunuch said, See, here is </a:t>
            </a:r>
            <a:r>
              <a:rPr lang="en-US" b="1" dirty="0">
                <a:latin typeface="Arial" panose="020B0604020202020204" pitchFamily="34" charset="0"/>
                <a:cs typeface="Arial" panose="020B0604020202020204" pitchFamily="34" charset="0"/>
              </a:rPr>
              <a:t>water; what doth hinder me to be baptized?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37 </a:t>
            </a:r>
            <a:r>
              <a:rPr lang="en-US" b="0" dirty="0">
                <a:latin typeface="Arial" panose="020B0604020202020204" pitchFamily="34" charset="0"/>
                <a:cs typeface="Arial" panose="020B0604020202020204" pitchFamily="34" charset="0"/>
              </a:rPr>
              <a:t>And Philip said, If thou </a:t>
            </a:r>
            <a:r>
              <a:rPr lang="en-US" b="0" dirty="0" err="1">
                <a:latin typeface="Arial" panose="020B0604020202020204" pitchFamily="34" charset="0"/>
                <a:cs typeface="Arial" panose="020B0604020202020204" pitchFamily="34" charset="0"/>
              </a:rPr>
              <a:t>believest</a:t>
            </a:r>
            <a:r>
              <a:rPr lang="en-US" b="0" dirty="0">
                <a:latin typeface="Arial" panose="020B0604020202020204" pitchFamily="34" charset="0"/>
                <a:cs typeface="Arial" panose="020B0604020202020204" pitchFamily="34" charset="0"/>
              </a:rPr>
              <a:t> with all thine heart, thou mayest. And he answered and said, I believe that Jesus Christ is the Son of God.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And he commanded the chariot to stand still: </a:t>
            </a:r>
            <a:r>
              <a:rPr lang="en-US" b="1" dirty="0">
                <a:latin typeface="Arial" panose="020B0604020202020204" pitchFamily="34" charset="0"/>
                <a:cs typeface="Arial" panose="020B0604020202020204" pitchFamily="34" charset="0"/>
              </a:rPr>
              <a:t>and they went down both into the water, both Philip and the eunuch; and he baptized him.</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Matthew 28:18-20 KJV 18 </a:t>
            </a:r>
            <a:r>
              <a:rPr lang="en-US" b="0" dirty="0">
                <a:latin typeface="Arial" panose="020B0604020202020204" pitchFamily="34" charset="0"/>
                <a:cs typeface="Arial" panose="020B0604020202020204" pitchFamily="34" charset="0"/>
              </a:rPr>
              <a:t>And Jesus came and spake unto them, saying, All power is given unto me in heaven and in earth.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Go ye therefore, and teach all nations, baptizing them in the name of the Father, and of the Son, and of the Holy Ghost: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Teaching them to observe all things whatsoever I have commanded you: and, lo, I am with you </a:t>
            </a:r>
            <a:r>
              <a:rPr lang="en-US" b="0" dirty="0" err="1">
                <a:latin typeface="Arial" panose="020B0604020202020204" pitchFamily="34" charset="0"/>
                <a:cs typeface="Arial" panose="020B0604020202020204" pitchFamily="34" charset="0"/>
              </a:rPr>
              <a:t>alway</a:t>
            </a:r>
            <a:r>
              <a:rPr lang="en-US" b="0" dirty="0">
                <a:latin typeface="Arial" panose="020B0604020202020204" pitchFamily="34" charset="0"/>
                <a:cs typeface="Arial" panose="020B0604020202020204" pitchFamily="34" charset="0"/>
              </a:rPr>
              <a:t>, even unto the end of the world. Amen.</a:t>
            </a:r>
          </a:p>
          <a:p>
            <a:pPr algn="l"/>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19:1-5 KJV 1 </a:t>
            </a:r>
            <a:r>
              <a:rPr lang="en-US" b="0" dirty="0">
                <a:latin typeface="Arial" panose="020B0604020202020204" pitchFamily="34" charset="0"/>
                <a:cs typeface="Arial" panose="020B0604020202020204" pitchFamily="34" charset="0"/>
              </a:rPr>
              <a:t>And it came to pass, that, while Apollos was at Corinth, Paul having passed through the upper coasts came to Ephesus: and finding certain disciples</a:t>
            </a:r>
            <a:r>
              <a:rPr lang="en-US" b="1" dirty="0">
                <a:latin typeface="Arial" panose="020B0604020202020204" pitchFamily="34" charset="0"/>
                <a:cs typeface="Arial" panose="020B0604020202020204" pitchFamily="34" charset="0"/>
              </a:rPr>
              <a:t>, 2</a:t>
            </a:r>
            <a:r>
              <a:rPr lang="en-US" b="0" dirty="0">
                <a:latin typeface="Arial" panose="020B0604020202020204" pitchFamily="34" charset="0"/>
                <a:cs typeface="Arial" panose="020B0604020202020204" pitchFamily="34" charset="0"/>
              </a:rPr>
              <a:t> He said unto them, Have ye received the Holy Ghost since ye believed? And they said unto him, We have not so much as heard whether there be any Holy Ghost</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And he said unto them, Unto what then were ye baptized? And they said, Unto John's baptism.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Then said Paul, John verily baptized with </a:t>
            </a:r>
            <a:r>
              <a:rPr lang="en-US" b="1" dirty="0">
                <a:latin typeface="Arial" panose="020B0604020202020204" pitchFamily="34" charset="0"/>
                <a:cs typeface="Arial" panose="020B0604020202020204" pitchFamily="34" charset="0"/>
              </a:rPr>
              <a:t>the baptism of repentance</a:t>
            </a:r>
            <a:r>
              <a:rPr lang="en-US" b="0" dirty="0">
                <a:latin typeface="Arial" panose="020B0604020202020204" pitchFamily="34" charset="0"/>
                <a:cs typeface="Arial" panose="020B0604020202020204" pitchFamily="34" charset="0"/>
              </a:rPr>
              <a:t>, saying unto the people, that they should believe on him which should come after him, that is, on Christ Jesus.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When they heard this, </a:t>
            </a:r>
            <a:r>
              <a:rPr lang="en-US" b="1" dirty="0">
                <a:latin typeface="Arial" panose="020B0604020202020204" pitchFamily="34" charset="0"/>
                <a:cs typeface="Arial" panose="020B0604020202020204" pitchFamily="34" charset="0"/>
              </a:rPr>
              <a:t>they were baptized in the name of the Lord Jesus.</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10:17 KJV 17 </a:t>
            </a:r>
            <a:r>
              <a:rPr lang="en-US" b="0" dirty="0">
                <a:latin typeface="Arial" panose="020B0604020202020204" pitchFamily="34" charset="0"/>
                <a:cs typeface="Arial" panose="020B0604020202020204" pitchFamily="34" charset="0"/>
              </a:rPr>
              <a:t>So then faith cometh by hearing, and </a:t>
            </a:r>
            <a:r>
              <a:rPr lang="en-US" b="1" dirty="0">
                <a:latin typeface="Arial" panose="020B0604020202020204" pitchFamily="34" charset="0"/>
                <a:cs typeface="Arial" panose="020B0604020202020204" pitchFamily="34" charset="0"/>
              </a:rPr>
              <a:t>hearing by the word of God.</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2:37-42 KJV 37</a:t>
            </a:r>
            <a:r>
              <a:rPr lang="en-US" b="0" dirty="0">
                <a:latin typeface="Arial" panose="020B0604020202020204" pitchFamily="34" charset="0"/>
                <a:cs typeface="Arial" panose="020B0604020202020204" pitchFamily="34" charset="0"/>
              </a:rPr>
              <a:t> Now when they heard this, they were </a:t>
            </a:r>
            <a:r>
              <a:rPr lang="en-US" b="1" dirty="0">
                <a:latin typeface="Arial" panose="020B0604020202020204" pitchFamily="34" charset="0"/>
                <a:cs typeface="Arial" panose="020B0604020202020204" pitchFamily="34" charset="0"/>
              </a:rPr>
              <a:t>pricked in their heart</a:t>
            </a:r>
            <a:r>
              <a:rPr lang="en-US" b="0" dirty="0">
                <a:latin typeface="Arial" panose="020B0604020202020204" pitchFamily="34" charset="0"/>
                <a:cs typeface="Arial" panose="020B0604020202020204" pitchFamily="34" charset="0"/>
              </a:rPr>
              <a:t>, and said unto Peter and to the rest of the apostles, Men and brethren, what shall we do?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Then Peter said unto them, </a:t>
            </a:r>
            <a:r>
              <a:rPr lang="en-US" b="1" dirty="0">
                <a:latin typeface="Arial" panose="020B0604020202020204" pitchFamily="34" charset="0"/>
                <a:cs typeface="Arial" panose="020B0604020202020204" pitchFamily="34" charset="0"/>
              </a:rPr>
              <a:t>Repent, and be baptized every one of you in the name of Jesus Christ for the remission of sins</a:t>
            </a:r>
            <a:r>
              <a:rPr lang="en-US" b="0" dirty="0">
                <a:latin typeface="Arial" panose="020B0604020202020204" pitchFamily="34" charset="0"/>
                <a:cs typeface="Arial" panose="020B0604020202020204" pitchFamily="34" charset="0"/>
              </a:rPr>
              <a:t>, and ye shall receive the gift of the Holy Ghost. </a:t>
            </a:r>
            <a:r>
              <a:rPr lang="en-US" b="1" dirty="0">
                <a:latin typeface="Arial" panose="020B0604020202020204" pitchFamily="34" charset="0"/>
                <a:cs typeface="Arial" panose="020B0604020202020204" pitchFamily="34" charset="0"/>
              </a:rPr>
              <a:t>39</a:t>
            </a:r>
            <a:r>
              <a:rPr lang="en-US" b="0" dirty="0">
                <a:latin typeface="Arial" panose="020B0604020202020204" pitchFamily="34" charset="0"/>
                <a:cs typeface="Arial" panose="020B0604020202020204" pitchFamily="34" charset="0"/>
              </a:rPr>
              <a:t> For the promise is unto you, and to your children, and to all that are afar off, even as many as the Lord our God shall call. </a:t>
            </a:r>
            <a:r>
              <a:rPr lang="en-US" b="1" dirty="0">
                <a:latin typeface="Arial" panose="020B0604020202020204" pitchFamily="34" charset="0"/>
                <a:cs typeface="Arial" panose="020B0604020202020204" pitchFamily="34" charset="0"/>
              </a:rPr>
              <a:t>40</a:t>
            </a:r>
            <a:r>
              <a:rPr lang="en-US" b="0" dirty="0">
                <a:latin typeface="Arial" panose="020B0604020202020204" pitchFamily="34" charset="0"/>
                <a:cs typeface="Arial" panose="020B0604020202020204" pitchFamily="34" charset="0"/>
              </a:rPr>
              <a:t> And with many other words did he testify and exhort, saying, Save yourselves from this untoward generation. </a:t>
            </a:r>
            <a:r>
              <a:rPr lang="en-US" b="1" dirty="0">
                <a:latin typeface="Arial" panose="020B0604020202020204" pitchFamily="34" charset="0"/>
                <a:cs typeface="Arial" panose="020B0604020202020204" pitchFamily="34" charset="0"/>
              </a:rPr>
              <a:t>41 </a:t>
            </a:r>
            <a:r>
              <a:rPr lang="en-US" b="0" dirty="0">
                <a:latin typeface="Arial" panose="020B0604020202020204" pitchFamily="34" charset="0"/>
                <a:cs typeface="Arial" panose="020B0604020202020204" pitchFamily="34" charset="0"/>
              </a:rPr>
              <a:t>Then they that gladly received his word </a:t>
            </a:r>
            <a:r>
              <a:rPr lang="en-US" b="1" dirty="0">
                <a:latin typeface="Arial" panose="020B0604020202020204" pitchFamily="34" charset="0"/>
                <a:cs typeface="Arial" panose="020B0604020202020204" pitchFamily="34" charset="0"/>
              </a:rPr>
              <a:t>were baptized:</a:t>
            </a:r>
            <a:r>
              <a:rPr lang="en-US" b="0" dirty="0">
                <a:latin typeface="Arial" panose="020B0604020202020204" pitchFamily="34" charset="0"/>
                <a:cs typeface="Arial" panose="020B0604020202020204" pitchFamily="34" charset="0"/>
              </a:rPr>
              <a:t> and the same day there were added unto them about three thousand souls</a:t>
            </a:r>
            <a:r>
              <a:rPr lang="en-US" b="1" dirty="0">
                <a:latin typeface="Arial" panose="020B0604020202020204" pitchFamily="34" charset="0"/>
                <a:cs typeface="Arial" panose="020B0604020202020204" pitchFamily="34" charset="0"/>
              </a:rPr>
              <a:t>. 42 </a:t>
            </a:r>
            <a:r>
              <a:rPr lang="en-US" b="0" dirty="0">
                <a:latin typeface="Arial" panose="020B0604020202020204" pitchFamily="34" charset="0"/>
                <a:cs typeface="Arial" panose="020B0604020202020204" pitchFamily="34" charset="0"/>
              </a:rPr>
              <a:t>And they </a:t>
            </a:r>
            <a:r>
              <a:rPr lang="en-US" b="1" dirty="0">
                <a:latin typeface="Arial" panose="020B0604020202020204" pitchFamily="34" charset="0"/>
                <a:cs typeface="Arial" panose="020B0604020202020204" pitchFamily="34" charset="0"/>
              </a:rPr>
              <a:t>continued </a:t>
            </a:r>
            <a:r>
              <a:rPr lang="en-US" b="1" dirty="0" err="1">
                <a:latin typeface="Arial" panose="020B0604020202020204" pitchFamily="34" charset="0"/>
                <a:cs typeface="Arial" panose="020B0604020202020204" pitchFamily="34" charset="0"/>
              </a:rPr>
              <a:t>stedfastly</a:t>
            </a:r>
            <a:r>
              <a:rPr lang="en-US" b="1" dirty="0">
                <a:latin typeface="Arial" panose="020B0604020202020204" pitchFamily="34" charset="0"/>
                <a:cs typeface="Arial" panose="020B0604020202020204" pitchFamily="34" charset="0"/>
              </a:rPr>
              <a:t> in the apostles' doctrine and fellowship, and in breaking of bread, and in prayers.</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8:34-39 KJV 34 </a:t>
            </a:r>
            <a:r>
              <a:rPr lang="en-US" b="0" dirty="0">
                <a:latin typeface="Arial" panose="020B0604020202020204" pitchFamily="34" charset="0"/>
                <a:cs typeface="Arial" panose="020B0604020202020204" pitchFamily="34" charset="0"/>
              </a:rPr>
              <a:t>And the eunuch answered Philip, and said, I pray thee, of whom </a:t>
            </a:r>
            <a:r>
              <a:rPr lang="en-US" b="0" dirty="0" err="1">
                <a:latin typeface="Arial" panose="020B0604020202020204" pitchFamily="34" charset="0"/>
                <a:cs typeface="Arial" panose="020B0604020202020204" pitchFamily="34" charset="0"/>
              </a:rPr>
              <a:t>speaketh</a:t>
            </a:r>
            <a:r>
              <a:rPr lang="en-US" b="0" dirty="0">
                <a:latin typeface="Arial" panose="020B0604020202020204" pitchFamily="34" charset="0"/>
                <a:cs typeface="Arial" panose="020B0604020202020204" pitchFamily="34" charset="0"/>
              </a:rPr>
              <a:t> the prophet this? of himself, or of some other man? </a:t>
            </a:r>
            <a:r>
              <a:rPr lang="en-US" b="1" dirty="0">
                <a:latin typeface="Arial" panose="020B0604020202020204" pitchFamily="34" charset="0"/>
                <a:cs typeface="Arial" panose="020B0604020202020204" pitchFamily="34" charset="0"/>
              </a:rPr>
              <a:t>35 </a:t>
            </a:r>
            <a:r>
              <a:rPr lang="en-US" b="0" dirty="0">
                <a:latin typeface="Arial" panose="020B0604020202020204" pitchFamily="34" charset="0"/>
                <a:cs typeface="Arial" panose="020B0604020202020204" pitchFamily="34" charset="0"/>
              </a:rPr>
              <a:t>Then Philip opened his mouth, and began at the same scripture, and </a:t>
            </a:r>
            <a:r>
              <a:rPr lang="en-US" b="1" dirty="0">
                <a:latin typeface="Arial" panose="020B0604020202020204" pitchFamily="34" charset="0"/>
                <a:cs typeface="Arial" panose="020B0604020202020204" pitchFamily="34" charset="0"/>
              </a:rPr>
              <a:t>preached unto him Jesus. 36 </a:t>
            </a:r>
            <a:r>
              <a:rPr lang="en-US" b="0" dirty="0">
                <a:latin typeface="Arial" panose="020B0604020202020204" pitchFamily="34" charset="0"/>
                <a:cs typeface="Arial" panose="020B0604020202020204" pitchFamily="34" charset="0"/>
              </a:rPr>
              <a:t>And as they went on their way, they came unto a certain water: and the eunuch said, </a:t>
            </a:r>
            <a:r>
              <a:rPr lang="en-US" b="1" dirty="0">
                <a:latin typeface="Arial" panose="020B0604020202020204" pitchFamily="34" charset="0"/>
                <a:cs typeface="Arial" panose="020B0604020202020204" pitchFamily="34" charset="0"/>
              </a:rPr>
              <a:t>See, here is water; what doth hinder me to be baptized?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37</a:t>
            </a:r>
            <a:r>
              <a:rPr lang="en-US" b="0" dirty="0">
                <a:latin typeface="Arial" panose="020B0604020202020204" pitchFamily="34" charset="0"/>
                <a:cs typeface="Arial" panose="020B0604020202020204" pitchFamily="34" charset="0"/>
              </a:rPr>
              <a:t> And Philip said, If thou </a:t>
            </a:r>
            <a:r>
              <a:rPr lang="en-US" b="0" dirty="0" err="1">
                <a:latin typeface="Arial" panose="020B0604020202020204" pitchFamily="34" charset="0"/>
                <a:cs typeface="Arial" panose="020B0604020202020204" pitchFamily="34" charset="0"/>
              </a:rPr>
              <a:t>believest</a:t>
            </a:r>
            <a:r>
              <a:rPr lang="en-US" b="0" dirty="0">
                <a:latin typeface="Arial" panose="020B0604020202020204" pitchFamily="34" charset="0"/>
                <a:cs typeface="Arial" panose="020B0604020202020204" pitchFamily="34" charset="0"/>
              </a:rPr>
              <a:t> with all thine heart, thou mayest. And he answered and said, I believe that Jesus Christ is the Son of God.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And he commanded the chariot to stand still: and they went down both into the water, both Philip and the eunuch; and he baptized him. </a:t>
            </a:r>
            <a:r>
              <a:rPr lang="en-US" b="1" dirty="0">
                <a:latin typeface="Arial" panose="020B0604020202020204" pitchFamily="34" charset="0"/>
                <a:cs typeface="Arial" panose="020B0604020202020204" pitchFamily="34" charset="0"/>
              </a:rPr>
              <a:t>39</a:t>
            </a:r>
            <a:r>
              <a:rPr lang="en-US" b="0" dirty="0">
                <a:latin typeface="Arial" panose="020B0604020202020204" pitchFamily="34" charset="0"/>
                <a:cs typeface="Arial" panose="020B0604020202020204" pitchFamily="34" charset="0"/>
              </a:rPr>
              <a:t> And when they were come up out of the water, the Spirit of the Lord caught away Philip, that the eunuch saw him no more: and he went on his way rejoicing.</a:t>
            </a:r>
          </a:p>
          <a:p>
            <a:pPr algn="l"/>
            <a:endParaRPr lang="en-US" b="0" dirty="0">
              <a:latin typeface="Arial" panose="020B0604020202020204" pitchFamily="34" charset="0"/>
              <a:cs typeface="Arial" panose="020B0604020202020204" pitchFamily="34" charset="0"/>
            </a:endParaRPr>
          </a:p>
          <a:p>
            <a:pPr algn="l"/>
            <a:endParaRPr lang="en-US" b="0" dirty="0">
              <a:latin typeface="Arial" panose="020B0604020202020204" pitchFamily="34" charset="0"/>
              <a:cs typeface="Arial" panose="020B0604020202020204" pitchFamily="34" charset="0"/>
            </a:endParaRPr>
          </a:p>
          <a:p>
            <a:pPr algn="l"/>
            <a:endParaRPr lang="en-US" b="0" dirty="0">
              <a:latin typeface="Arial" panose="020B0604020202020204" pitchFamily="34" charset="0"/>
              <a:cs typeface="Arial" panose="020B0604020202020204" pitchFamily="34" charset="0"/>
            </a:endParaRPr>
          </a:p>
          <a:p>
            <a:pPr algn="l"/>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4</a:t>
            </a:fld>
            <a:endParaRPr lang="en-US" dirty="0"/>
          </a:p>
        </p:txBody>
      </p:sp>
      <p:sp>
        <p:nvSpPr>
          <p:cNvPr id="5" name="Date Placeholder 4">
            <a:extLst>
              <a:ext uri="{FF2B5EF4-FFF2-40B4-BE49-F238E27FC236}">
                <a16:creationId xmlns:a16="http://schemas.microsoft.com/office/drawing/2014/main" id="{AA813AF9-F4DC-8E23-7D37-44BD42F30C21}"/>
              </a:ext>
            </a:extLst>
          </p:cNvPr>
          <p:cNvSpPr>
            <a:spLocks noGrp="1"/>
          </p:cNvSpPr>
          <p:nvPr>
            <p:ph type="dt" idx="1"/>
          </p:nvPr>
        </p:nvSpPr>
        <p:spPr/>
        <p:txBody>
          <a:bodyPr/>
          <a:lstStyle/>
          <a:p>
            <a:r>
              <a:rPr lang="en-US"/>
              <a:t>6/9/2024 AM</a:t>
            </a:r>
            <a:endParaRPr lang="en-US" dirty="0"/>
          </a:p>
        </p:txBody>
      </p:sp>
    </p:spTree>
    <p:extLst>
      <p:ext uri="{BB962C8B-B14F-4D97-AF65-F5344CB8AC3E}">
        <p14:creationId xmlns:p14="http://schemas.microsoft.com/office/powerpoint/2010/main" val="2222029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6/9/2024 AM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5</a:t>
            </a:fld>
            <a:endParaRPr lang="en-US" dirty="0"/>
          </a:p>
        </p:txBody>
      </p:sp>
    </p:spTree>
    <p:extLst>
      <p:ext uri="{BB962C8B-B14F-4D97-AF65-F5344CB8AC3E}">
        <p14:creationId xmlns:p14="http://schemas.microsoft.com/office/powerpoint/2010/main" val="364010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91578"/>
            <a:ext cx="7315200" cy="6109622"/>
          </a:xfrm>
        </p:spPr>
        <p:txBody>
          <a:bodyPr/>
          <a:lstStyle/>
          <a:p>
            <a:endParaRPr lang="en-US" b="1" dirty="0">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idx="1"/>
          </p:nvPr>
        </p:nvSpPr>
        <p:spPr/>
        <p:txBody>
          <a:bodyPr/>
          <a:lstStyle/>
          <a:p>
            <a:r>
              <a:rPr lang="en-US"/>
              <a:t>6/9/2024 AM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6</a:t>
            </a:fld>
            <a:endParaRPr lang="en-US" dirty="0"/>
          </a:p>
        </p:txBody>
      </p:sp>
    </p:spTree>
    <p:extLst>
      <p:ext uri="{BB962C8B-B14F-4D97-AF65-F5344CB8AC3E}">
        <p14:creationId xmlns:p14="http://schemas.microsoft.com/office/powerpoint/2010/main" val="62327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27013"/>
            <a:ext cx="4321175" cy="3240087"/>
          </a:xfrm>
        </p:spPr>
      </p:sp>
      <p:sp>
        <p:nvSpPr>
          <p:cNvPr id="3" name="Notes Placeholder 2"/>
          <p:cNvSpPr>
            <a:spLocks noGrp="1"/>
          </p:cNvSpPr>
          <p:nvPr>
            <p:ph type="body" idx="1"/>
          </p:nvPr>
        </p:nvSpPr>
        <p:spPr>
          <a:xfrm>
            <a:off x="1" y="3583780"/>
            <a:ext cx="7313507" cy="6017420"/>
          </a:xfrm>
        </p:spPr>
        <p:txBody>
          <a:bodyPr/>
          <a:lstStyle/>
          <a:p>
            <a:r>
              <a:rPr lang="en-US" b="1" dirty="0">
                <a:latin typeface="Arial" panose="020B0604020202020204" pitchFamily="34" charset="0"/>
                <a:cs typeface="Arial" panose="020B0604020202020204" pitchFamily="34" charset="0"/>
              </a:rPr>
              <a:t>Matthew 26:28 KJV</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28 </a:t>
            </a:r>
            <a:r>
              <a:rPr lang="en-US" b="1" i="1" dirty="0">
                <a:latin typeface="Arial" panose="020B0604020202020204" pitchFamily="34" charset="0"/>
                <a:cs typeface="Arial" panose="020B0604020202020204" pitchFamily="34" charset="0"/>
              </a:rPr>
              <a:t>For (gar) </a:t>
            </a:r>
            <a:r>
              <a:rPr lang="en-US" dirty="0">
                <a:latin typeface="Arial" panose="020B0604020202020204" pitchFamily="34" charset="0"/>
                <a:cs typeface="Arial" panose="020B0604020202020204" pitchFamily="34" charset="0"/>
              </a:rPr>
              <a:t>this is my blood of the new testament, which is shed </a:t>
            </a:r>
            <a:r>
              <a:rPr lang="en-US" b="1" i="1" dirty="0">
                <a:latin typeface="Arial" panose="020B0604020202020204" pitchFamily="34" charset="0"/>
                <a:cs typeface="Arial" panose="020B0604020202020204" pitchFamily="34" charset="0"/>
              </a:rPr>
              <a:t>for</a:t>
            </a:r>
            <a:r>
              <a:rPr lang="en-US"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(peri) </a:t>
            </a:r>
            <a:r>
              <a:rPr lang="en-US" b="0" dirty="0">
                <a:latin typeface="Arial" panose="020B0604020202020204" pitchFamily="34" charset="0"/>
                <a:cs typeface="Arial" panose="020B0604020202020204" pitchFamily="34" charset="0"/>
              </a:rPr>
              <a:t>many </a:t>
            </a:r>
            <a:r>
              <a:rPr lang="en-US" b="1" i="1" u="sng" dirty="0">
                <a:latin typeface="Arial" panose="020B0604020202020204" pitchFamily="34" charset="0"/>
                <a:cs typeface="Arial" panose="020B0604020202020204" pitchFamily="34" charset="0"/>
              </a:rPr>
              <a:t>for (</a:t>
            </a:r>
            <a:r>
              <a:rPr lang="en-US" b="1" i="1" u="sng" dirty="0" err="1">
                <a:latin typeface="Arial" panose="020B0604020202020204" pitchFamily="34" charset="0"/>
                <a:cs typeface="Arial" panose="020B0604020202020204" pitchFamily="34" charset="0"/>
              </a:rPr>
              <a:t>eis</a:t>
            </a:r>
            <a:r>
              <a:rPr lang="en-US" b="1" i="1" u="sng" dirty="0">
                <a:latin typeface="Arial" panose="020B0604020202020204" pitchFamily="34" charset="0"/>
                <a:cs typeface="Arial" panose="020B0604020202020204" pitchFamily="34" charset="0"/>
              </a:rPr>
              <a:t>) the remission of sins</a:t>
            </a:r>
            <a:r>
              <a:rPr lang="en-US"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26:28 NKJV 28</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For</a:t>
            </a:r>
            <a:r>
              <a:rPr lang="en-US" dirty="0">
                <a:latin typeface="Arial" panose="020B0604020202020204" pitchFamily="34" charset="0"/>
                <a:cs typeface="Arial" panose="020B0604020202020204" pitchFamily="34" charset="0"/>
              </a:rPr>
              <a:t> this is My blood of the new covenant, which is shed </a:t>
            </a:r>
            <a:r>
              <a:rPr lang="en-US" b="1" dirty="0">
                <a:latin typeface="Arial" panose="020B0604020202020204" pitchFamily="34" charset="0"/>
                <a:cs typeface="Arial" panose="020B0604020202020204" pitchFamily="34" charset="0"/>
              </a:rPr>
              <a:t>for</a:t>
            </a:r>
            <a:r>
              <a:rPr lang="en-US" dirty="0">
                <a:latin typeface="Arial" panose="020B0604020202020204" pitchFamily="34" charset="0"/>
                <a:cs typeface="Arial" panose="020B0604020202020204" pitchFamily="34" charset="0"/>
              </a:rPr>
              <a:t> many </a:t>
            </a:r>
            <a:r>
              <a:rPr lang="en-US" b="1" i="1" u="sng" dirty="0">
                <a:latin typeface="Arial" panose="020B0604020202020204" pitchFamily="34" charset="0"/>
                <a:cs typeface="Arial" panose="020B0604020202020204" pitchFamily="34" charset="0"/>
              </a:rPr>
              <a:t>for the remission of sins</a:t>
            </a:r>
            <a:r>
              <a:rPr lang="en-US"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26:28 ASV 28 </a:t>
            </a:r>
            <a:r>
              <a:rPr lang="en-US" b="1" i="1" dirty="0">
                <a:latin typeface="Arial" panose="020B0604020202020204" pitchFamily="34" charset="0"/>
                <a:cs typeface="Arial" panose="020B0604020202020204" pitchFamily="34" charset="0"/>
              </a:rPr>
              <a:t>for</a:t>
            </a:r>
            <a:r>
              <a:rPr lang="en-US" dirty="0">
                <a:latin typeface="Arial" panose="020B0604020202020204" pitchFamily="34" charset="0"/>
                <a:cs typeface="Arial" panose="020B0604020202020204" pitchFamily="34" charset="0"/>
              </a:rPr>
              <a:t> this is my blood of the covenant, which is poured out </a:t>
            </a:r>
            <a:r>
              <a:rPr lang="en-US" b="1" dirty="0">
                <a:latin typeface="Arial" panose="020B0604020202020204" pitchFamily="34" charset="0"/>
                <a:cs typeface="Arial" panose="020B0604020202020204" pitchFamily="34" charset="0"/>
              </a:rPr>
              <a:t>for</a:t>
            </a:r>
            <a:r>
              <a:rPr lang="en-US" dirty="0">
                <a:latin typeface="Arial" panose="020B0604020202020204" pitchFamily="34" charset="0"/>
                <a:cs typeface="Arial" panose="020B0604020202020204" pitchFamily="34" charset="0"/>
              </a:rPr>
              <a:t> many </a:t>
            </a:r>
            <a:r>
              <a:rPr lang="en-US" b="1" i="1" u="sng" dirty="0">
                <a:latin typeface="Arial" panose="020B0604020202020204" pitchFamily="34" charset="0"/>
                <a:cs typeface="Arial" panose="020B0604020202020204" pitchFamily="34" charset="0"/>
              </a:rPr>
              <a:t>unto remission of sins.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2:38 KJV</a:t>
            </a:r>
            <a:r>
              <a:rPr lang="en-US" dirty="0">
                <a:latin typeface="Arial" panose="020B0604020202020204" pitchFamily="34" charset="0"/>
                <a:cs typeface="Arial" panose="020B0604020202020204" pitchFamily="34" charset="0"/>
              </a:rPr>
              <a:t>- Then Peter said unto them, Repent, and be baptized every one of you in the name of Jesus Christ </a:t>
            </a:r>
            <a:r>
              <a:rPr lang="en-US" b="1" i="1" u="sng" dirty="0">
                <a:latin typeface="Arial" panose="020B0604020202020204" pitchFamily="34" charset="0"/>
                <a:cs typeface="Arial" panose="020B0604020202020204" pitchFamily="34" charset="0"/>
              </a:rPr>
              <a:t>for (</a:t>
            </a:r>
            <a:r>
              <a:rPr lang="en-US" b="1" i="1" u="sng" dirty="0" err="1">
                <a:latin typeface="Arial" panose="020B0604020202020204" pitchFamily="34" charset="0"/>
                <a:cs typeface="Arial" panose="020B0604020202020204" pitchFamily="34" charset="0"/>
              </a:rPr>
              <a:t>eis</a:t>
            </a:r>
            <a:r>
              <a:rPr lang="en-US" b="1" i="1" u="sng" dirty="0">
                <a:latin typeface="Arial" panose="020B0604020202020204" pitchFamily="34" charset="0"/>
                <a:cs typeface="Arial" panose="020B0604020202020204" pitchFamily="34" charset="0"/>
              </a:rPr>
              <a:t>) the remission of sins</a:t>
            </a:r>
            <a:r>
              <a:rPr lang="en-US" dirty="0">
                <a:latin typeface="Arial" panose="020B0604020202020204" pitchFamily="34" charset="0"/>
                <a:cs typeface="Arial" panose="020B0604020202020204" pitchFamily="34" charset="0"/>
              </a:rPr>
              <a:t>, and ye shall receive the gift of the Holy Ghost.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2:38 NKJV 38 </a:t>
            </a:r>
            <a:r>
              <a:rPr lang="en-US" dirty="0">
                <a:latin typeface="Arial" panose="020B0604020202020204" pitchFamily="34" charset="0"/>
                <a:cs typeface="Arial" panose="020B0604020202020204" pitchFamily="34" charset="0"/>
              </a:rPr>
              <a:t>Then Peter said to them, "Repent, and let every one of you be baptized in the name of Jesus Christ </a:t>
            </a:r>
            <a:r>
              <a:rPr lang="en-US" b="1" i="1" u="sng" dirty="0">
                <a:latin typeface="Arial" panose="020B0604020202020204" pitchFamily="34" charset="0"/>
                <a:cs typeface="Arial" panose="020B0604020202020204" pitchFamily="34" charset="0"/>
              </a:rPr>
              <a:t>for the remission of sins</a:t>
            </a:r>
            <a:r>
              <a:rPr lang="en-US" dirty="0">
                <a:latin typeface="Arial" panose="020B0604020202020204" pitchFamily="34" charset="0"/>
                <a:cs typeface="Arial" panose="020B0604020202020204" pitchFamily="34" charset="0"/>
              </a:rPr>
              <a:t>; and you shall receive the gift of the Holy Spirit.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2:38 ASV 38 </a:t>
            </a:r>
            <a:r>
              <a:rPr lang="en-US" dirty="0">
                <a:latin typeface="Arial" panose="020B0604020202020204" pitchFamily="34" charset="0"/>
                <a:cs typeface="Arial" panose="020B0604020202020204" pitchFamily="34" charset="0"/>
              </a:rPr>
              <a:t>And Peter said unto them, Repent ye, and be baptized every one of you in the name of Jesus Christ </a:t>
            </a:r>
            <a:r>
              <a:rPr lang="en-US" b="1" i="1" u="sng" dirty="0">
                <a:latin typeface="Arial" panose="020B0604020202020204" pitchFamily="34" charset="0"/>
                <a:cs typeface="Arial" panose="020B0604020202020204" pitchFamily="34" charset="0"/>
              </a:rPr>
              <a:t>unto the remission of your sins</a:t>
            </a:r>
            <a:r>
              <a:rPr lang="en-US" dirty="0">
                <a:latin typeface="Arial" panose="020B0604020202020204" pitchFamily="34" charset="0"/>
                <a:cs typeface="Arial" panose="020B0604020202020204" pitchFamily="34" charset="0"/>
              </a:rPr>
              <a:t>; and ye shall receive the gift of the Holy Spirit.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For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eis</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remission </a:t>
            </a:r>
            <a:r>
              <a:rPr lang="en-US" b="1" i="1" dirty="0">
                <a:latin typeface="Arial" panose="020B0604020202020204" pitchFamily="34" charset="0"/>
                <a:cs typeface="Arial" panose="020B0604020202020204" pitchFamily="34" charset="0"/>
              </a:rPr>
              <a:t>(aphesis) </a:t>
            </a:r>
            <a:r>
              <a:rPr lang="en-US" dirty="0">
                <a:latin typeface="Arial" panose="020B0604020202020204" pitchFamily="34" charset="0"/>
                <a:cs typeface="Arial" panose="020B0604020202020204" pitchFamily="34" charset="0"/>
              </a:rPr>
              <a:t>sins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harmitia</a:t>
            </a:r>
            <a:r>
              <a:rPr lang="en-US" b="1" i="1"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BD74F3-4177-4899-815B-FCFA73661339}" type="slidenum">
              <a:rPr lang="en-US" smtClean="0"/>
              <a:t>7</a:t>
            </a:fld>
            <a:endParaRPr lang="en-US"/>
          </a:p>
        </p:txBody>
      </p:sp>
    </p:spTree>
    <p:extLst>
      <p:ext uri="{BB962C8B-B14F-4D97-AF65-F5344CB8AC3E}">
        <p14:creationId xmlns:p14="http://schemas.microsoft.com/office/powerpoint/2010/main" val="3058316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8</a:t>
            </a:fld>
            <a:endParaRPr lang="en-US" dirty="0"/>
          </a:p>
        </p:txBody>
      </p:sp>
      <p:sp>
        <p:nvSpPr>
          <p:cNvPr id="5" name="Date Placeholder 4">
            <a:extLst>
              <a:ext uri="{FF2B5EF4-FFF2-40B4-BE49-F238E27FC236}">
                <a16:creationId xmlns:a16="http://schemas.microsoft.com/office/drawing/2014/main" id="{B00B3770-4566-E817-E3E0-80DF0D6D021C}"/>
              </a:ext>
            </a:extLst>
          </p:cNvPr>
          <p:cNvSpPr>
            <a:spLocks noGrp="1"/>
          </p:cNvSpPr>
          <p:nvPr>
            <p:ph type="dt" idx="1"/>
          </p:nvPr>
        </p:nvSpPr>
        <p:spPr/>
        <p:txBody>
          <a:bodyPr/>
          <a:lstStyle/>
          <a:p>
            <a:r>
              <a:rPr lang="en-US"/>
              <a:t>6/9/2024 AM</a:t>
            </a:r>
            <a:endParaRPr lang="en-US" dirty="0"/>
          </a:p>
        </p:txBody>
      </p:sp>
    </p:spTree>
    <p:extLst>
      <p:ext uri="{BB962C8B-B14F-4D97-AF65-F5344CB8AC3E}">
        <p14:creationId xmlns:p14="http://schemas.microsoft.com/office/powerpoint/2010/main" val="3976685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pPr algn="l"/>
            <a:r>
              <a:rPr lang="en-US" b="1" dirty="0">
                <a:latin typeface="Arial" panose="020B0604020202020204" pitchFamily="34" charset="0"/>
                <a:cs typeface="Arial" panose="020B0604020202020204" pitchFamily="34" charset="0"/>
              </a:rPr>
              <a:t>1 Peter 4:12-16 KJV 12 </a:t>
            </a:r>
            <a:r>
              <a:rPr lang="en-US" b="0" dirty="0">
                <a:latin typeface="Arial" panose="020B0604020202020204" pitchFamily="34" charset="0"/>
                <a:cs typeface="Arial" panose="020B0604020202020204" pitchFamily="34" charset="0"/>
              </a:rPr>
              <a:t>Beloved, think it not strange concerning the fiery trial which is to try you, as though some strange thing happened unto you: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But rejoice, inasmuch as ye are partakers of Christ's sufferings; that, when his glory shall be revealed, ye may be glad also with exceeding joy.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If ye be reproached for the name of Christ, happy are ye; for the spirit of glory and of God </a:t>
            </a:r>
            <a:r>
              <a:rPr lang="en-US" b="0" dirty="0" err="1">
                <a:latin typeface="Arial" panose="020B0604020202020204" pitchFamily="34" charset="0"/>
                <a:cs typeface="Arial" panose="020B0604020202020204" pitchFamily="34" charset="0"/>
              </a:rPr>
              <a:t>resteth</a:t>
            </a:r>
            <a:r>
              <a:rPr lang="en-US" b="0" dirty="0">
                <a:latin typeface="Arial" panose="020B0604020202020204" pitchFamily="34" charset="0"/>
                <a:cs typeface="Arial" panose="020B0604020202020204" pitchFamily="34" charset="0"/>
              </a:rPr>
              <a:t> upon you: on their part he is evil spoken of, but on your part he is glorified.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But let none of you suffer as a murderer, or as a thief, or as an evildoer, or as a busybody in other men's matters.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Yet if any man suffer as a Christian, let him not be ashamed; but let him glorify God on this behalf.</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10:22-40 KJV 22 </a:t>
            </a:r>
            <a:r>
              <a:rPr lang="en-US" b="0" dirty="0">
                <a:latin typeface="Arial" panose="020B0604020202020204" pitchFamily="34" charset="0"/>
                <a:cs typeface="Arial" panose="020B0604020202020204" pitchFamily="34" charset="0"/>
              </a:rPr>
              <a:t>And ye shall be hated of all men for my name's sake: but he that </a:t>
            </a:r>
            <a:r>
              <a:rPr lang="en-US" b="0" dirty="0" err="1">
                <a:latin typeface="Arial" panose="020B0604020202020204" pitchFamily="34" charset="0"/>
                <a:cs typeface="Arial" panose="020B0604020202020204" pitchFamily="34" charset="0"/>
              </a:rPr>
              <a:t>endureth</a:t>
            </a:r>
            <a:r>
              <a:rPr lang="en-US" b="0" dirty="0">
                <a:latin typeface="Arial" panose="020B0604020202020204" pitchFamily="34" charset="0"/>
                <a:cs typeface="Arial" panose="020B0604020202020204" pitchFamily="34" charset="0"/>
              </a:rPr>
              <a:t> to the end shall be saved.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But when they persecute you in this city, flee ye into another: for verily I say unto you, Ye shall not have gone over the cities of Israel, till the Son of man be come.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The disciple is not above his master, nor the servant above his lord.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It is enough for the disciple that he be as his master, and the servant as his lord. If they have called the master of the house Beelzebub, how much more shall they call them of his household?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Fear them not therefore: for there is nothing covered, that shall not be revealed; and hid, that shall not be known.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What I tell you in darkness, that speak ye in light: and what ye hear in the ear, that preach ye upon the housetops.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And fear not them which kill the body, but are not able to kill the soul: but rather fear him which is able to destroy both soul and body in hell.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Are not two sparrows sold for a farthing? and one of them shall not fall on the ground without your Father. </a:t>
            </a:r>
            <a:r>
              <a:rPr lang="en-US" b="1" dirty="0">
                <a:latin typeface="Arial" panose="020B0604020202020204" pitchFamily="34" charset="0"/>
                <a:cs typeface="Arial" panose="020B0604020202020204" pitchFamily="34" charset="0"/>
              </a:rPr>
              <a:t>30 </a:t>
            </a:r>
            <a:r>
              <a:rPr lang="en-US" b="0" dirty="0">
                <a:latin typeface="Arial" panose="020B0604020202020204" pitchFamily="34" charset="0"/>
                <a:cs typeface="Arial" panose="020B0604020202020204" pitchFamily="34" charset="0"/>
              </a:rPr>
              <a:t>But the very hairs of your head are all numbered.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Fear ye not therefore, ye are of more value than many sparrows. </a:t>
            </a:r>
            <a:r>
              <a:rPr lang="en-US" b="1" dirty="0">
                <a:latin typeface="Arial" panose="020B0604020202020204" pitchFamily="34" charset="0"/>
                <a:cs typeface="Arial" panose="020B0604020202020204" pitchFamily="34" charset="0"/>
              </a:rPr>
              <a:t>32</a:t>
            </a:r>
            <a:r>
              <a:rPr lang="en-US" b="0" dirty="0">
                <a:latin typeface="Arial" panose="020B0604020202020204" pitchFamily="34" charset="0"/>
                <a:cs typeface="Arial" panose="020B0604020202020204" pitchFamily="34" charset="0"/>
              </a:rPr>
              <a:t> Whosoever therefore shall confess me before men, him will I confess also before my Father which is in heaven. </a:t>
            </a:r>
            <a:r>
              <a:rPr lang="en-US" b="1" dirty="0">
                <a:latin typeface="Arial" panose="020B0604020202020204" pitchFamily="34" charset="0"/>
                <a:cs typeface="Arial" panose="020B0604020202020204" pitchFamily="34" charset="0"/>
              </a:rPr>
              <a:t>33</a:t>
            </a:r>
            <a:r>
              <a:rPr lang="en-US" b="0" dirty="0">
                <a:latin typeface="Arial" panose="020B0604020202020204" pitchFamily="34" charset="0"/>
                <a:cs typeface="Arial" panose="020B0604020202020204" pitchFamily="34" charset="0"/>
              </a:rPr>
              <a:t> But whosoever shall deny me before men, him will I also deny before my Father which is in heaven. </a:t>
            </a:r>
            <a:r>
              <a:rPr lang="en-US" b="1" dirty="0">
                <a:latin typeface="Arial" panose="020B0604020202020204" pitchFamily="34" charset="0"/>
                <a:cs typeface="Arial" panose="020B0604020202020204" pitchFamily="34" charset="0"/>
              </a:rPr>
              <a:t>34</a:t>
            </a:r>
            <a:r>
              <a:rPr lang="en-US" b="0" dirty="0">
                <a:latin typeface="Arial" panose="020B0604020202020204" pitchFamily="34" charset="0"/>
                <a:cs typeface="Arial" panose="020B0604020202020204" pitchFamily="34" charset="0"/>
              </a:rPr>
              <a:t> Think not that I am come to send peace on earth: I came not to send peace, but a sword. </a:t>
            </a:r>
            <a:r>
              <a:rPr lang="en-US" b="1" dirty="0">
                <a:latin typeface="Arial" panose="020B0604020202020204" pitchFamily="34" charset="0"/>
                <a:cs typeface="Arial" panose="020B0604020202020204" pitchFamily="34" charset="0"/>
              </a:rPr>
              <a:t>35</a:t>
            </a:r>
            <a:r>
              <a:rPr lang="en-US" b="0" dirty="0">
                <a:latin typeface="Arial" panose="020B0604020202020204" pitchFamily="34" charset="0"/>
                <a:cs typeface="Arial" panose="020B0604020202020204" pitchFamily="34" charset="0"/>
              </a:rPr>
              <a:t> For I am come to set a man at variance against his father, and the daughter against her mother, and the daughter in law against her mother in law. </a:t>
            </a:r>
            <a:r>
              <a:rPr lang="en-US" b="1" dirty="0">
                <a:latin typeface="Arial" panose="020B0604020202020204" pitchFamily="34" charset="0"/>
                <a:cs typeface="Arial" panose="020B0604020202020204" pitchFamily="34" charset="0"/>
              </a:rPr>
              <a:t>36</a:t>
            </a:r>
            <a:r>
              <a:rPr lang="en-US" b="0" dirty="0">
                <a:latin typeface="Arial" panose="020B0604020202020204" pitchFamily="34" charset="0"/>
                <a:cs typeface="Arial" panose="020B0604020202020204" pitchFamily="34" charset="0"/>
              </a:rPr>
              <a:t> And a man's foes shall be they of his own household. </a:t>
            </a:r>
            <a:r>
              <a:rPr lang="en-US" b="1" dirty="0">
                <a:latin typeface="Arial" panose="020B0604020202020204" pitchFamily="34" charset="0"/>
                <a:cs typeface="Arial" panose="020B0604020202020204" pitchFamily="34" charset="0"/>
              </a:rPr>
              <a:t>37</a:t>
            </a:r>
            <a:r>
              <a:rPr lang="en-US" b="0" dirty="0">
                <a:latin typeface="Arial" panose="020B0604020202020204" pitchFamily="34" charset="0"/>
                <a:cs typeface="Arial" panose="020B0604020202020204" pitchFamily="34" charset="0"/>
              </a:rPr>
              <a:t> He that loveth father or mother more than me is not worthy of me: and he that loveth son or daughter more than me is not worthy of me.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And he that taketh not his cross, and </a:t>
            </a:r>
            <a:r>
              <a:rPr lang="en-US" b="0" dirty="0" err="1">
                <a:latin typeface="Arial" panose="020B0604020202020204" pitchFamily="34" charset="0"/>
                <a:cs typeface="Arial" panose="020B0604020202020204" pitchFamily="34" charset="0"/>
              </a:rPr>
              <a:t>followeth</a:t>
            </a:r>
            <a:r>
              <a:rPr lang="en-US" b="0" dirty="0">
                <a:latin typeface="Arial" panose="020B0604020202020204" pitchFamily="34" charset="0"/>
                <a:cs typeface="Arial" panose="020B0604020202020204" pitchFamily="34" charset="0"/>
              </a:rPr>
              <a:t> after me, is not worthy of me. 39 He that </a:t>
            </a:r>
            <a:r>
              <a:rPr lang="en-US" b="0" dirty="0" err="1">
                <a:latin typeface="Arial" panose="020B0604020202020204" pitchFamily="34" charset="0"/>
                <a:cs typeface="Arial" panose="020B0604020202020204" pitchFamily="34" charset="0"/>
              </a:rPr>
              <a:t>findeth</a:t>
            </a:r>
            <a:r>
              <a:rPr lang="en-US" b="0" dirty="0">
                <a:latin typeface="Arial" panose="020B0604020202020204" pitchFamily="34" charset="0"/>
                <a:cs typeface="Arial" panose="020B0604020202020204" pitchFamily="34" charset="0"/>
              </a:rPr>
              <a:t> his life shall lose it: and he that </a:t>
            </a:r>
            <a:r>
              <a:rPr lang="en-US" b="0" dirty="0" err="1">
                <a:latin typeface="Arial" panose="020B0604020202020204" pitchFamily="34" charset="0"/>
                <a:cs typeface="Arial" panose="020B0604020202020204" pitchFamily="34" charset="0"/>
              </a:rPr>
              <a:t>loseth</a:t>
            </a:r>
            <a:r>
              <a:rPr lang="en-US" b="0" dirty="0">
                <a:latin typeface="Arial" panose="020B0604020202020204" pitchFamily="34" charset="0"/>
                <a:cs typeface="Arial" panose="020B0604020202020204" pitchFamily="34" charset="0"/>
              </a:rPr>
              <a:t> his life for my sake shall find it. </a:t>
            </a:r>
            <a:r>
              <a:rPr lang="en-US" b="1" dirty="0">
                <a:latin typeface="Arial" panose="020B0604020202020204" pitchFamily="34" charset="0"/>
                <a:cs typeface="Arial" panose="020B0604020202020204" pitchFamily="34" charset="0"/>
              </a:rPr>
              <a:t>40</a:t>
            </a:r>
            <a:r>
              <a:rPr lang="en-US" b="0" dirty="0">
                <a:latin typeface="Arial" panose="020B0604020202020204" pitchFamily="34" charset="0"/>
                <a:cs typeface="Arial" panose="020B0604020202020204" pitchFamily="34" charset="0"/>
              </a:rPr>
              <a:t> He that </a:t>
            </a:r>
            <a:r>
              <a:rPr lang="en-US" b="0" dirty="0" err="1">
                <a:latin typeface="Arial" panose="020B0604020202020204" pitchFamily="34" charset="0"/>
                <a:cs typeface="Arial" panose="020B0604020202020204" pitchFamily="34" charset="0"/>
              </a:rPr>
              <a:t>receiveth</a:t>
            </a:r>
            <a:r>
              <a:rPr lang="en-US" b="0" dirty="0">
                <a:latin typeface="Arial" panose="020B0604020202020204" pitchFamily="34" charset="0"/>
                <a:cs typeface="Arial" panose="020B0604020202020204" pitchFamily="34" charset="0"/>
              </a:rPr>
              <a:t> you </a:t>
            </a:r>
            <a:r>
              <a:rPr lang="en-US" b="0" dirty="0" err="1">
                <a:latin typeface="Arial" panose="020B0604020202020204" pitchFamily="34" charset="0"/>
                <a:cs typeface="Arial" panose="020B0604020202020204" pitchFamily="34" charset="0"/>
              </a:rPr>
              <a:t>receiveth</a:t>
            </a:r>
            <a:r>
              <a:rPr lang="en-US" b="0" dirty="0">
                <a:latin typeface="Arial" panose="020B0604020202020204" pitchFamily="34" charset="0"/>
                <a:cs typeface="Arial" panose="020B0604020202020204" pitchFamily="34" charset="0"/>
              </a:rPr>
              <a:t> me, and he that </a:t>
            </a:r>
            <a:r>
              <a:rPr lang="en-US" b="0" dirty="0" err="1">
                <a:latin typeface="Arial" panose="020B0604020202020204" pitchFamily="34" charset="0"/>
                <a:cs typeface="Arial" panose="020B0604020202020204" pitchFamily="34" charset="0"/>
              </a:rPr>
              <a:t>receiveth</a:t>
            </a:r>
            <a:r>
              <a:rPr lang="en-US" b="0" dirty="0">
                <a:latin typeface="Arial" panose="020B0604020202020204" pitchFamily="34" charset="0"/>
                <a:cs typeface="Arial" panose="020B0604020202020204" pitchFamily="34" charset="0"/>
              </a:rPr>
              <a:t> me </a:t>
            </a:r>
            <a:r>
              <a:rPr lang="en-US" b="0" dirty="0" err="1">
                <a:latin typeface="Arial" panose="020B0604020202020204" pitchFamily="34" charset="0"/>
                <a:cs typeface="Arial" panose="020B0604020202020204" pitchFamily="34" charset="0"/>
              </a:rPr>
              <a:t>receiveth</a:t>
            </a:r>
            <a:r>
              <a:rPr lang="en-US" b="0" dirty="0">
                <a:latin typeface="Arial" panose="020B0604020202020204" pitchFamily="34" charset="0"/>
                <a:cs typeface="Arial" panose="020B0604020202020204" pitchFamily="34" charset="0"/>
              </a:rPr>
              <a:t> him that sent me.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Timothy 3:12 KJV 12 </a:t>
            </a:r>
            <a:r>
              <a:rPr lang="en-US" b="0" dirty="0">
                <a:latin typeface="Arial" panose="020B0604020202020204" pitchFamily="34" charset="0"/>
                <a:cs typeface="Arial" panose="020B0604020202020204" pitchFamily="34" charset="0"/>
              </a:rPr>
              <a:t>Yea, and all that will live godly in Christ Jesus </a:t>
            </a:r>
            <a:r>
              <a:rPr lang="en-US" b="1" dirty="0">
                <a:latin typeface="Arial" panose="020B0604020202020204" pitchFamily="34" charset="0"/>
                <a:cs typeface="Arial" panose="020B0604020202020204" pitchFamily="34" charset="0"/>
              </a:rPr>
              <a:t>shall suffer persecution</a:t>
            </a:r>
            <a:r>
              <a:rPr lang="en-US" b="0" dirty="0">
                <a:latin typeface="Arial" panose="020B0604020202020204" pitchFamily="34" charset="0"/>
                <a:cs typeface="Arial" panose="020B0604020202020204" pitchFamily="34" charset="0"/>
              </a:rPr>
              <a: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1:5 KJV 5</a:t>
            </a:r>
            <a:r>
              <a:rPr lang="en-US" b="0" dirty="0">
                <a:latin typeface="Arial" panose="020B0604020202020204" pitchFamily="34" charset="0"/>
                <a:cs typeface="Arial" panose="020B0604020202020204" pitchFamily="34" charset="0"/>
              </a:rPr>
              <a:t>  If any of you lack wisdom, let him </a:t>
            </a:r>
            <a:r>
              <a:rPr lang="en-US" b="1" dirty="0">
                <a:latin typeface="Arial" panose="020B0604020202020204" pitchFamily="34" charset="0"/>
                <a:cs typeface="Arial" panose="020B0604020202020204" pitchFamily="34" charset="0"/>
              </a:rPr>
              <a:t>ask of God</a:t>
            </a:r>
            <a:r>
              <a:rPr lang="en-US" b="0" dirty="0">
                <a:latin typeface="Arial" panose="020B0604020202020204" pitchFamily="34" charset="0"/>
                <a:cs typeface="Arial" panose="020B0604020202020204" pitchFamily="34" charset="0"/>
              </a:rPr>
              <a:t>, that giveth to all men liberally, and </a:t>
            </a:r>
            <a:r>
              <a:rPr lang="en-US" b="0" dirty="0" err="1">
                <a:latin typeface="Arial" panose="020B0604020202020204" pitchFamily="34" charset="0"/>
                <a:cs typeface="Arial" panose="020B0604020202020204" pitchFamily="34" charset="0"/>
              </a:rPr>
              <a:t>upbraideth</a:t>
            </a:r>
            <a:r>
              <a:rPr lang="en-US" b="0" dirty="0">
                <a:latin typeface="Arial" panose="020B0604020202020204" pitchFamily="34" charset="0"/>
                <a:cs typeface="Arial" panose="020B0604020202020204" pitchFamily="34" charset="0"/>
              </a:rPr>
              <a:t> not; and it shall be given him.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James 4:1-5 KJV 1 </a:t>
            </a:r>
            <a:r>
              <a:rPr lang="en-US" b="0" dirty="0">
                <a:latin typeface="Arial" panose="020B0604020202020204" pitchFamily="34" charset="0"/>
                <a:cs typeface="Arial" panose="020B0604020202020204" pitchFamily="34" charset="0"/>
              </a:rPr>
              <a:t>From whence come wars and </a:t>
            </a:r>
            <a:r>
              <a:rPr lang="en-US" b="0" dirty="0" err="1">
                <a:latin typeface="Arial" panose="020B0604020202020204" pitchFamily="34" charset="0"/>
                <a:cs typeface="Arial" panose="020B0604020202020204" pitchFamily="34" charset="0"/>
              </a:rPr>
              <a:t>fightings</a:t>
            </a:r>
            <a:r>
              <a:rPr lang="en-US" b="0" dirty="0">
                <a:latin typeface="Arial" panose="020B0604020202020204" pitchFamily="34" charset="0"/>
                <a:cs typeface="Arial" panose="020B0604020202020204" pitchFamily="34" charset="0"/>
              </a:rPr>
              <a:t> among you? come they not hence, even of your lusts that war in your members?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Ye lust, and have not: ye kill, and desire to have, and cannot obtain: ye fight and war, yet ye have not, </a:t>
            </a:r>
            <a:r>
              <a:rPr lang="en-US" b="1" dirty="0">
                <a:latin typeface="Arial" panose="020B0604020202020204" pitchFamily="34" charset="0"/>
                <a:cs typeface="Arial" panose="020B0604020202020204" pitchFamily="34" charset="0"/>
              </a:rPr>
              <a:t>because ye ask not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Ye ask, and receive not, because ye ask amiss, that ye may consume it upon your lusts.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Ye adulterers and adulteresses, know ye not that the friendship of the world is enmity with God? whosoever therefore will be a friend of the world is the enemy of God</a:t>
            </a:r>
            <a:r>
              <a:rPr lang="en-US" b="1" dirty="0">
                <a:latin typeface="Arial" panose="020B0604020202020204" pitchFamily="34" charset="0"/>
                <a:cs typeface="Arial" panose="020B0604020202020204" pitchFamily="34" charset="0"/>
              </a:rPr>
              <a:t>. 5</a:t>
            </a:r>
            <a:r>
              <a:rPr lang="en-US" b="0" dirty="0">
                <a:latin typeface="Arial" panose="020B0604020202020204" pitchFamily="34" charset="0"/>
                <a:cs typeface="Arial" panose="020B0604020202020204" pitchFamily="34" charset="0"/>
              </a:rPr>
              <a:t>  Do ye think that the scripture saith in vain, The spirit that dwelleth in us </a:t>
            </a:r>
            <a:r>
              <a:rPr lang="en-US" b="0" dirty="0" err="1">
                <a:latin typeface="Arial" panose="020B0604020202020204" pitchFamily="34" charset="0"/>
                <a:cs typeface="Arial" panose="020B0604020202020204" pitchFamily="34" charset="0"/>
              </a:rPr>
              <a:t>lusteth</a:t>
            </a:r>
            <a:r>
              <a:rPr lang="en-US" b="0" dirty="0">
                <a:latin typeface="Arial" panose="020B0604020202020204" pitchFamily="34" charset="0"/>
                <a:cs typeface="Arial" panose="020B0604020202020204" pitchFamily="34" charset="0"/>
              </a:rPr>
              <a:t> to envy?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John 5:14 KJV 14</a:t>
            </a:r>
            <a:r>
              <a:rPr lang="en-US" b="0" dirty="0">
                <a:latin typeface="Arial" panose="020B0604020202020204" pitchFamily="34" charset="0"/>
                <a:cs typeface="Arial" panose="020B0604020202020204" pitchFamily="34" charset="0"/>
              </a:rPr>
              <a:t> And this is the confidence that we have in him, that, if we ask any thing according to his will, </a:t>
            </a:r>
            <a:r>
              <a:rPr lang="en-US" b="1" dirty="0">
                <a:latin typeface="Arial" panose="020B0604020202020204" pitchFamily="34" charset="0"/>
                <a:cs typeface="Arial" panose="020B0604020202020204" pitchFamily="34" charset="0"/>
              </a:rPr>
              <a:t>he heareth us: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Peter 3:12 KJV 12 </a:t>
            </a:r>
            <a:r>
              <a:rPr lang="en-US" b="0" dirty="0">
                <a:latin typeface="Arial" panose="020B0604020202020204" pitchFamily="34" charset="0"/>
                <a:cs typeface="Arial" panose="020B0604020202020204" pitchFamily="34" charset="0"/>
              </a:rPr>
              <a:t>For the eyes of the Lord are over </a:t>
            </a:r>
            <a:r>
              <a:rPr lang="en-US" b="1" dirty="0">
                <a:latin typeface="Arial" panose="020B0604020202020204" pitchFamily="34" charset="0"/>
                <a:cs typeface="Arial" panose="020B0604020202020204" pitchFamily="34" charset="0"/>
              </a:rPr>
              <a:t>the righteous, and his ears are open unto their prayers</a:t>
            </a:r>
            <a:r>
              <a:rPr lang="en-US" b="0" dirty="0">
                <a:latin typeface="Arial" panose="020B0604020202020204" pitchFamily="34" charset="0"/>
                <a:cs typeface="Arial" panose="020B0604020202020204" pitchFamily="34" charset="0"/>
              </a:rPr>
              <a:t>: but the face of the Lord is against them that do evil.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Peter 3:12 KJV 12 </a:t>
            </a:r>
            <a:r>
              <a:rPr lang="en-US" b="0" dirty="0">
                <a:latin typeface="Arial" panose="020B0604020202020204" pitchFamily="34" charset="0"/>
                <a:cs typeface="Arial" panose="020B0604020202020204" pitchFamily="34" charset="0"/>
              </a:rPr>
              <a:t>For the eyes of the Lord are </a:t>
            </a:r>
            <a:r>
              <a:rPr lang="en-US" b="1" dirty="0">
                <a:latin typeface="Arial" panose="020B0604020202020204" pitchFamily="34" charset="0"/>
                <a:cs typeface="Arial" panose="020B0604020202020204" pitchFamily="34" charset="0"/>
              </a:rPr>
              <a:t>over the righteous, </a:t>
            </a:r>
            <a:r>
              <a:rPr lang="en-US" b="0" dirty="0">
                <a:latin typeface="Arial" panose="020B0604020202020204" pitchFamily="34" charset="0"/>
                <a:cs typeface="Arial" panose="020B0604020202020204" pitchFamily="34" charset="0"/>
              </a:rPr>
              <a:t>and his ears are open unto their prayers: but the face of the Lord is against them that do evil.</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6:6-8 KJV 6 </a:t>
            </a:r>
            <a:r>
              <a:rPr lang="en-US" b="0" dirty="0">
                <a:latin typeface="Arial" panose="020B0604020202020204" pitchFamily="34" charset="0"/>
                <a:cs typeface="Arial" panose="020B0604020202020204" pitchFamily="34" charset="0"/>
              </a:rPr>
              <a:t>But godliness with contentment is great gain.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For we brought nothing into this world, and it is certain we can carry nothing out. </a:t>
            </a:r>
            <a:r>
              <a:rPr lang="en-US" b="1" dirty="0">
                <a:latin typeface="Arial" panose="020B0604020202020204" pitchFamily="34" charset="0"/>
                <a:cs typeface="Arial" panose="020B0604020202020204" pitchFamily="34" charset="0"/>
              </a:rPr>
              <a:t>8 </a:t>
            </a:r>
            <a:r>
              <a:rPr lang="en-US" b="0" dirty="0">
                <a:latin typeface="Arial" panose="020B0604020202020204" pitchFamily="34" charset="0"/>
                <a:cs typeface="Arial" panose="020B0604020202020204" pitchFamily="34" charset="0"/>
              </a:rPr>
              <a:t>And having food and raiment let us be therewith content.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6:25-34 KJV 25 </a:t>
            </a:r>
            <a:r>
              <a:rPr lang="en-US" b="0" dirty="0">
                <a:latin typeface="Arial" panose="020B0604020202020204" pitchFamily="34" charset="0"/>
                <a:cs typeface="Arial" panose="020B0604020202020204" pitchFamily="34" charset="0"/>
              </a:rPr>
              <a:t>Therefore I say unto you, Take no thought for your life, what ye shall eat, or what ye shall drink; nor yet for your body, what ye shall put on</a:t>
            </a:r>
            <a:r>
              <a:rPr lang="en-US" b="1" dirty="0">
                <a:latin typeface="Arial" panose="020B0604020202020204" pitchFamily="34" charset="0"/>
                <a:cs typeface="Arial" panose="020B0604020202020204" pitchFamily="34" charset="0"/>
              </a:rPr>
              <a:t>. Is not the life more than meat, and the body than raiment? 26</a:t>
            </a:r>
            <a:r>
              <a:rPr lang="en-US" b="0" dirty="0">
                <a:latin typeface="Arial" panose="020B0604020202020204" pitchFamily="34" charset="0"/>
                <a:cs typeface="Arial" panose="020B0604020202020204" pitchFamily="34" charset="0"/>
              </a:rPr>
              <a:t> Behold the fowls of the air: for they sow not, neither do they reap, nor gather into barns; yet your heavenly Father </a:t>
            </a:r>
            <a:r>
              <a:rPr lang="en-US" b="0" dirty="0" err="1">
                <a:latin typeface="Arial" panose="020B0604020202020204" pitchFamily="34" charset="0"/>
                <a:cs typeface="Arial" panose="020B0604020202020204" pitchFamily="34" charset="0"/>
              </a:rPr>
              <a:t>feedeth</a:t>
            </a:r>
            <a:r>
              <a:rPr lang="en-US" b="0" dirty="0">
                <a:latin typeface="Arial" panose="020B0604020202020204" pitchFamily="34" charset="0"/>
                <a:cs typeface="Arial" panose="020B0604020202020204" pitchFamily="34" charset="0"/>
              </a:rPr>
              <a:t> them. Are ye not much better than they? </a:t>
            </a:r>
            <a:r>
              <a:rPr lang="en-US" b="1" dirty="0">
                <a:latin typeface="Arial" panose="020B0604020202020204" pitchFamily="34" charset="0"/>
                <a:cs typeface="Arial" panose="020B0604020202020204" pitchFamily="34" charset="0"/>
              </a:rPr>
              <a:t>27 </a:t>
            </a:r>
            <a:r>
              <a:rPr lang="en-US" b="0" dirty="0">
                <a:latin typeface="Arial" panose="020B0604020202020204" pitchFamily="34" charset="0"/>
                <a:cs typeface="Arial" panose="020B0604020202020204" pitchFamily="34" charset="0"/>
              </a:rPr>
              <a:t> Which of you by taking thought can add one cubit unto his stature?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And why take ye thought for raiment? Consider the lilies of the field, how they grow; they toil not, neither do they spin: </a:t>
            </a:r>
            <a:r>
              <a:rPr lang="en-US" b="1" dirty="0">
                <a:latin typeface="Arial" panose="020B0604020202020204" pitchFamily="34" charset="0"/>
                <a:cs typeface="Arial" panose="020B0604020202020204" pitchFamily="34" charset="0"/>
              </a:rPr>
              <a:t>29 </a:t>
            </a:r>
            <a:r>
              <a:rPr lang="en-US" b="0" dirty="0">
                <a:latin typeface="Arial" panose="020B0604020202020204" pitchFamily="34" charset="0"/>
                <a:cs typeface="Arial" panose="020B0604020202020204" pitchFamily="34" charset="0"/>
              </a:rPr>
              <a:t>And yet I say unto you, That even Solomon in all his glory was not arrayed like one of these. </a:t>
            </a:r>
            <a:r>
              <a:rPr lang="en-US" b="1" dirty="0">
                <a:latin typeface="Arial" panose="020B0604020202020204" pitchFamily="34" charset="0"/>
                <a:cs typeface="Arial" panose="020B0604020202020204" pitchFamily="34" charset="0"/>
              </a:rPr>
              <a:t>30</a:t>
            </a:r>
            <a:r>
              <a:rPr lang="en-US" b="0" dirty="0">
                <a:latin typeface="Arial" panose="020B0604020202020204" pitchFamily="34" charset="0"/>
                <a:cs typeface="Arial" panose="020B0604020202020204" pitchFamily="34" charset="0"/>
              </a:rPr>
              <a:t> Wherefore, if God so clothe the grass of the field, which to day is, and to morrow is cast into the oven, shall he not much more clothe you, O ye of little faith?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Therefore take no thought, saying, What shall we eat? or, What shall we drink? or, Wherewithal shall we be clothed? </a:t>
            </a:r>
            <a:r>
              <a:rPr lang="en-US" b="1" dirty="0">
                <a:latin typeface="Arial" panose="020B0604020202020204" pitchFamily="34" charset="0"/>
                <a:cs typeface="Arial" panose="020B0604020202020204" pitchFamily="34" charset="0"/>
              </a:rPr>
              <a:t>32</a:t>
            </a:r>
            <a:r>
              <a:rPr lang="en-US" b="0" dirty="0">
                <a:latin typeface="Arial" panose="020B0604020202020204" pitchFamily="34" charset="0"/>
                <a:cs typeface="Arial" panose="020B0604020202020204" pitchFamily="34" charset="0"/>
              </a:rPr>
              <a:t> (For after all these things do the Gentiles seek:) for your heavenly Father </a:t>
            </a:r>
            <a:r>
              <a:rPr lang="en-US" b="0" dirty="0" err="1">
                <a:latin typeface="Arial" panose="020B0604020202020204" pitchFamily="34" charset="0"/>
                <a:cs typeface="Arial" panose="020B0604020202020204" pitchFamily="34" charset="0"/>
              </a:rPr>
              <a:t>knoweth</a:t>
            </a:r>
            <a:r>
              <a:rPr lang="en-US" b="0" dirty="0">
                <a:latin typeface="Arial" panose="020B0604020202020204" pitchFamily="34" charset="0"/>
                <a:cs typeface="Arial" panose="020B0604020202020204" pitchFamily="34" charset="0"/>
              </a:rPr>
              <a:t> that ye have need of all these things. </a:t>
            </a:r>
            <a:r>
              <a:rPr lang="en-US" b="1" dirty="0">
                <a:latin typeface="Arial" panose="020B0604020202020204" pitchFamily="34" charset="0"/>
                <a:cs typeface="Arial" panose="020B0604020202020204" pitchFamily="34" charset="0"/>
              </a:rPr>
              <a:t>33</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seek ye first the kingdom of God, and his righteousness</a:t>
            </a:r>
            <a:r>
              <a:rPr lang="en-US" b="0" dirty="0">
                <a:latin typeface="Arial" panose="020B0604020202020204" pitchFamily="34" charset="0"/>
                <a:cs typeface="Arial" panose="020B0604020202020204" pitchFamily="34" charset="0"/>
              </a:rPr>
              <a:t>; and all these things shall be added unto you. </a:t>
            </a:r>
            <a:r>
              <a:rPr lang="en-US" b="1" dirty="0">
                <a:latin typeface="Arial" panose="020B0604020202020204" pitchFamily="34" charset="0"/>
                <a:cs typeface="Arial" panose="020B0604020202020204" pitchFamily="34" charset="0"/>
              </a:rPr>
              <a:t>34 </a:t>
            </a:r>
            <a:r>
              <a:rPr lang="en-US" b="0" dirty="0">
                <a:latin typeface="Arial" panose="020B0604020202020204" pitchFamily="34" charset="0"/>
                <a:cs typeface="Arial" panose="020B0604020202020204" pitchFamily="34" charset="0"/>
              </a:rPr>
              <a:t>Take therefore no thought for the morrow: for the morrow shall take thought for the things of itself. Sufficient unto the day is the evil thereof.</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a:xfrm>
            <a:off x="4145280" y="8392896"/>
            <a:ext cx="3169920" cy="481726"/>
          </a:xfrm>
        </p:spPr>
        <p:txBody>
          <a:bodyPr/>
          <a:lstStyle/>
          <a:p>
            <a:r>
              <a:rPr lang="en-US" dirty="0"/>
              <a:t> </a:t>
            </a:r>
            <a:fld id="{DB303FA8-A3F3-7640-B13D-36C73B3E5587}" type="slidenum">
              <a:rPr lang="en-US" smtClean="0"/>
              <a:t>9</a:t>
            </a:fld>
            <a:endParaRPr lang="en-US" dirty="0"/>
          </a:p>
        </p:txBody>
      </p:sp>
      <p:sp>
        <p:nvSpPr>
          <p:cNvPr id="5" name="Date Placeholder 4">
            <a:extLst>
              <a:ext uri="{FF2B5EF4-FFF2-40B4-BE49-F238E27FC236}">
                <a16:creationId xmlns:a16="http://schemas.microsoft.com/office/drawing/2014/main" id="{D6657592-E7FA-F6FF-3673-B376A4014651}"/>
              </a:ext>
            </a:extLst>
          </p:cNvPr>
          <p:cNvSpPr>
            <a:spLocks noGrp="1"/>
          </p:cNvSpPr>
          <p:nvPr>
            <p:ph type="dt" idx="1"/>
          </p:nvPr>
        </p:nvSpPr>
        <p:spPr/>
        <p:txBody>
          <a:bodyPr/>
          <a:lstStyle/>
          <a:p>
            <a:r>
              <a:rPr lang="en-US"/>
              <a:t>6/9/2024 AM</a:t>
            </a:r>
            <a:endParaRPr lang="en-US" dirty="0"/>
          </a:p>
        </p:txBody>
      </p:sp>
    </p:spTree>
    <p:extLst>
      <p:ext uri="{BB962C8B-B14F-4D97-AF65-F5344CB8AC3E}">
        <p14:creationId xmlns:p14="http://schemas.microsoft.com/office/powerpoint/2010/main" val="2053839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33A90-B87E-634E-AF2A-F4C3C8923FED}"/>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41147E0E-4AE4-D149-A315-F2528623D5EA}"/>
              </a:ext>
            </a:extLst>
          </p:cNvPr>
          <p:cNvSpPr/>
          <p:nvPr userDrawn="1"/>
        </p:nvSpPr>
        <p:spPr>
          <a:xfrm>
            <a:off x="572569" y="2818150"/>
            <a:ext cx="4655251" cy="2571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2">
            <a:extLst>
              <a:ext uri="{FF2B5EF4-FFF2-40B4-BE49-F238E27FC236}">
                <a16:creationId xmlns:a16="http://schemas.microsoft.com/office/drawing/2014/main" id="{AA222472-5BC8-7B4F-AB2F-B6A10019B606}"/>
              </a:ext>
            </a:extLst>
          </p:cNvPr>
          <p:cNvSpPr>
            <a:spLocks noChangeArrowheads="1"/>
          </p:cNvSpPr>
          <p:nvPr userDrawn="1"/>
        </p:nvSpPr>
        <p:spPr bwMode="auto">
          <a:xfrm>
            <a:off x="2328863" y="3318389"/>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br>
              <a:rPr kumimoji="0" lang="en-US" altLang="en-US" sz="1350" b="0" i="0" u="none" strike="noStrike" cap="none" normalizeH="0" baseline="0" dirty="0">
                <a:ln>
                  <a:noFill/>
                </a:ln>
                <a:solidFill>
                  <a:schemeClr val="tx1"/>
                </a:solidFill>
                <a:effectLst/>
                <a:latin typeface="Arial" panose="020B0604020202020204" pitchFamily="34" charset="0"/>
              </a:rPr>
            </a:br>
            <a:endParaRPr kumimoji="0" lang="en-US" altLang="en-US" sz="1350" b="0" i="0" u="none" strike="noStrike" cap="none" normalizeH="0" baseline="0" dirty="0">
              <a:ln>
                <a:noFill/>
              </a:ln>
              <a:solidFill>
                <a:schemeClr val="tx1"/>
              </a:solidFill>
              <a:effectLst/>
              <a:latin typeface="Arial" panose="020B0604020202020204" pitchFamily="34" charset="0"/>
            </a:endParaRPr>
          </a:p>
        </p:txBody>
      </p:sp>
      <p:sp>
        <p:nvSpPr>
          <p:cNvPr id="18" name="Title 1">
            <a:extLst>
              <a:ext uri="{FF2B5EF4-FFF2-40B4-BE49-F238E27FC236}">
                <a16:creationId xmlns:a16="http://schemas.microsoft.com/office/drawing/2014/main" id="{E3ED0903-C4AC-F843-878E-D66CB7BFB0E9}"/>
              </a:ext>
            </a:extLst>
          </p:cNvPr>
          <p:cNvSpPr>
            <a:spLocks noGrp="1"/>
          </p:cNvSpPr>
          <p:nvPr>
            <p:ph type="title" hasCustomPrompt="1"/>
          </p:nvPr>
        </p:nvSpPr>
        <p:spPr>
          <a:xfrm>
            <a:off x="831323" y="3267744"/>
            <a:ext cx="4238470" cy="1086304"/>
          </a:xfrm>
          <a:prstGeom prst="rect">
            <a:avLst/>
          </a:prstGeom>
        </p:spPr>
        <p:txBody>
          <a:bodyPr lIns="91440" rIns="91440" anchor="ctr" anchorCtr="0">
            <a:noAutofit/>
          </a:bodyPr>
          <a:lstStyle>
            <a:lvl1pPr algn="l">
              <a:defRPr sz="6600" b="1" i="0" spc="113" baseline="0">
                <a:solidFill>
                  <a:schemeClr val="tx1"/>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id="{C8F278E7-697F-D34E-BB55-5D254AF87F94}"/>
              </a:ext>
            </a:extLst>
          </p:cNvPr>
          <p:cNvSpPr>
            <a:spLocks noGrp="1"/>
          </p:cNvSpPr>
          <p:nvPr>
            <p:ph type="pic" sz="quarter" idx="14"/>
          </p:nvPr>
        </p:nvSpPr>
        <p:spPr>
          <a:xfrm>
            <a:off x="4442344" y="0"/>
            <a:ext cx="4701656"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tx1"/>
          </a:solidFill>
        </p:spPr>
        <p:txBody>
          <a:bodyPr wrap="square">
            <a:noAutofit/>
          </a:bodyPr>
          <a:lstStyle>
            <a:lvl1pPr marL="0" indent="0">
              <a:buNone/>
              <a:defRPr>
                <a:solidFill>
                  <a:schemeClr val="bg1"/>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762719C4-9998-4B9C-8E34-87A64F6BCDAE}"/>
              </a:ext>
            </a:extLst>
          </p:cNvPr>
          <p:cNvSpPr>
            <a:spLocks noGrp="1"/>
          </p:cNvSpPr>
          <p:nvPr>
            <p:ph type="body" sz="quarter" idx="15" hasCustomPrompt="1"/>
          </p:nvPr>
        </p:nvSpPr>
        <p:spPr>
          <a:xfrm>
            <a:off x="843196" y="4354048"/>
            <a:ext cx="4238625" cy="704088"/>
          </a:xfrm>
        </p:spPr>
        <p:txBody>
          <a:bodyPr anchor="ctr">
            <a:normAutofit/>
          </a:bodyPr>
          <a:lstStyle>
            <a:lvl1pPr marL="0" indent="0">
              <a:buNone/>
              <a:defRPr sz="1800" b="1" i="0" cap="all" spc="450" baseline="0"/>
            </a:lvl1pPr>
          </a:lstStyle>
          <a:p>
            <a:pPr lvl="0"/>
            <a:r>
              <a:rPr lang="en-US" dirty="0"/>
              <a:t>Subtitle</a:t>
            </a:r>
          </a:p>
        </p:txBody>
      </p:sp>
    </p:spTree>
    <p:extLst>
      <p:ext uri="{BB962C8B-B14F-4D97-AF65-F5344CB8AC3E}">
        <p14:creationId xmlns:p14="http://schemas.microsoft.com/office/powerpoint/2010/main" val="147982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096C9567-48B3-4621-A2DC-C86E6C18E447}" type="datetime1">
              <a:rPr lang="en-US" smtClean="0"/>
              <a:t>6/10/2024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5" name="Rectangle 4">
            <a:extLst>
              <a:ext uri="{FF2B5EF4-FFF2-40B4-BE49-F238E27FC236}">
                <a16:creationId xmlns:a16="http://schemas.microsoft.com/office/drawing/2014/main" id="{F9B59AC0-ACCA-0548-A037-BC61068B8FE2}"/>
              </a:ext>
            </a:extLst>
          </p:cNvPr>
          <p:cNvSpPr/>
          <p:nvPr userDrawn="1"/>
        </p:nvSpPr>
        <p:spPr>
          <a:xfrm>
            <a:off x="0" y="0"/>
            <a:ext cx="9144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A6B69B4E-3A48-4F14-8C09-ECC8E58C7321}"/>
              </a:ext>
            </a:extLst>
          </p:cNvPr>
          <p:cNvSpPr>
            <a:spLocks noGrp="1"/>
          </p:cNvSpPr>
          <p:nvPr>
            <p:ph sz="quarter" idx="13"/>
          </p:nvPr>
        </p:nvSpPr>
        <p:spPr>
          <a:xfrm>
            <a:off x="479822" y="1470025"/>
            <a:ext cx="8178066"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9630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7C56A2-F952-8343-A875-78793BA51A34}"/>
              </a:ext>
            </a:extLst>
          </p:cNvPr>
          <p:cNvSpPr/>
          <p:nvPr userDrawn="1"/>
        </p:nvSpPr>
        <p:spPr>
          <a:xfrm>
            <a:off x="0" y="5871694"/>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81BB3689-72F8-2345-BF30-38C81BDD487E}"/>
              </a:ext>
            </a:extLst>
          </p:cNvPr>
          <p:cNvSpPr/>
          <p:nvPr userDrawn="1"/>
        </p:nvSpPr>
        <p:spPr>
          <a:xfrm>
            <a:off x="3751729" y="0"/>
            <a:ext cx="539227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972CCC0B-430A-4C20-8A73-66840D43D571}" type="datetime1">
              <a:rPr lang="en-US" smtClean="0"/>
              <a:t>6/10/2024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5070838" y="681037"/>
            <a:ext cx="3593728"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2" name="Picture Placeholder 10">
            <a:extLst>
              <a:ext uri="{FF2B5EF4-FFF2-40B4-BE49-F238E27FC236}">
                <a16:creationId xmlns:a16="http://schemas.microsoft.com/office/drawing/2014/main" id="{CB2BF900-EE78-604F-A9A8-83394228A684}"/>
              </a:ext>
            </a:extLst>
          </p:cNvPr>
          <p:cNvSpPr>
            <a:spLocks noGrp="1"/>
          </p:cNvSpPr>
          <p:nvPr>
            <p:ph type="pic" sz="quarter" idx="14"/>
          </p:nvPr>
        </p:nvSpPr>
        <p:spPr>
          <a:xfrm>
            <a:off x="407194" y="571500"/>
            <a:ext cx="4164806" cy="5715000"/>
          </a:xfrm>
          <a:prstGeom prst="rect">
            <a:avLst/>
          </a:prstGeom>
          <a:solidFill>
            <a:schemeClr val="tx1"/>
          </a:solidFill>
        </p:spPr>
        <p:txBody>
          <a:bodyPr/>
          <a:lstStyle>
            <a:lvl1pPr marL="0" indent="0">
              <a:buNone/>
              <a:defRPr>
                <a:solidFill>
                  <a:schemeClr val="bg1"/>
                </a:solidFill>
              </a:defRPr>
            </a:lvl1pPr>
          </a:lstStyle>
          <a:p>
            <a:r>
              <a:rPr lang="en-US"/>
              <a:t>Click icon to add picture</a:t>
            </a:r>
            <a:endParaRPr lang="en-US" dirty="0"/>
          </a:p>
        </p:txBody>
      </p:sp>
      <p:sp>
        <p:nvSpPr>
          <p:cNvPr id="10" name="Content Placeholder 9">
            <a:extLst>
              <a:ext uri="{FF2B5EF4-FFF2-40B4-BE49-F238E27FC236}">
                <a16:creationId xmlns:a16="http://schemas.microsoft.com/office/drawing/2014/main" id="{C4C04996-C3BC-4E03-A361-2BA33F3CA305}"/>
              </a:ext>
            </a:extLst>
          </p:cNvPr>
          <p:cNvSpPr>
            <a:spLocks noGrp="1"/>
          </p:cNvSpPr>
          <p:nvPr>
            <p:ph sz="quarter" idx="15"/>
          </p:nvPr>
        </p:nvSpPr>
        <p:spPr>
          <a:xfrm>
            <a:off x="5070873" y="1265239"/>
            <a:ext cx="3593693" cy="4911725"/>
          </a:xfrm>
        </p:spPr>
        <p:txBody>
          <a:bodyPr/>
          <a:lstStyle>
            <a:lvl1pPr>
              <a:lnSpc>
                <a:spcPct val="200000"/>
              </a:lnSpc>
              <a:spcBef>
                <a:spcPts val="750"/>
              </a:spcBef>
              <a:buClrTx/>
              <a:defRPr/>
            </a:lvl1pPr>
            <a:lvl2pPr>
              <a:lnSpc>
                <a:spcPct val="200000"/>
              </a:lnSpc>
              <a:spcBef>
                <a:spcPts val="750"/>
              </a:spcBef>
              <a:buClrTx/>
              <a:defRPr/>
            </a:lvl2pPr>
            <a:lvl3pPr>
              <a:lnSpc>
                <a:spcPct val="200000"/>
              </a:lnSpc>
              <a:spcBef>
                <a:spcPts val="750"/>
              </a:spcBef>
              <a:buClrTx/>
              <a:defRPr/>
            </a:lvl3pPr>
            <a:lvl4pPr>
              <a:lnSpc>
                <a:spcPct val="200000"/>
              </a:lnSpc>
              <a:spcBef>
                <a:spcPts val="750"/>
              </a:spcBef>
              <a:buClrTx/>
              <a:defRPr/>
            </a:lvl4pPr>
            <a:lvl5pPr>
              <a:lnSpc>
                <a:spcPct val="200000"/>
              </a:lnSpc>
              <a:spcBef>
                <a:spcPts val="750"/>
              </a:spcBef>
              <a:buClrTx/>
              <a:defRPr/>
            </a:lvl5pPr>
          </a:lstStyle>
          <a:p>
            <a:pPr lvl="0"/>
            <a:r>
              <a:rPr lang="en-US"/>
              <a:t>Click to edit Master text styles</a:t>
            </a:r>
          </a:p>
        </p:txBody>
      </p:sp>
    </p:spTree>
    <p:extLst>
      <p:ext uri="{BB962C8B-B14F-4D97-AF65-F5344CB8AC3E}">
        <p14:creationId xmlns:p14="http://schemas.microsoft.com/office/powerpoint/2010/main" val="285926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userDrawn="1"/>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1F2EC407-26D2-4782-B2B2-3D29BDEFED93}" type="datetime1">
              <a:rPr lang="en-US" noProof="0" smtClean="0"/>
              <a:t>6/10/2024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5996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A22209-F6F4-814A-9719-87CDCD23C55F}"/>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51817374-D7A2-2F4D-91C6-E24955F0018B}"/>
              </a:ext>
            </a:extLst>
          </p:cNvPr>
          <p:cNvSpPr/>
          <p:nvPr userDrawn="1"/>
        </p:nvSpPr>
        <p:spPr>
          <a:xfrm>
            <a:off x="4463716" y="1803214"/>
            <a:ext cx="4680284" cy="32528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82A7CD22-2716-4A28-B71F-72307163E30A}" type="datetime1">
              <a:rPr lang="en-US" noProof="0" smtClean="0"/>
              <a:t>6/10/2024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4870909" y="2028031"/>
            <a:ext cx="3793657"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3" name="Picture Placeholder 10">
            <a:extLst>
              <a:ext uri="{FF2B5EF4-FFF2-40B4-BE49-F238E27FC236}">
                <a16:creationId xmlns:a16="http://schemas.microsoft.com/office/drawing/2014/main" id="{AD5E91DA-7D30-8C45-9BE7-5F82AA824B11}"/>
              </a:ext>
            </a:extLst>
          </p:cNvPr>
          <p:cNvSpPr>
            <a:spLocks noGrp="1"/>
          </p:cNvSpPr>
          <p:nvPr>
            <p:ph type="pic" sz="quarter" idx="14"/>
          </p:nvPr>
        </p:nvSpPr>
        <p:spPr>
          <a:xfrm>
            <a:off x="407194" y="0"/>
            <a:ext cx="4056522" cy="6858000"/>
          </a:xfrm>
          <a:prstGeom prst="rect">
            <a:avLst/>
          </a:prstGeom>
          <a:solidFill>
            <a:schemeClr val="tx1"/>
          </a:solidFill>
        </p:spPr>
        <p:txBody>
          <a:bodyPr/>
          <a:lstStyle>
            <a:lvl1pPr marL="0" indent="0">
              <a:buNone/>
              <a:defRPr>
                <a:solidFill>
                  <a:schemeClr val="bg1"/>
                </a:solidFill>
              </a:defRPr>
            </a:lvl1pPr>
          </a:lstStyle>
          <a:p>
            <a:r>
              <a:rPr lang="en-US" noProof="0"/>
              <a:t>Click icon to add picture</a:t>
            </a:r>
            <a:endParaRPr lang="en-US" noProof="0" dirty="0"/>
          </a:p>
        </p:txBody>
      </p:sp>
      <p:sp>
        <p:nvSpPr>
          <p:cNvPr id="6" name="Content Placeholder 5">
            <a:extLst>
              <a:ext uri="{FF2B5EF4-FFF2-40B4-BE49-F238E27FC236}">
                <a16:creationId xmlns:a16="http://schemas.microsoft.com/office/drawing/2014/main" id="{A94B5840-E92F-4CFE-B3C0-0873B2740891}"/>
              </a:ext>
            </a:extLst>
          </p:cNvPr>
          <p:cNvSpPr>
            <a:spLocks noGrp="1"/>
          </p:cNvSpPr>
          <p:nvPr>
            <p:ph sz="quarter" idx="15"/>
          </p:nvPr>
        </p:nvSpPr>
        <p:spPr>
          <a:xfrm>
            <a:off x="4870848" y="2611438"/>
            <a:ext cx="3793718" cy="2165350"/>
          </a:xfrm>
        </p:spPr>
        <p:txBody>
          <a:bodyPr/>
          <a:lstStyle>
            <a:lvl1pPr marL="0" indent="0">
              <a:lnSpc>
                <a:spcPct val="200000"/>
              </a:lnSpc>
              <a:spcBef>
                <a:spcPts val="1425"/>
              </a:spcBef>
              <a:buNone/>
              <a:defRPr/>
            </a:lvl1pPr>
          </a:lstStyle>
          <a:p>
            <a:pPr lvl="0"/>
            <a:r>
              <a:rPr lang="en-US"/>
              <a:t>Click to edit Master text styles</a:t>
            </a:r>
          </a:p>
        </p:txBody>
      </p:sp>
    </p:spTree>
    <p:extLst>
      <p:ext uri="{BB962C8B-B14F-4D97-AF65-F5344CB8AC3E}">
        <p14:creationId xmlns:p14="http://schemas.microsoft.com/office/powerpoint/2010/main" val="2020848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F24F87F9-8CF0-42A4-B3E3-73674A2ECACD}" type="datetime1">
              <a:rPr lang="en-US" smtClean="0"/>
              <a:t>6/10/2024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2107717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46046486-ED59-4198-9BF4-14ECA360BCEC}" type="datetime1">
              <a:rPr lang="en-US" smtClean="0"/>
              <a:t>6/10/2024</a:t>
            </a:fld>
            <a:endParaRPr lang="en-US"/>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25969715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9EAC25-66D1-1245-97FD-3B58401328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E2069B3-0468-584A-914E-91C8C91C7FA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BDB421-E3C9-A140-878A-F3A967799A02}"/>
              </a:ext>
            </a:extLst>
          </p:cNvPr>
          <p:cNvSpPr>
            <a:spLocks noGrp="1"/>
          </p:cNvSpPr>
          <p:nvPr>
            <p:ph type="dt" sz="half" idx="2"/>
          </p:nvPr>
        </p:nvSpPr>
        <p:spPr>
          <a:xfrm>
            <a:off x="628650" y="6492875"/>
            <a:ext cx="2057400" cy="228600"/>
          </a:xfrm>
          <a:prstGeom prst="rect">
            <a:avLst/>
          </a:prstGeom>
        </p:spPr>
        <p:txBody>
          <a:bodyPr vert="horz" lIns="91440" tIns="45720" rIns="91440" bIns="45720" rtlCol="0" anchor="ctr"/>
          <a:lstStyle>
            <a:lvl1pPr algn="l">
              <a:defRPr sz="525">
                <a:solidFill>
                  <a:schemeClr val="tx1">
                    <a:tint val="75000"/>
                  </a:schemeClr>
                </a:solidFill>
              </a:defRPr>
            </a:lvl1pPr>
          </a:lstStyle>
          <a:p>
            <a:fld id="{F58255A1-2908-43EC-BA51-9339B8D301BA}" type="datetime1">
              <a:rPr lang="en-US" smtClean="0"/>
              <a:t>6/10/2024</a:t>
            </a:fld>
            <a:endParaRPr lang="en-US" dirty="0"/>
          </a:p>
        </p:txBody>
      </p:sp>
      <p:sp>
        <p:nvSpPr>
          <p:cNvPr id="5" name="Footer Placeholder 4">
            <a:extLst>
              <a:ext uri="{FF2B5EF4-FFF2-40B4-BE49-F238E27FC236}">
                <a16:creationId xmlns:a16="http://schemas.microsoft.com/office/drawing/2014/main" id="{147A988C-554B-E64F-A698-DE3EF9CA0774}"/>
              </a:ext>
            </a:extLst>
          </p:cNvPr>
          <p:cNvSpPr>
            <a:spLocks noGrp="1"/>
          </p:cNvSpPr>
          <p:nvPr>
            <p:ph type="ftr" sz="quarter" idx="3"/>
          </p:nvPr>
        </p:nvSpPr>
        <p:spPr>
          <a:xfrm>
            <a:off x="3028950" y="6492875"/>
            <a:ext cx="3086100" cy="228600"/>
          </a:xfrm>
          <a:prstGeom prst="rect">
            <a:avLst/>
          </a:prstGeom>
        </p:spPr>
        <p:txBody>
          <a:bodyPr vert="horz" lIns="91440" tIns="45720" rIns="91440" bIns="45720" rtlCol="0" anchor="ctr"/>
          <a:lstStyle>
            <a:lvl1pPr algn="ctr">
              <a:defRPr sz="52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8157E6-BBF7-AB4A-B5DD-B39A65C17B0B}"/>
              </a:ext>
            </a:extLst>
          </p:cNvPr>
          <p:cNvSpPr>
            <a:spLocks noGrp="1"/>
          </p:cNvSpPr>
          <p:nvPr>
            <p:ph type="sldNum" sz="quarter" idx="4"/>
          </p:nvPr>
        </p:nvSpPr>
        <p:spPr>
          <a:xfrm>
            <a:off x="6457950" y="6492875"/>
            <a:ext cx="2057400" cy="228600"/>
          </a:xfrm>
          <a:prstGeom prst="rect">
            <a:avLst/>
          </a:prstGeom>
        </p:spPr>
        <p:txBody>
          <a:bodyPr vert="horz" lIns="91440" tIns="45720" rIns="91440" bIns="45720" rtlCol="0" anchor="ctr"/>
          <a:lstStyle>
            <a:lvl1pPr algn="r">
              <a:defRPr sz="525">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27963087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 id="2147483729" r:id="rId6"/>
    <p:sldLayoutId id="2147483731" r:id="rId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eiryo UI" panose="020B0604030504040204" pitchFamily="34" charset="-128"/>
          <a:cs typeface="+mj-cs"/>
        </a:defRPr>
      </a:lvl1pPr>
    </p:titleStyle>
    <p:body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BB2B7-A83A-4015-92BD-4080BC4FD7E7}"/>
              </a:ext>
            </a:extLst>
          </p:cNvPr>
          <p:cNvSpPr>
            <a:spLocks noGrp="1"/>
          </p:cNvSpPr>
          <p:nvPr>
            <p:ph type="title"/>
          </p:nvPr>
        </p:nvSpPr>
        <p:spPr>
          <a:xfrm>
            <a:off x="593886" y="2801257"/>
            <a:ext cx="4674800" cy="2581447"/>
          </a:xfrm>
        </p:spPr>
        <p:txBody>
          <a:bodyPr/>
          <a:lstStyle/>
          <a:p>
            <a:pPr algn="ctr">
              <a:lnSpc>
                <a:spcPts val="6000"/>
              </a:lnSpc>
            </a:pPr>
            <a:r>
              <a:rPr lang="en-US" sz="6000" dirty="0">
                <a:latin typeface="Candara" panose="020E0502030303020204" pitchFamily="34" charset="0"/>
              </a:rPr>
              <a:t>What Baptism Will Not Do</a:t>
            </a:r>
          </a:p>
        </p:txBody>
      </p:sp>
      <p:sp>
        <p:nvSpPr>
          <p:cNvPr id="6" name="TextBox 5">
            <a:extLst>
              <a:ext uri="{FF2B5EF4-FFF2-40B4-BE49-F238E27FC236}">
                <a16:creationId xmlns:a16="http://schemas.microsoft.com/office/drawing/2014/main" id="{6DBE12D6-E5D3-5497-3A82-5BD300B76BC1}"/>
              </a:ext>
            </a:extLst>
          </p:cNvPr>
          <p:cNvSpPr txBox="1"/>
          <p:nvPr/>
        </p:nvSpPr>
        <p:spPr>
          <a:xfrm>
            <a:off x="5471886" y="3770257"/>
            <a:ext cx="2090057" cy="584775"/>
          </a:xfrm>
          <a:prstGeom prst="rect">
            <a:avLst/>
          </a:prstGeom>
          <a:solidFill>
            <a:schemeClr val="bg1">
              <a:lumMod val="75000"/>
            </a:schemeClr>
          </a:solidFill>
        </p:spPr>
        <p:txBody>
          <a:bodyPr wrap="square" rtlCol="0">
            <a:spAutoFit/>
          </a:bodyPr>
          <a:lstStyle/>
          <a:p>
            <a:pPr algn="ctr"/>
            <a:r>
              <a:rPr lang="en-US" sz="3200" i="1" dirty="0">
                <a:latin typeface="Candara" panose="020E0502030303020204" pitchFamily="34" charset="0"/>
              </a:rPr>
              <a:t>Mark 16:16</a:t>
            </a:r>
          </a:p>
        </p:txBody>
      </p:sp>
    </p:spTree>
    <p:extLst>
      <p:ext uri="{BB962C8B-B14F-4D97-AF65-F5344CB8AC3E}">
        <p14:creationId xmlns:p14="http://schemas.microsoft.com/office/powerpoint/2010/main" val="361142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250"/>
                                        <p:tgtEl>
                                          <p:spTgt spid="3"/>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2000"/>
                                        <p:tgtEl>
                                          <p:spTgt spid="6"/>
                                        </p:tgtEl>
                                        <p:attrNameLst>
                                          <p:attrName>ppt_x</p:attrName>
                                        </p:attrNameLst>
                                      </p:cBhvr>
                                      <p:tavLst>
                                        <p:tav tm="0">
                                          <p:val>
                                            <p:strVal val="#ppt_x-#ppt_w*1.125000"/>
                                          </p:val>
                                        </p:tav>
                                        <p:tav tm="100000">
                                          <p:val>
                                            <p:strVal val="#ppt_x"/>
                                          </p:val>
                                        </p:tav>
                                      </p:tavLst>
                                    </p:anim>
                                    <p:animEffect transition="in" filter="wipe(right)">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03201" y="483440"/>
            <a:ext cx="8853708" cy="583800"/>
          </a:xfrm>
        </p:spPr>
        <p:txBody>
          <a:bodyPr/>
          <a:lstStyle/>
          <a:p>
            <a:r>
              <a:rPr lang="en-US" dirty="0"/>
              <a:t> </a:t>
            </a:r>
            <a:r>
              <a:rPr lang="en-US" sz="4700" dirty="0">
                <a:latin typeface="Candara" panose="020E0502030303020204" pitchFamily="34" charset="0"/>
              </a:rPr>
              <a:t>Guarantee Eternal Salvation</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1074654" y="1342197"/>
            <a:ext cx="7982255" cy="5697232"/>
          </a:xfrm>
        </p:spPr>
        <p:txBody>
          <a:bodyPr>
            <a:normAutofit/>
          </a:bodyPr>
          <a:lstStyle/>
          <a:p>
            <a:pPr marL="0" indent="0">
              <a:lnSpc>
                <a:spcPts val="3200"/>
              </a:lnSpc>
              <a:spcBef>
                <a:spcPts val="0"/>
              </a:spcBef>
              <a:buNone/>
            </a:pPr>
            <a:r>
              <a:rPr lang="en-US" sz="3200" b="1" dirty="0">
                <a:latin typeface="Candara" panose="020E0502030303020204" pitchFamily="34" charset="0"/>
              </a:rPr>
              <a:t>Baptism saves and puts one into Christ, but one, by disobedience, loose their salvation, Ex. Simon </a:t>
            </a:r>
            <a:r>
              <a:rPr lang="en-US" sz="3200" i="1" dirty="0">
                <a:latin typeface="Candara" panose="020E0502030303020204" pitchFamily="34" charset="0"/>
              </a:rPr>
              <a:t>– Acts 8:9-24</a:t>
            </a:r>
          </a:p>
          <a:p>
            <a:pPr marL="365760" indent="-274320">
              <a:lnSpc>
                <a:spcPts val="3200"/>
              </a:lnSpc>
              <a:spcBef>
                <a:spcPts val="0"/>
              </a:spcBef>
            </a:pPr>
            <a:r>
              <a:rPr lang="en-US" sz="3200" i="1" dirty="0">
                <a:latin typeface="Candara" panose="020E0502030303020204" pitchFamily="34" charset="0"/>
              </a:rPr>
              <a:t> </a:t>
            </a:r>
            <a:r>
              <a:rPr lang="en-US" sz="2800" i="1" dirty="0">
                <a:latin typeface="Candara" panose="020E0502030303020204" pitchFamily="34" charset="0"/>
              </a:rPr>
              <a:t>Demas fell from the faith – 2 Tim. 4:10</a:t>
            </a:r>
          </a:p>
          <a:p>
            <a:pPr lvl="1">
              <a:lnSpc>
                <a:spcPts val="3200"/>
              </a:lnSpc>
              <a:spcBef>
                <a:spcPts val="0"/>
              </a:spcBef>
            </a:pPr>
            <a:r>
              <a:rPr lang="en-US" sz="2600" i="1" dirty="0">
                <a:latin typeface="Candara" panose="020E0502030303020204" pitchFamily="34" charset="0"/>
              </a:rPr>
              <a:t> Col. 4:14; </a:t>
            </a:r>
            <a:r>
              <a:rPr lang="en-US" sz="2600" i="1" dirty="0" err="1">
                <a:latin typeface="Candara" panose="020E0502030303020204" pitchFamily="34" charset="0"/>
              </a:rPr>
              <a:t>Phm</a:t>
            </a:r>
            <a:r>
              <a:rPr lang="en-US" sz="2600" i="1" dirty="0">
                <a:latin typeface="Candara" panose="020E0502030303020204" pitchFamily="34" charset="0"/>
              </a:rPr>
              <a:t>. 1:24; 1 John 2:14-17</a:t>
            </a:r>
          </a:p>
          <a:p>
            <a:pPr marL="0" indent="0">
              <a:lnSpc>
                <a:spcPts val="3200"/>
              </a:lnSpc>
              <a:spcBef>
                <a:spcPts val="600"/>
              </a:spcBef>
              <a:buNone/>
            </a:pPr>
            <a:r>
              <a:rPr lang="en-US" sz="3200" b="1" dirty="0">
                <a:latin typeface="Candara" panose="020E0502030303020204" pitchFamily="34" charset="0"/>
              </a:rPr>
              <a:t>Numerous warnings of falling from God</a:t>
            </a:r>
          </a:p>
          <a:p>
            <a:pPr marL="365760" indent="-274320">
              <a:lnSpc>
                <a:spcPts val="2800"/>
              </a:lnSpc>
              <a:spcBef>
                <a:spcPts val="0"/>
              </a:spcBef>
            </a:pPr>
            <a:r>
              <a:rPr lang="en-US" sz="2800" dirty="0">
                <a:latin typeface="Candara" panose="020E0502030303020204" pitchFamily="34" charset="0"/>
              </a:rPr>
              <a:t>Hebrews warned of drifting from God’s word or departing from God – </a:t>
            </a:r>
            <a:r>
              <a:rPr lang="en-US" sz="2800" i="1" dirty="0">
                <a:latin typeface="Candara" panose="020E0502030303020204" pitchFamily="34" charset="0"/>
              </a:rPr>
              <a:t>Heb. 2:1-3; 3:12-14</a:t>
            </a:r>
          </a:p>
          <a:p>
            <a:pPr marL="365760" indent="-274320">
              <a:lnSpc>
                <a:spcPts val="3200"/>
              </a:lnSpc>
              <a:spcBef>
                <a:spcPts val="0"/>
              </a:spcBef>
            </a:pPr>
            <a:r>
              <a:rPr lang="en-US" sz="2800" dirty="0">
                <a:latin typeface="Candara" panose="020E0502030303020204" pitchFamily="34" charset="0"/>
              </a:rPr>
              <a:t>Returned to </a:t>
            </a:r>
            <a:r>
              <a:rPr lang="en-US" sz="2800" b="1" i="1" dirty="0">
                <a:latin typeface="Candara" panose="020E0502030303020204" pitchFamily="34" charset="0"/>
              </a:rPr>
              <a:t>“pollutions of the world”</a:t>
            </a:r>
          </a:p>
          <a:p>
            <a:pPr marL="708660" lvl="1" indent="-274320">
              <a:lnSpc>
                <a:spcPts val="2800"/>
              </a:lnSpc>
              <a:spcBef>
                <a:spcPts val="0"/>
              </a:spcBef>
            </a:pPr>
            <a:r>
              <a:rPr lang="en-US" sz="2600" i="1" dirty="0">
                <a:latin typeface="Candara" panose="020E0502030303020204" pitchFamily="34" charset="0"/>
              </a:rPr>
              <a:t>2 Pet. 2:20-22</a:t>
            </a:r>
          </a:p>
          <a:p>
            <a:pPr marL="365760" indent="-274320">
              <a:lnSpc>
                <a:spcPts val="2800"/>
              </a:lnSpc>
              <a:spcBef>
                <a:spcPts val="600"/>
              </a:spcBef>
            </a:pPr>
            <a:r>
              <a:rPr lang="en-US" sz="2800" dirty="0">
                <a:latin typeface="Candara" panose="020E0502030303020204" pitchFamily="34" charset="0"/>
              </a:rPr>
              <a:t>Galatians were told they had</a:t>
            </a:r>
            <a:r>
              <a:rPr lang="en-US" sz="2800" i="1" dirty="0">
                <a:latin typeface="Candara" panose="020E0502030303020204" pitchFamily="34" charset="0"/>
              </a:rPr>
              <a:t> </a:t>
            </a:r>
            <a:r>
              <a:rPr lang="en-US" sz="2800" b="1" i="1" dirty="0">
                <a:latin typeface="Candara" panose="020E0502030303020204" pitchFamily="34" charset="0"/>
              </a:rPr>
              <a:t>“fallen from grace” </a:t>
            </a:r>
            <a:r>
              <a:rPr lang="en-US" sz="2800" i="1" dirty="0">
                <a:latin typeface="Candara" panose="020E0502030303020204" pitchFamily="34" charset="0"/>
              </a:rPr>
              <a:t>– Gal. 5:1-7; 1:6-9</a:t>
            </a:r>
          </a:p>
          <a:p>
            <a:pPr marL="708660" lvl="1" indent="-274320">
              <a:lnSpc>
                <a:spcPts val="3200"/>
              </a:lnSpc>
              <a:spcBef>
                <a:spcPts val="0"/>
              </a:spcBef>
            </a:pPr>
            <a:r>
              <a:rPr lang="en-US" sz="2600" dirty="0">
                <a:latin typeface="Candara" panose="020E0502030303020204" pitchFamily="34" charset="0"/>
              </a:rPr>
              <a:t>Were</a:t>
            </a:r>
            <a:r>
              <a:rPr lang="en-US" sz="2600" i="1" dirty="0">
                <a:latin typeface="Candara" panose="020E0502030303020204" pitchFamily="34" charset="0"/>
              </a:rPr>
              <a:t> </a:t>
            </a:r>
            <a:r>
              <a:rPr lang="en-US" sz="2600" b="1" i="1" dirty="0">
                <a:latin typeface="Candara" panose="020E0502030303020204" pitchFamily="34" charset="0"/>
              </a:rPr>
              <a:t>“foolish”</a:t>
            </a:r>
            <a:r>
              <a:rPr lang="en-US" sz="2600" dirty="0">
                <a:latin typeface="Candara" panose="020E0502030303020204" pitchFamily="34" charset="0"/>
              </a:rPr>
              <a:t> and </a:t>
            </a:r>
            <a:r>
              <a:rPr lang="en-US" sz="2600" b="1" i="1" dirty="0">
                <a:latin typeface="Candara" panose="020E0502030303020204" pitchFamily="34" charset="0"/>
              </a:rPr>
              <a:t>“bewitched” </a:t>
            </a:r>
            <a:r>
              <a:rPr lang="en-US" sz="2600" i="1" dirty="0">
                <a:latin typeface="Candara" panose="020E0502030303020204" pitchFamily="34" charset="0"/>
              </a:rPr>
              <a:t>– Gal. 3:1-3</a:t>
            </a: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232333" y="3340527"/>
            <a:ext cx="5388013" cy="923330"/>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Baptism Will NOT</a:t>
            </a:r>
          </a:p>
        </p:txBody>
      </p:sp>
      <p:sp>
        <p:nvSpPr>
          <p:cNvPr id="3" name="Slide Number Placeholder 2">
            <a:extLst>
              <a:ext uri="{FF2B5EF4-FFF2-40B4-BE49-F238E27FC236}">
                <a16:creationId xmlns:a16="http://schemas.microsoft.com/office/drawing/2014/main" id="{995B5655-C823-4EDC-B13C-55143D340229}"/>
              </a:ext>
            </a:extLst>
          </p:cNvPr>
          <p:cNvSpPr>
            <a:spLocks noGrp="1"/>
          </p:cNvSpPr>
          <p:nvPr>
            <p:ph type="sldNum" sz="quarter" idx="12"/>
          </p:nvPr>
        </p:nvSpPr>
        <p:spPr>
          <a:xfrm>
            <a:off x="6775369" y="6572408"/>
            <a:ext cx="2057400" cy="228600"/>
          </a:xfrm>
        </p:spPr>
        <p:txBody>
          <a:bodyPr/>
          <a:lstStyle/>
          <a:p>
            <a:fld id="{6F705D35-D126-3B47-A82C-2A13EA9E0A67}" type="slidenum">
              <a:rPr lang="en-US" sz="1600" noProof="0" smtClean="0">
                <a:latin typeface="Candara" panose="020E0502030303020204" pitchFamily="34" charset="0"/>
              </a:rPr>
              <a:t>10</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3043075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1000"/>
                                        <p:tgtEl>
                                          <p:spTgt spid="5">
                                            <p:txEl>
                                              <p:pRg st="3" end="3"/>
                                            </p:txEl>
                                          </p:spTgt>
                                        </p:tgtEl>
                                      </p:cBhvr>
                                    </p:animEffect>
                                    <p:anim calcmode="lin" valueType="num">
                                      <p:cBhvr>
                                        <p:cTn id="3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fade">
                                      <p:cBhvr>
                                        <p:cTn id="38" dur="1000"/>
                                        <p:tgtEl>
                                          <p:spTgt spid="5">
                                            <p:txEl>
                                              <p:pRg st="4" end="4"/>
                                            </p:txEl>
                                          </p:spTgt>
                                        </p:tgtEl>
                                      </p:cBhvr>
                                    </p:animEffect>
                                    <p:anim calcmode="lin" valueType="num">
                                      <p:cBhvr>
                                        <p:cTn id="3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1000"/>
                                        <p:tgtEl>
                                          <p:spTgt spid="5">
                                            <p:txEl>
                                              <p:pRg st="5" end="5"/>
                                            </p:txEl>
                                          </p:spTgt>
                                        </p:tgtEl>
                                      </p:cBhvr>
                                    </p:animEffect>
                                    <p:anim calcmode="lin" valueType="num">
                                      <p:cBhvr>
                                        <p:cTn id="4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5">
                                            <p:txEl>
                                              <p:pRg st="6" end="6"/>
                                            </p:txEl>
                                          </p:spTgt>
                                        </p:tgtEl>
                                        <p:attrNameLst>
                                          <p:attrName>style.visibility</p:attrName>
                                        </p:attrNameLst>
                                      </p:cBhvr>
                                      <p:to>
                                        <p:strVal val="visible"/>
                                      </p:to>
                                    </p:set>
                                    <p:animEffect transition="in" filter="fade">
                                      <p:cBhvr>
                                        <p:cTn id="50" dur="1000"/>
                                        <p:tgtEl>
                                          <p:spTgt spid="5">
                                            <p:txEl>
                                              <p:pRg st="6" end="6"/>
                                            </p:txEl>
                                          </p:spTgt>
                                        </p:tgtEl>
                                      </p:cBhvr>
                                    </p:animEffect>
                                    <p:anim calcmode="lin" valueType="num">
                                      <p:cBhvr>
                                        <p:cTn id="5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5">
                                            <p:txEl>
                                              <p:pRg st="7" end="7"/>
                                            </p:txEl>
                                          </p:spTgt>
                                        </p:tgtEl>
                                        <p:attrNameLst>
                                          <p:attrName>style.visibility</p:attrName>
                                        </p:attrNameLst>
                                      </p:cBhvr>
                                      <p:to>
                                        <p:strVal val="visible"/>
                                      </p:to>
                                    </p:set>
                                    <p:animEffect transition="in" filter="fade">
                                      <p:cBhvr>
                                        <p:cTn id="57" dur="1000"/>
                                        <p:tgtEl>
                                          <p:spTgt spid="5">
                                            <p:txEl>
                                              <p:pRg st="7" end="7"/>
                                            </p:txEl>
                                          </p:spTgt>
                                        </p:tgtEl>
                                      </p:cBhvr>
                                    </p:animEffect>
                                    <p:anim calcmode="lin" valueType="num">
                                      <p:cBhvr>
                                        <p:cTn id="58"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5">
                                            <p:txEl>
                                              <p:pRg st="7" end="7"/>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5">
                                            <p:txEl>
                                              <p:pRg st="8" end="8"/>
                                            </p:txEl>
                                          </p:spTgt>
                                        </p:tgtEl>
                                        <p:attrNameLst>
                                          <p:attrName>style.visibility</p:attrName>
                                        </p:attrNameLst>
                                      </p:cBhvr>
                                      <p:to>
                                        <p:strVal val="visible"/>
                                      </p:to>
                                    </p:set>
                                    <p:animEffect transition="in" filter="fade">
                                      <p:cBhvr>
                                        <p:cTn id="62" dur="1000"/>
                                        <p:tgtEl>
                                          <p:spTgt spid="5">
                                            <p:txEl>
                                              <p:pRg st="8" end="8"/>
                                            </p:txEl>
                                          </p:spTgt>
                                        </p:tgtEl>
                                      </p:cBhvr>
                                    </p:animEffect>
                                    <p:anim calcmode="lin" valueType="num">
                                      <p:cBhvr>
                                        <p:cTn id="6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03201" y="483440"/>
            <a:ext cx="8853708" cy="583800"/>
          </a:xfrm>
        </p:spPr>
        <p:txBody>
          <a:bodyPr/>
          <a:lstStyle/>
          <a:p>
            <a:r>
              <a:rPr lang="en-US" dirty="0"/>
              <a:t> </a:t>
            </a:r>
            <a:r>
              <a:rPr lang="en-US" sz="4700" dirty="0">
                <a:latin typeface="Candara" panose="020E0502030303020204" pitchFamily="34" charset="0"/>
              </a:rPr>
              <a:t>Remove Temptation </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1074654" y="1342197"/>
            <a:ext cx="8069346" cy="5515803"/>
          </a:xfrm>
        </p:spPr>
        <p:txBody>
          <a:bodyPr>
            <a:normAutofit/>
          </a:bodyPr>
          <a:lstStyle/>
          <a:p>
            <a:pPr marL="0" indent="0">
              <a:lnSpc>
                <a:spcPts val="3200"/>
              </a:lnSpc>
              <a:spcBef>
                <a:spcPts val="0"/>
              </a:spcBef>
              <a:buNone/>
            </a:pPr>
            <a:r>
              <a:rPr lang="en-US" sz="3500" b="1" dirty="0">
                <a:latin typeface="Candara" panose="020E0502030303020204" pitchFamily="34" charset="0"/>
              </a:rPr>
              <a:t>Jesus was tempted of the devil </a:t>
            </a:r>
            <a:r>
              <a:rPr lang="en-US" sz="3500" b="1" i="1" u="sng" dirty="0">
                <a:latin typeface="Candara" panose="020E0502030303020204" pitchFamily="34" charset="0"/>
              </a:rPr>
              <a:t>AFTER</a:t>
            </a:r>
            <a:r>
              <a:rPr lang="en-US" sz="3500" b="1" dirty="0">
                <a:latin typeface="Candara" panose="020E0502030303020204" pitchFamily="34" charset="0"/>
              </a:rPr>
              <a:t> His baptism – </a:t>
            </a:r>
            <a:r>
              <a:rPr lang="en-US" sz="3500" i="1" dirty="0">
                <a:latin typeface="Candara" panose="020E0502030303020204" pitchFamily="34" charset="0"/>
              </a:rPr>
              <a:t>Matt. 3:13-4:11</a:t>
            </a:r>
          </a:p>
          <a:p>
            <a:pPr marL="365760" indent="-274320">
              <a:lnSpc>
                <a:spcPts val="3200"/>
              </a:lnSpc>
              <a:spcBef>
                <a:spcPts val="0"/>
              </a:spcBef>
            </a:pPr>
            <a:r>
              <a:rPr lang="en-US" sz="2800" dirty="0">
                <a:latin typeface="Candara" panose="020E0502030303020204" pitchFamily="34" charset="0"/>
              </a:rPr>
              <a:t>Temptation is part of our everyday life</a:t>
            </a:r>
          </a:p>
          <a:p>
            <a:pPr marL="548640" lvl="1" indent="-274320">
              <a:lnSpc>
                <a:spcPts val="2800"/>
              </a:lnSpc>
              <a:spcBef>
                <a:spcPts val="0"/>
              </a:spcBef>
            </a:pPr>
            <a:r>
              <a:rPr lang="en-US" sz="2600" dirty="0">
                <a:latin typeface="Candara" panose="020E0502030303020204" pitchFamily="34" charset="0"/>
              </a:rPr>
              <a:t>We are to count temptation a joy </a:t>
            </a:r>
            <a:r>
              <a:rPr lang="en-US" sz="2600" i="1" dirty="0">
                <a:latin typeface="Candara" panose="020E0502030303020204" pitchFamily="34" charset="0"/>
              </a:rPr>
              <a:t>– James 1:2-3</a:t>
            </a:r>
          </a:p>
          <a:p>
            <a:pPr marL="548640" lvl="1" indent="-274320">
              <a:lnSpc>
                <a:spcPts val="2800"/>
              </a:lnSpc>
              <a:spcBef>
                <a:spcPts val="0"/>
              </a:spcBef>
            </a:pPr>
            <a:r>
              <a:rPr lang="en-US" sz="2600" dirty="0">
                <a:latin typeface="Candara" panose="020E0502030303020204" pitchFamily="34" charset="0"/>
              </a:rPr>
              <a:t>Blessed and rewarded if we endure </a:t>
            </a:r>
            <a:r>
              <a:rPr lang="en-US" sz="2600" i="1" dirty="0">
                <a:latin typeface="Candara" panose="020E0502030303020204" pitchFamily="34" charset="0"/>
              </a:rPr>
              <a:t>– James 1:12</a:t>
            </a:r>
          </a:p>
          <a:p>
            <a:pPr marL="365760" indent="-274320">
              <a:lnSpc>
                <a:spcPts val="2800"/>
              </a:lnSpc>
              <a:spcBef>
                <a:spcPts val="600"/>
              </a:spcBef>
            </a:pPr>
            <a:r>
              <a:rPr lang="en-US" sz="2800" dirty="0">
                <a:latin typeface="Candara" panose="020E0502030303020204" pitchFamily="34" charset="0"/>
              </a:rPr>
              <a:t>Yielding to temptation is why we sin – we are drawn and enticed by our lusts – </a:t>
            </a:r>
            <a:r>
              <a:rPr lang="en-US" sz="2800" i="1" dirty="0">
                <a:latin typeface="Candara" panose="020E0502030303020204" pitchFamily="34" charset="0"/>
              </a:rPr>
              <a:t>Jas. 1:13-15</a:t>
            </a:r>
          </a:p>
          <a:p>
            <a:pPr marL="365760" indent="-274320">
              <a:lnSpc>
                <a:spcPts val="3200"/>
              </a:lnSpc>
              <a:spcBef>
                <a:spcPts val="0"/>
              </a:spcBef>
            </a:pPr>
            <a:r>
              <a:rPr lang="en-US" sz="2800" dirty="0">
                <a:latin typeface="Candara" panose="020E0502030303020204" pitchFamily="34" charset="0"/>
              </a:rPr>
              <a:t>A way of escape is provided </a:t>
            </a:r>
            <a:r>
              <a:rPr lang="en-US" sz="2800" i="1" dirty="0">
                <a:latin typeface="Candara" panose="020E0502030303020204" pitchFamily="34" charset="0"/>
              </a:rPr>
              <a:t>– 1 Cor. 10:13</a:t>
            </a:r>
          </a:p>
          <a:p>
            <a:pPr marL="548640" lvl="1" indent="-274320">
              <a:lnSpc>
                <a:spcPts val="2600"/>
              </a:lnSpc>
              <a:spcBef>
                <a:spcPts val="400"/>
              </a:spcBef>
            </a:pPr>
            <a:r>
              <a:rPr lang="en-US" sz="2600" dirty="0">
                <a:latin typeface="Candara" panose="020E0502030303020204" pitchFamily="34" charset="0"/>
              </a:rPr>
              <a:t>Three avenues of temptation </a:t>
            </a:r>
            <a:r>
              <a:rPr lang="en-US" sz="2600" i="1" dirty="0">
                <a:latin typeface="Candara" panose="020E0502030303020204" pitchFamily="34" charset="0"/>
              </a:rPr>
              <a:t>– 1 John 2:15-16</a:t>
            </a:r>
          </a:p>
          <a:p>
            <a:pPr marL="548640" lvl="1" indent="-274320">
              <a:lnSpc>
                <a:spcPts val="2800"/>
              </a:lnSpc>
              <a:spcBef>
                <a:spcPts val="0"/>
              </a:spcBef>
            </a:pPr>
            <a:r>
              <a:rPr lang="en-US" sz="2600" dirty="0">
                <a:latin typeface="Candara" panose="020E0502030303020204" pitchFamily="34" charset="0"/>
              </a:rPr>
              <a:t>Jesus tempted through these three avenues </a:t>
            </a:r>
          </a:p>
          <a:p>
            <a:pPr marL="731520" lvl="2" indent="-274320">
              <a:lnSpc>
                <a:spcPts val="2600"/>
              </a:lnSpc>
              <a:spcBef>
                <a:spcPts val="0"/>
              </a:spcBef>
            </a:pPr>
            <a:r>
              <a:rPr lang="en-US" sz="2400" dirty="0">
                <a:latin typeface="Candara" panose="020E0502030303020204" pitchFamily="34" charset="0"/>
              </a:rPr>
              <a:t>Lust of flesh </a:t>
            </a:r>
            <a:r>
              <a:rPr lang="en-US" sz="2400" i="1" dirty="0">
                <a:latin typeface="Candara" panose="020E0502030303020204" pitchFamily="34" charset="0"/>
              </a:rPr>
              <a:t>– Matt. 4:2-4</a:t>
            </a:r>
          </a:p>
          <a:p>
            <a:pPr marL="731520" lvl="2" indent="-274320">
              <a:lnSpc>
                <a:spcPts val="2600"/>
              </a:lnSpc>
              <a:spcBef>
                <a:spcPts val="0"/>
              </a:spcBef>
            </a:pPr>
            <a:r>
              <a:rPr lang="en-US" sz="2400" dirty="0">
                <a:latin typeface="Candara" panose="020E0502030303020204" pitchFamily="34" charset="0"/>
              </a:rPr>
              <a:t>Lust of the eyes</a:t>
            </a:r>
            <a:r>
              <a:rPr lang="en-US" sz="2400" i="1" dirty="0">
                <a:latin typeface="Candara" panose="020E0502030303020204" pitchFamily="34" charset="0"/>
              </a:rPr>
              <a:t> – Matt. 4:8-9</a:t>
            </a:r>
          </a:p>
          <a:p>
            <a:pPr marL="731520" lvl="2" indent="-274320">
              <a:lnSpc>
                <a:spcPts val="2600"/>
              </a:lnSpc>
              <a:spcBef>
                <a:spcPts val="0"/>
              </a:spcBef>
            </a:pPr>
            <a:r>
              <a:rPr lang="en-US" sz="2400" dirty="0">
                <a:latin typeface="Candara" panose="020E0502030303020204" pitchFamily="34" charset="0"/>
              </a:rPr>
              <a:t>Pride of life </a:t>
            </a:r>
            <a:r>
              <a:rPr lang="en-US" sz="2400" i="1" dirty="0">
                <a:latin typeface="Candara" panose="020E0502030303020204" pitchFamily="34" charset="0"/>
              </a:rPr>
              <a:t>– Matt. 4:5-6</a:t>
            </a:r>
          </a:p>
          <a:p>
            <a:pPr marL="365760" indent="-274320">
              <a:lnSpc>
                <a:spcPts val="2600"/>
              </a:lnSpc>
              <a:spcBef>
                <a:spcPts val="600"/>
              </a:spcBef>
            </a:pPr>
            <a:r>
              <a:rPr lang="en-US" sz="2800" dirty="0">
                <a:latin typeface="Candara" panose="020E0502030303020204" pitchFamily="34" charset="0"/>
              </a:rPr>
              <a:t>No </a:t>
            </a:r>
            <a:r>
              <a:rPr lang="en-US" sz="2800" b="1" i="1" u="sng" dirty="0">
                <a:latin typeface="Candara" panose="020E0502030303020204" pitchFamily="34" charset="0"/>
              </a:rPr>
              <a:t>uncommon</a:t>
            </a:r>
            <a:r>
              <a:rPr lang="en-US" sz="2800" dirty="0">
                <a:latin typeface="Candara" panose="020E0502030303020204" pitchFamily="34" charset="0"/>
              </a:rPr>
              <a:t> temptations </a:t>
            </a:r>
            <a:r>
              <a:rPr lang="en-US" sz="2800" i="1" dirty="0">
                <a:latin typeface="Candara" panose="020E0502030303020204" pitchFamily="34" charset="0"/>
              </a:rPr>
              <a:t>– 1 Cor. 10:13</a:t>
            </a: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232333" y="3340527"/>
            <a:ext cx="5388013" cy="923330"/>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Baptism Will NOT</a:t>
            </a:r>
          </a:p>
        </p:txBody>
      </p:sp>
      <p:sp>
        <p:nvSpPr>
          <p:cNvPr id="3" name="Rectangle 2">
            <a:extLst>
              <a:ext uri="{FF2B5EF4-FFF2-40B4-BE49-F238E27FC236}">
                <a16:creationId xmlns:a16="http://schemas.microsoft.com/office/drawing/2014/main" id="{B1EBCF32-C183-786F-5ABE-65CB2C72CB19}"/>
              </a:ext>
            </a:extLst>
          </p:cNvPr>
          <p:cNvSpPr/>
          <p:nvPr/>
        </p:nvSpPr>
        <p:spPr>
          <a:xfrm>
            <a:off x="6479555" y="5501664"/>
            <a:ext cx="1596571" cy="568846"/>
          </a:xfrm>
          <a:prstGeom prst="rect">
            <a:avLst/>
          </a:prstGeom>
          <a:solidFill>
            <a:schemeClr val="bg2">
              <a:lumMod val="75000"/>
            </a:schemeClr>
          </a:solidFill>
          <a:ln>
            <a:solidFill>
              <a:schemeClr val="bg1">
                <a:lumMod val="90000"/>
              </a:schemeClr>
            </a:solidFill>
          </a:ln>
          <a:effectLst>
            <a:outerShdw blurRad="228600" dist="228600" dir="21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i="1" dirty="0">
                <a:solidFill>
                  <a:srgbClr val="292C48"/>
                </a:solidFill>
                <a:latin typeface="Candara" panose="020E0502030303020204" pitchFamily="34" charset="0"/>
              </a:rPr>
              <a:t>Heb. 4:15</a:t>
            </a:r>
          </a:p>
        </p:txBody>
      </p:sp>
      <p:sp>
        <p:nvSpPr>
          <p:cNvPr id="4" name="Right Brace 3">
            <a:extLst>
              <a:ext uri="{FF2B5EF4-FFF2-40B4-BE49-F238E27FC236}">
                <a16:creationId xmlns:a16="http://schemas.microsoft.com/office/drawing/2014/main" id="{EB8A1446-8946-CF68-9CF2-A593932D6B95}"/>
              </a:ext>
            </a:extLst>
          </p:cNvPr>
          <p:cNvSpPr/>
          <p:nvPr/>
        </p:nvSpPr>
        <p:spPr>
          <a:xfrm>
            <a:off x="5797388" y="5276692"/>
            <a:ext cx="487310" cy="1047817"/>
          </a:xfrm>
          <a:prstGeom prst="rightBrace">
            <a:avLst>
              <a:gd name="adj1" fmla="val 39118"/>
              <a:gd name="adj2" fmla="val 48182"/>
            </a:avLst>
          </a:prstGeom>
          <a:noFill/>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D49790CD-5433-5185-8914-9667B929C0E4}"/>
              </a:ext>
            </a:extLst>
          </p:cNvPr>
          <p:cNvSpPr>
            <a:spLocks noGrp="1"/>
          </p:cNvSpPr>
          <p:nvPr>
            <p:ph type="sldNum" sz="quarter" idx="12"/>
          </p:nvPr>
        </p:nvSpPr>
        <p:spPr>
          <a:xfrm>
            <a:off x="6703614" y="6492875"/>
            <a:ext cx="2057400" cy="228600"/>
          </a:xfrm>
        </p:spPr>
        <p:txBody>
          <a:bodyPr/>
          <a:lstStyle/>
          <a:p>
            <a:fld id="{6F705D35-D126-3B47-A82C-2A13EA9E0A67}" type="slidenum">
              <a:rPr lang="en-US" sz="1600" noProof="0" smtClean="0">
                <a:latin typeface="Candara" panose="020E0502030303020204" pitchFamily="34" charset="0"/>
              </a:rPr>
              <a:t>11</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3674337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Effect transition="in" filter="fade">
                                      <p:cBhvr>
                                        <p:cTn id="61" dur="1000"/>
                                        <p:tgtEl>
                                          <p:spTgt spid="5">
                                            <p:txEl>
                                              <p:pRg st="7" end="7"/>
                                            </p:txEl>
                                          </p:spTgt>
                                        </p:tgtEl>
                                      </p:cBhvr>
                                    </p:animEffect>
                                    <p:anim calcmode="lin" valueType="num">
                                      <p:cBhvr>
                                        <p:cTn id="6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5">
                                            <p:txEl>
                                              <p:pRg st="8" end="8"/>
                                            </p:txEl>
                                          </p:spTgt>
                                        </p:tgtEl>
                                        <p:attrNameLst>
                                          <p:attrName>style.visibility</p:attrName>
                                        </p:attrNameLst>
                                      </p:cBhvr>
                                      <p:to>
                                        <p:strVal val="visible"/>
                                      </p:to>
                                    </p:set>
                                    <p:animEffect transition="in" filter="fade">
                                      <p:cBhvr>
                                        <p:cTn id="68" dur="1000"/>
                                        <p:tgtEl>
                                          <p:spTgt spid="5">
                                            <p:txEl>
                                              <p:pRg st="8" end="8"/>
                                            </p:txEl>
                                          </p:spTgt>
                                        </p:tgtEl>
                                      </p:cBhvr>
                                    </p:animEffect>
                                    <p:anim calcmode="lin" valueType="num">
                                      <p:cBhvr>
                                        <p:cTn id="6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5">
                                            <p:txEl>
                                              <p:pRg st="9" end="9"/>
                                            </p:txEl>
                                          </p:spTgt>
                                        </p:tgtEl>
                                        <p:attrNameLst>
                                          <p:attrName>style.visibility</p:attrName>
                                        </p:attrNameLst>
                                      </p:cBhvr>
                                      <p:to>
                                        <p:strVal val="visible"/>
                                      </p:to>
                                    </p:set>
                                    <p:animEffect transition="in" filter="fade">
                                      <p:cBhvr>
                                        <p:cTn id="75" dur="1000"/>
                                        <p:tgtEl>
                                          <p:spTgt spid="5">
                                            <p:txEl>
                                              <p:pRg st="9" end="9"/>
                                            </p:txEl>
                                          </p:spTgt>
                                        </p:tgtEl>
                                      </p:cBhvr>
                                    </p:animEffect>
                                    <p:anim calcmode="lin" valueType="num">
                                      <p:cBhvr>
                                        <p:cTn id="76"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5">
                                            <p:txEl>
                                              <p:pRg st="10" end="10"/>
                                            </p:txEl>
                                          </p:spTgt>
                                        </p:tgtEl>
                                        <p:attrNameLst>
                                          <p:attrName>style.visibility</p:attrName>
                                        </p:attrNameLst>
                                      </p:cBhvr>
                                      <p:to>
                                        <p:strVal val="visible"/>
                                      </p:to>
                                    </p:set>
                                    <p:animEffect transition="in" filter="fade">
                                      <p:cBhvr>
                                        <p:cTn id="82" dur="1000"/>
                                        <p:tgtEl>
                                          <p:spTgt spid="5">
                                            <p:txEl>
                                              <p:pRg st="10" end="10"/>
                                            </p:txEl>
                                          </p:spTgt>
                                        </p:tgtEl>
                                      </p:cBhvr>
                                    </p:animEffect>
                                    <p:anim calcmode="lin" valueType="num">
                                      <p:cBhvr>
                                        <p:cTn id="83"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4"/>
                                        </p:tgtEl>
                                        <p:attrNameLst>
                                          <p:attrName>style.visibility</p:attrName>
                                        </p:attrNameLst>
                                      </p:cBhvr>
                                      <p:to>
                                        <p:strVal val="visible"/>
                                      </p:to>
                                    </p:set>
                                    <p:animEffect transition="in" filter="wipe(left)">
                                      <p:cBhvr>
                                        <p:cTn id="89" dur="750"/>
                                        <p:tgtEl>
                                          <p:spTgt spid="4"/>
                                        </p:tgtEl>
                                      </p:cBhvr>
                                    </p:animEffect>
                                  </p:childTnLst>
                                </p:cTn>
                              </p:par>
                            </p:childTnLst>
                          </p:cTn>
                        </p:par>
                        <p:par>
                          <p:cTn id="90" fill="hold">
                            <p:stCondLst>
                              <p:cond delay="750"/>
                            </p:stCondLst>
                            <p:childTnLst>
                              <p:par>
                                <p:cTn id="91" presetID="14" presetClass="entr" presetSubtype="10" fill="hold" grpId="0" nodeType="afterEffect">
                                  <p:stCondLst>
                                    <p:cond delay="0"/>
                                  </p:stCondLst>
                                  <p:childTnLst>
                                    <p:set>
                                      <p:cBhvr>
                                        <p:cTn id="92" dur="1" fill="hold">
                                          <p:stCondLst>
                                            <p:cond delay="0"/>
                                          </p:stCondLst>
                                        </p:cTn>
                                        <p:tgtEl>
                                          <p:spTgt spid="3"/>
                                        </p:tgtEl>
                                        <p:attrNameLst>
                                          <p:attrName>style.visibility</p:attrName>
                                        </p:attrNameLst>
                                      </p:cBhvr>
                                      <p:to>
                                        <p:strVal val="visible"/>
                                      </p:to>
                                    </p:set>
                                    <p:animEffect transition="in" filter="randombar(horizontal)">
                                      <p:cBhvr>
                                        <p:cTn id="93" dur="1250"/>
                                        <p:tgtEl>
                                          <p:spTgt spid="3"/>
                                        </p:tgtEl>
                                      </p:cBhvr>
                                    </p:animEffect>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5">
                                            <p:txEl>
                                              <p:pRg st="11" end="11"/>
                                            </p:txEl>
                                          </p:spTgt>
                                        </p:tgtEl>
                                        <p:attrNameLst>
                                          <p:attrName>style.visibility</p:attrName>
                                        </p:attrNameLst>
                                      </p:cBhvr>
                                      <p:to>
                                        <p:strVal val="visible"/>
                                      </p:to>
                                    </p:set>
                                    <p:animEffect transition="in" filter="fade">
                                      <p:cBhvr>
                                        <p:cTn id="98" dur="1000"/>
                                        <p:tgtEl>
                                          <p:spTgt spid="5">
                                            <p:txEl>
                                              <p:pRg st="11" end="11"/>
                                            </p:txEl>
                                          </p:spTgt>
                                        </p:tgtEl>
                                      </p:cBhvr>
                                    </p:animEffect>
                                    <p:anim calcmode="lin" valueType="num">
                                      <p:cBhvr>
                                        <p:cTn id="99"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100"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188687" y="483440"/>
            <a:ext cx="8853708" cy="583800"/>
          </a:xfrm>
        </p:spPr>
        <p:txBody>
          <a:bodyPr/>
          <a:lstStyle/>
          <a:p>
            <a:r>
              <a:rPr lang="en-US" dirty="0"/>
              <a:t> </a:t>
            </a:r>
            <a:r>
              <a:rPr lang="en-US" sz="4600" dirty="0">
                <a:latin typeface="Candara" panose="020E0502030303020204" pitchFamily="34" charset="0"/>
              </a:rPr>
              <a:t>Make Sinful Relationships Right</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1074654" y="1342197"/>
            <a:ext cx="7866143" cy="5515803"/>
          </a:xfrm>
        </p:spPr>
        <p:txBody>
          <a:bodyPr>
            <a:normAutofit/>
          </a:bodyPr>
          <a:lstStyle/>
          <a:p>
            <a:pPr marL="0" indent="0">
              <a:lnSpc>
                <a:spcPts val="3200"/>
              </a:lnSpc>
              <a:spcBef>
                <a:spcPts val="0"/>
              </a:spcBef>
              <a:buNone/>
            </a:pPr>
            <a:r>
              <a:rPr lang="en-US" sz="3200" b="1" dirty="0">
                <a:latin typeface="Candara" panose="020E0502030303020204" pitchFamily="34" charset="0"/>
              </a:rPr>
              <a:t>Repentance must take place for God to forgive the sinner and grant salvation</a:t>
            </a:r>
            <a:endParaRPr lang="en-US" sz="3200" b="1" i="1" dirty="0">
              <a:latin typeface="Candara" panose="020E0502030303020204" pitchFamily="34" charset="0"/>
            </a:endParaRPr>
          </a:p>
          <a:p>
            <a:pPr marL="365760" indent="-274320">
              <a:lnSpc>
                <a:spcPts val="2800"/>
              </a:lnSpc>
              <a:spcBef>
                <a:spcPts val="600"/>
              </a:spcBef>
            </a:pPr>
            <a:r>
              <a:rPr lang="en-US" sz="2800" b="1" i="1" dirty="0">
                <a:latin typeface="Candara" panose="020E0502030303020204" pitchFamily="34" charset="0"/>
              </a:rPr>
              <a:t>“Repent” </a:t>
            </a:r>
            <a:r>
              <a:rPr lang="en-US" sz="2800" dirty="0">
                <a:latin typeface="Candara" panose="020E0502030303020204" pitchFamily="34" charset="0"/>
              </a:rPr>
              <a:t>means</a:t>
            </a:r>
            <a:r>
              <a:rPr lang="en-US" sz="2800" b="1" dirty="0">
                <a:latin typeface="Candara" panose="020E0502030303020204" pitchFamily="34" charset="0"/>
              </a:rPr>
              <a:t> </a:t>
            </a:r>
            <a:r>
              <a:rPr lang="en-US" sz="2800" dirty="0">
                <a:latin typeface="Candara" panose="020E0502030303020204" pitchFamily="34" charset="0"/>
              </a:rPr>
              <a:t>to change one’s mind for better, heartily to amend with abhorrence of one’s past sins </a:t>
            </a:r>
            <a:r>
              <a:rPr lang="en-US" sz="2800" b="1" i="1" dirty="0">
                <a:latin typeface="Candara" panose="020E0502030303020204" pitchFamily="34" charset="0"/>
              </a:rPr>
              <a:t>– Thayer</a:t>
            </a:r>
            <a:r>
              <a:rPr lang="en-US" sz="2800" i="1" dirty="0">
                <a:latin typeface="Candara" panose="020E0502030303020204" pitchFamily="34" charset="0"/>
              </a:rPr>
              <a:t> (Rom. 6:1-18)</a:t>
            </a:r>
          </a:p>
          <a:p>
            <a:pPr marL="708660" lvl="1" indent="-274320">
              <a:lnSpc>
                <a:spcPts val="2800"/>
              </a:lnSpc>
              <a:spcBef>
                <a:spcPts val="600"/>
              </a:spcBef>
            </a:pPr>
            <a:r>
              <a:rPr lang="en-US" sz="2600" dirty="0">
                <a:latin typeface="Candara" panose="020E0502030303020204" pitchFamily="34" charset="0"/>
              </a:rPr>
              <a:t>Gambler must stop gambling</a:t>
            </a:r>
          </a:p>
          <a:p>
            <a:pPr marL="708660" lvl="1" indent="-274320">
              <a:lnSpc>
                <a:spcPts val="2800"/>
              </a:lnSpc>
              <a:spcBef>
                <a:spcPts val="0"/>
              </a:spcBef>
            </a:pPr>
            <a:r>
              <a:rPr lang="en-US" sz="2600" dirty="0">
                <a:latin typeface="Candara" panose="020E0502030303020204" pitchFamily="34" charset="0"/>
              </a:rPr>
              <a:t>Thief must stop stealing</a:t>
            </a:r>
          </a:p>
          <a:p>
            <a:pPr marL="708660" lvl="1" indent="-274320">
              <a:lnSpc>
                <a:spcPts val="2800"/>
              </a:lnSpc>
              <a:spcBef>
                <a:spcPts val="0"/>
              </a:spcBef>
            </a:pPr>
            <a:r>
              <a:rPr lang="en-US" sz="2600" dirty="0">
                <a:latin typeface="Candara" panose="020E0502030303020204" pitchFamily="34" charset="0"/>
              </a:rPr>
              <a:t>Drug addict must give up drugs</a:t>
            </a:r>
          </a:p>
          <a:p>
            <a:pPr marL="708660" lvl="1" indent="-274320">
              <a:lnSpc>
                <a:spcPts val="2800"/>
              </a:lnSpc>
              <a:spcBef>
                <a:spcPts val="0"/>
              </a:spcBef>
            </a:pPr>
            <a:r>
              <a:rPr lang="en-US" sz="2600" dirty="0">
                <a:latin typeface="Candara" panose="020E0502030303020204" pitchFamily="34" charset="0"/>
              </a:rPr>
              <a:t>Drunkard must give up drinking</a:t>
            </a:r>
          </a:p>
          <a:p>
            <a:pPr marL="708660" lvl="1" indent="-274320">
              <a:lnSpc>
                <a:spcPts val="2800"/>
              </a:lnSpc>
              <a:spcBef>
                <a:spcPts val="0"/>
              </a:spcBef>
            </a:pPr>
            <a:r>
              <a:rPr lang="en-US" sz="2600" dirty="0">
                <a:latin typeface="Candara" panose="020E0502030303020204" pitchFamily="34" charset="0"/>
              </a:rPr>
              <a:t>Immoral man must practice morality</a:t>
            </a:r>
          </a:p>
          <a:p>
            <a:pPr marL="708660" lvl="1" indent="-274320">
              <a:lnSpc>
                <a:spcPts val="2800"/>
              </a:lnSpc>
              <a:spcBef>
                <a:spcPts val="0"/>
              </a:spcBef>
            </a:pPr>
            <a:r>
              <a:rPr lang="en-US" sz="2600" dirty="0">
                <a:latin typeface="Candara" panose="020E0502030303020204" pitchFamily="34" charset="0"/>
              </a:rPr>
              <a:t>Liar must stop lying</a:t>
            </a:r>
          </a:p>
          <a:p>
            <a:pPr marL="708660" lvl="1" indent="-274320">
              <a:lnSpc>
                <a:spcPts val="2600"/>
              </a:lnSpc>
              <a:spcBef>
                <a:spcPts val="0"/>
              </a:spcBef>
            </a:pPr>
            <a:r>
              <a:rPr lang="en-US" sz="2600" dirty="0">
                <a:latin typeface="Candara" panose="020E0502030303020204" pitchFamily="34" charset="0"/>
              </a:rPr>
              <a:t>Those living an adulterous marriage must cease the marriage</a:t>
            </a:r>
          </a:p>
          <a:p>
            <a:pPr marL="708660" lvl="1" indent="-274320">
              <a:lnSpc>
                <a:spcPts val="2600"/>
              </a:lnSpc>
              <a:spcBef>
                <a:spcPts val="0"/>
              </a:spcBef>
            </a:pPr>
            <a:r>
              <a:rPr lang="en-US" sz="2600" dirty="0">
                <a:latin typeface="Candara" panose="020E0502030303020204" pitchFamily="34" charset="0"/>
              </a:rPr>
              <a:t>Cease any sin and confess sin before God</a:t>
            </a:r>
          </a:p>
          <a:p>
            <a:pPr marL="708660" lvl="1" indent="-274320">
              <a:lnSpc>
                <a:spcPts val="2800"/>
              </a:lnSpc>
              <a:spcBef>
                <a:spcPts val="600"/>
              </a:spcBef>
            </a:pPr>
            <a:endParaRPr lang="en-US" sz="2600" i="1" dirty="0">
              <a:latin typeface="Candara" panose="020E0502030303020204" pitchFamily="34" charset="0"/>
            </a:endParaRPr>
          </a:p>
          <a:p>
            <a:pPr marL="365760" indent="-274320">
              <a:lnSpc>
                <a:spcPts val="2800"/>
              </a:lnSpc>
              <a:spcBef>
                <a:spcPts val="600"/>
              </a:spcBef>
            </a:pPr>
            <a:endParaRPr lang="en-US" sz="2800" i="1" dirty="0">
              <a:latin typeface="Candara" panose="020E0502030303020204" pitchFamily="34" charset="0"/>
            </a:endParaRP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232333" y="3340527"/>
            <a:ext cx="5388013" cy="923330"/>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Baptism Will NOT</a:t>
            </a:r>
          </a:p>
        </p:txBody>
      </p:sp>
      <p:sp>
        <p:nvSpPr>
          <p:cNvPr id="3" name="Slide Number Placeholder 2">
            <a:extLst>
              <a:ext uri="{FF2B5EF4-FFF2-40B4-BE49-F238E27FC236}">
                <a16:creationId xmlns:a16="http://schemas.microsoft.com/office/drawing/2014/main" id="{C31AE84D-B343-6A0D-4676-D9C551EAFBD8}"/>
              </a:ext>
            </a:extLst>
          </p:cNvPr>
          <p:cNvSpPr>
            <a:spLocks noGrp="1"/>
          </p:cNvSpPr>
          <p:nvPr>
            <p:ph type="sldNum" sz="quarter" idx="12"/>
          </p:nvPr>
        </p:nvSpPr>
        <p:spPr>
          <a:xfrm>
            <a:off x="6703614" y="6492875"/>
            <a:ext cx="2057400" cy="228600"/>
          </a:xfrm>
        </p:spPr>
        <p:txBody>
          <a:bodyPr/>
          <a:lstStyle/>
          <a:p>
            <a:fld id="{6F705D35-D126-3B47-A82C-2A13EA9E0A67}" type="slidenum">
              <a:rPr lang="en-US" sz="1600" noProof="0" smtClean="0">
                <a:latin typeface="Candara" panose="020E0502030303020204" pitchFamily="34" charset="0"/>
              </a:rPr>
              <a:t>12</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39224487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Effect transition="in" filter="fade">
                                      <p:cBhvr>
                                        <p:cTn id="61" dur="1000"/>
                                        <p:tgtEl>
                                          <p:spTgt spid="5">
                                            <p:txEl>
                                              <p:pRg st="7" end="7"/>
                                            </p:txEl>
                                          </p:spTgt>
                                        </p:tgtEl>
                                      </p:cBhvr>
                                    </p:animEffect>
                                    <p:anim calcmode="lin" valueType="num">
                                      <p:cBhvr>
                                        <p:cTn id="6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5">
                                            <p:txEl>
                                              <p:pRg st="8" end="8"/>
                                            </p:txEl>
                                          </p:spTgt>
                                        </p:tgtEl>
                                        <p:attrNameLst>
                                          <p:attrName>style.visibility</p:attrName>
                                        </p:attrNameLst>
                                      </p:cBhvr>
                                      <p:to>
                                        <p:strVal val="visible"/>
                                      </p:to>
                                    </p:set>
                                    <p:animEffect transition="in" filter="fade">
                                      <p:cBhvr>
                                        <p:cTn id="68" dur="1000"/>
                                        <p:tgtEl>
                                          <p:spTgt spid="5">
                                            <p:txEl>
                                              <p:pRg st="8" end="8"/>
                                            </p:txEl>
                                          </p:spTgt>
                                        </p:tgtEl>
                                      </p:cBhvr>
                                    </p:animEffect>
                                    <p:anim calcmode="lin" valueType="num">
                                      <p:cBhvr>
                                        <p:cTn id="6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5">
                                            <p:txEl>
                                              <p:pRg st="9" end="9"/>
                                            </p:txEl>
                                          </p:spTgt>
                                        </p:tgtEl>
                                        <p:attrNameLst>
                                          <p:attrName>style.visibility</p:attrName>
                                        </p:attrNameLst>
                                      </p:cBhvr>
                                      <p:to>
                                        <p:strVal val="visible"/>
                                      </p:to>
                                    </p:set>
                                    <p:animEffect transition="in" filter="fade">
                                      <p:cBhvr>
                                        <p:cTn id="75" dur="1000"/>
                                        <p:tgtEl>
                                          <p:spTgt spid="5">
                                            <p:txEl>
                                              <p:pRg st="9" end="9"/>
                                            </p:txEl>
                                          </p:spTgt>
                                        </p:tgtEl>
                                      </p:cBhvr>
                                    </p:animEffect>
                                    <p:anim calcmode="lin" valueType="num">
                                      <p:cBhvr>
                                        <p:cTn id="76"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188687" y="483440"/>
            <a:ext cx="8853708" cy="583800"/>
          </a:xfrm>
        </p:spPr>
        <p:txBody>
          <a:bodyPr/>
          <a:lstStyle/>
          <a:p>
            <a:r>
              <a:rPr lang="en-US" dirty="0"/>
              <a:t> </a:t>
            </a:r>
            <a:r>
              <a:rPr lang="en-US" sz="4600" dirty="0">
                <a:latin typeface="Candara" panose="020E0502030303020204" pitchFamily="34" charset="0"/>
              </a:rPr>
              <a:t>Make Sinful Relationships Right</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1074654" y="1342197"/>
            <a:ext cx="7866143" cy="5515803"/>
          </a:xfrm>
        </p:spPr>
        <p:txBody>
          <a:bodyPr>
            <a:normAutofit/>
          </a:bodyPr>
          <a:lstStyle/>
          <a:p>
            <a:pPr marL="0" indent="0">
              <a:lnSpc>
                <a:spcPts val="3200"/>
              </a:lnSpc>
              <a:spcBef>
                <a:spcPts val="0"/>
              </a:spcBef>
              <a:buNone/>
            </a:pPr>
            <a:r>
              <a:rPr lang="en-US" sz="3200" b="1" dirty="0">
                <a:latin typeface="Candara" panose="020E0502030303020204" pitchFamily="34" charset="0"/>
              </a:rPr>
              <a:t>Repentance must occur for God to forgive the sinner and grant salvation</a:t>
            </a:r>
            <a:endParaRPr lang="en-US" sz="3200" b="1" i="1" dirty="0">
              <a:latin typeface="Candara" panose="020E0502030303020204" pitchFamily="34" charset="0"/>
            </a:endParaRPr>
          </a:p>
          <a:p>
            <a:pPr marL="365760" indent="-274320">
              <a:lnSpc>
                <a:spcPts val="2800"/>
              </a:lnSpc>
              <a:spcBef>
                <a:spcPts val="1200"/>
              </a:spcBef>
            </a:pPr>
            <a:r>
              <a:rPr lang="en-US" sz="2800" dirty="0">
                <a:latin typeface="Candara" panose="020E0502030303020204" pitchFamily="34" charset="0"/>
              </a:rPr>
              <a:t>We must take off the old man and put on and keep on the new man </a:t>
            </a:r>
            <a:r>
              <a:rPr lang="en-US" sz="2800" i="1" dirty="0">
                <a:latin typeface="Candara" panose="020E0502030303020204" pitchFamily="34" charset="0"/>
              </a:rPr>
              <a:t>– Eph. 4:17-32</a:t>
            </a:r>
          </a:p>
          <a:p>
            <a:pPr marL="365760" indent="-274320">
              <a:lnSpc>
                <a:spcPts val="2800"/>
              </a:lnSpc>
              <a:spcBef>
                <a:spcPts val="1200"/>
              </a:spcBef>
            </a:pPr>
            <a:r>
              <a:rPr lang="en-US" sz="2800" dirty="0">
                <a:latin typeface="Candara" panose="020E0502030303020204" pitchFamily="34" charset="0"/>
              </a:rPr>
              <a:t>We no longer can walk in darkness – we must walk in the light of God’s word</a:t>
            </a:r>
          </a:p>
          <a:p>
            <a:pPr marL="708660" lvl="1" indent="-274320">
              <a:lnSpc>
                <a:spcPts val="2800"/>
              </a:lnSpc>
              <a:spcBef>
                <a:spcPts val="0"/>
              </a:spcBef>
            </a:pPr>
            <a:r>
              <a:rPr lang="en-US" sz="2600" i="1" dirty="0">
                <a:latin typeface="Candara" panose="020E0502030303020204" pitchFamily="34" charset="0"/>
              </a:rPr>
              <a:t>Eph. 5:1-13</a:t>
            </a:r>
          </a:p>
          <a:p>
            <a:pPr marL="365760" indent="-274320">
              <a:lnSpc>
                <a:spcPts val="2800"/>
              </a:lnSpc>
              <a:spcBef>
                <a:spcPts val="1200"/>
              </a:spcBef>
            </a:pPr>
            <a:r>
              <a:rPr lang="en-US" sz="2800" dirty="0">
                <a:latin typeface="Candara" panose="020E0502030303020204" pitchFamily="34" charset="0"/>
              </a:rPr>
              <a:t>We must abide (live in and remain in) the doctrine (teaching) Christ and His apostles</a:t>
            </a:r>
          </a:p>
          <a:p>
            <a:pPr marL="708660" lvl="1" indent="-274320">
              <a:lnSpc>
                <a:spcPts val="2800"/>
              </a:lnSpc>
              <a:spcBef>
                <a:spcPts val="0"/>
              </a:spcBef>
            </a:pPr>
            <a:r>
              <a:rPr lang="en-US" sz="2600" i="1" dirty="0">
                <a:latin typeface="Candara" panose="020E0502030303020204" pitchFamily="34" charset="0"/>
              </a:rPr>
              <a:t>2 John 10-11</a:t>
            </a:r>
            <a:endParaRPr lang="en-US" sz="2800" i="1" dirty="0">
              <a:latin typeface="Candara" panose="020E0502030303020204" pitchFamily="34" charset="0"/>
            </a:endParaRPr>
          </a:p>
          <a:p>
            <a:pPr marL="0" lvl="1" indent="-91440" algn="ctr">
              <a:lnSpc>
                <a:spcPts val="4000"/>
              </a:lnSpc>
              <a:spcBef>
                <a:spcPts val="1200"/>
              </a:spcBef>
              <a:buNone/>
            </a:pPr>
            <a:r>
              <a:rPr lang="en-US" sz="4000" b="1" dirty="0">
                <a:solidFill>
                  <a:srgbClr val="FF0000"/>
                </a:solidFill>
                <a:latin typeface="Candara" panose="020E0502030303020204" pitchFamily="34" charset="0"/>
              </a:rPr>
              <a:t>Do you have misunderstandings concerning baptism?</a:t>
            </a:r>
          </a:p>
          <a:p>
            <a:pPr marL="365760" indent="-274320">
              <a:lnSpc>
                <a:spcPts val="2800"/>
              </a:lnSpc>
              <a:spcBef>
                <a:spcPts val="600"/>
              </a:spcBef>
            </a:pPr>
            <a:endParaRPr lang="en-US" sz="2800" i="1" dirty="0">
              <a:latin typeface="Candara" panose="020E0502030303020204" pitchFamily="34" charset="0"/>
            </a:endParaRP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232333" y="3340527"/>
            <a:ext cx="5388013" cy="923330"/>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Baptism Will NOT</a:t>
            </a:r>
          </a:p>
        </p:txBody>
      </p:sp>
      <p:sp>
        <p:nvSpPr>
          <p:cNvPr id="3" name="Slide Number Placeholder 2">
            <a:extLst>
              <a:ext uri="{FF2B5EF4-FFF2-40B4-BE49-F238E27FC236}">
                <a16:creationId xmlns:a16="http://schemas.microsoft.com/office/drawing/2014/main" id="{2CB568EA-8022-0B8B-2D7E-B59129859998}"/>
              </a:ext>
            </a:extLst>
          </p:cNvPr>
          <p:cNvSpPr>
            <a:spLocks noGrp="1"/>
          </p:cNvSpPr>
          <p:nvPr>
            <p:ph type="sldNum" sz="quarter" idx="12"/>
          </p:nvPr>
        </p:nvSpPr>
        <p:spPr/>
        <p:txBody>
          <a:bodyPr/>
          <a:lstStyle/>
          <a:p>
            <a:fld id="{6F705D35-D126-3B47-A82C-2A13EA9E0A67}" type="slidenum">
              <a:rPr lang="en-US" sz="1600" noProof="0" smtClean="0">
                <a:latin typeface="Candara" panose="020E0502030303020204" pitchFamily="34" charset="0"/>
              </a:rPr>
              <a:t>13</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27114900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fade">
                                      <p:cBhvr>
                                        <p:cTn id="38" dur="1000"/>
                                        <p:tgtEl>
                                          <p:spTgt spid="5">
                                            <p:txEl>
                                              <p:pRg st="5" end="5"/>
                                            </p:txEl>
                                          </p:spTgt>
                                        </p:tgtEl>
                                      </p:cBhvr>
                                    </p:animEffect>
                                    <p:anim calcmode="lin" valueType="num">
                                      <p:cBhvr>
                                        <p:cTn id="3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animEffect transition="in" filter="barn(outVertical)">
                                      <p:cBhvr>
                                        <p:cTn id="45" dur="125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C10E1D-EF43-5980-2465-942EDE7C56B8}"/>
              </a:ext>
            </a:extLst>
          </p:cNvPr>
          <p:cNvSpPr txBox="1"/>
          <p:nvPr/>
        </p:nvSpPr>
        <p:spPr>
          <a:xfrm>
            <a:off x="159658" y="1802124"/>
            <a:ext cx="4180115" cy="3336170"/>
          </a:xfrm>
          <a:prstGeom prst="rect">
            <a:avLst/>
          </a:prstGeom>
          <a:noFill/>
          <a:ln>
            <a:solidFill>
              <a:schemeClr val="accent1"/>
            </a:solidFill>
          </a:ln>
        </p:spPr>
        <p:txBody>
          <a:bodyPr wrap="square" rtlCol="0">
            <a:spAutoFit/>
          </a:bodyPr>
          <a:lstStyle/>
          <a:p>
            <a:pPr>
              <a:lnSpc>
                <a:spcPts val="3000"/>
              </a:lnSpc>
            </a:pPr>
            <a:r>
              <a:rPr lang="en-US" sz="3200" b="1" dirty="0">
                <a:latin typeface="Candara" panose="020E0502030303020204" pitchFamily="34" charset="0"/>
                <a:cs typeface="Arial" panose="020B0604020202020204" pitchFamily="34" charset="0"/>
              </a:rPr>
              <a:t>We must respect God’s teaching on baptism and not abuse the truth of God that will make us free</a:t>
            </a:r>
          </a:p>
          <a:p>
            <a:pPr>
              <a:lnSpc>
                <a:spcPts val="3000"/>
              </a:lnSpc>
              <a:spcBef>
                <a:spcPts val="1200"/>
              </a:spcBef>
            </a:pPr>
            <a:r>
              <a:rPr lang="en-US" sz="3200" b="1" dirty="0">
                <a:latin typeface="Candara" panose="020E0502030303020204" pitchFamily="34" charset="0"/>
                <a:cs typeface="Arial" panose="020B0604020202020204" pitchFamily="34" charset="0"/>
              </a:rPr>
              <a:t>Be baptized into Christ and walk </a:t>
            </a:r>
            <a:r>
              <a:rPr lang="en-US" sz="3200" b="1">
                <a:latin typeface="Candara" panose="020E0502030303020204" pitchFamily="34" charset="0"/>
                <a:cs typeface="Arial" panose="020B0604020202020204" pitchFamily="34" charset="0"/>
              </a:rPr>
              <a:t>faithful unto </a:t>
            </a:r>
            <a:r>
              <a:rPr lang="en-US" sz="3200" b="1" dirty="0">
                <a:latin typeface="Candara" panose="020E0502030303020204" pitchFamily="34" charset="0"/>
                <a:cs typeface="Arial" panose="020B0604020202020204" pitchFamily="34" charset="0"/>
              </a:rPr>
              <a:t>death!</a:t>
            </a:r>
          </a:p>
        </p:txBody>
      </p:sp>
      <p:sp>
        <p:nvSpPr>
          <p:cNvPr id="3" name="Slide Number Placeholder 2">
            <a:extLst>
              <a:ext uri="{FF2B5EF4-FFF2-40B4-BE49-F238E27FC236}">
                <a16:creationId xmlns:a16="http://schemas.microsoft.com/office/drawing/2014/main" id="{38D102CB-B15E-7B33-A20E-C5673BD2AC41}"/>
              </a:ext>
            </a:extLst>
          </p:cNvPr>
          <p:cNvSpPr>
            <a:spLocks noGrp="1"/>
          </p:cNvSpPr>
          <p:nvPr>
            <p:ph type="sldNum" sz="quarter" idx="12"/>
          </p:nvPr>
        </p:nvSpPr>
        <p:spPr>
          <a:xfrm>
            <a:off x="6703614" y="6492875"/>
            <a:ext cx="2057400" cy="228600"/>
          </a:xfrm>
        </p:spPr>
        <p:txBody>
          <a:bodyPr/>
          <a:lstStyle/>
          <a:p>
            <a:fld id="{6F705D35-D126-3B47-A82C-2A13EA9E0A67}" type="slidenum">
              <a:rPr lang="en-US" sz="1600" noProof="0" smtClean="0">
                <a:latin typeface="Candara" panose="020E0502030303020204" pitchFamily="34" charset="0"/>
              </a:rPr>
              <a:t>14</a:t>
            </a:fld>
            <a:endParaRPr lang="en-US" sz="1600" noProof="0" dirty="0">
              <a:latin typeface="Candara" panose="020E0502030303020204" pitchFamily="34" charset="0"/>
            </a:endParaRPr>
          </a:p>
        </p:txBody>
      </p:sp>
      <p:sp>
        <p:nvSpPr>
          <p:cNvPr id="5" name="Title 4">
            <a:extLst>
              <a:ext uri="{FF2B5EF4-FFF2-40B4-BE49-F238E27FC236}">
                <a16:creationId xmlns:a16="http://schemas.microsoft.com/office/drawing/2014/main" id="{680FBB65-EA90-ADBB-E965-EBDFE2CF3225}"/>
              </a:ext>
            </a:extLst>
          </p:cNvPr>
          <p:cNvSpPr>
            <a:spLocks noGrp="1"/>
          </p:cNvSpPr>
          <p:nvPr>
            <p:ph type="title"/>
          </p:nvPr>
        </p:nvSpPr>
        <p:spPr/>
        <p:txBody>
          <a:bodyPr/>
          <a:lstStyle/>
          <a:p>
            <a:endParaRPr lang="en-US"/>
          </a:p>
        </p:txBody>
      </p:sp>
      <p:sp>
        <p:nvSpPr>
          <p:cNvPr id="6" name="Title 20">
            <a:extLst>
              <a:ext uri="{FF2B5EF4-FFF2-40B4-BE49-F238E27FC236}">
                <a16:creationId xmlns:a16="http://schemas.microsoft.com/office/drawing/2014/main" id="{15F5A9AF-B3B1-6BC5-EB55-745D5B7ED806}"/>
              </a:ext>
            </a:extLst>
          </p:cNvPr>
          <p:cNvSpPr txBox="1">
            <a:spLocks/>
          </p:cNvSpPr>
          <p:nvPr/>
        </p:nvSpPr>
        <p:spPr>
          <a:xfrm>
            <a:off x="4449170" y="2207925"/>
            <a:ext cx="4694830" cy="244214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1800" b="1" i="0" kern="1200" spc="113" baseline="0">
                <a:solidFill>
                  <a:schemeClr val="tx1"/>
                </a:solidFill>
                <a:latin typeface="+mj-lt"/>
                <a:ea typeface="Meiryo UI" panose="020B0604030504040204" pitchFamily="34" charset="-128"/>
                <a:cs typeface="+mj-cs"/>
              </a:defRPr>
            </a:lvl1pPr>
          </a:lstStyle>
          <a:p>
            <a:pPr algn="ctr">
              <a:lnSpc>
                <a:spcPts val="6000"/>
              </a:lnSpc>
            </a:pPr>
            <a:r>
              <a:rPr lang="en-US" sz="5900">
                <a:latin typeface="Candara" panose="020E0502030303020204" pitchFamily="34" charset="0"/>
              </a:rPr>
              <a:t>CONCLUSION</a:t>
            </a:r>
            <a:endParaRPr lang="en-US" sz="5900" dirty="0">
              <a:latin typeface="Candara" panose="020E0502030303020204" pitchFamily="34" charset="0"/>
            </a:endParaRPr>
          </a:p>
        </p:txBody>
      </p:sp>
    </p:spTree>
    <p:extLst>
      <p:ext uri="{BB962C8B-B14F-4D97-AF65-F5344CB8AC3E}">
        <p14:creationId xmlns:p14="http://schemas.microsoft.com/office/powerpoint/2010/main" val="29237973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246744" y="1384935"/>
            <a:ext cx="8795656" cy="5076709"/>
          </a:xfrm>
        </p:spPr>
        <p:txBody>
          <a:bodyPr>
            <a:noAutofit/>
          </a:bodyPr>
          <a:lstStyle/>
          <a:p>
            <a:pPr marL="0" indent="0">
              <a:lnSpc>
                <a:spcPts val="3200"/>
              </a:lnSpc>
              <a:buNone/>
            </a:pPr>
            <a:r>
              <a:rPr lang="en-US" sz="3200" b="1" i="1" dirty="0">
                <a:latin typeface="Candara" panose="020E0502030303020204" pitchFamily="34" charset="0"/>
              </a:rPr>
              <a:t>“</a:t>
            </a:r>
            <a:r>
              <a:rPr lang="en-US" sz="3200" b="1" i="1" dirty="0">
                <a:solidFill>
                  <a:schemeClr val="bg1">
                    <a:lumMod val="50000"/>
                  </a:schemeClr>
                </a:solidFill>
                <a:latin typeface="Candara" panose="020E0502030303020204" pitchFamily="34" charset="0"/>
              </a:rPr>
              <a:t>6</a:t>
            </a:r>
            <a:r>
              <a:rPr lang="en-US" sz="3200" b="1" i="1" dirty="0">
                <a:latin typeface="Candara" panose="020E0502030303020204" pitchFamily="34" charset="0"/>
              </a:rPr>
              <a:t> If we say that we have fellowship with Him, and walk in darkness, we lie and do not practice the truth. </a:t>
            </a:r>
            <a:r>
              <a:rPr lang="en-US" sz="3200" b="1" i="1" dirty="0">
                <a:solidFill>
                  <a:schemeClr val="bg1">
                    <a:lumMod val="50000"/>
                  </a:schemeClr>
                </a:solidFill>
                <a:latin typeface="Candara" panose="020E0502030303020204" pitchFamily="34" charset="0"/>
              </a:rPr>
              <a:t>7</a:t>
            </a:r>
            <a:r>
              <a:rPr lang="en-US" sz="3200" b="1" i="1" dirty="0">
                <a:latin typeface="Candara" panose="020E0502030303020204" pitchFamily="34" charset="0"/>
              </a:rPr>
              <a:t> But if we walk in the light as He is in the light, we have fellowship with one another, and the blood of Jesus Christ His Son cleanses us from all sin. </a:t>
            </a:r>
            <a:r>
              <a:rPr lang="en-US" sz="3200" b="1" i="1" dirty="0">
                <a:solidFill>
                  <a:schemeClr val="bg1">
                    <a:lumMod val="50000"/>
                  </a:schemeClr>
                </a:solidFill>
                <a:latin typeface="Candara" panose="020E0502030303020204" pitchFamily="34" charset="0"/>
              </a:rPr>
              <a:t>8</a:t>
            </a:r>
            <a:r>
              <a:rPr lang="en-US" sz="3200" b="1" i="1" dirty="0">
                <a:latin typeface="Candara" panose="020E0502030303020204" pitchFamily="34" charset="0"/>
              </a:rPr>
              <a:t> If we say that we have no sin, we deceive ourselves, and the truth is not in us. </a:t>
            </a:r>
            <a:r>
              <a:rPr lang="en-US" sz="3200" b="1" i="1" dirty="0">
                <a:solidFill>
                  <a:schemeClr val="bg1">
                    <a:lumMod val="50000"/>
                  </a:schemeClr>
                </a:solidFill>
                <a:latin typeface="Candara" panose="020E0502030303020204" pitchFamily="34" charset="0"/>
              </a:rPr>
              <a:t>9</a:t>
            </a:r>
            <a:r>
              <a:rPr lang="en-US" sz="3200" b="1" i="1" dirty="0">
                <a:latin typeface="Candara" panose="020E0502030303020204" pitchFamily="34" charset="0"/>
              </a:rPr>
              <a:t> If we confess our sins, He is faithful and just to forgive us our sins and to cleanse us from all unrighteousness. </a:t>
            </a:r>
            <a:r>
              <a:rPr lang="en-US" sz="3200" b="1" i="1" dirty="0">
                <a:solidFill>
                  <a:schemeClr val="bg1">
                    <a:lumMod val="50000"/>
                  </a:schemeClr>
                </a:solidFill>
                <a:latin typeface="Candara" panose="020E0502030303020204" pitchFamily="34" charset="0"/>
              </a:rPr>
              <a:t>10 </a:t>
            </a:r>
            <a:r>
              <a:rPr lang="en-US" sz="3200" b="1" i="1" dirty="0">
                <a:latin typeface="Candara" panose="020E0502030303020204" pitchFamily="34" charset="0"/>
              </a:rPr>
              <a:t>If we say that we have not sinned, we make Him a liar, and His word is not in us.</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6000" dirty="0">
                <a:latin typeface="Candara" panose="020E0502030303020204" pitchFamily="34" charset="0"/>
              </a:rPr>
              <a:t>1 John 1:6-10 ASV</a:t>
            </a:r>
          </a:p>
        </p:txBody>
      </p:sp>
      <p:sp>
        <p:nvSpPr>
          <p:cNvPr id="4" name="Slide Number Placeholder 3">
            <a:extLst>
              <a:ext uri="{FF2B5EF4-FFF2-40B4-BE49-F238E27FC236}">
                <a16:creationId xmlns:a16="http://schemas.microsoft.com/office/drawing/2014/main" id="{88ED2B16-32FD-6404-163A-DBCB4C566D3E}"/>
              </a:ext>
            </a:extLst>
          </p:cNvPr>
          <p:cNvSpPr>
            <a:spLocks noGrp="1"/>
          </p:cNvSpPr>
          <p:nvPr>
            <p:ph type="sldNum" sz="quarter" idx="12"/>
          </p:nvPr>
        </p:nvSpPr>
        <p:spPr>
          <a:xfrm>
            <a:off x="6621726" y="6492875"/>
            <a:ext cx="2057400" cy="228600"/>
          </a:xfrm>
        </p:spPr>
        <p:txBody>
          <a:bodyPr/>
          <a:lstStyle/>
          <a:p>
            <a:fld id="{6F705D35-D126-3B47-A82C-2A13EA9E0A67}" type="slidenum">
              <a:rPr lang="en-US" sz="2000" smtClean="0">
                <a:latin typeface="Candara" panose="020E0502030303020204" pitchFamily="34" charset="0"/>
              </a:rPr>
              <a:t>15</a:t>
            </a:fld>
            <a:endParaRPr lang="en-US" sz="2000" dirty="0">
              <a:latin typeface="Candara" panose="020E0502030303020204" pitchFamily="34" charset="0"/>
            </a:endParaRPr>
          </a:p>
        </p:txBody>
      </p:sp>
    </p:spTree>
    <p:extLst>
      <p:ext uri="{BB962C8B-B14F-4D97-AF65-F5344CB8AC3E}">
        <p14:creationId xmlns:p14="http://schemas.microsoft.com/office/powerpoint/2010/main" val="40821608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359786" y="402336"/>
            <a:ext cx="8423606" cy="1015663"/>
          </a:xfrm>
          <a:prstGeom prst="rect">
            <a:avLst/>
          </a:prstGeom>
          <a:solidFill>
            <a:schemeClr val="accent4">
              <a:lumMod val="75000"/>
            </a:schemeClr>
          </a:solidFill>
          <a:ln>
            <a:noFill/>
          </a:ln>
        </p:spPr>
        <p:txBody>
          <a:bodyPr wrap="square" lIns="91440" tIns="45720" rIns="91440" bIns="45720" anchor="ctr">
            <a:spAutoFit/>
          </a:bodyPr>
          <a:lstStyle/>
          <a:p>
            <a:pPr algn="ct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Sirs, What </a:t>
            </a:r>
            <a:r>
              <a:rPr lang="en-US" sz="6000" b="1" i="1" u="sng" cap="none" spc="0" dirty="0">
                <a:ln w="12700">
                  <a:solidFill>
                    <a:schemeClr val="tx2">
                      <a:lumMod val="75000"/>
                    </a:schemeClr>
                  </a:solidFill>
                  <a:prstDash val="solid"/>
                </a:ln>
                <a:solidFill>
                  <a:schemeClr val="accent5">
                    <a:lumMod val="50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446011" y="399029"/>
            <a:ext cx="721326" cy="646331"/>
          </a:xfrm>
          <a:prstGeom prst="rect">
            <a:avLst/>
          </a:prstGeom>
          <a:noFill/>
        </p:spPr>
        <p:txBody>
          <a:bodyPr wrap="square" rtlCol="0">
            <a:spAutoFit/>
          </a:bodyPr>
          <a:lstStyle/>
          <a:p>
            <a:pPr algn="ctr"/>
            <a:r>
              <a:rPr lang="en-US" i="1" dirty="0">
                <a:solidFill>
                  <a:schemeClr val="accent5">
                    <a:lumMod val="50000"/>
                  </a:schemeClr>
                </a:solidFill>
                <a:latin typeface="Candara" panose="020E0502030303020204" pitchFamily="34" charset="0"/>
              </a:rPr>
              <a:t>Acts </a:t>
            </a:r>
          </a:p>
          <a:p>
            <a:pPr algn="ctr"/>
            <a:r>
              <a:rPr lang="en-US" i="1" dirty="0">
                <a:solidFill>
                  <a:schemeClr val="accent5">
                    <a:lumMod val="50000"/>
                  </a:schemeClr>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a:xfrm>
            <a:off x="6730910" y="6547467"/>
            <a:ext cx="2057400" cy="228600"/>
          </a:xfrm>
        </p:spPr>
        <p:txBody>
          <a:bodyPr/>
          <a:lstStyle/>
          <a:p>
            <a:pPr algn="r"/>
            <a:fld id="{541E3542-C50C-45C1-BED0-1771C65362E3}" type="slidenum">
              <a:rPr lang="en-US" sz="1600" smtClean="0">
                <a:latin typeface="Candara" panose="020E0502030303020204" pitchFamily="34" charset="0"/>
              </a:rPr>
              <a:pPr algn="r"/>
              <a:t>16</a:t>
            </a:fld>
            <a:endParaRPr lang="en-US" sz="1600" dirty="0">
              <a:latin typeface="Candara" panose="020E0502030303020204" pitchFamily="34" charset="0"/>
            </a:endParaRP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359786" y="1764405"/>
            <a:ext cx="8423606" cy="4689834"/>
          </a:xfrm>
          <a:solidFill>
            <a:schemeClr val="bg2">
              <a:lumMod val="9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a:t>
            </a:r>
            <a:r>
              <a:rPr lang="en-US" altLang="en-US" sz="2800" i="1" dirty="0">
                <a:solidFill>
                  <a:schemeClr val="accent5">
                    <a:lumMod val="50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a:t>
            </a:r>
            <a:r>
              <a:rPr lang="en-US" altLang="en-US" sz="2800" i="1" dirty="0">
                <a:solidFill>
                  <a:schemeClr val="accent5">
                    <a:lumMod val="50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a:t>
            </a:r>
            <a:r>
              <a:rPr lang="en-US" altLang="en-US" sz="2800" i="1" dirty="0">
                <a:solidFill>
                  <a:schemeClr val="accent5">
                    <a:lumMod val="50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Matt.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a:t>
            </a:r>
            <a:r>
              <a:rPr lang="en-US" altLang="en-US" sz="2800" i="1" dirty="0">
                <a:solidFill>
                  <a:schemeClr val="accent5">
                    <a:lumMod val="50000"/>
                  </a:schemeClr>
                </a:solidFill>
                <a:effectLst/>
                <a:latin typeface="Candara" panose="020E0502030303020204" pitchFamily="34" charset="0"/>
              </a:rPr>
              <a:t>– Acts 2:38</a:t>
            </a:r>
          </a:p>
          <a:p>
            <a:pPr marL="0" lvl="1" indent="0">
              <a:lnSpc>
                <a:spcPct val="100000"/>
              </a:lnSpc>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a:t>
            </a:r>
            <a:r>
              <a:rPr lang="en-US" altLang="en-US" sz="2800" i="1" dirty="0">
                <a:solidFill>
                  <a:schemeClr val="accent5">
                    <a:lumMod val="50000"/>
                  </a:schemeClr>
                </a:solidFill>
                <a:effectLst/>
                <a:latin typeface="Candara" panose="020E0502030303020204" pitchFamily="34" charset="0"/>
              </a:rPr>
              <a:t>– 1 John 1:7-9</a:t>
            </a:r>
          </a:p>
          <a:p>
            <a:pPr marL="0" indent="0">
              <a:lnSpc>
                <a:spcPct val="100000"/>
              </a:lnSpc>
              <a:spcBef>
                <a:spcPts val="600"/>
              </a:spcBef>
              <a:spcAft>
                <a:spcPts val="0"/>
              </a:spcAft>
              <a:buClr>
                <a:schemeClr val="bg1"/>
              </a:buClr>
              <a:buSzPct val="99000"/>
              <a:buNone/>
              <a:defRPr/>
            </a:pP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 </a:t>
            </a:r>
            <a:r>
              <a:rPr lang="en-US" altLang="en-US" sz="3600" i="1" dirty="0">
                <a:solidFill>
                  <a:schemeClr val="accent5">
                    <a:lumMod val="50000"/>
                  </a:schemeClr>
                </a:solidFill>
                <a:effectLst/>
                <a:latin typeface="Candara" panose="020E0502030303020204" pitchFamily="34" charset="0"/>
              </a:rPr>
              <a:t>–</a:t>
            </a:r>
            <a:r>
              <a:rPr lang="en-US" altLang="en-US" sz="3600" i="1" dirty="0">
                <a:solidFill>
                  <a:schemeClr val="accent5">
                    <a:lumMod val="50000"/>
                  </a:schemeClr>
                </a:solidFill>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Revelation 2:10b</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9314" y="1460870"/>
            <a:ext cx="8534400" cy="4790857"/>
          </a:xfrm>
        </p:spPr>
        <p:txBody>
          <a:bodyPr>
            <a:noAutofit/>
          </a:bodyPr>
          <a:lstStyle/>
          <a:p>
            <a:pPr marL="0" indent="0">
              <a:lnSpc>
                <a:spcPts val="3600"/>
              </a:lnSpc>
              <a:buNone/>
            </a:pPr>
            <a:r>
              <a:rPr lang="en-US" sz="3700" b="1" i="1" dirty="0">
                <a:latin typeface="Candara" panose="020E0502030303020204" pitchFamily="34" charset="0"/>
              </a:rPr>
              <a:t>“He that believeth and is baptized shall be saved; but he that </a:t>
            </a:r>
            <a:r>
              <a:rPr lang="en-US" sz="3700" b="1" i="1" dirty="0" err="1">
                <a:latin typeface="Candara" panose="020E0502030303020204" pitchFamily="34" charset="0"/>
              </a:rPr>
              <a:t>disbelieveth</a:t>
            </a:r>
            <a:r>
              <a:rPr lang="en-US" sz="3700" b="1" i="1" dirty="0">
                <a:latin typeface="Candara" panose="020E0502030303020204" pitchFamily="34" charset="0"/>
              </a:rPr>
              <a:t> shall be condemned” </a:t>
            </a:r>
            <a:r>
              <a:rPr lang="en-US" sz="3700" i="1" dirty="0">
                <a:latin typeface="Candara" panose="020E0502030303020204" pitchFamily="34" charset="0"/>
              </a:rPr>
              <a:t>– ASV</a:t>
            </a:r>
          </a:p>
          <a:p>
            <a:pPr marL="0" indent="0">
              <a:lnSpc>
                <a:spcPts val="3600"/>
              </a:lnSpc>
              <a:spcBef>
                <a:spcPts val="1800"/>
              </a:spcBef>
              <a:buNone/>
            </a:pPr>
            <a:r>
              <a:rPr lang="en-US" sz="3700" b="1" i="1" dirty="0">
                <a:latin typeface="Candara" panose="020E0502030303020204" pitchFamily="34" charset="0"/>
              </a:rPr>
              <a:t>“He that believeth and is baptized shall be saved; but he that believeth not shall be damned” </a:t>
            </a:r>
            <a:r>
              <a:rPr lang="en-US" sz="3700" i="1" dirty="0">
                <a:latin typeface="Candara" panose="020E0502030303020204" pitchFamily="34" charset="0"/>
              </a:rPr>
              <a:t>– KJV </a:t>
            </a:r>
          </a:p>
          <a:p>
            <a:pPr marL="0" indent="0">
              <a:lnSpc>
                <a:spcPts val="3600"/>
              </a:lnSpc>
              <a:spcBef>
                <a:spcPts val="1800"/>
              </a:spcBef>
              <a:buNone/>
            </a:pPr>
            <a:r>
              <a:rPr lang="en-US" sz="3700" b="1" i="1" dirty="0">
                <a:latin typeface="Candara" panose="020E0502030303020204" pitchFamily="34" charset="0"/>
              </a:rPr>
              <a:t>“He who believes and is baptized will be saved; but he who does not believe will be condemned” </a:t>
            </a:r>
            <a:r>
              <a:rPr lang="en-US" sz="3700" i="1" dirty="0">
                <a:latin typeface="Candara" panose="020E0502030303020204" pitchFamily="34" charset="0"/>
              </a:rPr>
              <a:t>– NKJV </a:t>
            </a:r>
          </a:p>
          <a:p>
            <a:pPr marL="0" indent="0">
              <a:lnSpc>
                <a:spcPts val="3600"/>
              </a:lnSpc>
              <a:buNone/>
            </a:pPr>
            <a:endParaRPr lang="en-US" sz="3600" b="1" i="1" dirty="0">
              <a:latin typeface="Candara" panose="020E0502030303020204" pitchFamily="34" charset="0"/>
            </a:endParaRP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6000" i="1" dirty="0">
                <a:latin typeface="Candara" panose="020E0502030303020204" pitchFamily="34" charset="0"/>
              </a:rPr>
              <a:t>Mark 16:16</a:t>
            </a:r>
          </a:p>
        </p:txBody>
      </p:sp>
      <p:sp>
        <p:nvSpPr>
          <p:cNvPr id="4" name="Slide Number Placeholder 3">
            <a:extLst>
              <a:ext uri="{FF2B5EF4-FFF2-40B4-BE49-F238E27FC236}">
                <a16:creationId xmlns:a16="http://schemas.microsoft.com/office/drawing/2014/main" id="{A98A0A40-20AF-E24F-E896-2AA6F06BEEB2}"/>
              </a:ext>
            </a:extLst>
          </p:cNvPr>
          <p:cNvSpPr>
            <a:spLocks noGrp="1"/>
          </p:cNvSpPr>
          <p:nvPr>
            <p:ph type="sldNum" sz="quarter" idx="12"/>
          </p:nvPr>
        </p:nvSpPr>
        <p:spPr/>
        <p:txBody>
          <a:bodyPr/>
          <a:lstStyle/>
          <a:p>
            <a:fld id="{6F705D35-D126-3B47-A82C-2A13EA9E0A67}" type="slidenum">
              <a:rPr lang="en-US" sz="1600" smtClean="0">
                <a:latin typeface="Candara" panose="020E0502030303020204" pitchFamily="34" charset="0"/>
              </a:rPr>
              <a:t>2</a:t>
            </a:fld>
            <a:endParaRPr lang="en-US" sz="1600" dirty="0">
              <a:latin typeface="Candara" panose="020E0502030303020204" pitchFamily="34" charset="0"/>
            </a:endParaRPr>
          </a:p>
        </p:txBody>
      </p:sp>
    </p:spTree>
    <p:extLst>
      <p:ext uri="{BB962C8B-B14F-4D97-AF65-F5344CB8AC3E}">
        <p14:creationId xmlns:p14="http://schemas.microsoft.com/office/powerpoint/2010/main" val="1459366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3E408D6E-B51C-CD4F-AC1A-15EC32AAB741}"/>
              </a:ext>
            </a:extLst>
          </p:cNvPr>
          <p:cNvSpPr>
            <a:spLocks noGrp="1"/>
          </p:cNvSpPr>
          <p:nvPr>
            <p:ph idx="4294967295"/>
          </p:nvPr>
        </p:nvSpPr>
        <p:spPr>
          <a:xfrm>
            <a:off x="3769974" y="273005"/>
            <a:ext cx="5344998" cy="6721475"/>
          </a:xfrm>
        </p:spPr>
        <p:txBody>
          <a:bodyPr>
            <a:normAutofit fontScale="92500"/>
          </a:bodyPr>
          <a:lstStyle/>
          <a:p>
            <a:pPr marL="0" indent="0">
              <a:lnSpc>
                <a:spcPts val="3300"/>
              </a:lnSpc>
              <a:buNone/>
            </a:pPr>
            <a:r>
              <a:rPr lang="en-US" sz="3600" b="1" dirty="0">
                <a:latin typeface="Candara" panose="020E0502030303020204" pitchFamily="34" charset="0"/>
              </a:rPr>
              <a:t>The need and conditions of </a:t>
            </a:r>
            <a:r>
              <a:rPr lang="en-US" sz="3600" b="1" i="1" dirty="0">
                <a:latin typeface="Candara" panose="020E0502030303020204" pitchFamily="34" charset="0"/>
              </a:rPr>
              <a:t>scriptural baptism </a:t>
            </a:r>
            <a:r>
              <a:rPr lang="en-US" sz="3600" b="1" dirty="0">
                <a:latin typeface="Candara" panose="020E0502030303020204" pitchFamily="34" charset="0"/>
              </a:rPr>
              <a:t>are easily understood by those who have who have not been confused or corrupted in mind by denominational doctrines of men</a:t>
            </a:r>
          </a:p>
          <a:p>
            <a:pPr marL="0" indent="0">
              <a:lnSpc>
                <a:spcPts val="3300"/>
              </a:lnSpc>
              <a:spcBef>
                <a:spcPts val="1800"/>
              </a:spcBef>
              <a:buNone/>
            </a:pPr>
            <a:r>
              <a:rPr lang="en-US" sz="3600" b="1" dirty="0">
                <a:latin typeface="Candara" panose="020E0502030303020204" pitchFamily="34" charset="0"/>
              </a:rPr>
              <a:t>There are many wrong ideas about baptism, even among some in the Lord’s Church</a:t>
            </a:r>
          </a:p>
          <a:p>
            <a:pPr marL="0" indent="0">
              <a:lnSpc>
                <a:spcPts val="3300"/>
              </a:lnSpc>
              <a:spcBef>
                <a:spcPts val="1800"/>
              </a:spcBef>
              <a:buNone/>
            </a:pPr>
            <a:r>
              <a:rPr lang="en-US" sz="3600" b="1" dirty="0">
                <a:latin typeface="Candara" panose="020E0502030303020204" pitchFamily="34" charset="0"/>
              </a:rPr>
              <a:t>Let us focus on what the Bible teaches on baptism</a:t>
            </a:r>
            <a:endParaRPr lang="en-US" sz="3600" dirty="0">
              <a:latin typeface="Candara" panose="020E0502030303020204" pitchFamily="34" charset="0"/>
            </a:endParaRPr>
          </a:p>
          <a:p>
            <a:pPr marL="91440" indent="0">
              <a:lnSpc>
                <a:spcPts val="3200"/>
              </a:lnSpc>
              <a:spcBef>
                <a:spcPts val="600"/>
              </a:spcBef>
              <a:buNone/>
            </a:pPr>
            <a:endParaRPr lang="en-US" sz="2800" dirty="0">
              <a:latin typeface="Candara" panose="020E0502030303020204" pitchFamily="34" charset="0"/>
            </a:endParaRPr>
          </a:p>
        </p:txBody>
      </p:sp>
      <p:sp>
        <p:nvSpPr>
          <p:cNvPr id="4" name="TextBox 3">
            <a:extLst>
              <a:ext uri="{FF2B5EF4-FFF2-40B4-BE49-F238E27FC236}">
                <a16:creationId xmlns:a16="http://schemas.microsoft.com/office/drawing/2014/main" id="{788EEBFD-6295-6D71-D22E-6D04BE62C9AA}"/>
              </a:ext>
            </a:extLst>
          </p:cNvPr>
          <p:cNvSpPr txBox="1"/>
          <p:nvPr/>
        </p:nvSpPr>
        <p:spPr>
          <a:xfrm rot="18305204">
            <a:off x="-929376" y="2436970"/>
            <a:ext cx="5774548" cy="1015663"/>
          </a:xfrm>
          <a:prstGeom prst="rect">
            <a:avLst/>
          </a:prstGeom>
          <a:noFill/>
        </p:spPr>
        <p:txBody>
          <a:bodyPr wrap="square" rtlCol="0">
            <a:spAutoFit/>
          </a:bodyPr>
          <a:lstStyle/>
          <a:p>
            <a:r>
              <a:rPr lang="en-US" sz="6000" b="1" dirty="0">
                <a:latin typeface="Candara" panose="020E0502030303020204" pitchFamily="34" charset="0"/>
              </a:rPr>
              <a:t>INTRODUCTION</a:t>
            </a:r>
          </a:p>
        </p:txBody>
      </p:sp>
      <p:sp>
        <p:nvSpPr>
          <p:cNvPr id="2" name="Slide Number Placeholder 1">
            <a:extLst>
              <a:ext uri="{FF2B5EF4-FFF2-40B4-BE49-F238E27FC236}">
                <a16:creationId xmlns:a16="http://schemas.microsoft.com/office/drawing/2014/main" id="{22CCF8FD-85C0-F1CA-B0C2-E4CBC5A9EF58}"/>
              </a:ext>
            </a:extLst>
          </p:cNvPr>
          <p:cNvSpPr>
            <a:spLocks noGrp="1"/>
          </p:cNvSpPr>
          <p:nvPr>
            <p:ph type="sldNum" sz="quarter" idx="12"/>
          </p:nvPr>
        </p:nvSpPr>
        <p:spPr>
          <a:xfrm>
            <a:off x="6894680" y="6561115"/>
            <a:ext cx="2057400" cy="228600"/>
          </a:xfrm>
        </p:spPr>
        <p:txBody>
          <a:bodyPr/>
          <a:lstStyle/>
          <a:p>
            <a:fld id="{6F705D35-D126-3B47-A82C-2A13EA9E0A67}" type="slidenum">
              <a:rPr lang="en-US" sz="1600" smtClean="0">
                <a:latin typeface="Candara" panose="020E0502030303020204" pitchFamily="34" charset="0"/>
              </a:rPr>
              <a:t>3</a:t>
            </a:fld>
            <a:endParaRPr lang="en-US" sz="1600" dirty="0">
              <a:latin typeface="Candara" panose="020E0502030303020204" pitchFamily="34" charset="0"/>
            </a:endParaRPr>
          </a:p>
        </p:txBody>
      </p:sp>
    </p:spTree>
    <p:extLst>
      <p:ext uri="{BB962C8B-B14F-4D97-AF65-F5344CB8AC3E}">
        <p14:creationId xmlns:p14="http://schemas.microsoft.com/office/powerpoint/2010/main" val="37288192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txEl>
                                              <p:pRg st="1" end="1"/>
                                            </p:txEl>
                                          </p:spTgt>
                                        </p:tgtEl>
                                        <p:attrNameLst>
                                          <p:attrName>style.visibility</p:attrName>
                                        </p:attrNameLst>
                                      </p:cBhvr>
                                      <p:to>
                                        <p:strVal val="visible"/>
                                      </p:to>
                                    </p:set>
                                    <p:animEffect transition="in" filter="fade">
                                      <p:cBhvr>
                                        <p:cTn id="14" dur="1000"/>
                                        <p:tgtEl>
                                          <p:spTgt spid="23">
                                            <p:txEl>
                                              <p:pRg st="1" end="1"/>
                                            </p:txEl>
                                          </p:spTgt>
                                        </p:tgtEl>
                                      </p:cBhvr>
                                    </p:animEffect>
                                    <p:anim calcmode="lin" valueType="num">
                                      <p:cBhvr>
                                        <p:cTn id="15"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
                                            <p:txEl>
                                              <p:pRg st="2" end="2"/>
                                            </p:txEl>
                                          </p:spTgt>
                                        </p:tgtEl>
                                        <p:attrNameLst>
                                          <p:attrName>style.visibility</p:attrName>
                                        </p:attrNameLst>
                                      </p:cBhvr>
                                      <p:to>
                                        <p:strVal val="visible"/>
                                      </p:to>
                                    </p:set>
                                    <p:animEffect transition="in" filter="fade">
                                      <p:cBhvr>
                                        <p:cTn id="21" dur="1000"/>
                                        <p:tgtEl>
                                          <p:spTgt spid="23">
                                            <p:txEl>
                                              <p:pRg st="2" end="2"/>
                                            </p:txEl>
                                          </p:spTgt>
                                        </p:tgtEl>
                                      </p:cBhvr>
                                    </p:animEffect>
                                    <p:anim calcmode="lin" valueType="num">
                                      <p:cBhvr>
                                        <p:cTn id="22" dur="10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17714" y="483440"/>
            <a:ext cx="8440175" cy="583800"/>
          </a:xfrm>
        </p:spPr>
        <p:txBody>
          <a:bodyPr/>
          <a:lstStyle/>
          <a:p>
            <a:r>
              <a:rPr lang="en-US" dirty="0"/>
              <a:t>      </a:t>
            </a:r>
            <a:r>
              <a:rPr lang="en-US" sz="4700" dirty="0">
                <a:latin typeface="Candara" panose="020E0502030303020204" pitchFamily="34" charset="0"/>
              </a:rPr>
              <a:t>Scriptural BAPTISM…</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1074654" y="1385740"/>
            <a:ext cx="8054825" cy="5348889"/>
          </a:xfrm>
        </p:spPr>
        <p:txBody>
          <a:bodyPr>
            <a:normAutofit/>
          </a:bodyPr>
          <a:lstStyle/>
          <a:p>
            <a:pPr marL="0" indent="0">
              <a:lnSpc>
                <a:spcPts val="3200"/>
              </a:lnSpc>
              <a:spcBef>
                <a:spcPts val="600"/>
              </a:spcBef>
              <a:buNone/>
            </a:pPr>
            <a:r>
              <a:rPr lang="en-US" sz="3100" b="1" dirty="0">
                <a:latin typeface="Candara" panose="020E0502030303020204" pitchFamily="34" charset="0"/>
              </a:rPr>
              <a:t>Is for the remission of sins </a:t>
            </a:r>
            <a:r>
              <a:rPr lang="en-US" sz="3100" dirty="0">
                <a:latin typeface="Candara" panose="020E0502030303020204" pitchFamily="34" charset="0"/>
              </a:rPr>
              <a:t>– </a:t>
            </a:r>
            <a:r>
              <a:rPr lang="en-US" sz="3100" i="1" dirty="0">
                <a:latin typeface="Candara" panose="020E0502030303020204" pitchFamily="34" charset="0"/>
              </a:rPr>
              <a:t>Acts 2:38</a:t>
            </a:r>
          </a:p>
          <a:p>
            <a:pPr marL="0" indent="0">
              <a:lnSpc>
                <a:spcPts val="3200"/>
              </a:lnSpc>
              <a:spcBef>
                <a:spcPts val="600"/>
              </a:spcBef>
              <a:buNone/>
            </a:pPr>
            <a:r>
              <a:rPr lang="en-US" sz="3100" b="1" dirty="0">
                <a:latin typeface="Candara" panose="020E0502030303020204" pitchFamily="34" charset="0"/>
              </a:rPr>
              <a:t>Is for salvation </a:t>
            </a:r>
            <a:r>
              <a:rPr lang="en-US" sz="3100" i="1" dirty="0">
                <a:latin typeface="Candara" panose="020E0502030303020204" pitchFamily="34" charset="0"/>
              </a:rPr>
              <a:t>– Mark 16:16; 1 Pet. 3:21</a:t>
            </a:r>
          </a:p>
          <a:p>
            <a:pPr marL="0" indent="0">
              <a:lnSpc>
                <a:spcPts val="3200"/>
              </a:lnSpc>
              <a:spcBef>
                <a:spcPts val="600"/>
              </a:spcBef>
              <a:buNone/>
            </a:pPr>
            <a:r>
              <a:rPr lang="en-US" sz="3100" b="1" dirty="0">
                <a:latin typeface="Candara" panose="020E0502030303020204" pitchFamily="34" charset="0"/>
              </a:rPr>
              <a:t>Results a in newness of life </a:t>
            </a:r>
            <a:r>
              <a:rPr lang="en-US" sz="3100" i="1" dirty="0">
                <a:latin typeface="Candara" panose="020E0502030303020204" pitchFamily="34" charset="0"/>
              </a:rPr>
              <a:t>– Rom. 6:3-4</a:t>
            </a:r>
          </a:p>
          <a:p>
            <a:pPr marL="0" indent="0">
              <a:lnSpc>
                <a:spcPts val="3200"/>
              </a:lnSpc>
              <a:spcBef>
                <a:spcPts val="600"/>
              </a:spcBef>
              <a:buNone/>
            </a:pPr>
            <a:r>
              <a:rPr lang="en-US" sz="3100" b="1" dirty="0">
                <a:latin typeface="Candara" panose="020E0502030303020204" pitchFamily="34" charset="0"/>
              </a:rPr>
              <a:t>Puts one into Christ </a:t>
            </a:r>
            <a:r>
              <a:rPr lang="en-US" sz="3100" i="1" dirty="0">
                <a:latin typeface="Candara" panose="020E0502030303020204" pitchFamily="34" charset="0"/>
              </a:rPr>
              <a:t>– Gal. 3:26-27</a:t>
            </a:r>
          </a:p>
          <a:p>
            <a:pPr marL="0" indent="0">
              <a:lnSpc>
                <a:spcPts val="3200"/>
              </a:lnSpc>
              <a:spcBef>
                <a:spcPts val="600"/>
              </a:spcBef>
              <a:buNone/>
            </a:pPr>
            <a:r>
              <a:rPr lang="en-US" sz="3100" b="1" dirty="0">
                <a:latin typeface="Candara" panose="020E0502030303020204" pitchFamily="34" charset="0"/>
              </a:rPr>
              <a:t>Is a burial in water </a:t>
            </a:r>
            <a:r>
              <a:rPr lang="en-US" sz="3100" i="1" dirty="0">
                <a:latin typeface="Candara" panose="020E0502030303020204" pitchFamily="34" charset="0"/>
              </a:rPr>
              <a:t>– Col. 2:12; Acts 8:35-38</a:t>
            </a:r>
          </a:p>
          <a:p>
            <a:pPr marL="0" indent="0">
              <a:lnSpc>
                <a:spcPts val="3200"/>
              </a:lnSpc>
              <a:spcBef>
                <a:spcPts val="600"/>
              </a:spcBef>
              <a:buNone/>
            </a:pPr>
            <a:r>
              <a:rPr lang="en-US" sz="3100" b="1" dirty="0">
                <a:latin typeface="Candara" panose="020E0502030303020204" pitchFamily="34" charset="0"/>
              </a:rPr>
              <a:t>Will only benefit scriptural candidates</a:t>
            </a:r>
          </a:p>
          <a:p>
            <a:pPr marL="365760" indent="-274320">
              <a:lnSpc>
                <a:spcPts val="2700"/>
              </a:lnSpc>
              <a:spcBef>
                <a:spcPts val="600"/>
              </a:spcBef>
            </a:pPr>
            <a:r>
              <a:rPr lang="en-US" sz="2800" dirty="0">
                <a:latin typeface="Candara" panose="020E0502030303020204" pitchFamily="34" charset="0"/>
              </a:rPr>
              <a:t>Who were taught the teachings of Christ </a:t>
            </a:r>
          </a:p>
          <a:p>
            <a:pPr marL="548640" lvl="1" indent="-274320">
              <a:lnSpc>
                <a:spcPts val="2600"/>
              </a:lnSpc>
              <a:spcBef>
                <a:spcPts val="0"/>
              </a:spcBef>
            </a:pPr>
            <a:r>
              <a:rPr lang="en-US" sz="2600" i="1" dirty="0">
                <a:latin typeface="Candara" panose="020E0502030303020204" pitchFamily="34" charset="0"/>
              </a:rPr>
              <a:t>Matt. 28:18-20</a:t>
            </a:r>
          </a:p>
          <a:p>
            <a:pPr marL="548640" lvl="1" indent="-274320">
              <a:lnSpc>
                <a:spcPts val="2600"/>
              </a:lnSpc>
              <a:spcBef>
                <a:spcPts val="0"/>
              </a:spcBef>
            </a:pPr>
            <a:endParaRPr lang="en-US" sz="2600" i="1" dirty="0">
              <a:latin typeface="Candara" panose="020E0502030303020204" pitchFamily="34" charset="0"/>
            </a:endParaRPr>
          </a:p>
          <a:p>
            <a:pPr marL="365760" indent="-274320">
              <a:lnSpc>
                <a:spcPts val="2600"/>
              </a:lnSpc>
              <a:spcBef>
                <a:spcPts val="300"/>
              </a:spcBef>
            </a:pPr>
            <a:r>
              <a:rPr lang="en-US" sz="2800" dirty="0">
                <a:latin typeface="Candara" panose="020E0502030303020204" pitchFamily="34" charset="0"/>
              </a:rPr>
              <a:t>Who have Bible faith </a:t>
            </a:r>
            <a:r>
              <a:rPr lang="en-US" sz="2800" i="1" dirty="0">
                <a:latin typeface="Candara" panose="020E0502030303020204" pitchFamily="34" charset="0"/>
              </a:rPr>
              <a:t>– Rom. 10:17</a:t>
            </a:r>
          </a:p>
          <a:p>
            <a:pPr marL="365760" indent="-274320">
              <a:lnSpc>
                <a:spcPts val="2600"/>
              </a:lnSpc>
              <a:spcBef>
                <a:spcPts val="600"/>
              </a:spcBef>
            </a:pPr>
            <a:r>
              <a:rPr lang="en-US" sz="2800" dirty="0">
                <a:latin typeface="Candara" panose="020E0502030303020204" pitchFamily="34" charset="0"/>
              </a:rPr>
              <a:t>Penitent (sorrowful) believers </a:t>
            </a:r>
            <a:r>
              <a:rPr lang="en-US" sz="2800" i="1" dirty="0">
                <a:latin typeface="Candara" panose="020E0502030303020204" pitchFamily="34" charset="0"/>
              </a:rPr>
              <a:t>– Acts 2:37-42</a:t>
            </a:r>
          </a:p>
          <a:p>
            <a:pPr marL="365760" indent="-274320">
              <a:lnSpc>
                <a:spcPts val="2600"/>
              </a:lnSpc>
              <a:spcBef>
                <a:spcPts val="600"/>
              </a:spcBef>
              <a:tabLst>
                <a:tab pos="5602288" algn="l"/>
              </a:tabLst>
            </a:pPr>
            <a:r>
              <a:rPr lang="en-US" sz="2800" dirty="0">
                <a:latin typeface="Candara" panose="020E0502030303020204" pitchFamily="34" charset="0"/>
              </a:rPr>
              <a:t>Who confess Jesus is God’s Son – </a:t>
            </a:r>
            <a:r>
              <a:rPr lang="en-US" sz="2800" i="1" dirty="0">
                <a:latin typeface="Candara" panose="020E0502030303020204" pitchFamily="34" charset="0"/>
              </a:rPr>
              <a:t>Acts 8:36-39</a:t>
            </a: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056083" y="3167502"/>
            <a:ext cx="4859535" cy="830997"/>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Bible Teaches</a:t>
            </a:r>
          </a:p>
        </p:txBody>
      </p:sp>
      <p:sp>
        <p:nvSpPr>
          <p:cNvPr id="3" name="TextBox 2">
            <a:extLst>
              <a:ext uri="{FF2B5EF4-FFF2-40B4-BE49-F238E27FC236}">
                <a16:creationId xmlns:a16="http://schemas.microsoft.com/office/drawing/2014/main" id="{D9D9A67D-B96B-2B72-7996-9FA1AAB76AA9}"/>
              </a:ext>
            </a:extLst>
          </p:cNvPr>
          <p:cNvSpPr txBox="1"/>
          <p:nvPr/>
        </p:nvSpPr>
        <p:spPr>
          <a:xfrm>
            <a:off x="3748050" y="4570096"/>
            <a:ext cx="4401849" cy="492443"/>
          </a:xfrm>
          <a:prstGeom prst="rect">
            <a:avLst/>
          </a:prstGeom>
          <a:noFill/>
        </p:spPr>
        <p:txBody>
          <a:bodyPr wrap="square" rtlCol="0" anchor="ctr">
            <a:spAutoFit/>
          </a:bodyPr>
          <a:lstStyle/>
          <a:p>
            <a:r>
              <a:rPr lang="en-US" sz="2600" i="1" dirty="0">
                <a:latin typeface="Candara" panose="020E0502030303020204" pitchFamily="34" charset="0"/>
              </a:rPr>
              <a:t> – </a:t>
            </a:r>
            <a:r>
              <a:rPr lang="en-US" sz="2600" b="1" i="1" dirty="0">
                <a:solidFill>
                  <a:srgbClr val="FF0000"/>
                </a:solidFill>
                <a:latin typeface="Candara" panose="020E0502030303020204" pitchFamily="34" charset="0"/>
              </a:rPr>
              <a:t>“Can’t be taught </a:t>
            </a:r>
            <a:r>
              <a:rPr lang="en-US" sz="2600" b="1" i="1" u="sng" dirty="0">
                <a:solidFill>
                  <a:srgbClr val="FF0000"/>
                </a:solidFill>
                <a:latin typeface="Candara" panose="020E0502030303020204" pitchFamily="34" charset="0"/>
              </a:rPr>
              <a:t>wrong</a:t>
            </a:r>
            <a:r>
              <a:rPr lang="en-US" sz="2600" b="1" i="1" dirty="0">
                <a:solidFill>
                  <a:srgbClr val="FF0000"/>
                </a:solidFill>
                <a:latin typeface="Candara" panose="020E0502030303020204" pitchFamily="34" charset="0"/>
              </a:rPr>
              <a:t> and</a:t>
            </a:r>
          </a:p>
        </p:txBody>
      </p:sp>
      <p:sp>
        <p:nvSpPr>
          <p:cNvPr id="4" name="TextBox 3">
            <a:extLst>
              <a:ext uri="{FF2B5EF4-FFF2-40B4-BE49-F238E27FC236}">
                <a16:creationId xmlns:a16="http://schemas.microsoft.com/office/drawing/2014/main" id="{80155EE9-5D36-ED85-C4B8-1A014BFDE9A1}"/>
              </a:ext>
            </a:extLst>
          </p:cNvPr>
          <p:cNvSpPr txBox="1"/>
          <p:nvPr/>
        </p:nvSpPr>
        <p:spPr>
          <a:xfrm>
            <a:off x="1549887" y="4874081"/>
            <a:ext cx="4604331" cy="492443"/>
          </a:xfrm>
          <a:prstGeom prst="rect">
            <a:avLst/>
          </a:prstGeom>
          <a:noFill/>
        </p:spPr>
        <p:txBody>
          <a:bodyPr wrap="square" rtlCol="0" anchor="ctr">
            <a:spAutoFit/>
          </a:bodyPr>
          <a:lstStyle/>
          <a:p>
            <a:r>
              <a:rPr lang="en-US" sz="2600" i="1" dirty="0">
                <a:latin typeface="Candara" panose="020E0502030303020204" pitchFamily="34" charset="0"/>
              </a:rPr>
              <a:t> </a:t>
            </a:r>
            <a:r>
              <a:rPr lang="en-US" sz="2600" b="1" i="1" dirty="0">
                <a:solidFill>
                  <a:srgbClr val="FF0000"/>
                </a:solidFill>
                <a:latin typeface="Candara" panose="020E0502030303020204" pitchFamily="34" charset="0"/>
              </a:rPr>
              <a:t>baptized </a:t>
            </a:r>
            <a:r>
              <a:rPr lang="en-US" sz="2600" b="1" i="1" u="sng" dirty="0">
                <a:solidFill>
                  <a:srgbClr val="FF0000"/>
                </a:solidFill>
                <a:latin typeface="Candara" panose="020E0502030303020204" pitchFamily="34" charset="0"/>
              </a:rPr>
              <a:t>right</a:t>
            </a:r>
            <a:r>
              <a:rPr lang="en-US" sz="2600" b="1" i="1" dirty="0">
                <a:solidFill>
                  <a:srgbClr val="FF0000"/>
                </a:solidFill>
                <a:latin typeface="Candara" panose="020E0502030303020204" pitchFamily="34" charset="0"/>
              </a:rPr>
              <a:t>”</a:t>
            </a:r>
            <a:r>
              <a:rPr lang="en-US" sz="2600" b="1" i="1" dirty="0">
                <a:latin typeface="Candara" panose="020E0502030303020204" pitchFamily="34" charset="0"/>
              </a:rPr>
              <a:t> </a:t>
            </a:r>
            <a:r>
              <a:rPr lang="en-US" sz="2600" i="1" dirty="0">
                <a:latin typeface="Candara" panose="020E0502030303020204" pitchFamily="34" charset="0"/>
              </a:rPr>
              <a:t>(cf. Acts 19:1-5)</a:t>
            </a:r>
            <a:endParaRPr lang="en-US" sz="2600" i="1" u="sng" dirty="0">
              <a:latin typeface="Candara" panose="020E0502030303020204" pitchFamily="34" charset="0"/>
            </a:endParaRPr>
          </a:p>
        </p:txBody>
      </p:sp>
      <p:sp>
        <p:nvSpPr>
          <p:cNvPr id="6" name="Slide Number Placeholder 5">
            <a:extLst>
              <a:ext uri="{FF2B5EF4-FFF2-40B4-BE49-F238E27FC236}">
                <a16:creationId xmlns:a16="http://schemas.microsoft.com/office/drawing/2014/main" id="{A27EA25A-5B39-33DA-7E50-05853BEB89DF}"/>
              </a:ext>
            </a:extLst>
          </p:cNvPr>
          <p:cNvSpPr>
            <a:spLocks noGrp="1"/>
          </p:cNvSpPr>
          <p:nvPr>
            <p:ph type="sldNum" sz="quarter" idx="12"/>
          </p:nvPr>
        </p:nvSpPr>
        <p:spPr>
          <a:xfrm>
            <a:off x="6457950" y="6543721"/>
            <a:ext cx="2057400" cy="228600"/>
          </a:xfrm>
        </p:spPr>
        <p:txBody>
          <a:bodyPr/>
          <a:lstStyle/>
          <a:p>
            <a:fld id="{6F705D35-D126-3B47-A82C-2A13EA9E0A67}" type="slidenum">
              <a:rPr lang="en-US" sz="1600" noProof="0" smtClean="0">
                <a:latin typeface="Candara" panose="020E0502030303020204" pitchFamily="34" charset="0"/>
              </a:rPr>
              <a:t>4</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2186474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
                                            <p:txEl>
                                              <p:pRg st="7" end="7"/>
                                            </p:txEl>
                                          </p:spTgt>
                                        </p:tgtEl>
                                        <p:attrNameLst>
                                          <p:attrName>style.visibility</p:attrName>
                                        </p:attrNameLst>
                                      </p:cBhvr>
                                      <p:to>
                                        <p:strVal val="visible"/>
                                      </p:to>
                                    </p:set>
                                    <p:animEffect transition="in" filter="fade">
                                      <p:cBhvr>
                                        <p:cTn id="59" dur="1000"/>
                                        <p:tgtEl>
                                          <p:spTgt spid="5">
                                            <p:txEl>
                                              <p:pRg st="7" end="7"/>
                                            </p:txEl>
                                          </p:spTgt>
                                        </p:tgtEl>
                                      </p:cBhvr>
                                    </p:animEffect>
                                    <p:anim calcmode="lin" valueType="num">
                                      <p:cBhvr>
                                        <p:cTn id="6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wipe(left)">
                                      <p:cBhvr>
                                        <p:cTn id="66" dur="1000"/>
                                        <p:tgtEl>
                                          <p:spTgt spid="3"/>
                                        </p:tgtEl>
                                      </p:cBhvr>
                                    </p:animEffect>
                                  </p:childTnLst>
                                </p:cTn>
                              </p:par>
                            </p:childTnLst>
                          </p:cTn>
                        </p:par>
                        <p:par>
                          <p:cTn id="67" fill="hold">
                            <p:stCondLst>
                              <p:cond delay="1000"/>
                            </p:stCondLst>
                            <p:childTnLst>
                              <p:par>
                                <p:cTn id="68" presetID="22" presetClass="entr" presetSubtype="8" fill="hold" grpId="0" nodeType="after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wipe(left)">
                                      <p:cBhvr>
                                        <p:cTn id="70" dur="1000"/>
                                        <p:tgtEl>
                                          <p:spTgt spid="4"/>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5">
                                            <p:txEl>
                                              <p:pRg st="9" end="9"/>
                                            </p:txEl>
                                          </p:spTgt>
                                        </p:tgtEl>
                                        <p:attrNameLst>
                                          <p:attrName>style.visibility</p:attrName>
                                        </p:attrNameLst>
                                      </p:cBhvr>
                                      <p:to>
                                        <p:strVal val="visible"/>
                                      </p:to>
                                    </p:set>
                                    <p:animEffect transition="in" filter="fade">
                                      <p:cBhvr>
                                        <p:cTn id="75" dur="1000"/>
                                        <p:tgtEl>
                                          <p:spTgt spid="5">
                                            <p:txEl>
                                              <p:pRg st="9" end="9"/>
                                            </p:txEl>
                                          </p:spTgt>
                                        </p:tgtEl>
                                      </p:cBhvr>
                                    </p:animEffect>
                                    <p:anim calcmode="lin" valueType="num">
                                      <p:cBhvr>
                                        <p:cTn id="76"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5">
                                            <p:txEl>
                                              <p:pRg st="10" end="10"/>
                                            </p:txEl>
                                          </p:spTgt>
                                        </p:tgtEl>
                                        <p:attrNameLst>
                                          <p:attrName>style.visibility</p:attrName>
                                        </p:attrNameLst>
                                      </p:cBhvr>
                                      <p:to>
                                        <p:strVal val="visible"/>
                                      </p:to>
                                    </p:set>
                                    <p:animEffect transition="in" filter="fade">
                                      <p:cBhvr>
                                        <p:cTn id="82" dur="1000"/>
                                        <p:tgtEl>
                                          <p:spTgt spid="5">
                                            <p:txEl>
                                              <p:pRg st="10" end="10"/>
                                            </p:txEl>
                                          </p:spTgt>
                                        </p:tgtEl>
                                      </p:cBhvr>
                                    </p:animEffect>
                                    <p:anim calcmode="lin" valueType="num">
                                      <p:cBhvr>
                                        <p:cTn id="83"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5">
                                            <p:txEl>
                                              <p:pRg st="11" end="11"/>
                                            </p:txEl>
                                          </p:spTgt>
                                        </p:tgtEl>
                                        <p:attrNameLst>
                                          <p:attrName>style.visibility</p:attrName>
                                        </p:attrNameLst>
                                      </p:cBhvr>
                                      <p:to>
                                        <p:strVal val="visible"/>
                                      </p:to>
                                    </p:set>
                                    <p:animEffect transition="in" filter="fade">
                                      <p:cBhvr>
                                        <p:cTn id="89" dur="1000"/>
                                        <p:tgtEl>
                                          <p:spTgt spid="5">
                                            <p:txEl>
                                              <p:pRg st="11" end="11"/>
                                            </p:txEl>
                                          </p:spTgt>
                                        </p:tgtEl>
                                      </p:cBhvr>
                                    </p:animEffect>
                                    <p:anim calcmode="lin" valueType="num">
                                      <p:cBhvr>
                                        <p:cTn id="90"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91"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04800" y="483440"/>
            <a:ext cx="8534400" cy="583800"/>
          </a:xfrm>
        </p:spPr>
        <p:txBody>
          <a:bodyPr/>
          <a:lstStyle/>
          <a:p>
            <a:r>
              <a:rPr lang="en-US" sz="6000" dirty="0">
                <a:latin typeface="Candara" panose="020E0502030303020204" pitchFamily="34" charset="0"/>
              </a:rPr>
              <a:t>What is Baptism </a:t>
            </a:r>
            <a:r>
              <a:rPr lang="en-US" sz="6000" i="1" dirty="0">
                <a:latin typeface="Candara" panose="020E0502030303020204" pitchFamily="34" charset="0"/>
              </a:rPr>
              <a:t>“FOR”?</a:t>
            </a:r>
          </a:p>
        </p:txBody>
      </p:sp>
      <p:sp>
        <p:nvSpPr>
          <p:cNvPr id="4" name="Rectangle 3">
            <a:extLst>
              <a:ext uri="{FF2B5EF4-FFF2-40B4-BE49-F238E27FC236}">
                <a16:creationId xmlns:a16="http://schemas.microsoft.com/office/drawing/2014/main" id="{786FEC8D-1EEE-2778-A67E-B16CA77F0815}"/>
              </a:ext>
            </a:extLst>
          </p:cNvPr>
          <p:cNvSpPr/>
          <p:nvPr/>
        </p:nvSpPr>
        <p:spPr>
          <a:xfrm>
            <a:off x="2552130" y="2313296"/>
            <a:ext cx="5554639" cy="409433"/>
          </a:xfrm>
          <a:prstGeom prst="rect">
            <a:avLst/>
          </a:prstGeom>
          <a:solidFill>
            <a:schemeClr val="bg1">
              <a:lumMod val="75000"/>
            </a:schemeClr>
          </a:solidFill>
          <a:ln>
            <a:solidFill>
              <a:srgbClr val="FFF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F952DF8A-390E-E112-3BCC-61FF2F28C1D1}"/>
              </a:ext>
            </a:extLst>
          </p:cNvPr>
          <p:cNvSpPr>
            <a:spLocks noGrp="1"/>
          </p:cNvSpPr>
          <p:nvPr>
            <p:ph type="sldNum" sz="quarter" idx="12"/>
          </p:nvPr>
        </p:nvSpPr>
        <p:spPr/>
        <p:txBody>
          <a:bodyPr/>
          <a:lstStyle/>
          <a:p>
            <a:fld id="{6F705D35-D126-3B47-A82C-2A13EA9E0A67}" type="slidenum">
              <a:rPr lang="en-US" sz="1600" smtClean="0">
                <a:latin typeface="Candara" panose="020E0502030303020204" pitchFamily="34" charset="0"/>
              </a:rPr>
              <a:t>5</a:t>
            </a:fld>
            <a:endParaRPr lang="en-US" sz="16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9314" y="1460869"/>
            <a:ext cx="8534400" cy="5260605"/>
          </a:xfrm>
        </p:spPr>
        <p:txBody>
          <a:bodyPr>
            <a:noAutofit/>
          </a:bodyPr>
          <a:lstStyle/>
          <a:p>
            <a:pPr marL="0" indent="0">
              <a:lnSpc>
                <a:spcPts val="3200"/>
              </a:lnSpc>
              <a:spcBef>
                <a:spcPts val="0"/>
              </a:spcBef>
              <a:buNone/>
            </a:pPr>
            <a:r>
              <a:rPr lang="en-US" sz="3200" b="1" i="1" dirty="0">
                <a:latin typeface="Candara" panose="020E0502030303020204" pitchFamily="34" charset="0"/>
              </a:rPr>
              <a:t>“Then Peter said to them, ‘Repent, and let every one of you be baptized in the name of Jesus Christ for </a:t>
            </a:r>
            <a:r>
              <a:rPr lang="en-US" sz="3200" i="1" dirty="0">
                <a:latin typeface="Candara" panose="020E0502030303020204" pitchFamily="34" charset="0"/>
              </a:rPr>
              <a:t>(</a:t>
            </a:r>
            <a:r>
              <a:rPr lang="en-US" sz="3200" i="1" dirty="0" err="1">
                <a:latin typeface="Candara" panose="020E0502030303020204" pitchFamily="34" charset="0"/>
              </a:rPr>
              <a:t>eis</a:t>
            </a:r>
            <a:r>
              <a:rPr lang="en-US" sz="3200" i="1" dirty="0">
                <a:latin typeface="Candara" panose="020E0502030303020204" pitchFamily="34" charset="0"/>
              </a:rPr>
              <a:t>) </a:t>
            </a:r>
            <a:r>
              <a:rPr lang="en-US" sz="3200" b="1" i="1" dirty="0">
                <a:latin typeface="Candara" panose="020E0502030303020204" pitchFamily="34" charset="0"/>
              </a:rPr>
              <a:t>the remission of sins; and you shall receive the gift of the Holy Spirit’” </a:t>
            </a:r>
            <a:r>
              <a:rPr lang="en-US" sz="3200" i="1" dirty="0">
                <a:latin typeface="Candara" panose="020E0502030303020204" pitchFamily="34" charset="0"/>
              </a:rPr>
              <a:t>(Acts 2:38 NKJV)</a:t>
            </a:r>
          </a:p>
          <a:p>
            <a:pPr marL="0" indent="0">
              <a:lnSpc>
                <a:spcPts val="3200"/>
              </a:lnSpc>
              <a:spcBef>
                <a:spcPts val="1800"/>
              </a:spcBef>
              <a:buNone/>
            </a:pPr>
            <a:r>
              <a:rPr lang="en-US" sz="3200" b="1" i="1" dirty="0">
                <a:latin typeface="Candara" panose="020E0502030303020204" pitchFamily="34" charset="0"/>
              </a:rPr>
              <a:t>For </a:t>
            </a:r>
            <a:r>
              <a:rPr lang="en-US" sz="3200" i="1" dirty="0">
                <a:latin typeface="Candara" panose="020E0502030303020204" pitchFamily="34" charset="0"/>
              </a:rPr>
              <a:t>(gar) </a:t>
            </a:r>
            <a:r>
              <a:rPr lang="en-US" sz="3200" b="1" i="1" dirty="0">
                <a:latin typeface="Candara" panose="020E0502030303020204" pitchFamily="34" charset="0"/>
              </a:rPr>
              <a:t>you are all sons of God through faith in Christ Jesus. For </a:t>
            </a:r>
            <a:r>
              <a:rPr lang="en-US" sz="3200" i="1" dirty="0">
                <a:latin typeface="Candara" panose="020E0502030303020204" pitchFamily="34" charset="0"/>
              </a:rPr>
              <a:t>(gar) </a:t>
            </a:r>
            <a:r>
              <a:rPr lang="en-US" sz="3200" b="1" i="1" dirty="0">
                <a:latin typeface="Candara" panose="020E0502030303020204" pitchFamily="34" charset="0"/>
              </a:rPr>
              <a:t>as many of you as were baptized into Christ have put on Christ. There is neither Jew nor Greek, there is neither slave nor free, there is neither male nor female; for </a:t>
            </a:r>
            <a:r>
              <a:rPr lang="en-US" sz="3200" i="1" dirty="0">
                <a:latin typeface="Candara" panose="020E0502030303020204" pitchFamily="34" charset="0"/>
              </a:rPr>
              <a:t>(gar) </a:t>
            </a:r>
            <a:r>
              <a:rPr lang="en-US" sz="3200" b="1" i="1" dirty="0">
                <a:latin typeface="Candara" panose="020E0502030303020204" pitchFamily="34" charset="0"/>
              </a:rPr>
              <a:t>you are all one in Christ Jesus” </a:t>
            </a:r>
            <a:r>
              <a:rPr lang="en-US" sz="3200" i="1" dirty="0">
                <a:latin typeface="Candara" panose="020E0502030303020204" pitchFamily="34" charset="0"/>
              </a:rPr>
              <a:t>(Gal. 3:26-28 NKJV)</a:t>
            </a:r>
          </a:p>
        </p:txBody>
      </p:sp>
    </p:spTree>
    <p:extLst>
      <p:ext uri="{BB962C8B-B14F-4D97-AF65-F5344CB8AC3E}">
        <p14:creationId xmlns:p14="http://schemas.microsoft.com/office/powerpoint/2010/main" val="15022989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9314" y="1460870"/>
            <a:ext cx="8534400" cy="5281124"/>
          </a:xfrm>
        </p:spPr>
        <p:txBody>
          <a:bodyPr anchor="t">
            <a:noAutofit/>
          </a:bodyPr>
          <a:lstStyle/>
          <a:p>
            <a:pPr marL="0" indent="0">
              <a:lnSpc>
                <a:spcPts val="3200"/>
              </a:lnSpc>
              <a:spcBef>
                <a:spcPts val="0"/>
              </a:spcBef>
              <a:buNone/>
            </a:pPr>
            <a:r>
              <a:rPr lang="en-US" sz="4000" b="1" i="1" dirty="0" err="1">
                <a:latin typeface="Candara" panose="020E0502030303020204" pitchFamily="34" charset="0"/>
              </a:rPr>
              <a:t>eis</a:t>
            </a:r>
            <a:r>
              <a:rPr lang="en-US" sz="3600" b="1" i="1" dirty="0">
                <a:latin typeface="Candara" panose="020E0502030303020204" pitchFamily="34" charset="0"/>
              </a:rPr>
              <a:t> – </a:t>
            </a:r>
            <a:r>
              <a:rPr lang="en-US" sz="3200" b="1" i="1" dirty="0">
                <a:latin typeface="Candara" panose="020E0502030303020204" pitchFamily="34" charset="0"/>
              </a:rPr>
              <a:t>“</a:t>
            </a:r>
            <a:r>
              <a:rPr lang="en-US" sz="3200" dirty="0">
                <a:latin typeface="Candara" panose="020E0502030303020204" pitchFamily="34" charset="0"/>
              </a:rPr>
              <a:t>A primary preposition; </a:t>
            </a:r>
            <a:r>
              <a:rPr lang="en-US" sz="3200" i="1" dirty="0">
                <a:latin typeface="Candara" panose="020E0502030303020204" pitchFamily="34" charset="0"/>
              </a:rPr>
              <a:t>to</a:t>
            </a:r>
            <a:r>
              <a:rPr lang="en-US" sz="3200" dirty="0">
                <a:latin typeface="Candara" panose="020E0502030303020204" pitchFamily="34" charset="0"/>
              </a:rPr>
              <a:t> or </a:t>
            </a:r>
            <a:r>
              <a:rPr lang="en-US" sz="3200" i="1" dirty="0">
                <a:latin typeface="Candara" panose="020E0502030303020204" pitchFamily="34" charset="0"/>
              </a:rPr>
              <a:t>into</a:t>
            </a:r>
            <a:r>
              <a:rPr lang="en-US" sz="3200" dirty="0">
                <a:latin typeface="Candara" panose="020E0502030303020204" pitchFamily="34" charset="0"/>
              </a:rPr>
              <a:t> (indicating the point reached or entered), of place, time, or (figuratively) purpose (result, etc.)…” </a:t>
            </a:r>
            <a:r>
              <a:rPr lang="en-US" sz="3200" b="1" i="1" dirty="0">
                <a:latin typeface="Candara" panose="020E0502030303020204" pitchFamily="34" charset="0"/>
              </a:rPr>
              <a:t>– Strong, </a:t>
            </a:r>
            <a:r>
              <a:rPr lang="en-US" sz="3200" i="1" dirty="0">
                <a:latin typeface="Candara" panose="020E0502030303020204" pitchFamily="34" charset="0"/>
              </a:rPr>
              <a:t># G1519</a:t>
            </a:r>
          </a:p>
          <a:p>
            <a:pPr marL="0" indent="0">
              <a:lnSpc>
                <a:spcPts val="3600"/>
              </a:lnSpc>
              <a:spcBef>
                <a:spcPts val="0"/>
              </a:spcBef>
              <a:buNone/>
            </a:pPr>
            <a:endParaRPr lang="en-US" sz="3600" b="1" i="1" dirty="0">
              <a:latin typeface="Candara" panose="020E0502030303020204" pitchFamily="34" charset="0"/>
            </a:endParaRPr>
          </a:p>
          <a:p>
            <a:pPr marL="0" indent="0">
              <a:lnSpc>
                <a:spcPts val="3200"/>
              </a:lnSpc>
              <a:spcBef>
                <a:spcPts val="0"/>
              </a:spcBef>
              <a:buNone/>
            </a:pPr>
            <a:r>
              <a:rPr lang="en-US" sz="4000" b="1" i="1" dirty="0">
                <a:latin typeface="Candara" panose="020E0502030303020204" pitchFamily="34" charset="0"/>
              </a:rPr>
              <a:t>gar</a:t>
            </a:r>
            <a:r>
              <a:rPr lang="en-US" sz="3600" i="1" dirty="0">
                <a:latin typeface="Candara" panose="020E0502030303020204" pitchFamily="34" charset="0"/>
              </a:rPr>
              <a:t> </a:t>
            </a:r>
            <a:r>
              <a:rPr lang="en-US" sz="3200" i="1" dirty="0">
                <a:latin typeface="Candara" panose="020E0502030303020204" pitchFamily="34" charset="0"/>
              </a:rPr>
              <a:t>– “</a:t>
            </a:r>
            <a:r>
              <a:rPr lang="en-US" sz="3200" dirty="0">
                <a:latin typeface="Candara" panose="020E0502030303020204" pitchFamily="34" charset="0"/>
              </a:rPr>
              <a:t>A primary particle; properly assigning a </a:t>
            </a:r>
            <a:r>
              <a:rPr lang="en-US" sz="3200" i="1" dirty="0">
                <a:latin typeface="Candara" panose="020E0502030303020204" pitchFamily="34" charset="0"/>
              </a:rPr>
              <a:t>reason</a:t>
            </a:r>
            <a:r>
              <a:rPr lang="en-US" sz="3200" dirty="0">
                <a:latin typeface="Candara" panose="020E0502030303020204" pitchFamily="34" charset="0"/>
              </a:rPr>
              <a:t> (used in argument, explanation or intensification; often with other particles): - and, as, because (that), but, even, for indeed, no doubt, seeing, then, therefore, verily, what, why, yet.” </a:t>
            </a:r>
            <a:r>
              <a:rPr lang="en-US" sz="3200" b="1" i="1" dirty="0">
                <a:latin typeface="Candara" panose="020E0502030303020204" pitchFamily="34" charset="0"/>
              </a:rPr>
              <a:t>– Strong</a:t>
            </a:r>
            <a:r>
              <a:rPr lang="en-US" sz="3200" i="1" dirty="0">
                <a:latin typeface="Candara" panose="020E0502030303020204" pitchFamily="34" charset="0"/>
              </a:rPr>
              <a:t>, # G1063</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a:xfrm>
            <a:off x="304800" y="483440"/>
            <a:ext cx="8534400" cy="583800"/>
          </a:xfrm>
        </p:spPr>
        <p:txBody>
          <a:bodyPr/>
          <a:lstStyle/>
          <a:p>
            <a:r>
              <a:rPr lang="en-US" sz="6000" i="1" dirty="0">
                <a:latin typeface="Candara" panose="020E0502030303020204" pitchFamily="34" charset="0"/>
              </a:rPr>
              <a:t>“FOR” </a:t>
            </a:r>
            <a:r>
              <a:rPr lang="en-US" sz="6000" i="1" dirty="0" err="1">
                <a:latin typeface="Candara" panose="020E0502030303020204" pitchFamily="34" charset="0"/>
              </a:rPr>
              <a:t>eis</a:t>
            </a:r>
            <a:r>
              <a:rPr lang="en-US" sz="6000" i="1" dirty="0">
                <a:latin typeface="Candara" panose="020E0502030303020204" pitchFamily="34" charset="0"/>
              </a:rPr>
              <a:t> &amp; gar </a:t>
            </a:r>
            <a:r>
              <a:rPr lang="en-US" sz="6000" dirty="0">
                <a:latin typeface="Candara" panose="020E0502030303020204" pitchFamily="34" charset="0"/>
              </a:rPr>
              <a:t>Defined</a:t>
            </a:r>
          </a:p>
        </p:txBody>
      </p:sp>
      <p:sp>
        <p:nvSpPr>
          <p:cNvPr id="5" name="Slide Number Placeholder 4">
            <a:extLst>
              <a:ext uri="{FF2B5EF4-FFF2-40B4-BE49-F238E27FC236}">
                <a16:creationId xmlns:a16="http://schemas.microsoft.com/office/drawing/2014/main" id="{F952DF8A-390E-E112-3BCC-61FF2F28C1D1}"/>
              </a:ext>
            </a:extLst>
          </p:cNvPr>
          <p:cNvSpPr>
            <a:spLocks noGrp="1"/>
          </p:cNvSpPr>
          <p:nvPr>
            <p:ph type="sldNum" sz="quarter" idx="12"/>
          </p:nvPr>
        </p:nvSpPr>
        <p:spPr/>
        <p:txBody>
          <a:bodyPr/>
          <a:lstStyle/>
          <a:p>
            <a:fld id="{6F705D35-D126-3B47-A82C-2A13EA9E0A67}" type="slidenum">
              <a:rPr lang="en-US" sz="1600" smtClean="0">
                <a:latin typeface="Candara" panose="020E0502030303020204" pitchFamily="34" charset="0"/>
              </a:rPr>
              <a:t>6</a:t>
            </a:fld>
            <a:endParaRPr lang="en-US" sz="1600" dirty="0">
              <a:latin typeface="Candara" panose="020E0502030303020204" pitchFamily="34" charset="0"/>
            </a:endParaRPr>
          </a:p>
        </p:txBody>
      </p:sp>
    </p:spTree>
    <p:extLst>
      <p:ext uri="{BB962C8B-B14F-4D97-AF65-F5344CB8AC3E}">
        <p14:creationId xmlns:p14="http://schemas.microsoft.com/office/powerpoint/2010/main" val="13874486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9423"/>
            <a:ext cx="8229600" cy="1318338"/>
          </a:xfrm>
          <a:solidFill>
            <a:srgbClr val="FF0000"/>
          </a:solidFill>
        </p:spPr>
        <p:txBody>
          <a:bodyPr anchor="ctr">
            <a:normAutofit fontScale="90000"/>
          </a:bodyPr>
          <a:lstStyle/>
          <a:p>
            <a:pPr algn="ctr"/>
            <a:r>
              <a:rPr lang="en-US" sz="6600" b="1" i="1" dirty="0">
                <a:solidFill>
                  <a:srgbClr val="FFFFFF"/>
                </a:solidFill>
                <a:latin typeface="Candara" panose="020E0502030303020204" pitchFamily="34" charset="0"/>
              </a:rPr>
              <a:t>“</a:t>
            </a:r>
            <a:r>
              <a:rPr lang="en-US" sz="6600" b="1" i="1" u="sng" dirty="0">
                <a:solidFill>
                  <a:srgbClr val="FFFFFF"/>
                </a:solidFill>
                <a:latin typeface="Candara" panose="020E0502030303020204" pitchFamily="34" charset="0"/>
              </a:rPr>
              <a:t>FOR</a:t>
            </a:r>
            <a:r>
              <a:rPr lang="en-US" sz="6600" b="1" i="1" dirty="0">
                <a:solidFill>
                  <a:srgbClr val="FFFFFF"/>
                </a:solidFill>
                <a:latin typeface="Candara" panose="020E0502030303020204" pitchFamily="34" charset="0"/>
              </a:rPr>
              <a:t> </a:t>
            </a:r>
            <a:r>
              <a:rPr lang="en-US" sz="6600" i="1" dirty="0">
                <a:solidFill>
                  <a:srgbClr val="FFFFFF"/>
                </a:solidFill>
                <a:latin typeface="Candara" panose="020E0502030303020204" pitchFamily="34" charset="0"/>
              </a:rPr>
              <a:t>(</a:t>
            </a:r>
            <a:r>
              <a:rPr lang="en-US" sz="6600" i="1" dirty="0" err="1">
                <a:solidFill>
                  <a:srgbClr val="FFFFFF"/>
                </a:solidFill>
                <a:latin typeface="Candara" panose="020E0502030303020204" pitchFamily="34" charset="0"/>
              </a:rPr>
              <a:t>eis</a:t>
            </a:r>
            <a:r>
              <a:rPr lang="en-US" sz="6600" i="1" dirty="0">
                <a:solidFill>
                  <a:srgbClr val="FFFFFF"/>
                </a:solidFill>
                <a:latin typeface="Candara" panose="020E0502030303020204" pitchFamily="34" charset="0"/>
              </a:rPr>
              <a:t>) </a:t>
            </a:r>
            <a:r>
              <a:rPr lang="en-US" sz="6600" b="1" i="1" dirty="0">
                <a:solidFill>
                  <a:srgbClr val="FFFFFF"/>
                </a:solidFill>
                <a:latin typeface="Candara" panose="020E0502030303020204" pitchFamily="34" charset="0"/>
              </a:rPr>
              <a:t>the remission”</a:t>
            </a:r>
            <a:endParaRPr lang="en-US" sz="6600" b="1" dirty="0">
              <a:solidFill>
                <a:srgbClr val="FFFFFF"/>
              </a:solidFill>
              <a:latin typeface="Candara" panose="020E0502030303020204" pitchFamily="34" charset="0"/>
            </a:endParaRPr>
          </a:p>
        </p:txBody>
      </p:sp>
      <p:sp>
        <p:nvSpPr>
          <p:cNvPr id="4" name="Slide Number Placeholder 3"/>
          <p:cNvSpPr>
            <a:spLocks noGrp="1"/>
          </p:cNvSpPr>
          <p:nvPr>
            <p:ph type="sldNum" sz="quarter" idx="12"/>
          </p:nvPr>
        </p:nvSpPr>
        <p:spPr>
          <a:xfrm>
            <a:off x="8001000" y="6172201"/>
            <a:ext cx="685800" cy="593725"/>
          </a:xfrm>
          <a:prstGeom prst="rect">
            <a:avLst/>
          </a:prstGeom>
        </p:spPr>
        <p:txBody>
          <a:bodyPr vert="horz" lIns="27432" tIns="45720" rIns="27432" bIns="45720" rtlCol="0" anchor="ctr">
            <a:normAutofit/>
          </a:bodyPr>
          <a:lstStyle>
            <a:defPPr>
              <a:defRPr lang="en-US"/>
            </a:defPPr>
            <a:lvl1pPr marL="0" algn="ctr" defTabSz="457200" rtl="0" eaLnBrk="1" latinLnBrk="0" hangingPunct="1">
              <a:defRPr sz="32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600" smtClean="0">
                <a:latin typeface="Candara" panose="020E0502030303020204" pitchFamily="34" charset="0"/>
              </a:rPr>
              <a:pPr/>
              <a:t>7</a:t>
            </a:fld>
            <a:endParaRPr lang="en-US" sz="1600" dirty="0">
              <a:latin typeface="Candara" panose="020E0502030303020204" pitchFamily="34" charset="0"/>
            </a:endParaRPr>
          </a:p>
        </p:txBody>
      </p:sp>
      <p:sp>
        <p:nvSpPr>
          <p:cNvPr id="5" name="Oval 4">
            <a:extLst>
              <a:ext uri="{FF2B5EF4-FFF2-40B4-BE49-F238E27FC236}">
                <a16:creationId xmlns:a16="http://schemas.microsoft.com/office/drawing/2014/main" id="{54C4B991-0637-4A66-8564-0B462DA428E4}"/>
              </a:ext>
            </a:extLst>
          </p:cNvPr>
          <p:cNvSpPr/>
          <p:nvPr/>
        </p:nvSpPr>
        <p:spPr>
          <a:xfrm>
            <a:off x="4506887" y="1956314"/>
            <a:ext cx="3352800" cy="410570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p>
        </p:txBody>
      </p:sp>
      <p:sp>
        <p:nvSpPr>
          <p:cNvPr id="6" name="TextBox 5">
            <a:extLst>
              <a:ext uri="{FF2B5EF4-FFF2-40B4-BE49-F238E27FC236}">
                <a16:creationId xmlns:a16="http://schemas.microsoft.com/office/drawing/2014/main" id="{E8F1EBDA-1706-45E1-834F-D9C0AC4A932E}"/>
              </a:ext>
            </a:extLst>
          </p:cNvPr>
          <p:cNvSpPr txBox="1"/>
          <p:nvPr/>
        </p:nvSpPr>
        <p:spPr>
          <a:xfrm>
            <a:off x="4790368" y="2542612"/>
            <a:ext cx="2808552" cy="2460225"/>
          </a:xfrm>
          <a:prstGeom prst="rect">
            <a:avLst/>
          </a:prstGeom>
          <a:noFill/>
        </p:spPr>
        <p:txBody>
          <a:bodyPr wrap="square" rtlCol="0">
            <a:spAutoFit/>
          </a:bodyPr>
          <a:lstStyle/>
          <a:p>
            <a:pPr algn="ctr">
              <a:lnSpc>
                <a:spcPts val="4600"/>
              </a:lnSpc>
            </a:pPr>
            <a:r>
              <a:rPr lang="en-US" sz="4600" b="1" i="1" dirty="0">
                <a:solidFill>
                  <a:srgbClr val="FFFFFF"/>
                </a:solidFill>
                <a:latin typeface="Candara" panose="020E0502030303020204" pitchFamily="34" charset="0"/>
              </a:rPr>
              <a:t>“</a:t>
            </a:r>
            <a:r>
              <a:rPr lang="en-US" sz="4600" b="1" i="1" u="sng" dirty="0">
                <a:solidFill>
                  <a:srgbClr val="FFFFFF"/>
                </a:solidFill>
                <a:latin typeface="Candara" panose="020E0502030303020204" pitchFamily="34" charset="0"/>
              </a:rPr>
              <a:t>FOR</a:t>
            </a:r>
            <a:r>
              <a:rPr lang="en-US" sz="4600" b="1" i="1" dirty="0">
                <a:solidFill>
                  <a:srgbClr val="FFFFFF"/>
                </a:solidFill>
                <a:latin typeface="Candara" panose="020E0502030303020204" pitchFamily="34" charset="0"/>
              </a:rPr>
              <a:t> </a:t>
            </a:r>
            <a:r>
              <a:rPr lang="en-US" sz="4600" i="1" dirty="0">
                <a:solidFill>
                  <a:srgbClr val="FFFFFF"/>
                </a:solidFill>
                <a:latin typeface="Candara" panose="020E0502030303020204" pitchFamily="34" charset="0"/>
              </a:rPr>
              <a:t>(</a:t>
            </a:r>
            <a:r>
              <a:rPr lang="en-US" sz="4600" i="1" dirty="0" err="1">
                <a:solidFill>
                  <a:srgbClr val="FFFFFF"/>
                </a:solidFill>
                <a:latin typeface="Candara" panose="020E0502030303020204" pitchFamily="34" charset="0"/>
              </a:rPr>
              <a:t>eis</a:t>
            </a:r>
            <a:r>
              <a:rPr lang="en-US" sz="4600" i="1" dirty="0">
                <a:solidFill>
                  <a:srgbClr val="FFFFFF"/>
                </a:solidFill>
                <a:latin typeface="Candara" panose="020E0502030303020204" pitchFamily="34" charset="0"/>
              </a:rPr>
              <a:t>) </a:t>
            </a:r>
            <a:r>
              <a:rPr lang="en-US" sz="4600" b="1" i="1" dirty="0">
                <a:solidFill>
                  <a:srgbClr val="FFFFFF"/>
                </a:solidFill>
                <a:latin typeface="Candara" panose="020E0502030303020204" pitchFamily="34" charset="0"/>
              </a:rPr>
              <a:t>the remission of sins</a:t>
            </a:r>
            <a:r>
              <a:rPr lang="en-US" sz="4600" b="1" i="1" dirty="0">
                <a:solidFill>
                  <a:schemeClr val="bg1"/>
                </a:solidFill>
                <a:latin typeface="Candara" panose="020E0502030303020204" pitchFamily="34" charset="0"/>
              </a:rPr>
              <a:t>”</a:t>
            </a:r>
          </a:p>
        </p:txBody>
      </p:sp>
      <p:sp>
        <p:nvSpPr>
          <p:cNvPr id="7" name="TextBox 6">
            <a:extLst>
              <a:ext uri="{FF2B5EF4-FFF2-40B4-BE49-F238E27FC236}">
                <a16:creationId xmlns:a16="http://schemas.microsoft.com/office/drawing/2014/main" id="{5B1BAC60-DD36-4A38-BB27-0DB91A2D19F4}"/>
              </a:ext>
            </a:extLst>
          </p:cNvPr>
          <p:cNvSpPr txBox="1"/>
          <p:nvPr/>
        </p:nvSpPr>
        <p:spPr>
          <a:xfrm>
            <a:off x="4892682" y="4950558"/>
            <a:ext cx="2624350" cy="954107"/>
          </a:xfrm>
          <a:prstGeom prst="rect">
            <a:avLst/>
          </a:prstGeom>
          <a:noFill/>
        </p:spPr>
        <p:txBody>
          <a:bodyPr wrap="square" rtlCol="0">
            <a:spAutoFit/>
          </a:bodyPr>
          <a:lstStyle/>
          <a:p>
            <a:pPr algn="ctr"/>
            <a:r>
              <a:rPr lang="el-GR" sz="2800" i="1" dirty="0">
                <a:solidFill>
                  <a:srgbClr val="FFFFFF"/>
                </a:solidFill>
                <a:latin typeface="Candara" panose="020E0502030303020204" pitchFamily="34" charset="0"/>
              </a:rPr>
              <a:t>εἰς ἄφεσιν ἁμαρτιῶν</a:t>
            </a:r>
            <a:endParaRPr lang="en-US" sz="2800" i="1" dirty="0">
              <a:solidFill>
                <a:srgbClr val="FFFFFF"/>
              </a:solidFill>
              <a:latin typeface="Candara" panose="020E0502030303020204" pitchFamily="34" charset="0"/>
            </a:endParaRPr>
          </a:p>
        </p:txBody>
      </p:sp>
      <p:sp>
        <p:nvSpPr>
          <p:cNvPr id="9" name="TextBox 8">
            <a:extLst>
              <a:ext uri="{FF2B5EF4-FFF2-40B4-BE49-F238E27FC236}">
                <a16:creationId xmlns:a16="http://schemas.microsoft.com/office/drawing/2014/main" id="{7208A082-8751-475B-BFAE-1CDF5D0F17CC}"/>
              </a:ext>
            </a:extLst>
          </p:cNvPr>
          <p:cNvSpPr txBox="1"/>
          <p:nvPr/>
        </p:nvSpPr>
        <p:spPr>
          <a:xfrm>
            <a:off x="313046" y="1685588"/>
            <a:ext cx="3467100" cy="1477328"/>
          </a:xfrm>
          <a:prstGeom prst="rect">
            <a:avLst/>
          </a:prstGeom>
          <a:noFill/>
        </p:spPr>
        <p:txBody>
          <a:bodyPr wrap="square" rtlCol="0">
            <a:spAutoFit/>
          </a:bodyPr>
          <a:lstStyle/>
          <a:p>
            <a:pPr algn="ctr">
              <a:lnSpc>
                <a:spcPts val="4000"/>
              </a:lnSpc>
            </a:pPr>
            <a:r>
              <a:rPr lang="en-US" sz="4000" b="1" i="1" dirty="0">
                <a:latin typeface="Candara" panose="020E0502030303020204" pitchFamily="34" charset="0"/>
                <a:cs typeface="Arial" panose="020B0604020202020204" pitchFamily="34" charset="0"/>
              </a:rPr>
              <a:t>Christ’s Blood Is Shed</a:t>
            </a:r>
          </a:p>
          <a:p>
            <a:pPr algn="ctr">
              <a:lnSpc>
                <a:spcPts val="2400"/>
              </a:lnSpc>
            </a:pPr>
            <a:r>
              <a:rPr lang="en-US" sz="2400" i="1" dirty="0">
                <a:latin typeface="Candara" panose="020E0502030303020204" pitchFamily="34" charset="0"/>
              </a:rPr>
              <a:t>Matt. 26:28</a:t>
            </a:r>
          </a:p>
        </p:txBody>
      </p:sp>
      <p:sp>
        <p:nvSpPr>
          <p:cNvPr id="10" name="TextBox 9">
            <a:extLst>
              <a:ext uri="{FF2B5EF4-FFF2-40B4-BE49-F238E27FC236}">
                <a16:creationId xmlns:a16="http://schemas.microsoft.com/office/drawing/2014/main" id="{C58E61CA-3BDA-483D-9CEE-4B1309D85374}"/>
              </a:ext>
            </a:extLst>
          </p:cNvPr>
          <p:cNvSpPr txBox="1"/>
          <p:nvPr/>
        </p:nvSpPr>
        <p:spPr>
          <a:xfrm>
            <a:off x="370196" y="4883472"/>
            <a:ext cx="3352800" cy="1430328"/>
          </a:xfrm>
          <a:prstGeom prst="rect">
            <a:avLst/>
          </a:prstGeom>
          <a:noFill/>
        </p:spPr>
        <p:txBody>
          <a:bodyPr wrap="square" rtlCol="0">
            <a:spAutoFit/>
          </a:bodyPr>
          <a:lstStyle/>
          <a:p>
            <a:pPr algn="ctr">
              <a:lnSpc>
                <a:spcPts val="4000"/>
              </a:lnSpc>
            </a:pPr>
            <a:r>
              <a:rPr lang="en-US" sz="4000" b="1" i="1" dirty="0">
                <a:latin typeface="Candara" panose="020E0502030303020204" pitchFamily="34" charset="0"/>
                <a:cs typeface="Arial" panose="020B0604020202020204" pitchFamily="34" charset="0"/>
              </a:rPr>
              <a:t>Repent And </a:t>
            </a:r>
          </a:p>
          <a:p>
            <a:pPr algn="ctr">
              <a:lnSpc>
                <a:spcPts val="4000"/>
              </a:lnSpc>
            </a:pPr>
            <a:r>
              <a:rPr lang="en-US" sz="4000" b="1" i="1" dirty="0">
                <a:latin typeface="Candara" panose="020E0502030303020204" pitchFamily="34" charset="0"/>
                <a:cs typeface="Arial" panose="020B0604020202020204" pitchFamily="34" charset="0"/>
              </a:rPr>
              <a:t>Be Baptized </a:t>
            </a:r>
          </a:p>
          <a:p>
            <a:pPr algn="ctr">
              <a:lnSpc>
                <a:spcPts val="2400"/>
              </a:lnSpc>
            </a:pPr>
            <a:r>
              <a:rPr lang="en-US" sz="2400" i="1" dirty="0">
                <a:latin typeface="Candara" panose="020E0502030303020204" pitchFamily="34" charset="0"/>
              </a:rPr>
              <a:t>Acts 2:38 </a:t>
            </a:r>
          </a:p>
        </p:txBody>
      </p:sp>
      <p:sp>
        <p:nvSpPr>
          <p:cNvPr id="12" name="Arrow: Bent 11">
            <a:extLst>
              <a:ext uri="{FF2B5EF4-FFF2-40B4-BE49-F238E27FC236}">
                <a16:creationId xmlns:a16="http://schemas.microsoft.com/office/drawing/2014/main" id="{B8F55C66-F4DA-4631-ADF6-CFA3B73AEE9B}"/>
              </a:ext>
            </a:extLst>
          </p:cNvPr>
          <p:cNvSpPr/>
          <p:nvPr/>
        </p:nvSpPr>
        <p:spPr>
          <a:xfrm>
            <a:off x="1868889" y="3497240"/>
            <a:ext cx="2624350" cy="1386467"/>
          </a:xfrm>
          <a:prstGeom prst="bentArrow">
            <a:avLst>
              <a:gd name="adj1" fmla="val 25000"/>
              <a:gd name="adj2" fmla="val 35473"/>
              <a:gd name="adj3" fmla="val 50000"/>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Arrow: Bent 12">
            <a:extLst>
              <a:ext uri="{FF2B5EF4-FFF2-40B4-BE49-F238E27FC236}">
                <a16:creationId xmlns:a16="http://schemas.microsoft.com/office/drawing/2014/main" id="{20D20EDE-DBB8-4A77-BD41-795B398B18EE}"/>
              </a:ext>
            </a:extLst>
          </p:cNvPr>
          <p:cNvSpPr/>
          <p:nvPr/>
        </p:nvSpPr>
        <p:spPr>
          <a:xfrm flipV="1">
            <a:off x="1880973" y="3135086"/>
            <a:ext cx="2624350" cy="1333946"/>
          </a:xfrm>
          <a:prstGeom prst="bentArrow">
            <a:avLst>
              <a:gd name="adj1" fmla="val 25000"/>
              <a:gd name="adj2" fmla="val 35473"/>
              <a:gd name="adj3" fmla="val 50000"/>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3909822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4513944" y="2207925"/>
            <a:ext cx="4571999" cy="2442149"/>
          </a:xfrm>
        </p:spPr>
        <p:txBody>
          <a:bodyPr/>
          <a:lstStyle/>
          <a:p>
            <a:pPr algn="ctr">
              <a:lnSpc>
                <a:spcPts val="6000"/>
              </a:lnSpc>
            </a:pPr>
            <a:r>
              <a:rPr lang="en-US" sz="6000" dirty="0">
                <a:latin typeface="Candara" panose="020E0502030303020204" pitchFamily="34" charset="0"/>
              </a:rPr>
              <a:t>What Baptism Will NOT Do!</a:t>
            </a:r>
          </a:p>
        </p:txBody>
      </p:sp>
      <p:sp>
        <p:nvSpPr>
          <p:cNvPr id="2" name="TextBox 1">
            <a:extLst>
              <a:ext uri="{FF2B5EF4-FFF2-40B4-BE49-F238E27FC236}">
                <a16:creationId xmlns:a16="http://schemas.microsoft.com/office/drawing/2014/main" id="{F81B0915-C722-673F-EBB3-2A497E302460}"/>
              </a:ext>
            </a:extLst>
          </p:cNvPr>
          <p:cNvSpPr txBox="1"/>
          <p:nvPr/>
        </p:nvSpPr>
        <p:spPr>
          <a:xfrm rot="19133125">
            <a:off x="-63488" y="2367169"/>
            <a:ext cx="4281714" cy="2123658"/>
          </a:xfrm>
          <a:prstGeom prst="rect">
            <a:avLst/>
          </a:prstGeom>
          <a:noFill/>
        </p:spPr>
        <p:txBody>
          <a:bodyPr wrap="square" rtlCol="0">
            <a:spAutoFit/>
          </a:bodyPr>
          <a:lstStyle/>
          <a:p>
            <a:pPr algn="ctr"/>
            <a:r>
              <a:rPr lang="en-US" sz="6600" b="1" dirty="0">
                <a:latin typeface="Candara" panose="020E0502030303020204" pitchFamily="34" charset="0"/>
              </a:rPr>
              <a:t>LET US CONSIDER</a:t>
            </a:r>
          </a:p>
        </p:txBody>
      </p:sp>
      <p:sp>
        <p:nvSpPr>
          <p:cNvPr id="3" name="Arrow: Up 2">
            <a:extLst>
              <a:ext uri="{FF2B5EF4-FFF2-40B4-BE49-F238E27FC236}">
                <a16:creationId xmlns:a16="http://schemas.microsoft.com/office/drawing/2014/main" id="{076747CE-A805-5778-9616-AEF694597F24}"/>
              </a:ext>
            </a:extLst>
          </p:cNvPr>
          <p:cNvSpPr/>
          <p:nvPr/>
        </p:nvSpPr>
        <p:spPr>
          <a:xfrm rot="5400000">
            <a:off x="4542970" y="1787012"/>
            <a:ext cx="566057" cy="1640114"/>
          </a:xfrm>
          <a:prstGeom prst="up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 name="Slide Number Placeholder 3">
            <a:extLst>
              <a:ext uri="{FF2B5EF4-FFF2-40B4-BE49-F238E27FC236}">
                <a16:creationId xmlns:a16="http://schemas.microsoft.com/office/drawing/2014/main" id="{F9AEA070-673B-F435-938B-29BB826CFA27}"/>
              </a:ext>
            </a:extLst>
          </p:cNvPr>
          <p:cNvSpPr>
            <a:spLocks noGrp="1"/>
          </p:cNvSpPr>
          <p:nvPr>
            <p:ph type="sldNum" sz="quarter" idx="12"/>
          </p:nvPr>
        </p:nvSpPr>
        <p:spPr/>
        <p:txBody>
          <a:bodyPr/>
          <a:lstStyle/>
          <a:p>
            <a:fld id="{6F705D35-D126-3B47-A82C-2A13EA9E0A67}" type="slidenum">
              <a:rPr lang="en-US" sz="1600" noProof="0" smtClean="0">
                <a:latin typeface="Candara" panose="020E0502030303020204" pitchFamily="34" charset="0"/>
              </a:rPr>
              <a:t>8</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2888430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250"/>
                                        <p:tgtEl>
                                          <p:spTgt spid="3"/>
                                        </p:tgtEl>
                                        <p:attrNameLst>
                                          <p:attrName>ppt_x</p:attrName>
                                        </p:attrNameLst>
                                      </p:cBhvr>
                                      <p:tavLst>
                                        <p:tav tm="0">
                                          <p:val>
                                            <p:strVal val="#ppt_x-#ppt_w*1.125000"/>
                                          </p:val>
                                        </p:tav>
                                        <p:tav tm="100000">
                                          <p:val>
                                            <p:strVal val="#ppt_x"/>
                                          </p:val>
                                        </p:tav>
                                      </p:tavLst>
                                    </p:anim>
                                    <p:animEffect transition="in" filter="wipe(right)">
                                      <p:cBhvr>
                                        <p:cTn id="8" dur="1250"/>
                                        <p:tgtEl>
                                          <p:spTgt spid="3"/>
                                        </p:tgtEl>
                                      </p:cBhvr>
                                    </p:animEffect>
                                  </p:childTnLst>
                                </p:cTn>
                              </p:par>
                            </p:childTnLst>
                          </p:cTn>
                        </p:par>
                        <p:par>
                          <p:cTn id="9" fill="hold">
                            <p:stCondLst>
                              <p:cond delay="1250"/>
                            </p:stCondLst>
                            <p:childTnLst>
                              <p:par>
                                <p:cTn id="10" presetID="14" presetClass="entr" presetSubtype="1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randombar(horizontal)">
                                      <p:cBhvr>
                                        <p:cTn id="12"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03201" y="483440"/>
            <a:ext cx="8853708" cy="583800"/>
          </a:xfrm>
        </p:spPr>
        <p:txBody>
          <a:bodyPr/>
          <a:lstStyle/>
          <a:p>
            <a:r>
              <a:rPr lang="en-US" dirty="0"/>
              <a:t> </a:t>
            </a:r>
            <a:r>
              <a:rPr lang="en-US" sz="4700" dirty="0">
                <a:latin typeface="Candara" panose="020E0502030303020204" pitchFamily="34" charset="0"/>
              </a:rPr>
              <a:t>Solve All of Life’s Problems</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1074654" y="1342197"/>
            <a:ext cx="7982255" cy="5672752"/>
          </a:xfrm>
        </p:spPr>
        <p:txBody>
          <a:bodyPr>
            <a:normAutofit/>
          </a:bodyPr>
          <a:lstStyle/>
          <a:p>
            <a:pPr marL="0" indent="0">
              <a:lnSpc>
                <a:spcPts val="3200"/>
              </a:lnSpc>
              <a:spcBef>
                <a:spcPts val="0"/>
              </a:spcBef>
              <a:buNone/>
            </a:pPr>
            <a:r>
              <a:rPr lang="en-US" sz="3200" b="1" dirty="0">
                <a:latin typeface="Candara" panose="020E0502030303020204" pitchFamily="34" charset="0"/>
              </a:rPr>
              <a:t>Some think baptism is a “cure all” when it may cause you problems </a:t>
            </a:r>
            <a:r>
              <a:rPr lang="en-US" sz="3200" i="1" dirty="0">
                <a:latin typeface="Candara" panose="020E0502030303020204" pitchFamily="34" charset="0"/>
              </a:rPr>
              <a:t>– 1 Pet. 4:12-16</a:t>
            </a:r>
          </a:p>
          <a:p>
            <a:pPr marL="365760" indent="-274320">
              <a:lnSpc>
                <a:spcPts val="3200"/>
              </a:lnSpc>
              <a:spcBef>
                <a:spcPts val="0"/>
              </a:spcBef>
            </a:pPr>
            <a:r>
              <a:rPr lang="en-US" sz="2800" i="1" dirty="0">
                <a:latin typeface="Candara" panose="020E0502030303020204" pitchFamily="34" charset="0"/>
              </a:rPr>
              <a:t>Matt. 10:32-40; 2 Tim. 3:12</a:t>
            </a:r>
          </a:p>
          <a:p>
            <a:pPr marL="0" indent="0">
              <a:lnSpc>
                <a:spcPts val="3200"/>
              </a:lnSpc>
              <a:spcBef>
                <a:spcPts val="600"/>
              </a:spcBef>
              <a:buNone/>
            </a:pPr>
            <a:r>
              <a:rPr lang="en-US" sz="3200" b="1" dirty="0">
                <a:latin typeface="Candara" panose="020E0502030303020204" pitchFamily="34" charset="0"/>
              </a:rPr>
              <a:t>Some think through prayer, you can ask for anything and get it; when they don’t get it, they accuse God of not hearing and answering their prayers </a:t>
            </a:r>
            <a:r>
              <a:rPr lang="en-US" sz="3200" i="1" dirty="0">
                <a:latin typeface="Candara" panose="020E0502030303020204" pitchFamily="34" charset="0"/>
              </a:rPr>
              <a:t>– Matt. 7:7-11</a:t>
            </a:r>
          </a:p>
          <a:p>
            <a:pPr marL="365760" indent="-274320">
              <a:lnSpc>
                <a:spcPts val="3200"/>
              </a:lnSpc>
              <a:spcBef>
                <a:spcPts val="0"/>
              </a:spcBef>
            </a:pPr>
            <a:r>
              <a:rPr lang="en-US" sz="2800" dirty="0">
                <a:latin typeface="Candara" panose="020E0502030303020204" pitchFamily="34" charset="0"/>
              </a:rPr>
              <a:t>We must ask in faith </a:t>
            </a:r>
            <a:r>
              <a:rPr lang="en-US" sz="2800" i="1" dirty="0">
                <a:latin typeface="Candara" panose="020E0502030303020204" pitchFamily="34" charset="0"/>
              </a:rPr>
              <a:t>– Jas. 1:5; 4:1-5; 1 Jn. 5:14</a:t>
            </a:r>
          </a:p>
          <a:p>
            <a:pPr marL="365760" indent="-274320">
              <a:lnSpc>
                <a:spcPts val="3200"/>
              </a:lnSpc>
              <a:spcBef>
                <a:spcPts val="0"/>
              </a:spcBef>
            </a:pPr>
            <a:r>
              <a:rPr lang="en-US" sz="2800" dirty="0">
                <a:latin typeface="Candara" panose="020E0502030303020204" pitchFamily="34" charset="0"/>
              </a:rPr>
              <a:t>God hears prayers of the faithful </a:t>
            </a:r>
            <a:r>
              <a:rPr lang="en-US" sz="2800" i="1" dirty="0">
                <a:latin typeface="Candara" panose="020E0502030303020204" pitchFamily="34" charset="0"/>
              </a:rPr>
              <a:t>– 1 Pet. 3:12</a:t>
            </a:r>
          </a:p>
          <a:p>
            <a:pPr marL="0" indent="0">
              <a:lnSpc>
                <a:spcPts val="3200"/>
              </a:lnSpc>
              <a:spcBef>
                <a:spcPts val="600"/>
              </a:spcBef>
              <a:buNone/>
            </a:pPr>
            <a:r>
              <a:rPr lang="en-US" sz="3200" b="1" dirty="0">
                <a:latin typeface="Candara" panose="020E0502030303020204" pitchFamily="34" charset="0"/>
              </a:rPr>
              <a:t>Some become discouraged because their problems still exist after baptism</a:t>
            </a:r>
          </a:p>
          <a:p>
            <a:pPr marL="365760" indent="-274320">
              <a:lnSpc>
                <a:spcPts val="3200"/>
              </a:lnSpc>
              <a:spcBef>
                <a:spcPts val="0"/>
              </a:spcBef>
            </a:pPr>
            <a:r>
              <a:rPr lang="en-US" sz="2800" dirty="0">
                <a:latin typeface="Candara" panose="020E0502030303020204" pitchFamily="34" charset="0"/>
              </a:rPr>
              <a:t>Their attitude not changed </a:t>
            </a:r>
            <a:r>
              <a:rPr lang="en-US" sz="2800" i="1" dirty="0">
                <a:latin typeface="Candara" panose="020E0502030303020204" pitchFamily="34" charset="0"/>
              </a:rPr>
              <a:t>– 1 Tim. 6:6-8</a:t>
            </a:r>
          </a:p>
          <a:p>
            <a:pPr marL="365760" indent="-274320">
              <a:lnSpc>
                <a:spcPts val="3200"/>
              </a:lnSpc>
              <a:spcBef>
                <a:spcPts val="0"/>
              </a:spcBef>
            </a:pPr>
            <a:r>
              <a:rPr lang="en-US" sz="2800" dirty="0">
                <a:latin typeface="Candara" panose="020E0502030303020204" pitchFamily="34" charset="0"/>
              </a:rPr>
              <a:t>Priorities in wrong order </a:t>
            </a:r>
            <a:r>
              <a:rPr lang="en-US" sz="2800" i="1" dirty="0">
                <a:latin typeface="Candara" panose="020E0502030303020204" pitchFamily="34" charset="0"/>
              </a:rPr>
              <a:t>– Matt. 6:25, 33</a:t>
            </a:r>
          </a:p>
          <a:p>
            <a:pPr marL="91440" indent="0">
              <a:lnSpc>
                <a:spcPts val="3200"/>
              </a:lnSpc>
              <a:spcBef>
                <a:spcPts val="1200"/>
              </a:spcBef>
              <a:buNone/>
            </a:pPr>
            <a:endParaRPr lang="en-US" sz="3200" b="1" dirty="0">
              <a:latin typeface="Candara" panose="020E0502030303020204" pitchFamily="34" charset="0"/>
            </a:endParaRP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2232333" y="3340527"/>
            <a:ext cx="5388013" cy="923330"/>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Baptism Will NOT</a:t>
            </a:r>
          </a:p>
        </p:txBody>
      </p:sp>
      <p:sp>
        <p:nvSpPr>
          <p:cNvPr id="3" name="Slide Number Placeholder 2">
            <a:extLst>
              <a:ext uri="{FF2B5EF4-FFF2-40B4-BE49-F238E27FC236}">
                <a16:creationId xmlns:a16="http://schemas.microsoft.com/office/drawing/2014/main" id="{B55B7FB4-E167-CBBF-8816-2854C7DD629E}"/>
              </a:ext>
            </a:extLst>
          </p:cNvPr>
          <p:cNvSpPr>
            <a:spLocks noGrp="1"/>
          </p:cNvSpPr>
          <p:nvPr>
            <p:ph type="sldNum" sz="quarter" idx="12"/>
          </p:nvPr>
        </p:nvSpPr>
        <p:spPr>
          <a:xfrm>
            <a:off x="6799146" y="6525287"/>
            <a:ext cx="2057400" cy="228600"/>
          </a:xfrm>
        </p:spPr>
        <p:txBody>
          <a:bodyPr/>
          <a:lstStyle/>
          <a:p>
            <a:fld id="{6F705D35-D126-3B47-A82C-2A13EA9E0A67}" type="slidenum">
              <a:rPr lang="en-US" sz="1600" noProof="0" smtClean="0">
                <a:latin typeface="Candara" panose="020E0502030303020204" pitchFamily="34" charset="0"/>
              </a:rPr>
              <a:t>9</a:t>
            </a:fld>
            <a:endParaRPr lang="en-US" sz="1600" noProof="0" dirty="0">
              <a:latin typeface="Candara" panose="020E0502030303020204" pitchFamily="34" charset="0"/>
            </a:endParaRPr>
          </a:p>
        </p:txBody>
      </p:sp>
    </p:spTree>
    <p:extLst>
      <p:ext uri="{BB962C8B-B14F-4D97-AF65-F5344CB8AC3E}">
        <p14:creationId xmlns:p14="http://schemas.microsoft.com/office/powerpoint/2010/main" val="26624081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1000"/>
                                        <p:tgtEl>
                                          <p:spTgt spid="5">
                                            <p:txEl>
                                              <p:pRg st="3" end="3"/>
                                            </p:txEl>
                                          </p:spTgt>
                                        </p:tgtEl>
                                      </p:cBhvr>
                                    </p:animEffect>
                                    <p:anim calcmode="lin" valueType="num">
                                      <p:cBhvr>
                                        <p:cTn id="3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fade">
                                      <p:cBhvr>
                                        <p:cTn id="38" dur="1000"/>
                                        <p:tgtEl>
                                          <p:spTgt spid="5">
                                            <p:txEl>
                                              <p:pRg st="4" end="4"/>
                                            </p:txEl>
                                          </p:spTgt>
                                        </p:tgtEl>
                                      </p:cBhvr>
                                    </p:animEffect>
                                    <p:anim calcmode="lin" valueType="num">
                                      <p:cBhvr>
                                        <p:cTn id="3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1000"/>
                                        <p:tgtEl>
                                          <p:spTgt spid="5">
                                            <p:txEl>
                                              <p:pRg st="5" end="5"/>
                                            </p:txEl>
                                          </p:spTgt>
                                        </p:tgtEl>
                                      </p:cBhvr>
                                    </p:animEffect>
                                    <p:anim calcmode="lin" valueType="num">
                                      <p:cBhvr>
                                        <p:cTn id="4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5">
                                            <p:txEl>
                                              <p:pRg st="6" end="6"/>
                                            </p:txEl>
                                          </p:spTgt>
                                        </p:tgtEl>
                                        <p:attrNameLst>
                                          <p:attrName>style.visibility</p:attrName>
                                        </p:attrNameLst>
                                      </p:cBhvr>
                                      <p:to>
                                        <p:strVal val="visible"/>
                                      </p:to>
                                    </p:set>
                                    <p:animEffect transition="in" filter="fade">
                                      <p:cBhvr>
                                        <p:cTn id="52" dur="1000"/>
                                        <p:tgtEl>
                                          <p:spTgt spid="5">
                                            <p:txEl>
                                              <p:pRg st="6" end="6"/>
                                            </p:txEl>
                                          </p:spTgt>
                                        </p:tgtEl>
                                      </p:cBhvr>
                                    </p:animEffect>
                                    <p:anim calcmode="lin" valueType="num">
                                      <p:cBhvr>
                                        <p:cTn id="5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5">
                                            <p:txEl>
                                              <p:pRg st="7" end="7"/>
                                            </p:txEl>
                                          </p:spTgt>
                                        </p:tgtEl>
                                        <p:attrNameLst>
                                          <p:attrName>style.visibility</p:attrName>
                                        </p:attrNameLst>
                                      </p:cBhvr>
                                      <p:to>
                                        <p:strVal val="visible"/>
                                      </p:to>
                                    </p:set>
                                    <p:animEffect transition="in" filter="fade">
                                      <p:cBhvr>
                                        <p:cTn id="59" dur="1000"/>
                                        <p:tgtEl>
                                          <p:spTgt spid="5">
                                            <p:txEl>
                                              <p:pRg st="7" end="7"/>
                                            </p:txEl>
                                          </p:spTgt>
                                        </p:tgtEl>
                                      </p:cBhvr>
                                    </p:animEffect>
                                    <p:anim calcmode="lin" valueType="num">
                                      <p:cBhvr>
                                        <p:cTn id="6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theme/theme1.xml><?xml version="1.0" encoding="utf-8"?>
<a:theme xmlns:a="http://schemas.openxmlformats.org/drawingml/2006/main" name="Minimal and Muted_ALT">
  <a:themeElements>
    <a:clrScheme name="Japan 2">
      <a:dk1>
        <a:srgbClr val="231B23"/>
      </a:dk1>
      <a:lt1>
        <a:srgbClr val="FCF5E5"/>
      </a:lt1>
      <a:dk2>
        <a:srgbClr val="231B23"/>
      </a:dk2>
      <a:lt2>
        <a:srgbClr val="FCF5E5"/>
      </a:lt2>
      <a:accent1>
        <a:srgbClr val="FDA431"/>
      </a:accent1>
      <a:accent2>
        <a:srgbClr val="4DA1A8"/>
      </a:accent2>
      <a:accent3>
        <a:srgbClr val="D7E7BA"/>
      </a:accent3>
      <a:accent4>
        <a:srgbClr val="FCF5E5"/>
      </a:accent4>
      <a:accent5>
        <a:srgbClr val="231B23"/>
      </a:accent5>
      <a:accent6>
        <a:srgbClr val="EECED3"/>
      </a:accent6>
      <a:hlink>
        <a:srgbClr val="FCA330"/>
      </a:hlink>
      <a:folHlink>
        <a:srgbClr val="4DA1A8"/>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D9CFDCE-107C-4BA4-BAF5-1A16F67739C2}" vid="{98006FC8-790D-4EF4-A18C-2AD650A278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Japanese business presentation</Template>
  <TotalTime>1362</TotalTime>
  <Words>7107</Words>
  <Application>Microsoft Office PowerPoint</Application>
  <PresentationFormat>On-screen Show (4:3)</PresentationFormat>
  <Paragraphs>256</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Meiryo</vt:lpstr>
      <vt:lpstr>Meiryo UI</vt:lpstr>
      <vt:lpstr>Arial</vt:lpstr>
      <vt:lpstr>Calibri</vt:lpstr>
      <vt:lpstr>Candara</vt:lpstr>
      <vt:lpstr>Wingdings</vt:lpstr>
      <vt:lpstr>Minimal and Muted_ALT</vt:lpstr>
      <vt:lpstr>What Baptism Will Not Do</vt:lpstr>
      <vt:lpstr>Mark 16:16</vt:lpstr>
      <vt:lpstr>PowerPoint Presentation</vt:lpstr>
      <vt:lpstr>      Scriptural BAPTISM…</vt:lpstr>
      <vt:lpstr>What is Baptism “FOR”?</vt:lpstr>
      <vt:lpstr>“FOR” eis &amp; gar Defined</vt:lpstr>
      <vt:lpstr>“FOR (eis) the remission”</vt:lpstr>
      <vt:lpstr>What Baptism Will NOT Do!</vt:lpstr>
      <vt:lpstr> Solve All of Life’s Problems</vt:lpstr>
      <vt:lpstr> Guarantee Eternal Salvation</vt:lpstr>
      <vt:lpstr> Remove Temptation </vt:lpstr>
      <vt:lpstr> Make Sinful Relationships Right</vt:lpstr>
      <vt:lpstr> Make Sinful Relationships Right</vt:lpstr>
      <vt:lpstr>PowerPoint Presentation</vt:lpstr>
      <vt:lpstr>1 John 1:6-10 ASV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Not Deceived</dc:title>
  <dc:creator>Tommy McClure</dc:creator>
  <cp:lastModifiedBy>Tommy McClure</cp:lastModifiedBy>
  <cp:revision>14</cp:revision>
  <dcterms:created xsi:type="dcterms:W3CDTF">2024-04-20T14:10:24Z</dcterms:created>
  <dcterms:modified xsi:type="dcterms:W3CDTF">2024-06-10T20:38:41Z</dcterms:modified>
</cp:coreProperties>
</file>