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2" r:id="rId4"/>
  </p:sldMasterIdLst>
  <p:notesMasterIdLst>
    <p:notesMasterId r:id="rId16"/>
  </p:notesMasterIdLst>
  <p:handoutMasterIdLst>
    <p:handoutMasterId r:id="rId17"/>
  </p:handoutMasterIdLst>
  <p:sldIdLst>
    <p:sldId id="256" r:id="rId5"/>
    <p:sldId id="275" r:id="rId6"/>
    <p:sldId id="383" r:id="rId7"/>
    <p:sldId id="397" r:id="rId8"/>
    <p:sldId id="282" r:id="rId9"/>
    <p:sldId id="384" r:id="rId10"/>
    <p:sldId id="385" r:id="rId11"/>
    <p:sldId id="386" r:id="rId12"/>
    <p:sldId id="387" r:id="rId13"/>
    <p:sldId id="388" r:id="rId14"/>
    <p:sldId id="399"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6D9FE9-3213-470F-B4C4-4B33763AFD73}" v="10525" dt="2024-06-03T13:06:20.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57901" autoAdjust="0"/>
  </p:normalViewPr>
  <p:slideViewPr>
    <p:cSldViewPr snapToGrid="0" snapToObjects="1">
      <p:cViewPr varScale="1">
        <p:scale>
          <a:sx n="61" d="100"/>
          <a:sy n="61" d="100"/>
        </p:scale>
        <p:origin x="3072" y="72"/>
      </p:cViewPr>
      <p:guideLst>
        <p:guide orient="horz" pos="2160"/>
        <p:guide pos="2880"/>
      </p:guideLst>
    </p:cSldViewPr>
  </p:slideViewPr>
  <p:notesTextViewPr>
    <p:cViewPr>
      <p:scale>
        <a:sx n="75" d="100"/>
        <a:sy n="75" d="100"/>
      </p:scale>
      <p:origin x="0" y="0"/>
    </p:cViewPr>
  </p:notesTextViewPr>
  <p:notesViewPr>
    <p:cSldViewPr snapToGrid="0" snapToObject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D6D9FE9-3213-470F-B4C4-4B33763AFD73}"/>
    <pc:docChg chg="undo custSel addSld delSld modSld sldOrd">
      <pc:chgData name="Tommy McClure" userId="5f57beb918c8a44c" providerId="LiveId" clId="{2D6D9FE9-3213-470F-B4C4-4B33763AFD73}" dt="2024-06-03T13:06:20.438" v="13283" actId="20577"/>
      <pc:docMkLst>
        <pc:docMk/>
      </pc:docMkLst>
      <pc:sldChg chg="modSp modAnim">
        <pc:chgData name="Tommy McClure" userId="5f57beb918c8a44c" providerId="LiveId" clId="{2D6D9FE9-3213-470F-B4C4-4B33763AFD73}" dt="2024-06-02T02:34:25.753" v="12058"/>
        <pc:sldMkLst>
          <pc:docMk/>
          <pc:sldMk cId="3417721485" sldId="256"/>
        </pc:sldMkLst>
        <pc:spChg chg="mod">
          <ac:chgData name="Tommy McClure" userId="5f57beb918c8a44c" providerId="LiveId" clId="{2D6D9FE9-3213-470F-B4C4-4B33763AFD73}" dt="2024-06-02T02:34:25.753" v="12058"/>
          <ac:spMkLst>
            <pc:docMk/>
            <pc:sldMk cId="3417721485" sldId="256"/>
            <ac:spMk id="2" creationId="{340C7600-5BA8-4A54-887F-74AF87750A31}"/>
          </ac:spMkLst>
        </pc:spChg>
      </pc:sldChg>
      <pc:sldChg chg="addSp delSp modSp mod modAnim modNotes modNotesTx">
        <pc:chgData name="Tommy McClure" userId="5f57beb918c8a44c" providerId="LiveId" clId="{2D6D9FE9-3213-470F-B4C4-4B33763AFD73}" dt="2024-06-02T14:01:23.016" v="13265" actId="6549"/>
        <pc:sldMkLst>
          <pc:docMk/>
          <pc:sldMk cId="3684521839" sldId="275"/>
        </pc:sldMkLst>
        <pc:spChg chg="mod">
          <ac:chgData name="Tommy McClure" userId="5f57beb918c8a44c" providerId="LiveId" clId="{2D6D9FE9-3213-470F-B4C4-4B33763AFD73}" dt="2024-06-01T19:15:26.954" v="1189" actId="1035"/>
          <ac:spMkLst>
            <pc:docMk/>
            <pc:sldMk cId="3684521839" sldId="275"/>
            <ac:spMk id="2" creationId="{13103118-A176-2FEE-B80A-6D48FA63643A}"/>
          </ac:spMkLst>
        </pc:spChg>
        <pc:spChg chg="mod">
          <ac:chgData name="Tommy McClure" userId="5f57beb918c8a44c" providerId="LiveId" clId="{2D6D9FE9-3213-470F-B4C4-4B33763AFD73}" dt="2024-06-02T02:34:57.496" v="12069" actId="113"/>
          <ac:spMkLst>
            <pc:docMk/>
            <pc:sldMk cId="3684521839" sldId="275"/>
            <ac:spMk id="3" creationId="{7F7DA604-71D5-9C1E-843E-3ADB5312BDE7}"/>
          </ac:spMkLst>
        </pc:spChg>
        <pc:spChg chg="add del mod">
          <ac:chgData name="Tommy McClure" userId="5f57beb918c8a44c" providerId="LiveId" clId="{2D6D9FE9-3213-470F-B4C4-4B33763AFD73}" dt="2024-06-02T02:13:15.511" v="11917"/>
          <ac:spMkLst>
            <pc:docMk/>
            <pc:sldMk cId="3684521839" sldId="275"/>
            <ac:spMk id="4" creationId="{F2CF9FA1-0332-DCE7-1001-871D1963AE09}"/>
          </ac:spMkLst>
        </pc:spChg>
        <pc:spChg chg="add mod">
          <ac:chgData name="Tommy McClure" userId="5f57beb918c8a44c" providerId="LiveId" clId="{2D6D9FE9-3213-470F-B4C4-4B33763AFD73}" dt="2024-06-02T02:17:41.891" v="11963" actId="313"/>
          <ac:spMkLst>
            <pc:docMk/>
            <pc:sldMk cId="3684521839" sldId="275"/>
            <ac:spMk id="5" creationId="{1826ED4F-E4CD-BDC6-7857-0F5E6CC6D143}"/>
          </ac:spMkLst>
        </pc:spChg>
        <pc:spChg chg="mod">
          <ac:chgData name="Tommy McClure" userId="5f57beb918c8a44c" providerId="LiveId" clId="{2D6D9FE9-3213-470F-B4C4-4B33763AFD73}" dt="2024-06-02T02:27:05.161" v="12031" actId="1076"/>
          <ac:spMkLst>
            <pc:docMk/>
            <pc:sldMk cId="3684521839" sldId="275"/>
            <ac:spMk id="6" creationId="{C20F0496-8723-9E8C-A7B3-30206B735AAC}"/>
          </ac:spMkLst>
        </pc:spChg>
      </pc:sldChg>
      <pc:sldChg chg="del">
        <pc:chgData name="Tommy McClure" userId="5f57beb918c8a44c" providerId="LiveId" clId="{2D6D9FE9-3213-470F-B4C4-4B33763AFD73}" dt="2024-06-02T01:57:36.185" v="11802" actId="2696"/>
        <pc:sldMkLst>
          <pc:docMk/>
          <pc:sldMk cId="4134051135" sldId="276"/>
        </pc:sldMkLst>
      </pc:sldChg>
      <pc:sldChg chg="del">
        <pc:chgData name="Tommy McClure" userId="5f57beb918c8a44c" providerId="LiveId" clId="{2D6D9FE9-3213-470F-B4C4-4B33763AFD73}" dt="2024-06-02T01:46:23.886" v="11196" actId="2696"/>
        <pc:sldMkLst>
          <pc:docMk/>
          <pc:sldMk cId="3828198785" sldId="278"/>
        </pc:sldMkLst>
      </pc:sldChg>
      <pc:sldChg chg="modSp mod modAnim modNotes">
        <pc:chgData name="Tommy McClure" userId="5f57beb918c8a44c" providerId="LiveId" clId="{2D6D9FE9-3213-470F-B4C4-4B33763AFD73}" dt="2024-06-02T03:47:23.468" v="12408" actId="113"/>
        <pc:sldMkLst>
          <pc:docMk/>
          <pc:sldMk cId="1273306396" sldId="279"/>
        </pc:sldMkLst>
        <pc:spChg chg="mod">
          <ac:chgData name="Tommy McClure" userId="5f57beb918c8a44c" providerId="LiveId" clId="{2D6D9FE9-3213-470F-B4C4-4B33763AFD73}" dt="2024-06-02T01:56:21.304" v="11794" actId="14100"/>
          <ac:spMkLst>
            <pc:docMk/>
            <pc:sldMk cId="1273306396" sldId="279"/>
            <ac:spMk id="2" creationId="{13103118-A176-2FEE-B80A-6D48FA63643A}"/>
          </ac:spMkLst>
        </pc:spChg>
        <pc:spChg chg="mod">
          <ac:chgData name="Tommy McClure" userId="5f57beb918c8a44c" providerId="LiveId" clId="{2D6D9FE9-3213-470F-B4C4-4B33763AFD73}" dt="2024-06-02T01:56:09.610" v="11792" actId="1036"/>
          <ac:spMkLst>
            <pc:docMk/>
            <pc:sldMk cId="1273306396" sldId="279"/>
            <ac:spMk id="3" creationId="{7F7DA604-71D5-9C1E-843E-3ADB5312BDE7}"/>
          </ac:spMkLst>
        </pc:spChg>
        <pc:spChg chg="mod">
          <ac:chgData name="Tommy McClure" userId="5f57beb918c8a44c" providerId="LiveId" clId="{2D6D9FE9-3213-470F-B4C4-4B33763AFD73}" dt="2024-06-02T02:29:47.918" v="12046" actId="1076"/>
          <ac:spMkLst>
            <pc:docMk/>
            <pc:sldMk cId="1273306396" sldId="279"/>
            <ac:spMk id="4" creationId="{24E776D1-9637-D3E8-EF14-132ED1AEE9D1}"/>
          </ac:spMkLst>
        </pc:spChg>
      </pc:sldChg>
      <pc:sldChg chg="del">
        <pc:chgData name="Tommy McClure" userId="5f57beb918c8a44c" providerId="LiveId" clId="{2D6D9FE9-3213-470F-B4C4-4B33763AFD73}" dt="2024-06-02T01:57:33.284" v="11801" actId="2696"/>
        <pc:sldMkLst>
          <pc:docMk/>
          <pc:sldMk cId="1666917387" sldId="281"/>
        </pc:sldMkLst>
      </pc:sldChg>
      <pc:sldChg chg="addSp delSp modSp mod ord modAnim modNotes modNotesTx">
        <pc:chgData name="Tommy McClure" userId="5f57beb918c8a44c" providerId="LiveId" clId="{2D6D9FE9-3213-470F-B4C4-4B33763AFD73}" dt="2024-06-03T13:06:20.438" v="13283" actId="20577"/>
        <pc:sldMkLst>
          <pc:docMk/>
          <pc:sldMk cId="118161978" sldId="282"/>
        </pc:sldMkLst>
        <pc:spChg chg="mod">
          <ac:chgData name="Tommy McClure" userId="5f57beb918c8a44c" providerId="LiveId" clId="{2D6D9FE9-3213-470F-B4C4-4B33763AFD73}" dt="2024-06-01T19:14:30.509" v="1152" actId="1035"/>
          <ac:spMkLst>
            <pc:docMk/>
            <pc:sldMk cId="118161978" sldId="282"/>
            <ac:spMk id="2" creationId="{13103118-A176-2FEE-B80A-6D48FA63643A}"/>
          </ac:spMkLst>
        </pc:spChg>
        <pc:spChg chg="mod">
          <ac:chgData name="Tommy McClure" userId="5f57beb918c8a44c" providerId="LiveId" clId="{2D6D9FE9-3213-470F-B4C4-4B33763AFD73}" dt="2024-06-03T13:06:20.438" v="13283" actId="20577"/>
          <ac:spMkLst>
            <pc:docMk/>
            <pc:sldMk cId="118161978" sldId="282"/>
            <ac:spMk id="3" creationId="{7F7DA604-71D5-9C1E-843E-3ADB5312BDE7}"/>
          </ac:spMkLst>
        </pc:spChg>
        <pc:spChg chg="del mod">
          <ac:chgData name="Tommy McClure" userId="5f57beb918c8a44c" providerId="LiveId" clId="{2D6D9FE9-3213-470F-B4C4-4B33763AFD73}" dt="2024-06-01T19:19:37.229" v="1228" actId="478"/>
          <ac:spMkLst>
            <pc:docMk/>
            <pc:sldMk cId="118161978" sldId="282"/>
            <ac:spMk id="4" creationId="{714B49AF-EDCD-53A8-F852-CD1A95B791C5}"/>
          </ac:spMkLst>
        </pc:spChg>
        <pc:spChg chg="mod">
          <ac:chgData name="Tommy McClure" userId="5f57beb918c8a44c" providerId="LiveId" clId="{2D6D9FE9-3213-470F-B4C4-4B33763AFD73}" dt="2024-06-01T19:19:55.135" v="1232" actId="1038"/>
          <ac:spMkLst>
            <pc:docMk/>
            <pc:sldMk cId="118161978" sldId="282"/>
            <ac:spMk id="5" creationId="{95F5D8CB-F65A-FE3C-9DBD-326C8EC77E1A}"/>
          </ac:spMkLst>
        </pc:spChg>
        <pc:spChg chg="add mod">
          <ac:chgData name="Tommy McClure" userId="5f57beb918c8a44c" providerId="LiveId" clId="{2D6D9FE9-3213-470F-B4C4-4B33763AFD73}" dt="2024-06-02T00:01:55.416" v="7922" actId="1036"/>
          <ac:spMkLst>
            <pc:docMk/>
            <pc:sldMk cId="118161978" sldId="282"/>
            <ac:spMk id="6" creationId="{4416E249-7016-A55B-BF9D-C38E3385F471}"/>
          </ac:spMkLst>
        </pc:spChg>
        <pc:spChg chg="mod">
          <ac:chgData name="Tommy McClure" userId="5f57beb918c8a44c" providerId="LiveId" clId="{2D6D9FE9-3213-470F-B4C4-4B33763AFD73}" dt="2024-06-02T02:27:26.573" v="12033" actId="1076"/>
          <ac:spMkLst>
            <pc:docMk/>
            <pc:sldMk cId="118161978" sldId="282"/>
            <ac:spMk id="7" creationId="{1B23817D-DA4F-3C2C-4E76-5AC742640F13}"/>
          </ac:spMkLst>
        </pc:spChg>
      </pc:sldChg>
      <pc:sldChg chg="del">
        <pc:chgData name="Tommy McClure" userId="5f57beb918c8a44c" providerId="LiveId" clId="{2D6D9FE9-3213-470F-B4C4-4B33763AFD73}" dt="2024-06-02T01:57:11.869" v="11796" actId="2696"/>
        <pc:sldMkLst>
          <pc:docMk/>
          <pc:sldMk cId="1867673246" sldId="283"/>
        </pc:sldMkLst>
      </pc:sldChg>
      <pc:sldChg chg="del">
        <pc:chgData name="Tommy McClure" userId="5f57beb918c8a44c" providerId="LiveId" clId="{2D6D9FE9-3213-470F-B4C4-4B33763AFD73}" dt="2024-06-02T01:57:15.056" v="11797" actId="2696"/>
        <pc:sldMkLst>
          <pc:docMk/>
          <pc:sldMk cId="1262196072" sldId="284"/>
        </pc:sldMkLst>
      </pc:sldChg>
      <pc:sldChg chg="del">
        <pc:chgData name="Tommy McClure" userId="5f57beb918c8a44c" providerId="LiveId" clId="{2D6D9FE9-3213-470F-B4C4-4B33763AFD73}" dt="2024-06-02T01:57:17.525" v="11798" actId="2696"/>
        <pc:sldMkLst>
          <pc:docMk/>
          <pc:sldMk cId="1759872648" sldId="285"/>
        </pc:sldMkLst>
      </pc:sldChg>
      <pc:sldChg chg="del">
        <pc:chgData name="Tommy McClure" userId="5f57beb918c8a44c" providerId="LiveId" clId="{2D6D9FE9-3213-470F-B4C4-4B33763AFD73}" dt="2024-06-02T01:57:19.979" v="11799" actId="2696"/>
        <pc:sldMkLst>
          <pc:docMk/>
          <pc:sldMk cId="3524883089" sldId="286"/>
        </pc:sldMkLst>
      </pc:sldChg>
      <pc:sldChg chg="modSp del mod ord modNotes modNotesTx">
        <pc:chgData name="Tommy McClure" userId="5f57beb918c8a44c" providerId="LiveId" clId="{2D6D9FE9-3213-470F-B4C4-4B33763AFD73}" dt="2024-06-02T23:34:47.375" v="13269" actId="2696"/>
        <pc:sldMkLst>
          <pc:docMk/>
          <pc:sldMk cId="2970185068" sldId="380"/>
        </pc:sldMkLst>
        <pc:spChg chg="mod">
          <ac:chgData name="Tommy McClure" userId="5f57beb918c8a44c" providerId="LiveId" clId="{2D6D9FE9-3213-470F-B4C4-4B33763AFD73}" dt="2024-06-02T02:30:01.682" v="12047" actId="1076"/>
          <ac:spMkLst>
            <pc:docMk/>
            <pc:sldMk cId="2970185068" sldId="380"/>
            <ac:spMk id="2" creationId="{84448A89-4F45-B2B8-2525-DC1A4561D3EE}"/>
          </ac:spMkLst>
        </pc:spChg>
        <pc:spChg chg="mod">
          <ac:chgData name="Tommy McClure" userId="5f57beb918c8a44c" providerId="LiveId" clId="{2D6D9FE9-3213-470F-B4C4-4B33763AFD73}" dt="2024-06-02T02:02:12.574" v="11855" actId="113"/>
          <ac:spMkLst>
            <pc:docMk/>
            <pc:sldMk cId="2970185068" sldId="380"/>
            <ac:spMk id="4" creationId="{FDB3C018-6904-4094-85A6-7BAF69A201A5}"/>
          </ac:spMkLst>
        </pc:spChg>
        <pc:spChg chg="mod">
          <ac:chgData name="Tommy McClure" userId="5f57beb918c8a44c" providerId="LiveId" clId="{2D6D9FE9-3213-470F-B4C4-4B33763AFD73}" dt="2024-06-02T02:55:07.320" v="12303" actId="14100"/>
          <ac:spMkLst>
            <pc:docMk/>
            <pc:sldMk cId="2970185068" sldId="380"/>
            <ac:spMk id="7" creationId="{2A6B56C3-77F0-4E92-B09D-C8D4A68D5E79}"/>
          </ac:spMkLst>
        </pc:spChg>
      </pc:sldChg>
      <pc:sldChg chg="del">
        <pc:chgData name="Tommy McClure" userId="5f57beb918c8a44c" providerId="LiveId" clId="{2D6D9FE9-3213-470F-B4C4-4B33763AFD73}" dt="2024-06-02T01:57:24.829" v="11800" actId="2696"/>
        <pc:sldMkLst>
          <pc:docMk/>
          <pc:sldMk cId="38655183" sldId="381"/>
        </pc:sldMkLst>
      </pc:sldChg>
      <pc:sldChg chg="del">
        <pc:chgData name="Tommy McClure" userId="5f57beb918c8a44c" providerId="LiveId" clId="{2D6D9FE9-3213-470F-B4C4-4B33763AFD73}" dt="2024-06-02T01:57:38.801" v="11803" actId="2696"/>
        <pc:sldMkLst>
          <pc:docMk/>
          <pc:sldMk cId="1036876047" sldId="382"/>
        </pc:sldMkLst>
      </pc:sldChg>
      <pc:sldChg chg="modSp mod modAnim">
        <pc:chgData name="Tommy McClure" userId="5f57beb918c8a44c" providerId="LiveId" clId="{2D6D9FE9-3213-470F-B4C4-4B33763AFD73}" dt="2024-06-02T13:21:46.561" v="12536" actId="114"/>
        <pc:sldMkLst>
          <pc:docMk/>
          <pc:sldMk cId="3864804268" sldId="383"/>
        </pc:sldMkLst>
        <pc:spChg chg="mod">
          <ac:chgData name="Tommy McClure" userId="5f57beb918c8a44c" providerId="LiveId" clId="{2D6D9FE9-3213-470F-B4C4-4B33763AFD73}" dt="2024-06-01T19:15:48.789" v="1205" actId="1037"/>
          <ac:spMkLst>
            <pc:docMk/>
            <pc:sldMk cId="3864804268" sldId="383"/>
            <ac:spMk id="2" creationId="{13103118-A176-2FEE-B80A-6D48FA63643A}"/>
          </ac:spMkLst>
        </pc:spChg>
        <pc:spChg chg="mod">
          <ac:chgData name="Tommy McClure" userId="5f57beb918c8a44c" providerId="LiveId" clId="{2D6D9FE9-3213-470F-B4C4-4B33763AFD73}" dt="2024-06-02T13:21:46.561" v="12536" actId="114"/>
          <ac:spMkLst>
            <pc:docMk/>
            <pc:sldMk cId="3864804268" sldId="383"/>
            <ac:spMk id="3" creationId="{7F7DA604-71D5-9C1E-843E-3ADB5312BDE7}"/>
          </ac:spMkLst>
        </pc:spChg>
        <pc:spChg chg="mod">
          <ac:chgData name="Tommy McClure" userId="5f57beb918c8a44c" providerId="LiveId" clId="{2D6D9FE9-3213-470F-B4C4-4B33763AFD73}" dt="2024-06-02T02:27:11.879" v="12032" actId="1076"/>
          <ac:spMkLst>
            <pc:docMk/>
            <pc:sldMk cId="3864804268" sldId="383"/>
            <ac:spMk id="4" creationId="{67173F53-0E1C-B7F5-D757-6BFEB62068EA}"/>
          </ac:spMkLst>
        </pc:spChg>
      </pc:sldChg>
      <pc:sldChg chg="addSp delSp modSp add mod ord modAnim modNotes modNotesTx">
        <pc:chgData name="Tommy McClure" userId="5f57beb918c8a44c" providerId="LiveId" clId="{2D6D9FE9-3213-470F-B4C4-4B33763AFD73}" dt="2024-06-02T13:56:07.954" v="13251" actId="115"/>
        <pc:sldMkLst>
          <pc:docMk/>
          <pc:sldMk cId="2507595074" sldId="384"/>
        </pc:sldMkLst>
        <pc:spChg chg="mod">
          <ac:chgData name="Tommy McClure" userId="5f57beb918c8a44c" providerId="LiveId" clId="{2D6D9FE9-3213-470F-B4C4-4B33763AFD73}" dt="2024-06-02T13:55:44.241" v="13249" actId="115"/>
          <ac:spMkLst>
            <pc:docMk/>
            <pc:sldMk cId="2507595074" sldId="384"/>
            <ac:spMk id="3" creationId="{7F7DA604-71D5-9C1E-843E-3ADB5312BDE7}"/>
          </ac:spMkLst>
        </pc:spChg>
        <pc:spChg chg="mod">
          <ac:chgData name="Tommy McClure" userId="5f57beb918c8a44c" providerId="LiveId" clId="{2D6D9FE9-3213-470F-B4C4-4B33763AFD73}" dt="2024-06-02T00:02:02.080" v="7923" actId="1036"/>
          <ac:spMkLst>
            <pc:docMk/>
            <pc:sldMk cId="2507595074" sldId="384"/>
            <ac:spMk id="4" creationId="{714B49AF-EDCD-53A8-F852-CD1A95B791C5}"/>
          </ac:spMkLst>
        </pc:spChg>
        <pc:spChg chg="mod">
          <ac:chgData name="Tommy McClure" userId="5f57beb918c8a44c" providerId="LiveId" clId="{2D6D9FE9-3213-470F-B4C4-4B33763AFD73}" dt="2024-06-01T19:19:28.028" v="1227" actId="1038"/>
          <ac:spMkLst>
            <pc:docMk/>
            <pc:sldMk cId="2507595074" sldId="384"/>
            <ac:spMk id="5" creationId="{95F5D8CB-F65A-FE3C-9DBD-326C8EC77E1A}"/>
          </ac:spMkLst>
        </pc:spChg>
        <pc:spChg chg="add del mod">
          <ac:chgData name="Tommy McClure" userId="5f57beb918c8a44c" providerId="LiveId" clId="{2D6D9FE9-3213-470F-B4C4-4B33763AFD73}" dt="2024-06-01T20:04:52.364" v="2104" actId="478"/>
          <ac:spMkLst>
            <pc:docMk/>
            <pc:sldMk cId="2507595074" sldId="384"/>
            <ac:spMk id="6" creationId="{B915084A-88ED-F545-7B77-6AA3A583BB54}"/>
          </ac:spMkLst>
        </pc:spChg>
        <pc:spChg chg="mod">
          <ac:chgData name="Tommy McClure" userId="5f57beb918c8a44c" providerId="LiveId" clId="{2D6D9FE9-3213-470F-B4C4-4B33763AFD73}" dt="2024-06-02T02:27:40.702" v="12034" actId="1076"/>
          <ac:spMkLst>
            <pc:docMk/>
            <pc:sldMk cId="2507595074" sldId="384"/>
            <ac:spMk id="7" creationId="{3C75B51E-6D25-6D25-A4D1-839EDAC6553C}"/>
          </ac:spMkLst>
        </pc:spChg>
      </pc:sldChg>
      <pc:sldChg chg="modSp add mod modAnim modNotes modNotesTx">
        <pc:chgData name="Tommy McClure" userId="5f57beb918c8a44c" providerId="LiveId" clId="{2D6D9FE9-3213-470F-B4C4-4B33763AFD73}" dt="2024-06-02T03:44:54.333" v="12394" actId="14100"/>
        <pc:sldMkLst>
          <pc:docMk/>
          <pc:sldMk cId="1241483294" sldId="385"/>
        </pc:sldMkLst>
        <pc:spChg chg="mod">
          <ac:chgData name="Tommy McClure" userId="5f57beb918c8a44c" providerId="LiveId" clId="{2D6D9FE9-3213-470F-B4C4-4B33763AFD73}" dt="2024-06-01T20:18:11.657" v="2261" actId="20577"/>
          <ac:spMkLst>
            <pc:docMk/>
            <pc:sldMk cId="1241483294" sldId="385"/>
            <ac:spMk id="2" creationId="{13103118-A176-2FEE-B80A-6D48FA63643A}"/>
          </ac:spMkLst>
        </pc:spChg>
        <pc:spChg chg="mod">
          <ac:chgData name="Tommy McClure" userId="5f57beb918c8a44c" providerId="LiveId" clId="{2D6D9FE9-3213-470F-B4C4-4B33763AFD73}" dt="2024-06-02T02:24:22.652" v="12020" actId="114"/>
          <ac:spMkLst>
            <pc:docMk/>
            <pc:sldMk cId="1241483294" sldId="385"/>
            <ac:spMk id="3" creationId="{7F7DA604-71D5-9C1E-843E-3ADB5312BDE7}"/>
          </ac:spMkLst>
        </pc:spChg>
        <pc:spChg chg="mod">
          <ac:chgData name="Tommy McClure" userId="5f57beb918c8a44c" providerId="LiveId" clId="{2D6D9FE9-3213-470F-B4C4-4B33763AFD73}" dt="2024-06-02T00:02:09.664" v="7926" actId="1036"/>
          <ac:spMkLst>
            <pc:docMk/>
            <pc:sldMk cId="1241483294" sldId="385"/>
            <ac:spMk id="4" creationId="{714B49AF-EDCD-53A8-F852-CD1A95B791C5}"/>
          </ac:spMkLst>
        </pc:spChg>
        <pc:spChg chg="mod">
          <ac:chgData name="Tommy McClure" userId="5f57beb918c8a44c" providerId="LiveId" clId="{2D6D9FE9-3213-470F-B4C4-4B33763AFD73}" dt="2024-06-02T02:27:48.345" v="12035" actId="1076"/>
          <ac:spMkLst>
            <pc:docMk/>
            <pc:sldMk cId="1241483294" sldId="385"/>
            <ac:spMk id="6" creationId="{642BEDD0-85B8-6C73-2E68-A6DBC9B497BE}"/>
          </ac:spMkLst>
        </pc:spChg>
      </pc:sldChg>
      <pc:sldChg chg="modSp add mod modAnim modNotesTx">
        <pc:chgData name="Tommy McClure" userId="5f57beb918c8a44c" providerId="LiveId" clId="{2D6D9FE9-3213-470F-B4C4-4B33763AFD73}" dt="2024-06-02T03:04:57.889" v="12380" actId="113"/>
        <pc:sldMkLst>
          <pc:docMk/>
          <pc:sldMk cId="2616214008" sldId="386"/>
        </pc:sldMkLst>
        <pc:spChg chg="mod">
          <ac:chgData name="Tommy McClure" userId="5f57beb918c8a44c" providerId="LiveId" clId="{2D6D9FE9-3213-470F-B4C4-4B33763AFD73}" dt="2024-06-01T20:46:02.694" v="3161" actId="313"/>
          <ac:spMkLst>
            <pc:docMk/>
            <pc:sldMk cId="2616214008" sldId="386"/>
            <ac:spMk id="2" creationId="{13103118-A176-2FEE-B80A-6D48FA63643A}"/>
          </ac:spMkLst>
        </pc:spChg>
        <pc:spChg chg="mod">
          <ac:chgData name="Tommy McClure" userId="5f57beb918c8a44c" providerId="LiveId" clId="{2D6D9FE9-3213-470F-B4C4-4B33763AFD73}" dt="2024-06-02T03:04:57.889" v="12380" actId="113"/>
          <ac:spMkLst>
            <pc:docMk/>
            <pc:sldMk cId="2616214008" sldId="386"/>
            <ac:spMk id="3" creationId="{7F7DA604-71D5-9C1E-843E-3ADB5312BDE7}"/>
          </ac:spMkLst>
        </pc:spChg>
        <pc:spChg chg="mod">
          <ac:chgData name="Tommy McClure" userId="5f57beb918c8a44c" providerId="LiveId" clId="{2D6D9FE9-3213-470F-B4C4-4B33763AFD73}" dt="2024-06-02T00:02:41.851" v="7931" actId="1036"/>
          <ac:spMkLst>
            <pc:docMk/>
            <pc:sldMk cId="2616214008" sldId="386"/>
            <ac:spMk id="4" creationId="{714B49AF-EDCD-53A8-F852-CD1A95B791C5}"/>
          </ac:spMkLst>
        </pc:spChg>
        <pc:spChg chg="mod">
          <ac:chgData name="Tommy McClure" userId="5f57beb918c8a44c" providerId="LiveId" clId="{2D6D9FE9-3213-470F-B4C4-4B33763AFD73}" dt="2024-06-02T02:27:57.853" v="12036" actId="1076"/>
          <ac:spMkLst>
            <pc:docMk/>
            <pc:sldMk cId="2616214008" sldId="386"/>
            <ac:spMk id="6" creationId="{DE36AAD5-3A8C-B2C5-21C1-8D124D5F18A2}"/>
          </ac:spMkLst>
        </pc:spChg>
      </pc:sldChg>
      <pc:sldChg chg="addSp modSp add mod ord modAnim modNotesTx">
        <pc:chgData name="Tommy McClure" userId="5f57beb918c8a44c" providerId="LiveId" clId="{2D6D9FE9-3213-470F-B4C4-4B33763AFD73}" dt="2024-06-02T02:59:33.019" v="12344"/>
        <pc:sldMkLst>
          <pc:docMk/>
          <pc:sldMk cId="4078945986" sldId="387"/>
        </pc:sldMkLst>
        <pc:spChg chg="mod">
          <ac:chgData name="Tommy McClure" userId="5f57beb918c8a44c" providerId="LiveId" clId="{2D6D9FE9-3213-470F-B4C4-4B33763AFD73}" dt="2024-06-02T02:41:33.392" v="12174" actId="20577"/>
          <ac:spMkLst>
            <pc:docMk/>
            <pc:sldMk cId="4078945986" sldId="387"/>
            <ac:spMk id="2" creationId="{13103118-A176-2FEE-B80A-6D48FA63643A}"/>
          </ac:spMkLst>
        </pc:spChg>
        <pc:spChg chg="mod">
          <ac:chgData name="Tommy McClure" userId="5f57beb918c8a44c" providerId="LiveId" clId="{2D6D9FE9-3213-470F-B4C4-4B33763AFD73}" dt="2024-06-01T21:28:16.553" v="4055" actId="14100"/>
          <ac:spMkLst>
            <pc:docMk/>
            <pc:sldMk cId="4078945986" sldId="387"/>
            <ac:spMk id="3" creationId="{7F7DA604-71D5-9C1E-843E-3ADB5312BDE7}"/>
          </ac:spMkLst>
        </pc:spChg>
        <pc:spChg chg="mod">
          <ac:chgData name="Tommy McClure" userId="5f57beb918c8a44c" providerId="LiveId" clId="{2D6D9FE9-3213-470F-B4C4-4B33763AFD73}" dt="2024-06-02T02:41:10.664" v="12162" actId="115"/>
          <ac:spMkLst>
            <pc:docMk/>
            <pc:sldMk cId="4078945986" sldId="387"/>
            <ac:spMk id="4" creationId="{714B49AF-EDCD-53A8-F852-CD1A95B791C5}"/>
          </ac:spMkLst>
        </pc:spChg>
        <pc:spChg chg="add mod">
          <ac:chgData name="Tommy McClure" userId="5f57beb918c8a44c" providerId="LiveId" clId="{2D6D9FE9-3213-470F-B4C4-4B33763AFD73}" dt="2024-06-01T21:48:38.118" v="4549" actId="14100"/>
          <ac:spMkLst>
            <pc:docMk/>
            <pc:sldMk cId="4078945986" sldId="387"/>
            <ac:spMk id="6" creationId="{C4E9E272-79E3-A081-E68D-CC11403E189F}"/>
          </ac:spMkLst>
        </pc:spChg>
        <pc:spChg chg="add mod">
          <ac:chgData name="Tommy McClure" userId="5f57beb918c8a44c" providerId="LiveId" clId="{2D6D9FE9-3213-470F-B4C4-4B33763AFD73}" dt="2024-06-01T21:48:33.415" v="4548" actId="14100"/>
          <ac:spMkLst>
            <pc:docMk/>
            <pc:sldMk cId="4078945986" sldId="387"/>
            <ac:spMk id="7" creationId="{5906ADB6-FB3D-FFD5-B441-19C58772EFC5}"/>
          </ac:spMkLst>
        </pc:spChg>
        <pc:spChg chg="mod">
          <ac:chgData name="Tommy McClure" userId="5f57beb918c8a44c" providerId="LiveId" clId="{2D6D9FE9-3213-470F-B4C4-4B33763AFD73}" dt="2024-06-02T02:28:20.924" v="12037" actId="1076"/>
          <ac:spMkLst>
            <pc:docMk/>
            <pc:sldMk cId="4078945986" sldId="387"/>
            <ac:spMk id="8" creationId="{4C7CB7EE-2A6B-A1F5-3BE0-1D809CD6917F}"/>
          </ac:spMkLst>
        </pc:spChg>
      </pc:sldChg>
      <pc:sldChg chg="addSp delSp modSp add mod ord delAnim modAnim modNotesTx">
        <pc:chgData name="Tommy McClure" userId="5f57beb918c8a44c" providerId="LiveId" clId="{2D6D9FE9-3213-470F-B4C4-4B33763AFD73}" dt="2024-06-02T05:09:21.410" v="12421" actId="207"/>
        <pc:sldMkLst>
          <pc:docMk/>
          <pc:sldMk cId="2948900915" sldId="388"/>
        </pc:sldMkLst>
        <pc:spChg chg="mod">
          <ac:chgData name="Tommy McClure" userId="5f57beb918c8a44c" providerId="LiveId" clId="{2D6D9FE9-3213-470F-B4C4-4B33763AFD73}" dt="2024-06-02T02:42:36.390" v="12177" actId="20577"/>
          <ac:spMkLst>
            <pc:docMk/>
            <pc:sldMk cId="2948900915" sldId="388"/>
            <ac:spMk id="2" creationId="{13103118-A176-2FEE-B80A-6D48FA63643A}"/>
          </ac:spMkLst>
        </pc:spChg>
        <pc:spChg chg="del mod">
          <ac:chgData name="Tommy McClure" userId="5f57beb918c8a44c" providerId="LiveId" clId="{2D6D9FE9-3213-470F-B4C4-4B33763AFD73}" dt="2024-06-01T21:49:48.857" v="4559" actId="478"/>
          <ac:spMkLst>
            <pc:docMk/>
            <pc:sldMk cId="2948900915" sldId="388"/>
            <ac:spMk id="3" creationId="{7F7DA604-71D5-9C1E-843E-3ADB5312BDE7}"/>
          </ac:spMkLst>
        </pc:spChg>
        <pc:spChg chg="add mod">
          <ac:chgData name="Tommy McClure" userId="5f57beb918c8a44c" providerId="LiveId" clId="{2D6D9FE9-3213-470F-B4C4-4B33763AFD73}" dt="2024-06-02T02:43:33.470" v="12180" actId="255"/>
          <ac:spMkLst>
            <pc:docMk/>
            <pc:sldMk cId="2948900915" sldId="388"/>
            <ac:spMk id="4" creationId="{7F57FFAE-CE71-3799-CC1F-585A616A9A7A}"/>
          </ac:spMkLst>
        </pc:spChg>
        <pc:spChg chg="add del">
          <ac:chgData name="Tommy McClure" userId="5f57beb918c8a44c" providerId="LiveId" clId="{2D6D9FE9-3213-470F-B4C4-4B33763AFD73}" dt="2024-06-01T21:44:20.548" v="4423" actId="478"/>
          <ac:spMkLst>
            <pc:docMk/>
            <pc:sldMk cId="2948900915" sldId="388"/>
            <ac:spMk id="6" creationId="{2F2D08EF-651C-1F73-3D6D-87CAF0624AE6}"/>
          </ac:spMkLst>
        </pc:spChg>
        <pc:spChg chg="add mod">
          <ac:chgData name="Tommy McClure" userId="5f57beb918c8a44c" providerId="LiveId" clId="{2D6D9FE9-3213-470F-B4C4-4B33763AFD73}" dt="2024-06-02T02:44:35.287" v="12199" actId="1036"/>
          <ac:spMkLst>
            <pc:docMk/>
            <pc:sldMk cId="2948900915" sldId="388"/>
            <ac:spMk id="7" creationId="{78EEFA60-E560-683E-7DCA-35CAB76FB9DA}"/>
          </ac:spMkLst>
        </pc:spChg>
        <pc:spChg chg="add mod">
          <ac:chgData name="Tommy McClure" userId="5f57beb918c8a44c" providerId="LiveId" clId="{2D6D9FE9-3213-470F-B4C4-4B33763AFD73}" dt="2024-06-02T02:45:03.318" v="12222" actId="1036"/>
          <ac:spMkLst>
            <pc:docMk/>
            <pc:sldMk cId="2948900915" sldId="388"/>
            <ac:spMk id="8" creationId="{8C52E495-D058-75C6-BEDE-83747B4A47FC}"/>
          </ac:spMkLst>
        </pc:spChg>
        <pc:spChg chg="add mod">
          <ac:chgData name="Tommy McClure" userId="5f57beb918c8a44c" providerId="LiveId" clId="{2D6D9FE9-3213-470F-B4C4-4B33763AFD73}" dt="2024-06-02T02:45:23.113" v="12239" actId="1036"/>
          <ac:spMkLst>
            <pc:docMk/>
            <pc:sldMk cId="2948900915" sldId="388"/>
            <ac:spMk id="9" creationId="{E485DE5B-1EF0-96B5-CA30-7B9C329AE838}"/>
          </ac:spMkLst>
        </pc:spChg>
        <pc:spChg chg="add mod">
          <ac:chgData name="Tommy McClure" userId="5f57beb918c8a44c" providerId="LiveId" clId="{2D6D9FE9-3213-470F-B4C4-4B33763AFD73}" dt="2024-06-02T05:09:21.410" v="12421" actId="207"/>
          <ac:spMkLst>
            <pc:docMk/>
            <pc:sldMk cId="2948900915" sldId="388"/>
            <ac:spMk id="10" creationId="{93ED0C0F-393A-473F-E7C4-728A06224546}"/>
          </ac:spMkLst>
        </pc:spChg>
        <pc:spChg chg="mod">
          <ac:chgData name="Tommy McClure" userId="5f57beb918c8a44c" providerId="LiveId" clId="{2D6D9FE9-3213-470F-B4C4-4B33763AFD73}" dt="2024-06-02T02:28:29.959" v="12038" actId="1076"/>
          <ac:spMkLst>
            <pc:docMk/>
            <pc:sldMk cId="2948900915" sldId="388"/>
            <ac:spMk id="11" creationId="{F5414700-11A0-E5FA-3D9C-1C86572B28C1}"/>
          </ac:spMkLst>
        </pc:spChg>
      </pc:sldChg>
      <pc:sldChg chg="modSp add mod ord modAnim modNotes modNotesTx">
        <pc:chgData name="Tommy McClure" userId="5f57beb918c8a44c" providerId="LiveId" clId="{2D6D9FE9-3213-470F-B4C4-4B33763AFD73}" dt="2024-06-02T23:58:02.124" v="13280" actId="113"/>
        <pc:sldMkLst>
          <pc:docMk/>
          <pc:sldMk cId="133675086" sldId="389"/>
        </pc:sldMkLst>
        <pc:spChg chg="mod">
          <ac:chgData name="Tommy McClure" userId="5f57beb918c8a44c" providerId="LiveId" clId="{2D6D9FE9-3213-470F-B4C4-4B33763AFD73}" dt="2024-06-01T22:06:31.132" v="4970" actId="5793"/>
          <ac:spMkLst>
            <pc:docMk/>
            <pc:sldMk cId="133675086" sldId="389"/>
            <ac:spMk id="2" creationId="{13103118-A176-2FEE-B80A-6D48FA63643A}"/>
          </ac:spMkLst>
        </pc:spChg>
        <pc:spChg chg="mod">
          <ac:chgData name="Tommy McClure" userId="5f57beb918c8a44c" providerId="LiveId" clId="{2D6D9FE9-3213-470F-B4C4-4B33763AFD73}" dt="2024-06-01T23:21:45.657" v="7209" actId="20577"/>
          <ac:spMkLst>
            <pc:docMk/>
            <pc:sldMk cId="133675086" sldId="389"/>
            <ac:spMk id="3" creationId="{7F7DA604-71D5-9C1E-843E-3ADB5312BDE7}"/>
          </ac:spMkLst>
        </pc:spChg>
        <pc:spChg chg="mod">
          <ac:chgData name="Tommy McClure" userId="5f57beb918c8a44c" providerId="LiveId" clId="{2D6D9FE9-3213-470F-B4C4-4B33763AFD73}" dt="2024-06-02T00:03:05.165" v="7945" actId="1035"/>
          <ac:spMkLst>
            <pc:docMk/>
            <pc:sldMk cId="133675086" sldId="389"/>
            <ac:spMk id="4" creationId="{714B49AF-EDCD-53A8-F852-CD1A95B791C5}"/>
          </ac:spMkLst>
        </pc:spChg>
        <pc:spChg chg="mod">
          <ac:chgData name="Tommy McClure" userId="5f57beb918c8a44c" providerId="LiveId" clId="{2D6D9FE9-3213-470F-B4C4-4B33763AFD73}" dt="2024-06-02T02:28:38.824" v="12039" actId="1076"/>
          <ac:spMkLst>
            <pc:docMk/>
            <pc:sldMk cId="133675086" sldId="389"/>
            <ac:spMk id="6" creationId="{E2FAD2BB-43AA-046B-022E-44769D3B45E5}"/>
          </ac:spMkLst>
        </pc:spChg>
      </pc:sldChg>
      <pc:sldChg chg="addSp modSp add mod modAnim modNotesTx">
        <pc:chgData name="Tommy McClure" userId="5f57beb918c8a44c" providerId="LiveId" clId="{2D6D9FE9-3213-470F-B4C4-4B33763AFD73}" dt="2024-06-02T02:46:51.192" v="12244" actId="255"/>
        <pc:sldMkLst>
          <pc:docMk/>
          <pc:sldMk cId="3947951886" sldId="390"/>
        </pc:sldMkLst>
        <pc:spChg chg="mod">
          <ac:chgData name="Tommy McClure" userId="5f57beb918c8a44c" providerId="LiveId" clId="{2D6D9FE9-3213-470F-B4C4-4B33763AFD73}" dt="2024-06-01T22:46:30.556" v="5954" actId="5793"/>
          <ac:spMkLst>
            <pc:docMk/>
            <pc:sldMk cId="3947951886" sldId="390"/>
            <ac:spMk id="2" creationId="{13103118-A176-2FEE-B80A-6D48FA63643A}"/>
          </ac:spMkLst>
        </pc:spChg>
        <pc:spChg chg="mod">
          <ac:chgData name="Tommy McClure" userId="5f57beb918c8a44c" providerId="LiveId" clId="{2D6D9FE9-3213-470F-B4C4-4B33763AFD73}" dt="2024-06-02T02:46:51.192" v="12244" actId="255"/>
          <ac:spMkLst>
            <pc:docMk/>
            <pc:sldMk cId="3947951886" sldId="390"/>
            <ac:spMk id="3" creationId="{7F7DA604-71D5-9C1E-843E-3ADB5312BDE7}"/>
          </ac:spMkLst>
        </pc:spChg>
        <pc:spChg chg="mod">
          <ac:chgData name="Tommy McClure" userId="5f57beb918c8a44c" providerId="LiveId" clId="{2D6D9FE9-3213-470F-B4C4-4B33763AFD73}" dt="2024-06-02T00:03:34.435" v="7962" actId="1036"/>
          <ac:spMkLst>
            <pc:docMk/>
            <pc:sldMk cId="3947951886" sldId="390"/>
            <ac:spMk id="4" creationId="{714B49AF-EDCD-53A8-F852-CD1A95B791C5}"/>
          </ac:spMkLst>
        </pc:spChg>
        <pc:spChg chg="add mod">
          <ac:chgData name="Tommy McClure" userId="5f57beb918c8a44c" providerId="LiveId" clId="{2D6D9FE9-3213-470F-B4C4-4B33763AFD73}" dt="2024-06-01T23:33:38.834" v="7307" actId="1036"/>
          <ac:spMkLst>
            <pc:docMk/>
            <pc:sldMk cId="3947951886" sldId="390"/>
            <ac:spMk id="6" creationId="{15A3613B-363C-30F8-7CAD-4E062CD7A772}"/>
          </ac:spMkLst>
        </pc:spChg>
        <pc:spChg chg="mod">
          <ac:chgData name="Tommy McClure" userId="5f57beb918c8a44c" providerId="LiveId" clId="{2D6D9FE9-3213-470F-B4C4-4B33763AFD73}" dt="2024-06-02T02:28:50.979" v="12040" actId="1076"/>
          <ac:spMkLst>
            <pc:docMk/>
            <pc:sldMk cId="3947951886" sldId="390"/>
            <ac:spMk id="7" creationId="{7B0E3C5E-5EBD-0DF6-3F68-4C8E17DC59DB}"/>
          </ac:spMkLst>
        </pc:spChg>
      </pc:sldChg>
      <pc:sldChg chg="addSp delSp modSp add mod ord delAnim modAnim modNotesTx">
        <pc:chgData name="Tommy McClure" userId="5f57beb918c8a44c" providerId="LiveId" clId="{2D6D9FE9-3213-470F-B4C4-4B33763AFD73}" dt="2024-06-03T00:21:11.586" v="13281" actId="207"/>
        <pc:sldMkLst>
          <pc:docMk/>
          <pc:sldMk cId="2083080089" sldId="391"/>
        </pc:sldMkLst>
        <pc:spChg chg="mod">
          <ac:chgData name="Tommy McClure" userId="5f57beb918c8a44c" providerId="LiveId" clId="{2D6D9FE9-3213-470F-B4C4-4B33763AFD73}" dt="2024-06-01T22:56:19.216" v="6523" actId="5793"/>
          <ac:spMkLst>
            <pc:docMk/>
            <pc:sldMk cId="2083080089" sldId="391"/>
            <ac:spMk id="2" creationId="{13103118-A176-2FEE-B80A-6D48FA63643A}"/>
          </ac:spMkLst>
        </pc:spChg>
        <pc:spChg chg="add mod">
          <ac:chgData name="Tommy McClure" userId="5f57beb918c8a44c" providerId="LiveId" clId="{2D6D9FE9-3213-470F-B4C4-4B33763AFD73}" dt="2024-06-01T23:20:44.206" v="7205" actId="1037"/>
          <ac:spMkLst>
            <pc:docMk/>
            <pc:sldMk cId="2083080089" sldId="391"/>
            <ac:spMk id="3" creationId="{B751F4BC-0C01-9DFC-6DA3-53F063F3D3A8}"/>
          </ac:spMkLst>
        </pc:spChg>
        <pc:spChg chg="mod">
          <ac:chgData name="Tommy McClure" userId="5f57beb918c8a44c" providerId="LiveId" clId="{2D6D9FE9-3213-470F-B4C4-4B33763AFD73}" dt="2024-06-01T23:20:12.761" v="7200" actId="255"/>
          <ac:spMkLst>
            <pc:docMk/>
            <pc:sldMk cId="2083080089" sldId="391"/>
            <ac:spMk id="4" creationId="{7F57FFAE-CE71-3799-CC1F-585A616A9A7A}"/>
          </ac:spMkLst>
        </pc:spChg>
        <pc:spChg chg="mod">
          <ac:chgData name="Tommy McClure" userId="5f57beb918c8a44c" providerId="LiveId" clId="{2D6D9FE9-3213-470F-B4C4-4B33763AFD73}" dt="2024-06-02T02:48:17.305" v="12248" actId="1076"/>
          <ac:spMkLst>
            <pc:docMk/>
            <pc:sldMk cId="2083080089" sldId="391"/>
            <ac:spMk id="5" creationId="{9CD67070-AF05-079B-B2F8-07A4B7723D37}"/>
          </ac:spMkLst>
        </pc:spChg>
        <pc:spChg chg="mod">
          <ac:chgData name="Tommy McClure" userId="5f57beb918c8a44c" providerId="LiveId" clId="{2D6D9FE9-3213-470F-B4C4-4B33763AFD73}" dt="2024-06-01T23:20:25.991" v="7201" actId="255"/>
          <ac:spMkLst>
            <pc:docMk/>
            <pc:sldMk cId="2083080089" sldId="391"/>
            <ac:spMk id="7" creationId="{78EEFA60-E560-683E-7DCA-35CAB76FB9DA}"/>
          </ac:spMkLst>
        </pc:spChg>
        <pc:spChg chg="mod">
          <ac:chgData name="Tommy McClure" userId="5f57beb918c8a44c" providerId="LiveId" clId="{2D6D9FE9-3213-470F-B4C4-4B33763AFD73}" dt="2024-06-03T00:21:11.586" v="13281" actId="207"/>
          <ac:spMkLst>
            <pc:docMk/>
            <pc:sldMk cId="2083080089" sldId="391"/>
            <ac:spMk id="8" creationId="{8C52E495-D058-75C6-BEDE-83747B4A47FC}"/>
          </ac:spMkLst>
        </pc:spChg>
        <pc:spChg chg="mod">
          <ac:chgData name="Tommy McClure" userId="5f57beb918c8a44c" providerId="LiveId" clId="{2D6D9FE9-3213-470F-B4C4-4B33763AFD73}" dt="2024-06-01T23:18:07.153" v="7108" actId="1035"/>
          <ac:spMkLst>
            <pc:docMk/>
            <pc:sldMk cId="2083080089" sldId="391"/>
            <ac:spMk id="9" creationId="{E485DE5B-1EF0-96B5-CA30-7B9C329AE838}"/>
          </ac:spMkLst>
        </pc:spChg>
        <pc:spChg chg="del mod">
          <ac:chgData name="Tommy McClure" userId="5f57beb918c8a44c" providerId="LiveId" clId="{2D6D9FE9-3213-470F-B4C4-4B33763AFD73}" dt="2024-06-01T23:14:54.361" v="6950" actId="478"/>
          <ac:spMkLst>
            <pc:docMk/>
            <pc:sldMk cId="2083080089" sldId="391"/>
            <ac:spMk id="10" creationId="{93ED0C0F-393A-473F-E7C4-728A06224546}"/>
          </ac:spMkLst>
        </pc:spChg>
      </pc:sldChg>
      <pc:sldChg chg="modSp add mod ord modAnim modNotesTx">
        <pc:chgData name="Tommy McClure" userId="5f57beb918c8a44c" providerId="LiveId" clId="{2D6D9FE9-3213-470F-B4C4-4B33763AFD73}" dt="2024-06-02T02:51:12.996" v="12277" actId="113"/>
        <pc:sldMkLst>
          <pc:docMk/>
          <pc:sldMk cId="1435333599" sldId="392"/>
        </pc:sldMkLst>
        <pc:spChg chg="mod">
          <ac:chgData name="Tommy McClure" userId="5f57beb918c8a44c" providerId="LiveId" clId="{2D6D9FE9-3213-470F-B4C4-4B33763AFD73}" dt="2024-06-01T23:36:40.404" v="7369" actId="20577"/>
          <ac:spMkLst>
            <pc:docMk/>
            <pc:sldMk cId="1435333599" sldId="392"/>
            <ac:spMk id="2" creationId="{13103118-A176-2FEE-B80A-6D48FA63643A}"/>
          </ac:spMkLst>
        </pc:spChg>
        <pc:spChg chg="mod">
          <ac:chgData name="Tommy McClure" userId="5f57beb918c8a44c" providerId="LiveId" clId="{2D6D9FE9-3213-470F-B4C4-4B33763AFD73}" dt="2024-06-02T02:50:43.753" v="12270" actId="113"/>
          <ac:spMkLst>
            <pc:docMk/>
            <pc:sldMk cId="1435333599" sldId="392"/>
            <ac:spMk id="3" creationId="{7F7DA604-71D5-9C1E-843E-3ADB5312BDE7}"/>
          </ac:spMkLst>
        </pc:spChg>
        <pc:spChg chg="mod">
          <ac:chgData name="Tommy McClure" userId="5f57beb918c8a44c" providerId="LiveId" clId="{2D6D9FE9-3213-470F-B4C4-4B33763AFD73}" dt="2024-06-02T02:29:00.723" v="12041" actId="1076"/>
          <ac:spMkLst>
            <pc:docMk/>
            <pc:sldMk cId="1435333599" sldId="392"/>
            <ac:spMk id="4" creationId="{070A3697-95AB-A088-D6DF-54A3CE4D4BE2}"/>
          </ac:spMkLst>
        </pc:spChg>
        <pc:spChg chg="mod">
          <ac:chgData name="Tommy McClure" userId="5f57beb918c8a44c" providerId="LiveId" clId="{2D6D9FE9-3213-470F-B4C4-4B33763AFD73}" dt="2024-06-02T00:04:08.320" v="7972" actId="1036"/>
          <ac:spMkLst>
            <pc:docMk/>
            <pc:sldMk cId="1435333599" sldId="392"/>
            <ac:spMk id="6" creationId="{4416E249-7016-A55B-BF9D-C38E3385F471}"/>
          </ac:spMkLst>
        </pc:spChg>
      </pc:sldChg>
      <pc:sldChg chg="modSp add mod modAnim modNotesTx">
        <pc:chgData name="Tommy McClure" userId="5f57beb918c8a44c" providerId="LiveId" clId="{2D6D9FE9-3213-470F-B4C4-4B33763AFD73}" dt="2024-06-02T05:19:25.853" v="12430" actId="113"/>
        <pc:sldMkLst>
          <pc:docMk/>
          <pc:sldMk cId="3643195425" sldId="393"/>
        </pc:sldMkLst>
        <pc:spChg chg="mod">
          <ac:chgData name="Tommy McClure" userId="5f57beb918c8a44c" providerId="LiveId" clId="{2D6D9FE9-3213-470F-B4C4-4B33763AFD73}" dt="2024-06-02T05:19:25.853" v="12430" actId="113"/>
          <ac:spMkLst>
            <pc:docMk/>
            <pc:sldMk cId="3643195425" sldId="393"/>
            <ac:spMk id="3" creationId="{7F7DA604-71D5-9C1E-843E-3ADB5312BDE7}"/>
          </ac:spMkLst>
        </pc:spChg>
        <pc:spChg chg="mod">
          <ac:chgData name="Tommy McClure" userId="5f57beb918c8a44c" providerId="LiveId" clId="{2D6D9FE9-3213-470F-B4C4-4B33763AFD73}" dt="2024-06-02T02:29:10.875" v="12042" actId="1076"/>
          <ac:spMkLst>
            <pc:docMk/>
            <pc:sldMk cId="3643195425" sldId="393"/>
            <ac:spMk id="4" creationId="{D961AC71-0EBE-C155-B387-C3807ADDAF4A}"/>
          </ac:spMkLst>
        </pc:spChg>
        <pc:spChg chg="mod">
          <ac:chgData name="Tommy McClure" userId="5f57beb918c8a44c" providerId="LiveId" clId="{2D6D9FE9-3213-470F-B4C4-4B33763AFD73}" dt="2024-06-02T00:05:10.465" v="8006" actId="1035"/>
          <ac:spMkLst>
            <pc:docMk/>
            <pc:sldMk cId="3643195425" sldId="393"/>
            <ac:spMk id="6" creationId="{4416E249-7016-A55B-BF9D-C38E3385F471}"/>
          </ac:spMkLst>
        </pc:spChg>
      </pc:sldChg>
      <pc:sldChg chg="modSp add mod modAnim modNotesTx">
        <pc:chgData name="Tommy McClure" userId="5f57beb918c8a44c" providerId="LiveId" clId="{2D6D9FE9-3213-470F-B4C4-4B33763AFD73}" dt="2024-06-02T05:21:23.641" v="12433" actId="20577"/>
        <pc:sldMkLst>
          <pc:docMk/>
          <pc:sldMk cId="2504610234" sldId="394"/>
        </pc:sldMkLst>
        <pc:spChg chg="mod">
          <ac:chgData name="Tommy McClure" userId="5f57beb918c8a44c" providerId="LiveId" clId="{2D6D9FE9-3213-470F-B4C4-4B33763AFD73}" dt="2024-06-02T05:21:23.641" v="12433" actId="20577"/>
          <ac:spMkLst>
            <pc:docMk/>
            <pc:sldMk cId="2504610234" sldId="394"/>
            <ac:spMk id="3" creationId="{7F7DA604-71D5-9C1E-843E-3ADB5312BDE7}"/>
          </ac:spMkLst>
        </pc:spChg>
        <pc:spChg chg="mod">
          <ac:chgData name="Tommy McClure" userId="5f57beb918c8a44c" providerId="LiveId" clId="{2D6D9FE9-3213-470F-B4C4-4B33763AFD73}" dt="2024-06-02T02:29:18.821" v="12043" actId="1076"/>
          <ac:spMkLst>
            <pc:docMk/>
            <pc:sldMk cId="2504610234" sldId="394"/>
            <ac:spMk id="4" creationId="{92ADE3C7-0983-6BD3-C4BE-2395C3C4FCD0}"/>
          </ac:spMkLst>
        </pc:spChg>
      </pc:sldChg>
      <pc:sldChg chg="addSp modSp add mod modAnim modNotesTx">
        <pc:chgData name="Tommy McClure" userId="5f57beb918c8a44c" providerId="LiveId" clId="{2D6D9FE9-3213-470F-B4C4-4B33763AFD73}" dt="2024-06-02T02:54:07.216" v="12302" actId="115"/>
        <pc:sldMkLst>
          <pc:docMk/>
          <pc:sldMk cId="536490625" sldId="395"/>
        </pc:sldMkLst>
        <pc:spChg chg="mod">
          <ac:chgData name="Tommy McClure" userId="5f57beb918c8a44c" providerId="LiveId" clId="{2D6D9FE9-3213-470F-B4C4-4B33763AFD73}" dt="2024-06-02T01:34:09.335" v="11069" actId="20577"/>
          <ac:spMkLst>
            <pc:docMk/>
            <pc:sldMk cId="536490625" sldId="395"/>
            <ac:spMk id="2" creationId="{13103118-A176-2FEE-B80A-6D48FA63643A}"/>
          </ac:spMkLst>
        </pc:spChg>
        <pc:spChg chg="mod">
          <ac:chgData name="Tommy McClure" userId="5f57beb918c8a44c" providerId="LiveId" clId="{2D6D9FE9-3213-470F-B4C4-4B33763AFD73}" dt="2024-06-02T02:54:07.216" v="12302" actId="115"/>
          <ac:spMkLst>
            <pc:docMk/>
            <pc:sldMk cId="536490625" sldId="395"/>
            <ac:spMk id="3" creationId="{7F7DA604-71D5-9C1E-843E-3ADB5312BDE7}"/>
          </ac:spMkLst>
        </pc:spChg>
        <pc:spChg chg="add mod">
          <ac:chgData name="Tommy McClure" userId="5f57beb918c8a44c" providerId="LiveId" clId="{2D6D9FE9-3213-470F-B4C4-4B33763AFD73}" dt="2024-06-02T01:45:10.118" v="11195" actId="1036"/>
          <ac:spMkLst>
            <pc:docMk/>
            <pc:sldMk cId="536490625" sldId="395"/>
            <ac:spMk id="4" creationId="{C64A358F-B1AA-1A33-D2C6-5147A547C03A}"/>
          </ac:spMkLst>
        </pc:spChg>
        <pc:spChg chg="mod">
          <ac:chgData name="Tommy McClure" userId="5f57beb918c8a44c" providerId="LiveId" clId="{2D6D9FE9-3213-470F-B4C4-4B33763AFD73}" dt="2024-06-02T01:01:08.608" v="9934" actId="20577"/>
          <ac:spMkLst>
            <pc:docMk/>
            <pc:sldMk cId="536490625" sldId="395"/>
            <ac:spMk id="6" creationId="{4416E249-7016-A55B-BF9D-C38E3385F471}"/>
          </ac:spMkLst>
        </pc:spChg>
        <pc:spChg chg="mod">
          <ac:chgData name="Tommy McClure" userId="5f57beb918c8a44c" providerId="LiveId" clId="{2D6D9FE9-3213-470F-B4C4-4B33763AFD73}" dt="2024-06-02T02:29:39.988" v="12045" actId="1076"/>
          <ac:spMkLst>
            <pc:docMk/>
            <pc:sldMk cId="536490625" sldId="395"/>
            <ac:spMk id="7" creationId="{40DE8CA3-489A-7890-DB6D-B8267333DD77}"/>
          </ac:spMkLst>
        </pc:spChg>
      </pc:sldChg>
      <pc:sldChg chg="addSp modSp add mod modAnim modNotesTx">
        <pc:chgData name="Tommy McClure" userId="5f57beb918c8a44c" providerId="LiveId" clId="{2D6D9FE9-3213-470F-B4C4-4B33763AFD73}" dt="2024-06-02T02:53:28.738" v="12299" actId="1038"/>
        <pc:sldMkLst>
          <pc:docMk/>
          <pc:sldMk cId="344184771" sldId="396"/>
        </pc:sldMkLst>
        <pc:spChg chg="mod">
          <ac:chgData name="Tommy McClure" userId="5f57beb918c8a44c" providerId="LiveId" clId="{2D6D9FE9-3213-470F-B4C4-4B33763AFD73}" dt="2024-06-02T01:14:29.593" v="10638" actId="114"/>
          <ac:spMkLst>
            <pc:docMk/>
            <pc:sldMk cId="344184771" sldId="396"/>
            <ac:spMk id="3" creationId="{7F7DA604-71D5-9C1E-843E-3ADB5312BDE7}"/>
          </ac:spMkLst>
        </pc:spChg>
        <pc:spChg chg="add mod">
          <ac:chgData name="Tommy McClure" userId="5f57beb918c8a44c" providerId="LiveId" clId="{2D6D9FE9-3213-470F-B4C4-4B33763AFD73}" dt="2024-06-02T02:53:28.738" v="12299" actId="1038"/>
          <ac:spMkLst>
            <pc:docMk/>
            <pc:sldMk cId="344184771" sldId="396"/>
            <ac:spMk id="4" creationId="{0E426FBA-3C55-AD99-20A1-379173DF821F}"/>
          </ac:spMkLst>
        </pc:spChg>
        <pc:spChg chg="mod">
          <ac:chgData name="Tommy McClure" userId="5f57beb918c8a44c" providerId="LiveId" clId="{2D6D9FE9-3213-470F-B4C4-4B33763AFD73}" dt="2024-06-02T02:29:27.805" v="12044" actId="1076"/>
          <ac:spMkLst>
            <pc:docMk/>
            <pc:sldMk cId="344184771" sldId="396"/>
            <ac:spMk id="7" creationId="{92659F75-60C9-8218-52F0-D7A45A7B63F1}"/>
          </ac:spMkLst>
        </pc:spChg>
      </pc:sldChg>
      <pc:sldChg chg="modSp add mod ord">
        <pc:chgData name="Tommy McClure" userId="5f57beb918c8a44c" providerId="LiveId" clId="{2D6D9FE9-3213-470F-B4C4-4B33763AFD73}" dt="2024-06-02T03:01:16.254" v="12379" actId="1036"/>
        <pc:sldMkLst>
          <pc:docMk/>
          <pc:sldMk cId="2540725334" sldId="397"/>
        </pc:sldMkLst>
        <pc:spChg chg="mod">
          <ac:chgData name="Tommy McClure" userId="5f57beb918c8a44c" providerId="LiveId" clId="{2D6D9FE9-3213-470F-B4C4-4B33763AFD73}" dt="2024-06-02T03:01:16.254" v="12379" actId="1036"/>
          <ac:spMkLst>
            <pc:docMk/>
            <pc:sldMk cId="2540725334" sldId="397"/>
            <ac:spMk id="2" creationId="{340C7600-5BA8-4A54-887F-74AF87750A31}"/>
          </ac:spMkLst>
        </pc:spChg>
      </pc:sldChg>
      <pc:sldChg chg="addSp del delDesignElem">
        <pc:chgData name="Tommy McClure" userId="5f57beb918c8a44c" providerId="LiveId" clId="{2D6D9FE9-3213-470F-B4C4-4B33763AFD73}" dt="2024-06-02T02:59:06.892" v="12335"/>
        <pc:sldMkLst>
          <pc:docMk/>
          <pc:sldMk cId="3478841586" sldId="398"/>
        </pc:sldMkLst>
        <pc:spChg chg="add">
          <ac:chgData name="Tommy McClure" userId="5f57beb918c8a44c" providerId="LiveId" clId="{2D6D9FE9-3213-470F-B4C4-4B33763AFD73}" dt="2024-06-02T02:59:06.892" v="12335"/>
          <ac:spMkLst>
            <pc:docMk/>
            <pc:sldMk cId="3478841586" sldId="398"/>
            <ac:spMk id="12" creationId="{DE6F2CF7-0423-4CC7-90FD-1FEBA0CA5B4D}"/>
          </ac:spMkLst>
        </pc:spChg>
        <pc:picChg chg="add">
          <ac:chgData name="Tommy McClure" userId="5f57beb918c8a44c" providerId="LiveId" clId="{2D6D9FE9-3213-470F-B4C4-4B33763AFD73}" dt="2024-06-02T02:59:06.892" v="12335"/>
          <ac:picMkLst>
            <pc:docMk/>
            <pc:sldMk cId="3478841586" sldId="398"/>
            <ac:picMk id="10" creationId="{F28C5E77-0080-4457-B42A-3E5420A7C8DC}"/>
          </ac:picMkLst>
        </pc:picChg>
      </pc:sldChg>
      <pc:sldChg chg="addSp modSp del delDesignElem">
        <pc:chgData name="Tommy McClure" userId="5f57beb918c8a44c" providerId="LiveId" clId="{2D6D9FE9-3213-470F-B4C4-4B33763AFD73}" dt="2024-06-02T02:58:59.114" v="12333"/>
        <pc:sldMkLst>
          <pc:docMk/>
          <pc:sldMk cId="3779097611" sldId="398"/>
        </pc:sldMkLst>
        <pc:spChg chg="mod">
          <ac:chgData name="Tommy McClure" userId="5f57beb918c8a44c" providerId="LiveId" clId="{2D6D9FE9-3213-470F-B4C4-4B33763AFD73}" dt="2024-06-02T02:58:40.888" v="12332" actId="20577"/>
          <ac:spMkLst>
            <pc:docMk/>
            <pc:sldMk cId="3779097611" sldId="398"/>
            <ac:spMk id="2" creationId="{340C7600-5BA8-4A54-887F-74AF87750A31}"/>
          </ac:spMkLst>
        </pc:spChg>
        <pc:spChg chg="add">
          <ac:chgData name="Tommy McClure" userId="5f57beb918c8a44c" providerId="LiveId" clId="{2D6D9FE9-3213-470F-B4C4-4B33763AFD73}" dt="2024-06-02T02:58:59.114" v="12333"/>
          <ac:spMkLst>
            <pc:docMk/>
            <pc:sldMk cId="3779097611" sldId="398"/>
            <ac:spMk id="12" creationId="{DE6F2CF7-0423-4CC7-90FD-1FEBA0CA5B4D}"/>
          </ac:spMkLst>
        </pc:spChg>
        <pc:picChg chg="add">
          <ac:chgData name="Tommy McClure" userId="5f57beb918c8a44c" providerId="LiveId" clId="{2D6D9FE9-3213-470F-B4C4-4B33763AFD73}" dt="2024-06-02T02:58:59.114" v="12333"/>
          <ac:picMkLst>
            <pc:docMk/>
            <pc:sldMk cId="3779097611" sldId="398"/>
            <ac:picMk id="10" creationId="{F28C5E77-0080-4457-B42A-3E5420A7C8DC}"/>
          </ac:picMkLst>
        </pc:picChg>
      </pc:sldChg>
      <pc:sldChg chg="modSp add mod ord">
        <pc:chgData name="Tommy McClure" userId="5f57beb918c8a44c" providerId="LiveId" clId="{2D6D9FE9-3213-470F-B4C4-4B33763AFD73}" dt="2024-06-02T03:00:53.527" v="12367" actId="1035"/>
        <pc:sldMkLst>
          <pc:docMk/>
          <pc:sldMk cId="3972449882" sldId="398"/>
        </pc:sldMkLst>
        <pc:spChg chg="mod">
          <ac:chgData name="Tommy McClure" userId="5f57beb918c8a44c" providerId="LiveId" clId="{2D6D9FE9-3213-470F-B4C4-4B33763AFD73}" dt="2024-06-02T03:00:53.527" v="12367" actId="1035"/>
          <ac:spMkLst>
            <pc:docMk/>
            <pc:sldMk cId="3972449882" sldId="398"/>
            <ac:spMk id="2" creationId="{340C7600-5BA8-4A54-887F-74AF87750A31}"/>
          </ac:spMkLst>
        </pc:spChg>
      </pc:sldChg>
      <pc:sldChg chg="add">
        <pc:chgData name="Tommy McClure" userId="5f57beb918c8a44c" providerId="LiveId" clId="{2D6D9FE9-3213-470F-B4C4-4B33763AFD73}" dt="2024-06-02T14:04:41.012" v="13266" actId="2890"/>
        <pc:sldMkLst>
          <pc:docMk/>
          <pc:sldMk cId="746802715" sldId="399"/>
        </pc:sldMkLst>
      </pc:sldChg>
    </pc:docChg>
  </pc:docChgLst>
  <pc:docChgLst>
    <pc:chgData name="Tommy McClure" userId="5f57beb918c8a44c" providerId="LiveId" clId="{360289EF-8691-43BB-9CCD-E745C543CF2C}"/>
    <pc:docChg chg="modSld">
      <pc:chgData name="Tommy McClure" userId="5f57beb918c8a44c" providerId="LiveId" clId="{360289EF-8691-43BB-9CCD-E745C543CF2C}" dt="2023-01-23T19:21:22.191" v="1" actId="20577"/>
      <pc:docMkLst>
        <pc:docMk/>
      </pc:docMkLst>
      <pc:sldChg chg="modSp mod">
        <pc:chgData name="Tommy McClure" userId="5f57beb918c8a44c" providerId="LiveId" clId="{360289EF-8691-43BB-9CCD-E745C543CF2C}" dt="2023-01-23T19:21:22.191" v="1" actId="20577"/>
        <pc:sldMkLst>
          <pc:docMk/>
          <pc:sldMk cId="4134051135" sldId="276"/>
        </pc:sldMkLst>
        <pc:spChg chg="mod">
          <ac:chgData name="Tommy McClure" userId="5f57beb918c8a44c" providerId="LiveId" clId="{360289EF-8691-43BB-9CCD-E745C543CF2C}" dt="2023-01-23T19:21:22.191" v="1" actId="20577"/>
          <ac:spMkLst>
            <pc:docMk/>
            <pc:sldMk cId="4134051135" sldId="276"/>
            <ac:spMk id="10" creationId="{6ED57038-F7CA-9AE0-8976-537151AD5985}"/>
          </ac:spMkLst>
        </pc:spChg>
      </pc:sldChg>
    </pc:docChg>
  </pc:docChgLst>
  <pc:docChgLst>
    <pc:chgData name="Tommy McClure" userId="5f57beb918c8a44c" providerId="LiveId" clId="{5961485D-1472-448F-813B-C425256E9D7C}"/>
    <pc:docChg chg="undo custSel addSld delSld modSld sldOrd modMainMaster">
      <pc:chgData name="Tommy McClure" userId="5f57beb918c8a44c" providerId="LiveId" clId="{5961485D-1472-448F-813B-C425256E9D7C}" dt="2023-01-22T02:40:09.783" v="7099" actId="1076"/>
      <pc:docMkLst>
        <pc:docMk/>
      </pc:docMkLst>
      <pc:sldChg chg="delSp modSp mod modTransition modNotes modNotesTx">
        <pc:chgData name="Tommy McClure" userId="5f57beb918c8a44c" providerId="LiveId" clId="{5961485D-1472-448F-813B-C425256E9D7C}" dt="2023-01-22T02:35:37.536" v="7046" actId="20577"/>
        <pc:sldMkLst>
          <pc:docMk/>
          <pc:sldMk cId="3417721485" sldId="256"/>
        </pc:sldMkLst>
        <pc:picChg chg="del mod">
          <ac:chgData name="Tommy McClure" userId="5f57beb918c8a44c" providerId="LiveId" clId="{5961485D-1472-448F-813B-C425256E9D7C}" dt="2023-01-22T00:13:11.834" v="6742" actId="21"/>
          <ac:picMkLst>
            <pc:docMk/>
            <pc:sldMk cId="3417721485" sldId="256"/>
            <ac:picMk id="5" creationId="{7C454B0C-0819-4D56-9275-BCE254DA659D}"/>
          </ac:picMkLst>
        </pc:picChg>
      </pc:sldChg>
      <pc:sldChg chg="addSp delSp modSp del mod">
        <pc:chgData name="Tommy McClure" userId="5f57beb918c8a44c" providerId="LiveId" clId="{5961485D-1472-448F-813B-C425256E9D7C}" dt="2023-01-21T20:34:40.112" v="4712" actId="2696"/>
        <pc:sldMkLst>
          <pc:docMk/>
          <pc:sldMk cId="2913824905" sldId="258"/>
        </pc:sldMkLst>
        <pc:spChg chg="del mod">
          <ac:chgData name="Tommy McClure" userId="5f57beb918c8a44c" providerId="LiveId" clId="{5961485D-1472-448F-813B-C425256E9D7C}" dt="2023-01-21T20:30:47.195" v="4699" actId="478"/>
          <ac:spMkLst>
            <pc:docMk/>
            <pc:sldMk cId="2913824905" sldId="258"/>
            <ac:spMk id="2" creationId="{BE99F444-FCBD-B140-9C05-E443FA0805C4}"/>
          </ac:spMkLst>
        </pc:spChg>
        <pc:spChg chg="add mod">
          <ac:chgData name="Tommy McClure" userId="5f57beb918c8a44c" providerId="LiveId" clId="{5961485D-1472-448F-813B-C425256E9D7C}" dt="2023-01-21T20:30:47.195" v="4699" actId="478"/>
          <ac:spMkLst>
            <pc:docMk/>
            <pc:sldMk cId="2913824905" sldId="258"/>
            <ac:spMk id="6" creationId="{A1E981D6-DC85-1177-1472-93DEDD22DCD2}"/>
          </ac:spMkLst>
        </pc:spChg>
        <pc:spChg chg="add mod">
          <ac:chgData name="Tommy McClure" userId="5f57beb918c8a44c" providerId="LiveId" clId="{5961485D-1472-448F-813B-C425256E9D7C}" dt="2023-01-21T20:31:55.792" v="4701" actId="478"/>
          <ac:spMkLst>
            <pc:docMk/>
            <pc:sldMk cId="2913824905" sldId="258"/>
            <ac:spMk id="9" creationId="{1B23229E-64A4-9EE5-571C-E69728CE7E48}"/>
          </ac:spMkLst>
        </pc:spChg>
        <pc:graphicFrameChg chg="del mod">
          <ac:chgData name="Tommy McClure" userId="5f57beb918c8a44c" providerId="LiveId" clId="{5961485D-1472-448F-813B-C425256E9D7C}" dt="2023-01-21T20:31:55.792" v="4701" actId="478"/>
          <ac:graphicFrameMkLst>
            <pc:docMk/>
            <pc:sldMk cId="2913824905" sldId="258"/>
            <ac:graphicFrameMk id="5" creationId="{C983627E-F26C-354F-BF0A-ECCD7E968A2B}"/>
          </ac:graphicFrameMkLst>
        </pc:graphicFrameChg>
        <pc:picChg chg="del">
          <ac:chgData name="Tommy McClure" userId="5f57beb918c8a44c" providerId="LiveId" clId="{5961485D-1472-448F-813B-C425256E9D7C}" dt="2023-01-21T20:30:40.264" v="4697" actId="478"/>
          <ac:picMkLst>
            <pc:docMk/>
            <pc:sldMk cId="2913824905" sldId="258"/>
            <ac:picMk id="4" creationId="{D4F2268B-BB87-42FB-B84F-C145C01B497A}"/>
          </ac:picMkLst>
        </pc:picChg>
        <pc:picChg chg="del">
          <ac:chgData name="Tommy McClure" userId="5f57beb918c8a44c" providerId="LiveId" clId="{5961485D-1472-448F-813B-C425256E9D7C}" dt="2023-01-21T20:30:38.033" v="4696" actId="478"/>
          <ac:picMkLst>
            <pc:docMk/>
            <pc:sldMk cId="2913824905" sldId="258"/>
            <ac:picMk id="7" creationId="{FE6C54C5-D2F4-48F8-B65E-7506F07BCCF3}"/>
          </ac:picMkLst>
        </pc:picChg>
      </pc:sldChg>
      <pc:sldChg chg="del">
        <pc:chgData name="Tommy McClure" userId="5f57beb918c8a44c" providerId="LiveId" clId="{5961485D-1472-448F-813B-C425256E9D7C}" dt="2023-01-21T20:34:43.725" v="4713" actId="2696"/>
        <pc:sldMkLst>
          <pc:docMk/>
          <pc:sldMk cId="1429390259" sldId="260"/>
        </pc:sldMkLst>
      </pc:sldChg>
      <pc:sldChg chg="del">
        <pc:chgData name="Tommy McClure" userId="5f57beb918c8a44c" providerId="LiveId" clId="{5961485D-1472-448F-813B-C425256E9D7C}" dt="2023-01-21T20:34:55.463" v="4716" actId="2696"/>
        <pc:sldMkLst>
          <pc:docMk/>
          <pc:sldMk cId="1974828406" sldId="264"/>
        </pc:sldMkLst>
      </pc:sldChg>
      <pc:sldChg chg="del">
        <pc:chgData name="Tommy McClure" userId="5f57beb918c8a44c" providerId="LiveId" clId="{5961485D-1472-448F-813B-C425256E9D7C}" dt="2023-01-22T00:12:10.602" v="6740" actId="2696"/>
        <pc:sldMkLst>
          <pc:docMk/>
          <pc:sldMk cId="2939930866" sldId="274"/>
        </pc:sldMkLst>
      </pc:sldChg>
      <pc:sldChg chg="modSp mod ord modTransition modAnim modNotes modNotesTx">
        <pc:chgData name="Tommy McClure" userId="5f57beb918c8a44c" providerId="LiveId" clId="{5961485D-1472-448F-813B-C425256E9D7C}" dt="2023-01-22T02:36:47.415" v="7058" actId="14100"/>
        <pc:sldMkLst>
          <pc:docMk/>
          <pc:sldMk cId="3684521839" sldId="275"/>
        </pc:sldMkLst>
        <pc:spChg chg="mod">
          <ac:chgData name="Tommy McClure" userId="5f57beb918c8a44c" providerId="LiveId" clId="{5961485D-1472-448F-813B-C425256E9D7C}" dt="2023-01-21T04:11:49.051" v="935" actId="255"/>
          <ac:spMkLst>
            <pc:docMk/>
            <pc:sldMk cId="3684521839" sldId="275"/>
            <ac:spMk id="2" creationId="{13103118-A176-2FEE-B80A-6D48FA63643A}"/>
          </ac:spMkLst>
        </pc:spChg>
        <pc:spChg chg="mod">
          <ac:chgData name="Tommy McClure" userId="5f57beb918c8a44c" providerId="LiveId" clId="{5961485D-1472-448F-813B-C425256E9D7C}" dt="2023-01-21T23:38:35.748" v="6512" actId="255"/>
          <ac:spMkLst>
            <pc:docMk/>
            <pc:sldMk cId="3684521839" sldId="275"/>
            <ac:spMk id="3" creationId="{7F7DA604-71D5-9C1E-843E-3ADB5312BDE7}"/>
          </ac:spMkLst>
        </pc:spChg>
      </pc:sldChg>
      <pc:sldChg chg="addSp delSp modSp mod ord modTransition modAnim modNotes modNotesTx">
        <pc:chgData name="Tommy McClure" userId="5f57beb918c8a44c" providerId="LiveId" clId="{5961485D-1472-448F-813B-C425256E9D7C}" dt="2023-01-22T02:38:33.381" v="7085" actId="14100"/>
        <pc:sldMkLst>
          <pc:docMk/>
          <pc:sldMk cId="4134051135" sldId="276"/>
        </pc:sldMkLst>
        <pc:spChg chg="mod">
          <ac:chgData name="Tommy McClure" userId="5f57beb918c8a44c" providerId="LiveId" clId="{5961485D-1472-448F-813B-C425256E9D7C}" dt="2023-01-21T21:11:51.387" v="5888" actId="20577"/>
          <ac:spMkLst>
            <pc:docMk/>
            <pc:sldMk cId="4134051135" sldId="276"/>
            <ac:spMk id="4" creationId="{E4BAF313-7E01-2C14-9395-B35811914C62}"/>
          </ac:spMkLst>
        </pc:spChg>
        <pc:spChg chg="mod">
          <ac:chgData name="Tommy McClure" userId="5f57beb918c8a44c" providerId="LiveId" clId="{5961485D-1472-448F-813B-C425256E9D7C}" dt="2023-01-21T19:44:09.672" v="3598" actId="1076"/>
          <ac:spMkLst>
            <pc:docMk/>
            <pc:sldMk cId="4134051135" sldId="276"/>
            <ac:spMk id="5" creationId="{53DC7A70-B0C3-9C45-A979-11653D298C03}"/>
          </ac:spMkLst>
        </pc:spChg>
        <pc:spChg chg="mod">
          <ac:chgData name="Tommy McClure" userId="5f57beb918c8a44c" providerId="LiveId" clId="{5961485D-1472-448F-813B-C425256E9D7C}" dt="2023-01-21T21:12:02.545" v="5891" actId="20577"/>
          <ac:spMkLst>
            <pc:docMk/>
            <pc:sldMk cId="4134051135" sldId="276"/>
            <ac:spMk id="6" creationId="{A9E0AB50-D7A3-45CA-13FC-303DA81E96A2}"/>
          </ac:spMkLst>
        </pc:spChg>
        <pc:spChg chg="mod">
          <ac:chgData name="Tommy McClure" userId="5f57beb918c8a44c" providerId="LiveId" clId="{5961485D-1472-448F-813B-C425256E9D7C}" dt="2023-01-21T21:11:44.282" v="5887" actId="20577"/>
          <ac:spMkLst>
            <pc:docMk/>
            <pc:sldMk cId="4134051135" sldId="276"/>
            <ac:spMk id="7" creationId="{65AAD1BD-2A3B-2459-EB29-81CE0A9342EC}"/>
          </ac:spMkLst>
        </pc:spChg>
        <pc:spChg chg="mod">
          <ac:chgData name="Tommy McClure" userId="5f57beb918c8a44c" providerId="LiveId" clId="{5961485D-1472-448F-813B-C425256E9D7C}" dt="2023-01-21T19:43:41.390" v="3593" actId="1076"/>
          <ac:spMkLst>
            <pc:docMk/>
            <pc:sldMk cId="4134051135" sldId="276"/>
            <ac:spMk id="8" creationId="{AEE665EE-83DF-5F98-B157-D955FA7C3E36}"/>
          </ac:spMkLst>
        </pc:spChg>
        <pc:spChg chg="mod">
          <ac:chgData name="Tommy McClure" userId="5f57beb918c8a44c" providerId="LiveId" clId="{5961485D-1472-448F-813B-C425256E9D7C}" dt="2023-01-21T21:11:38.040" v="5886" actId="20577"/>
          <ac:spMkLst>
            <pc:docMk/>
            <pc:sldMk cId="4134051135" sldId="276"/>
            <ac:spMk id="9" creationId="{8008B0C2-337C-F6A4-967F-C569EAF51B09}"/>
          </ac:spMkLst>
        </pc:spChg>
        <pc:spChg chg="add del mod ord">
          <ac:chgData name="Tommy McClure" userId="5f57beb918c8a44c" providerId="LiveId" clId="{5961485D-1472-448F-813B-C425256E9D7C}" dt="2023-01-21T21:51:58.672" v="6286" actId="20577"/>
          <ac:spMkLst>
            <pc:docMk/>
            <pc:sldMk cId="4134051135" sldId="276"/>
            <ac:spMk id="10" creationId="{6ED57038-F7CA-9AE0-8976-537151AD5985}"/>
          </ac:spMkLst>
        </pc:spChg>
        <pc:picChg chg="mod">
          <ac:chgData name="Tommy McClure" userId="5f57beb918c8a44c" providerId="LiveId" clId="{5961485D-1472-448F-813B-C425256E9D7C}" dt="2023-01-21T19:44:10.992" v="3599" actId="1076"/>
          <ac:picMkLst>
            <pc:docMk/>
            <pc:sldMk cId="4134051135" sldId="276"/>
            <ac:picMk id="3" creationId="{082CBA5A-9BA0-27D1-9588-94A6F683BEF6}"/>
          </ac:picMkLst>
        </pc:picChg>
        <pc:cxnChg chg="mod">
          <ac:chgData name="Tommy McClure" userId="5f57beb918c8a44c" providerId="LiveId" clId="{5961485D-1472-448F-813B-C425256E9D7C}" dt="2023-01-21T19:43:38.174" v="3592" actId="1076"/>
          <ac:cxnSpMkLst>
            <pc:docMk/>
            <pc:sldMk cId="4134051135" sldId="276"/>
            <ac:cxnSpMk id="11" creationId="{CA69C43A-1305-AFC2-5964-D0EF4AE79308}"/>
          </ac:cxnSpMkLst>
        </pc:cxnChg>
        <pc:cxnChg chg="mod">
          <ac:chgData name="Tommy McClure" userId="5f57beb918c8a44c" providerId="LiveId" clId="{5961485D-1472-448F-813B-C425256E9D7C}" dt="2023-01-21T19:43:34.275" v="3591" actId="1076"/>
          <ac:cxnSpMkLst>
            <pc:docMk/>
            <pc:sldMk cId="4134051135" sldId="276"/>
            <ac:cxnSpMk id="13" creationId="{887CFBBB-01F8-2F17-8123-92A7EBC42F02}"/>
          </ac:cxnSpMkLst>
        </pc:cxnChg>
        <pc:cxnChg chg="mod">
          <ac:chgData name="Tommy McClure" userId="5f57beb918c8a44c" providerId="LiveId" clId="{5961485D-1472-448F-813B-C425256E9D7C}" dt="2023-01-21T19:43:32.286" v="3590" actId="1076"/>
          <ac:cxnSpMkLst>
            <pc:docMk/>
            <pc:sldMk cId="4134051135" sldId="276"/>
            <ac:cxnSpMk id="15" creationId="{96EB2344-D0A2-B768-AEBC-B2FE26C0ED4E}"/>
          </ac:cxnSpMkLst>
        </pc:cxnChg>
        <pc:cxnChg chg="mod">
          <ac:chgData name="Tommy McClure" userId="5f57beb918c8a44c" providerId="LiveId" clId="{5961485D-1472-448F-813B-C425256E9D7C}" dt="2023-01-21T19:43:30.179" v="3589" actId="1076"/>
          <ac:cxnSpMkLst>
            <pc:docMk/>
            <pc:sldMk cId="4134051135" sldId="276"/>
            <ac:cxnSpMk id="18" creationId="{CC504D5D-D656-AC8A-3376-D3D3DEA4D972}"/>
          </ac:cxnSpMkLst>
        </pc:cxnChg>
        <pc:cxnChg chg="mod">
          <ac:chgData name="Tommy McClure" userId="5f57beb918c8a44c" providerId="LiveId" clId="{5961485D-1472-448F-813B-C425256E9D7C}" dt="2023-01-21T19:43:27.944" v="3588" actId="1076"/>
          <ac:cxnSpMkLst>
            <pc:docMk/>
            <pc:sldMk cId="4134051135" sldId="276"/>
            <ac:cxnSpMk id="19" creationId="{E72F6F92-59B4-47D9-88A3-5D89689ADE2B}"/>
          </ac:cxnSpMkLst>
        </pc:cxnChg>
        <pc:cxnChg chg="mod">
          <ac:chgData name="Tommy McClure" userId="5f57beb918c8a44c" providerId="LiveId" clId="{5961485D-1472-448F-813B-C425256E9D7C}" dt="2023-01-21T19:43:25.326" v="3587" actId="1076"/>
          <ac:cxnSpMkLst>
            <pc:docMk/>
            <pc:sldMk cId="4134051135" sldId="276"/>
            <ac:cxnSpMk id="20" creationId="{B6190AAB-1A26-BEDE-E97C-5ABEAAF13AE4}"/>
          </ac:cxnSpMkLst>
        </pc:cxnChg>
      </pc:sldChg>
      <pc:sldChg chg="new del">
        <pc:chgData name="Tommy McClure" userId="5f57beb918c8a44c" providerId="LiveId" clId="{5961485D-1472-448F-813B-C425256E9D7C}" dt="2023-01-21T21:32:36.576" v="6136" actId="2696"/>
        <pc:sldMkLst>
          <pc:docMk/>
          <pc:sldMk cId="3287119370" sldId="277"/>
        </pc:sldMkLst>
      </pc:sldChg>
      <pc:sldChg chg="modSp add mod ord modTransition modNotes modNotesTx">
        <pc:chgData name="Tommy McClure" userId="5f57beb918c8a44c" providerId="LiveId" clId="{5961485D-1472-448F-813B-C425256E9D7C}" dt="2023-01-22T02:36:18.649" v="7051" actId="2711"/>
        <pc:sldMkLst>
          <pc:docMk/>
          <pc:sldMk cId="3828198785" sldId="278"/>
        </pc:sldMkLst>
        <pc:spChg chg="mod">
          <ac:chgData name="Tommy McClure" userId="5f57beb918c8a44c" providerId="LiveId" clId="{5961485D-1472-448F-813B-C425256E9D7C}" dt="2023-01-21T03:30:23.570" v="37" actId="20577"/>
          <ac:spMkLst>
            <pc:docMk/>
            <pc:sldMk cId="3828198785" sldId="278"/>
            <ac:spMk id="2" creationId="{13103118-A176-2FEE-B80A-6D48FA63643A}"/>
          </ac:spMkLst>
        </pc:spChg>
        <pc:spChg chg="mod">
          <ac:chgData name="Tommy McClure" userId="5f57beb918c8a44c" providerId="LiveId" clId="{5961485D-1472-448F-813B-C425256E9D7C}" dt="2023-01-21T03:34:28.750" v="64" actId="2711"/>
          <ac:spMkLst>
            <pc:docMk/>
            <pc:sldMk cId="3828198785" sldId="278"/>
            <ac:spMk id="3" creationId="{7F7DA604-71D5-9C1E-843E-3ADB5312BDE7}"/>
          </ac:spMkLst>
        </pc:spChg>
      </pc:sldChg>
      <pc:sldChg chg="modSp add mod modTransition modAnim modNotesTx">
        <pc:chgData name="Tommy McClure" userId="5f57beb918c8a44c" providerId="LiveId" clId="{5961485D-1472-448F-813B-C425256E9D7C}" dt="2023-01-22T01:36:42.365" v="7037"/>
        <pc:sldMkLst>
          <pc:docMk/>
          <pc:sldMk cId="1273306396" sldId="279"/>
        </pc:sldMkLst>
        <pc:spChg chg="mod">
          <ac:chgData name="Tommy McClure" userId="5f57beb918c8a44c" providerId="LiveId" clId="{5961485D-1472-448F-813B-C425256E9D7C}" dt="2023-01-21T23:50:28.618" v="6703" actId="113"/>
          <ac:spMkLst>
            <pc:docMk/>
            <pc:sldMk cId="1273306396" sldId="279"/>
            <ac:spMk id="3" creationId="{7F7DA604-71D5-9C1E-843E-3ADB5312BDE7}"/>
          </ac:spMkLst>
        </pc:spChg>
      </pc:sldChg>
      <pc:sldChg chg="add del">
        <pc:chgData name="Tommy McClure" userId="5f57beb918c8a44c" providerId="LiveId" clId="{5961485D-1472-448F-813B-C425256E9D7C}" dt="2023-01-21T18:47:00.261" v="1722" actId="2696"/>
        <pc:sldMkLst>
          <pc:docMk/>
          <pc:sldMk cId="1268361118" sldId="280"/>
        </pc:sldMkLst>
      </pc:sldChg>
      <pc:sldChg chg="modSp add mod modTransition modAnim modNotes modNotesTx">
        <pc:chgData name="Tommy McClure" userId="5f57beb918c8a44c" providerId="LiveId" clId="{5961485D-1472-448F-813B-C425256E9D7C}" dt="2023-01-22T02:37:05.764" v="7062" actId="14100"/>
        <pc:sldMkLst>
          <pc:docMk/>
          <pc:sldMk cId="1666917387" sldId="281"/>
        </pc:sldMkLst>
        <pc:spChg chg="mod">
          <ac:chgData name="Tommy McClure" userId="5f57beb918c8a44c" providerId="LiveId" clId="{5961485D-1472-448F-813B-C425256E9D7C}" dt="2023-01-22T01:03:27.039" v="6967" actId="20577"/>
          <ac:spMkLst>
            <pc:docMk/>
            <pc:sldMk cId="1666917387" sldId="281"/>
            <ac:spMk id="3" creationId="{7F7DA604-71D5-9C1E-843E-3ADB5312BDE7}"/>
          </ac:spMkLst>
        </pc:spChg>
      </pc:sldChg>
      <pc:sldChg chg="addSp modSp add mod modTransition modAnim modNotes modNotesTx">
        <pc:chgData name="Tommy McClure" userId="5f57beb918c8a44c" providerId="LiveId" clId="{5961485D-1472-448F-813B-C425256E9D7C}" dt="2023-01-22T02:37:20.845" v="7066" actId="14100"/>
        <pc:sldMkLst>
          <pc:docMk/>
          <pc:sldMk cId="118161978" sldId="282"/>
        </pc:sldMkLst>
        <pc:spChg chg="mod">
          <ac:chgData name="Tommy McClure" userId="5f57beb918c8a44c" providerId="LiveId" clId="{5961485D-1472-448F-813B-C425256E9D7C}" dt="2023-01-21T23:52:08.788" v="6707" actId="14100"/>
          <ac:spMkLst>
            <pc:docMk/>
            <pc:sldMk cId="118161978" sldId="282"/>
            <ac:spMk id="2" creationId="{13103118-A176-2FEE-B80A-6D48FA63643A}"/>
          </ac:spMkLst>
        </pc:spChg>
        <pc:spChg chg="mod">
          <ac:chgData name="Tommy McClure" userId="5f57beb918c8a44c" providerId="LiveId" clId="{5961485D-1472-448F-813B-C425256E9D7C}" dt="2023-01-22T01:30:05.438" v="7000" actId="113"/>
          <ac:spMkLst>
            <pc:docMk/>
            <pc:sldMk cId="118161978" sldId="282"/>
            <ac:spMk id="3" creationId="{7F7DA604-71D5-9C1E-843E-3ADB5312BDE7}"/>
          </ac:spMkLst>
        </pc:spChg>
        <pc:spChg chg="add mod">
          <ac:chgData name="Tommy McClure" userId="5f57beb918c8a44c" providerId="LiveId" clId="{5961485D-1472-448F-813B-C425256E9D7C}" dt="2023-01-21T18:57:21.233" v="1851" actId="1076"/>
          <ac:spMkLst>
            <pc:docMk/>
            <pc:sldMk cId="118161978" sldId="282"/>
            <ac:spMk id="4" creationId="{714B49AF-EDCD-53A8-F852-CD1A95B791C5}"/>
          </ac:spMkLst>
        </pc:spChg>
        <pc:spChg chg="add mod">
          <ac:chgData name="Tommy McClure" userId="5f57beb918c8a44c" providerId="LiveId" clId="{5961485D-1472-448F-813B-C425256E9D7C}" dt="2023-01-21T18:58:19.898" v="1860" actId="1076"/>
          <ac:spMkLst>
            <pc:docMk/>
            <pc:sldMk cId="118161978" sldId="282"/>
            <ac:spMk id="5" creationId="{95F5D8CB-F65A-FE3C-9DBD-326C8EC77E1A}"/>
          </ac:spMkLst>
        </pc:spChg>
      </pc:sldChg>
      <pc:sldChg chg="modSp add mod modTransition modAnim modNotes modNotesTx">
        <pc:chgData name="Tommy McClure" userId="5f57beb918c8a44c" providerId="LiveId" clId="{5961485D-1472-448F-813B-C425256E9D7C}" dt="2023-01-22T02:37:33.192" v="7069" actId="14100"/>
        <pc:sldMkLst>
          <pc:docMk/>
          <pc:sldMk cId="1867673246" sldId="283"/>
        </pc:sldMkLst>
        <pc:spChg chg="mod">
          <ac:chgData name="Tommy McClure" userId="5f57beb918c8a44c" providerId="LiveId" clId="{5961485D-1472-448F-813B-C425256E9D7C}" dt="2023-01-22T01:30:37.878" v="7004" actId="114"/>
          <ac:spMkLst>
            <pc:docMk/>
            <pc:sldMk cId="1867673246" sldId="283"/>
            <ac:spMk id="3" creationId="{7F7DA604-71D5-9C1E-843E-3ADB5312BDE7}"/>
          </ac:spMkLst>
        </pc:spChg>
      </pc:sldChg>
      <pc:sldChg chg="modSp add mod modTransition modAnim modNotes modNotesTx">
        <pc:chgData name="Tommy McClure" userId="5f57beb918c8a44c" providerId="LiveId" clId="{5961485D-1472-448F-813B-C425256E9D7C}" dt="2023-01-22T02:37:44.144" v="7072" actId="14100"/>
        <pc:sldMkLst>
          <pc:docMk/>
          <pc:sldMk cId="1262196072" sldId="284"/>
        </pc:sldMkLst>
        <pc:spChg chg="mod">
          <ac:chgData name="Tommy McClure" userId="5f57beb918c8a44c" providerId="LiveId" clId="{5961485D-1472-448F-813B-C425256E9D7C}" dt="2023-01-21T19:42:19.622" v="3584" actId="113"/>
          <ac:spMkLst>
            <pc:docMk/>
            <pc:sldMk cId="1262196072" sldId="284"/>
            <ac:spMk id="3" creationId="{7F7DA604-71D5-9C1E-843E-3ADB5312BDE7}"/>
          </ac:spMkLst>
        </pc:spChg>
      </pc:sldChg>
      <pc:sldChg chg="modSp add mod modTransition modAnim modNotes modNotesTx">
        <pc:chgData name="Tommy McClure" userId="5f57beb918c8a44c" providerId="LiveId" clId="{5961485D-1472-448F-813B-C425256E9D7C}" dt="2023-01-22T02:37:56.278" v="7075" actId="14100"/>
        <pc:sldMkLst>
          <pc:docMk/>
          <pc:sldMk cId="1759872648" sldId="285"/>
        </pc:sldMkLst>
        <pc:spChg chg="mod">
          <ac:chgData name="Tommy McClure" userId="5f57beb918c8a44c" providerId="LiveId" clId="{5961485D-1472-448F-813B-C425256E9D7C}" dt="2023-01-21T23:55:39.271" v="6719" actId="14100"/>
          <ac:spMkLst>
            <pc:docMk/>
            <pc:sldMk cId="1759872648" sldId="285"/>
            <ac:spMk id="2" creationId="{13103118-A176-2FEE-B80A-6D48FA63643A}"/>
          </ac:spMkLst>
        </pc:spChg>
        <pc:spChg chg="mod">
          <ac:chgData name="Tommy McClure" userId="5f57beb918c8a44c" providerId="LiveId" clId="{5961485D-1472-448F-813B-C425256E9D7C}" dt="2023-01-22T01:32:42.485" v="7013" actId="20577"/>
          <ac:spMkLst>
            <pc:docMk/>
            <pc:sldMk cId="1759872648" sldId="285"/>
            <ac:spMk id="3" creationId="{7F7DA604-71D5-9C1E-843E-3ADB5312BDE7}"/>
          </ac:spMkLst>
        </pc:spChg>
      </pc:sldChg>
      <pc:sldChg chg="modSp add mod modTransition modAnim modNotes modNotesTx">
        <pc:chgData name="Tommy McClure" userId="5f57beb918c8a44c" providerId="LiveId" clId="{5961485D-1472-448F-813B-C425256E9D7C}" dt="2023-01-22T02:38:08.202" v="7078" actId="14100"/>
        <pc:sldMkLst>
          <pc:docMk/>
          <pc:sldMk cId="3524883089" sldId="286"/>
        </pc:sldMkLst>
        <pc:spChg chg="mod">
          <ac:chgData name="Tommy McClure" userId="5f57beb918c8a44c" providerId="LiveId" clId="{5961485D-1472-448F-813B-C425256E9D7C}" dt="2023-01-22T01:34:14.162" v="7035" actId="313"/>
          <ac:spMkLst>
            <pc:docMk/>
            <pc:sldMk cId="3524883089" sldId="286"/>
            <ac:spMk id="3" creationId="{7F7DA604-71D5-9C1E-843E-3ADB5312BDE7}"/>
          </ac:spMkLst>
        </pc:spChg>
      </pc:sldChg>
      <pc:sldChg chg="modSp del mod modTransition modNotes">
        <pc:chgData name="Tommy McClure" userId="5f57beb918c8a44c" providerId="LiveId" clId="{5961485D-1472-448F-813B-C425256E9D7C}" dt="2023-01-22T02:40:09.783" v="7099" actId="1076"/>
        <pc:sldMkLst>
          <pc:docMk/>
          <pc:sldMk cId="2970185068" sldId="380"/>
        </pc:sldMkLst>
        <pc:spChg chg="mod">
          <ac:chgData name="Tommy McClure" userId="5f57beb918c8a44c" providerId="LiveId" clId="{5961485D-1472-448F-813B-C425256E9D7C}" dt="2023-01-21T20:33:25.192" v="4706" actId="207"/>
          <ac:spMkLst>
            <pc:docMk/>
            <pc:sldMk cId="2970185068" sldId="380"/>
            <ac:spMk id="4" creationId="{FDB3C018-6904-4094-85A6-7BAF69A201A5}"/>
          </ac:spMkLst>
        </pc:spChg>
        <pc:spChg chg="mod">
          <ac:chgData name="Tommy McClure" userId="5f57beb918c8a44c" providerId="LiveId" clId="{5961485D-1472-448F-813B-C425256E9D7C}" dt="2023-01-21T20:36:52.730" v="4939" actId="207"/>
          <ac:spMkLst>
            <pc:docMk/>
            <pc:sldMk cId="2970185068" sldId="380"/>
            <ac:spMk id="7" creationId="{2A6B56C3-77F0-4E92-B09D-C8D4A68D5E79}"/>
          </ac:spMkLst>
        </pc:spChg>
        <pc:spChg chg="mod">
          <ac:chgData name="Tommy McClure" userId="5f57beb918c8a44c" providerId="LiveId" clId="{5961485D-1472-448F-813B-C425256E9D7C}" dt="2023-01-21T20:36:41.894" v="4888" actId="207"/>
          <ac:spMkLst>
            <pc:docMk/>
            <pc:sldMk cId="2970185068" sldId="380"/>
            <ac:spMk id="10" creationId="{BB8A7FBA-4C4C-4440-9886-90F8BD6246FB}"/>
          </ac:spMkLst>
        </pc:spChg>
      </pc:sldChg>
      <pc:sldChg chg="modSp add mod modTransition modAnim modNotes modNotesTx">
        <pc:chgData name="Tommy McClure" userId="5f57beb918c8a44c" providerId="LiveId" clId="{5961485D-1472-448F-813B-C425256E9D7C}" dt="2023-01-22T02:38:19.220" v="7081" actId="14100"/>
        <pc:sldMkLst>
          <pc:docMk/>
          <pc:sldMk cId="38655183" sldId="381"/>
        </pc:sldMkLst>
        <pc:spChg chg="mod">
          <ac:chgData name="Tommy McClure" userId="5f57beb918c8a44c" providerId="LiveId" clId="{5961485D-1472-448F-813B-C425256E9D7C}" dt="2023-01-21T23:56:54.761" v="6728" actId="14100"/>
          <ac:spMkLst>
            <pc:docMk/>
            <pc:sldMk cId="38655183" sldId="381"/>
            <ac:spMk id="2" creationId="{13103118-A176-2FEE-B80A-6D48FA63643A}"/>
          </ac:spMkLst>
        </pc:spChg>
        <pc:spChg chg="mod">
          <ac:chgData name="Tommy McClure" userId="5f57beb918c8a44c" providerId="LiveId" clId="{5961485D-1472-448F-813B-C425256E9D7C}" dt="2023-01-21T20:58:21.424" v="5696" actId="207"/>
          <ac:spMkLst>
            <pc:docMk/>
            <pc:sldMk cId="38655183" sldId="381"/>
            <ac:spMk id="3" creationId="{7F7DA604-71D5-9C1E-843E-3ADB5312BDE7}"/>
          </ac:spMkLst>
        </pc:spChg>
      </pc:sldChg>
      <pc:sldChg chg="del">
        <pc:chgData name="Tommy McClure" userId="5f57beb918c8a44c" providerId="LiveId" clId="{5961485D-1472-448F-813B-C425256E9D7C}" dt="2023-01-21T20:35:24.534" v="4718"/>
        <pc:sldMkLst>
          <pc:docMk/>
          <pc:sldMk cId="503098737" sldId="381"/>
        </pc:sldMkLst>
      </pc:sldChg>
      <pc:sldChg chg="add del">
        <pc:chgData name="Tommy McClure" userId="5f57beb918c8a44c" providerId="LiveId" clId="{5961485D-1472-448F-813B-C425256E9D7C}" dt="2023-01-21T20:34:52.359" v="4715" actId="2696"/>
        <pc:sldMkLst>
          <pc:docMk/>
          <pc:sldMk cId="1637485316" sldId="381"/>
        </pc:sldMkLst>
      </pc:sldChg>
      <pc:sldChg chg="del">
        <pc:chgData name="Tommy McClure" userId="5f57beb918c8a44c" providerId="LiveId" clId="{5961485D-1472-448F-813B-C425256E9D7C}" dt="2023-01-21T20:35:12.131" v="4717"/>
        <pc:sldMkLst>
          <pc:docMk/>
          <pc:sldMk cId="3233422277" sldId="381"/>
        </pc:sldMkLst>
      </pc:sldChg>
      <pc:sldChg chg="addSp delSp modSp add mod ord modTransition modAnim modNotes modNotesTx">
        <pc:chgData name="Tommy McClure" userId="5f57beb918c8a44c" providerId="LiveId" clId="{5961485D-1472-448F-813B-C425256E9D7C}" dt="2023-01-22T02:39:24.362" v="7093" actId="113"/>
        <pc:sldMkLst>
          <pc:docMk/>
          <pc:sldMk cId="1036876047" sldId="382"/>
        </pc:sldMkLst>
        <pc:spChg chg="del">
          <ac:chgData name="Tommy McClure" userId="5f57beb918c8a44c" providerId="LiveId" clId="{5961485D-1472-448F-813B-C425256E9D7C}" dt="2023-01-21T21:24:59.674" v="6023" actId="478"/>
          <ac:spMkLst>
            <pc:docMk/>
            <pc:sldMk cId="1036876047" sldId="382"/>
            <ac:spMk id="2" creationId="{13103118-A176-2FEE-B80A-6D48FA63643A}"/>
          </ac:spMkLst>
        </pc:spChg>
        <pc:spChg chg="mod">
          <ac:chgData name="Tommy McClure" userId="5f57beb918c8a44c" providerId="LiveId" clId="{5961485D-1472-448F-813B-C425256E9D7C}" dt="2023-01-21T21:32:07.993" v="6134" actId="255"/>
          <ac:spMkLst>
            <pc:docMk/>
            <pc:sldMk cId="1036876047" sldId="382"/>
            <ac:spMk id="3" creationId="{7F7DA604-71D5-9C1E-843E-3ADB5312BDE7}"/>
          </ac:spMkLst>
        </pc:spChg>
        <pc:spChg chg="add del mod">
          <ac:chgData name="Tommy McClure" userId="5f57beb918c8a44c" providerId="LiveId" clId="{5961485D-1472-448F-813B-C425256E9D7C}" dt="2023-01-21T21:25:03.771" v="6025" actId="478"/>
          <ac:spMkLst>
            <pc:docMk/>
            <pc:sldMk cId="1036876047" sldId="382"/>
            <ac:spMk id="7" creationId="{6CBB1A29-BFD5-B817-8461-C6EE3F9D6E26}"/>
          </ac:spMkLst>
        </pc:spChg>
        <pc:spChg chg="add mod">
          <ac:chgData name="Tommy McClure" userId="5f57beb918c8a44c" providerId="LiveId" clId="{5961485D-1472-448F-813B-C425256E9D7C}" dt="2023-01-21T21:34:45.284" v="6148" actId="115"/>
          <ac:spMkLst>
            <pc:docMk/>
            <pc:sldMk cId="1036876047" sldId="382"/>
            <ac:spMk id="8" creationId="{1D709CA4-F628-3232-959A-9EB63BBACED2}"/>
          </ac:spMkLst>
        </pc:spChg>
      </pc:sldChg>
      <pc:sldMasterChg chg="modTransition modSldLayout">
        <pc:chgData name="Tommy McClure" userId="5f57beb918c8a44c" providerId="LiveId" clId="{5961485D-1472-448F-813B-C425256E9D7C}" dt="2023-01-22T01:36:42.365" v="7037"/>
        <pc:sldMasterMkLst>
          <pc:docMk/>
          <pc:sldMasterMk cId="3631483543" sldId="2147483762"/>
        </pc:sldMasterMkLst>
        <pc:sldLayoutChg chg="modTransition">
          <pc:chgData name="Tommy McClure" userId="5f57beb918c8a44c" providerId="LiveId" clId="{5961485D-1472-448F-813B-C425256E9D7C}" dt="2023-01-22T01:36:42.365" v="7037"/>
          <pc:sldLayoutMkLst>
            <pc:docMk/>
            <pc:sldMasterMk cId="3631483543" sldId="2147483762"/>
            <pc:sldLayoutMk cId="2936629884" sldId="2147483763"/>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1866939855" sldId="2147483764"/>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477124191" sldId="2147483765"/>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2898221670" sldId="2147483766"/>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1239090487" sldId="2147483767"/>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482036382" sldId="2147483768"/>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1565140264" sldId="2147483769"/>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104193855" sldId="2147483770"/>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2431000422" sldId="2147483771"/>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2028133131" sldId="2147483772"/>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2359988257" sldId="2147483773"/>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686364141" sldId="2147483774"/>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2911763870" sldId="2147483775"/>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3050220353" sldId="2147483776"/>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1505002471" sldId="2147483777"/>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3606343233" sldId="2147483778"/>
          </pc:sldLayoutMkLst>
        </pc:sldLayoutChg>
        <pc:sldLayoutChg chg="modTransition">
          <pc:chgData name="Tommy McClure" userId="5f57beb918c8a44c" providerId="LiveId" clId="{5961485D-1472-448F-813B-C425256E9D7C}" dt="2023-01-22T01:36:42.365" v="7037"/>
          <pc:sldLayoutMkLst>
            <pc:docMk/>
            <pc:sldMasterMk cId="3631483543" sldId="2147483762"/>
            <pc:sldLayoutMk cId="2337592967" sldId="214748377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7F2D40-DF92-4ADE-A761-CBF896599CA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874F42E9-55BA-437C-85B3-324B4E2BF26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6/2/2024 AM-PM</a:t>
            </a:r>
            <a:endParaRPr lang="en-US" dirty="0"/>
          </a:p>
        </p:txBody>
      </p:sp>
      <p:sp>
        <p:nvSpPr>
          <p:cNvPr id="4" name="Footer Placeholder 3">
            <a:extLst>
              <a:ext uri="{FF2B5EF4-FFF2-40B4-BE49-F238E27FC236}">
                <a16:creationId xmlns:a16="http://schemas.microsoft.com/office/drawing/2014/main" id="{407DF0FD-84A5-462F-A0AC-B2CEF6020C4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5D85C710-014C-4C89-9B64-843B9863CEB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FEC605DA-80A8-4B7B-B889-6C5700BB4CEA}" type="slidenum">
              <a:rPr lang="en-US" smtClean="0"/>
              <a:t>‹#›</a:t>
            </a:fld>
            <a:endParaRPr lang="en-US" dirty="0"/>
          </a:p>
        </p:txBody>
      </p:sp>
    </p:spTree>
    <p:extLst>
      <p:ext uri="{BB962C8B-B14F-4D97-AF65-F5344CB8AC3E}">
        <p14:creationId xmlns:p14="http://schemas.microsoft.com/office/powerpoint/2010/main" val="216653922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6/2/2024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3544625-0ADF-4414-89A2-9E135F0C849F}" type="slidenum">
              <a:rPr lang="en-US" smtClean="0"/>
              <a:t>‹#›</a:t>
            </a:fld>
            <a:endParaRPr lang="en-US" dirty="0"/>
          </a:p>
        </p:txBody>
      </p:sp>
    </p:spTree>
    <p:extLst>
      <p:ext uri="{BB962C8B-B14F-4D97-AF65-F5344CB8AC3E}">
        <p14:creationId xmlns:p14="http://schemas.microsoft.com/office/powerpoint/2010/main" val="112222809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1</a:t>
            </a:fld>
            <a:endParaRPr lang="en-US" dirty="0"/>
          </a:p>
        </p:txBody>
      </p:sp>
      <p:sp>
        <p:nvSpPr>
          <p:cNvPr id="5" name="Date Placeholder 4">
            <a:extLst>
              <a:ext uri="{FF2B5EF4-FFF2-40B4-BE49-F238E27FC236}">
                <a16:creationId xmlns:a16="http://schemas.microsoft.com/office/drawing/2014/main" id="{9798FCD2-18C2-A915-3681-C7BA44789ED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749808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3525"/>
            <a:ext cx="4321175" cy="3240088"/>
          </a:xfrm>
        </p:spPr>
      </p:sp>
      <p:sp>
        <p:nvSpPr>
          <p:cNvPr id="3" name="Notes Placeholder 2"/>
          <p:cNvSpPr>
            <a:spLocks noGrp="1"/>
          </p:cNvSpPr>
          <p:nvPr>
            <p:ph type="body" idx="1"/>
          </p:nvPr>
        </p:nvSpPr>
        <p:spPr>
          <a:xfrm>
            <a:off x="0" y="3503772"/>
            <a:ext cx="7315200" cy="6097429"/>
          </a:xfrm>
        </p:spPr>
        <p:txBody>
          <a:bodyPr/>
          <a:lstStyle/>
          <a:p>
            <a:r>
              <a:rPr lang="en-US" b="1" dirty="0">
                <a:latin typeface="Arial" panose="020B0604020202020204" pitchFamily="34" charset="0"/>
                <a:cs typeface="Arial" panose="020B0604020202020204" pitchFamily="34" charset="0"/>
              </a:rPr>
              <a:t>Proverbs 12:2 KJV 2 A good man </a:t>
            </a:r>
            <a:r>
              <a:rPr lang="en-US" b="1" dirty="0" err="1">
                <a:latin typeface="Arial" panose="020B0604020202020204" pitchFamily="34" charset="0"/>
                <a:cs typeface="Arial" panose="020B0604020202020204" pitchFamily="34" charset="0"/>
              </a:rPr>
              <a:t>obtaineth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favour</a:t>
            </a:r>
            <a:r>
              <a:rPr lang="en-US" b="1" dirty="0">
                <a:latin typeface="Arial" panose="020B0604020202020204" pitchFamily="34" charset="0"/>
                <a:cs typeface="Arial" panose="020B0604020202020204" pitchFamily="34" charset="0"/>
              </a:rPr>
              <a:t> of the LORD: but a man of wicked devices will he condemn.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12:35 KJV 35 </a:t>
            </a:r>
            <a:r>
              <a:rPr lang="en-US" dirty="0">
                <a:latin typeface="Arial" panose="020B0604020202020204" pitchFamily="34" charset="0"/>
                <a:cs typeface="Arial" panose="020B0604020202020204" pitchFamily="34" charset="0"/>
              </a:rPr>
              <a:t>A good man out of the good treasure of the heart bringeth forth good things: and an evil man out of the evil treasure bringeth forth evil things.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5:16-18 KJV 16 </a:t>
            </a:r>
            <a:r>
              <a:rPr lang="en-US" dirty="0">
                <a:latin typeface="Arial" panose="020B0604020202020204" pitchFamily="34" charset="0"/>
                <a:cs typeface="Arial" panose="020B0604020202020204" pitchFamily="34" charset="0"/>
              </a:rPr>
              <a:t>Confess your faults one to another, and pray one for another, that ye may be healed. The effectual fervent prayer of a righteous man </a:t>
            </a:r>
            <a:r>
              <a:rPr lang="en-US" dirty="0" err="1">
                <a:latin typeface="Arial" panose="020B0604020202020204" pitchFamily="34" charset="0"/>
                <a:cs typeface="Arial" panose="020B0604020202020204" pitchFamily="34" charset="0"/>
              </a:rPr>
              <a:t>availeth</a:t>
            </a:r>
            <a:r>
              <a:rPr lang="en-US" dirty="0">
                <a:latin typeface="Arial" panose="020B0604020202020204" pitchFamily="34" charset="0"/>
                <a:cs typeface="Arial" panose="020B0604020202020204" pitchFamily="34" charset="0"/>
              </a:rPr>
              <a:t> much. 17 Elias was a man subject to like passions as we are, and he prayed earnestly that it might not rain: and it rained not on the earth by the space of three years and six months. 18 And he prayed again, and the heaven gave rain, and the earth brought forth her fruit.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5:19-20 KJV 19 </a:t>
            </a:r>
            <a:r>
              <a:rPr lang="en-US" dirty="0">
                <a:latin typeface="Arial" panose="020B0604020202020204" pitchFamily="34" charset="0"/>
                <a:cs typeface="Arial" panose="020B0604020202020204" pitchFamily="34" charset="0"/>
              </a:rPr>
              <a:t>Brethren, if any of you do err from the truth, and one convert him; 20 Let him know, that he which </a:t>
            </a:r>
            <a:r>
              <a:rPr lang="en-US" dirty="0" err="1">
                <a:latin typeface="Arial" panose="020B0604020202020204" pitchFamily="34" charset="0"/>
                <a:cs typeface="Arial" panose="020B0604020202020204" pitchFamily="34" charset="0"/>
              </a:rPr>
              <a:t>converteth</a:t>
            </a:r>
            <a:r>
              <a:rPr lang="en-US" dirty="0">
                <a:latin typeface="Arial" panose="020B0604020202020204" pitchFamily="34" charset="0"/>
                <a:cs typeface="Arial" panose="020B0604020202020204" pitchFamily="34" charset="0"/>
              </a:rPr>
              <a:t> the sinner from the error of his way shall save a soul from death, and shall hide a multitude of sins.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4:13 KJV 13 </a:t>
            </a:r>
            <a:r>
              <a:rPr lang="en-US" dirty="0">
                <a:latin typeface="Arial" panose="020B0604020202020204" pitchFamily="34" charset="0"/>
                <a:cs typeface="Arial" panose="020B0604020202020204" pitchFamily="34" charset="0"/>
              </a:rPr>
              <a:t>I can do all things through Christ which </a:t>
            </a:r>
            <a:r>
              <a:rPr lang="en-US" dirty="0" err="1">
                <a:latin typeface="Arial" panose="020B0604020202020204" pitchFamily="34" charset="0"/>
                <a:cs typeface="Arial" panose="020B0604020202020204" pitchFamily="34" charset="0"/>
              </a:rPr>
              <a:t>strengtheneth</a:t>
            </a:r>
            <a:r>
              <a:rPr lang="en-US" dirty="0">
                <a:latin typeface="Arial" panose="020B0604020202020204" pitchFamily="34" charset="0"/>
                <a:cs typeface="Arial" panose="020B0604020202020204" pitchFamily="34" charset="0"/>
              </a:rPr>
              <a:t> me</a:t>
            </a:r>
          </a:p>
        </p:txBody>
      </p:sp>
      <p:sp>
        <p:nvSpPr>
          <p:cNvPr id="4" name="Slide Number Placeholder 3"/>
          <p:cNvSpPr>
            <a:spLocks noGrp="1"/>
          </p:cNvSpPr>
          <p:nvPr>
            <p:ph type="sldNum" sz="quarter" idx="5"/>
          </p:nvPr>
        </p:nvSpPr>
        <p:spPr/>
        <p:txBody>
          <a:bodyPr/>
          <a:lstStyle/>
          <a:p>
            <a:fld id="{F3544625-0ADF-4414-89A2-9E135F0C849F}" type="slidenum">
              <a:rPr lang="en-US" smtClean="0"/>
              <a:t>10</a:t>
            </a:fld>
            <a:endParaRPr lang="en-US" dirty="0"/>
          </a:p>
        </p:txBody>
      </p:sp>
      <p:sp>
        <p:nvSpPr>
          <p:cNvPr id="5" name="Date Placeholder 4">
            <a:extLst>
              <a:ext uri="{FF2B5EF4-FFF2-40B4-BE49-F238E27FC236}">
                <a16:creationId xmlns:a16="http://schemas.microsoft.com/office/drawing/2014/main" id="{4B24ECDF-FC42-9D55-1B52-8C57CD97994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279627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254000"/>
            <a:ext cx="5411788" cy="4059238"/>
          </a:xfrm>
        </p:spPr>
      </p:sp>
      <p:sp>
        <p:nvSpPr>
          <p:cNvPr id="3" name="Notes Placeholder 2"/>
          <p:cNvSpPr>
            <a:spLocks noGrp="1"/>
          </p:cNvSpPr>
          <p:nvPr>
            <p:ph type="body" idx="1"/>
          </p:nvPr>
        </p:nvSpPr>
        <p:spPr>
          <a:xfrm>
            <a:off x="7307" y="4313238"/>
            <a:ext cx="7307893" cy="5287962"/>
          </a:xfrm>
        </p:spPr>
        <p:txBody>
          <a:bodyPr>
            <a:normAutofit lnSpcReduction="10000"/>
          </a:bodyPr>
          <a:lstStyle/>
          <a:p>
            <a:pPr defTabSz="1048066">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145446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112713"/>
            <a:ext cx="2987675" cy="2239962"/>
          </a:xfrm>
        </p:spPr>
      </p:sp>
      <p:sp>
        <p:nvSpPr>
          <p:cNvPr id="3" name="Notes Placeholder 2"/>
          <p:cNvSpPr>
            <a:spLocks noGrp="1"/>
          </p:cNvSpPr>
          <p:nvPr>
            <p:ph type="body" idx="1"/>
          </p:nvPr>
        </p:nvSpPr>
        <p:spPr>
          <a:xfrm>
            <a:off x="-1693" y="2392798"/>
            <a:ext cx="7315200" cy="7208401"/>
          </a:xfrm>
        </p:spPr>
        <p:txBody>
          <a:bodyPr/>
          <a:lstStyle/>
          <a:p>
            <a:endParaRPr lang="en-US" sz="12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3544625-0ADF-4414-89A2-9E135F0C849F}" type="slidenum">
              <a:rPr lang="en-US" smtClean="0"/>
              <a:t>2</a:t>
            </a:fld>
            <a:endParaRPr lang="en-US" dirty="0"/>
          </a:p>
        </p:txBody>
      </p:sp>
      <p:sp>
        <p:nvSpPr>
          <p:cNvPr id="5" name="Date Placeholder 4">
            <a:extLst>
              <a:ext uri="{FF2B5EF4-FFF2-40B4-BE49-F238E27FC236}">
                <a16:creationId xmlns:a16="http://schemas.microsoft.com/office/drawing/2014/main" id="{4B24ECDF-FC42-9D55-1B52-8C57CD97994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47368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3525"/>
            <a:ext cx="4321175" cy="3240088"/>
          </a:xfrm>
        </p:spPr>
      </p:sp>
      <p:sp>
        <p:nvSpPr>
          <p:cNvPr id="3" name="Notes Placeholder 2"/>
          <p:cNvSpPr>
            <a:spLocks noGrp="1"/>
          </p:cNvSpPr>
          <p:nvPr>
            <p:ph type="body" idx="1"/>
          </p:nvPr>
        </p:nvSpPr>
        <p:spPr>
          <a:xfrm>
            <a:off x="0" y="3503772"/>
            <a:ext cx="7315200" cy="6097429"/>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3544625-0ADF-4414-89A2-9E135F0C849F}" type="slidenum">
              <a:rPr lang="en-US" smtClean="0"/>
              <a:t>3</a:t>
            </a:fld>
            <a:endParaRPr lang="en-US" dirty="0"/>
          </a:p>
        </p:txBody>
      </p:sp>
      <p:sp>
        <p:nvSpPr>
          <p:cNvPr id="5" name="Date Placeholder 4">
            <a:extLst>
              <a:ext uri="{FF2B5EF4-FFF2-40B4-BE49-F238E27FC236}">
                <a16:creationId xmlns:a16="http://schemas.microsoft.com/office/drawing/2014/main" id="{4B24ECDF-FC42-9D55-1B52-8C57CD97994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478176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4</a:t>
            </a:fld>
            <a:endParaRPr lang="en-US" dirty="0"/>
          </a:p>
        </p:txBody>
      </p:sp>
      <p:sp>
        <p:nvSpPr>
          <p:cNvPr id="5" name="Date Placeholder 4">
            <a:extLst>
              <a:ext uri="{FF2B5EF4-FFF2-40B4-BE49-F238E27FC236}">
                <a16:creationId xmlns:a16="http://schemas.microsoft.com/office/drawing/2014/main" id="{9798FCD2-18C2-A915-3681-C7BA44789ED0}"/>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85759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63525"/>
            <a:ext cx="4321175" cy="3240088"/>
          </a:xfrm>
        </p:spPr>
      </p:sp>
      <p:sp>
        <p:nvSpPr>
          <p:cNvPr id="3" name="Notes Placeholder 2"/>
          <p:cNvSpPr>
            <a:spLocks noGrp="1"/>
          </p:cNvSpPr>
          <p:nvPr>
            <p:ph type="body" idx="1"/>
          </p:nvPr>
        </p:nvSpPr>
        <p:spPr>
          <a:xfrm>
            <a:off x="0" y="3607497"/>
            <a:ext cx="7313507" cy="5993704"/>
          </a:xfrm>
        </p:spPr>
        <p:txBody>
          <a:bodyPr/>
          <a:lstStyle/>
          <a:p>
            <a:r>
              <a:rPr lang="en-US" b="1" dirty="0">
                <a:latin typeface="Arial" panose="020B0604020202020204" pitchFamily="34" charset="0"/>
                <a:cs typeface="Arial" panose="020B0604020202020204" pitchFamily="34" charset="0"/>
              </a:rPr>
              <a:t>Genesis 6:8-10 KJV 8 </a:t>
            </a:r>
            <a:r>
              <a:rPr lang="en-US" b="0" dirty="0">
                <a:latin typeface="Arial" panose="020B0604020202020204" pitchFamily="34" charset="0"/>
                <a:cs typeface="Arial" panose="020B0604020202020204" pitchFamily="34" charset="0"/>
              </a:rPr>
              <a:t>But Noah </a:t>
            </a:r>
            <a:r>
              <a:rPr lang="en-US" b="1" dirty="0">
                <a:latin typeface="Arial" panose="020B0604020202020204" pitchFamily="34" charset="0"/>
                <a:cs typeface="Arial" panose="020B0604020202020204" pitchFamily="34" charset="0"/>
              </a:rPr>
              <a:t>found grace in the eyes of the LORD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These are the generations of Noah: </a:t>
            </a:r>
            <a:r>
              <a:rPr lang="en-US" b="1" dirty="0">
                <a:latin typeface="Arial" panose="020B0604020202020204" pitchFamily="34" charset="0"/>
                <a:cs typeface="Arial" panose="020B0604020202020204" pitchFamily="34" charset="0"/>
              </a:rPr>
              <a:t>Noah was a just man and perfect in his generations</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Noah walked with God</a:t>
            </a:r>
            <a:r>
              <a:rPr lang="en-US" b="0" dirty="0">
                <a:latin typeface="Arial" panose="020B0604020202020204" pitchFamily="34" charset="0"/>
                <a:cs typeface="Arial" panose="020B0604020202020204" pitchFamily="34" charset="0"/>
              </a:rPr>
              <a:t>. </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Timothy 5:22 KJV 22 </a:t>
            </a:r>
            <a:r>
              <a:rPr lang="en-US" b="0" dirty="0">
                <a:latin typeface="Arial" panose="020B0604020202020204" pitchFamily="34" charset="0"/>
                <a:cs typeface="Arial" panose="020B0604020202020204" pitchFamily="34" charset="0"/>
              </a:rPr>
              <a:t>Lay hands suddenly on no man, neither be </a:t>
            </a:r>
            <a:r>
              <a:rPr lang="en-US" b="1" dirty="0">
                <a:latin typeface="Arial" panose="020B0604020202020204" pitchFamily="34" charset="0"/>
                <a:cs typeface="Arial" panose="020B0604020202020204" pitchFamily="34" charset="0"/>
              </a:rPr>
              <a:t>partaker of other men's sins</a:t>
            </a:r>
            <a:r>
              <a:rPr lang="en-US" b="0" dirty="0">
                <a:latin typeface="Arial" panose="020B0604020202020204" pitchFamily="34" charset="0"/>
                <a:cs typeface="Arial" panose="020B0604020202020204" pitchFamily="34" charset="0"/>
              </a:rPr>
              <a:t>: keep thyself pure.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Exodus 23:2 KJV 2 </a:t>
            </a:r>
            <a:r>
              <a:rPr lang="en-US" b="0" dirty="0">
                <a:latin typeface="Arial" panose="020B0604020202020204" pitchFamily="34" charset="0"/>
                <a:cs typeface="Arial" panose="020B0604020202020204" pitchFamily="34" charset="0"/>
              </a:rPr>
              <a:t>Thou shalt not follow a multitude to do evil; neither shalt thou speak in a cause to decline after many to wrest judgment: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Peter 4:1-5 KJV 1</a:t>
            </a:r>
            <a:r>
              <a:rPr lang="en-US" b="0" dirty="0">
                <a:latin typeface="Arial" panose="020B0604020202020204" pitchFamily="34" charset="0"/>
                <a:cs typeface="Arial" panose="020B0604020202020204" pitchFamily="34" charset="0"/>
              </a:rPr>
              <a:t> Forasmuch then as Christ hath suffered for us in the flesh, arm yourselves likewise with the same mind: for he that hath suffered in the flesh hath ceased from sin;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That he no longer should live the rest of his time in the flesh to the lusts of men, but to the will of God</a:t>
            </a:r>
            <a:r>
              <a:rPr lang="en-US" b="1" dirty="0">
                <a:latin typeface="Arial" panose="020B0604020202020204" pitchFamily="34" charset="0"/>
                <a:cs typeface="Arial" panose="020B0604020202020204" pitchFamily="34" charset="0"/>
              </a:rPr>
              <a:t>. 3</a:t>
            </a:r>
            <a:r>
              <a:rPr lang="en-US" b="0" dirty="0">
                <a:latin typeface="Arial" panose="020B0604020202020204" pitchFamily="34" charset="0"/>
                <a:cs typeface="Arial" panose="020B0604020202020204" pitchFamily="34" charset="0"/>
              </a:rPr>
              <a:t> For the time past of our life may suffice us to have wrought the will of the Gentiles, when we walked in lasciviousness, lusts, excess of wine, </a:t>
            </a:r>
            <a:r>
              <a:rPr lang="en-US" b="0" dirty="0" err="1">
                <a:latin typeface="Arial" panose="020B0604020202020204" pitchFamily="34" charset="0"/>
                <a:cs typeface="Arial" panose="020B0604020202020204" pitchFamily="34" charset="0"/>
              </a:rPr>
              <a:t>revellings</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banquetings</a:t>
            </a:r>
            <a:r>
              <a:rPr lang="en-US" b="0" dirty="0">
                <a:latin typeface="Arial" panose="020B0604020202020204" pitchFamily="34" charset="0"/>
                <a:cs typeface="Arial" panose="020B0604020202020204" pitchFamily="34" charset="0"/>
              </a:rPr>
              <a:t>, and abominable idolatries: 4 Wherein </a:t>
            </a:r>
            <a:r>
              <a:rPr lang="en-US" b="1" dirty="0">
                <a:latin typeface="Arial" panose="020B0604020202020204" pitchFamily="34" charset="0"/>
                <a:cs typeface="Arial" panose="020B0604020202020204" pitchFamily="34" charset="0"/>
              </a:rPr>
              <a:t>they think it strange that ye run not with them to the same excess of riot, speaking evil of you: 5 </a:t>
            </a:r>
            <a:r>
              <a:rPr lang="en-US" b="0" dirty="0">
                <a:latin typeface="Arial" panose="020B0604020202020204" pitchFamily="34" charset="0"/>
                <a:cs typeface="Arial" panose="020B0604020202020204" pitchFamily="34" charset="0"/>
              </a:rPr>
              <a:t>Who shall give account to him that is ready to judge the quick and the dead.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19:4-11 NKJV 4 </a:t>
            </a:r>
            <a:r>
              <a:rPr lang="en-US" b="0" dirty="0">
                <a:latin typeface="Arial" panose="020B0604020202020204" pitchFamily="34" charset="0"/>
                <a:cs typeface="Arial" panose="020B0604020202020204" pitchFamily="34" charset="0"/>
              </a:rPr>
              <a:t>Now before they lay down, the men of the city, the men of Sodom, both old and young, all the people from every quarter, surrounded the house</a:t>
            </a:r>
            <a:r>
              <a:rPr lang="en-US" b="1" dirty="0">
                <a:latin typeface="Arial" panose="020B0604020202020204" pitchFamily="34" charset="0"/>
                <a:cs typeface="Arial" panose="020B0604020202020204" pitchFamily="34" charset="0"/>
              </a:rPr>
              <a:t>. 5</a:t>
            </a:r>
            <a:r>
              <a:rPr lang="en-US" b="0" dirty="0">
                <a:latin typeface="Arial" panose="020B0604020202020204" pitchFamily="34" charset="0"/>
                <a:cs typeface="Arial" panose="020B0604020202020204" pitchFamily="34" charset="0"/>
              </a:rPr>
              <a:t> And they called to Lot and said to him, "Where are the men who came to you tonight? Bring them out to us that we may know them carnally</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So Lot went out to them through the doorway, shut the door behind him,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said, "Please, my brethren, do not do so wickedly!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"See now, I have two daughters who have not known a man; please, let me bring them out to you, and you may do to them as you wish; only do nothing to these men, since this is the reason they have come under the shadow of my roof."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they said, "Stand back!" Then they said</a:t>
            </a:r>
            <a:r>
              <a:rPr lang="en-US" b="1" dirty="0">
                <a:latin typeface="Arial" panose="020B0604020202020204" pitchFamily="34" charset="0"/>
                <a:cs typeface="Arial" panose="020B0604020202020204" pitchFamily="34" charset="0"/>
              </a:rPr>
              <a:t>, "This one came in to stay here, and he keeps acting as a judge; now we will deal worse with you than with them." </a:t>
            </a:r>
            <a:r>
              <a:rPr lang="en-US" b="0" dirty="0">
                <a:latin typeface="Arial" panose="020B0604020202020204" pitchFamily="34" charset="0"/>
                <a:cs typeface="Arial" panose="020B0604020202020204" pitchFamily="34" charset="0"/>
              </a:rPr>
              <a:t>So they pressed hard against the man Lot, and came near to break down the door.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But the men reached out their hands and pulled Lot into the house with them, and shut the door. </a:t>
            </a:r>
            <a:r>
              <a:rPr lang="en-US" b="1" dirty="0">
                <a:latin typeface="Arial" panose="020B0604020202020204" pitchFamily="34" charset="0"/>
                <a:cs typeface="Arial" panose="020B0604020202020204" pitchFamily="34" charset="0"/>
              </a:rPr>
              <a:t>11 </a:t>
            </a:r>
            <a:r>
              <a:rPr lang="en-US" b="0" dirty="0">
                <a:latin typeface="Arial" panose="020B0604020202020204" pitchFamily="34" charset="0"/>
                <a:cs typeface="Arial" panose="020B0604020202020204" pitchFamily="34" charset="0"/>
              </a:rPr>
              <a:t>And they struck the men who were at the doorway of the house with blindness, both small and great, so that they became weary trying to find the door.</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Peter 2:5-6 NKJV 5 </a:t>
            </a:r>
            <a:r>
              <a:rPr lang="en-US" b="0" dirty="0">
                <a:latin typeface="Arial" panose="020B0604020202020204" pitchFamily="34" charset="0"/>
                <a:cs typeface="Arial" panose="020B0604020202020204" pitchFamily="34" charset="0"/>
              </a:rPr>
              <a:t>and did not spare the ancient world, but saved Noah, one of eight people, a preacher of righteousness, bringing in the flood on the world of the ungodly;</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and turning the cities of Sodom and Gomorrah into ashes, condemned them to destruction, </a:t>
            </a:r>
            <a:r>
              <a:rPr lang="en-US" b="1" dirty="0">
                <a:latin typeface="Arial" panose="020B0604020202020204" pitchFamily="34" charset="0"/>
                <a:cs typeface="Arial" panose="020B0604020202020204" pitchFamily="34" charset="0"/>
              </a:rPr>
              <a:t>making them an example to those who afterward would live ungodly;</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3544625-0ADF-4414-89A2-9E135F0C849F}" type="slidenum">
              <a:rPr lang="en-US" smtClean="0"/>
              <a:t>5</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424168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27225" y="80963"/>
            <a:ext cx="3459163" cy="2593975"/>
          </a:xfrm>
        </p:spPr>
      </p:sp>
      <p:sp>
        <p:nvSpPr>
          <p:cNvPr id="3" name="Notes Placeholder 2"/>
          <p:cNvSpPr>
            <a:spLocks noGrp="1"/>
          </p:cNvSpPr>
          <p:nvPr>
            <p:ph type="body" idx="1"/>
          </p:nvPr>
        </p:nvSpPr>
        <p:spPr>
          <a:xfrm>
            <a:off x="0" y="2674938"/>
            <a:ext cx="7313507" cy="6926263"/>
          </a:xfrm>
        </p:spPr>
        <p:txBody>
          <a:bodyPr/>
          <a:lstStyle/>
          <a:p>
            <a:r>
              <a:rPr lang="en-US" b="1" dirty="0">
                <a:latin typeface="Arial" panose="020B0604020202020204" pitchFamily="34" charset="0"/>
                <a:cs typeface="Arial" panose="020B0604020202020204" pitchFamily="34" charset="0"/>
              </a:rPr>
              <a:t>Genesis 6:14-16 KJV 14 </a:t>
            </a:r>
            <a:r>
              <a:rPr lang="en-US" b="0" dirty="0">
                <a:latin typeface="Arial" panose="020B0604020202020204" pitchFamily="34" charset="0"/>
                <a:cs typeface="Arial" panose="020B0604020202020204" pitchFamily="34" charset="0"/>
              </a:rPr>
              <a:t>Make thee an ark of gopher wood; rooms shalt thou make in the ark, and shalt pitch it within and without with pitch.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this is the fashion which thou shalt make it of: The length of the ark shall be three hundred cubits, the breadth of it fifty cubits, and the height of it thirty cubits.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 window shalt thou make to the ark, and in a cubit shalt thou finish it above; and the door of the ark shalt thou set in the side thereof; with lower, second, and third stories shalt thou make it.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Genesis 6:19-21 KJV 19 </a:t>
            </a:r>
            <a:r>
              <a:rPr lang="en-US" b="0" dirty="0">
                <a:latin typeface="Arial" panose="020B0604020202020204" pitchFamily="34" charset="0"/>
                <a:cs typeface="Arial" panose="020B0604020202020204" pitchFamily="34" charset="0"/>
              </a:rPr>
              <a:t>And of every living thing of all flesh, two of every sort shalt thou bring into the ark, to keep them alive with thee; they shall be male and female.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Of fowls after their kind, and of cattle after their kind, of every creeping thing of the earth after his kind, two of every sort shall come unto thee, to keep them alive.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And take thou unto thee of all food that is eaten, and thou shalt gather it to thee; and it shall be for food for thee, and for them.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7:1-4 KJV 1</a:t>
            </a:r>
            <a:r>
              <a:rPr lang="en-US" b="0" dirty="0">
                <a:latin typeface="Arial" panose="020B0604020202020204" pitchFamily="34" charset="0"/>
                <a:cs typeface="Arial" panose="020B0604020202020204" pitchFamily="34" charset="0"/>
              </a:rPr>
              <a:t> And the LORD said unto Noah, </a:t>
            </a:r>
            <a:r>
              <a:rPr lang="en-US" b="1" dirty="0">
                <a:latin typeface="Arial" panose="020B0604020202020204" pitchFamily="34" charset="0"/>
                <a:cs typeface="Arial" panose="020B0604020202020204" pitchFamily="34" charset="0"/>
              </a:rPr>
              <a:t>Come thou and all thy house into the ark;</a:t>
            </a:r>
            <a:r>
              <a:rPr lang="en-US" b="0" dirty="0">
                <a:latin typeface="Arial" panose="020B0604020202020204" pitchFamily="34" charset="0"/>
                <a:cs typeface="Arial" panose="020B0604020202020204" pitchFamily="34" charset="0"/>
              </a:rPr>
              <a:t> for thee have I seen righteous before me in this generation.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Of every clean beast thou shalt take to thee by sevens, the male and his female: and of beasts that are not clean by two, the male and his female.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Of fowls also of the air by sevens, the male and the female; to keep seed alive upon the face of all the earth.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For yet seven days, and I will cause it to rain upon the earth forty days and forty nights; and every living substance that I have made will I destroy from off the face of the earth.</a:t>
            </a:r>
          </a:p>
          <a:p>
            <a:pPr marL="628650" lvl="1"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11:28-30 KJV 28 Come unto me</a:t>
            </a:r>
            <a:r>
              <a:rPr lang="en-US" b="0" dirty="0">
                <a:latin typeface="Arial" panose="020B0604020202020204" pitchFamily="34" charset="0"/>
                <a:cs typeface="Arial" panose="020B0604020202020204" pitchFamily="34" charset="0"/>
              </a:rPr>
              <a:t>, all ye that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and are heavy laden, and I will give you rest.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Take my yoke upon you, and learn of me; for I am meek and lowly in heart: and ye shall find rest unto your souls</a:t>
            </a:r>
            <a:r>
              <a:rPr lang="en-US" b="1" dirty="0">
                <a:latin typeface="Arial" panose="020B0604020202020204" pitchFamily="34" charset="0"/>
                <a:cs typeface="Arial" panose="020B0604020202020204" pitchFamily="34" charset="0"/>
              </a:rPr>
              <a:t>. 30 </a:t>
            </a:r>
            <a:r>
              <a:rPr lang="en-US" b="0" dirty="0">
                <a:latin typeface="Arial" panose="020B0604020202020204" pitchFamily="34" charset="0"/>
                <a:cs typeface="Arial" panose="020B0604020202020204" pitchFamily="34" charset="0"/>
              </a:rPr>
              <a:t>For my yoke is easy, and my burden is light.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11:7 KJV 7 </a:t>
            </a:r>
            <a:r>
              <a:rPr lang="en-US" b="0" dirty="0">
                <a:latin typeface="Arial" panose="020B0604020202020204" pitchFamily="34" charset="0"/>
                <a:cs typeface="Arial" panose="020B0604020202020204" pitchFamily="34" charset="0"/>
              </a:rPr>
              <a:t>By faith Noah, being warned of God of things not seen as yet, moved with fear</a:t>
            </a:r>
            <a:r>
              <a:rPr lang="en-US" b="1" dirty="0">
                <a:latin typeface="Arial" panose="020B0604020202020204" pitchFamily="34" charset="0"/>
                <a:cs typeface="Arial" panose="020B0604020202020204" pitchFamily="34" charset="0"/>
              </a:rPr>
              <a:t>, prepared an ark to the saving of his house</a:t>
            </a:r>
            <a:r>
              <a:rPr lang="en-US" b="0" dirty="0">
                <a:latin typeface="Arial" panose="020B0604020202020204" pitchFamily="34" charset="0"/>
                <a:cs typeface="Arial" panose="020B0604020202020204" pitchFamily="34" charset="0"/>
              </a:rPr>
              <a:t>; by the which he condemned the world, and became heir of the righteousness which is by faith.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Genesis 9:1 KJV 1 </a:t>
            </a:r>
            <a:r>
              <a:rPr lang="en-US" b="0" dirty="0">
                <a:latin typeface="Arial" panose="020B0604020202020204" pitchFamily="34" charset="0"/>
                <a:cs typeface="Arial" panose="020B0604020202020204" pitchFamily="34" charset="0"/>
              </a:rPr>
              <a:t>And God blessed Noah and his sons, and said unto them, Be fruitful, and multiply, and replenish the earth</a:t>
            </a:r>
          </a:p>
          <a:p>
            <a:pPr marL="628650" lvl="1"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Gen 9:19 </a:t>
            </a:r>
            <a:r>
              <a:rPr lang="en-US" b="0" dirty="0">
                <a:latin typeface="Arial" panose="020B0604020202020204" pitchFamily="34" charset="0"/>
                <a:cs typeface="Arial" panose="020B0604020202020204" pitchFamily="34" charset="0"/>
              </a:rPr>
              <a:t>These three were the sons of Noah, </a:t>
            </a:r>
            <a:r>
              <a:rPr lang="en-US" b="1" dirty="0">
                <a:latin typeface="Arial" panose="020B0604020202020204" pitchFamily="34" charset="0"/>
                <a:cs typeface="Arial" panose="020B0604020202020204" pitchFamily="34" charset="0"/>
              </a:rPr>
              <a:t>and from these the whole earth was populated. (NKJV)</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Genesis 10:1 KJV 1 </a:t>
            </a:r>
            <a:r>
              <a:rPr lang="en-US" b="0" dirty="0">
                <a:latin typeface="Arial" panose="020B0604020202020204" pitchFamily="34" charset="0"/>
                <a:cs typeface="Arial" panose="020B0604020202020204" pitchFamily="34" charset="0"/>
              </a:rPr>
              <a:t>Now these are the generations of the sons of Noah, Shem, Ham, and Japheth: and unto them </a:t>
            </a:r>
            <a:r>
              <a:rPr lang="en-US" b="1" dirty="0">
                <a:latin typeface="Arial" panose="020B0604020202020204" pitchFamily="34" charset="0"/>
                <a:cs typeface="Arial" panose="020B0604020202020204" pitchFamily="34" charset="0"/>
              </a:rPr>
              <a:t>were sons born after the flood.</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Genesis 7:19-23 KJV 19 </a:t>
            </a:r>
            <a:r>
              <a:rPr lang="en-US" b="0" dirty="0">
                <a:latin typeface="Arial" panose="020B0604020202020204" pitchFamily="34" charset="0"/>
                <a:cs typeface="Arial" panose="020B0604020202020204" pitchFamily="34" charset="0"/>
              </a:rPr>
              <a:t>And the </a:t>
            </a:r>
            <a:r>
              <a:rPr lang="en-US" b="1" dirty="0">
                <a:latin typeface="Arial" panose="020B0604020202020204" pitchFamily="34" charset="0"/>
                <a:cs typeface="Arial" panose="020B0604020202020204" pitchFamily="34" charset="0"/>
              </a:rPr>
              <a:t>waters prevailed exceedingly upon the earth</a:t>
            </a:r>
            <a:r>
              <a:rPr lang="en-US" b="0" dirty="0">
                <a:latin typeface="Arial" panose="020B0604020202020204" pitchFamily="34" charset="0"/>
                <a:cs typeface="Arial" panose="020B0604020202020204" pitchFamily="34" charset="0"/>
              </a:rPr>
              <a:t>; and all </a:t>
            </a:r>
            <a:r>
              <a:rPr lang="en-US" b="1" dirty="0">
                <a:latin typeface="Arial" panose="020B0604020202020204" pitchFamily="34" charset="0"/>
                <a:cs typeface="Arial" panose="020B0604020202020204" pitchFamily="34" charset="0"/>
              </a:rPr>
              <a:t>the high hills</a:t>
            </a:r>
            <a:r>
              <a:rPr lang="en-US" b="0" dirty="0">
                <a:latin typeface="Arial" panose="020B0604020202020204" pitchFamily="34" charset="0"/>
                <a:cs typeface="Arial" panose="020B0604020202020204" pitchFamily="34" charset="0"/>
              </a:rPr>
              <a:t>, that were under the whole heaven, were covered. </a:t>
            </a:r>
            <a:r>
              <a:rPr lang="en-US" b="1" dirty="0">
                <a:latin typeface="Arial" panose="020B0604020202020204" pitchFamily="34" charset="0"/>
                <a:cs typeface="Arial" panose="020B0604020202020204" pitchFamily="34" charset="0"/>
              </a:rPr>
              <a:t>20 </a:t>
            </a:r>
            <a:r>
              <a:rPr lang="en-US" b="0" dirty="0">
                <a:latin typeface="Arial" panose="020B0604020202020204" pitchFamily="34" charset="0"/>
                <a:cs typeface="Arial" panose="020B0604020202020204" pitchFamily="34" charset="0"/>
              </a:rPr>
              <a:t>Fifteen cubits upward did the waters prevail; and the mountains were covered.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And all flesh died that moved upon the earth, both of fowl, and of cattle, and of beast, and of every creeping thing that </a:t>
            </a:r>
            <a:r>
              <a:rPr lang="en-US" b="0" dirty="0" err="1">
                <a:latin typeface="Arial" panose="020B0604020202020204" pitchFamily="34" charset="0"/>
                <a:cs typeface="Arial" panose="020B0604020202020204" pitchFamily="34" charset="0"/>
              </a:rPr>
              <a:t>creepeth</a:t>
            </a:r>
            <a:r>
              <a:rPr lang="en-US" b="0" dirty="0">
                <a:latin typeface="Arial" panose="020B0604020202020204" pitchFamily="34" charset="0"/>
                <a:cs typeface="Arial" panose="020B0604020202020204" pitchFamily="34" charset="0"/>
              </a:rPr>
              <a:t> upon the earth, and every man: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All in whose nostrils was the breath of life, of all that was in the dry land, died.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And every living substance was destroyed which was upon the face of the ground, both man, and cattle, and the creeping things, and the fowl of the heaven; and they were destroyed from the earth: </a:t>
            </a:r>
            <a:r>
              <a:rPr lang="en-US" b="1" dirty="0">
                <a:latin typeface="Arial" panose="020B0604020202020204" pitchFamily="34" charset="0"/>
                <a:cs typeface="Arial" panose="020B0604020202020204" pitchFamily="34" charset="0"/>
              </a:rPr>
              <a:t>and Noah only remained alive, and they that were with him in the ark.</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3:20 KJV 20 </a:t>
            </a:r>
            <a:r>
              <a:rPr lang="en-US" b="0" dirty="0">
                <a:latin typeface="Arial" panose="020B0604020202020204" pitchFamily="34" charset="0"/>
                <a:cs typeface="Arial" panose="020B0604020202020204" pitchFamily="34" charset="0"/>
              </a:rPr>
              <a:t>Which sometime were disobedient, when once the longsuffering of God waited in the days of Noah, while the ark was a preparing, wherein few, that is, </a:t>
            </a:r>
            <a:r>
              <a:rPr lang="en-US" b="1" dirty="0">
                <a:latin typeface="Arial" panose="020B0604020202020204" pitchFamily="34" charset="0"/>
                <a:cs typeface="Arial" panose="020B0604020202020204" pitchFamily="34" charset="0"/>
              </a:rPr>
              <a:t>eight souls were saved </a:t>
            </a:r>
            <a:r>
              <a:rPr lang="en-US" b="1" i="1" u="sng" dirty="0">
                <a:latin typeface="Arial" panose="020B0604020202020204" pitchFamily="34" charset="0"/>
                <a:cs typeface="Arial" panose="020B0604020202020204" pitchFamily="34" charset="0"/>
              </a:rPr>
              <a:t>by water.</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algn="l"/>
            <a:endParaRPr lang="en-US" sz="1800" b="0" i="0" u="none" strike="noStrike" baseline="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F3544625-0ADF-4414-89A2-9E135F0C849F}" type="slidenum">
              <a:rPr lang="en-US" smtClean="0"/>
              <a:t>6</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456207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9"/>
            <a:ext cx="7313507" cy="6119812"/>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Joshua 24:13-24 NKJV</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14 "Now therefore, </a:t>
            </a:r>
            <a:r>
              <a:rPr lang="en-US" b="1" u="sng" dirty="0">
                <a:latin typeface="Arial" panose="020B0604020202020204" pitchFamily="34" charset="0"/>
                <a:cs typeface="Arial" panose="020B0604020202020204" pitchFamily="34" charset="0"/>
              </a:rPr>
              <a:t>fear the LORD, serve Him in sincerity and in truth</a:t>
            </a:r>
            <a:r>
              <a:rPr lang="en-US" b="1" dirty="0">
                <a:latin typeface="Arial" panose="020B0604020202020204" pitchFamily="34" charset="0"/>
                <a:cs typeface="Arial" panose="020B0604020202020204" pitchFamily="34" charset="0"/>
              </a:rPr>
              <a:t>, and </a:t>
            </a:r>
            <a:r>
              <a:rPr lang="en-US" b="1" u="sng" dirty="0">
                <a:latin typeface="Arial" panose="020B0604020202020204" pitchFamily="34" charset="0"/>
                <a:cs typeface="Arial" panose="020B0604020202020204" pitchFamily="34" charset="0"/>
              </a:rPr>
              <a:t>put away the gods which your fathers served </a:t>
            </a:r>
            <a:r>
              <a:rPr lang="en-US" b="1" dirty="0">
                <a:latin typeface="Arial" panose="020B0604020202020204" pitchFamily="34" charset="0"/>
                <a:cs typeface="Arial" panose="020B0604020202020204" pitchFamily="34" charset="0"/>
              </a:rPr>
              <a:t>on the other side of the River and in Egypt</a:t>
            </a:r>
            <a:r>
              <a:rPr lang="en-US" b="1" u="sng" dirty="0">
                <a:latin typeface="Arial" panose="020B0604020202020204" pitchFamily="34" charset="0"/>
                <a:cs typeface="Arial" panose="020B0604020202020204" pitchFamily="34" charset="0"/>
              </a:rPr>
              <a:t>. Serve the LORD</a:t>
            </a:r>
            <a:r>
              <a:rPr lang="en-US" b="1" dirty="0">
                <a:latin typeface="Arial" panose="020B0604020202020204" pitchFamily="34" charset="0"/>
                <a:cs typeface="Arial" panose="020B0604020202020204" pitchFamily="34" charset="0"/>
              </a:rPr>
              <a:t>!</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if it seems evil to you to serve the LORD, choose for yourselves this day whom you will serve, whether the gods which your fathers served that were on the other side of the River, or the gods of the Amorites, in whose land you dwell</a:t>
            </a:r>
            <a:r>
              <a:rPr lang="en-US" b="1" dirty="0">
                <a:latin typeface="Arial" panose="020B0604020202020204" pitchFamily="34" charset="0"/>
                <a:cs typeface="Arial" panose="020B0604020202020204" pitchFamily="34" charset="0"/>
              </a:rPr>
              <a:t>. But as for me and my house, </a:t>
            </a:r>
            <a:r>
              <a:rPr lang="en-US" b="1" u="sng" dirty="0">
                <a:latin typeface="Arial" panose="020B0604020202020204" pitchFamily="34" charset="0"/>
                <a:cs typeface="Arial" panose="020B0604020202020204" pitchFamily="34" charset="0"/>
              </a:rPr>
              <a:t>we will serve the LORD</a:t>
            </a:r>
            <a:r>
              <a:rPr lang="en-US" b="1" dirty="0">
                <a:latin typeface="Arial" panose="020B0604020202020204" pitchFamily="34" charset="0"/>
                <a:cs typeface="Arial" panose="020B0604020202020204" pitchFamily="34" charset="0"/>
              </a:rPr>
              <a:t>."</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16 So the people answered and said: "Far be it from us that we should forsake the LORD to serve other gods;</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17 "for the LORD our God is He who brought us and our fathers up out of the land of Egypt, from the house of bondage, who did those great signs in our sight, and preserved us in all the way that we went and among all the people through whom we passed.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18 "And the LORD drove out from before us all the people, including the Amorites who dwelt in the land. We also will serve the LORD, for He is our God."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19 But Joshua said to the people, "You cannot serve the LORD, for He is a holy God. He is a jealous God; He will not forgive your transgressions nor your sins.</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20 "If you forsake the LORD and serve foreign gods, then He will turn and do you harm and consume you, after He has done you good."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21 And the people said to Joshua, "No, but we will serve the LORD!"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22 So Joshua said to the people, "You are witnesses against yourselves that you have chosen the LORD for yourselves, to serve Him." And they said, "We are witnesses!"</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23 "Now therefore," he said, "put away the foreign gods which are among you, and incline your heart to the LORD God of Israel."</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24 And the people said to Joshua, "The LORD our God we will serve, and His voice we will obey!"</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(NKJV)</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4:19-21 NKJV 19 </a:t>
            </a:r>
            <a:r>
              <a:rPr lang="en-US" b="0" dirty="0">
                <a:latin typeface="Arial" panose="020B0604020202020204" pitchFamily="34" charset="0"/>
                <a:cs typeface="Arial" panose="020B0604020202020204" pitchFamily="34" charset="0"/>
              </a:rPr>
              <a:t>But Peter and John answered and said to them, </a:t>
            </a:r>
            <a:r>
              <a:rPr lang="en-US" b="1" dirty="0">
                <a:latin typeface="Arial" panose="020B0604020202020204" pitchFamily="34" charset="0"/>
                <a:cs typeface="Arial" panose="020B0604020202020204" pitchFamily="34" charset="0"/>
              </a:rPr>
              <a:t>"Whether it is right in the sight of God to listen to you more than to God, you judge. 20</a:t>
            </a:r>
            <a:r>
              <a:rPr lang="en-US" b="0" dirty="0">
                <a:latin typeface="Arial" panose="020B0604020202020204" pitchFamily="34" charset="0"/>
                <a:cs typeface="Arial" panose="020B0604020202020204" pitchFamily="34" charset="0"/>
              </a:rPr>
              <a:t> "For we cannot but speak the things which we have seen and heard." 21 So when they had further threatened them, they let them go, finding no way of punishing them, because of the people, since they all glorified God for what had been done.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5:28-29 NKJV 28 </a:t>
            </a:r>
            <a:r>
              <a:rPr lang="en-US" b="0" dirty="0">
                <a:latin typeface="Arial" panose="020B0604020202020204" pitchFamily="34" charset="0"/>
                <a:cs typeface="Arial" panose="020B0604020202020204" pitchFamily="34" charset="0"/>
              </a:rPr>
              <a:t>saying, "Did we not strictly command you not to teach in this name? And look, you have filled Jerusalem with your doctrine, and intend to bring this Man's blood on us!" </a:t>
            </a:r>
            <a:r>
              <a:rPr lang="en-US" b="1" dirty="0">
                <a:latin typeface="Arial" panose="020B0604020202020204" pitchFamily="34" charset="0"/>
                <a:cs typeface="Arial" panose="020B0604020202020204" pitchFamily="34" charset="0"/>
              </a:rPr>
              <a:t>29 But Peter and the other apostles answered and said: "We ought to obey God rather than men.</a:t>
            </a:r>
          </a:p>
        </p:txBody>
      </p:sp>
      <p:sp>
        <p:nvSpPr>
          <p:cNvPr id="4" name="Slide Number Placeholder 3"/>
          <p:cNvSpPr>
            <a:spLocks noGrp="1"/>
          </p:cNvSpPr>
          <p:nvPr>
            <p:ph type="sldNum" sz="quarter" idx="5"/>
          </p:nvPr>
        </p:nvSpPr>
        <p:spPr/>
        <p:txBody>
          <a:bodyPr/>
          <a:lstStyle/>
          <a:p>
            <a:fld id="{F3544625-0ADF-4414-89A2-9E135F0C849F}" type="slidenum">
              <a:rPr lang="en-US" smtClean="0"/>
              <a:t>7</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2136938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3:7-9 NKJV 7 </a:t>
            </a:r>
            <a:r>
              <a:rPr lang="en-US" b="0" dirty="0">
                <a:latin typeface="Arial" panose="020B0604020202020204" pitchFamily="34" charset="0"/>
                <a:cs typeface="Arial" panose="020B0604020202020204" pitchFamily="34" charset="0"/>
              </a:rPr>
              <a:t>But when he saw many of the Pharisees and Sadducees coming to his baptism, he said to them, "Brood of vipers! Who warned you to flee from the wrath to come?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"Therefore bear fruits worthy of repentance,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do not think to say to yourselves, 'We have Abraham as our father.' For I say to you that God is able to raise up children to Abraham from these stones.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14:1-11 NKJV 1 </a:t>
            </a:r>
            <a:r>
              <a:rPr lang="en-US" b="0" dirty="0">
                <a:latin typeface="Arial" panose="020B0604020202020204" pitchFamily="34" charset="0"/>
                <a:cs typeface="Arial" panose="020B0604020202020204" pitchFamily="34" charset="0"/>
              </a:rPr>
              <a:t>At that time Herod the tetrarch heard the report about Jesus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said to his servants, "This is John the Baptist; he is risen from the dead, and therefore these powers are at work in him."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Herod had laid hold of John and bound him, and put him in prison for the sake of Herodias, his brother Philip's wife.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Because John had said to him</a:t>
            </a:r>
            <a:r>
              <a:rPr lang="en-US" b="1" i="1" dirty="0">
                <a:latin typeface="Arial" panose="020B0604020202020204" pitchFamily="34" charset="0"/>
                <a:cs typeface="Arial" panose="020B0604020202020204" pitchFamily="34" charset="0"/>
              </a:rPr>
              <a:t>, "It is not lawful for you to have her."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And although he wanted to put him to death, he feared the multitude, because they counted him as a prophet</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But when Herod's birthday was celebrated, the daughter of Herodias danced before them and pleased Herod.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Therefore he promised with an oath to give her whatever she might ask.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So she, having been prompted by her mother, said, "Give me John the Baptist's head here on a platter."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the king was sorry; nevertheless, because of the oaths and because of those who sat with him, he commanded it to be given to her.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So he sent and had John beheaded in prison.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his head was brought on a platter and given to the girl, and she brought it to her mother.</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11:11 NKJV 11</a:t>
            </a:r>
            <a:r>
              <a:rPr lang="en-US" b="0" dirty="0">
                <a:latin typeface="Arial" panose="020B0604020202020204" pitchFamily="34" charset="0"/>
                <a:cs typeface="Arial" panose="020B0604020202020204" pitchFamily="34" charset="0"/>
              </a:rPr>
              <a:t> "Assuredly, I say to you, among those born of women there has not risen one greater than John the Baptist; but he who is least in the kingdom of heaven is greater than he.</a:t>
            </a:r>
          </a:p>
        </p:txBody>
      </p:sp>
      <p:sp>
        <p:nvSpPr>
          <p:cNvPr id="4" name="Slide Number Placeholder 3"/>
          <p:cNvSpPr>
            <a:spLocks noGrp="1"/>
          </p:cNvSpPr>
          <p:nvPr>
            <p:ph type="sldNum" sz="quarter" idx="5"/>
          </p:nvPr>
        </p:nvSpPr>
        <p:spPr/>
        <p:txBody>
          <a:bodyPr/>
          <a:lstStyle/>
          <a:p>
            <a:fld id="{F3544625-0ADF-4414-89A2-9E135F0C849F}" type="slidenum">
              <a:rPr lang="en-US" smtClean="0"/>
              <a:t>8</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157815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Corinthians 11:24-28 KJV 24 </a:t>
            </a:r>
            <a:r>
              <a:rPr lang="en-US" b="0" dirty="0">
                <a:latin typeface="Arial" panose="020B0604020202020204" pitchFamily="34" charset="0"/>
                <a:cs typeface="Arial" panose="020B0604020202020204" pitchFamily="34" charset="0"/>
              </a:rPr>
              <a:t>Of the Jews five times received I forty stripes save one.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Thrice was I beaten with rods, once was I stoned, thrice I suffered shipwreck, a night and a day I have been in the deep;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In journeyings often, in perils of waters, in perils of robbers, in perils by mine own countrymen, in perils by the heathen, in perils in the city, in perils in the wilderness, in perils in the sea, in perils among false brethren;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In weariness and painfulness, in </a:t>
            </a:r>
            <a:r>
              <a:rPr lang="en-US" b="0" dirty="0" err="1">
                <a:latin typeface="Arial" panose="020B0604020202020204" pitchFamily="34" charset="0"/>
                <a:cs typeface="Arial" panose="020B0604020202020204" pitchFamily="34" charset="0"/>
              </a:rPr>
              <a:t>watchings</a:t>
            </a:r>
            <a:r>
              <a:rPr lang="en-US" b="0" dirty="0">
                <a:latin typeface="Arial" panose="020B0604020202020204" pitchFamily="34" charset="0"/>
                <a:cs typeface="Arial" panose="020B0604020202020204" pitchFamily="34" charset="0"/>
              </a:rPr>
              <a:t> often, in hunger and thirst, in </a:t>
            </a:r>
            <a:r>
              <a:rPr lang="en-US" b="0" dirty="0" err="1">
                <a:latin typeface="Arial" panose="020B0604020202020204" pitchFamily="34" charset="0"/>
                <a:cs typeface="Arial" panose="020B0604020202020204" pitchFamily="34" charset="0"/>
              </a:rPr>
              <a:t>fastings</a:t>
            </a:r>
            <a:r>
              <a:rPr lang="en-US" b="0" dirty="0">
                <a:latin typeface="Arial" panose="020B0604020202020204" pitchFamily="34" charset="0"/>
                <a:cs typeface="Arial" panose="020B0604020202020204" pitchFamily="34" charset="0"/>
              </a:rPr>
              <a:t> often, in cold and nakedness.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Beside those things that are without, that which cometh upon me daily, the care of all the churches.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YET…</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15:18-21 KJV 18 </a:t>
            </a:r>
            <a:r>
              <a:rPr lang="en-US" b="0" dirty="0">
                <a:latin typeface="Arial" panose="020B0604020202020204" pitchFamily="34" charset="0"/>
                <a:cs typeface="Arial" panose="020B0604020202020204" pitchFamily="34" charset="0"/>
              </a:rPr>
              <a:t>For I will not dare to speak of any of those things which Christ hath not wrought by me, to make the Gentiles obedient, by word and deed, </a:t>
            </a:r>
            <a:r>
              <a:rPr lang="en-US" b="1" dirty="0">
                <a:latin typeface="Arial" panose="020B0604020202020204" pitchFamily="34" charset="0"/>
                <a:cs typeface="Arial" panose="020B0604020202020204" pitchFamily="34" charset="0"/>
              </a:rPr>
              <a:t>19 </a:t>
            </a:r>
            <a:r>
              <a:rPr lang="en-US" b="0" dirty="0">
                <a:latin typeface="Arial" panose="020B0604020202020204" pitchFamily="34" charset="0"/>
                <a:cs typeface="Arial" panose="020B0604020202020204" pitchFamily="34" charset="0"/>
              </a:rPr>
              <a:t>Through mighty signs and wonders, by the power of the Spirit of God; so that from Jerusalem, and round about unto Illyricum, I have fully preached the gospel of Christ.</a:t>
            </a:r>
            <a:r>
              <a:rPr lang="en-US" b="1" dirty="0">
                <a:latin typeface="Arial" panose="020B0604020202020204" pitchFamily="34" charset="0"/>
                <a:cs typeface="Arial" panose="020B0604020202020204" pitchFamily="34" charset="0"/>
              </a:rPr>
              <a:t> 20 </a:t>
            </a:r>
            <a:r>
              <a:rPr lang="en-US" b="0" dirty="0">
                <a:latin typeface="Arial" panose="020B0604020202020204" pitchFamily="34" charset="0"/>
                <a:cs typeface="Arial" panose="020B0604020202020204" pitchFamily="34" charset="0"/>
              </a:rPr>
              <a:t>Yea, so have I strived to preach the gospel, not where Christ was named, lest I should build upon another man's foundation: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But as it is written, To whom he was not spoken of, they shall see: and they that have not heard shall understand.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Corinthians 15:10 KJV 10</a:t>
            </a:r>
            <a:r>
              <a:rPr lang="en-US" b="0" dirty="0">
                <a:latin typeface="Arial" panose="020B0604020202020204" pitchFamily="34" charset="0"/>
                <a:cs typeface="Arial" panose="020B0604020202020204" pitchFamily="34" charset="0"/>
              </a:rPr>
              <a:t> But by the grace of God I am what I am: and his grace which was bestowed upon me was not in vain; but I </a:t>
            </a:r>
            <a:r>
              <a:rPr lang="en-US" b="0" dirty="0" err="1">
                <a:latin typeface="Arial" panose="020B0604020202020204" pitchFamily="34" charset="0"/>
                <a:cs typeface="Arial" panose="020B0604020202020204" pitchFamily="34" charset="0"/>
              </a:rPr>
              <a:t>laboured</a:t>
            </a:r>
            <a:r>
              <a:rPr lang="en-US" b="0" dirty="0">
                <a:latin typeface="Arial" panose="020B0604020202020204" pitchFamily="34" charset="0"/>
                <a:cs typeface="Arial" panose="020B0604020202020204" pitchFamily="34" charset="0"/>
              </a:rPr>
              <a:t> more abundantly than they all: yet not I, but the grace of God which was with me.</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3544625-0ADF-4414-89A2-9E135F0C849F}" type="slidenum">
              <a:rPr lang="en-US" smtClean="0"/>
              <a:t>9</a:t>
            </a:fld>
            <a:endParaRPr lang="en-US" dirty="0"/>
          </a:p>
        </p:txBody>
      </p:sp>
      <p:sp>
        <p:nvSpPr>
          <p:cNvPr id="5" name="Date Placeholder 4">
            <a:extLst>
              <a:ext uri="{FF2B5EF4-FFF2-40B4-BE49-F238E27FC236}">
                <a16:creationId xmlns:a16="http://schemas.microsoft.com/office/drawing/2014/main" id="{325E6854-C55F-1FCA-D130-A01EF1286D06}"/>
              </a:ext>
            </a:extLst>
          </p:cNvPr>
          <p:cNvSpPr>
            <a:spLocks noGrp="1"/>
          </p:cNvSpPr>
          <p:nvPr>
            <p:ph type="dt" idx="1"/>
          </p:nvPr>
        </p:nvSpPr>
        <p:spPr/>
        <p:txBody>
          <a:bodyPr/>
          <a:lstStyle/>
          <a:p>
            <a:r>
              <a:rPr lang="en-US"/>
              <a:t>6/2/2024 AM-PM</a:t>
            </a:r>
            <a:endParaRPr lang="en-US" dirty="0"/>
          </a:p>
        </p:txBody>
      </p:sp>
    </p:spTree>
    <p:extLst>
      <p:ext uri="{BB962C8B-B14F-4D97-AF65-F5344CB8AC3E}">
        <p14:creationId xmlns:p14="http://schemas.microsoft.com/office/powerpoint/2010/main" val="3506101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83316B32-538D-43EC-BB30-E932A5BC2A77}" type="datetime1">
              <a:rPr lang="en-US" smtClean="0"/>
              <a:t>6/3/2024</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36629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DD5120-AD94-4164-9840-B081EBA3F3B4}"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028133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B24A0-6C70-43B5-98D1-ECEDDC7F6DE3}"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59988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81AC37-667D-4C8A-A8F1-EDC244F6ECCF}"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863641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6FE67-13B1-4F69-9CCD-2D1D25996338}"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11763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801A4-800F-4D7D-B470-662FD8F89E38}"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50220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39D1BA-C946-4D7D-A91F-CC2D6CF9F5A1}"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5002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C384A1-4B4F-4805-8761-B3DCA3373F83}"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06343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C1DED3-F18B-4206-9F8B-996958A182BE}"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375929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DC9224-9E2F-4A9D-ABA0-11F831AE9AF9}"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66939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61DAB7-371D-4A09-B340-610C1688A9C7}" type="datetime1">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77124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029033-B432-4E14-A7E0-34F11FE92F9F}"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982216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5285A-6775-4586-8DCC-E4872D7F6330}" type="datetime1">
              <a:rPr lang="en-US" smtClean="0"/>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39090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F01B6E-BF39-4878-ADF6-04FC7489202C}" type="datetime1">
              <a:rPr lang="en-US" smtClean="0"/>
              <a:t>6/3/2024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82036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103B7FB9-16C5-45A2-80A0-0C1F48E1AADA}" type="datetime1">
              <a:rPr lang="en-US" smtClean="0"/>
              <a:t>6/3/2024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65140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E8087-31B8-4D38-A52E-A0D32C751E04}"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4193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9EB46-92EB-4B2D-96F3-ACB69F351739}" type="datetime1">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310004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FFD8-C745-4194-B6FF-74B8FF7F5C9C}" type="datetime1">
              <a:rPr lang="en-US" smtClean="0"/>
              <a:t>6/3/2024</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31483543"/>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28C5E77-0080-4457-B42A-3E5420A7C8D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1618" cy="6856214"/>
          </a:xfrm>
          <a:prstGeom prst="rect">
            <a:avLst/>
          </a:prstGeom>
        </p:spPr>
      </p:pic>
      <p:sp>
        <p:nvSpPr>
          <p:cNvPr id="12" name="Rectangle 11">
            <a:extLst>
              <a:ext uri="{FF2B5EF4-FFF2-40B4-BE49-F238E27FC236}">
                <a16:creationId xmlns:a16="http://schemas.microsoft.com/office/drawing/2014/main" id="{DE6F2CF7-0423-4CC7-90FD-1FEBA0CA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284684" y="2125133"/>
            <a:ext cx="6552009" cy="2607734"/>
          </a:xfrm>
          <a:prstGeom prst="rect">
            <a:avLst/>
          </a:prstGeom>
          <a:solidFill>
            <a:schemeClr val="bg1">
              <a:alpha val="7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solidFill>
                <a:schemeClr val="tx1"/>
              </a:solidFill>
            </a:endParaRPr>
          </a:p>
        </p:txBody>
      </p:sp>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1444602" y="2349305"/>
            <a:ext cx="6260307" cy="2129997"/>
          </a:xfrm>
        </p:spPr>
        <p:txBody>
          <a:bodyPr>
            <a:noAutofit/>
          </a:bodyPr>
          <a:lstStyle/>
          <a:p>
            <a:pPr algn="ctr"/>
            <a:r>
              <a:rPr lang="en-US" sz="7200" b="1" dirty="0">
                <a:latin typeface="Candara" panose="020E0502030303020204" pitchFamily="34" charset="0"/>
              </a:rPr>
              <a:t>What can </a:t>
            </a:r>
            <a:r>
              <a:rPr lang="en-US" sz="7200" b="1" i="1" u="sng" dirty="0">
                <a:effectLst>
                  <a:outerShdw blurRad="38100" dist="38100" dir="2700000" algn="tl">
                    <a:srgbClr val="000000">
                      <a:alpha val="43137"/>
                    </a:srgbClr>
                  </a:outerShdw>
                </a:effectLst>
                <a:latin typeface="Candara" panose="020E0502030303020204" pitchFamily="34" charset="0"/>
              </a:rPr>
              <a:t>One</a:t>
            </a:r>
            <a:r>
              <a:rPr lang="en-US" sz="7200" b="1" dirty="0">
                <a:latin typeface="Candara" panose="020E0502030303020204" pitchFamily="34" charset="0"/>
              </a:rPr>
              <a:t> Man DO?</a:t>
            </a:r>
          </a:p>
        </p:txBody>
      </p:sp>
      <p:sp>
        <p:nvSpPr>
          <p:cNvPr id="3" name="TextBox 2">
            <a:extLst>
              <a:ext uri="{FF2B5EF4-FFF2-40B4-BE49-F238E27FC236}">
                <a16:creationId xmlns:a16="http://schemas.microsoft.com/office/drawing/2014/main" id="{9E7F9EF1-D962-73C1-6009-71DB47694F34}"/>
              </a:ext>
            </a:extLst>
          </p:cNvPr>
          <p:cNvSpPr txBox="1"/>
          <p:nvPr/>
        </p:nvSpPr>
        <p:spPr>
          <a:xfrm>
            <a:off x="3909848" y="5234152"/>
            <a:ext cx="1340069" cy="461665"/>
          </a:xfrm>
          <a:prstGeom prst="rect">
            <a:avLst/>
          </a:prstGeom>
          <a:noFill/>
        </p:spPr>
        <p:txBody>
          <a:bodyPr wrap="square" rtlCol="0">
            <a:spAutoFit/>
          </a:bodyPr>
          <a:lstStyle/>
          <a:p>
            <a:pPr algn="ctr"/>
            <a:r>
              <a:rPr lang="en-US" sz="2400" dirty="0">
                <a:latin typeface="Candara" panose="020E0502030303020204" pitchFamily="34" charset="0"/>
              </a:rPr>
              <a:t>Part 1</a:t>
            </a:r>
          </a:p>
        </p:txBody>
      </p:sp>
    </p:spTree>
    <p:extLst>
      <p:ext uri="{BB962C8B-B14F-4D97-AF65-F5344CB8AC3E}">
        <p14:creationId xmlns:p14="http://schemas.microsoft.com/office/powerpoint/2010/main" val="3417721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318369" y="270320"/>
            <a:ext cx="8771222" cy="1195409"/>
          </a:xfrm>
        </p:spPr>
        <p:txBody>
          <a:bodyPr>
            <a:noAutofit/>
          </a:bodyPr>
          <a:lstStyle/>
          <a:p>
            <a:pPr>
              <a:lnSpc>
                <a:spcPts val="4800"/>
              </a:lnSpc>
            </a:pPr>
            <a:r>
              <a:rPr lang="en-US" sz="4800" b="1" dirty="0">
                <a:latin typeface="Candara" panose="020E0502030303020204" pitchFamily="34" charset="0"/>
              </a:rPr>
              <a:t>much encouragement is given to </a:t>
            </a:r>
            <a:r>
              <a:rPr lang="en-US" sz="4800" b="1" i="1" u="sng" dirty="0">
                <a:latin typeface="Candara" panose="020E0502030303020204" pitchFamily="34" charset="0"/>
              </a:rPr>
              <a:t>good men</a:t>
            </a:r>
            <a:r>
              <a:rPr lang="en-US" sz="4800" b="1" i="1" dirty="0">
                <a:latin typeface="Candara" panose="020E0502030303020204" pitchFamily="34" charset="0"/>
              </a:rPr>
              <a:t> </a:t>
            </a:r>
            <a:r>
              <a:rPr lang="en-US" sz="4800" b="1" dirty="0">
                <a:latin typeface="Candara" panose="020E0502030303020204" pitchFamily="34" charset="0"/>
              </a:rPr>
              <a:t>by god!</a:t>
            </a:r>
          </a:p>
        </p:txBody>
      </p:sp>
      <p:sp>
        <p:nvSpPr>
          <p:cNvPr id="4" name="TextBox 3">
            <a:extLst>
              <a:ext uri="{FF2B5EF4-FFF2-40B4-BE49-F238E27FC236}">
                <a16:creationId xmlns:a16="http://schemas.microsoft.com/office/drawing/2014/main" id="{7F57FFAE-CE71-3799-CC1F-585A616A9A7A}"/>
              </a:ext>
            </a:extLst>
          </p:cNvPr>
          <p:cNvSpPr txBox="1"/>
          <p:nvPr/>
        </p:nvSpPr>
        <p:spPr>
          <a:xfrm>
            <a:off x="455783" y="1712293"/>
            <a:ext cx="8378934" cy="420756"/>
          </a:xfrm>
          <a:prstGeom prst="rect">
            <a:avLst/>
          </a:prstGeom>
          <a:solidFill>
            <a:schemeClr val="tx1">
              <a:lumMod val="50000"/>
            </a:schemeClr>
          </a:solidFill>
        </p:spPr>
        <p:txBody>
          <a:bodyPr wrap="square" rtlCol="0">
            <a:spAutoFit/>
          </a:bodyPr>
          <a:lstStyle/>
          <a:p>
            <a:pPr>
              <a:lnSpc>
                <a:spcPts val="2500"/>
              </a:lnSpc>
            </a:pPr>
            <a:r>
              <a:rPr lang="en-US" sz="2600" b="1" i="1" dirty="0">
                <a:latin typeface="Candara" panose="020E0502030303020204" pitchFamily="34" charset="0"/>
              </a:rPr>
              <a:t>“A </a:t>
            </a:r>
            <a:r>
              <a:rPr lang="en-US" sz="2600" b="1" i="1" dirty="0">
                <a:solidFill>
                  <a:srgbClr val="FFFF00"/>
                </a:solidFill>
                <a:latin typeface="Candara" panose="020E0502030303020204" pitchFamily="34" charset="0"/>
              </a:rPr>
              <a:t>good man </a:t>
            </a:r>
            <a:r>
              <a:rPr lang="en-US" sz="2600" b="1" i="1" dirty="0" err="1">
                <a:latin typeface="Candara" panose="020E0502030303020204" pitchFamily="34" charset="0"/>
              </a:rPr>
              <a:t>obtaineth</a:t>
            </a:r>
            <a:r>
              <a:rPr lang="en-US" sz="2600" b="1" i="1" dirty="0">
                <a:latin typeface="Candara" panose="020E0502030303020204" pitchFamily="34" charset="0"/>
              </a:rPr>
              <a:t> </a:t>
            </a:r>
            <a:r>
              <a:rPr lang="en-US" sz="2600" b="1" i="1" dirty="0" err="1">
                <a:latin typeface="Candara" panose="020E0502030303020204" pitchFamily="34" charset="0"/>
              </a:rPr>
              <a:t>favour</a:t>
            </a:r>
            <a:r>
              <a:rPr lang="en-US" sz="2600" b="1" i="1" dirty="0">
                <a:latin typeface="Candara" panose="020E0502030303020204" pitchFamily="34" charset="0"/>
              </a:rPr>
              <a:t> of the LORD…” </a:t>
            </a:r>
            <a:r>
              <a:rPr lang="en-US" sz="2600" i="1" dirty="0">
                <a:latin typeface="Candara" panose="020E0502030303020204" pitchFamily="34" charset="0"/>
              </a:rPr>
              <a:t>(Prov. 12:2)</a:t>
            </a:r>
          </a:p>
        </p:txBody>
      </p:sp>
      <p:sp>
        <p:nvSpPr>
          <p:cNvPr id="7" name="TextBox 6">
            <a:extLst>
              <a:ext uri="{FF2B5EF4-FFF2-40B4-BE49-F238E27FC236}">
                <a16:creationId xmlns:a16="http://schemas.microsoft.com/office/drawing/2014/main" id="{78EEFA60-E560-683E-7DCA-35CAB76FB9DA}"/>
              </a:ext>
            </a:extLst>
          </p:cNvPr>
          <p:cNvSpPr txBox="1"/>
          <p:nvPr/>
        </p:nvSpPr>
        <p:spPr>
          <a:xfrm>
            <a:off x="455783" y="2382755"/>
            <a:ext cx="8378934" cy="741357"/>
          </a:xfrm>
          <a:prstGeom prst="rect">
            <a:avLst/>
          </a:prstGeom>
          <a:solidFill>
            <a:schemeClr val="tx1">
              <a:lumMod val="50000"/>
            </a:schemeClr>
          </a:solidFill>
        </p:spPr>
        <p:txBody>
          <a:bodyPr wrap="square" rtlCol="0">
            <a:spAutoFit/>
          </a:bodyPr>
          <a:lstStyle/>
          <a:p>
            <a:pPr>
              <a:lnSpc>
                <a:spcPts val="2500"/>
              </a:lnSpc>
            </a:pPr>
            <a:r>
              <a:rPr lang="en-US" sz="2600" b="1" i="1" dirty="0">
                <a:latin typeface="Candara" panose="020E0502030303020204" pitchFamily="34" charset="0"/>
              </a:rPr>
              <a:t>“A </a:t>
            </a:r>
            <a:r>
              <a:rPr lang="en-US" sz="2600" b="1" i="1" dirty="0">
                <a:solidFill>
                  <a:srgbClr val="FFFF00"/>
                </a:solidFill>
                <a:latin typeface="Candara" panose="020E0502030303020204" pitchFamily="34" charset="0"/>
              </a:rPr>
              <a:t>good man </a:t>
            </a:r>
            <a:r>
              <a:rPr lang="en-US" sz="2600" b="1" i="1" dirty="0">
                <a:latin typeface="Candara" panose="020E0502030303020204" pitchFamily="34" charset="0"/>
              </a:rPr>
              <a:t>out of the good treasure of the heart bringeth forth good things...” </a:t>
            </a:r>
            <a:r>
              <a:rPr lang="en-US" sz="2600" i="1" dirty="0">
                <a:latin typeface="Candara" panose="020E0502030303020204" pitchFamily="34" charset="0"/>
              </a:rPr>
              <a:t>(Matt. 12:35) </a:t>
            </a:r>
          </a:p>
        </p:txBody>
      </p:sp>
      <p:sp>
        <p:nvSpPr>
          <p:cNvPr id="8" name="TextBox 7">
            <a:extLst>
              <a:ext uri="{FF2B5EF4-FFF2-40B4-BE49-F238E27FC236}">
                <a16:creationId xmlns:a16="http://schemas.microsoft.com/office/drawing/2014/main" id="{8C52E495-D058-75C6-BEDE-83747B4A47FC}"/>
              </a:ext>
            </a:extLst>
          </p:cNvPr>
          <p:cNvSpPr txBox="1"/>
          <p:nvPr/>
        </p:nvSpPr>
        <p:spPr>
          <a:xfrm>
            <a:off x="469229" y="3371329"/>
            <a:ext cx="8378935" cy="745397"/>
          </a:xfrm>
          <a:prstGeom prst="rect">
            <a:avLst/>
          </a:prstGeom>
          <a:solidFill>
            <a:schemeClr val="tx1">
              <a:lumMod val="50000"/>
            </a:schemeClr>
          </a:solidFill>
        </p:spPr>
        <p:txBody>
          <a:bodyPr wrap="square" rtlCol="0">
            <a:spAutoFit/>
          </a:bodyPr>
          <a:lstStyle/>
          <a:p>
            <a:pPr>
              <a:lnSpc>
                <a:spcPts val="2500"/>
              </a:lnSpc>
            </a:pPr>
            <a:r>
              <a:rPr lang="en-US" sz="2600" b="1" i="1" dirty="0">
                <a:latin typeface="Candara" panose="020E0502030303020204" pitchFamily="34" charset="0"/>
                <a:cs typeface="Arial" panose="020B0604020202020204" pitchFamily="34" charset="0"/>
              </a:rPr>
              <a:t>“…The effectual fervent prayer of a </a:t>
            </a:r>
            <a:r>
              <a:rPr lang="en-US" sz="2600" b="1" i="1" dirty="0">
                <a:solidFill>
                  <a:srgbClr val="FFFF00"/>
                </a:solidFill>
                <a:latin typeface="Candara" panose="020E0502030303020204" pitchFamily="34" charset="0"/>
                <a:cs typeface="Arial" panose="020B0604020202020204" pitchFamily="34" charset="0"/>
              </a:rPr>
              <a:t>righteous man </a:t>
            </a:r>
            <a:r>
              <a:rPr lang="en-US" sz="2600" b="1" i="1" dirty="0" err="1">
                <a:latin typeface="Candara" panose="020E0502030303020204" pitchFamily="34" charset="0"/>
                <a:cs typeface="Arial" panose="020B0604020202020204" pitchFamily="34" charset="0"/>
              </a:rPr>
              <a:t>availeth</a:t>
            </a:r>
            <a:r>
              <a:rPr lang="en-US" sz="2600" b="1" i="1" dirty="0">
                <a:latin typeface="Candara" panose="020E0502030303020204" pitchFamily="34" charset="0"/>
                <a:cs typeface="Arial" panose="020B0604020202020204" pitchFamily="34" charset="0"/>
              </a:rPr>
              <a:t> much” </a:t>
            </a:r>
            <a:r>
              <a:rPr lang="en-US" sz="2600" i="1" dirty="0">
                <a:latin typeface="Candara" panose="020E0502030303020204" pitchFamily="34" charset="0"/>
                <a:cs typeface="Arial" panose="020B0604020202020204" pitchFamily="34" charset="0"/>
              </a:rPr>
              <a:t>(James 5:17)</a:t>
            </a:r>
            <a:endParaRPr lang="en-US" sz="2600" i="1" dirty="0">
              <a:latin typeface="Candara" panose="020E0502030303020204" pitchFamily="34" charset="0"/>
            </a:endParaRPr>
          </a:p>
        </p:txBody>
      </p:sp>
      <p:sp>
        <p:nvSpPr>
          <p:cNvPr id="9" name="TextBox 8">
            <a:extLst>
              <a:ext uri="{FF2B5EF4-FFF2-40B4-BE49-F238E27FC236}">
                <a16:creationId xmlns:a16="http://schemas.microsoft.com/office/drawing/2014/main" id="{E485DE5B-1EF0-96B5-CA30-7B9C329AE838}"/>
              </a:ext>
            </a:extLst>
          </p:cNvPr>
          <p:cNvSpPr txBox="1"/>
          <p:nvPr/>
        </p:nvSpPr>
        <p:spPr>
          <a:xfrm>
            <a:off x="455783" y="4377465"/>
            <a:ext cx="8392382" cy="748154"/>
          </a:xfrm>
          <a:prstGeom prst="rect">
            <a:avLst/>
          </a:prstGeom>
          <a:solidFill>
            <a:schemeClr val="tx1">
              <a:lumMod val="50000"/>
            </a:schemeClr>
          </a:solidFill>
        </p:spPr>
        <p:txBody>
          <a:bodyPr wrap="square" rtlCol="0">
            <a:spAutoFit/>
          </a:bodyPr>
          <a:lstStyle/>
          <a:p>
            <a:pPr>
              <a:lnSpc>
                <a:spcPts val="2500"/>
              </a:lnSpc>
            </a:pPr>
            <a:r>
              <a:rPr lang="en-US" sz="2600" b="1" i="1" dirty="0">
                <a:latin typeface="Candara" panose="020E0502030303020204" pitchFamily="34" charset="0"/>
                <a:cs typeface="Arial" panose="020B0604020202020204" pitchFamily="34" charset="0"/>
              </a:rPr>
              <a:t>“Brethren, if any of you do err from the truth, and </a:t>
            </a:r>
            <a:r>
              <a:rPr lang="en-US" sz="2600" b="1" i="1" dirty="0">
                <a:solidFill>
                  <a:srgbClr val="FFFF00"/>
                </a:solidFill>
                <a:latin typeface="Candara" panose="020E0502030303020204" pitchFamily="34" charset="0"/>
                <a:cs typeface="Arial" panose="020B0604020202020204" pitchFamily="34" charset="0"/>
              </a:rPr>
              <a:t>one</a:t>
            </a:r>
            <a:r>
              <a:rPr lang="en-US" sz="2600" b="1" i="1" dirty="0">
                <a:latin typeface="Candara" panose="020E0502030303020204" pitchFamily="34" charset="0"/>
                <a:cs typeface="Arial" panose="020B0604020202020204" pitchFamily="34" charset="0"/>
              </a:rPr>
              <a:t> convert him….” </a:t>
            </a:r>
            <a:r>
              <a:rPr lang="en-US" sz="2600" i="1" dirty="0">
                <a:latin typeface="Candara" panose="020E0502030303020204" pitchFamily="34" charset="0"/>
                <a:cs typeface="Arial" panose="020B0604020202020204" pitchFamily="34" charset="0"/>
              </a:rPr>
              <a:t>(James 5:19, 20)</a:t>
            </a:r>
            <a:endParaRPr lang="en-US" sz="2600" i="1" dirty="0">
              <a:latin typeface="Candara" panose="020E0502030303020204" pitchFamily="34" charset="0"/>
            </a:endParaRPr>
          </a:p>
        </p:txBody>
      </p:sp>
      <p:sp>
        <p:nvSpPr>
          <p:cNvPr id="10" name="TextBox 9">
            <a:extLst>
              <a:ext uri="{FF2B5EF4-FFF2-40B4-BE49-F238E27FC236}">
                <a16:creationId xmlns:a16="http://schemas.microsoft.com/office/drawing/2014/main" id="{93ED0C0F-393A-473F-E7C4-728A06224546}"/>
              </a:ext>
            </a:extLst>
          </p:cNvPr>
          <p:cNvSpPr txBox="1"/>
          <p:nvPr/>
        </p:nvSpPr>
        <p:spPr>
          <a:xfrm>
            <a:off x="455783" y="5376322"/>
            <a:ext cx="8392382" cy="748154"/>
          </a:xfrm>
          <a:prstGeom prst="rect">
            <a:avLst/>
          </a:prstGeom>
          <a:solidFill>
            <a:schemeClr val="tx1">
              <a:lumMod val="50000"/>
            </a:schemeClr>
          </a:solidFill>
        </p:spPr>
        <p:txBody>
          <a:bodyPr wrap="square" rtlCol="0">
            <a:spAutoFit/>
          </a:bodyPr>
          <a:lstStyle/>
          <a:p>
            <a:pPr>
              <a:lnSpc>
                <a:spcPts val="2500"/>
              </a:lnSpc>
            </a:pPr>
            <a:r>
              <a:rPr lang="en-US" sz="2600" b="1" i="1" dirty="0">
                <a:latin typeface="Candara" panose="020E0502030303020204" pitchFamily="34" charset="0"/>
                <a:cs typeface="Arial" panose="020B0604020202020204" pitchFamily="34" charset="0"/>
              </a:rPr>
              <a:t>“</a:t>
            </a:r>
            <a:r>
              <a:rPr lang="en-US" sz="2600" b="1" i="1" dirty="0">
                <a:solidFill>
                  <a:srgbClr val="FFFF00"/>
                </a:solidFill>
                <a:latin typeface="Candara" panose="020E0502030303020204" pitchFamily="34" charset="0"/>
                <a:cs typeface="Arial" panose="020B0604020202020204" pitchFamily="34" charset="0"/>
              </a:rPr>
              <a:t>I</a:t>
            </a:r>
            <a:r>
              <a:rPr lang="en-US" sz="2600" b="1" i="1" dirty="0">
                <a:latin typeface="Candara" panose="020E0502030303020204" pitchFamily="34" charset="0"/>
                <a:cs typeface="Arial" panose="020B0604020202020204" pitchFamily="34" charset="0"/>
              </a:rPr>
              <a:t> can do all things </a:t>
            </a:r>
            <a:r>
              <a:rPr lang="en-US" sz="2600" b="1" i="1" dirty="0">
                <a:solidFill>
                  <a:srgbClr val="FFFF00"/>
                </a:solidFill>
                <a:latin typeface="Candara" panose="020E0502030303020204" pitchFamily="34" charset="0"/>
                <a:cs typeface="Arial" panose="020B0604020202020204" pitchFamily="34" charset="0"/>
              </a:rPr>
              <a:t>through Christ</a:t>
            </a:r>
            <a:r>
              <a:rPr lang="en-US" sz="2600" b="1" i="1" dirty="0">
                <a:latin typeface="Candara" panose="020E0502030303020204" pitchFamily="34" charset="0"/>
                <a:cs typeface="Arial" panose="020B0604020202020204" pitchFamily="34" charset="0"/>
              </a:rPr>
              <a:t> which </a:t>
            </a:r>
            <a:r>
              <a:rPr lang="en-US" sz="2600" b="1" i="1" dirty="0" err="1">
                <a:latin typeface="Candara" panose="020E0502030303020204" pitchFamily="34" charset="0"/>
                <a:cs typeface="Arial" panose="020B0604020202020204" pitchFamily="34" charset="0"/>
              </a:rPr>
              <a:t>strengtheneth</a:t>
            </a:r>
            <a:r>
              <a:rPr lang="en-US" sz="2600" b="1" i="1" dirty="0">
                <a:latin typeface="Candara" panose="020E0502030303020204" pitchFamily="34" charset="0"/>
                <a:cs typeface="Arial" panose="020B0604020202020204" pitchFamily="34" charset="0"/>
              </a:rPr>
              <a:t> </a:t>
            </a:r>
            <a:r>
              <a:rPr lang="en-US" sz="2600" b="1" i="1" dirty="0">
                <a:solidFill>
                  <a:srgbClr val="FFFF00"/>
                </a:solidFill>
                <a:latin typeface="Candara" panose="020E0502030303020204" pitchFamily="34" charset="0"/>
                <a:cs typeface="Arial" panose="020B0604020202020204" pitchFamily="34" charset="0"/>
              </a:rPr>
              <a:t>me</a:t>
            </a:r>
            <a:r>
              <a:rPr lang="en-US" sz="2600" b="1" i="1" dirty="0">
                <a:latin typeface="Candara" panose="020E0502030303020204" pitchFamily="34" charset="0"/>
                <a:cs typeface="Arial" panose="020B0604020202020204" pitchFamily="34" charset="0"/>
              </a:rPr>
              <a:t>” </a:t>
            </a:r>
            <a:r>
              <a:rPr lang="en-US" sz="2600" i="1" dirty="0">
                <a:latin typeface="Candara" panose="020E0502030303020204" pitchFamily="34" charset="0"/>
                <a:cs typeface="Arial" panose="020B0604020202020204" pitchFamily="34" charset="0"/>
              </a:rPr>
              <a:t>(Phil. 4:13)</a:t>
            </a:r>
            <a:endParaRPr lang="en-US" sz="2600" i="1" dirty="0">
              <a:latin typeface="Candara" panose="020E0502030303020204" pitchFamily="34" charset="0"/>
            </a:endParaRPr>
          </a:p>
        </p:txBody>
      </p:sp>
      <p:sp>
        <p:nvSpPr>
          <p:cNvPr id="11" name="Slide Number Placeholder 10">
            <a:extLst>
              <a:ext uri="{FF2B5EF4-FFF2-40B4-BE49-F238E27FC236}">
                <a16:creationId xmlns:a16="http://schemas.microsoft.com/office/drawing/2014/main" id="{F5414700-11A0-E5FA-3D9C-1C86572B28C1}"/>
              </a:ext>
            </a:extLst>
          </p:cNvPr>
          <p:cNvSpPr>
            <a:spLocks noGrp="1"/>
          </p:cNvSpPr>
          <p:nvPr>
            <p:ph type="sldNum" sz="quarter" idx="12"/>
          </p:nvPr>
        </p:nvSpPr>
        <p:spPr>
          <a:xfrm>
            <a:off x="8229601" y="6437945"/>
            <a:ext cx="417516" cy="377825"/>
          </a:xfrm>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2948900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Vertical)">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outVertical)">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9420" y="1557884"/>
            <a:ext cx="8083321" cy="4670435"/>
          </a:xfrm>
          <a:solidFill>
            <a:schemeClr val="accent5">
              <a:alpha val="2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spcAft>
                <a:spcPts val="0"/>
              </a:spcAft>
              <a:buClr>
                <a:schemeClr val="bg1"/>
              </a:buClr>
              <a:buNone/>
              <a:defRPr/>
            </a:pPr>
            <a:r>
              <a:rPr lang="en-US" altLang="en-US" sz="3600" b="1" dirty="0">
                <a:effectLst/>
                <a:latin typeface="Candara" panose="020E0502030303020204" pitchFamily="34" charset="0"/>
              </a:rPr>
              <a:t>Alien sinners must…</a:t>
            </a:r>
          </a:p>
          <a:p>
            <a:pPr marL="457200">
              <a:lnSpc>
                <a:spcPts val="28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a:t>
            </a:r>
            <a:r>
              <a:rPr lang="en-US" altLang="en-US" sz="2800" i="1" dirty="0">
                <a:effectLst/>
                <a:latin typeface="Candara" panose="020E0502030303020204" pitchFamily="34" charset="0"/>
              </a:rPr>
              <a:t>– Rom. 10:17; Heb.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a:t>
            </a:r>
            <a:r>
              <a:rPr lang="en-US" altLang="en-US" sz="2800" i="1" dirty="0">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Matt.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Aft>
                <a:spcPts val="0"/>
              </a:spcAft>
              <a:buClr>
                <a:schemeClr val="bg1"/>
              </a:buClr>
              <a:buNone/>
              <a:defRPr/>
            </a:pPr>
            <a:r>
              <a:rPr lang="en-US" altLang="en-US" sz="3600" b="1" dirty="0">
                <a:effectLst/>
                <a:latin typeface="Candara" panose="020E0502030303020204" pitchFamily="34" charset="0"/>
              </a:rPr>
              <a:t>An erring child of God must…</a:t>
            </a:r>
          </a:p>
          <a:p>
            <a:pPr marL="457200" algn="just">
              <a:lnSpc>
                <a:spcPts val="2800"/>
              </a:lnSpc>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lnSpc>
                <a:spcPts val="2800"/>
              </a:lnSpc>
              <a:spcBef>
                <a:spcPts val="1800"/>
              </a:spcBef>
              <a:spcAft>
                <a:spcPts val="0"/>
              </a:spcAft>
              <a:buClr>
                <a:schemeClr val="bg1"/>
              </a:buClr>
              <a:buSzPct val="99000"/>
              <a:buNone/>
              <a:defRPr/>
            </a:pPr>
            <a:r>
              <a:rPr lang="en-US" altLang="en-US" sz="3600" b="1" dirty="0">
                <a:latin typeface="Candara" panose="020E0502030303020204" pitchFamily="34" charset="0"/>
              </a:rPr>
              <a:t>Endure Trials &amp;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9420" y="202904"/>
            <a:ext cx="8083321" cy="1107996"/>
          </a:xfrm>
          <a:prstGeom prst="rect">
            <a:avLst/>
          </a:prstGeom>
          <a:solidFill>
            <a:schemeClr val="tx2">
              <a:lumMod val="50000"/>
              <a:alpha val="2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433736"/>
            <a:ext cx="721326" cy="646331"/>
          </a:xfrm>
          <a:prstGeom prst="rect">
            <a:avLst/>
          </a:prstGeom>
          <a:noFill/>
        </p:spPr>
        <p:txBody>
          <a:bodyPr wrap="square" rtlCol="0">
            <a:spAutoFit/>
          </a:bodyPr>
          <a:lstStyle/>
          <a:p>
            <a:pPr algn="ctr"/>
            <a:r>
              <a:rPr lang="en-US" i="1" dirty="0">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84448A89-4F45-B2B8-2525-DC1A4561D3EE}"/>
              </a:ext>
            </a:extLst>
          </p:cNvPr>
          <p:cNvSpPr>
            <a:spLocks noGrp="1"/>
          </p:cNvSpPr>
          <p:nvPr>
            <p:ph type="sldNum" sz="quarter" idx="12"/>
          </p:nvPr>
        </p:nvSpPr>
        <p:spPr>
          <a:xfrm>
            <a:off x="8231321" y="6459152"/>
            <a:ext cx="417516" cy="377825"/>
          </a:xfrm>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746802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331195" y="272183"/>
            <a:ext cx="7772400" cy="834745"/>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318369" y="1149810"/>
            <a:ext cx="8658059" cy="5478905"/>
          </a:xfrm>
        </p:spPr>
        <p:txBody>
          <a:bodyPr anchor="t">
            <a:normAutofit/>
          </a:bodyPr>
          <a:lstStyle/>
          <a:p>
            <a:pPr marL="0" indent="0">
              <a:lnSpc>
                <a:spcPts val="3200"/>
              </a:lnSpc>
              <a:spcAft>
                <a:spcPts val="0"/>
              </a:spcAft>
              <a:buNone/>
            </a:pPr>
            <a:r>
              <a:rPr lang="en-US" sz="3200" b="1" dirty="0">
                <a:latin typeface="Candara" panose="020E0502030303020204" pitchFamily="34" charset="0"/>
              </a:rPr>
              <a:t>Our hearts are sometimes stirred by the accomplishments of just </a:t>
            </a:r>
            <a:r>
              <a:rPr lang="en-US" sz="3200" b="1" i="1" u="sng" dirty="0">
                <a:latin typeface="Candara" panose="020E0502030303020204" pitchFamily="34" charset="0"/>
              </a:rPr>
              <a:t>ONE</a:t>
            </a:r>
            <a:r>
              <a:rPr lang="en-US" sz="3200" b="1" dirty="0">
                <a:latin typeface="Candara" panose="020E0502030303020204" pitchFamily="34" charset="0"/>
              </a:rPr>
              <a:t> man</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These may be considered heroes in our lives</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These may encourage us to action and to follow their example! It might be </a:t>
            </a:r>
            <a:r>
              <a:rPr lang="en-US" sz="2800" b="1" i="1" u="sng" dirty="0">
                <a:latin typeface="Candara" panose="020E0502030303020204" pitchFamily="34" charset="0"/>
              </a:rPr>
              <a:t>ONE</a:t>
            </a:r>
            <a:r>
              <a:rPr lang="en-US" sz="2800" dirty="0">
                <a:latin typeface="Candara" panose="020E0502030303020204" pitchFamily="34" charset="0"/>
              </a:rPr>
              <a:t> like …</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Charles Lindberg</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Thomas Edison</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Henry Ford</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Paul Revere</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Abraham Lincoln</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Apostle Paul </a:t>
            </a:r>
          </a:p>
          <a:p>
            <a:pPr marL="54864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Jesus Christ</a:t>
            </a:r>
          </a:p>
        </p:txBody>
      </p:sp>
      <p:sp>
        <p:nvSpPr>
          <p:cNvPr id="5" name="TextBox 4">
            <a:extLst>
              <a:ext uri="{FF2B5EF4-FFF2-40B4-BE49-F238E27FC236}">
                <a16:creationId xmlns:a16="http://schemas.microsoft.com/office/drawing/2014/main" id="{1826ED4F-E4CD-BDC6-7857-0F5E6CC6D143}"/>
              </a:ext>
            </a:extLst>
          </p:cNvPr>
          <p:cNvSpPr txBox="1"/>
          <p:nvPr/>
        </p:nvSpPr>
        <p:spPr>
          <a:xfrm>
            <a:off x="3851085" y="3417983"/>
            <a:ext cx="4653937" cy="2790764"/>
          </a:xfrm>
          <a:prstGeom prst="rect">
            <a:avLst/>
          </a:prstGeom>
          <a:solidFill>
            <a:schemeClr val="tx1">
              <a:lumMod val="50000"/>
            </a:schemeClr>
          </a:solidFill>
        </p:spPr>
        <p:txBody>
          <a:bodyPr wrap="square" rtlCol="0">
            <a:spAutoFit/>
          </a:bodyPr>
          <a:lstStyle/>
          <a:p>
            <a:pPr algn="ctr">
              <a:lnSpc>
                <a:spcPts val="3000"/>
              </a:lnSpc>
            </a:pPr>
            <a:r>
              <a:rPr lang="en-US" sz="3000" b="1" i="1" dirty="0">
                <a:latin typeface="Candara" panose="020E0502030303020204" pitchFamily="34" charset="0"/>
              </a:rPr>
              <a:t>“For if by </a:t>
            </a:r>
            <a:r>
              <a:rPr lang="en-US" sz="3000" b="1" i="1" dirty="0">
                <a:solidFill>
                  <a:srgbClr val="FFFF00"/>
                </a:solidFill>
                <a:latin typeface="Candara" panose="020E0502030303020204" pitchFamily="34" charset="0"/>
              </a:rPr>
              <a:t>one man’s </a:t>
            </a:r>
            <a:r>
              <a:rPr lang="en-US" sz="3000" b="1" i="1" dirty="0">
                <a:latin typeface="Candara" panose="020E0502030303020204" pitchFamily="34" charset="0"/>
              </a:rPr>
              <a:t>offence death reigned by </a:t>
            </a:r>
            <a:r>
              <a:rPr lang="en-US" sz="3000" b="1" i="1" dirty="0">
                <a:solidFill>
                  <a:srgbClr val="FFFF00"/>
                </a:solidFill>
                <a:latin typeface="Candara" panose="020E0502030303020204" pitchFamily="34" charset="0"/>
              </a:rPr>
              <a:t>one</a:t>
            </a:r>
            <a:r>
              <a:rPr lang="en-US" sz="3000" b="1" i="1" dirty="0">
                <a:latin typeface="Candara" panose="020E0502030303020204" pitchFamily="34" charset="0"/>
              </a:rPr>
              <a:t>; much more they which receive abundance of grace and of the gift of righteousness shall reign in life by </a:t>
            </a:r>
            <a:r>
              <a:rPr lang="en-US" sz="3000" b="1" i="1" dirty="0">
                <a:solidFill>
                  <a:srgbClr val="FFFF00"/>
                </a:solidFill>
                <a:latin typeface="Candara" panose="020E0502030303020204" pitchFamily="34" charset="0"/>
              </a:rPr>
              <a:t>one</a:t>
            </a:r>
            <a:r>
              <a:rPr lang="en-US" sz="3000" b="1" i="1" dirty="0">
                <a:latin typeface="Candara" panose="020E0502030303020204" pitchFamily="34" charset="0"/>
              </a:rPr>
              <a:t>, Jesus Christ” </a:t>
            </a:r>
            <a:r>
              <a:rPr lang="en-US" sz="3000" i="1" dirty="0">
                <a:latin typeface="Candara" panose="020E0502030303020204" pitchFamily="34" charset="0"/>
              </a:rPr>
              <a:t>(Rom. 5:17)</a:t>
            </a:r>
          </a:p>
        </p:txBody>
      </p:sp>
      <p:sp>
        <p:nvSpPr>
          <p:cNvPr id="6" name="Slide Number Placeholder 5">
            <a:extLst>
              <a:ext uri="{FF2B5EF4-FFF2-40B4-BE49-F238E27FC236}">
                <a16:creationId xmlns:a16="http://schemas.microsoft.com/office/drawing/2014/main" id="{C20F0496-8723-9E8C-A7B3-30206B735AAC}"/>
              </a:ext>
            </a:extLst>
          </p:cNvPr>
          <p:cNvSpPr>
            <a:spLocks noGrp="1"/>
          </p:cNvSpPr>
          <p:nvPr>
            <p:ph type="sldNum" sz="quarter" idx="12"/>
          </p:nvPr>
        </p:nvSpPr>
        <p:spPr>
          <a:xfrm>
            <a:off x="8229601" y="6439802"/>
            <a:ext cx="417516" cy="377825"/>
          </a:xfrm>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3684521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6" presetClass="entr" presetSubtype="37"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barn(outVertical)">
                                      <p:cBhvr>
                                        <p:cTn id="7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318369" y="270320"/>
            <a:ext cx="7772400" cy="834745"/>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318990" y="1158853"/>
            <a:ext cx="8770601" cy="5656943"/>
          </a:xfrm>
        </p:spPr>
        <p:txBody>
          <a:bodyPr anchor="t">
            <a:normAutofit/>
          </a:bodyPr>
          <a:lstStyle/>
          <a:p>
            <a:pPr marL="0" indent="0">
              <a:lnSpc>
                <a:spcPts val="3200"/>
              </a:lnSpc>
              <a:spcAft>
                <a:spcPts val="0"/>
              </a:spcAft>
              <a:buNone/>
            </a:pPr>
            <a:r>
              <a:rPr lang="en-US" sz="3200" b="1" dirty="0">
                <a:latin typeface="Candara" panose="020E0502030303020204" pitchFamily="34" charset="0"/>
              </a:rPr>
              <a:t>Some think they have no influence on anyone!</a:t>
            </a:r>
          </a:p>
          <a:p>
            <a:pPr marL="0" indent="0">
              <a:lnSpc>
                <a:spcPts val="3200"/>
              </a:lnSpc>
              <a:spcBef>
                <a:spcPts val="1200"/>
              </a:spcBef>
              <a:spcAft>
                <a:spcPts val="0"/>
              </a:spcAft>
              <a:buNone/>
            </a:pPr>
            <a:r>
              <a:rPr lang="en-US" sz="3200" b="1" dirty="0">
                <a:latin typeface="Candara" panose="020E0502030303020204" pitchFamily="34" charset="0"/>
              </a:rPr>
              <a:t>They may not be …</a:t>
            </a:r>
          </a:p>
          <a:p>
            <a:pPr marL="365760" indent="-274320">
              <a:lnSpc>
                <a:spcPts val="3600"/>
              </a:lnSpc>
              <a:spcAft>
                <a:spcPts val="0"/>
              </a:spcAft>
              <a:buFont typeface="Wingdings" panose="05000000000000000000" pitchFamily="2" charset="2"/>
              <a:buChar char="§"/>
            </a:pPr>
            <a:r>
              <a:rPr lang="en-US" sz="2800" dirty="0">
                <a:latin typeface="Candara" panose="020E0502030303020204" pitchFamily="34" charset="0"/>
              </a:rPr>
              <a:t>Highly educated or widely known</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In the national limelight</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Or well-known in their own community</a:t>
            </a:r>
          </a:p>
          <a:p>
            <a:pPr marL="0" indent="0">
              <a:lnSpc>
                <a:spcPts val="3200"/>
              </a:lnSpc>
              <a:spcBef>
                <a:spcPts val="1200"/>
              </a:spcBef>
              <a:spcAft>
                <a:spcPts val="0"/>
              </a:spcAft>
              <a:buNone/>
            </a:pPr>
            <a:r>
              <a:rPr lang="en-US" sz="3200" b="1" dirty="0">
                <a:latin typeface="Candara" panose="020E0502030303020204" pitchFamily="34" charset="0"/>
              </a:rPr>
              <a:t>We must realize that each one of us is influencing someone for </a:t>
            </a:r>
            <a:r>
              <a:rPr lang="en-US" sz="3200" b="1" i="1" dirty="0">
                <a:latin typeface="Candara" panose="020E0502030303020204" pitchFamily="34" charset="0"/>
              </a:rPr>
              <a:t>good</a:t>
            </a:r>
            <a:r>
              <a:rPr lang="en-US" sz="3200" b="1" dirty="0">
                <a:latin typeface="Candara" panose="020E0502030303020204" pitchFamily="34" charset="0"/>
              </a:rPr>
              <a:t> or evil depending on our actions!</a:t>
            </a:r>
          </a:p>
          <a:p>
            <a:pPr marL="365760" indent="-274320">
              <a:lnSpc>
                <a:spcPts val="3200"/>
              </a:lnSpc>
              <a:spcAft>
                <a:spcPts val="0"/>
              </a:spcAft>
              <a:buFont typeface="Wingdings" panose="05000000000000000000" pitchFamily="2" charset="2"/>
              <a:buChar char="§"/>
            </a:pPr>
            <a:r>
              <a:rPr lang="en-US" sz="2800" dirty="0">
                <a:latin typeface="Candara" panose="020E0502030303020204" pitchFamily="34" charset="0"/>
              </a:rPr>
              <a:t>Some members may wonder if they are beneficial</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Others my downplay their unfaithfulness</a:t>
            </a:r>
          </a:p>
          <a:p>
            <a:pPr marL="0" indent="0">
              <a:lnSpc>
                <a:spcPts val="3200"/>
              </a:lnSpc>
              <a:spcBef>
                <a:spcPts val="1200"/>
              </a:spcBef>
              <a:spcAft>
                <a:spcPts val="0"/>
              </a:spcAft>
              <a:buNone/>
            </a:pPr>
            <a:r>
              <a:rPr lang="en-US" sz="3200" b="1" dirty="0">
                <a:latin typeface="Candara" panose="020E0502030303020204" pitchFamily="34" charset="0"/>
              </a:rPr>
              <a:t>The Truth Is: </a:t>
            </a:r>
            <a:r>
              <a:rPr lang="en-US" sz="3200" dirty="0">
                <a:latin typeface="Candara" panose="020E0502030303020204" pitchFamily="34" charset="0"/>
              </a:rPr>
              <a:t>We all are either helping or hindering the cause of Christ!</a:t>
            </a:r>
          </a:p>
        </p:txBody>
      </p:sp>
      <p:sp>
        <p:nvSpPr>
          <p:cNvPr id="4" name="Slide Number Placeholder 3">
            <a:extLst>
              <a:ext uri="{FF2B5EF4-FFF2-40B4-BE49-F238E27FC236}">
                <a16:creationId xmlns:a16="http://schemas.microsoft.com/office/drawing/2014/main" id="{67173F53-0E1C-B7F5-D757-6BFEB62068EA}"/>
              </a:ext>
            </a:extLst>
          </p:cNvPr>
          <p:cNvSpPr>
            <a:spLocks noGrp="1"/>
          </p:cNvSpPr>
          <p:nvPr>
            <p:ph type="sldNum" sz="quarter" idx="12"/>
          </p:nvPr>
        </p:nvSpPr>
        <p:spPr>
          <a:xfrm>
            <a:off x="8229601" y="6428791"/>
            <a:ext cx="417516" cy="377825"/>
          </a:xfrm>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3864804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28C5E77-0080-4457-B42A-3E5420A7C8D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1618" cy="6856214"/>
          </a:xfrm>
          <a:prstGeom prst="rect">
            <a:avLst/>
          </a:prstGeom>
        </p:spPr>
      </p:pic>
      <p:sp>
        <p:nvSpPr>
          <p:cNvPr id="12" name="Rectangle 11">
            <a:extLst>
              <a:ext uri="{FF2B5EF4-FFF2-40B4-BE49-F238E27FC236}">
                <a16:creationId xmlns:a16="http://schemas.microsoft.com/office/drawing/2014/main" id="{DE6F2CF7-0423-4CC7-90FD-1FEBA0CA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284684" y="2125133"/>
            <a:ext cx="6552009" cy="2607734"/>
          </a:xfrm>
          <a:prstGeom prst="rect">
            <a:avLst/>
          </a:prstGeom>
          <a:solidFill>
            <a:schemeClr val="bg1">
              <a:alpha val="7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solidFill>
                <a:schemeClr val="tx1"/>
              </a:solidFill>
            </a:endParaRPr>
          </a:p>
        </p:txBody>
      </p:sp>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1200134" y="2358345"/>
            <a:ext cx="6741349" cy="2210005"/>
          </a:xfrm>
        </p:spPr>
        <p:txBody>
          <a:bodyPr>
            <a:noAutofit/>
          </a:bodyPr>
          <a:lstStyle/>
          <a:p>
            <a:pPr algn="ctr"/>
            <a:r>
              <a:rPr lang="en-US" sz="7200" b="1" dirty="0">
                <a:latin typeface="Candara" panose="020E0502030303020204" pitchFamily="34" charset="0"/>
              </a:rPr>
              <a:t>What can </a:t>
            </a:r>
            <a:r>
              <a:rPr lang="en-US" sz="7200" b="1" i="1" u="sng" dirty="0">
                <a:effectLst>
                  <a:outerShdw blurRad="38100" dist="38100" dir="2700000" algn="tl">
                    <a:srgbClr val="000000">
                      <a:alpha val="43137"/>
                    </a:srgbClr>
                  </a:outerShdw>
                </a:effectLst>
                <a:latin typeface="Candara" panose="020E0502030303020204" pitchFamily="34" charset="0"/>
              </a:rPr>
              <a:t>One</a:t>
            </a:r>
            <a:r>
              <a:rPr lang="en-US" sz="7200" b="1" dirty="0">
                <a:latin typeface="Candara" panose="020E0502030303020204" pitchFamily="34" charset="0"/>
              </a:rPr>
              <a:t> </a:t>
            </a:r>
            <a:r>
              <a:rPr lang="en-US" sz="7200" b="1" i="1" u="sng" dirty="0">
                <a:latin typeface="Candara" panose="020E0502030303020204" pitchFamily="34" charset="0"/>
              </a:rPr>
              <a:t>GOOD</a:t>
            </a:r>
            <a:r>
              <a:rPr lang="en-US" sz="7200" b="1" dirty="0">
                <a:latin typeface="Candara" panose="020E0502030303020204" pitchFamily="34" charset="0"/>
              </a:rPr>
              <a:t> Man DO?</a:t>
            </a:r>
          </a:p>
        </p:txBody>
      </p:sp>
    </p:spTree>
    <p:extLst>
      <p:ext uri="{BB962C8B-B14F-4D97-AF65-F5344CB8AC3E}">
        <p14:creationId xmlns:p14="http://schemas.microsoft.com/office/powerpoint/2010/main" val="2540725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5824549" cy="834745"/>
          </a:xfrm>
        </p:spPr>
        <p:txBody>
          <a:bodyPr>
            <a:normAutofit/>
          </a:bodyPr>
          <a:lstStyle/>
          <a:p>
            <a:r>
              <a:rPr lang="en-US" sz="4800" b="1" dirty="0">
                <a:latin typeface="Candara" panose="020E0502030303020204" pitchFamily="34" charset="0"/>
              </a:rPr>
              <a:t>Noah</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6"/>
            <a:ext cx="8217569" cy="5665317"/>
          </a:xfrm>
        </p:spPr>
        <p:txBody>
          <a:bodyPr anchor="t">
            <a:normAutofit/>
          </a:bodyPr>
          <a:lstStyle/>
          <a:p>
            <a:pPr marL="0" indent="0">
              <a:lnSpc>
                <a:spcPts val="3200"/>
              </a:lnSpc>
              <a:buNone/>
            </a:pPr>
            <a:r>
              <a:rPr lang="en-US" sz="3200" b="1" dirty="0">
                <a:latin typeface="Candara" panose="020E0502030303020204" pitchFamily="34" charset="0"/>
              </a:rPr>
              <a:t>He was a righteous man and accomplished much good in the face of evil influences</a:t>
            </a:r>
          </a:p>
          <a:p>
            <a:pPr marL="0" indent="0">
              <a:lnSpc>
                <a:spcPts val="3200"/>
              </a:lnSpc>
              <a:spcAft>
                <a:spcPts val="0"/>
              </a:spcAft>
              <a:buNone/>
            </a:pPr>
            <a:r>
              <a:rPr lang="en-US" sz="3200" b="1" dirty="0">
                <a:latin typeface="Candara" panose="020E0502030303020204" pitchFamily="34" charset="0"/>
              </a:rPr>
              <a:t>He was ONE of a kind in his day </a:t>
            </a:r>
            <a:r>
              <a:rPr lang="en-US" sz="3200" i="1" dirty="0">
                <a:latin typeface="Candara" panose="020E0502030303020204" pitchFamily="34" charset="0"/>
              </a:rPr>
              <a:t>– Gen. 6:8-9</a:t>
            </a:r>
          </a:p>
          <a:p>
            <a:pPr marL="365760" indent="-274320">
              <a:lnSpc>
                <a:spcPts val="3200"/>
              </a:lnSpc>
              <a:spcAft>
                <a:spcPts val="0"/>
              </a:spcAft>
              <a:buFont typeface="Wingdings" panose="05000000000000000000" pitchFamily="2" charset="2"/>
              <a:buChar char="§"/>
            </a:pPr>
            <a:r>
              <a:rPr lang="en-US" sz="3200" b="1" dirty="0">
                <a:latin typeface="Candara" panose="020E0502030303020204" pitchFamily="34" charset="0"/>
              </a:rPr>
              <a:t> </a:t>
            </a:r>
            <a:r>
              <a:rPr lang="en-US" sz="2800" dirty="0">
                <a:latin typeface="Candara" panose="020E0502030303020204" pitchFamily="34" charset="0"/>
              </a:rPr>
              <a:t>Noah </a:t>
            </a:r>
            <a:r>
              <a:rPr lang="en-US" sz="2800" b="1" i="1" u="sng" dirty="0">
                <a:latin typeface="Candara" panose="020E0502030303020204" pitchFamily="34" charset="0"/>
              </a:rPr>
              <a:t>did not</a:t>
            </a:r>
            <a:r>
              <a:rPr lang="en-US" sz="2800" b="1" i="1" dirty="0">
                <a:latin typeface="Candara" panose="020E0502030303020204" pitchFamily="34" charset="0"/>
              </a:rPr>
              <a:t>…</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Partake of other men’s sins </a:t>
            </a:r>
            <a:r>
              <a:rPr lang="en-US" sz="2600" i="1" dirty="0">
                <a:latin typeface="Candara" panose="020E0502030303020204" pitchFamily="34" charset="0"/>
              </a:rPr>
              <a:t>– cf. 1 Tim. 5:22</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Follow a multitude to do evil </a:t>
            </a:r>
            <a:r>
              <a:rPr lang="en-US" sz="2600" i="1" dirty="0">
                <a:latin typeface="Candara" panose="020E0502030303020204" pitchFamily="34" charset="0"/>
              </a:rPr>
              <a:t>– cf. Exo. 23:2</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Subscribe to the philosophy </a:t>
            </a:r>
            <a:r>
              <a:rPr lang="en-US" sz="2600" i="1" dirty="0">
                <a:latin typeface="Candara" panose="020E0502030303020204" pitchFamily="34" charset="0"/>
              </a:rPr>
              <a:t>– “Everybody’s doing it”</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Others, no doubt, regarded Noah as…</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Being strange – </a:t>
            </a:r>
            <a:r>
              <a:rPr lang="en-US" sz="2600" i="1" dirty="0">
                <a:latin typeface="Candara" panose="020E0502030303020204" pitchFamily="34" charset="0"/>
              </a:rPr>
              <a:t>cf. 1 Pet. 4:3-4</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“An old fogey” – “a fuddy duddy” </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Having a mental “hang-up” on moral issues</a:t>
            </a:r>
          </a:p>
          <a:p>
            <a:pPr marL="548640" lvl="1" indent="-274320">
              <a:lnSpc>
                <a:spcPts val="3200"/>
              </a:lnSpc>
              <a:spcAft>
                <a:spcPts val="0"/>
              </a:spcAft>
              <a:buFont typeface="Wingdings" panose="05000000000000000000" pitchFamily="2" charset="2"/>
              <a:buChar char="§"/>
            </a:pPr>
            <a:r>
              <a:rPr lang="en-US" sz="2600" dirty="0">
                <a:latin typeface="Candara" panose="020E0502030303020204" pitchFamily="34" charset="0"/>
              </a:rPr>
              <a:t>Being a self-appointed judge of others</a:t>
            </a:r>
          </a:p>
          <a:p>
            <a:pPr marL="731520" lvl="2" indent="-274320">
              <a:lnSpc>
                <a:spcPts val="2400"/>
              </a:lnSpc>
              <a:spcAft>
                <a:spcPts val="0"/>
              </a:spcAft>
              <a:buFont typeface="Wingdings" panose="05000000000000000000" pitchFamily="2" charset="2"/>
              <a:buChar char="§"/>
            </a:pPr>
            <a:r>
              <a:rPr lang="en-US" sz="2400" i="1" dirty="0">
                <a:latin typeface="Candara" panose="020E0502030303020204" pitchFamily="34" charset="0"/>
              </a:rPr>
              <a:t>Gen. 19:4-11</a:t>
            </a:r>
            <a:r>
              <a:rPr lang="en-US" sz="2400" i="1">
                <a:latin typeface="Candara" panose="020E0502030303020204" pitchFamily="34" charset="0"/>
              </a:rPr>
              <a:t>; 2 </a:t>
            </a:r>
            <a:r>
              <a:rPr lang="en-US" sz="2400" i="1" dirty="0">
                <a:latin typeface="Candara" panose="020E0502030303020204" pitchFamily="34" charset="0"/>
              </a:rPr>
              <a:t>Pet. 2:5-6</a:t>
            </a:r>
          </a:p>
          <a:p>
            <a:pPr marL="548640" lvl="1" indent="-274320">
              <a:lnSpc>
                <a:spcPts val="3200"/>
              </a:lnSpc>
              <a:spcBef>
                <a:spcPts val="600"/>
              </a:spcBef>
              <a:spcAft>
                <a:spcPts val="0"/>
              </a:spcAft>
              <a:buFont typeface="Wingdings" panose="05000000000000000000" pitchFamily="2" charset="2"/>
              <a:buChar char="§"/>
            </a:pPr>
            <a:endParaRPr lang="en-US" sz="2600" dirty="0">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416E249-7016-A55B-BF9D-C38E3385F471}"/>
              </a:ext>
            </a:extLst>
          </p:cNvPr>
          <p:cNvSpPr/>
          <p:nvPr/>
        </p:nvSpPr>
        <p:spPr>
          <a:xfrm rot="16200000">
            <a:off x="-1894269" y="2967336"/>
            <a:ext cx="4557979"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dirty="0">
                <a:ln w="9525">
                  <a:solidFill>
                    <a:schemeClr val="bg1"/>
                  </a:solidFill>
                  <a:prstDash val="solid"/>
                </a:ln>
                <a:latin typeface="Candara" panose="020E0502030303020204" pitchFamily="34" charset="0"/>
              </a:rPr>
              <a:t>GOOD</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7" name="Slide Number Placeholder 6">
            <a:extLst>
              <a:ext uri="{FF2B5EF4-FFF2-40B4-BE49-F238E27FC236}">
                <a16:creationId xmlns:a16="http://schemas.microsoft.com/office/drawing/2014/main" id="{1B23817D-DA4F-3C2C-4E76-5AC742640F13}"/>
              </a:ext>
            </a:extLst>
          </p:cNvPr>
          <p:cNvSpPr>
            <a:spLocks noGrp="1"/>
          </p:cNvSpPr>
          <p:nvPr>
            <p:ph type="sldNum" sz="quarter" idx="12"/>
          </p:nvPr>
        </p:nvSpPr>
        <p:spPr>
          <a:xfrm>
            <a:off x="8229601" y="6448269"/>
            <a:ext cx="417516" cy="377825"/>
          </a:xfrm>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118161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Effect transition="in" filter="fade">
                                      <p:cBhvr>
                                        <p:cTn id="82" dur="1000"/>
                                        <p:tgtEl>
                                          <p:spTgt spid="3">
                                            <p:txEl>
                                              <p:pRg st="10" end="10"/>
                                            </p:txEl>
                                          </p:spTgt>
                                        </p:tgtEl>
                                      </p:cBhvr>
                                    </p:animEffect>
                                    <p:anim calcmode="lin" valueType="num">
                                      <p:cBhvr>
                                        <p:cTn id="8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
                                            <p:txEl>
                                              <p:pRg st="11" end="11"/>
                                            </p:txEl>
                                          </p:spTgt>
                                        </p:tgtEl>
                                        <p:attrNameLst>
                                          <p:attrName>style.visibility</p:attrName>
                                        </p:attrNameLst>
                                      </p:cBhvr>
                                      <p:to>
                                        <p:strVal val="visible"/>
                                      </p:to>
                                    </p:set>
                                    <p:animEffect transition="in" filter="fade">
                                      <p:cBhvr>
                                        <p:cTn id="87" dur="1000"/>
                                        <p:tgtEl>
                                          <p:spTgt spid="3">
                                            <p:txEl>
                                              <p:pRg st="11" end="11"/>
                                            </p:txEl>
                                          </p:spTgt>
                                        </p:tgtEl>
                                      </p:cBhvr>
                                    </p:animEffect>
                                    <p:anim calcmode="lin" valueType="num">
                                      <p:cBhvr>
                                        <p:cTn id="8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5824549" cy="834745"/>
          </a:xfrm>
        </p:spPr>
        <p:txBody>
          <a:bodyPr>
            <a:normAutofit/>
          </a:bodyPr>
          <a:lstStyle/>
          <a:p>
            <a:r>
              <a:rPr lang="en-US" sz="4800" b="1" dirty="0">
                <a:latin typeface="Candara" panose="020E0502030303020204" pitchFamily="34" charset="0"/>
              </a:rPr>
              <a:t>Noah</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7"/>
            <a:ext cx="8217570" cy="5697223"/>
          </a:xfrm>
        </p:spPr>
        <p:txBody>
          <a:bodyPr anchor="t">
            <a:normAutofit/>
          </a:bodyPr>
          <a:lstStyle/>
          <a:p>
            <a:pPr marL="0" indent="0">
              <a:lnSpc>
                <a:spcPts val="3200"/>
              </a:lnSpc>
              <a:spcAft>
                <a:spcPts val="0"/>
              </a:spcAft>
              <a:buNone/>
            </a:pPr>
            <a:r>
              <a:rPr lang="en-US" sz="3200" b="1" dirty="0">
                <a:latin typeface="Candara" panose="020E0502030303020204" pitchFamily="34" charset="0"/>
              </a:rPr>
              <a:t>God told Noah what to do to escape the impending flood – AND HE DID IT!</a:t>
            </a:r>
          </a:p>
          <a:p>
            <a:pPr marL="365760" indent="-365760">
              <a:lnSpc>
                <a:spcPts val="3200"/>
              </a:lnSpc>
              <a:spcAft>
                <a:spcPts val="0"/>
              </a:spcAft>
              <a:buFont typeface="Wingdings" panose="05000000000000000000" pitchFamily="2" charset="2"/>
              <a:buChar char="§"/>
            </a:pPr>
            <a:r>
              <a:rPr lang="en-US" sz="2800" i="1" dirty="0">
                <a:latin typeface="Candara" panose="020E0502030303020204" pitchFamily="34" charset="0"/>
              </a:rPr>
              <a:t>Gen. 6:14-16, 19-22</a:t>
            </a:r>
          </a:p>
          <a:p>
            <a:pPr marL="0" indent="0">
              <a:lnSpc>
                <a:spcPts val="3200"/>
              </a:lnSpc>
              <a:spcBef>
                <a:spcPts val="1200"/>
              </a:spcBef>
              <a:spcAft>
                <a:spcPts val="0"/>
              </a:spcAft>
              <a:buNone/>
            </a:pPr>
            <a:r>
              <a:rPr lang="en-US" sz="3200" b="1" dirty="0">
                <a:latin typeface="Candara" panose="020E0502030303020204" pitchFamily="34" charset="0"/>
              </a:rPr>
              <a:t>What were the results?</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He accepted the invitation: </a:t>
            </a:r>
            <a:r>
              <a:rPr lang="en-US" sz="2800" b="1" i="1" dirty="0">
                <a:latin typeface="Candara" panose="020E0502030303020204" pitchFamily="34" charset="0"/>
              </a:rPr>
              <a:t>“Come…” </a:t>
            </a:r>
            <a:r>
              <a:rPr lang="en-US" sz="2800" i="1" dirty="0">
                <a:latin typeface="Candara" panose="020E0502030303020204" pitchFamily="34" charset="0"/>
              </a:rPr>
              <a:t>– Gen. 7:1</a:t>
            </a:r>
          </a:p>
          <a:p>
            <a:pPr marL="365760" indent="-274320">
              <a:lnSpc>
                <a:spcPts val="3200"/>
              </a:lnSpc>
              <a:spcAft>
                <a:spcPts val="0"/>
              </a:spcAft>
              <a:buFont typeface="Wingdings" panose="05000000000000000000" pitchFamily="2" charset="2"/>
              <a:buChar char="§"/>
            </a:pPr>
            <a:r>
              <a:rPr lang="en-US" sz="2800" dirty="0">
                <a:latin typeface="Candara" panose="020E0502030303020204" pitchFamily="34" charset="0"/>
              </a:rPr>
              <a:t>He and his family were saved </a:t>
            </a:r>
            <a:r>
              <a:rPr lang="en-US" sz="2800" i="1" dirty="0">
                <a:latin typeface="Candara" panose="020E0502030303020204" pitchFamily="34" charset="0"/>
              </a:rPr>
              <a:t>– Heb. 11:7</a:t>
            </a:r>
          </a:p>
          <a:p>
            <a:pPr marL="365760" indent="-274320">
              <a:lnSpc>
                <a:spcPts val="3200"/>
              </a:lnSpc>
              <a:spcAft>
                <a:spcPts val="0"/>
              </a:spcAft>
              <a:buFont typeface="Wingdings" panose="05000000000000000000" pitchFamily="2" charset="2"/>
              <a:buChar char="§"/>
            </a:pPr>
            <a:r>
              <a:rPr lang="en-US" sz="2800" dirty="0">
                <a:latin typeface="Candara" panose="020E0502030303020204" pitchFamily="34" charset="0"/>
              </a:rPr>
              <a:t>He preserved humanity – </a:t>
            </a:r>
            <a:r>
              <a:rPr lang="en-US" sz="2800" i="1" dirty="0">
                <a:latin typeface="Candara" panose="020E0502030303020204" pitchFamily="34" charset="0"/>
              </a:rPr>
              <a:t>Gen. 9:1, 19; 10:1</a:t>
            </a:r>
          </a:p>
          <a:p>
            <a:pPr marL="0" indent="0">
              <a:lnSpc>
                <a:spcPts val="3200"/>
              </a:lnSpc>
              <a:spcBef>
                <a:spcPts val="1200"/>
              </a:spcBef>
              <a:spcAft>
                <a:spcPts val="0"/>
              </a:spcAft>
              <a:buNone/>
            </a:pPr>
            <a:r>
              <a:rPr lang="en-US" sz="3200" b="1" dirty="0">
                <a:latin typeface="Candara" panose="020E0502030303020204" pitchFamily="34" charset="0"/>
              </a:rPr>
              <a:t>FROM…</a:t>
            </a:r>
          </a:p>
          <a:p>
            <a:pPr>
              <a:lnSpc>
                <a:spcPts val="3200"/>
              </a:lnSpc>
              <a:spcAft>
                <a:spcPts val="0"/>
              </a:spcAft>
              <a:buFont typeface="Wingdings" panose="05000000000000000000" pitchFamily="2" charset="2"/>
              <a:buChar char="§"/>
            </a:pPr>
            <a:r>
              <a:rPr lang="en-US" sz="2600" dirty="0">
                <a:latin typeface="Candara" panose="020E0502030303020204" pitchFamily="34" charset="0"/>
              </a:rPr>
              <a:t>Destruction of the flood – </a:t>
            </a:r>
            <a:r>
              <a:rPr lang="en-US" sz="2600" b="1" i="1" u="sng" dirty="0">
                <a:latin typeface="Candara" panose="020E0502030303020204" pitchFamily="34" charset="0"/>
              </a:rPr>
              <a:t>FROM</a:t>
            </a:r>
            <a:r>
              <a:rPr lang="en-US" sz="2600" b="1" dirty="0">
                <a:latin typeface="Candara" panose="020E0502030303020204" pitchFamily="34" charset="0"/>
              </a:rPr>
              <a:t> WATER </a:t>
            </a:r>
            <a:r>
              <a:rPr lang="en-US" sz="2600" dirty="0">
                <a:latin typeface="Candara" panose="020E0502030303020204" pitchFamily="34" charset="0"/>
              </a:rPr>
              <a:t>– Gen. 7:19-23</a:t>
            </a:r>
          </a:p>
          <a:p>
            <a:pPr>
              <a:lnSpc>
                <a:spcPts val="3200"/>
              </a:lnSpc>
              <a:spcAft>
                <a:spcPts val="0"/>
              </a:spcAft>
              <a:buFont typeface="Wingdings" panose="05000000000000000000" pitchFamily="2" charset="2"/>
              <a:buChar char="§"/>
            </a:pPr>
            <a:r>
              <a:rPr lang="en-US" sz="2600" dirty="0">
                <a:latin typeface="Candara" panose="020E0502030303020204" pitchFamily="34" charset="0"/>
              </a:rPr>
              <a:t>A sin infested world – </a:t>
            </a:r>
            <a:r>
              <a:rPr lang="en-US" sz="2600" b="1" i="1" u="sng" dirty="0">
                <a:latin typeface="Candara" panose="020E0502030303020204" pitchFamily="34" charset="0"/>
              </a:rPr>
              <a:t>BY</a:t>
            </a:r>
            <a:r>
              <a:rPr lang="en-US" sz="2600" b="1" dirty="0">
                <a:latin typeface="Candara" panose="020E0502030303020204" pitchFamily="34" charset="0"/>
              </a:rPr>
              <a:t> WATER </a:t>
            </a:r>
            <a:r>
              <a:rPr lang="en-US" sz="2600" i="1" dirty="0">
                <a:latin typeface="Candara" panose="020E0502030303020204" pitchFamily="34" charset="0"/>
              </a:rPr>
              <a:t>– 1 Pet. 3:20</a:t>
            </a:r>
          </a:p>
          <a:p>
            <a:pPr marL="0" indent="0">
              <a:lnSpc>
                <a:spcPts val="3200"/>
              </a:lnSpc>
              <a:spcBef>
                <a:spcPts val="1200"/>
              </a:spcBef>
              <a:spcAft>
                <a:spcPts val="0"/>
              </a:spcAft>
              <a:buNone/>
            </a:pPr>
            <a:r>
              <a:rPr lang="en-US" sz="3200" b="1" dirty="0">
                <a:latin typeface="Candara" panose="020E0502030303020204" pitchFamily="34" charset="0"/>
              </a:rPr>
              <a:t>We are beneficiaries of God’s grace and Noah’s obedience!</a:t>
            </a:r>
          </a:p>
          <a:p>
            <a:pPr marL="0" indent="0">
              <a:lnSpc>
                <a:spcPts val="3200"/>
              </a:lnSpc>
              <a:spcAft>
                <a:spcPts val="0"/>
              </a:spcAft>
              <a:buNone/>
            </a:pPr>
            <a:endParaRPr lang="en-US" sz="2600" i="1" dirty="0">
              <a:latin typeface="Candara" panose="020E0502030303020204" pitchFamily="34" charset="0"/>
            </a:endParaRPr>
          </a:p>
        </p:txBody>
      </p:sp>
      <p:sp>
        <p:nvSpPr>
          <p:cNvPr id="4" name="Rectangle 3">
            <a:extLst>
              <a:ext uri="{FF2B5EF4-FFF2-40B4-BE49-F238E27FC236}">
                <a16:creationId xmlns:a16="http://schemas.microsoft.com/office/drawing/2014/main" id="{714B49AF-EDCD-53A8-F852-CD1A95B791C5}"/>
              </a:ext>
            </a:extLst>
          </p:cNvPr>
          <p:cNvSpPr/>
          <p:nvPr/>
        </p:nvSpPr>
        <p:spPr>
          <a:xfrm rot="16200000">
            <a:off x="-1894269" y="2967336"/>
            <a:ext cx="4557979"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u="sng" dirty="0">
                <a:ln w="9525">
                  <a:solidFill>
                    <a:schemeClr val="bg1"/>
                  </a:solidFill>
                  <a:prstDash val="solid"/>
                </a:ln>
                <a:latin typeface="Candara" panose="020E0502030303020204" pitchFamily="34" charset="0"/>
              </a:rPr>
              <a:t>GOOD</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a:extLst>
              <a:ext uri="{FF2B5EF4-FFF2-40B4-BE49-F238E27FC236}">
                <a16:creationId xmlns:a16="http://schemas.microsoft.com/office/drawing/2014/main" id="{3C75B51E-6D25-6D25-A4D1-839EDAC6553C}"/>
              </a:ext>
            </a:extLst>
          </p:cNvPr>
          <p:cNvSpPr>
            <a:spLocks noGrp="1"/>
          </p:cNvSpPr>
          <p:nvPr>
            <p:ph type="sldNum" sz="quarter" idx="12"/>
          </p:nvPr>
        </p:nvSpPr>
        <p:spPr>
          <a:xfrm>
            <a:off x="8229601" y="6482012"/>
            <a:ext cx="417516" cy="377825"/>
          </a:xfrm>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25075950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5824549" cy="834745"/>
          </a:xfrm>
        </p:spPr>
        <p:txBody>
          <a:bodyPr>
            <a:normAutofit/>
          </a:bodyPr>
          <a:lstStyle/>
          <a:p>
            <a:r>
              <a:rPr lang="en-US" sz="4800" b="1" dirty="0">
                <a:latin typeface="Candara" panose="020E0502030303020204" pitchFamily="34" charset="0"/>
              </a:rPr>
              <a:t>JOSHUA</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7"/>
            <a:ext cx="8217570" cy="5697223"/>
          </a:xfrm>
        </p:spPr>
        <p:txBody>
          <a:bodyPr anchor="t">
            <a:normAutofit/>
          </a:bodyPr>
          <a:lstStyle/>
          <a:p>
            <a:pPr marL="0" indent="0">
              <a:lnSpc>
                <a:spcPts val="3200"/>
              </a:lnSpc>
              <a:spcAft>
                <a:spcPts val="0"/>
              </a:spcAft>
              <a:buNone/>
            </a:pPr>
            <a:r>
              <a:rPr lang="en-US" sz="3200" b="1" dirty="0">
                <a:latin typeface="Candara" panose="020E0502030303020204" pitchFamily="34" charset="0"/>
              </a:rPr>
              <a:t>Joshua took a stand when it counted and made his presence felt among the people of Israel </a:t>
            </a:r>
            <a:r>
              <a:rPr lang="en-US" sz="3200" i="1" dirty="0">
                <a:latin typeface="Candara" panose="020E0502030303020204" pitchFamily="34" charset="0"/>
              </a:rPr>
              <a:t>– Josh. 24:14-15</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He called on the vacillating Israelites to MAKE UP THEIR MINDS – if not the true God, then which?</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Joshua’s mind was made up and he would not be deterred – </a:t>
            </a:r>
            <a:r>
              <a:rPr lang="en-US" sz="2800" i="1" dirty="0">
                <a:latin typeface="Candara" panose="020E0502030303020204" pitchFamily="34" charset="0"/>
              </a:rPr>
              <a:t>v. 15; </a:t>
            </a:r>
            <a:r>
              <a:rPr lang="en-US" sz="2800" dirty="0">
                <a:latin typeface="Candara" panose="020E0502030303020204" pitchFamily="34" charset="0"/>
              </a:rPr>
              <a:t>Peter and John </a:t>
            </a:r>
            <a:r>
              <a:rPr lang="en-US" sz="2800" i="1" dirty="0">
                <a:latin typeface="Candara" panose="020E0502030303020204" pitchFamily="34" charset="0"/>
              </a:rPr>
              <a:t>– cf. Acts 4:19; 5:29</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Church members and some preachers need to have the courage of Joshua!</a:t>
            </a:r>
          </a:p>
          <a:p>
            <a:pPr marL="548640" lvl="1" indent="-274320">
              <a:lnSpc>
                <a:spcPts val="2600"/>
              </a:lnSpc>
              <a:spcBef>
                <a:spcPts val="600"/>
              </a:spcBef>
              <a:spcAft>
                <a:spcPts val="0"/>
              </a:spcAft>
              <a:buFont typeface="Wingdings" panose="05000000000000000000" pitchFamily="2" charset="2"/>
              <a:buChar char="§"/>
            </a:pPr>
            <a:r>
              <a:rPr lang="en-US" sz="2600" dirty="0">
                <a:latin typeface="Candara" panose="020E0502030303020204" pitchFamily="34" charset="0"/>
              </a:rPr>
              <a:t>Many wait to see which way the wind is blowing before making up their minds on important issues of doctrine and morality</a:t>
            </a:r>
          </a:p>
          <a:p>
            <a:pPr marL="0" indent="0">
              <a:lnSpc>
                <a:spcPts val="2800"/>
              </a:lnSpc>
              <a:spcBef>
                <a:spcPts val="1200"/>
              </a:spcBef>
              <a:spcAft>
                <a:spcPts val="0"/>
              </a:spcAft>
              <a:buNone/>
            </a:pPr>
            <a:r>
              <a:rPr lang="en-US" sz="3200" b="1" dirty="0">
                <a:latin typeface="Candara" panose="020E0502030303020204" pitchFamily="34" charset="0"/>
              </a:rPr>
              <a:t>We are Christians – NOT politicians!</a:t>
            </a:r>
          </a:p>
        </p:txBody>
      </p:sp>
      <p:sp>
        <p:nvSpPr>
          <p:cNvPr id="4" name="Rectangle 3">
            <a:extLst>
              <a:ext uri="{FF2B5EF4-FFF2-40B4-BE49-F238E27FC236}">
                <a16:creationId xmlns:a16="http://schemas.microsoft.com/office/drawing/2014/main" id="{714B49AF-EDCD-53A8-F852-CD1A95B791C5}"/>
              </a:ext>
            </a:extLst>
          </p:cNvPr>
          <p:cNvSpPr/>
          <p:nvPr/>
        </p:nvSpPr>
        <p:spPr>
          <a:xfrm rot="16200000">
            <a:off x="-1894269" y="2967336"/>
            <a:ext cx="4557979"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u="sng" dirty="0">
                <a:ln w="9525">
                  <a:solidFill>
                    <a:schemeClr val="bg1"/>
                  </a:solidFill>
                  <a:prstDash val="solid"/>
                </a:ln>
                <a:latin typeface="Candara" panose="020E0502030303020204" pitchFamily="34" charset="0"/>
              </a:rPr>
              <a:t>GOOD</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642BEDD0-85B8-6C73-2E68-A6DBC9B497BE}"/>
              </a:ext>
            </a:extLst>
          </p:cNvPr>
          <p:cNvSpPr>
            <a:spLocks noGrp="1"/>
          </p:cNvSpPr>
          <p:nvPr>
            <p:ph type="sldNum" sz="quarter" idx="12"/>
          </p:nvPr>
        </p:nvSpPr>
        <p:spPr>
          <a:xfrm>
            <a:off x="8229601" y="6459978"/>
            <a:ext cx="417516" cy="377825"/>
          </a:xfrm>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1241483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5824549" cy="834745"/>
          </a:xfrm>
        </p:spPr>
        <p:txBody>
          <a:bodyPr>
            <a:normAutofit/>
          </a:bodyPr>
          <a:lstStyle/>
          <a:p>
            <a:r>
              <a:rPr lang="en-US" sz="4800" b="1" dirty="0">
                <a:latin typeface="Candara" panose="020E0502030303020204" pitchFamily="34" charset="0"/>
              </a:rPr>
              <a:t>John the Baptist</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7"/>
            <a:ext cx="8069652" cy="5697223"/>
          </a:xfrm>
        </p:spPr>
        <p:txBody>
          <a:bodyPr anchor="t">
            <a:normAutofit/>
          </a:bodyPr>
          <a:lstStyle/>
          <a:p>
            <a:pPr marL="0" indent="0">
              <a:lnSpc>
                <a:spcPts val="3200"/>
              </a:lnSpc>
              <a:spcAft>
                <a:spcPts val="0"/>
              </a:spcAft>
              <a:buNone/>
            </a:pPr>
            <a:r>
              <a:rPr lang="en-US" sz="3200" b="1" dirty="0">
                <a:latin typeface="Candara" panose="020E0502030303020204" pitchFamily="34" charset="0"/>
              </a:rPr>
              <a:t>He preached to the people and said what needed to be said </a:t>
            </a:r>
            <a:r>
              <a:rPr lang="en-US" sz="3200" i="1" dirty="0">
                <a:latin typeface="Candara" panose="020E0502030303020204" pitchFamily="34" charset="0"/>
              </a:rPr>
              <a:t>– Matt. 3:7-9</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John even preached to the king what had to be said – </a:t>
            </a:r>
            <a:r>
              <a:rPr lang="en-US" sz="2800" i="1" dirty="0">
                <a:latin typeface="Candara" panose="020E0502030303020204" pitchFamily="34" charset="0"/>
              </a:rPr>
              <a:t>Matt. 14:1-11</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Many of preaches of our day would be more diplomatic!</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John was MORE interested in TRUTH than MUSHY  DIPLOMACY or saving his </a:t>
            </a:r>
            <a:r>
              <a:rPr lang="en-US" sz="2800" b="1" dirty="0">
                <a:latin typeface="Candara" panose="020E0502030303020204" pitchFamily="34" charset="0"/>
              </a:rPr>
              <a:t>OWN</a:t>
            </a:r>
            <a:r>
              <a:rPr lang="en-US" sz="2800" dirty="0">
                <a:latin typeface="Candara" panose="020E0502030303020204" pitchFamily="34" charset="0"/>
              </a:rPr>
              <a:t> head!  </a:t>
            </a:r>
          </a:p>
          <a:p>
            <a:pPr marL="0" indent="0">
              <a:lnSpc>
                <a:spcPts val="3200"/>
              </a:lnSpc>
              <a:spcBef>
                <a:spcPts val="1200"/>
              </a:spcBef>
              <a:spcAft>
                <a:spcPts val="0"/>
              </a:spcAft>
              <a:buNone/>
            </a:pPr>
            <a:r>
              <a:rPr lang="en-US" sz="3200" b="1" dirty="0">
                <a:latin typeface="Candara" panose="020E0502030303020204" pitchFamily="34" charset="0"/>
              </a:rPr>
              <a:t>Note the compliment paid to this faithful man by Jesus </a:t>
            </a:r>
            <a:r>
              <a:rPr lang="en-US" sz="3200" i="1" dirty="0">
                <a:latin typeface="Candara" panose="020E0502030303020204" pitchFamily="34" charset="0"/>
              </a:rPr>
              <a:t>– Matt. 11:11</a:t>
            </a:r>
          </a:p>
        </p:txBody>
      </p:sp>
      <p:sp>
        <p:nvSpPr>
          <p:cNvPr id="4" name="Rectangle 3">
            <a:extLst>
              <a:ext uri="{FF2B5EF4-FFF2-40B4-BE49-F238E27FC236}">
                <a16:creationId xmlns:a16="http://schemas.microsoft.com/office/drawing/2014/main" id="{714B49AF-EDCD-53A8-F852-CD1A95B791C5}"/>
              </a:ext>
            </a:extLst>
          </p:cNvPr>
          <p:cNvSpPr/>
          <p:nvPr/>
        </p:nvSpPr>
        <p:spPr>
          <a:xfrm rot="16200000">
            <a:off x="-1894269" y="2967336"/>
            <a:ext cx="4557979"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u="sng" dirty="0">
                <a:ln w="9525">
                  <a:solidFill>
                    <a:schemeClr val="bg1"/>
                  </a:solidFill>
                  <a:prstDash val="solid"/>
                </a:ln>
                <a:latin typeface="Candara" panose="020E0502030303020204" pitchFamily="34" charset="0"/>
              </a:rPr>
              <a:t>GOOD</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DE36AAD5-3A8C-B2C5-21C1-8D124D5F18A2}"/>
              </a:ext>
            </a:extLst>
          </p:cNvPr>
          <p:cNvSpPr>
            <a:spLocks noGrp="1"/>
          </p:cNvSpPr>
          <p:nvPr>
            <p:ph type="sldNum" sz="quarter" idx="12"/>
          </p:nvPr>
        </p:nvSpPr>
        <p:spPr>
          <a:xfrm>
            <a:off x="8229601" y="6480175"/>
            <a:ext cx="417516" cy="377825"/>
          </a:xfrm>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616214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3118-A176-2FEE-B80A-6D48FA63643A}"/>
              </a:ext>
            </a:extLst>
          </p:cNvPr>
          <p:cNvSpPr>
            <a:spLocks noGrp="1"/>
          </p:cNvSpPr>
          <p:nvPr>
            <p:ph type="title"/>
          </p:nvPr>
        </p:nvSpPr>
        <p:spPr>
          <a:xfrm>
            <a:off x="919249" y="273425"/>
            <a:ext cx="5824549" cy="834745"/>
          </a:xfrm>
        </p:spPr>
        <p:txBody>
          <a:bodyPr>
            <a:normAutofit/>
          </a:bodyPr>
          <a:lstStyle/>
          <a:p>
            <a:r>
              <a:rPr lang="en-US" sz="4800" b="1" dirty="0">
                <a:latin typeface="Candara" panose="020E0502030303020204" pitchFamily="34" charset="0"/>
              </a:rPr>
              <a:t>The Apostle Paul</a:t>
            </a:r>
          </a:p>
        </p:txBody>
      </p:sp>
      <p:sp>
        <p:nvSpPr>
          <p:cNvPr id="3" name="Content Placeholder 2">
            <a:extLst>
              <a:ext uri="{FF2B5EF4-FFF2-40B4-BE49-F238E27FC236}">
                <a16:creationId xmlns:a16="http://schemas.microsoft.com/office/drawing/2014/main" id="{7F7DA604-71D5-9C1E-843E-3ADB5312BDE7}"/>
              </a:ext>
            </a:extLst>
          </p:cNvPr>
          <p:cNvSpPr>
            <a:spLocks noGrp="1"/>
          </p:cNvSpPr>
          <p:nvPr>
            <p:ph idx="1"/>
          </p:nvPr>
        </p:nvSpPr>
        <p:spPr>
          <a:xfrm>
            <a:off x="926430" y="1160777"/>
            <a:ext cx="8096546" cy="5697223"/>
          </a:xfrm>
        </p:spPr>
        <p:txBody>
          <a:bodyPr anchor="t">
            <a:normAutofit/>
          </a:bodyPr>
          <a:lstStyle/>
          <a:p>
            <a:pPr marL="0" indent="0">
              <a:lnSpc>
                <a:spcPts val="3100"/>
              </a:lnSpc>
              <a:spcBef>
                <a:spcPts val="9000"/>
              </a:spcBef>
              <a:spcAft>
                <a:spcPts val="0"/>
              </a:spcAft>
              <a:buNone/>
            </a:pPr>
            <a:r>
              <a:rPr lang="en-US" sz="3200" b="1" dirty="0">
                <a:latin typeface="Candara" panose="020E0502030303020204" pitchFamily="34" charset="0"/>
              </a:rPr>
              <a:t>Paul was a faithful and suffering apostle who accomplished very much in spite of hardship and persecutions</a:t>
            </a:r>
          </a:p>
          <a:p>
            <a:pPr marL="0" indent="0">
              <a:lnSpc>
                <a:spcPts val="3200"/>
              </a:lnSpc>
              <a:spcBef>
                <a:spcPts val="12600"/>
              </a:spcBef>
              <a:spcAft>
                <a:spcPts val="0"/>
              </a:spcAft>
              <a:buNone/>
            </a:pPr>
            <a:r>
              <a:rPr lang="en-US" sz="3200" b="1" i="1" dirty="0">
                <a:latin typeface="Candara" panose="020E0502030303020204" pitchFamily="34" charset="0"/>
              </a:rPr>
              <a:t>YET…</a:t>
            </a: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714B49AF-EDCD-53A8-F852-CD1A95B791C5}"/>
              </a:ext>
            </a:extLst>
          </p:cNvPr>
          <p:cNvSpPr/>
          <p:nvPr/>
        </p:nvSpPr>
        <p:spPr>
          <a:xfrm rot="16200000">
            <a:off x="-1894269" y="2967336"/>
            <a:ext cx="4557979" cy="923330"/>
          </a:xfrm>
          <a:prstGeom prst="rect">
            <a:avLst/>
          </a:prstGeom>
          <a:noFill/>
        </p:spPr>
        <p:txBody>
          <a:bodyPr wrap="none" lIns="91440" tIns="45720" rIns="91440" bIns="45720">
            <a:spAutoFit/>
          </a:bodyPr>
          <a:lstStyle/>
          <a:p>
            <a:pPr algn="ctr"/>
            <a:r>
              <a:rPr lang="en-US" sz="4800" b="1" dirty="0">
                <a:ln w="9525">
                  <a:solidFill>
                    <a:schemeClr val="bg1"/>
                  </a:solidFill>
                  <a:prstDash val="solid"/>
                </a:ln>
                <a:latin typeface="Candara" panose="020E0502030303020204" pitchFamily="34" charset="0"/>
              </a:rPr>
              <a:t>One </a:t>
            </a:r>
            <a:r>
              <a:rPr lang="en-US" sz="5400" b="1" dirty="0">
                <a:ln w="9525">
                  <a:solidFill>
                    <a:schemeClr val="bg1"/>
                  </a:solidFill>
                  <a:prstDash val="solid"/>
                </a:ln>
                <a:latin typeface="Candara" panose="020E0502030303020204" pitchFamily="34" charset="0"/>
              </a:rPr>
              <a:t>GOOD</a:t>
            </a:r>
            <a:r>
              <a:rPr lang="en-US" sz="4800" b="1" dirty="0">
                <a:ln w="9525">
                  <a:solidFill>
                    <a:schemeClr val="bg1"/>
                  </a:solidFill>
                  <a:prstDash val="solid"/>
                </a:ln>
                <a:latin typeface="Candara" panose="020E0502030303020204" pitchFamily="34" charset="0"/>
              </a:rPr>
              <a:t> Man</a:t>
            </a:r>
            <a:endParaRPr lang="en-US" sz="4800" b="1" cap="none" spc="0" dirty="0">
              <a:ln w="9525">
                <a:solidFill>
                  <a:schemeClr val="bg1"/>
                </a:solidFill>
                <a:prstDash val="solid"/>
              </a:ln>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95F5D8CB-F65A-FE3C-9DBD-326C8EC77E1A}"/>
              </a:ext>
            </a:extLst>
          </p:cNvPr>
          <p:cNvSpPr/>
          <p:nvPr/>
        </p:nvSpPr>
        <p:spPr>
          <a:xfrm>
            <a:off x="375624" y="503364"/>
            <a:ext cx="536700" cy="652864"/>
          </a:xfrm>
          <a:prstGeom prst="bentArrow">
            <a:avLst>
              <a:gd name="adj1" fmla="val 25000"/>
              <a:gd name="adj2" fmla="val 37330"/>
              <a:gd name="adj3" fmla="val 25000"/>
              <a:gd name="adj4" fmla="val 5495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C4E9E272-79E3-A081-E68D-CC11403E189F}"/>
              </a:ext>
            </a:extLst>
          </p:cNvPr>
          <p:cNvSpPr txBox="1"/>
          <p:nvPr/>
        </p:nvSpPr>
        <p:spPr>
          <a:xfrm>
            <a:off x="926430" y="2505670"/>
            <a:ext cx="7854499" cy="1426031"/>
          </a:xfrm>
          <a:prstGeom prst="rect">
            <a:avLst/>
          </a:prstGeom>
          <a:solidFill>
            <a:schemeClr val="tx1">
              <a:lumMod val="50000"/>
            </a:schemeClr>
          </a:solidFill>
        </p:spPr>
        <p:txBody>
          <a:bodyPr wrap="square" rtlCol="0">
            <a:spAutoFit/>
          </a:bodyPr>
          <a:lstStyle/>
          <a:p>
            <a:pPr>
              <a:lnSpc>
                <a:spcPts val="2500"/>
              </a:lnSpc>
            </a:pPr>
            <a:r>
              <a:rPr lang="en-US" sz="2500" b="1" i="1" dirty="0">
                <a:latin typeface="Candara" panose="020E0502030303020204" pitchFamily="34" charset="0"/>
              </a:rPr>
              <a:t>“Of the Jews five times received I forty stripes save one. Thrice was I beaten with rods, once was I stoned, thrice I suffered shipwreck, a night and a day I have been in the deep…” </a:t>
            </a:r>
            <a:r>
              <a:rPr lang="en-US" sz="2500" i="1" dirty="0">
                <a:latin typeface="Candara" panose="020E0502030303020204" pitchFamily="34" charset="0"/>
              </a:rPr>
              <a:t>(2 Cor. 11:24-28)</a:t>
            </a:r>
          </a:p>
        </p:txBody>
      </p:sp>
      <p:sp>
        <p:nvSpPr>
          <p:cNvPr id="7" name="TextBox 6">
            <a:extLst>
              <a:ext uri="{FF2B5EF4-FFF2-40B4-BE49-F238E27FC236}">
                <a16:creationId xmlns:a16="http://schemas.microsoft.com/office/drawing/2014/main" id="{5906ADB6-FB3D-FFD5-B441-19C58772EFC5}"/>
              </a:ext>
            </a:extLst>
          </p:cNvPr>
          <p:cNvSpPr txBox="1"/>
          <p:nvPr/>
        </p:nvSpPr>
        <p:spPr>
          <a:xfrm>
            <a:off x="926430" y="4433082"/>
            <a:ext cx="7854499" cy="2094163"/>
          </a:xfrm>
          <a:prstGeom prst="rect">
            <a:avLst/>
          </a:prstGeom>
          <a:solidFill>
            <a:schemeClr val="tx1">
              <a:lumMod val="50000"/>
            </a:schemeClr>
          </a:solidFill>
        </p:spPr>
        <p:txBody>
          <a:bodyPr wrap="square" rtlCol="0">
            <a:spAutoFit/>
          </a:bodyPr>
          <a:lstStyle/>
          <a:p>
            <a:pPr>
              <a:lnSpc>
                <a:spcPts val="2600"/>
              </a:lnSpc>
            </a:pPr>
            <a:r>
              <a:rPr lang="en-US" sz="2500" b="1" i="1" dirty="0">
                <a:latin typeface="Candara" panose="020E0502030303020204" pitchFamily="34" charset="0"/>
              </a:rPr>
              <a:t>“For I will not dare to speak of any of those things which Christ hath not wrought by me, to make the Gentiles obedient, by word and deed, Through mighty signs and wonders, by the power of the Spirit of God; so that from Jerusalem, and round about unto Illyricum, I have fully preached the gospel of Christ…” </a:t>
            </a:r>
            <a:r>
              <a:rPr lang="en-US" sz="2400" i="1" dirty="0">
                <a:latin typeface="Candara" panose="020E0502030303020204" pitchFamily="34" charset="0"/>
              </a:rPr>
              <a:t>(Rom. 15:18-21; 1 Cor. 15:10)</a:t>
            </a:r>
          </a:p>
        </p:txBody>
      </p:sp>
      <p:sp>
        <p:nvSpPr>
          <p:cNvPr id="8" name="Slide Number Placeholder 7">
            <a:extLst>
              <a:ext uri="{FF2B5EF4-FFF2-40B4-BE49-F238E27FC236}">
                <a16:creationId xmlns:a16="http://schemas.microsoft.com/office/drawing/2014/main" id="{4C7CB7EE-2A6B-A1F5-3BE0-1D809CD6917F}"/>
              </a:ext>
            </a:extLst>
          </p:cNvPr>
          <p:cNvSpPr>
            <a:spLocks noGrp="1"/>
          </p:cNvSpPr>
          <p:nvPr>
            <p:ph type="sldNum" sz="quarter" idx="12"/>
          </p:nvPr>
        </p:nvSpPr>
        <p:spPr>
          <a:xfrm>
            <a:off x="8217570" y="6493029"/>
            <a:ext cx="417516" cy="377825"/>
          </a:xfrm>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4078945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outVertical)">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outVertical)">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8B90B-70ED-4539-9C14-FB2728D9064F}">
  <ds:schemaRefs>
    <ds:schemaRef ds:uri="http://purl.org/dc/terms/"/>
    <ds:schemaRef ds:uri="http://purl.org/dc/elements/1.1/"/>
    <ds:schemaRef ds:uri="http://schemas.microsoft.com/office/infopath/2007/PartnerControls"/>
    <ds:schemaRef ds:uri="http://schemas.microsoft.com/office/2006/documentManagement/types"/>
    <ds:schemaRef ds:uri="http://purl.org/dc/dcmitype/"/>
    <ds:schemaRef ds:uri="16c05727-aa75-4e4a-9b5f-8a80a1165891"/>
    <ds:schemaRef ds:uri="71af3243-3dd4-4a8d-8c0d-dd76da1f02a5"/>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D51BCB-0419-432E-B7F1-25548446A625}">
  <ds:schemaRefs>
    <ds:schemaRef ds:uri="http://schemas.microsoft.com/sharepoint/v3/contenttype/forms"/>
  </ds:schemaRefs>
</ds:datastoreItem>
</file>

<file path=customXml/itemProps3.xml><?xml version="1.0" encoding="utf-8"?>
<ds:datastoreItem xmlns:ds="http://schemas.openxmlformats.org/officeDocument/2006/customXml" ds:itemID="{9E8D3305-1D9D-4BC8-A40F-6F8AE50BD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Celestial</Template>
  <TotalTime>1166</TotalTime>
  <Words>4395</Words>
  <Application>Microsoft Office PowerPoint</Application>
  <PresentationFormat>On-screen Show (4:3)</PresentationFormat>
  <Paragraphs>190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Candara</vt:lpstr>
      <vt:lpstr>Wingdings</vt:lpstr>
      <vt:lpstr>Celestial</vt:lpstr>
      <vt:lpstr>What can One Man DO?</vt:lpstr>
      <vt:lpstr>Introduction</vt:lpstr>
      <vt:lpstr>Introduction</vt:lpstr>
      <vt:lpstr>What can One GOOD Man DO?</vt:lpstr>
      <vt:lpstr>Noah</vt:lpstr>
      <vt:lpstr>Noah</vt:lpstr>
      <vt:lpstr>JOSHUA</vt:lpstr>
      <vt:lpstr>John the Baptist</vt:lpstr>
      <vt:lpstr>The Apostle Paul</vt:lpstr>
      <vt:lpstr>much encouragement is given to good men by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spiritually</dc:title>
  <dc:creator>Tommy McClure</dc:creator>
  <cp:lastModifiedBy>Tommy McClure</cp:lastModifiedBy>
  <cp:revision>11</cp:revision>
  <cp:lastPrinted>2024-06-02T14:03:48Z</cp:lastPrinted>
  <dcterms:created xsi:type="dcterms:W3CDTF">2023-01-20T16:52:19Z</dcterms:created>
  <dcterms:modified xsi:type="dcterms:W3CDTF">2024-06-03T22:34:27Z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