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6"/>
  </p:notesMasterIdLst>
  <p:handoutMasterIdLst>
    <p:handoutMasterId r:id="rId7"/>
  </p:handoutMasterIdLst>
  <p:sldIdLst>
    <p:sldId id="270" r:id="rId2"/>
    <p:sldId id="283" r:id="rId3"/>
    <p:sldId id="284" r:id="rId4"/>
    <p:sldId id="261" r:id="rId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DAD7"/>
    <a:srgbClr val="514943"/>
    <a:srgbClr val="996633"/>
    <a:srgbClr val="5148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0416F2-2712-4311-94DA-089B95AE0208}" v="1524" dt="2024-05-27T00:13:37.769"/>
  </p1510:revLst>
</p1510:revInfo>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3565" autoAdjust="0"/>
  </p:normalViewPr>
  <p:slideViewPr>
    <p:cSldViewPr snapToGrid="0">
      <p:cViewPr varScale="1">
        <p:scale>
          <a:sx n="55" d="100"/>
          <a:sy n="55" d="100"/>
        </p:scale>
        <p:origin x="1926" y="66"/>
      </p:cViewPr>
      <p:guideLst/>
    </p:cSldViewPr>
  </p:slideViewPr>
  <p:notesTextViewPr>
    <p:cViewPr>
      <p:scale>
        <a:sx n="3" d="2"/>
        <a:sy n="3" d="2"/>
      </p:scale>
      <p:origin x="0" y="0"/>
    </p:cViewPr>
  </p:notesTextViewPr>
  <p:notesViewPr>
    <p:cSldViewPr snapToGrid="0">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DA0416F2-2712-4311-94DA-089B95AE0208}"/>
    <pc:docChg chg="undo custSel modSld">
      <pc:chgData name="Tommy McClure" userId="5f57beb918c8a44c" providerId="LiveId" clId="{DA0416F2-2712-4311-94DA-089B95AE0208}" dt="2024-05-27T00:13:37.769" v="1529" actId="20577"/>
      <pc:docMkLst>
        <pc:docMk/>
      </pc:docMkLst>
      <pc:sldChg chg="modSp mod modAnim">
        <pc:chgData name="Tommy McClure" userId="5f57beb918c8a44c" providerId="LiveId" clId="{DA0416F2-2712-4311-94DA-089B95AE0208}" dt="2024-05-27T00:13:37.769" v="1529" actId="20577"/>
        <pc:sldMkLst>
          <pc:docMk/>
          <pc:sldMk cId="817661822" sldId="283"/>
        </pc:sldMkLst>
        <pc:spChg chg="mod">
          <ac:chgData name="Tommy McClure" userId="5f57beb918c8a44c" providerId="LiveId" clId="{DA0416F2-2712-4311-94DA-089B95AE0208}" dt="2024-05-27T00:13:37.769" v="1529" actId="20577"/>
          <ac:spMkLst>
            <pc:docMk/>
            <pc:sldMk cId="817661822" sldId="283"/>
            <ac:spMk id="3" creationId="{EE3E58EC-733E-4D00-9CA9-970380AD5790}"/>
          </ac:spMkLst>
        </pc:spChg>
      </pc:sldChg>
      <pc:sldChg chg="modSp mod modAnim">
        <pc:chgData name="Tommy McClure" userId="5f57beb918c8a44c" providerId="LiveId" clId="{DA0416F2-2712-4311-94DA-089B95AE0208}" dt="2024-05-25T18:13:40.379" v="1509" actId="20577"/>
        <pc:sldMkLst>
          <pc:docMk/>
          <pc:sldMk cId="1653586594" sldId="284"/>
        </pc:sldMkLst>
        <pc:spChg chg="mod">
          <ac:chgData name="Tommy McClure" userId="5f57beb918c8a44c" providerId="LiveId" clId="{DA0416F2-2712-4311-94DA-089B95AE0208}" dt="2024-05-25T18:13:40.379" v="1509" actId="20577"/>
          <ac:spMkLst>
            <pc:docMk/>
            <pc:sldMk cId="1653586594" sldId="284"/>
            <ac:spMk id="3" creationId="{EE3E58EC-733E-4D00-9CA9-970380AD57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5/26/2024 PM</a:t>
            </a:r>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CB48944F-81ED-4843-A3E6-D41A6908762D}" type="slidenum">
              <a:rPr lang="en-US" smtClean="0"/>
              <a:t>‹#›</a:t>
            </a:fld>
            <a:endParaRPr lang="en-US"/>
          </a:p>
        </p:txBody>
      </p:sp>
    </p:spTree>
    <p:extLst>
      <p:ext uri="{BB962C8B-B14F-4D97-AF65-F5344CB8AC3E}">
        <p14:creationId xmlns:p14="http://schemas.microsoft.com/office/powerpoint/2010/main" val="145071420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5/26/2024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DF1C5CE-222C-4659-9A99-B99FC42AF6EC}" type="slidenum">
              <a:rPr lang="en-US" smtClean="0"/>
              <a:t>‹#›</a:t>
            </a:fld>
            <a:endParaRPr lang="en-US"/>
          </a:p>
        </p:txBody>
      </p:sp>
    </p:spTree>
    <p:extLst>
      <p:ext uri="{BB962C8B-B14F-4D97-AF65-F5344CB8AC3E}">
        <p14:creationId xmlns:p14="http://schemas.microsoft.com/office/powerpoint/2010/main" val="221252718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t>5/26/2024 PM</a:t>
            </a:r>
          </a:p>
        </p:txBody>
      </p:sp>
      <p:sp>
        <p:nvSpPr>
          <p:cNvPr id="5" name="Slide Number Placeholder 4"/>
          <p:cNvSpPr>
            <a:spLocks noGrp="1"/>
          </p:cNvSpPr>
          <p:nvPr>
            <p:ph type="sldNum" sz="quarter" idx="5"/>
          </p:nvPr>
        </p:nvSpPr>
        <p:spPr/>
        <p:txBody>
          <a:bodyPr/>
          <a:lstStyle/>
          <a:p>
            <a:fld id="{3DF1C5CE-222C-4659-9A99-B99FC42AF6EC}" type="slidenum">
              <a:rPr lang="en-US" smtClean="0"/>
              <a:t>2</a:t>
            </a:fld>
            <a:endParaRPr lang="en-US"/>
          </a:p>
        </p:txBody>
      </p:sp>
    </p:spTree>
    <p:extLst>
      <p:ext uri="{BB962C8B-B14F-4D97-AF65-F5344CB8AC3E}">
        <p14:creationId xmlns:p14="http://schemas.microsoft.com/office/powerpoint/2010/main" val="1171865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662251"/>
            <a:ext cx="7801074" cy="5419010"/>
          </a:xfrm>
        </p:spPr>
        <p:txBody>
          <a:bodyPr/>
          <a:lstStyle/>
          <a:p>
            <a:pPr>
              <a:defRPr/>
            </a:pPr>
            <a:r>
              <a:rPr lang="en-US" altLang="en-US" b="1" dirty="0">
                <a:latin typeface="Arial" panose="020B0604020202020204" pitchFamily="34" charset="0"/>
                <a:cs typeface="Arial" panose="020B0604020202020204" pitchFamily="34" charset="0"/>
              </a:rPr>
              <a:t>Acts 2:36-37 - </a:t>
            </a:r>
            <a:r>
              <a:rPr lang="en-US" altLang="en-US" dirty="0">
                <a:latin typeface="Arial" panose="020B0604020202020204" pitchFamily="34" charset="0"/>
                <a:cs typeface="Arial" panose="020B0604020202020204" pitchFamily="34" charset="0"/>
              </a:rPr>
              <a:t>36 Therefore let all the house of Israel know assuredly, that God hath made that same Jesus, whom ye have crucified, both Lord and Christ. 37 Now when they heard this, they were pricked in their heart, and said unto Peter and to the rest of the apostles, Men and brethren, </a:t>
            </a:r>
            <a:r>
              <a:rPr lang="en-US" altLang="en-US" b="1" dirty="0">
                <a:latin typeface="Arial" panose="020B0604020202020204" pitchFamily="34" charset="0"/>
                <a:cs typeface="Arial" panose="020B0604020202020204" pitchFamily="34" charset="0"/>
              </a:rPr>
              <a:t>what shall we do?</a:t>
            </a:r>
          </a:p>
          <a:p>
            <a:pPr>
              <a:defRPr/>
            </a:pPr>
            <a:r>
              <a:rPr lang="en-US" altLang="en-US" b="1"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 8 If we say that we have no sin, we deceive ourselves, and the truth is not in us. 9 If we confess our sins, he is faithful and just to forgive us our sins, and to cleanse us from all unrighteousness.</a:t>
            </a:r>
          </a:p>
          <a:p>
            <a:pPr>
              <a:defRPr/>
            </a:pPr>
            <a:r>
              <a:rPr lang="en-US" altLang="en-US" b="1"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dirty="0">
                <a:latin typeface="Arial" panose="020B0604020202020204" pitchFamily="34" charset="0"/>
                <a:cs typeface="Arial" panose="020B0604020202020204" pitchFamily="34" charset="0"/>
              </a:rPr>
              <a:t>be thou faithful unto death, and I will give thee a crown of life.</a:t>
            </a:r>
          </a:p>
          <a:p>
            <a:endParaRPr lang="en-US" dirty="0"/>
          </a:p>
        </p:txBody>
      </p:sp>
      <p:sp>
        <p:nvSpPr>
          <p:cNvPr id="4" name="Date Placeholder 3"/>
          <p:cNvSpPr>
            <a:spLocks noGrp="1"/>
          </p:cNvSpPr>
          <p:nvPr>
            <p:ph type="dt" idx="1"/>
          </p:nvPr>
        </p:nvSpPr>
        <p:spPr/>
        <p:txBody>
          <a:bodyPr/>
          <a:lstStyle/>
          <a:p>
            <a:r>
              <a:rPr lang="en-US"/>
              <a:t>5/26/2024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4</a:t>
            </a:fld>
            <a:endParaRPr lang="en-US" dirty="0"/>
          </a:p>
        </p:txBody>
      </p:sp>
    </p:spTree>
    <p:extLst>
      <p:ext uri="{BB962C8B-B14F-4D97-AF65-F5344CB8AC3E}">
        <p14:creationId xmlns:p14="http://schemas.microsoft.com/office/powerpoint/2010/main" val="597359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495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1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1"/>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1"/>
                </a:solidFill>
              </a:defRPr>
            </a:lvl1pPr>
          </a:lstStyle>
          <a:p>
            <a:r>
              <a:rPr lang="en-US"/>
              <a:t>3/26/2023 PM</a:t>
            </a:r>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7948207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729958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119990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810649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Oval 8"/>
          <p:cNvSpPr/>
          <p:nvPr/>
        </p:nvSpPr>
        <p:spPr>
          <a:xfrm>
            <a:off x="4296729"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22313" y="1371602"/>
            <a:ext cx="7772400" cy="2505075"/>
          </a:xfrm>
        </p:spPr>
        <p:txBody>
          <a:bodyPr anchor="b"/>
          <a:lstStyle>
            <a:lvl1pPr algn="ctr" defTabSz="685800" rtl="0" eaLnBrk="1" latinLnBrk="0" hangingPunct="1">
              <a:lnSpc>
                <a:spcPct val="100000"/>
              </a:lnSpc>
              <a:spcBef>
                <a:spcPct val="0"/>
              </a:spcBef>
              <a:buNone/>
              <a:defRPr lang="en-US" sz="3600" kern="1200" dirty="0" smtClean="0">
                <a:solidFill>
                  <a:schemeClr val="tx2"/>
                </a:solidFill>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5"/>
            <a:ext cx="7772400" cy="1131887"/>
          </a:xfrm>
        </p:spPr>
        <p:txBody>
          <a:bodyPr anchor="t"/>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4156896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18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3/26/2023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333369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1" y="1600200"/>
            <a:ext cx="4041775"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Content Placeholder 12"/>
          <p:cNvSpPr>
            <a:spLocks noGrp="1"/>
          </p:cNvSpPr>
          <p:nvPr>
            <p:ph sz="quarter" idx="14"/>
          </p:nvPr>
        </p:nvSpPr>
        <p:spPr>
          <a:xfrm>
            <a:off x="4672584" y="2212850"/>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r>
              <a:rPr lang="en-US"/>
              <a:t>3/26/2023 PM</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445937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625"/>
            <a:ext cx="8229600" cy="1600200"/>
          </a:xfrm>
        </p:spPr>
        <p:txBody>
          <a:bodyPr/>
          <a:lstStyle>
            <a:lvl1pPr>
              <a:defRPr>
                <a:effectLst/>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r>
              <a:rPr lang="en-US"/>
              <a:t>3/26/2023 PM</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679891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r>
              <a:rPr lang="en-US"/>
              <a:t>3/26/2023 PM</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460027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8" y="266700"/>
            <a:ext cx="3008313" cy="209550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Content Placeholder 2"/>
          <p:cNvSpPr>
            <a:spLocks noGrp="1"/>
          </p:cNvSpPr>
          <p:nvPr>
            <p:ph idx="1"/>
          </p:nvPr>
        </p:nvSpPr>
        <p:spPr>
          <a:xfrm>
            <a:off x="719138" y="273052"/>
            <a:ext cx="4995863"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8" y="2438402"/>
            <a:ext cx="3008313" cy="3687763"/>
          </a:xfrm>
        </p:spPr>
        <p:txBody>
          <a:bodyPr>
            <a:normAutofit/>
          </a:bodyPr>
          <a:lstStyle>
            <a:lvl1pPr marL="0" indent="0" algn="ctr">
              <a:lnSpc>
                <a:spcPct val="125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3/26/2023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7859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228600"/>
            <a:ext cx="5711824" cy="89535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1508127"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679577" y="5810250"/>
            <a:ext cx="5711824" cy="5334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3/26/2023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554793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lumMod val="95000"/>
          </a:schemeClr>
        </a:solidFill>
        <a:effectLst/>
      </p:bgPr>
    </p:bg>
    <p:spTree>
      <p:nvGrpSpPr>
        <p:cNvPr id="1" name=""/>
        <p:cNvGrpSpPr/>
        <p:nvPr/>
      </p:nvGrpSpPr>
      <p:grpSpPr>
        <a:xfrm>
          <a:off x="0" y="0"/>
          <a:ext cx="0" cy="0"/>
          <a:chOff x="0" y="0"/>
          <a:chExt cx="0" cy="0"/>
        </a:xfrm>
      </p:grpSpPr>
      <p:sp>
        <p:nvSpPr>
          <p:cNvPr id="7" name="Oval 6"/>
          <p:cNvSpPr/>
          <p:nvPr/>
        </p:nvSpPr>
        <p:spPr>
          <a:xfrm>
            <a:off x="8457761"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685800" rtl="0" eaLnBrk="1" latinLnBrk="0" hangingPunct="1"/>
            <a:endParaRPr lang="en-US" sz="1350" kern="1200">
              <a:solidFill>
                <a:schemeClr val="tx1">
                  <a:lumMod val="65000"/>
                  <a:lumOff val="35000"/>
                </a:schemeClr>
              </a:solidFill>
              <a:latin typeface="+mn-lt"/>
              <a:ea typeface="+mn-ea"/>
              <a:cs typeface="+mn-cs"/>
            </a:endParaRPr>
          </a:p>
        </p:txBody>
      </p:sp>
      <p:sp>
        <p:nvSpPr>
          <p:cNvPr id="8" name="Oval 7"/>
          <p:cNvSpPr/>
          <p:nvPr/>
        </p:nvSpPr>
        <p:spPr>
          <a:xfrm>
            <a:off x="56912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lumMod val="65000"/>
                  <a:lumOff val="35000"/>
                </a:schemeClr>
              </a:solidFill>
            </a:endParaRPr>
          </a:p>
        </p:txBody>
      </p:sp>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59165" y="6356352"/>
            <a:ext cx="2847975" cy="365125"/>
          </a:xfrm>
          <a:prstGeom prst="rect">
            <a:avLst/>
          </a:prstGeom>
        </p:spPr>
        <p:txBody>
          <a:bodyPr vert="horz" lIns="45720" tIns="45720" rIns="91440" bIns="45720" rtlCol="0" anchor="ctr"/>
          <a:lstStyle>
            <a:lvl1pPr algn="l">
              <a:defRPr sz="900">
                <a:solidFill>
                  <a:schemeClr val="tx1"/>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6363347" y="6356352"/>
            <a:ext cx="2085975" cy="365125"/>
          </a:xfrm>
          <a:prstGeom prst="rect">
            <a:avLst/>
          </a:prstGeom>
        </p:spPr>
        <p:txBody>
          <a:bodyPr vert="horz" lIns="91440" tIns="45720" rIns="45720" bIns="45720" rtlCol="0" anchor="ctr"/>
          <a:lstStyle>
            <a:lvl1pPr algn="r">
              <a:defRPr sz="900">
                <a:solidFill>
                  <a:schemeClr val="tx1"/>
                </a:solidFill>
                <a:latin typeface="Century Gothic" pitchFamily="34" charset="0"/>
              </a:defRPr>
            </a:lvl1pPr>
          </a:lstStyle>
          <a:p>
            <a:r>
              <a:rPr lang="en-US"/>
              <a:t>3/26/2023 PM</a:t>
            </a:r>
            <a:endParaRPr lang="en-US" dirty="0"/>
          </a:p>
        </p:txBody>
      </p:sp>
      <p:sp>
        <p:nvSpPr>
          <p:cNvPr id="6" name="Slide Number Placeholder 5"/>
          <p:cNvSpPr>
            <a:spLocks noGrp="1"/>
          </p:cNvSpPr>
          <p:nvPr>
            <p:ph type="sldNum" sz="quarter" idx="4"/>
          </p:nvPr>
        </p:nvSpPr>
        <p:spPr>
          <a:xfrm>
            <a:off x="8543279" y="6356352"/>
            <a:ext cx="561975" cy="365125"/>
          </a:xfrm>
          <a:prstGeom prst="rect">
            <a:avLst/>
          </a:prstGeom>
        </p:spPr>
        <p:txBody>
          <a:bodyPr vert="horz" lIns="27432" tIns="45720" rIns="45720" bIns="45720" rtlCol="0" anchor="ctr"/>
          <a:lstStyle>
            <a:lvl1pPr algn="l">
              <a:defRPr sz="900">
                <a:solidFill>
                  <a:schemeClr val="tx1"/>
                </a:solidFill>
                <a:latin typeface="Century Gothic"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0122519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algn="ctr" defTabSz="685800" rtl="0" eaLnBrk="1" latinLnBrk="0" hangingPunct="1">
        <a:lnSpc>
          <a:spcPts val="3600"/>
        </a:lnSpc>
        <a:spcBef>
          <a:spcPct val="0"/>
        </a:spcBef>
        <a:buNone/>
        <a:defRPr sz="3600" kern="1200">
          <a:solidFill>
            <a:schemeClr val="tx2"/>
          </a:solidFill>
          <a:effectLst/>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557213" indent="-214313"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2001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5pPr>
      <a:lvl6pPr marL="18859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7pPr>
      <a:lvl8pPr marL="25717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579907"/>
            <a:ext cx="7374835" cy="3210754"/>
          </a:xfrm>
          <a:solidFill>
            <a:srgbClr val="DEDAD7"/>
          </a:solidFill>
        </p:spPr>
        <p:txBody>
          <a:bodyPr anchor="t"/>
          <a:lstStyle/>
          <a:p>
            <a:r>
              <a:rPr lang="en-US" sz="8000" b="1" i="1" dirty="0">
                <a:solidFill>
                  <a:srgbClr val="514843"/>
                </a:solidFill>
                <a:latin typeface="Candara" panose="020E0502030303020204" pitchFamily="34" charset="0"/>
              </a:rPr>
              <a:t>“Heaven Holds All To Me”</a:t>
            </a:r>
            <a:br>
              <a:rPr lang="en-US" sz="8000" b="1" i="1" dirty="0">
                <a:solidFill>
                  <a:srgbClr val="514843"/>
                </a:solidFill>
                <a:latin typeface="Candara" panose="020E0502030303020204" pitchFamily="34" charset="0"/>
              </a:rPr>
            </a:br>
            <a:r>
              <a:rPr lang="en-US" sz="2800" i="1" dirty="0">
                <a:solidFill>
                  <a:srgbClr val="514843"/>
                </a:solidFill>
                <a:latin typeface="Candara" panose="020E0502030303020204" pitchFamily="34" charset="0"/>
              </a:rPr>
              <a:t>Sermon-In-Song</a:t>
            </a:r>
            <a:br>
              <a:rPr lang="en-US" sz="2800" i="1" dirty="0">
                <a:solidFill>
                  <a:srgbClr val="514843"/>
                </a:solidFill>
                <a:latin typeface="Candara" panose="020E0502030303020204" pitchFamily="34" charset="0"/>
              </a:rPr>
            </a:br>
            <a:endParaRPr lang="en-US" sz="2400" dirty="0">
              <a:solidFill>
                <a:srgbClr val="514843"/>
              </a:solidFill>
              <a:latin typeface="Candara" panose="020E0502030303020204" pitchFamily="34" charset="0"/>
            </a:endParaRPr>
          </a:p>
        </p:txBody>
      </p:sp>
    </p:spTree>
    <p:extLst>
      <p:ext uri="{BB962C8B-B14F-4D97-AF65-F5344CB8AC3E}">
        <p14:creationId xmlns:p14="http://schemas.microsoft.com/office/powerpoint/2010/main" val="10963581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3E58EC-733E-4D00-9CA9-970380AD5790}"/>
              </a:ext>
            </a:extLst>
          </p:cNvPr>
          <p:cNvSpPr>
            <a:spLocks noGrp="1"/>
          </p:cNvSpPr>
          <p:nvPr>
            <p:ph idx="1"/>
          </p:nvPr>
        </p:nvSpPr>
        <p:spPr>
          <a:xfrm>
            <a:off x="243840" y="1987826"/>
            <a:ext cx="8930640" cy="4870174"/>
          </a:xfrm>
        </p:spPr>
        <p:txBody>
          <a:bodyPr>
            <a:noAutofit/>
          </a:bodyPr>
          <a:lstStyle/>
          <a:p>
            <a:pPr marL="91440" indent="0">
              <a:spcBef>
                <a:spcPts val="0"/>
              </a:spcBef>
              <a:buNone/>
            </a:pPr>
            <a:r>
              <a:rPr lang="en-US" sz="3600" b="1" i="1" dirty="0">
                <a:latin typeface="Candara" panose="020E0502030303020204" pitchFamily="34" charset="0"/>
              </a:rPr>
              <a:t>The Earth Has No Treasures For Christians</a:t>
            </a:r>
            <a:endParaRPr lang="en-US" sz="3600" i="1" dirty="0">
              <a:latin typeface="Candara" panose="020E0502030303020204" pitchFamily="34" charset="0"/>
            </a:endParaRPr>
          </a:p>
          <a:p>
            <a:pPr marL="548640" indent="-365760">
              <a:spcBef>
                <a:spcPts val="0"/>
              </a:spcBef>
              <a:buFont typeface="+mj-lt"/>
              <a:buAutoNum type="arabicPeriod"/>
            </a:pPr>
            <a:r>
              <a:rPr lang="en-US" sz="3000" i="1" dirty="0">
                <a:latin typeface="Candara" panose="020E0502030303020204" pitchFamily="34" charset="0"/>
              </a:rPr>
              <a:t>Heb. 11:13-16 </a:t>
            </a:r>
            <a:r>
              <a:rPr lang="en-US" sz="3000" dirty="0">
                <a:latin typeface="Candara" panose="020E0502030303020204" pitchFamily="34" charset="0"/>
              </a:rPr>
              <a:t>- # 884 – </a:t>
            </a:r>
            <a:r>
              <a:rPr lang="en-US" sz="3000" b="1" i="1" dirty="0">
                <a:latin typeface="Candara" panose="020E0502030303020204" pitchFamily="34" charset="0"/>
              </a:rPr>
              <a:t>Earth Holds No Treasures</a:t>
            </a:r>
            <a:endParaRPr lang="en-US" sz="3000" i="1" dirty="0">
              <a:latin typeface="Candara" panose="020E0502030303020204" pitchFamily="34" charset="0"/>
            </a:endParaRPr>
          </a:p>
          <a:p>
            <a:pPr marL="548640" indent="-365760">
              <a:spcBef>
                <a:spcPts val="600"/>
              </a:spcBef>
              <a:buFont typeface="+mj-lt"/>
              <a:buAutoNum type="arabicPeriod"/>
            </a:pPr>
            <a:r>
              <a:rPr lang="en-US" sz="3000" i="1" dirty="0">
                <a:latin typeface="Candara" panose="020E0502030303020204" pitchFamily="34" charset="0"/>
              </a:rPr>
              <a:t>Heb. 12:22 </a:t>
            </a:r>
            <a:r>
              <a:rPr lang="en-US" sz="3000" dirty="0">
                <a:latin typeface="Candara" panose="020E0502030303020204" pitchFamily="34" charset="0"/>
              </a:rPr>
              <a:t>- # 860 – </a:t>
            </a:r>
            <a:r>
              <a:rPr lang="en-US" sz="3000" b="1" i="1" dirty="0">
                <a:latin typeface="Candara" panose="020E0502030303020204" pitchFamily="34" charset="0"/>
              </a:rPr>
              <a:t>There Is a Habitation</a:t>
            </a:r>
          </a:p>
          <a:p>
            <a:pPr marL="548640" indent="-365760">
              <a:spcBef>
                <a:spcPts val="600"/>
              </a:spcBef>
              <a:buFont typeface="+mj-lt"/>
              <a:buAutoNum type="arabicPeriod"/>
            </a:pPr>
            <a:r>
              <a:rPr lang="en-US" sz="3000" i="1" dirty="0">
                <a:latin typeface="Candara" panose="020E0502030303020204" pitchFamily="34" charset="0"/>
              </a:rPr>
              <a:t>John 14:1-3 - </a:t>
            </a:r>
            <a:r>
              <a:rPr lang="en-US" sz="3000" dirty="0">
                <a:latin typeface="Candara" panose="020E0502030303020204" pitchFamily="34" charset="0"/>
              </a:rPr>
              <a:t>#878 </a:t>
            </a:r>
            <a:r>
              <a:rPr lang="en-US" sz="3000" i="1" dirty="0">
                <a:latin typeface="Candara" panose="020E0502030303020204" pitchFamily="34" charset="0"/>
              </a:rPr>
              <a:t>– </a:t>
            </a:r>
            <a:r>
              <a:rPr lang="en-US" sz="3000" b="1" i="1" dirty="0">
                <a:latin typeface="Candara" panose="020E0502030303020204" pitchFamily="34" charset="0"/>
              </a:rPr>
              <a:t>Sweet By and By</a:t>
            </a:r>
          </a:p>
          <a:p>
            <a:pPr marL="182880" indent="0">
              <a:spcBef>
                <a:spcPts val="1200"/>
              </a:spcBef>
              <a:buNone/>
            </a:pPr>
            <a:r>
              <a:rPr lang="en-US" sz="3600" b="1" i="1" dirty="0">
                <a:latin typeface="Candara" panose="020E0502030303020204" pitchFamily="34" charset="0"/>
              </a:rPr>
              <a:t>Heaven Is The Eternal City Of God’s Faithful</a:t>
            </a:r>
          </a:p>
          <a:p>
            <a:pPr marL="548640" indent="-365760">
              <a:spcBef>
                <a:spcPts val="0"/>
              </a:spcBef>
              <a:buFont typeface="+mj-lt"/>
              <a:buAutoNum type="arabicPeriod" startAt="4"/>
            </a:pPr>
            <a:r>
              <a:rPr lang="en-US" sz="3000" i="1" dirty="0">
                <a:latin typeface="Candara" panose="020E0502030303020204" pitchFamily="34" charset="0"/>
              </a:rPr>
              <a:t>1 Peter 1:6-9 </a:t>
            </a:r>
            <a:r>
              <a:rPr lang="fr-FR" sz="3000" dirty="0">
                <a:latin typeface="Candara" panose="020E0502030303020204" pitchFamily="34" charset="0"/>
              </a:rPr>
              <a:t>-</a:t>
            </a:r>
            <a:r>
              <a:rPr lang="en-US" sz="3000" dirty="0">
                <a:latin typeface="Candara" panose="020E0502030303020204" pitchFamily="34" charset="0"/>
              </a:rPr>
              <a:t> # 863 – </a:t>
            </a:r>
            <a:r>
              <a:rPr lang="en-US" sz="3000" b="1" i="1" dirty="0">
                <a:latin typeface="Candara" panose="020E0502030303020204" pitchFamily="34" charset="0"/>
              </a:rPr>
              <a:t>Oh, That Will Be Glory</a:t>
            </a:r>
            <a:endParaRPr lang="en-US" sz="3000" i="1" dirty="0">
              <a:latin typeface="Candara" panose="020E0502030303020204" pitchFamily="34" charset="0"/>
            </a:endParaRPr>
          </a:p>
          <a:p>
            <a:pPr marL="548640" indent="-365760">
              <a:spcBef>
                <a:spcPts val="1200"/>
              </a:spcBef>
              <a:buFont typeface="+mj-lt"/>
              <a:buAutoNum type="arabicPeriod" startAt="4"/>
            </a:pPr>
            <a:r>
              <a:rPr lang="en-US" sz="3000" i="1" dirty="0">
                <a:latin typeface="Candara" panose="020E0502030303020204" pitchFamily="34" charset="0"/>
              </a:rPr>
              <a:t>Eph. 1:15-18 </a:t>
            </a:r>
            <a:r>
              <a:rPr lang="en-US" sz="3000" dirty="0">
                <a:latin typeface="Candara" panose="020E0502030303020204" pitchFamily="34" charset="0"/>
              </a:rPr>
              <a:t>- # 535 – </a:t>
            </a:r>
            <a:r>
              <a:rPr lang="en-US" sz="3000" b="1" i="1" dirty="0">
                <a:latin typeface="Candara" panose="020E0502030303020204" pitchFamily="34" charset="0"/>
              </a:rPr>
              <a:t>The Glory-Land Way </a:t>
            </a:r>
          </a:p>
          <a:p>
            <a:pPr marL="548640" indent="-365760">
              <a:spcBef>
                <a:spcPts val="1200"/>
              </a:spcBef>
              <a:buFont typeface="+mj-lt"/>
              <a:buAutoNum type="arabicPeriod" startAt="4"/>
            </a:pPr>
            <a:r>
              <a:rPr lang="en-US" sz="3000" i="1" dirty="0">
                <a:latin typeface="Candara" panose="020E0502030303020204" pitchFamily="34" charset="0"/>
              </a:rPr>
              <a:t>Heb. </a:t>
            </a:r>
            <a:r>
              <a:rPr lang="en-US" sz="3000" i="1">
                <a:latin typeface="Candara" panose="020E0502030303020204" pitchFamily="34" charset="0"/>
              </a:rPr>
              <a:t>11:13 </a:t>
            </a:r>
            <a:r>
              <a:rPr lang="en-US" sz="3000" dirty="0">
                <a:latin typeface="Candara" panose="020E0502030303020204" pitchFamily="34" charset="0"/>
              </a:rPr>
              <a:t>- # 957 – </a:t>
            </a:r>
            <a:r>
              <a:rPr lang="en-US" sz="3000" b="1" i="1" dirty="0">
                <a:latin typeface="Candara" panose="020E0502030303020204" pitchFamily="34" charset="0"/>
              </a:rPr>
              <a:t>This World Is Not My Home</a:t>
            </a:r>
          </a:p>
          <a:p>
            <a:pPr lvl="1">
              <a:spcBef>
                <a:spcPts val="600"/>
              </a:spcBef>
              <a:buFont typeface="Wingdings" panose="05000000000000000000" pitchFamily="2" charset="2"/>
              <a:buChar char="§"/>
            </a:pPr>
            <a:r>
              <a:rPr lang="en-US" sz="1400" dirty="0">
                <a:latin typeface="Candara" panose="020E0502030303020204" pitchFamily="34" charset="0"/>
              </a:rPr>
              <a:t>Song numbers and titles from </a:t>
            </a:r>
            <a:r>
              <a:rPr lang="en-US" sz="1400" b="1" i="1" dirty="0">
                <a:latin typeface="Candara" panose="020E0502030303020204" pitchFamily="34" charset="0"/>
              </a:rPr>
              <a:t>“Songs of Faith and Praise”</a:t>
            </a:r>
          </a:p>
          <a:p>
            <a:pPr marL="0" indent="0">
              <a:spcBef>
                <a:spcPts val="1800"/>
              </a:spcBef>
              <a:buNone/>
            </a:pPr>
            <a:endParaRPr lang="en-US" sz="3200" b="1" i="1" dirty="0">
              <a:latin typeface="Candara" panose="020E0502030303020204" pitchFamily="34" charset="0"/>
            </a:endParaRPr>
          </a:p>
        </p:txBody>
      </p:sp>
      <p:sp>
        <p:nvSpPr>
          <p:cNvPr id="5" name="TextBox 4">
            <a:extLst>
              <a:ext uri="{FF2B5EF4-FFF2-40B4-BE49-F238E27FC236}">
                <a16:creationId xmlns:a16="http://schemas.microsoft.com/office/drawing/2014/main" id="{85AE3A27-BDF3-3D26-EC08-72A31C2B3A8A}"/>
              </a:ext>
            </a:extLst>
          </p:cNvPr>
          <p:cNvSpPr txBox="1"/>
          <p:nvPr/>
        </p:nvSpPr>
        <p:spPr>
          <a:xfrm>
            <a:off x="431627" y="800817"/>
            <a:ext cx="8280745" cy="1019959"/>
          </a:xfrm>
          <a:prstGeom prst="rect">
            <a:avLst/>
          </a:prstGeom>
          <a:solidFill>
            <a:srgbClr val="DEDAD7"/>
          </a:solidFill>
          <a:ln>
            <a:solidFill>
              <a:schemeClr val="tx1"/>
            </a:solidFill>
          </a:ln>
        </p:spPr>
        <p:txBody>
          <a:bodyPr wrap="square" rtlCol="0">
            <a:spAutoFit/>
          </a:bodyPr>
          <a:lstStyle/>
          <a:p>
            <a:pPr>
              <a:lnSpc>
                <a:spcPts val="2400"/>
              </a:lnSpc>
            </a:pPr>
            <a:r>
              <a:rPr lang="en-US" sz="2400" b="1" i="1" u="none" strike="noStrike" baseline="0" dirty="0">
                <a:latin typeface="Candara" panose="020E0502030303020204" pitchFamily="34" charset="0"/>
              </a:rPr>
              <a:t>“</a:t>
            </a:r>
            <a:r>
              <a:rPr lang="en-US" sz="2400" b="1" i="1" u="none" strike="noStrike" baseline="0" dirty="0">
                <a:solidFill>
                  <a:schemeClr val="bg2">
                    <a:lumMod val="50000"/>
                  </a:schemeClr>
                </a:solidFill>
                <a:latin typeface="Candara" panose="020E0502030303020204" pitchFamily="34" charset="0"/>
              </a:rPr>
              <a:t>16 </a:t>
            </a:r>
            <a:r>
              <a:rPr lang="en-US" sz="2400" b="1" i="1" u="none" strike="noStrike" baseline="0" dirty="0">
                <a:latin typeface="Candara" panose="020E0502030303020204" pitchFamily="34" charset="0"/>
              </a:rPr>
              <a:t>But now they desire a better country, that is, a heavenly: wherefore God is not ashamed of them, to be called their God; for he hath prepared for them a city</a:t>
            </a:r>
            <a:r>
              <a:rPr lang="en-US" sz="2400" u="none" strike="noStrike" baseline="0" dirty="0">
                <a:latin typeface="Candara" panose="020E0502030303020204" pitchFamily="34" charset="0"/>
              </a:rPr>
              <a:t>” (Heb. 11:16)</a:t>
            </a:r>
            <a:endParaRPr lang="en-US" sz="2400" dirty="0">
              <a:latin typeface="Candara" panose="020E0502030303020204" pitchFamily="34" charset="0"/>
            </a:endParaRPr>
          </a:p>
        </p:txBody>
      </p:sp>
      <p:sp>
        <p:nvSpPr>
          <p:cNvPr id="8" name="Title 1">
            <a:extLst>
              <a:ext uri="{FF2B5EF4-FFF2-40B4-BE49-F238E27FC236}">
                <a16:creationId xmlns:a16="http://schemas.microsoft.com/office/drawing/2014/main" id="{AE7EF5DD-41F2-AAD8-B2A0-560E5CD05DD3}"/>
              </a:ext>
            </a:extLst>
          </p:cNvPr>
          <p:cNvSpPr>
            <a:spLocks noGrp="1"/>
          </p:cNvSpPr>
          <p:nvPr>
            <p:ph type="title"/>
          </p:nvPr>
        </p:nvSpPr>
        <p:spPr>
          <a:xfrm>
            <a:off x="600075" y="133350"/>
            <a:ext cx="7943850" cy="735643"/>
          </a:xfrm>
        </p:spPr>
        <p:txBody>
          <a:bodyPr anchor="ctr"/>
          <a:lstStyle/>
          <a:p>
            <a:r>
              <a:rPr lang="en-US" sz="4400" b="1" i="1" dirty="0">
                <a:solidFill>
                  <a:srgbClr val="514943"/>
                </a:solidFill>
                <a:latin typeface="Candara" panose="020E0502030303020204" pitchFamily="34" charset="0"/>
              </a:rPr>
              <a:t>“Heaven Holds All To Me”</a:t>
            </a:r>
            <a:r>
              <a:rPr lang="en-US" sz="3200" dirty="0">
                <a:solidFill>
                  <a:srgbClr val="514943"/>
                </a:solidFill>
                <a:latin typeface="Candara" panose="020E0502030303020204" pitchFamily="34" charset="0"/>
              </a:rPr>
              <a:t> </a:t>
            </a:r>
          </a:p>
        </p:txBody>
      </p:sp>
    </p:spTree>
    <p:extLst>
      <p:ext uri="{BB962C8B-B14F-4D97-AF65-F5344CB8AC3E}">
        <p14:creationId xmlns:p14="http://schemas.microsoft.com/office/powerpoint/2010/main" val="8176618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3E58EC-733E-4D00-9CA9-970380AD5790}"/>
              </a:ext>
            </a:extLst>
          </p:cNvPr>
          <p:cNvSpPr>
            <a:spLocks noGrp="1"/>
          </p:cNvSpPr>
          <p:nvPr>
            <p:ph idx="1"/>
          </p:nvPr>
        </p:nvSpPr>
        <p:spPr>
          <a:xfrm>
            <a:off x="169333" y="1988315"/>
            <a:ext cx="8974667" cy="4791489"/>
          </a:xfrm>
        </p:spPr>
        <p:txBody>
          <a:bodyPr>
            <a:normAutofit/>
          </a:bodyPr>
          <a:lstStyle/>
          <a:p>
            <a:pPr marL="182880" indent="0">
              <a:spcBef>
                <a:spcPts val="600"/>
              </a:spcBef>
              <a:buNone/>
            </a:pPr>
            <a:r>
              <a:rPr lang="en-US" sz="3600" b="1" i="1" dirty="0">
                <a:latin typeface="Candara" panose="020E0502030303020204" pitchFamily="34" charset="0"/>
              </a:rPr>
              <a:t>Let Us Focus On The Wonders Of Heaven</a:t>
            </a:r>
          </a:p>
          <a:p>
            <a:pPr marL="548640" indent="-365760">
              <a:spcBef>
                <a:spcPts val="0"/>
              </a:spcBef>
              <a:buFont typeface="+mj-lt"/>
              <a:buAutoNum type="arabicPeriod" startAt="7"/>
            </a:pPr>
            <a:r>
              <a:rPr lang="en-US" sz="3000" i="1" dirty="0">
                <a:latin typeface="Candara" panose="020E0502030303020204" pitchFamily="34" charset="0"/>
              </a:rPr>
              <a:t>Rev. 21:3 </a:t>
            </a:r>
            <a:r>
              <a:rPr lang="en-US" sz="3000" dirty="0">
                <a:latin typeface="Candara" panose="020E0502030303020204" pitchFamily="34" charset="0"/>
              </a:rPr>
              <a:t>- #875 – </a:t>
            </a:r>
            <a:r>
              <a:rPr lang="en-US" sz="3000" b="1" i="1" dirty="0">
                <a:latin typeface="Candara" panose="020E0502030303020204" pitchFamily="34" charset="0"/>
              </a:rPr>
              <a:t>Home of the Soul</a:t>
            </a:r>
          </a:p>
          <a:p>
            <a:pPr marL="548640" indent="-365760">
              <a:spcBef>
                <a:spcPts val="1200"/>
              </a:spcBef>
              <a:buFont typeface="+mj-lt"/>
              <a:buAutoNum type="arabicPeriod" startAt="7"/>
            </a:pPr>
            <a:r>
              <a:rPr lang="en-US" sz="3000" i="1" dirty="0">
                <a:latin typeface="Candara" panose="020E0502030303020204" pitchFamily="34" charset="0"/>
              </a:rPr>
              <a:t>Rev. 21:4 </a:t>
            </a:r>
            <a:r>
              <a:rPr lang="en-US" sz="3000" dirty="0">
                <a:latin typeface="Candara" panose="020E0502030303020204" pitchFamily="34" charset="0"/>
              </a:rPr>
              <a:t>- #882 </a:t>
            </a:r>
            <a:r>
              <a:rPr lang="en-US" sz="3000" i="1" dirty="0">
                <a:latin typeface="Candara" panose="020E0502030303020204" pitchFamily="34" charset="0"/>
              </a:rPr>
              <a:t>– </a:t>
            </a:r>
            <a:r>
              <a:rPr lang="en-US" sz="3000" b="1" i="1" dirty="0">
                <a:latin typeface="Candara" panose="020E0502030303020204" pitchFamily="34" charset="0"/>
              </a:rPr>
              <a:t>No Tears in Heaven</a:t>
            </a:r>
          </a:p>
          <a:p>
            <a:pPr marL="548640" indent="-365760">
              <a:spcBef>
                <a:spcPts val="1200"/>
              </a:spcBef>
              <a:buFont typeface="+mj-lt"/>
              <a:buAutoNum type="arabicPeriod" startAt="7"/>
            </a:pPr>
            <a:r>
              <a:rPr lang="en-US" sz="3000" i="1" dirty="0">
                <a:latin typeface="Candara" panose="020E0502030303020204" pitchFamily="34" charset="0"/>
              </a:rPr>
              <a:t>Rev. 21:16 </a:t>
            </a:r>
            <a:r>
              <a:rPr lang="fr-FR" sz="3000" dirty="0">
                <a:latin typeface="Candara" panose="020E0502030303020204" pitchFamily="34" charset="0"/>
              </a:rPr>
              <a:t>- </a:t>
            </a:r>
            <a:r>
              <a:rPr lang="en-US" sz="3000" dirty="0">
                <a:latin typeface="Candara" panose="020E0502030303020204" pitchFamily="34" charset="0"/>
              </a:rPr>
              <a:t>#890 </a:t>
            </a:r>
            <a:r>
              <a:rPr lang="en-US" sz="3000" i="1" dirty="0">
                <a:latin typeface="Candara" panose="020E0502030303020204" pitchFamily="34" charset="0"/>
              </a:rPr>
              <a:t>–</a:t>
            </a:r>
            <a:r>
              <a:rPr lang="en-US" sz="3000" b="1" i="1" dirty="0">
                <a:latin typeface="Candara" panose="020E0502030303020204" pitchFamily="34" charset="0"/>
              </a:rPr>
              <a:t> </a:t>
            </a:r>
            <a:r>
              <a:rPr lang="en-US" sz="3000" b="1" i="1">
                <a:latin typeface="Candara" panose="020E0502030303020204" pitchFamily="34" charset="0"/>
              </a:rPr>
              <a:t>In the </a:t>
            </a:r>
            <a:r>
              <a:rPr lang="en-US" sz="3000" b="1" i="1" dirty="0">
                <a:latin typeface="Candara" panose="020E0502030303020204" pitchFamily="34" charset="0"/>
              </a:rPr>
              <a:t>Land of Fadeless Day</a:t>
            </a:r>
          </a:p>
          <a:p>
            <a:pPr marL="548640" indent="-365760">
              <a:spcBef>
                <a:spcPts val="1200"/>
              </a:spcBef>
              <a:buFont typeface="+mj-lt"/>
              <a:buAutoNum type="arabicPeriod" startAt="7"/>
            </a:pPr>
            <a:r>
              <a:rPr lang="en-US" sz="3000" i="1" dirty="0">
                <a:latin typeface="Candara" panose="020E0502030303020204" pitchFamily="34" charset="0"/>
              </a:rPr>
              <a:t> Rev. 21:22-25 - </a:t>
            </a:r>
            <a:r>
              <a:rPr lang="en-US" sz="3000" dirty="0">
                <a:latin typeface="Candara" panose="020E0502030303020204" pitchFamily="34" charset="0"/>
              </a:rPr>
              <a:t>#893 </a:t>
            </a:r>
            <a:r>
              <a:rPr lang="en-US" sz="3000" i="1" dirty="0">
                <a:latin typeface="Candara" panose="020E0502030303020204" pitchFamily="34" charset="0"/>
              </a:rPr>
              <a:t>– </a:t>
            </a:r>
            <a:r>
              <a:rPr lang="en-US" sz="3000" b="1" i="1" dirty="0">
                <a:latin typeface="Candara" panose="020E0502030303020204" pitchFamily="34" charset="0"/>
              </a:rPr>
              <a:t>Beautiful Isle of Somewhere</a:t>
            </a:r>
          </a:p>
          <a:p>
            <a:pPr marL="91440" indent="0">
              <a:spcBef>
                <a:spcPts val="2400"/>
              </a:spcBef>
              <a:buNone/>
            </a:pPr>
            <a:r>
              <a:rPr lang="en-US" sz="3500" b="1" dirty="0">
                <a:latin typeface="Candara" panose="020E0502030303020204" pitchFamily="34" charset="0"/>
              </a:rPr>
              <a:t>INVITATION READING </a:t>
            </a:r>
            <a:r>
              <a:rPr lang="fr-FR" sz="3500" dirty="0">
                <a:latin typeface="Candara" panose="020E0502030303020204" pitchFamily="34" charset="0"/>
              </a:rPr>
              <a:t>–</a:t>
            </a:r>
            <a:r>
              <a:rPr lang="en-US" sz="3500" dirty="0">
                <a:latin typeface="Candara" panose="020E0502030303020204" pitchFamily="34" charset="0"/>
              </a:rPr>
              <a:t> </a:t>
            </a:r>
            <a:r>
              <a:rPr lang="en-US" sz="3500" i="1" dirty="0">
                <a:latin typeface="Candara" panose="020E0502030303020204" pitchFamily="34" charset="0"/>
              </a:rPr>
              <a:t>Revelation 21:10</a:t>
            </a:r>
          </a:p>
          <a:p>
            <a:pPr marL="300038" lvl="1" indent="0">
              <a:lnSpc>
                <a:spcPts val="2800"/>
              </a:lnSpc>
              <a:spcBef>
                <a:spcPts val="0"/>
              </a:spcBef>
              <a:buNone/>
            </a:pPr>
            <a:r>
              <a:rPr lang="en-US" sz="2800" dirty="0">
                <a:latin typeface="Candara" panose="020E0502030303020204" pitchFamily="34" charset="0"/>
              </a:rPr>
              <a:t># </a:t>
            </a:r>
            <a:r>
              <a:rPr lang="en-US" sz="3000" dirty="0">
                <a:latin typeface="Candara" panose="020E0502030303020204" pitchFamily="34" charset="0"/>
              </a:rPr>
              <a:t>885 – </a:t>
            </a:r>
            <a:r>
              <a:rPr lang="en-US" sz="3000" b="1" i="1" dirty="0">
                <a:latin typeface="Candara" panose="020E0502030303020204" pitchFamily="34" charset="0"/>
              </a:rPr>
              <a:t>How Beautiful Heaven Must Be</a:t>
            </a:r>
            <a:endParaRPr lang="en-US" sz="2600" i="1" dirty="0">
              <a:latin typeface="Candara" panose="020E0502030303020204" pitchFamily="34" charset="0"/>
            </a:endParaRPr>
          </a:p>
          <a:p>
            <a:pPr lvl="1">
              <a:spcBef>
                <a:spcPts val="1200"/>
              </a:spcBef>
              <a:buFont typeface="Wingdings" panose="05000000000000000000" pitchFamily="2" charset="2"/>
              <a:buChar char="§"/>
            </a:pPr>
            <a:r>
              <a:rPr lang="en-US" sz="1400" dirty="0">
                <a:latin typeface="Candara" panose="020E0502030303020204" pitchFamily="34" charset="0"/>
              </a:rPr>
              <a:t>Song numbers and titles from </a:t>
            </a:r>
            <a:r>
              <a:rPr lang="en-US" sz="1400" b="1" i="1" dirty="0">
                <a:latin typeface="Candara" panose="020E0502030303020204" pitchFamily="34" charset="0"/>
              </a:rPr>
              <a:t>“Songs of Faith and Praise”</a:t>
            </a:r>
          </a:p>
        </p:txBody>
      </p:sp>
      <p:sp>
        <p:nvSpPr>
          <p:cNvPr id="8" name="Title 1">
            <a:extLst>
              <a:ext uri="{FF2B5EF4-FFF2-40B4-BE49-F238E27FC236}">
                <a16:creationId xmlns:a16="http://schemas.microsoft.com/office/drawing/2014/main" id="{ABD79223-720D-859C-5388-4A6D51BEC654}"/>
              </a:ext>
            </a:extLst>
          </p:cNvPr>
          <p:cNvSpPr>
            <a:spLocks noGrp="1"/>
          </p:cNvSpPr>
          <p:nvPr>
            <p:ph type="title"/>
          </p:nvPr>
        </p:nvSpPr>
        <p:spPr>
          <a:xfrm>
            <a:off x="600075" y="133350"/>
            <a:ext cx="7943850" cy="735643"/>
          </a:xfrm>
        </p:spPr>
        <p:txBody>
          <a:bodyPr anchor="ctr"/>
          <a:lstStyle/>
          <a:p>
            <a:r>
              <a:rPr lang="en-US" sz="4400" b="1" i="1" dirty="0">
                <a:solidFill>
                  <a:srgbClr val="514943"/>
                </a:solidFill>
                <a:latin typeface="Candara" panose="020E0502030303020204" pitchFamily="34" charset="0"/>
              </a:rPr>
              <a:t>“Heaven Holds All To Me”</a:t>
            </a:r>
            <a:r>
              <a:rPr lang="en-US" sz="3200" dirty="0">
                <a:solidFill>
                  <a:srgbClr val="514943"/>
                </a:solidFill>
                <a:latin typeface="Candara" panose="020E0502030303020204" pitchFamily="34" charset="0"/>
              </a:rPr>
              <a:t> </a:t>
            </a:r>
          </a:p>
        </p:txBody>
      </p:sp>
      <p:sp>
        <p:nvSpPr>
          <p:cNvPr id="2" name="TextBox 1">
            <a:extLst>
              <a:ext uri="{FF2B5EF4-FFF2-40B4-BE49-F238E27FC236}">
                <a16:creationId xmlns:a16="http://schemas.microsoft.com/office/drawing/2014/main" id="{173BC9A2-50B4-CBDD-ABEE-B284942899F6}"/>
              </a:ext>
            </a:extLst>
          </p:cNvPr>
          <p:cNvSpPr txBox="1"/>
          <p:nvPr/>
        </p:nvSpPr>
        <p:spPr>
          <a:xfrm>
            <a:off x="431627" y="800817"/>
            <a:ext cx="8280745" cy="1019959"/>
          </a:xfrm>
          <a:prstGeom prst="rect">
            <a:avLst/>
          </a:prstGeom>
          <a:solidFill>
            <a:srgbClr val="DEDAD7"/>
          </a:solidFill>
          <a:ln>
            <a:solidFill>
              <a:schemeClr val="tx1"/>
            </a:solidFill>
          </a:ln>
        </p:spPr>
        <p:txBody>
          <a:bodyPr wrap="square" rtlCol="0">
            <a:spAutoFit/>
          </a:bodyPr>
          <a:lstStyle/>
          <a:p>
            <a:pPr>
              <a:lnSpc>
                <a:spcPts val="2400"/>
              </a:lnSpc>
            </a:pPr>
            <a:r>
              <a:rPr lang="en-US" sz="2400" b="1" i="1" u="none" strike="noStrike" baseline="0" dirty="0">
                <a:latin typeface="Candara" panose="020E0502030303020204" pitchFamily="34" charset="0"/>
              </a:rPr>
              <a:t>“</a:t>
            </a:r>
            <a:r>
              <a:rPr lang="en-US" sz="2400" b="1" i="1" u="none" strike="noStrike" baseline="0" dirty="0">
                <a:solidFill>
                  <a:schemeClr val="bg2">
                    <a:lumMod val="50000"/>
                  </a:schemeClr>
                </a:solidFill>
                <a:latin typeface="Candara" panose="020E0502030303020204" pitchFamily="34" charset="0"/>
              </a:rPr>
              <a:t>16 </a:t>
            </a:r>
            <a:r>
              <a:rPr lang="en-US" sz="2400" b="1" i="1" u="none" strike="noStrike" baseline="0" dirty="0">
                <a:latin typeface="Candara" panose="020E0502030303020204" pitchFamily="34" charset="0"/>
              </a:rPr>
              <a:t>But now they desire a better country, that is, a heavenly: wherefore God is not ashamed of them, to be called their God; for he hath prepared for them a city</a:t>
            </a:r>
            <a:r>
              <a:rPr lang="en-US" sz="2400" u="none" strike="noStrike" baseline="0" dirty="0">
                <a:latin typeface="Candara" panose="020E0502030303020204" pitchFamily="34" charset="0"/>
              </a:rPr>
              <a:t>” (Heb. 11:16)</a:t>
            </a:r>
            <a:endParaRPr lang="en-US" sz="2400" dirty="0">
              <a:latin typeface="Candara" panose="020E0502030303020204" pitchFamily="34" charset="0"/>
            </a:endParaRPr>
          </a:p>
        </p:txBody>
      </p:sp>
    </p:spTree>
    <p:extLst>
      <p:ext uri="{BB962C8B-B14F-4D97-AF65-F5344CB8AC3E}">
        <p14:creationId xmlns:p14="http://schemas.microsoft.com/office/powerpoint/2010/main" val="16535865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EC8BA-D94D-410A-8456-B7CCA90C9794}"/>
              </a:ext>
            </a:extLst>
          </p:cNvPr>
          <p:cNvSpPr>
            <a:spLocks noGrp="1"/>
          </p:cNvSpPr>
          <p:nvPr>
            <p:ph type="title"/>
          </p:nvPr>
        </p:nvSpPr>
        <p:spPr>
          <a:xfrm>
            <a:off x="841504" y="466165"/>
            <a:ext cx="7460992" cy="735106"/>
          </a:xfrm>
          <a:solidFill>
            <a:srgbClr val="DEDAD7"/>
          </a:solidFill>
          <a:ln>
            <a:solidFill>
              <a:schemeClr val="tx1"/>
            </a:solidFill>
          </a:ln>
        </p:spPr>
        <p:txBody>
          <a:bodyPr anchor="b">
            <a:normAutofit/>
          </a:bodyPr>
          <a:lstStyle/>
          <a:p>
            <a:r>
              <a:rPr lang="en-US" sz="4400" b="1" i="1" dirty="0">
                <a:solidFill>
                  <a:schemeClr val="tx1"/>
                </a:solidFill>
                <a:latin typeface="Candara" panose="020E0502030303020204" pitchFamily="34" charset="0"/>
              </a:rPr>
              <a:t>“What shall we do?”</a:t>
            </a:r>
            <a:r>
              <a:rPr lang="en-US" sz="2800" b="1" i="1" dirty="0">
                <a:solidFill>
                  <a:schemeClr val="tx1"/>
                </a:solidFill>
                <a:latin typeface="Candara" panose="020E0502030303020204" pitchFamily="34" charset="0"/>
              </a:rPr>
              <a:t> </a:t>
            </a:r>
            <a:r>
              <a:rPr lang="en-US" sz="2800" dirty="0">
                <a:solidFill>
                  <a:schemeClr val="tx1"/>
                </a:solidFill>
                <a:latin typeface="Candara" panose="020E0502030303020204" pitchFamily="34" charset="0"/>
              </a:rPr>
              <a:t> </a:t>
            </a:r>
            <a:r>
              <a:rPr lang="en-US" sz="2400" i="1" dirty="0">
                <a:solidFill>
                  <a:schemeClr val="tx1"/>
                </a:solidFill>
                <a:latin typeface="Candara" panose="020E0502030303020204" pitchFamily="34" charset="0"/>
              </a:rPr>
              <a:t>Acts 2:37</a:t>
            </a:r>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849291" y="1513086"/>
            <a:ext cx="7460992" cy="4385690"/>
          </a:xfrm>
          <a:solidFill>
            <a:srgbClr val="DEDAD7"/>
          </a:solidFill>
          <a:ln>
            <a:solidFill>
              <a:schemeClr val="tx1"/>
            </a:solidFill>
          </a:ln>
        </p:spPr>
        <p:txBody>
          <a:bodyPr vert="horz" lIns="68580" tIns="34290" rIns="68580" bIns="34290" rtlCol="0" anchor="t">
            <a:normAutofit/>
          </a:bodyPr>
          <a:lstStyle/>
          <a:p>
            <a:pPr>
              <a:spcBef>
                <a:spcPts val="0"/>
              </a:spcBef>
              <a:buFont typeface="Wingdings" panose="05000000000000000000" pitchFamily="2" charset="2"/>
              <a:buChar char="§"/>
              <a:defRPr/>
            </a:pPr>
            <a:r>
              <a:rPr lang="en-US" altLang="en-US" sz="2925" b="1" dirty="0">
                <a:latin typeface="Candara" panose="020E0502030303020204" pitchFamily="34" charset="0"/>
              </a:rPr>
              <a:t>Alien sinners must…</a:t>
            </a:r>
          </a:p>
          <a:p>
            <a:pPr lvl="1">
              <a:spcBef>
                <a:spcPts val="0"/>
              </a:spcBef>
              <a:buSzPct val="122000"/>
              <a:buFont typeface="Wingdings" panose="05000000000000000000" pitchFamily="2" charset="2"/>
              <a:buChar char="§"/>
              <a:defRPr/>
            </a:pPr>
            <a:r>
              <a:rPr lang="en-US" altLang="en-US" sz="1800" dirty="0">
                <a:latin typeface="Candara" panose="020E0502030303020204" pitchFamily="34" charset="0"/>
              </a:rPr>
              <a:t> </a:t>
            </a:r>
            <a:r>
              <a:rPr lang="en-US" altLang="en-US" sz="2475" dirty="0">
                <a:latin typeface="Candara" panose="020E0502030303020204" pitchFamily="34" charset="0"/>
              </a:rPr>
              <a:t>Hear the Gospel – </a:t>
            </a:r>
            <a:r>
              <a:rPr lang="en-US" altLang="en-US" sz="2475" i="1" dirty="0">
                <a:latin typeface="Candara" panose="020E0502030303020204" pitchFamily="34" charset="0"/>
              </a:rPr>
              <a:t>Romans 10:17</a:t>
            </a:r>
          </a:p>
          <a:p>
            <a:pPr lvl="1">
              <a:spcBef>
                <a:spcPts val="0"/>
              </a:spcBef>
              <a:buFont typeface="Wingdings" panose="05000000000000000000" pitchFamily="2" charset="2"/>
              <a:buChar char="§"/>
              <a:defRPr/>
            </a:pPr>
            <a:r>
              <a:rPr lang="en-US" altLang="en-US" sz="2475" dirty="0">
                <a:latin typeface="Candara" panose="020E0502030303020204" pitchFamily="34" charset="0"/>
              </a:rPr>
              <a:t> Believe it – </a:t>
            </a:r>
            <a:r>
              <a:rPr lang="en-US" altLang="en-US" sz="2475" i="1" dirty="0">
                <a:latin typeface="Candara" panose="020E0502030303020204" pitchFamily="34" charset="0"/>
              </a:rPr>
              <a:t>John 8:24</a:t>
            </a:r>
          </a:p>
          <a:p>
            <a:pPr lvl="1">
              <a:spcBef>
                <a:spcPts val="0"/>
              </a:spcBef>
              <a:buFont typeface="Wingdings" panose="05000000000000000000" pitchFamily="2" charset="2"/>
              <a:buChar char="§"/>
              <a:defRPr/>
            </a:pPr>
            <a:r>
              <a:rPr lang="en-US" altLang="en-US" sz="2475" dirty="0">
                <a:latin typeface="Candara" panose="020E0502030303020204" pitchFamily="34" charset="0"/>
              </a:rPr>
              <a:t> Repent of sin – </a:t>
            </a:r>
            <a:r>
              <a:rPr lang="en-US" altLang="en-US" sz="2475" i="1" dirty="0">
                <a:latin typeface="Candara" panose="020E0502030303020204" pitchFamily="34" charset="0"/>
              </a:rPr>
              <a:t>Acts 17:30</a:t>
            </a:r>
          </a:p>
          <a:p>
            <a:pPr lvl="1">
              <a:spcBef>
                <a:spcPts val="0"/>
              </a:spcBef>
              <a:buFont typeface="Wingdings" panose="05000000000000000000" pitchFamily="2" charset="2"/>
              <a:buChar char="§"/>
              <a:defRPr/>
            </a:pPr>
            <a:r>
              <a:rPr lang="en-US" altLang="en-US" sz="2475" dirty="0">
                <a:latin typeface="Candara" panose="020E0502030303020204" pitchFamily="34" charset="0"/>
              </a:rPr>
              <a:t> Confess Christ as Lord – </a:t>
            </a:r>
            <a:r>
              <a:rPr lang="en-US" altLang="en-US" sz="2475" i="1" dirty="0">
                <a:latin typeface="Candara" panose="020E0502030303020204" pitchFamily="34" charset="0"/>
              </a:rPr>
              <a:t>Matthew 10:32</a:t>
            </a:r>
          </a:p>
          <a:p>
            <a:pPr lvl="1">
              <a:spcBef>
                <a:spcPts val="0"/>
              </a:spcBef>
              <a:buFont typeface="Wingdings" panose="05000000000000000000" pitchFamily="2" charset="2"/>
              <a:buChar char="§"/>
              <a:defRPr/>
            </a:pPr>
            <a:r>
              <a:rPr lang="en-US" altLang="en-US" sz="2475" dirty="0">
                <a:latin typeface="Candara" panose="020E0502030303020204" pitchFamily="34" charset="0"/>
              </a:rPr>
              <a:t> Be baptized for the remission of sins – </a:t>
            </a:r>
            <a:r>
              <a:rPr lang="en-US" altLang="en-US" sz="2475" i="1" dirty="0">
                <a:latin typeface="Candara" panose="020E0502030303020204" pitchFamily="34" charset="0"/>
              </a:rPr>
              <a:t>Acts 2:38</a:t>
            </a:r>
          </a:p>
          <a:p>
            <a:pPr>
              <a:spcBef>
                <a:spcPts val="0"/>
              </a:spcBef>
              <a:buFont typeface="Wingdings" panose="05000000000000000000" pitchFamily="2" charset="2"/>
              <a:buChar char="§"/>
              <a:defRPr/>
            </a:pPr>
            <a:r>
              <a:rPr lang="en-US" altLang="en-US" sz="2925" b="1" dirty="0">
                <a:latin typeface="Candara" panose="020E0502030303020204" pitchFamily="34" charset="0"/>
              </a:rPr>
              <a:t>An erring child of God must…</a:t>
            </a:r>
          </a:p>
          <a:p>
            <a:pPr lvl="1" algn="just">
              <a:spcBef>
                <a:spcPts val="338"/>
              </a:spcBef>
              <a:buFont typeface="Wingdings" panose="05000000000000000000" pitchFamily="2" charset="2"/>
              <a:buChar char="§"/>
              <a:defRPr/>
            </a:pPr>
            <a:r>
              <a:rPr lang="en-US" altLang="en-US" sz="2475" dirty="0">
                <a:latin typeface="Candara" panose="020E0502030303020204" pitchFamily="34" charset="0"/>
              </a:rPr>
              <a:t> Repent and Pray for Forgiveness – </a:t>
            </a:r>
            <a:r>
              <a:rPr lang="en-US" altLang="en-US" sz="2475" i="1" dirty="0">
                <a:latin typeface="Candara" panose="020E0502030303020204" pitchFamily="34" charset="0"/>
              </a:rPr>
              <a:t>1 John 1:7-9</a:t>
            </a:r>
          </a:p>
          <a:p>
            <a:pPr algn="just">
              <a:spcBef>
                <a:spcPts val="338"/>
              </a:spcBef>
              <a:buFont typeface="Wingdings" panose="05000000000000000000" pitchFamily="2" charset="2"/>
              <a:buChar char="§"/>
              <a:defRPr/>
            </a:pPr>
            <a:r>
              <a:rPr lang="en-US" altLang="en-US" sz="2925" b="1" dirty="0">
                <a:latin typeface="Candara" panose="020E0502030303020204" pitchFamily="34" charset="0"/>
              </a:rPr>
              <a:t>Christians must </a:t>
            </a:r>
            <a:r>
              <a:rPr lang="en-US" altLang="en-US" sz="2925" b="1" i="1" dirty="0">
                <a:latin typeface="Candara" panose="020E0502030303020204" pitchFamily="34" charset="0"/>
              </a:rPr>
              <a:t>“be faithful </a:t>
            </a:r>
            <a:r>
              <a:rPr lang="en-US" altLang="en-US" sz="2925" b="1" i="1" u="sng" dirty="0">
                <a:latin typeface="Candara" panose="020E0502030303020204" pitchFamily="34" charset="0"/>
              </a:rPr>
              <a:t>unto</a:t>
            </a:r>
            <a:r>
              <a:rPr lang="en-US" altLang="en-US" sz="2925" b="1" i="1" dirty="0">
                <a:latin typeface="Candara" panose="020E0502030303020204" pitchFamily="34" charset="0"/>
              </a:rPr>
              <a:t> death”</a:t>
            </a:r>
          </a:p>
          <a:p>
            <a:pPr lvl="1">
              <a:buFont typeface="Wingdings" panose="05000000000000000000" pitchFamily="2" charset="2"/>
              <a:buChar char="§"/>
              <a:defRPr/>
            </a:pPr>
            <a:r>
              <a:rPr lang="en-US" altLang="en-US" sz="2100" i="1" dirty="0">
                <a:latin typeface="Candara" panose="020E0502030303020204" pitchFamily="34" charset="0"/>
              </a:rPr>
              <a:t> </a:t>
            </a:r>
            <a:r>
              <a:rPr lang="en-US" altLang="en-US" sz="2475" i="1" dirty="0">
                <a:latin typeface="Candara" panose="020E0502030303020204" pitchFamily="34" charset="0"/>
              </a:rPr>
              <a:t>Revelation 2:10</a:t>
            </a:r>
          </a:p>
        </p:txBody>
      </p:sp>
      <p:sp>
        <p:nvSpPr>
          <p:cNvPr id="3" name="Rectangle 2">
            <a:extLst>
              <a:ext uri="{FF2B5EF4-FFF2-40B4-BE49-F238E27FC236}">
                <a16:creationId xmlns:a16="http://schemas.microsoft.com/office/drawing/2014/main" id="{B208DFBB-18FA-78A2-B7D8-2BD29A4CE76D}"/>
              </a:ext>
            </a:extLst>
          </p:cNvPr>
          <p:cNvSpPr/>
          <p:nvPr/>
        </p:nvSpPr>
        <p:spPr>
          <a:xfrm rot="16200000">
            <a:off x="-2619559" y="2757142"/>
            <a:ext cx="5889754" cy="923330"/>
          </a:xfrm>
          <a:prstGeom prst="rect">
            <a:avLst/>
          </a:prstGeom>
          <a:noFill/>
        </p:spPr>
        <p:txBody>
          <a:bodyPr wrap="none" lIns="91440" tIns="45720" rIns="91440" bIns="45720">
            <a:spAutoFit/>
          </a:bodyPr>
          <a:lstStyle/>
          <a:p>
            <a:pPr algn="ctr"/>
            <a:r>
              <a:rPr lang="en-US"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Heaven’s Invitation</a:t>
            </a:r>
          </a:p>
        </p:txBody>
      </p:sp>
    </p:spTree>
    <p:extLst>
      <p:ext uri="{BB962C8B-B14F-4D97-AF65-F5344CB8AC3E}">
        <p14:creationId xmlns:p14="http://schemas.microsoft.com/office/powerpoint/2010/main" val="34738475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 background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chemeClr val="tx2"/>
        </a:solidFill>
        <a:ln>
          <a:solidFill>
            <a:schemeClr val="tx2"/>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mpany meeting presentation.potx" id="{77F2D8A2-507B-4878-B2FF-8D528D9C7FD9}" vid="{1CC704D5-A0BA-4179-BDE4-EF17843D99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Company meeting presentation</Template>
  <TotalTime>1312</TotalTime>
  <Words>774</Words>
  <Application>Microsoft Office PowerPoint</Application>
  <PresentationFormat>On-screen Show (4:3)</PresentationFormat>
  <Paragraphs>46</Paragraphs>
  <Slides>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Candara</vt:lpstr>
      <vt:lpstr>Century Gothic</vt:lpstr>
      <vt:lpstr>Courier New</vt:lpstr>
      <vt:lpstr>Palatino Linotype</vt:lpstr>
      <vt:lpstr>Wingdings</vt:lpstr>
      <vt:lpstr>Company background presentation</vt:lpstr>
      <vt:lpstr>“Heaven Holds All To Me” Sermon-In-Song </vt:lpstr>
      <vt:lpstr>“Heaven Holds All To Me” </vt:lpstr>
      <vt:lpstr>“Heaven Holds All To Me” </vt:lpstr>
      <vt:lpstr>“What shall we do?”  Acts 2:37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Redemption in Christ</dc:title>
  <dc:creator>Tommy McClure</dc:creator>
  <cp:lastModifiedBy>Tommy McClure</cp:lastModifiedBy>
  <cp:revision>57</cp:revision>
  <cp:lastPrinted>2024-04-28T14:28:05Z</cp:lastPrinted>
  <dcterms:created xsi:type="dcterms:W3CDTF">2022-01-30T22:20:48Z</dcterms:created>
  <dcterms:modified xsi:type="dcterms:W3CDTF">2024-05-27T21:00:12Z</dcterms:modified>
</cp:coreProperties>
</file>