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404" r:id="rId5"/>
    <p:sldId id="403" r:id="rId6"/>
    <p:sldId id="257" r:id="rId7"/>
    <p:sldId id="269" r:id="rId8"/>
    <p:sldId id="406" r:id="rId9"/>
    <p:sldId id="391" r:id="rId10"/>
    <p:sldId id="394" r:id="rId11"/>
    <p:sldId id="390" r:id="rId12"/>
    <p:sldId id="395" r:id="rId13"/>
    <p:sldId id="405"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27C37D-953D-413D-A9DC-350700D59F75}" v="926" dt="2024-05-26T04:20:01.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57396" autoAdjust="0"/>
  </p:normalViewPr>
  <p:slideViewPr>
    <p:cSldViewPr snapToGrid="0" showGuides="1">
      <p:cViewPr varScale="1">
        <p:scale>
          <a:sx n="57" d="100"/>
          <a:sy n="57" d="100"/>
        </p:scale>
        <p:origin x="2034" y="42"/>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4" d="100"/>
          <a:sy n="74" d="100"/>
        </p:scale>
        <p:origin x="39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modNotesTx">
        <pc:chgData name="Tommy McClure" userId="5f57beb918c8a44c" providerId="LiveId" clId="{3598A2AF-8278-446F-B3F2-E1638A78B05D}" dt="2024-05-24T23:11:09.484" v="3946" actId="20577"/>
        <pc:sldMkLst>
          <pc:docMk/>
          <pc:sldMk cId="3695549463" sldId="269"/>
        </pc:sldMkLst>
        <pc:spChg chg="mod">
          <ac:chgData name="Tommy McClure" userId="5f57beb918c8a44c" providerId="LiveId" clId="{3598A2AF-8278-446F-B3F2-E1638A78B05D}" dt="2024-05-24T23:09:34.992" v="3925" actId="20577"/>
          <ac:spMkLst>
            <pc:docMk/>
            <pc:sldMk cId="3695549463" sldId="269"/>
            <ac:spMk id="3" creationId="{53695C33-E9D2-5B83-BB24-636238D978A3}"/>
          </ac:spMkLst>
        </pc:spChg>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addSp modSp mod modAnim modNotes modNotesTx">
        <pc:chgData name="Tommy McClure" userId="5f57beb918c8a44c" providerId="LiveId" clId="{2F6F6C8F-31BF-40E8-B707-4714E7EFB7B1}" dt="2024-04-28T02:14:35.626" v="9404"/>
        <pc:sldMkLst>
          <pc:docMk/>
          <pc:sldMk cId="3695549463" sldId="269"/>
        </pc:sldMkLst>
        <pc:spChg chg="mod">
          <ac:chgData name="Tommy McClure" userId="5f57beb918c8a44c" providerId="LiveId" clId="{2F6F6C8F-31BF-40E8-B707-4714E7EFB7B1}" dt="2024-04-26T18:34:38.908" v="5" actId="14100"/>
          <ac:spMkLst>
            <pc:docMk/>
            <pc:sldMk cId="3695549463" sldId="269"/>
            <ac:spMk id="2" creationId="{F47B1855-B6BE-E9A8-D12A-A4941D0C42E6}"/>
          </ac:spMkLst>
        </pc:spChg>
        <pc:spChg chg="mod">
          <ac:chgData name="Tommy McClure" userId="5f57beb918c8a44c" providerId="LiveId" clId="{2F6F6C8F-31BF-40E8-B707-4714E7EFB7B1}" dt="2024-04-27T15:14:48.770" v="5197" actId="20577"/>
          <ac:spMkLst>
            <pc:docMk/>
            <pc:sldMk cId="3695549463" sldId="269"/>
            <ac:spMk id="3" creationId="{53695C33-E9D2-5B83-BB24-636238D978A3}"/>
          </ac:spMkLst>
        </pc:spChg>
        <pc:spChg chg="add mod">
          <ac:chgData name="Tommy McClure" userId="5f57beb918c8a44c" providerId="LiveId" clId="{2F6F6C8F-31BF-40E8-B707-4714E7EFB7B1}" dt="2024-04-26T19:15:52.389" v="964" actId="1076"/>
          <ac:spMkLst>
            <pc:docMk/>
            <pc:sldMk cId="3695549463" sldId="269"/>
            <ac:spMk id="4" creationId="{2270FE42-424A-78FA-1845-4759D7E51CDD}"/>
          </ac:spMkLst>
        </pc:spChg>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5/26/2024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5/26/2024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6225" y="241300"/>
            <a:ext cx="4219575" cy="3165475"/>
          </a:xfrm>
        </p:spPr>
      </p:sp>
      <p:sp>
        <p:nvSpPr>
          <p:cNvPr id="3" name="Notes Placeholder 2"/>
          <p:cNvSpPr>
            <a:spLocks noGrp="1"/>
          </p:cNvSpPr>
          <p:nvPr>
            <p:ph type="body" idx="1"/>
          </p:nvPr>
        </p:nvSpPr>
        <p:spPr>
          <a:xfrm>
            <a:off x="0" y="3606084"/>
            <a:ext cx="7313507" cy="5995115"/>
          </a:xfrm>
        </p:spPr>
        <p:txBody>
          <a:bodyPr/>
          <a:lstStyle/>
          <a:p>
            <a:r>
              <a:rPr lang="en-US" sz="1300" b="1" i="0" u="none" dirty="0">
                <a:latin typeface="Arial" panose="020B0604020202020204" pitchFamily="34" charset="0"/>
                <a:cs typeface="Arial" panose="020B0604020202020204" pitchFamily="34" charset="0"/>
              </a:rPr>
              <a:t>Hebrews 11:13-16 ASV 13</a:t>
            </a:r>
            <a:r>
              <a:rPr lang="en-US" sz="1300" i="0" u="none" dirty="0">
                <a:latin typeface="Arial" panose="020B0604020202020204" pitchFamily="34" charset="0"/>
                <a:cs typeface="Arial" panose="020B0604020202020204" pitchFamily="34" charset="0"/>
              </a:rPr>
              <a:t> These all died in faith, not having received the promises, but having seen them and greeted them from afar, and having confessed that they were strangers and pilgrims on the earth. </a:t>
            </a:r>
            <a:r>
              <a:rPr lang="en-US" sz="1300" b="1" i="0" u="none" dirty="0">
                <a:latin typeface="Arial" panose="020B0604020202020204" pitchFamily="34" charset="0"/>
                <a:cs typeface="Arial" panose="020B0604020202020204" pitchFamily="34" charset="0"/>
              </a:rPr>
              <a:t>14</a:t>
            </a:r>
            <a:r>
              <a:rPr lang="en-US" sz="1300" i="0" u="none" dirty="0">
                <a:latin typeface="Arial" panose="020B0604020202020204" pitchFamily="34" charset="0"/>
                <a:cs typeface="Arial" panose="020B0604020202020204" pitchFamily="34" charset="0"/>
              </a:rPr>
              <a:t> For they that say such things make it manifest that they are seeking after a country of their own. </a:t>
            </a:r>
            <a:r>
              <a:rPr lang="en-US" sz="1300" b="1" i="0" u="none" dirty="0">
                <a:latin typeface="Arial" panose="020B0604020202020204" pitchFamily="34" charset="0"/>
                <a:cs typeface="Arial" panose="020B0604020202020204" pitchFamily="34" charset="0"/>
              </a:rPr>
              <a:t>15</a:t>
            </a:r>
            <a:r>
              <a:rPr lang="en-US" sz="1300" i="0" u="none" dirty="0">
                <a:latin typeface="Arial" panose="020B0604020202020204" pitchFamily="34" charset="0"/>
                <a:cs typeface="Arial" panose="020B0604020202020204" pitchFamily="34" charset="0"/>
              </a:rPr>
              <a:t> And if indeed they had been mindful of that country from which they went out, they would have had opportunity to return. </a:t>
            </a:r>
            <a:r>
              <a:rPr lang="en-US" sz="1300" b="1" i="1" u="sng" dirty="0">
                <a:latin typeface="Arial" panose="020B0604020202020204" pitchFamily="34" charset="0"/>
                <a:cs typeface="Arial" panose="020B0604020202020204" pitchFamily="34" charset="0"/>
              </a:rPr>
              <a:t>16 But now they desire a better country, that is, a heavenly: wherefore God is not ashamed of them, to be called their God; for he hath prepared for them a city.</a:t>
            </a:r>
          </a:p>
        </p:txBody>
      </p:sp>
      <p:sp>
        <p:nvSpPr>
          <p:cNvPr id="4" name="Date Placeholder 3"/>
          <p:cNvSpPr>
            <a:spLocks noGrp="1"/>
          </p:cNvSpPr>
          <p:nvPr>
            <p:ph type="dt" idx="1"/>
          </p:nvPr>
        </p:nvSpPr>
        <p:spPr/>
        <p:txBody>
          <a:bodyPr/>
          <a:lstStyle/>
          <a:p>
            <a:r>
              <a:rPr lang="en-US"/>
              <a:t>5/26/2024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36855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5/26/2024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5/26/2024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16113" y="125413"/>
            <a:ext cx="3479800" cy="2609850"/>
          </a:xfrm>
        </p:spPr>
      </p:sp>
      <p:sp>
        <p:nvSpPr>
          <p:cNvPr id="3" name="Notes Placeholder 2"/>
          <p:cNvSpPr>
            <a:spLocks noGrp="1"/>
          </p:cNvSpPr>
          <p:nvPr>
            <p:ph type="body" idx="1"/>
          </p:nvPr>
        </p:nvSpPr>
        <p:spPr>
          <a:xfrm>
            <a:off x="0" y="2735263"/>
            <a:ext cx="7313507" cy="6865937"/>
          </a:xfrm>
        </p:spPr>
        <p:txBody>
          <a:bodyPr/>
          <a:lstStyle/>
          <a:p>
            <a:endParaRPr lang="en-US" sz="1400" i="1" u="sng"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5/26/2024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3003008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11644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241287" y="3482102"/>
            <a:ext cx="5193597" cy="6119098"/>
          </a:xfrm>
        </p:spPr>
        <p:txBody>
          <a:bodyPr/>
          <a:lstStyle/>
          <a:p>
            <a:pPr marL="228600" indent="-228600">
              <a:buFont typeface="+mj-lt"/>
              <a:buAutoNum type="arabicPeriod"/>
            </a:pPr>
            <a:r>
              <a:rPr lang="en-US" sz="1400" dirty="0">
                <a:latin typeface="Arial" panose="020B0604020202020204" pitchFamily="34" charset="0"/>
                <a:cs typeface="Arial" panose="020B0604020202020204" pitchFamily="34" charset="0"/>
              </a:rPr>
              <a:t>A Joyful Song</a:t>
            </a:r>
          </a:p>
          <a:p>
            <a:pPr marL="228600" indent="-228600">
              <a:buFont typeface="+mj-lt"/>
              <a:buAutoNum type="arabicPeriod"/>
            </a:pPr>
            <a:r>
              <a:rPr lang="en-US" sz="1400" dirty="0">
                <a:latin typeface="Arial" panose="020B0604020202020204" pitchFamily="34" charset="0"/>
                <a:cs typeface="Arial" panose="020B0604020202020204" pitchFamily="34" charset="0"/>
              </a:rPr>
              <a:t>Be Not Anxious</a:t>
            </a:r>
          </a:p>
          <a:p>
            <a:pPr marL="228600" indent="-228600">
              <a:buFont typeface="+mj-lt"/>
              <a:buAutoNum type="arabicPeriod"/>
            </a:pPr>
            <a:r>
              <a:rPr lang="en-US" sz="1400" dirty="0">
                <a:latin typeface="Arial" panose="020B0604020202020204" pitchFamily="34" charset="0"/>
                <a:cs typeface="Arial" panose="020B0604020202020204" pitchFamily="34" charset="0"/>
              </a:rPr>
              <a:t>Cast All Your Burdens on The Lord</a:t>
            </a:r>
          </a:p>
          <a:p>
            <a:pPr marL="228600" indent="-228600">
              <a:buFont typeface="+mj-lt"/>
              <a:buAutoNum type="arabicPeriod"/>
            </a:pPr>
            <a:r>
              <a:rPr lang="en-US" sz="1400" dirty="0">
                <a:latin typeface="Arial" panose="020B0604020202020204" pitchFamily="34" charset="0"/>
                <a:cs typeface="Arial" panose="020B0604020202020204" pitchFamily="34" charset="0"/>
              </a:rPr>
              <a:t>Don't Wait Too Long</a:t>
            </a:r>
          </a:p>
          <a:p>
            <a:pPr marL="228600" indent="-228600">
              <a:buFont typeface="+mj-lt"/>
              <a:buAutoNum type="arabicPeriod"/>
            </a:pPr>
            <a:r>
              <a:rPr lang="en-US" sz="1400" dirty="0">
                <a:latin typeface="Arial" panose="020B0604020202020204" pitchFamily="34" charset="0"/>
                <a:cs typeface="Arial" panose="020B0604020202020204" pitchFamily="34" charset="0"/>
              </a:rPr>
              <a:t>God Sent His Own Son</a:t>
            </a:r>
          </a:p>
          <a:p>
            <a:pPr marL="228600" indent="-228600">
              <a:buFont typeface="+mj-lt"/>
              <a:buAutoNum type="arabicPeriod"/>
            </a:pPr>
            <a:r>
              <a:rPr lang="en-US" sz="1400" dirty="0">
                <a:latin typeface="Arial" panose="020B0604020202020204" pitchFamily="34" charset="0"/>
                <a:cs typeface="Arial" panose="020B0604020202020204" pitchFamily="34" charset="0"/>
              </a:rPr>
              <a:t>Hear Me When I Call</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Heaven Holds All To Me</a:t>
            </a:r>
            <a:r>
              <a:rPr lang="en-US" sz="1400" b="1" dirty="0">
                <a:latin typeface="Arial" panose="020B0604020202020204" pitchFamily="34" charset="0"/>
                <a:cs typeface="Arial" panose="020B0604020202020204" pitchFamily="34" charset="0"/>
              </a:rPr>
              <a:t>* (Earth Holds No Treasures)</a:t>
            </a:r>
          </a:p>
          <a:p>
            <a:pPr marL="228600" indent="-228600">
              <a:buFont typeface="+mj-lt"/>
              <a:buAutoNum type="arabicPeriod"/>
            </a:pPr>
            <a:r>
              <a:rPr lang="en-US" sz="1400" dirty="0">
                <a:latin typeface="Arial" panose="020B0604020202020204" pitchFamily="34" charset="0"/>
                <a:cs typeface="Arial" panose="020B0604020202020204" pitchFamily="34" charset="0"/>
              </a:rPr>
              <a:t>I Remember Jesus</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In Heaven They're Singing</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In The Service of My King</a:t>
            </a:r>
          </a:p>
          <a:p>
            <a:pPr marL="228600" indent="-228600">
              <a:buFont typeface="+mj-lt"/>
              <a:buAutoNum type="arabicPeriod"/>
            </a:pPr>
            <a:r>
              <a:rPr lang="en-US" sz="1400" dirty="0">
                <a:latin typeface="Arial" panose="020B0604020202020204" pitchFamily="34" charset="0"/>
                <a:cs typeface="Arial" panose="020B0604020202020204" pitchFamily="34" charset="0"/>
              </a:rPr>
              <a:t>May This My Glory Be</a:t>
            </a:r>
          </a:p>
          <a:p>
            <a:pPr marL="228600" indent="-228600">
              <a:buFont typeface="+mj-lt"/>
              <a:buAutoNum type="arabicPeriod"/>
            </a:pPr>
            <a:r>
              <a:rPr lang="en-US" sz="1400" dirty="0">
                <a:latin typeface="Arial" panose="020B0604020202020204" pitchFamily="34" charset="0"/>
                <a:cs typeface="Arial" panose="020B0604020202020204" pitchFamily="34" charset="0"/>
              </a:rPr>
              <a:t>O God of Infinite Mercy</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O the Depth and the Riches</a:t>
            </a:r>
            <a:r>
              <a:rPr lang="en-US" sz="1400" b="1" dirty="0">
                <a:latin typeface="Arial" panose="020B0604020202020204" pitchFamily="34" charset="0"/>
                <a:cs typeface="Arial" panose="020B0604020202020204" pitchFamily="34" charset="0"/>
              </a:rPr>
              <a:t>*</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Oft We Come Together, "True Worship</a:t>
            </a:r>
            <a:r>
              <a:rPr lang="en-US" sz="1400" b="1" dirty="0">
                <a:latin typeface="Arial" panose="020B0604020202020204" pitchFamily="34" charset="0"/>
                <a:cs typeface="Arial" panose="020B0604020202020204" pitchFamily="34" charset="0"/>
              </a:rPr>
              <a:t>"</a:t>
            </a:r>
          </a:p>
          <a:p>
            <a:pPr marL="228600" indent="-228600">
              <a:buFont typeface="+mj-lt"/>
              <a:buAutoNum type="arabicPeriod"/>
            </a:pPr>
            <a:r>
              <a:rPr lang="en-US" sz="1400" dirty="0">
                <a:latin typeface="Arial" panose="020B0604020202020204" pitchFamily="34" charset="0"/>
                <a:cs typeface="Arial" panose="020B0604020202020204" pitchFamily="34" charset="0"/>
              </a:rPr>
              <a:t>Round the Hills in Galilee</a:t>
            </a:r>
          </a:p>
          <a:p>
            <a:pPr marL="228600" indent="-228600">
              <a:buFont typeface="+mj-lt"/>
              <a:buAutoNum type="arabicPeriod"/>
            </a:pPr>
            <a:r>
              <a:rPr lang="en-US" sz="1400" dirty="0">
                <a:latin typeface="Arial" panose="020B0604020202020204" pitchFamily="34" charset="0"/>
                <a:cs typeface="Arial" panose="020B0604020202020204" pitchFamily="34" charset="0"/>
              </a:rPr>
              <a:t>Safe In The Harbor</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Singing Redemption's Song</a:t>
            </a:r>
          </a:p>
          <a:p>
            <a:pPr marL="228600" indent="-228600">
              <a:buFont typeface="+mj-lt"/>
              <a:buAutoNum type="arabicPeriod"/>
            </a:pPr>
            <a:r>
              <a:rPr lang="en-US" sz="1400" dirty="0">
                <a:latin typeface="Arial" panose="020B0604020202020204" pitchFamily="34" charset="0"/>
                <a:cs typeface="Arial" panose="020B0604020202020204" pitchFamily="34" charset="0"/>
              </a:rPr>
              <a:t>Songs of Salvation</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Swiftly We're Turning</a:t>
            </a:r>
          </a:p>
          <a:p>
            <a:pPr marL="228600" indent="-228600">
              <a:buFont typeface="+mj-lt"/>
              <a:buAutoNum type="arabicPeriod"/>
            </a:pPr>
            <a:r>
              <a:rPr lang="en-US" sz="1400" dirty="0">
                <a:latin typeface="Arial" panose="020B0604020202020204" pitchFamily="34" charset="0"/>
                <a:cs typeface="Arial" panose="020B0604020202020204" pitchFamily="34" charset="0"/>
              </a:rPr>
              <a:t>The Master's Touch</a:t>
            </a:r>
          </a:p>
          <a:p>
            <a:pPr marL="228600" indent="-228600">
              <a:buFont typeface="+mj-lt"/>
              <a:buAutoNum type="arabicPeriod"/>
            </a:pPr>
            <a:r>
              <a:rPr lang="en-US" sz="1400" dirty="0">
                <a:latin typeface="Arial" panose="020B0604020202020204" pitchFamily="34" charset="0"/>
                <a:cs typeface="Arial" panose="020B0604020202020204" pitchFamily="34" charset="0"/>
              </a:rPr>
              <a:t>Thou Wilt Keep Him</a:t>
            </a:r>
          </a:p>
          <a:p>
            <a:pPr marL="228600" indent="-228600">
              <a:buFont typeface="+mj-lt"/>
              <a:buAutoNum type="arabicPeriod"/>
            </a:pPr>
            <a:r>
              <a:rPr lang="en-US" sz="1400" dirty="0">
                <a:latin typeface="Arial" panose="020B0604020202020204" pitchFamily="34" charset="0"/>
                <a:cs typeface="Arial" panose="020B0604020202020204" pitchFamily="34" charset="0"/>
              </a:rPr>
              <a:t>Time Enough Yet</a:t>
            </a:r>
          </a:p>
          <a:p>
            <a:pPr marL="228600" indent="-228600">
              <a:buFont typeface="+mj-lt"/>
              <a:buAutoNum type="arabicPeriod"/>
            </a:pPr>
            <a:r>
              <a:rPr lang="en-US" sz="1400" dirty="0">
                <a:latin typeface="Arial" panose="020B0604020202020204" pitchFamily="34" charset="0"/>
                <a:cs typeface="Arial" panose="020B0604020202020204" pitchFamily="34" charset="0"/>
              </a:rPr>
              <a:t>We Shall Meet Someday</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What Will Your Answer Be?</a:t>
            </a:r>
          </a:p>
          <a:p>
            <a:pPr marL="228600" indent="-228600">
              <a:buFont typeface="+mj-lt"/>
              <a:buAutoNum type="arabicPeriod"/>
            </a:pPr>
            <a:r>
              <a:rPr lang="en-US" sz="1400" dirty="0">
                <a:latin typeface="Arial" panose="020B0604020202020204" pitchFamily="34" charset="0"/>
                <a:cs typeface="Arial" panose="020B0604020202020204" pitchFamily="34" charset="0"/>
              </a:rPr>
              <a:t>When We Meet In Sweet Communion, "The Lord's Supper"</a:t>
            </a:r>
          </a:p>
          <a:p>
            <a:pPr marL="228600" indent="-228600">
              <a:buFont typeface="+mj-lt"/>
              <a:buAutoNum type="arabicPeriod"/>
            </a:pPr>
            <a:r>
              <a:rPr lang="en-US" sz="1400" b="1" u="sng" dirty="0">
                <a:latin typeface="Arial" panose="020B0604020202020204" pitchFamily="34" charset="0"/>
                <a:cs typeface="Arial" panose="020B0604020202020204" pitchFamily="34" charset="0"/>
              </a:rPr>
              <a:t>Worthy Art Thou</a:t>
            </a:r>
            <a:r>
              <a:rPr lang="en-US" sz="1400" b="1" dirty="0">
                <a:latin typeface="Arial" panose="020B0604020202020204" pitchFamily="34" charset="0"/>
                <a:cs typeface="Arial" panose="020B0604020202020204" pitchFamily="34" charset="0"/>
              </a:rPr>
              <a:t>*</a:t>
            </a:r>
          </a:p>
          <a:p>
            <a:pPr marL="228600" indent="-228600">
              <a:buFont typeface="+mj-lt"/>
              <a:buAutoNum type="arabicPeriod"/>
            </a:pPr>
            <a:r>
              <a:rPr lang="en-US" sz="1400" dirty="0">
                <a:latin typeface="Arial" panose="020B0604020202020204" pitchFamily="34" charset="0"/>
                <a:cs typeface="Arial" panose="020B0604020202020204" pitchFamily="34" charset="0"/>
              </a:rPr>
              <a:t>You Can Lead Someone To Jesus</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214044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011488"/>
            <a:ext cx="7315200" cy="6589712"/>
          </a:xfrm>
        </p:spPr>
        <p:txBody>
          <a:bodyPr/>
          <a:lstStyle/>
          <a:p>
            <a:r>
              <a:rPr lang="en-US" sz="1200" b="1" dirty="0">
                <a:latin typeface="Arial" panose="020B0604020202020204" pitchFamily="34" charset="0"/>
                <a:cs typeface="Arial" panose="020B0604020202020204" pitchFamily="34" charset="0"/>
              </a:rPr>
              <a:t>Matthew 16:24-28 ASV 24 </a:t>
            </a:r>
            <a:r>
              <a:rPr lang="en-US" sz="1200" dirty="0">
                <a:latin typeface="Arial" panose="020B0604020202020204" pitchFamily="34" charset="0"/>
                <a:cs typeface="Arial" panose="020B0604020202020204" pitchFamily="34" charset="0"/>
              </a:rPr>
              <a:t>Then said Jesus unto his disciples, If any man would come after me, let him deny himself, and take up his cross, and follow me. </a:t>
            </a:r>
            <a:r>
              <a:rPr lang="en-US" sz="1200" b="1" dirty="0">
                <a:latin typeface="Arial" panose="020B0604020202020204" pitchFamily="34" charset="0"/>
                <a:cs typeface="Arial" panose="020B0604020202020204" pitchFamily="34" charset="0"/>
              </a:rPr>
              <a:t>25</a:t>
            </a:r>
            <a:r>
              <a:rPr lang="en-US" sz="1200" dirty="0">
                <a:latin typeface="Arial" panose="020B0604020202020204" pitchFamily="34" charset="0"/>
                <a:cs typeface="Arial" panose="020B0604020202020204" pitchFamily="34" charset="0"/>
              </a:rPr>
              <a:t> For whosoever would save his life shall lose it: and whosoever shall lose his life for my sake shall find it. </a:t>
            </a:r>
            <a:r>
              <a:rPr lang="en-US" sz="1200" b="1" dirty="0">
                <a:latin typeface="Arial" panose="020B0604020202020204" pitchFamily="34" charset="0"/>
                <a:cs typeface="Arial" panose="020B0604020202020204" pitchFamily="34" charset="0"/>
              </a:rPr>
              <a:t>26 For what shall a man be profited, if he shall gain the whole world, and forfeit his life? or what shall a man give in exchange for his life? 27 </a:t>
            </a:r>
            <a:r>
              <a:rPr lang="en-US" sz="1200" dirty="0">
                <a:latin typeface="Arial" panose="020B0604020202020204" pitchFamily="34" charset="0"/>
                <a:cs typeface="Arial" panose="020B0604020202020204" pitchFamily="34" charset="0"/>
              </a:rPr>
              <a:t>For the Son of man shall come in the glory of his Father with his angels; and then shall he render unto every man according to his deeds. </a:t>
            </a:r>
            <a:r>
              <a:rPr lang="en-US" sz="1200" b="1" dirty="0">
                <a:latin typeface="Arial" panose="020B0604020202020204" pitchFamily="34" charset="0"/>
                <a:cs typeface="Arial" panose="020B0604020202020204" pitchFamily="34" charset="0"/>
              </a:rPr>
              <a:t>28</a:t>
            </a:r>
            <a:r>
              <a:rPr lang="en-US" sz="1200" dirty="0">
                <a:latin typeface="Arial" panose="020B0604020202020204" pitchFamily="34" charset="0"/>
                <a:cs typeface="Arial" panose="020B0604020202020204" pitchFamily="34" charset="0"/>
              </a:rPr>
              <a:t> Verily I say unto you, there are some of them that stand here, who shall in no wise taste of death, till they see the Son of man coming in his kingdom.</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3:10-13 ASV 10 </a:t>
            </a:r>
            <a:r>
              <a:rPr lang="en-US" sz="1200" dirty="0">
                <a:latin typeface="Arial" panose="020B0604020202020204" pitchFamily="34" charset="0"/>
                <a:cs typeface="Arial" panose="020B0604020202020204" pitchFamily="34" charset="0"/>
              </a:rPr>
              <a:t>But the day of the Lord will come as a thief; in the which the heavens shall pass away with a great noise, and the elements shall be dissolved with fervent heat, and the earth and the works that are therein shall be burned up. </a:t>
            </a:r>
            <a:r>
              <a:rPr lang="en-US" sz="1200" b="1" dirty="0">
                <a:latin typeface="Arial" panose="020B0604020202020204" pitchFamily="34" charset="0"/>
                <a:cs typeface="Arial" panose="020B0604020202020204" pitchFamily="34" charset="0"/>
              </a:rPr>
              <a:t>11 </a:t>
            </a:r>
            <a:r>
              <a:rPr lang="en-US" sz="1200" dirty="0">
                <a:latin typeface="Arial" panose="020B0604020202020204" pitchFamily="34" charset="0"/>
                <a:cs typeface="Arial" panose="020B0604020202020204" pitchFamily="34" charset="0"/>
              </a:rPr>
              <a:t>Seeing that these things are thus all to be dissolved, what manner of persons ought ye to be in all holy living and godliness, </a:t>
            </a:r>
            <a:r>
              <a:rPr lang="en-US" sz="1200" b="1" dirty="0">
                <a:latin typeface="Arial" panose="020B0604020202020204" pitchFamily="34" charset="0"/>
                <a:cs typeface="Arial" panose="020B0604020202020204" pitchFamily="34" charset="0"/>
              </a:rPr>
              <a:t>12 </a:t>
            </a:r>
            <a:r>
              <a:rPr lang="en-US" sz="1200" dirty="0">
                <a:latin typeface="Arial" panose="020B0604020202020204" pitchFamily="34" charset="0"/>
                <a:cs typeface="Arial" panose="020B0604020202020204" pitchFamily="34" charset="0"/>
              </a:rPr>
              <a:t>looking for and earnestly desiring the coming of the day of God, by reason of which the heavens being on fire shall be dissolved, and the elements shall melt with fervent heat? </a:t>
            </a:r>
            <a:r>
              <a:rPr lang="en-US" sz="1200" b="1" dirty="0">
                <a:latin typeface="Arial" panose="020B0604020202020204" pitchFamily="34" charset="0"/>
                <a:cs typeface="Arial" panose="020B0604020202020204" pitchFamily="34" charset="0"/>
              </a:rPr>
              <a:t>13 </a:t>
            </a:r>
            <a:r>
              <a:rPr lang="en-US" sz="1200" dirty="0">
                <a:latin typeface="Arial" panose="020B0604020202020204" pitchFamily="34" charset="0"/>
                <a:cs typeface="Arial" panose="020B0604020202020204" pitchFamily="34" charset="0"/>
              </a:rPr>
              <a:t>But, according to his promise, we look for </a:t>
            </a:r>
            <a:r>
              <a:rPr lang="en-US" sz="1200" b="1" dirty="0">
                <a:latin typeface="Arial" panose="020B0604020202020204" pitchFamily="34" charset="0"/>
                <a:cs typeface="Arial" panose="020B0604020202020204" pitchFamily="34" charset="0"/>
              </a:rPr>
              <a:t>new heavens and a new earth, wherein dwelleth righteousness.</a:t>
            </a:r>
          </a:p>
          <a:p>
            <a:pPr marL="285750" indent="-285750">
              <a:buFont typeface="Wingdings" panose="05000000000000000000" pitchFamily="2" charset="2"/>
              <a:buChar char="§"/>
            </a:pPr>
            <a:r>
              <a:rPr lang="en-US" sz="1200" b="1" dirty="0">
                <a:latin typeface="Arial" panose="020B0604020202020204" pitchFamily="34" charset="0"/>
                <a:cs typeface="Arial" panose="020B0604020202020204" pitchFamily="34" charset="0"/>
              </a:rPr>
              <a:t>1 Timothy 6:6-8 ASV </a:t>
            </a:r>
            <a:r>
              <a:rPr lang="en-US" sz="1200" b="0" dirty="0">
                <a:latin typeface="Arial" panose="020B0604020202020204" pitchFamily="34" charset="0"/>
                <a:cs typeface="Arial" panose="020B0604020202020204" pitchFamily="34" charset="0"/>
              </a:rPr>
              <a:t>6 But godliness with contentment is great gain</a:t>
            </a:r>
            <a:r>
              <a:rPr lang="en-US" sz="1200" b="1" dirty="0">
                <a:latin typeface="Arial" panose="020B0604020202020204" pitchFamily="34" charset="0"/>
                <a:cs typeface="Arial" panose="020B0604020202020204" pitchFamily="34" charset="0"/>
              </a:rPr>
              <a:t>: 7 for we brought nothing into the world, for neither can we carry anything out</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8 </a:t>
            </a:r>
            <a:r>
              <a:rPr lang="en-US" sz="1200" b="0" dirty="0">
                <a:latin typeface="Arial" panose="020B0604020202020204" pitchFamily="34" charset="0"/>
                <a:cs typeface="Arial" panose="020B0604020202020204" pitchFamily="34" charset="0"/>
              </a:rPr>
              <a:t>but having food and covering we shall be therewith content.</a:t>
            </a:r>
          </a:p>
          <a:p>
            <a:pPr marL="285750" indent="-285750">
              <a:buFont typeface="Arial" panose="020B0604020202020204" pitchFamily="34" charset="0"/>
              <a:buChar char="•"/>
            </a:pPr>
            <a:r>
              <a:rPr lang="en-US" sz="1200" b="1" dirty="0">
                <a:latin typeface="Arial" panose="020B0604020202020204" pitchFamily="34" charset="0"/>
                <a:cs typeface="Arial" panose="020B0604020202020204" pitchFamily="34" charset="0"/>
              </a:rPr>
              <a:t>Job 1:19-22 ASV 19 </a:t>
            </a:r>
            <a:r>
              <a:rPr lang="en-US" sz="1200" b="0" dirty="0">
                <a:latin typeface="Arial" panose="020B0604020202020204" pitchFamily="34" charset="0"/>
                <a:cs typeface="Arial" panose="020B0604020202020204" pitchFamily="34" charset="0"/>
              </a:rPr>
              <a:t>and, behold, there came a great wind from the wilderness, and smote the four corners of the house, and it fell upon the young men, and they are dead; and I only am escaped alone to tell thee.</a:t>
            </a:r>
            <a:r>
              <a:rPr lang="en-US" sz="1200" b="1" dirty="0">
                <a:latin typeface="Arial" panose="020B0604020202020204" pitchFamily="34" charset="0"/>
                <a:cs typeface="Arial" panose="020B0604020202020204" pitchFamily="34" charset="0"/>
              </a:rPr>
              <a:t> 20 </a:t>
            </a:r>
            <a:r>
              <a:rPr lang="en-US" sz="1200" b="0" dirty="0">
                <a:latin typeface="Arial" panose="020B0604020202020204" pitchFamily="34" charset="0"/>
                <a:cs typeface="Arial" panose="020B0604020202020204" pitchFamily="34" charset="0"/>
              </a:rPr>
              <a:t>Then Job arose, and rent his robe, and shaved his head, and fell down upon the ground, and worshipped;</a:t>
            </a:r>
            <a:r>
              <a:rPr lang="en-US" sz="1200" b="1" dirty="0">
                <a:latin typeface="Arial" panose="020B0604020202020204" pitchFamily="34" charset="0"/>
                <a:cs typeface="Arial" panose="020B0604020202020204" pitchFamily="34" charset="0"/>
              </a:rPr>
              <a:t> 21 </a:t>
            </a:r>
            <a:r>
              <a:rPr lang="en-US" sz="1200" b="0" dirty="0">
                <a:latin typeface="Arial" panose="020B0604020202020204" pitchFamily="34" charset="0"/>
                <a:cs typeface="Arial" panose="020B0604020202020204" pitchFamily="34" charset="0"/>
              </a:rPr>
              <a:t>and he said, Naked came I out of my mother's womb, and naked shall I return thither: Jehovah gave, and Jehovah hath taken away; blessed be the name of Jehovah. </a:t>
            </a:r>
            <a:r>
              <a:rPr lang="en-US" sz="1200" b="1" dirty="0">
                <a:latin typeface="Arial" panose="020B0604020202020204" pitchFamily="34" charset="0"/>
                <a:cs typeface="Arial" panose="020B0604020202020204" pitchFamily="34" charset="0"/>
              </a:rPr>
              <a:t>22</a:t>
            </a:r>
            <a:r>
              <a:rPr lang="en-US" sz="1200" b="0" dirty="0">
                <a:latin typeface="Arial" panose="020B0604020202020204" pitchFamily="34" charset="0"/>
                <a:cs typeface="Arial" panose="020B0604020202020204" pitchFamily="34" charset="0"/>
              </a:rPr>
              <a:t> In all this Job sinned not, nor charged God foolishly.</a:t>
            </a:r>
          </a:p>
          <a:p>
            <a:pPr marL="285750" indent="-28575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Colossians 3:1-4 ASV 1 </a:t>
            </a:r>
            <a:r>
              <a:rPr lang="en-US" sz="1200" b="0" dirty="0">
                <a:latin typeface="Arial" panose="020B0604020202020204" pitchFamily="34" charset="0"/>
                <a:cs typeface="Arial" panose="020B0604020202020204" pitchFamily="34" charset="0"/>
              </a:rPr>
              <a:t>If then ye were raised together with Christ, seek the things that are above, where Christ is, seated on the right hand of God.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Set your mind on the things that are above, not on the things that are upon the earth.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For ye died, and your life is hid with Christ in God. </a:t>
            </a:r>
            <a:r>
              <a:rPr lang="en-US" sz="1200" b="1" dirty="0">
                <a:latin typeface="Arial" panose="020B0604020202020204" pitchFamily="34" charset="0"/>
                <a:cs typeface="Arial" panose="020B0604020202020204" pitchFamily="34" charset="0"/>
              </a:rPr>
              <a:t>4 </a:t>
            </a:r>
            <a:r>
              <a:rPr lang="en-US" sz="1200" b="0" dirty="0">
                <a:latin typeface="Arial" panose="020B0604020202020204" pitchFamily="34" charset="0"/>
                <a:cs typeface="Arial" panose="020B0604020202020204" pitchFamily="34" charset="0"/>
              </a:rPr>
              <a:t>When Christ, who is our life, shall be manifested, then shall ye also with him be manifested in glory.</a:t>
            </a: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Matthew 6:19-21 ASV 19</a:t>
            </a:r>
            <a:r>
              <a:rPr lang="en-US" sz="1200" b="0" dirty="0">
                <a:latin typeface="Arial" panose="020B0604020202020204" pitchFamily="34" charset="0"/>
                <a:cs typeface="Arial" panose="020B0604020202020204" pitchFamily="34" charset="0"/>
              </a:rPr>
              <a:t> Lay not up for yourselves treasures upon the earth, where moth and rust consume, and where thieves break through and steal: </a:t>
            </a:r>
            <a:r>
              <a:rPr lang="en-US" sz="1200" b="1" dirty="0">
                <a:latin typeface="Arial" panose="020B0604020202020204" pitchFamily="34" charset="0"/>
                <a:cs typeface="Arial" panose="020B0604020202020204" pitchFamily="34" charset="0"/>
              </a:rPr>
              <a:t>20</a:t>
            </a:r>
            <a:r>
              <a:rPr lang="en-US" sz="1200" b="0" dirty="0">
                <a:latin typeface="Arial" panose="020B0604020202020204" pitchFamily="34" charset="0"/>
                <a:cs typeface="Arial" panose="020B0604020202020204" pitchFamily="34" charset="0"/>
              </a:rPr>
              <a:t> but lay up for yourselves treasures in heaven, where neither moth nor rust doth consume, and where thieves do not break through nor steal: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for where thy treasure is, there will thy heart be also.</a:t>
            </a: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279036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1 Peter 1:1-5 ASV 1 Peter</a:t>
            </a:r>
            <a:r>
              <a:rPr lang="en-US" dirty="0">
                <a:latin typeface="Arial" panose="020B0604020202020204" pitchFamily="34" charset="0"/>
                <a:cs typeface="Arial" panose="020B0604020202020204" pitchFamily="34" charset="0"/>
              </a:rPr>
              <a:t>, an apostle of Jesus Christ, to the elect who are sojourners of the Dispersion in Pontus, Galatia, Cappadocia, Asia, and Bithynia,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according to the foreknowledge of God the Father, in sanctification of the Spirit, unto obedience and sprinkling of the blood of Jesus Christ: Grace to you and peace be multiplied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Blessed be the God and Father of our Lord Jesus Christ, who according to his great mercy begat us again unto a living hope by the resurrection of Jesus Christ from the dead</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unto </a:t>
            </a:r>
            <a:r>
              <a:rPr lang="en-US" b="1" dirty="0">
                <a:latin typeface="Arial" panose="020B0604020202020204" pitchFamily="34" charset="0"/>
                <a:cs typeface="Arial" panose="020B0604020202020204" pitchFamily="34" charset="0"/>
              </a:rPr>
              <a:t>an inheritance incorruptible, and undefiled, and that </a:t>
            </a:r>
            <a:r>
              <a:rPr lang="en-US" b="1" dirty="0" err="1">
                <a:latin typeface="Arial" panose="020B0604020202020204" pitchFamily="34" charset="0"/>
                <a:cs typeface="Arial" panose="020B0604020202020204" pitchFamily="34" charset="0"/>
              </a:rPr>
              <a:t>fadeth</a:t>
            </a:r>
            <a:r>
              <a:rPr lang="en-US" b="1" dirty="0">
                <a:latin typeface="Arial" panose="020B0604020202020204" pitchFamily="34" charset="0"/>
                <a:cs typeface="Arial" panose="020B0604020202020204" pitchFamily="34" charset="0"/>
              </a:rPr>
              <a:t> not away, reserved in heaven for you, 5 </a:t>
            </a:r>
            <a:r>
              <a:rPr lang="en-US" dirty="0">
                <a:latin typeface="Arial" panose="020B0604020202020204" pitchFamily="34" charset="0"/>
                <a:cs typeface="Arial" panose="020B0604020202020204" pitchFamily="34" charset="0"/>
              </a:rPr>
              <a:t>who by the power of God are guarded through faith unto a salvation ready to be revealed in the last time.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4:6-8 ASV 6 </a:t>
            </a:r>
            <a:r>
              <a:rPr lang="en-US" dirty="0">
                <a:latin typeface="Arial" panose="020B0604020202020204" pitchFamily="34" charset="0"/>
                <a:cs typeface="Arial" panose="020B0604020202020204" pitchFamily="34" charset="0"/>
              </a:rPr>
              <a:t>For I am already being offered, and the time of my departure is come.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I have </a:t>
            </a:r>
            <a:r>
              <a:rPr lang="en-US" b="1" dirty="0">
                <a:latin typeface="Arial" panose="020B0604020202020204" pitchFamily="34" charset="0"/>
                <a:cs typeface="Arial" panose="020B0604020202020204" pitchFamily="34" charset="0"/>
              </a:rPr>
              <a:t>fought the good fight</a:t>
            </a:r>
            <a:r>
              <a:rPr lang="en-US" dirty="0">
                <a:latin typeface="Arial" panose="020B0604020202020204" pitchFamily="34" charset="0"/>
                <a:cs typeface="Arial" panose="020B0604020202020204" pitchFamily="34" charset="0"/>
              </a:rPr>
              <a:t>, I have </a:t>
            </a:r>
            <a:r>
              <a:rPr lang="en-US" b="1" dirty="0">
                <a:latin typeface="Arial" panose="020B0604020202020204" pitchFamily="34" charset="0"/>
                <a:cs typeface="Arial" panose="020B0604020202020204" pitchFamily="34" charset="0"/>
              </a:rPr>
              <a:t>finished the course</a:t>
            </a:r>
            <a:r>
              <a:rPr lang="en-US" dirty="0">
                <a:latin typeface="Arial" panose="020B0604020202020204" pitchFamily="34" charset="0"/>
                <a:cs typeface="Arial" panose="020B0604020202020204" pitchFamily="34" charset="0"/>
              </a:rPr>
              <a:t>, I have </a:t>
            </a:r>
            <a:r>
              <a:rPr lang="en-US" b="1" dirty="0">
                <a:latin typeface="Arial" panose="020B0604020202020204" pitchFamily="34" charset="0"/>
                <a:cs typeface="Arial" panose="020B0604020202020204" pitchFamily="34" charset="0"/>
              </a:rPr>
              <a:t>kept the faith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henceforth there is laid up for me the crown of righteousness, which the Lord, the righteous judge, shall give to me at that day; and not to me only, but also to all them that have loved his appearing.</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Timothy 2:1-6 ASV 1 </a:t>
            </a:r>
            <a:r>
              <a:rPr lang="en-US" dirty="0">
                <a:latin typeface="Arial" panose="020B0604020202020204" pitchFamily="34" charset="0"/>
                <a:cs typeface="Arial" panose="020B0604020202020204" pitchFamily="34" charset="0"/>
              </a:rPr>
              <a:t>Thou therefore, my child, be strengthened in the grace that is in Christ Jesus.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the things which thou hast heard from me among many witnesses, the same commit thou to faithful men, who shall be able to teach others also.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Suffer hardship with me, as a good soldier of Christ Jesus.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No soldier on service </a:t>
            </a:r>
            <a:r>
              <a:rPr lang="en-US" dirty="0" err="1">
                <a:latin typeface="Arial" panose="020B0604020202020204" pitchFamily="34" charset="0"/>
                <a:cs typeface="Arial" panose="020B0604020202020204" pitchFamily="34" charset="0"/>
              </a:rPr>
              <a:t>entangleth</a:t>
            </a:r>
            <a:r>
              <a:rPr lang="en-US" dirty="0">
                <a:latin typeface="Arial" panose="020B0604020202020204" pitchFamily="34" charset="0"/>
                <a:cs typeface="Arial" panose="020B0604020202020204" pitchFamily="34" charset="0"/>
              </a:rPr>
              <a:t> himself in the affairs of this life; that he may please him who enrolled him as a soldier.</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if also a man contend in the games, he is not crowded, except he have contended lawfully. 6 </a:t>
            </a:r>
            <a:r>
              <a:rPr lang="en-US" dirty="0">
                <a:latin typeface="Arial" panose="020B0604020202020204" pitchFamily="34" charset="0"/>
                <a:cs typeface="Arial" panose="020B0604020202020204" pitchFamily="34" charset="0"/>
              </a:rPr>
              <a:t>The husbandmen that </a:t>
            </a:r>
            <a:r>
              <a:rPr lang="en-US" dirty="0" err="1">
                <a:latin typeface="Arial" panose="020B0604020202020204" pitchFamily="34" charset="0"/>
                <a:cs typeface="Arial" panose="020B0604020202020204" pitchFamily="34" charset="0"/>
              </a:rPr>
              <a:t>laboreth</a:t>
            </a:r>
            <a:r>
              <a:rPr lang="en-US" dirty="0">
                <a:latin typeface="Arial" panose="020B0604020202020204" pitchFamily="34" charset="0"/>
                <a:cs typeface="Arial" panose="020B0604020202020204" pitchFamily="34" charset="0"/>
              </a:rPr>
              <a:t> must be the first to partake of the fruits.</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Colossians 1:1-6 ASV 1 </a:t>
            </a:r>
            <a:r>
              <a:rPr lang="en-US" dirty="0">
                <a:latin typeface="Arial" panose="020B0604020202020204" pitchFamily="34" charset="0"/>
                <a:cs typeface="Arial" panose="020B0604020202020204" pitchFamily="34" charset="0"/>
              </a:rPr>
              <a:t>Paul, an apostle of Christ Jesus through the will of God, and Timothy our brother,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To the saints and faithful brethren in Christ that are at Colossae: Grace to you and peace from God our Father. 3 We give thanks to God the Father of our Lord Jesus Christ, praying always for you,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having heard of your faith in Christ Jesus, and of the love which ye have toward all the saints, 5 because of the hope which is laid up for you in the heavens, whereof ye heard before in the word of the truth of the gospel,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which is come unto you; even as it is also in all the world bearing fruit and increasing, as it doth in you also, since the day ye heard and knew the grace of God in truth;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11:9-10 ASV 9 By </a:t>
            </a:r>
            <a:r>
              <a:rPr lang="en-US" dirty="0">
                <a:latin typeface="Arial" panose="020B0604020202020204" pitchFamily="34" charset="0"/>
                <a:cs typeface="Arial" panose="020B0604020202020204" pitchFamily="34" charset="0"/>
              </a:rPr>
              <a:t>faith he became a sojourner in the land of promise, as in a land not his own, dwelling in tents, with Isaac and Jacob, the heirs with him of the same promise: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he looked for the city which hath the foundations, </a:t>
            </a:r>
            <a:r>
              <a:rPr lang="en-US" b="1" dirty="0">
                <a:latin typeface="Arial" panose="020B0604020202020204" pitchFamily="34" charset="0"/>
                <a:cs typeface="Arial" panose="020B0604020202020204" pitchFamily="34" charset="0"/>
              </a:rPr>
              <a:t>whose builder and maker is God.</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3579447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300" b="1" dirty="0">
                <a:latin typeface="Arial" panose="020B0604020202020204" pitchFamily="34" charset="0"/>
                <a:cs typeface="Arial" panose="020B0604020202020204" pitchFamily="34" charset="0"/>
              </a:rPr>
              <a:t>2 Corinthians 4:16-18 ASV 16 </a:t>
            </a:r>
            <a:r>
              <a:rPr lang="en-US" sz="1300" dirty="0">
                <a:latin typeface="Arial" panose="020B0604020202020204" pitchFamily="34" charset="0"/>
                <a:cs typeface="Arial" panose="020B0604020202020204" pitchFamily="34" charset="0"/>
              </a:rPr>
              <a:t>Wherefore we faint not; but though our outward man is decaying, yet our inward man is renewed day by day.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our light affliction, which is for the moment, worketh for us more and more exceedingly an eternal weight of glory;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while </a:t>
            </a:r>
            <a:r>
              <a:rPr lang="en-US" sz="1300" b="1" dirty="0">
                <a:latin typeface="Arial" panose="020B0604020202020204" pitchFamily="34" charset="0"/>
                <a:cs typeface="Arial" panose="020B0604020202020204" pitchFamily="34" charset="0"/>
              </a:rPr>
              <a:t>we look not </a:t>
            </a:r>
            <a:r>
              <a:rPr lang="en-US" sz="1300" dirty="0">
                <a:latin typeface="Arial" panose="020B0604020202020204" pitchFamily="34" charset="0"/>
                <a:cs typeface="Arial" panose="020B0604020202020204" pitchFamily="34" charset="0"/>
              </a:rPr>
              <a:t>at the things which are seen, but at the things which are not seen: for the things which are seen are temporal; but the things which are not seen are eternal.</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Revelation 21:1-7 ASV 1 </a:t>
            </a:r>
            <a:r>
              <a:rPr lang="en-US" sz="1300" dirty="0">
                <a:latin typeface="Arial" panose="020B0604020202020204" pitchFamily="34" charset="0"/>
                <a:cs typeface="Arial" panose="020B0604020202020204" pitchFamily="34" charset="0"/>
              </a:rPr>
              <a:t>And I saw a new heaven and a new earth: for the first heaven and the first earth are passed away; and the sea is no more.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And I saw the holy city, </a:t>
            </a:r>
            <a:r>
              <a:rPr lang="en-US" sz="1300" b="1" dirty="0">
                <a:latin typeface="Arial" panose="020B0604020202020204" pitchFamily="34" charset="0"/>
                <a:cs typeface="Arial" panose="020B0604020202020204" pitchFamily="34" charset="0"/>
              </a:rPr>
              <a:t>new Jerusalem</a:t>
            </a:r>
            <a:r>
              <a:rPr lang="en-US" sz="1300" dirty="0">
                <a:latin typeface="Arial" panose="020B0604020202020204" pitchFamily="34" charset="0"/>
                <a:cs typeface="Arial" panose="020B0604020202020204" pitchFamily="34" charset="0"/>
              </a:rPr>
              <a:t>, coming down out of heaven of God, made ready as a bride adorned for her husband.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And I heard a great voice out of the throne saying, Behold, the tabernacle of God is with men, and he shall dwell with them, and they shall be his peoples, and God himself shall be with them, and be their God</a:t>
            </a:r>
            <a:r>
              <a:rPr lang="en-US" sz="1300" i="1" dirty="0">
                <a:latin typeface="Arial" panose="020B0604020202020204" pitchFamily="34" charset="0"/>
                <a:cs typeface="Arial" panose="020B0604020202020204" pitchFamily="34" charset="0"/>
              </a:rPr>
              <a:t>: </a:t>
            </a:r>
            <a:r>
              <a:rPr lang="en-US" sz="1300" b="1" i="1" dirty="0">
                <a:latin typeface="Arial" panose="020B0604020202020204" pitchFamily="34" charset="0"/>
                <a:cs typeface="Arial" panose="020B0604020202020204" pitchFamily="34" charset="0"/>
              </a:rPr>
              <a:t>4</a:t>
            </a:r>
            <a:r>
              <a:rPr lang="en-US" sz="1300" i="1" dirty="0">
                <a:latin typeface="Arial" panose="020B0604020202020204" pitchFamily="34" charset="0"/>
                <a:cs typeface="Arial" panose="020B0604020202020204" pitchFamily="34" charset="0"/>
              </a:rPr>
              <a:t> and he shall wipe away every tear from their eyes; and death shall be no more; neither shall there be mourning, nor crying, nor pain, any more: the first things are passed away.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he that </a:t>
            </a:r>
            <a:r>
              <a:rPr lang="en-US" sz="1300" dirty="0" err="1">
                <a:latin typeface="Arial" panose="020B0604020202020204" pitchFamily="34" charset="0"/>
                <a:cs typeface="Arial" panose="020B0604020202020204" pitchFamily="34" charset="0"/>
              </a:rPr>
              <a:t>sitteth</a:t>
            </a:r>
            <a:r>
              <a:rPr lang="en-US" sz="1300" dirty="0">
                <a:latin typeface="Arial" panose="020B0604020202020204" pitchFamily="34" charset="0"/>
                <a:cs typeface="Arial" panose="020B0604020202020204" pitchFamily="34" charset="0"/>
              </a:rPr>
              <a:t> on the throne said, Behold, I make all things new. And he saith, Write: for these words are faithful and true.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And he said unto me, They are come to pass. I am the Alpha and the Omega, the beginning and the end. I will give unto him that is athirst of the fountain of the water of life freely</a:t>
            </a:r>
            <a:r>
              <a:rPr lang="en-US" sz="1300" b="1" dirty="0">
                <a:latin typeface="Arial" panose="020B0604020202020204" pitchFamily="34" charset="0"/>
                <a:cs typeface="Arial" panose="020B0604020202020204" pitchFamily="34" charset="0"/>
              </a:rPr>
              <a:t>. 7</a:t>
            </a:r>
            <a:r>
              <a:rPr lang="en-US" sz="1300" dirty="0">
                <a:latin typeface="Arial" panose="020B0604020202020204" pitchFamily="34" charset="0"/>
                <a:cs typeface="Arial" panose="020B0604020202020204" pitchFamily="34" charset="0"/>
              </a:rPr>
              <a:t> He that </a:t>
            </a:r>
            <a:r>
              <a:rPr lang="en-US" sz="1300" dirty="0" err="1">
                <a:latin typeface="Arial" panose="020B0604020202020204" pitchFamily="34" charset="0"/>
                <a:cs typeface="Arial" panose="020B0604020202020204" pitchFamily="34" charset="0"/>
              </a:rPr>
              <a:t>overcometh</a:t>
            </a:r>
            <a:r>
              <a:rPr lang="en-US" sz="1300" dirty="0">
                <a:latin typeface="Arial" panose="020B0604020202020204" pitchFamily="34" charset="0"/>
                <a:cs typeface="Arial" panose="020B0604020202020204" pitchFamily="34" charset="0"/>
              </a:rPr>
              <a:t> shall inherit these things; and I will be his God, and he shall be my son. </a:t>
            </a:r>
            <a:r>
              <a:rPr lang="en-US" sz="1300" b="1" dirty="0">
                <a:latin typeface="Arial" panose="020B0604020202020204" pitchFamily="34" charset="0"/>
                <a:cs typeface="Arial" panose="020B0604020202020204" pitchFamily="34" charset="0"/>
              </a:rPr>
              <a:t>8 </a:t>
            </a:r>
            <a:r>
              <a:rPr lang="en-US" sz="1300" dirty="0">
                <a:latin typeface="Arial" panose="020B0604020202020204" pitchFamily="34" charset="0"/>
                <a:cs typeface="Arial" panose="020B0604020202020204" pitchFamily="34" charset="0"/>
              </a:rPr>
              <a:t>But for the fearful, and unbelieving, and abominable, and murderers, and fornicators, and sorcerers, and idolaters, and all liars, their part shall be in the lake that </a:t>
            </a:r>
            <a:r>
              <a:rPr lang="en-US" sz="1300" dirty="0" err="1">
                <a:latin typeface="Arial" panose="020B0604020202020204" pitchFamily="34" charset="0"/>
                <a:cs typeface="Arial" panose="020B0604020202020204" pitchFamily="34" charset="0"/>
              </a:rPr>
              <a:t>burneth</a:t>
            </a:r>
            <a:r>
              <a:rPr lang="en-US" sz="1300" dirty="0">
                <a:latin typeface="Arial" panose="020B0604020202020204" pitchFamily="34" charset="0"/>
                <a:cs typeface="Arial" panose="020B0604020202020204" pitchFamily="34" charset="0"/>
              </a:rPr>
              <a:t> with fire and brimstone; which is the second death.</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Revelation 22:1-5 ASV 1 </a:t>
            </a:r>
            <a:r>
              <a:rPr lang="en-US" sz="1300" dirty="0">
                <a:latin typeface="Arial" panose="020B0604020202020204" pitchFamily="34" charset="0"/>
                <a:cs typeface="Arial" panose="020B0604020202020204" pitchFamily="34" charset="0"/>
              </a:rPr>
              <a:t>And he showed me a river </a:t>
            </a:r>
            <a:r>
              <a:rPr lang="en-US" sz="1300" i="1" dirty="0">
                <a:latin typeface="Arial" panose="020B0604020202020204" pitchFamily="34" charset="0"/>
                <a:cs typeface="Arial" panose="020B0604020202020204" pitchFamily="34" charset="0"/>
              </a:rPr>
              <a:t>of water of life</a:t>
            </a:r>
            <a:r>
              <a:rPr lang="en-US" sz="1300" dirty="0">
                <a:latin typeface="Arial" panose="020B0604020202020204" pitchFamily="34" charset="0"/>
                <a:cs typeface="Arial" panose="020B0604020202020204" pitchFamily="34" charset="0"/>
              </a:rPr>
              <a:t>, bright as crystal, proceeding out of the throne of God and of the Lamb,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in the midst of the street thereof. And on this side of the river and on that was the tree of life, bearing twelve manner of fruits, yielding its fruit every month: and the leaves of the tree were for the healing of the nations</a:t>
            </a:r>
            <a:r>
              <a:rPr lang="en-US" sz="1300" b="1" dirty="0">
                <a:latin typeface="Arial" panose="020B0604020202020204" pitchFamily="34" charset="0"/>
                <a:cs typeface="Arial" panose="020B0604020202020204" pitchFamily="34" charset="0"/>
              </a:rPr>
              <a:t>. 3</a:t>
            </a:r>
            <a:r>
              <a:rPr lang="en-US" sz="1300" dirty="0">
                <a:latin typeface="Arial" panose="020B0604020202020204" pitchFamily="34" charset="0"/>
                <a:cs typeface="Arial" panose="020B0604020202020204" pitchFamily="34" charset="0"/>
              </a:rPr>
              <a:t> And there shall be no curse any more: and the throne of God and of the Lamb shall be therein: and his servants shall serve him;</a:t>
            </a:r>
            <a:r>
              <a:rPr lang="en-US" sz="1300" b="1" dirty="0">
                <a:latin typeface="Arial" panose="020B0604020202020204" pitchFamily="34" charset="0"/>
                <a:cs typeface="Arial" panose="020B0604020202020204" pitchFamily="34" charset="0"/>
              </a:rPr>
              <a:t> 4 </a:t>
            </a:r>
            <a:r>
              <a:rPr lang="en-US" sz="1300" dirty="0">
                <a:latin typeface="Arial" panose="020B0604020202020204" pitchFamily="34" charset="0"/>
                <a:cs typeface="Arial" panose="020B0604020202020204" pitchFamily="34" charset="0"/>
              </a:rPr>
              <a:t>and they shall see his face; and his name shall be on their foreheads.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there shall be night no more; and they need no light of lamp, neither light of sun; for the Lord God shall give them light: and they shall reign for ever and ever.</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3218159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300" b="1" dirty="0">
                <a:latin typeface="Arial" panose="020B0604020202020204" pitchFamily="34" charset="0"/>
                <a:cs typeface="Arial" panose="020B0604020202020204" pitchFamily="34" charset="0"/>
              </a:rPr>
              <a:t>Acts 1:8-11 ASV 8 </a:t>
            </a:r>
            <a:r>
              <a:rPr lang="en-US" sz="1300" dirty="0">
                <a:latin typeface="Arial" panose="020B0604020202020204" pitchFamily="34" charset="0"/>
                <a:cs typeface="Arial" panose="020B0604020202020204" pitchFamily="34" charset="0"/>
              </a:rPr>
              <a:t>But ye shall receive power, when the Holy Spirit is come upon you: and ye shall be my witnesses both in Jerusalem, and in all Judaea and Samaria, and unto the uttermost part of the earth. </a:t>
            </a:r>
            <a:r>
              <a:rPr lang="en-US" sz="1300" b="1" dirty="0">
                <a:latin typeface="Arial" panose="020B0604020202020204" pitchFamily="34" charset="0"/>
                <a:cs typeface="Arial" panose="020B0604020202020204" pitchFamily="34" charset="0"/>
              </a:rPr>
              <a:t>9 </a:t>
            </a:r>
            <a:r>
              <a:rPr lang="en-US" sz="1300" dirty="0">
                <a:latin typeface="Arial" panose="020B0604020202020204" pitchFamily="34" charset="0"/>
                <a:cs typeface="Arial" panose="020B0604020202020204" pitchFamily="34" charset="0"/>
              </a:rPr>
              <a:t>And when he had said these things, as they were looking, he was taken up; and a cloud received him out of their sight.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And while they were looking </a:t>
            </a:r>
            <a:r>
              <a:rPr lang="en-US" sz="1300" dirty="0" err="1">
                <a:latin typeface="Arial" panose="020B0604020202020204" pitchFamily="34" charset="0"/>
                <a:cs typeface="Arial" panose="020B0604020202020204" pitchFamily="34" charset="0"/>
              </a:rPr>
              <a:t>stedfastly</a:t>
            </a:r>
            <a:r>
              <a:rPr lang="en-US" sz="1300" dirty="0">
                <a:latin typeface="Arial" panose="020B0604020202020204" pitchFamily="34" charset="0"/>
                <a:cs typeface="Arial" panose="020B0604020202020204" pitchFamily="34" charset="0"/>
              </a:rPr>
              <a:t> into heaven as he went, behold, two men stood by them in white apparel;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who also said, Ye men of Galilee, why stand ye looking into heaven? this Jesus, who was received up from you into heaven shall so come in like manner as ye beheld him going into heaven.</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1 Thessalonians 4:13-18 ASV 13 </a:t>
            </a:r>
            <a:r>
              <a:rPr lang="en-US" sz="1300" b="0" dirty="0">
                <a:latin typeface="Arial" panose="020B0604020202020204" pitchFamily="34" charset="0"/>
                <a:cs typeface="Arial" panose="020B0604020202020204" pitchFamily="34" charset="0"/>
              </a:rPr>
              <a:t>But we would not have you ignorant, brethren, concerning them that fall asleep; that ye sorrow not, even as the rest, who have no hope. </a:t>
            </a:r>
            <a:r>
              <a:rPr lang="en-US" sz="1300" b="1" dirty="0">
                <a:latin typeface="Arial" panose="020B0604020202020204" pitchFamily="34" charset="0"/>
                <a:cs typeface="Arial" panose="020B0604020202020204" pitchFamily="34" charset="0"/>
              </a:rPr>
              <a:t>14</a:t>
            </a:r>
            <a:r>
              <a:rPr lang="en-US" sz="1300" b="0" dirty="0">
                <a:latin typeface="Arial" panose="020B0604020202020204" pitchFamily="34" charset="0"/>
                <a:cs typeface="Arial" panose="020B0604020202020204" pitchFamily="34" charset="0"/>
              </a:rPr>
              <a:t> For if we believe that Jesus died and rose again, even so them also that are fallen asleep in Jesus will God bring with him. </a:t>
            </a:r>
            <a:r>
              <a:rPr lang="en-US" sz="1300" b="1" dirty="0">
                <a:latin typeface="Arial" panose="020B0604020202020204" pitchFamily="34" charset="0"/>
                <a:cs typeface="Arial" panose="020B0604020202020204" pitchFamily="34" charset="0"/>
              </a:rPr>
              <a:t>15</a:t>
            </a:r>
            <a:r>
              <a:rPr lang="en-US" sz="1300" b="0" dirty="0">
                <a:latin typeface="Arial" panose="020B0604020202020204" pitchFamily="34" charset="0"/>
                <a:cs typeface="Arial" panose="020B0604020202020204" pitchFamily="34" charset="0"/>
              </a:rPr>
              <a:t> For this we say unto you by the word of the Lord, that we that are alive, that are left unto the coming of the Lord, shall in no wise precede them that are fallen asleep. </a:t>
            </a:r>
            <a:r>
              <a:rPr lang="en-US" sz="1300" b="1" dirty="0">
                <a:latin typeface="Arial" panose="020B0604020202020204" pitchFamily="34" charset="0"/>
                <a:cs typeface="Arial" panose="020B0604020202020204" pitchFamily="34" charset="0"/>
              </a:rPr>
              <a:t>16</a:t>
            </a:r>
            <a:r>
              <a:rPr lang="en-US" sz="1300" b="0"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sz="1300" b="1" dirty="0">
                <a:latin typeface="Arial" panose="020B0604020202020204" pitchFamily="34" charset="0"/>
                <a:cs typeface="Arial" panose="020B0604020202020204" pitchFamily="34" charset="0"/>
              </a:rPr>
              <a:t>17</a:t>
            </a:r>
            <a:r>
              <a:rPr lang="en-US" sz="1300" b="0" dirty="0">
                <a:latin typeface="Arial" panose="020B0604020202020204" pitchFamily="34" charset="0"/>
                <a:cs typeface="Arial" panose="020B0604020202020204" pitchFamily="34" charset="0"/>
              </a:rPr>
              <a:t> then we that are alive, that are left, shall together with them be caught up in the clouds, to meet the Lord in the air: and so shall we ever be with the Lord. </a:t>
            </a:r>
            <a:r>
              <a:rPr lang="en-US" sz="1300" b="1" dirty="0">
                <a:latin typeface="Arial" panose="020B0604020202020204" pitchFamily="34" charset="0"/>
                <a:cs typeface="Arial" panose="020B0604020202020204" pitchFamily="34" charset="0"/>
              </a:rPr>
              <a:t>18</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Wherefore comfort one another with these words.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14:1-3 ASV 1 </a:t>
            </a:r>
            <a:r>
              <a:rPr lang="en-US" sz="1300" dirty="0">
                <a:latin typeface="Arial" panose="020B0604020202020204" pitchFamily="34" charset="0"/>
                <a:cs typeface="Arial" panose="020B0604020202020204" pitchFamily="34" charset="0"/>
              </a:rPr>
              <a:t>Let not your heart be troubled: believe in God, believe also in me. </a:t>
            </a:r>
            <a:r>
              <a:rPr lang="en-US" sz="1300" b="1" dirty="0">
                <a:latin typeface="Arial" panose="020B0604020202020204" pitchFamily="34" charset="0"/>
                <a:cs typeface="Arial" panose="020B0604020202020204" pitchFamily="34" charset="0"/>
              </a:rPr>
              <a:t>2 </a:t>
            </a:r>
            <a:r>
              <a:rPr lang="en-US" sz="1300" dirty="0">
                <a:latin typeface="Arial" panose="020B0604020202020204" pitchFamily="34" charset="0"/>
                <a:cs typeface="Arial" panose="020B0604020202020204" pitchFamily="34" charset="0"/>
              </a:rPr>
              <a:t>In my Father's house are many mansions; if it were not so, I would have told you; for I go to prepare a place for you.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And if I go and prepare a place for you</a:t>
            </a:r>
            <a:r>
              <a:rPr lang="en-US" sz="1300" b="1" dirty="0">
                <a:latin typeface="Arial" panose="020B0604020202020204" pitchFamily="34" charset="0"/>
                <a:cs typeface="Arial" panose="020B0604020202020204" pitchFamily="34" charset="0"/>
              </a:rPr>
              <a:t>, I (</a:t>
            </a:r>
            <a:r>
              <a:rPr lang="en-US" sz="1300" b="1" u="sng" dirty="0">
                <a:latin typeface="Arial" panose="020B0604020202020204" pitchFamily="34" charset="0"/>
                <a:cs typeface="Arial" panose="020B0604020202020204" pitchFamily="34" charset="0"/>
              </a:rPr>
              <a:t>will</a:t>
            </a:r>
            <a:r>
              <a:rPr lang="en-US" sz="1300" b="1" dirty="0">
                <a:latin typeface="Arial" panose="020B0604020202020204" pitchFamily="34" charset="0"/>
                <a:cs typeface="Arial" panose="020B0604020202020204" pitchFamily="34" charset="0"/>
              </a:rPr>
              <a:t>-KJV, NKJV) come again, and will receive you unto myself; that where I am, there ye may be also.</a:t>
            </a: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5/26/2024 AM</a:t>
            </a:r>
          </a:p>
        </p:txBody>
      </p:sp>
    </p:spTree>
    <p:extLst>
      <p:ext uri="{BB962C8B-B14F-4D97-AF65-F5344CB8AC3E}">
        <p14:creationId xmlns:p14="http://schemas.microsoft.com/office/powerpoint/2010/main" val="41783589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5/27/2024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5/27/2024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5/27/2024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5/27/2024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5/27/2024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5/27/2024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5/27/2024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5/27/2024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5/27/2024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5/27/2024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5/27/2024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5/27/2024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02739" y="2535461"/>
            <a:ext cx="6338522" cy="1664768"/>
          </a:xfrm>
        </p:spPr>
        <p:txBody>
          <a:bodyPr anchor="ctr">
            <a:noAutofit/>
          </a:bodyPr>
          <a:lstStyle/>
          <a:p>
            <a:pPr algn="ctr">
              <a:lnSpc>
                <a:spcPts val="6000"/>
              </a:lnSpc>
            </a:pPr>
            <a:r>
              <a:rPr lang="en-US" sz="6000" b="1" i="1" dirty="0">
                <a:latin typeface="Candara" panose="020E0502030303020204" pitchFamily="34" charset="0"/>
              </a:rPr>
              <a:t>Heaven Holds All To Me</a:t>
            </a:r>
          </a:p>
        </p:txBody>
      </p:sp>
      <p:sp>
        <p:nvSpPr>
          <p:cNvPr id="7" name="Subtitle 6"/>
          <p:cNvSpPr>
            <a:spLocks noGrp="1"/>
          </p:cNvSpPr>
          <p:nvPr>
            <p:ph type="subTitle" idx="1"/>
          </p:nvPr>
        </p:nvSpPr>
        <p:spPr>
          <a:xfrm>
            <a:off x="3273998" y="4171306"/>
            <a:ext cx="2596004" cy="517415"/>
          </a:xfrm>
        </p:spPr>
        <p:txBody>
          <a:bodyPr>
            <a:noAutofit/>
          </a:bodyPr>
          <a:lstStyle/>
          <a:p>
            <a:pPr algn="ctr"/>
            <a:r>
              <a:rPr lang="en-US" sz="2400" i="1" dirty="0">
                <a:latin typeface="Candara" panose="020E0502030303020204" pitchFamily="34" charset="0"/>
              </a:rPr>
              <a:t>Hebrews 11:13-16</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828675" y="2292095"/>
            <a:ext cx="7572375" cy="2219691"/>
          </a:xfrm>
        </p:spPr>
        <p:txBody>
          <a:bodyPr anchor="ctr">
            <a:normAutofit/>
          </a:bodyPr>
          <a:lstStyle/>
          <a:p>
            <a:pPr algn="ctr"/>
            <a:r>
              <a:rPr lang="en-US" sz="7200" b="1" i="1" dirty="0">
                <a:latin typeface="Candara" panose="020E0502030303020204" pitchFamily="34" charset="0"/>
              </a:rPr>
              <a:t>“HEAVEN HOLDS ALL TO ME”</a:t>
            </a:r>
            <a:endParaRPr lang="en-US" sz="7200" i="1" dirty="0">
              <a:latin typeface="Candara" panose="020E0502030303020204" pitchFamily="34" charset="0"/>
            </a:endParaRPr>
          </a:p>
        </p:txBody>
      </p:sp>
      <p:sp>
        <p:nvSpPr>
          <p:cNvPr id="3" name="Slide Number Placeholder 2" hidden="1">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pPr>
              <a:spcAft>
                <a:spcPts val="600"/>
              </a:spcAft>
            </a:pPr>
            <a:fld id="{0FF54DE5-C571-48E8-A5BC-B369434E2F44}" type="slidenum">
              <a:rPr lang="en-US" smtClean="0"/>
              <a:pPr>
                <a:spcAft>
                  <a:spcPts val="600"/>
                </a:spcAft>
              </a:pPr>
              <a:t>10</a:t>
            </a:fld>
            <a:endParaRPr lang="en-US"/>
          </a:p>
        </p:txBody>
      </p:sp>
      <p:sp>
        <p:nvSpPr>
          <p:cNvPr id="4" name="Subtitle 3">
            <a:extLst>
              <a:ext uri="{FF2B5EF4-FFF2-40B4-BE49-F238E27FC236}">
                <a16:creationId xmlns:a16="http://schemas.microsoft.com/office/drawing/2014/main" id="{4B9A2CFB-2AA6-9EDD-3302-22CE186E433E}"/>
              </a:ext>
            </a:extLst>
          </p:cNvPr>
          <p:cNvSpPr>
            <a:spLocks noGrp="1"/>
          </p:cNvSpPr>
          <p:nvPr>
            <p:ph type="subTitle" idx="1"/>
          </p:nvPr>
        </p:nvSpPr>
        <p:spPr>
          <a:xfrm>
            <a:off x="3165475" y="4570105"/>
            <a:ext cx="2813050" cy="415815"/>
          </a:xfrm>
        </p:spPr>
        <p:txBody>
          <a:bodyPr>
            <a:normAutofit fontScale="92500" lnSpcReduction="20000"/>
          </a:bodyPr>
          <a:lstStyle/>
          <a:p>
            <a:pPr algn="ctr"/>
            <a:r>
              <a:rPr lang="en-US" sz="2800" dirty="0">
                <a:latin typeface="Candara" panose="020E0502030303020204" pitchFamily="34" charset="0"/>
              </a:rPr>
              <a:t>Hebrews 11:16</a:t>
            </a:r>
          </a:p>
        </p:txBody>
      </p:sp>
    </p:spTree>
    <p:extLst>
      <p:ext uri="{BB962C8B-B14F-4D97-AF65-F5344CB8AC3E}">
        <p14:creationId xmlns:p14="http://schemas.microsoft.com/office/powerpoint/2010/main" val="2701225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p:txBody>
          <a:bodyPr/>
          <a:lstStyle/>
          <a:p>
            <a:fld id="{0FF54DE5-C571-48E8-A5BC-B369434E2F44}" type="slidenum">
              <a:rPr lang="en-US" smtClean="0"/>
              <a:t>11</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b="1" dirty="0">
                <a:latin typeface="Candara" panose="020E0502030303020204" pitchFamily="34" charset="0"/>
              </a:rPr>
              <a:t>Hebrews 11:13-16, ASV </a:t>
            </a:r>
            <a:r>
              <a:rPr lang="en-US" sz="4800" dirty="0">
                <a:latin typeface="Candara" panose="020E0502030303020204" pitchFamily="34" charset="0"/>
              </a:rPr>
              <a:t>(13-14)</a:t>
            </a:r>
          </a:p>
        </p:txBody>
      </p:sp>
      <p:sp>
        <p:nvSpPr>
          <p:cNvPr id="14" name="Content Placeholder 13"/>
          <p:cNvSpPr>
            <a:spLocks noGrp="1"/>
          </p:cNvSpPr>
          <p:nvPr>
            <p:ph idx="1"/>
          </p:nvPr>
        </p:nvSpPr>
        <p:spPr>
          <a:xfrm>
            <a:off x="828675" y="1438507"/>
            <a:ext cx="7581536" cy="5282970"/>
          </a:xfrm>
        </p:spPr>
        <p:txBody>
          <a:bodyPr>
            <a:noAutofit/>
          </a:bodyPr>
          <a:lstStyle/>
          <a:p>
            <a:pPr marL="0" indent="0">
              <a:lnSpc>
                <a:spcPts val="4000"/>
              </a:lnSpc>
              <a:buNone/>
            </a:pPr>
            <a:r>
              <a:rPr lang="en-US" sz="4000" b="1" i="1" u="none" strike="noStrike" baseline="0" dirty="0">
                <a:latin typeface="Candara" panose="020E0502030303020204" pitchFamily="34" charset="0"/>
              </a:rPr>
              <a:t>“</a:t>
            </a:r>
            <a:r>
              <a:rPr lang="en-US" sz="4000" b="1" i="1" u="none" strike="noStrike" baseline="0" dirty="0">
                <a:solidFill>
                  <a:schemeClr val="accent1">
                    <a:lumMod val="60000"/>
                    <a:lumOff val="40000"/>
                  </a:schemeClr>
                </a:solidFill>
                <a:latin typeface="Candara" panose="020E0502030303020204" pitchFamily="34" charset="0"/>
              </a:rPr>
              <a:t>13 </a:t>
            </a:r>
            <a:r>
              <a:rPr lang="en-US" sz="4000" b="1" i="1" u="none" strike="noStrike" baseline="0" dirty="0">
                <a:latin typeface="Candara" panose="020E0502030303020204" pitchFamily="34" charset="0"/>
              </a:rPr>
              <a:t>These all died in faith, not having received the promises, but having seen them and greeted them from afar, and having confessed that they were strangers and pilgrims on the earth. </a:t>
            </a:r>
            <a:r>
              <a:rPr lang="en-US" sz="4000" b="1" i="1" u="none" strike="noStrike" baseline="0" dirty="0">
                <a:solidFill>
                  <a:schemeClr val="accent1">
                    <a:lumMod val="60000"/>
                    <a:lumOff val="40000"/>
                  </a:schemeClr>
                </a:solidFill>
                <a:latin typeface="Candara" panose="020E0502030303020204" pitchFamily="34" charset="0"/>
              </a:rPr>
              <a:t>14</a:t>
            </a:r>
            <a:r>
              <a:rPr lang="en-US" sz="4000" b="1" i="1" u="none" strike="noStrike" baseline="0" dirty="0">
                <a:latin typeface="Candara" panose="020E0502030303020204" pitchFamily="34" charset="0"/>
              </a:rPr>
              <a:t> For they that say such things make it manifest that they are seeking after a country of their own”</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b="1" dirty="0">
                <a:latin typeface="Candara" panose="020E0502030303020204" pitchFamily="34" charset="0"/>
              </a:rPr>
              <a:t>Hebrews 11:13-16, ASV </a:t>
            </a:r>
            <a:r>
              <a:rPr lang="en-US" sz="4800" dirty="0">
                <a:latin typeface="Candara" panose="020E0502030303020204" pitchFamily="34" charset="0"/>
              </a:rPr>
              <a:t>(15-16)</a:t>
            </a:r>
          </a:p>
        </p:txBody>
      </p:sp>
      <p:sp>
        <p:nvSpPr>
          <p:cNvPr id="14" name="Content Placeholder 13"/>
          <p:cNvSpPr>
            <a:spLocks noGrp="1"/>
          </p:cNvSpPr>
          <p:nvPr>
            <p:ph idx="1"/>
          </p:nvPr>
        </p:nvSpPr>
        <p:spPr>
          <a:xfrm>
            <a:off x="828675" y="1438507"/>
            <a:ext cx="7581536" cy="4733693"/>
          </a:xfrm>
        </p:spPr>
        <p:txBody>
          <a:bodyPr>
            <a:noAutofit/>
          </a:bodyPr>
          <a:lstStyle/>
          <a:p>
            <a:pPr marL="0" indent="0">
              <a:lnSpc>
                <a:spcPts val="4000"/>
              </a:lnSpc>
              <a:buNone/>
            </a:pPr>
            <a:r>
              <a:rPr lang="en-US" sz="4000" b="1" i="1" u="none" strike="noStrike" baseline="0" dirty="0">
                <a:latin typeface="Candara" panose="020E0502030303020204" pitchFamily="34" charset="0"/>
              </a:rPr>
              <a:t>“</a:t>
            </a:r>
            <a:r>
              <a:rPr lang="en-US" sz="4000" b="1" i="1" u="none" strike="noStrike" baseline="0" dirty="0">
                <a:solidFill>
                  <a:schemeClr val="accent1">
                    <a:lumMod val="60000"/>
                    <a:lumOff val="40000"/>
                  </a:schemeClr>
                </a:solidFill>
                <a:latin typeface="Candara" panose="020E0502030303020204" pitchFamily="34" charset="0"/>
              </a:rPr>
              <a:t>15</a:t>
            </a:r>
            <a:r>
              <a:rPr lang="en-US" sz="4000" b="1" i="1" u="none" strike="noStrike" baseline="0" dirty="0">
                <a:latin typeface="Candara" panose="020E0502030303020204" pitchFamily="34" charset="0"/>
              </a:rPr>
              <a:t> And if indeed they had been mindful of that country from which they went out, they would have had opportunity to return. </a:t>
            </a:r>
            <a:r>
              <a:rPr lang="en-US" sz="4000" b="1" i="1" u="none" strike="noStrike" baseline="0" dirty="0">
                <a:solidFill>
                  <a:schemeClr val="accent1">
                    <a:lumMod val="60000"/>
                    <a:lumOff val="40000"/>
                  </a:schemeClr>
                </a:solidFill>
                <a:latin typeface="Candara" panose="020E0502030303020204" pitchFamily="34" charset="0"/>
              </a:rPr>
              <a:t>16</a:t>
            </a:r>
            <a:r>
              <a:rPr lang="en-US" sz="4000" b="1" i="1" u="none" strike="noStrike" baseline="0" dirty="0">
                <a:latin typeface="Candara" panose="020E0502030303020204" pitchFamily="34" charset="0"/>
              </a:rPr>
              <a:t> But now they desire a better country, that is, a heavenly: wherefore God is not ashamed of them, to be called their God; for he hath prepared for them a city”</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“Earth Holds No Treasures”</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154450"/>
            <a:ext cx="7966982" cy="5703550"/>
          </a:xfrm>
        </p:spPr>
        <p:txBody>
          <a:bodyPr>
            <a:noAutofit/>
          </a:bodyPr>
          <a:lstStyle/>
          <a:p>
            <a:pPr marL="0" indent="0">
              <a:lnSpc>
                <a:spcPts val="3200"/>
              </a:lnSpc>
              <a:spcBef>
                <a:spcPts val="0"/>
              </a:spcBef>
              <a:buNone/>
            </a:pPr>
            <a:r>
              <a:rPr lang="en-US" sz="3200" dirty="0">
                <a:latin typeface="Candara" panose="020E0502030303020204" pitchFamily="34" charset="0"/>
              </a:rPr>
              <a:t>This song is a song which expresses the desire that all of God’s people should have</a:t>
            </a:r>
          </a:p>
          <a:p>
            <a:pPr marL="0" indent="0">
              <a:lnSpc>
                <a:spcPts val="3200"/>
              </a:lnSpc>
              <a:spcBef>
                <a:spcPts val="1200"/>
              </a:spcBef>
              <a:buNone/>
            </a:pPr>
            <a:r>
              <a:rPr lang="en-US" sz="3200" dirty="0">
                <a:latin typeface="Candara" panose="020E0502030303020204" pitchFamily="34" charset="0"/>
              </a:rPr>
              <a:t>We should be living our lives in view of the hope of heaven – </a:t>
            </a:r>
            <a:r>
              <a:rPr lang="en-US" sz="3200" b="1" i="1" dirty="0">
                <a:latin typeface="Candara" panose="020E0502030303020204" pitchFamily="34" charset="0"/>
              </a:rPr>
              <a:t>“a better country”</a:t>
            </a:r>
            <a:endParaRPr lang="en-US" sz="2800" dirty="0"/>
          </a:p>
          <a:p>
            <a:pPr marL="0" indent="0">
              <a:lnSpc>
                <a:spcPts val="3200"/>
              </a:lnSpc>
              <a:spcBef>
                <a:spcPts val="1200"/>
              </a:spcBef>
              <a:buNone/>
            </a:pPr>
            <a:r>
              <a:rPr lang="en-US" sz="3200" dirty="0">
                <a:latin typeface="Candara" panose="020E0502030303020204" pitchFamily="34" charset="0"/>
              </a:rPr>
              <a:t>This song is titled </a:t>
            </a:r>
            <a:r>
              <a:rPr lang="en-US" sz="3200" b="1" i="1" dirty="0">
                <a:latin typeface="Candara" panose="020E0502030303020204" pitchFamily="34" charset="0"/>
              </a:rPr>
              <a:t>“Heaven Holds All To Me” </a:t>
            </a:r>
            <a:r>
              <a:rPr lang="en-US" sz="3200" dirty="0">
                <a:latin typeface="Candara" panose="020E0502030303020204" pitchFamily="34" charset="0"/>
              </a:rPr>
              <a:t>in most other song books. Every stanza ends with this phrase and repeated in the chorus</a:t>
            </a:r>
          </a:p>
          <a:p>
            <a:pPr marL="0" indent="0">
              <a:lnSpc>
                <a:spcPts val="3200"/>
              </a:lnSpc>
              <a:spcBef>
                <a:spcPts val="1200"/>
              </a:spcBef>
              <a:buNone/>
            </a:pPr>
            <a:r>
              <a:rPr lang="en-US" sz="3200" dirty="0">
                <a:latin typeface="Candara" panose="020E0502030303020204" pitchFamily="34" charset="0"/>
              </a:rPr>
              <a:t>It was written and composed by </a:t>
            </a:r>
            <a:r>
              <a:rPr lang="en-US" sz="3200" dirty="0" err="1">
                <a:latin typeface="Candara" panose="020E0502030303020204" pitchFamily="34" charset="0"/>
              </a:rPr>
              <a:t>Tillit</a:t>
            </a:r>
            <a:r>
              <a:rPr lang="en-US" sz="3200" dirty="0">
                <a:latin typeface="Candara" panose="020E0502030303020204" pitchFamily="34" charset="0"/>
              </a:rPr>
              <a:t> Sydney Teddlie (1885-1987) in 1912; it was copyrighted in 1932 by the Gospel Advocate Company and said to be his best- known gospel song</a:t>
            </a:r>
          </a:p>
          <a:p>
            <a:pPr marL="0" indent="0">
              <a:lnSpc>
                <a:spcPts val="3200"/>
              </a:lnSpc>
              <a:spcBef>
                <a:spcPts val="1200"/>
              </a:spcBef>
              <a:buNone/>
            </a:pPr>
            <a:r>
              <a:rPr lang="en-US" sz="3200" dirty="0">
                <a:latin typeface="Candara" panose="020E0502030303020204" pitchFamily="34" charset="0"/>
              </a:rPr>
              <a:t>Teddlie was also a gospel preacher</a:t>
            </a: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9144"/>
            <a:ext cx="1451427" cy="923330"/>
          </a:xfrm>
          <a:prstGeom prst="rect">
            <a:avLst/>
          </a:prstGeom>
          <a:noFill/>
        </p:spPr>
        <p:txBody>
          <a:bodyPr wrap="square" rtlCol="0">
            <a:spAutoFit/>
          </a:bodyPr>
          <a:lstStyle/>
          <a:p>
            <a:pPr algn="ctr"/>
            <a:r>
              <a:rPr lang="en-US" dirty="0">
                <a:latin typeface="Candara" panose="020E0502030303020204" pitchFamily="34" charset="0"/>
              </a:rPr>
              <a:t>#884 - </a:t>
            </a:r>
            <a:r>
              <a:rPr lang="en-US" b="1" i="1" dirty="0">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26534" y="1173162"/>
            <a:ext cx="8517466" cy="5684837"/>
          </a:xfrm>
        </p:spPr>
        <p:txBody>
          <a:bodyPr>
            <a:noAutofit/>
          </a:bodyPr>
          <a:lstStyle/>
          <a:p>
            <a:pPr marL="0" indent="0" algn="ctr">
              <a:lnSpc>
                <a:spcPts val="3500"/>
              </a:lnSpc>
              <a:spcBef>
                <a:spcPts val="0"/>
              </a:spcBef>
              <a:buNone/>
            </a:pPr>
            <a:r>
              <a:rPr lang="en-US" sz="3400" b="1" i="1" dirty="0">
                <a:solidFill>
                  <a:srgbClr val="FF0000"/>
                </a:solidFill>
                <a:latin typeface="Candara" panose="020E0502030303020204" pitchFamily="34" charset="0"/>
              </a:rPr>
              <a:t>Heaven Holds All To Me</a:t>
            </a:r>
            <a:endParaRPr lang="en-US" sz="3400" dirty="0">
              <a:latin typeface="Candara" panose="020E0502030303020204" pitchFamily="34" charset="0"/>
            </a:endParaRPr>
          </a:p>
          <a:p>
            <a:pPr marL="0" indent="0" algn="ctr">
              <a:lnSpc>
                <a:spcPts val="2800"/>
              </a:lnSpc>
              <a:spcBef>
                <a:spcPts val="0"/>
              </a:spcBef>
              <a:buNone/>
            </a:pPr>
            <a:r>
              <a:rPr lang="en-US" sz="2600" i="1" dirty="0">
                <a:latin typeface="Candara" panose="020E0502030303020204" pitchFamily="34" charset="0"/>
              </a:rPr>
              <a:t>AKA, </a:t>
            </a:r>
            <a:r>
              <a:rPr lang="en-US" sz="2600" b="1" i="1" dirty="0">
                <a:latin typeface="Candara" panose="020E0502030303020204" pitchFamily="34" charset="0"/>
              </a:rPr>
              <a:t>Earth Holds No Treasures </a:t>
            </a:r>
            <a:r>
              <a:rPr lang="en-US" sz="2600" dirty="0">
                <a:latin typeface="Candara" panose="020E0502030303020204" pitchFamily="34" charset="0"/>
              </a:rPr>
              <a:t>– # 884</a:t>
            </a:r>
            <a:endParaRPr lang="en-US" sz="2600" i="1" dirty="0">
              <a:latin typeface="Candara" panose="020E0502030303020204" pitchFamily="34" charset="0"/>
            </a:endParaRPr>
          </a:p>
          <a:p>
            <a:pPr marL="0" indent="0" algn="ctr">
              <a:lnSpc>
                <a:spcPts val="3500"/>
              </a:lnSpc>
              <a:spcBef>
                <a:spcPts val="600"/>
              </a:spcBef>
              <a:buNone/>
            </a:pPr>
            <a:r>
              <a:rPr lang="en-US" sz="3400" b="1" i="1" dirty="0">
                <a:latin typeface="Candara" panose="020E0502030303020204" pitchFamily="34" charset="0"/>
              </a:rPr>
              <a:t>In Heaven They’re Singing</a:t>
            </a:r>
          </a:p>
          <a:p>
            <a:pPr marL="0" indent="0" algn="ctr">
              <a:lnSpc>
                <a:spcPts val="3500"/>
              </a:lnSpc>
              <a:spcBef>
                <a:spcPts val="600"/>
              </a:spcBef>
              <a:buNone/>
            </a:pPr>
            <a:r>
              <a:rPr lang="en-US" sz="3400" b="1" i="1" dirty="0">
                <a:latin typeface="Candara" panose="020E0502030303020204" pitchFamily="34" charset="0"/>
              </a:rPr>
              <a:t>In The Service of My King</a:t>
            </a:r>
          </a:p>
          <a:p>
            <a:pPr marL="0" indent="0" algn="ctr">
              <a:lnSpc>
                <a:spcPts val="3500"/>
              </a:lnSpc>
              <a:spcBef>
                <a:spcPts val="600"/>
              </a:spcBef>
              <a:buNone/>
            </a:pPr>
            <a:r>
              <a:rPr lang="en-US" sz="3400" b="1" i="1" dirty="0">
                <a:latin typeface="Candara" panose="020E0502030303020204" pitchFamily="34" charset="0"/>
              </a:rPr>
              <a:t>O the Depth and the Riches </a:t>
            </a:r>
            <a:r>
              <a:rPr lang="en-US" sz="3400" dirty="0">
                <a:latin typeface="Candara" panose="020E0502030303020204" pitchFamily="34" charset="0"/>
              </a:rPr>
              <a:t>– #375</a:t>
            </a:r>
          </a:p>
          <a:p>
            <a:pPr marL="0" indent="0" algn="ctr">
              <a:lnSpc>
                <a:spcPts val="3500"/>
              </a:lnSpc>
              <a:spcBef>
                <a:spcPts val="600"/>
              </a:spcBef>
              <a:buNone/>
            </a:pPr>
            <a:r>
              <a:rPr lang="en-US" sz="3400" b="1" i="1" dirty="0">
                <a:latin typeface="Candara" panose="020E0502030303020204" pitchFamily="34" charset="0"/>
              </a:rPr>
              <a:t>Oft We Come Together</a:t>
            </a:r>
          </a:p>
          <a:p>
            <a:pPr marL="0" indent="0" algn="ctr">
              <a:lnSpc>
                <a:spcPts val="3500"/>
              </a:lnSpc>
              <a:spcBef>
                <a:spcPts val="600"/>
              </a:spcBef>
              <a:buNone/>
            </a:pPr>
            <a:r>
              <a:rPr lang="en-US" sz="3400" b="1" i="1" dirty="0">
                <a:latin typeface="Candara" panose="020E0502030303020204" pitchFamily="34" charset="0"/>
              </a:rPr>
              <a:t>Singing Redemption’s Song</a:t>
            </a:r>
          </a:p>
          <a:p>
            <a:pPr marL="0" indent="0" algn="ctr">
              <a:lnSpc>
                <a:spcPts val="3500"/>
              </a:lnSpc>
              <a:spcBef>
                <a:spcPts val="600"/>
              </a:spcBef>
              <a:buNone/>
            </a:pPr>
            <a:r>
              <a:rPr lang="en-US" sz="3400" b="1" i="1" dirty="0">
                <a:latin typeface="Candara" panose="020E0502030303020204" pitchFamily="34" charset="0"/>
              </a:rPr>
              <a:t>Swiftly We’re Turning</a:t>
            </a:r>
          </a:p>
          <a:p>
            <a:pPr marL="0" indent="0" algn="ctr">
              <a:lnSpc>
                <a:spcPts val="3500"/>
              </a:lnSpc>
              <a:spcBef>
                <a:spcPts val="600"/>
              </a:spcBef>
              <a:buNone/>
            </a:pPr>
            <a:r>
              <a:rPr lang="en-US" sz="3400" b="1" i="1" dirty="0">
                <a:latin typeface="Candara" panose="020E0502030303020204" pitchFamily="34" charset="0"/>
              </a:rPr>
              <a:t>What Will Your Answer Be?</a:t>
            </a:r>
          </a:p>
          <a:p>
            <a:pPr marL="0" indent="0" algn="ctr">
              <a:lnSpc>
                <a:spcPts val="3500"/>
              </a:lnSpc>
              <a:spcBef>
                <a:spcPts val="600"/>
              </a:spcBef>
              <a:buNone/>
            </a:pPr>
            <a:r>
              <a:rPr lang="en-US" sz="3400" b="1" i="1" dirty="0">
                <a:latin typeface="Candara" panose="020E0502030303020204" pitchFamily="34" charset="0"/>
              </a:rPr>
              <a:t>When We Meet In Sweet Communion</a:t>
            </a:r>
          </a:p>
          <a:p>
            <a:pPr marL="0" indent="0" algn="ctr">
              <a:lnSpc>
                <a:spcPts val="3500"/>
              </a:lnSpc>
              <a:spcBef>
                <a:spcPts val="600"/>
              </a:spcBef>
              <a:buNone/>
            </a:pPr>
            <a:r>
              <a:rPr lang="en-US" sz="3400" b="1" i="1" dirty="0">
                <a:latin typeface="Candara" panose="020E0502030303020204" pitchFamily="34" charset="0"/>
              </a:rPr>
              <a:t>Worthy Art Thou </a:t>
            </a:r>
            <a:r>
              <a:rPr lang="en-US" sz="3400" dirty="0">
                <a:latin typeface="Candara" panose="020E0502030303020204" pitchFamily="34" charset="0"/>
              </a:rPr>
              <a:t>– #230</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5</a:t>
            </a:fld>
            <a:endParaRPr lang="en-US"/>
          </a:p>
        </p:txBody>
      </p:sp>
      <p:sp>
        <p:nvSpPr>
          <p:cNvPr id="7" name="Title 6">
            <a:extLst>
              <a:ext uri="{FF2B5EF4-FFF2-40B4-BE49-F238E27FC236}">
                <a16:creationId xmlns:a16="http://schemas.microsoft.com/office/drawing/2014/main" id="{C7783C60-C3C8-FD07-F16E-3FA1FF555146}"/>
              </a:ext>
            </a:extLst>
          </p:cNvPr>
          <p:cNvSpPr>
            <a:spLocks noGrp="1"/>
          </p:cNvSpPr>
          <p:nvPr>
            <p:ph type="title"/>
          </p:nvPr>
        </p:nvSpPr>
        <p:spPr>
          <a:xfrm>
            <a:off x="0" y="76200"/>
            <a:ext cx="9143999" cy="960440"/>
          </a:xfrm>
        </p:spPr>
        <p:txBody>
          <a:bodyPr>
            <a:normAutofit/>
          </a:bodyPr>
          <a:lstStyle/>
          <a:p>
            <a:pPr algn="ctr"/>
            <a:r>
              <a:rPr lang="en-US" sz="4400" b="1" dirty="0">
                <a:latin typeface="Candara" panose="020E0502030303020204" pitchFamily="34" charset="0"/>
              </a:rPr>
              <a:t>Other Songs By </a:t>
            </a:r>
            <a:r>
              <a:rPr lang="en-US" sz="4400" b="1" dirty="0" err="1">
                <a:latin typeface="Candara" panose="020E0502030303020204" pitchFamily="34" charset="0"/>
              </a:rPr>
              <a:t>Tillit</a:t>
            </a:r>
            <a:r>
              <a:rPr lang="en-US" sz="4400" b="1" dirty="0">
                <a:latin typeface="Candara" panose="020E0502030303020204" pitchFamily="34" charset="0"/>
              </a:rPr>
              <a:t> S. Teddlie</a:t>
            </a:r>
          </a:p>
        </p:txBody>
      </p:sp>
    </p:spTree>
    <p:extLst>
      <p:ext uri="{BB962C8B-B14F-4D97-AF65-F5344CB8AC3E}">
        <p14:creationId xmlns:p14="http://schemas.microsoft.com/office/powerpoint/2010/main" val="3408729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“Earth Holds No Treasures”</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#884 -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5" y="1156579"/>
            <a:ext cx="7966982" cy="5525237"/>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earth holds no treasures – they will all perish:</a:t>
            </a:r>
          </a:p>
          <a:p>
            <a:pPr marL="0" indent="0" algn="ctr">
              <a:lnSpc>
                <a:spcPts val="2900"/>
              </a:lnSpc>
              <a:spcBef>
                <a:spcPts val="800"/>
              </a:spcBef>
              <a:buNone/>
            </a:pPr>
            <a:r>
              <a:rPr lang="en-US" sz="2900" b="1" i="1" dirty="0">
                <a:solidFill>
                  <a:srgbClr val="FF0000"/>
                </a:solidFill>
                <a:latin typeface="Candara" panose="020E0502030303020204" pitchFamily="34" charset="0"/>
              </a:rPr>
              <a:t>“Earth holds no treasures but perish with using, However precious they be; Yet there’s a country to which I am going: Heaven holds all to me.”</a:t>
            </a:r>
          </a:p>
          <a:p>
            <a:pPr marL="365760" indent="-274320">
              <a:lnSpc>
                <a:spcPts val="2800"/>
              </a:lnSpc>
              <a:spcBef>
                <a:spcPts val="1200"/>
              </a:spcBef>
            </a:pPr>
            <a:r>
              <a:rPr lang="en-US" sz="2800" dirty="0">
                <a:latin typeface="Candara" panose="020E0502030303020204" pitchFamily="34" charset="0"/>
              </a:rPr>
              <a:t>Compared to the value of </a:t>
            </a:r>
            <a:r>
              <a:rPr lang="en-US" sz="2800" b="1" i="1" u="sng" dirty="0">
                <a:latin typeface="Candara" panose="020E0502030303020204" pitchFamily="34" charset="0"/>
              </a:rPr>
              <a:t>ONE</a:t>
            </a:r>
            <a:r>
              <a:rPr lang="en-US" sz="2800" dirty="0">
                <a:latin typeface="Candara" panose="020E0502030303020204" pitchFamily="34" charset="0"/>
              </a:rPr>
              <a:t> man’s soul, all the treasures of this earth are worthless </a:t>
            </a:r>
            <a:r>
              <a:rPr lang="en-US" sz="2800" i="1" dirty="0">
                <a:latin typeface="Candara" panose="020E0502030303020204" pitchFamily="34" charset="0"/>
              </a:rPr>
              <a:t>– Matt. 16:26</a:t>
            </a:r>
          </a:p>
          <a:p>
            <a:pPr marL="365760" indent="-274320">
              <a:lnSpc>
                <a:spcPts val="2800"/>
              </a:lnSpc>
              <a:spcBef>
                <a:spcPts val="1200"/>
              </a:spcBef>
            </a:pPr>
            <a:r>
              <a:rPr lang="en-US" sz="2800" dirty="0">
                <a:latin typeface="Candara" panose="020E0502030303020204" pitchFamily="34" charset="0"/>
              </a:rPr>
              <a:t>Earthly treasures will perish and be left behind </a:t>
            </a:r>
          </a:p>
          <a:p>
            <a:pPr marL="548640" lvl="1" indent="-274320">
              <a:lnSpc>
                <a:spcPts val="2500"/>
              </a:lnSpc>
              <a:spcBef>
                <a:spcPts val="0"/>
              </a:spcBef>
            </a:pPr>
            <a:r>
              <a:rPr lang="en-US" sz="2500" i="1" dirty="0">
                <a:latin typeface="Candara" panose="020E0502030303020204" pitchFamily="34" charset="0"/>
              </a:rPr>
              <a:t>2 Pet. 3:10-13; 1 Tim. 6:7; Job 1:21</a:t>
            </a:r>
          </a:p>
          <a:p>
            <a:pPr marL="365760" indent="-274320">
              <a:lnSpc>
                <a:spcPts val="2800"/>
              </a:lnSpc>
              <a:spcBef>
                <a:spcPts val="600"/>
              </a:spcBef>
            </a:pPr>
            <a:r>
              <a:rPr lang="en-US" sz="2800" dirty="0">
                <a:latin typeface="Candara" panose="020E0502030303020204" pitchFamily="34" charset="0"/>
              </a:rPr>
              <a:t>We must set our affections on things above and not on things of this earth – </a:t>
            </a:r>
            <a:r>
              <a:rPr lang="en-US" sz="2800" i="1" dirty="0">
                <a:latin typeface="Candara" panose="020E0502030303020204" pitchFamily="34" charset="0"/>
              </a:rPr>
              <a:t>Col. 3:1-4</a:t>
            </a:r>
          </a:p>
          <a:p>
            <a:pPr marL="365760" indent="-274320">
              <a:lnSpc>
                <a:spcPts val="2800"/>
              </a:lnSpc>
              <a:spcBef>
                <a:spcPts val="600"/>
              </a:spcBef>
            </a:pPr>
            <a:r>
              <a:rPr lang="en-US" sz="2800" dirty="0">
                <a:latin typeface="Candara" panose="020E0502030303020204" pitchFamily="34" charset="0"/>
              </a:rPr>
              <a:t>We do this by laying up our treasures in heaven where there is no loss </a:t>
            </a:r>
            <a:r>
              <a:rPr lang="en-US" sz="2800" i="1" dirty="0">
                <a:latin typeface="Candara" panose="020E0502030303020204" pitchFamily="34" charset="0"/>
              </a:rPr>
              <a:t>– Matt. 6:19-22</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p:txBody>
          <a:bodyPr/>
          <a:lstStyle/>
          <a:p>
            <a:fld id="{0FF54DE5-C571-48E8-A5BC-B369434E2F44}" type="slidenum">
              <a:rPr lang="en-US" smtClean="0"/>
              <a:t>6</a:t>
            </a:fld>
            <a:endParaRPr lang="en-US"/>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0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“Earth Holds Not </a:t>
            </a:r>
            <a:r>
              <a:rPr lang="en-US" sz="4200" b="1" i="1" dirty="0" err="1">
                <a:latin typeface="Candara" panose="020E0502030303020204" pitchFamily="34" charset="0"/>
              </a:rPr>
              <a:t>Treasurs</a:t>
            </a:r>
            <a:r>
              <a:rPr lang="en-US" sz="4200" b="1" i="1" dirty="0">
                <a:latin typeface="Candara" panose="020E0502030303020204" pitchFamily="34" charset="0"/>
              </a:rPr>
              <a:t>”</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#884 -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5" y="1156580"/>
            <a:ext cx="7966982" cy="5355963"/>
          </a:xfrm>
        </p:spPr>
        <p:txBody>
          <a:bodyPr>
            <a:noAutofit/>
          </a:bodyPr>
          <a:lstStyle/>
          <a:p>
            <a:pPr marL="0" indent="0">
              <a:lnSpc>
                <a:spcPts val="3200"/>
              </a:lnSpc>
              <a:spcBef>
                <a:spcPts val="60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This temporal earth cannot be  compared with the “wonderful country:”</a:t>
            </a:r>
          </a:p>
          <a:p>
            <a:pPr marL="0" indent="0" algn="ctr">
              <a:lnSpc>
                <a:spcPts val="2900"/>
              </a:lnSpc>
              <a:spcBef>
                <a:spcPts val="1200"/>
              </a:spcBef>
              <a:buNone/>
            </a:pPr>
            <a:r>
              <a:rPr lang="en-US" sz="2900" b="1" i="1" dirty="0">
                <a:solidFill>
                  <a:srgbClr val="FF0000"/>
                </a:solidFill>
                <a:latin typeface="Candara" panose="020E0502030303020204" pitchFamily="34" charset="0"/>
              </a:rPr>
              <a:t>“Out on the hills of that wonderful country, Happy, contented, and free, Loved ones are waiting and watching my coming: Heaven holds all to me.”</a:t>
            </a:r>
          </a:p>
          <a:p>
            <a:pPr marL="365760" indent="-274320">
              <a:lnSpc>
                <a:spcPts val="2800"/>
              </a:lnSpc>
              <a:spcBef>
                <a:spcPts val="1200"/>
              </a:spcBef>
            </a:pPr>
            <a:r>
              <a:rPr lang="en-US" sz="2800" dirty="0">
                <a:latin typeface="Candara" panose="020E0502030303020204" pitchFamily="34" charset="0"/>
              </a:rPr>
              <a:t>This earth and all it contains is corruptible, can be defiled and will fade away, but not so with heaven </a:t>
            </a:r>
            <a:endParaRPr lang="en-US" sz="2800" i="1" dirty="0">
              <a:latin typeface="Candara" panose="020E0502030303020204" pitchFamily="34" charset="0"/>
            </a:endParaRPr>
          </a:p>
          <a:p>
            <a:pPr marL="548640" indent="-274320">
              <a:lnSpc>
                <a:spcPts val="2800"/>
              </a:lnSpc>
              <a:spcBef>
                <a:spcPts val="0"/>
              </a:spcBef>
            </a:pPr>
            <a:r>
              <a:rPr lang="en-US" sz="2500" i="1" dirty="0">
                <a:latin typeface="Candara" panose="020E0502030303020204" pitchFamily="34" charset="0"/>
              </a:rPr>
              <a:t>1 Pet. 1:3-5</a:t>
            </a:r>
          </a:p>
          <a:p>
            <a:pPr marL="365760" indent="-274320">
              <a:lnSpc>
                <a:spcPts val="2800"/>
              </a:lnSpc>
              <a:spcBef>
                <a:spcPts val="600"/>
              </a:spcBef>
            </a:pPr>
            <a:r>
              <a:rPr lang="en-US" sz="2800" dirty="0">
                <a:latin typeface="Candara" panose="020E0502030303020204" pitchFamily="34" charset="0"/>
              </a:rPr>
              <a:t>We should strive for the time when we finish the course lawfully in faith as Paul </a:t>
            </a:r>
            <a:r>
              <a:rPr lang="en-US" sz="2800" i="1" dirty="0">
                <a:latin typeface="Candara" panose="020E0502030303020204" pitchFamily="34" charset="0"/>
              </a:rPr>
              <a:t>– 2 Tim. 4:6-8; 2:5</a:t>
            </a:r>
          </a:p>
          <a:p>
            <a:pPr marL="365760" indent="-274320">
              <a:lnSpc>
                <a:spcPts val="2800"/>
              </a:lnSpc>
              <a:spcBef>
                <a:spcPts val="600"/>
              </a:spcBef>
            </a:pPr>
            <a:r>
              <a:rPr lang="en-US" sz="2800" dirty="0">
                <a:latin typeface="Candara" panose="020E0502030303020204" pitchFamily="34" charset="0"/>
              </a:rPr>
              <a:t>Our hope of a better place than this earth is laid up for us in heaven – the city whose builder and maker is God – </a:t>
            </a:r>
            <a:r>
              <a:rPr lang="en-US" sz="2800" i="1" dirty="0">
                <a:latin typeface="Candara" panose="020E0502030303020204" pitchFamily="34" charset="0"/>
              </a:rPr>
              <a:t>Col. 1:1-5; Heb. 11:9-10</a:t>
            </a:r>
          </a:p>
          <a:p>
            <a:pPr marL="365760" indent="-274320">
              <a:lnSpc>
                <a:spcPts val="2800"/>
              </a:lnSpc>
              <a:spcBef>
                <a:spcPts val="0"/>
              </a:spcBef>
            </a:pPr>
            <a:endParaRPr lang="en-US" sz="28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p:txBody>
          <a:bodyPr/>
          <a:lstStyle/>
          <a:p>
            <a:fld id="{0FF54DE5-C571-48E8-A5BC-B369434E2F44}" type="slidenum">
              <a:rPr lang="en-US" smtClean="0"/>
              <a:t>7</a:t>
            </a:fld>
            <a:endParaRPr lang="en-US"/>
          </a:p>
        </p:txBody>
      </p:sp>
    </p:spTree>
    <p:extLst>
      <p:ext uri="{BB962C8B-B14F-4D97-AF65-F5344CB8AC3E}">
        <p14:creationId xmlns:p14="http://schemas.microsoft.com/office/powerpoint/2010/main" val="3596143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0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“Earth Holds No Treasures”</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#884 -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966983" cy="5701420"/>
          </a:xfrm>
        </p:spPr>
        <p:txBody>
          <a:bodyPr>
            <a:noAutofit/>
          </a:bodyPr>
          <a:lstStyle/>
          <a:p>
            <a:pPr marL="0" indent="0">
              <a:lnSpc>
                <a:spcPts val="3200"/>
              </a:lnSpc>
              <a:spcBef>
                <a:spcPts val="60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The sorrows of the earth are said to cause us to focus our minds on heaven:</a:t>
            </a:r>
          </a:p>
          <a:p>
            <a:pPr marL="0" indent="0" algn="ctr">
              <a:lnSpc>
                <a:spcPts val="2900"/>
              </a:lnSpc>
              <a:spcBef>
                <a:spcPts val="800"/>
              </a:spcBef>
              <a:buNone/>
            </a:pPr>
            <a:r>
              <a:rPr lang="en-US" sz="2900" b="1" i="1" dirty="0">
                <a:solidFill>
                  <a:srgbClr val="FF0000"/>
                </a:solidFill>
                <a:latin typeface="Candara" panose="020E0502030303020204" pitchFamily="34" charset="0"/>
              </a:rPr>
              <a:t>“Why should I long for the world with its sorrows, When in that home o’er the sea, Millions are singing the wonderful story? Heaven holds all to me.”</a:t>
            </a:r>
          </a:p>
          <a:p>
            <a:pPr marL="365760" indent="-274320">
              <a:lnSpc>
                <a:spcPts val="2800"/>
              </a:lnSpc>
              <a:spcBef>
                <a:spcPts val="1200"/>
              </a:spcBef>
            </a:pPr>
            <a:r>
              <a:rPr lang="en-US" sz="2800" dirty="0">
                <a:latin typeface="Candara" panose="020E0502030303020204" pitchFamily="34" charset="0"/>
              </a:rPr>
              <a:t>The things of this earth often bring sorrow as our outward man perishes. This is why we DO NOT look for the things that are seen – </a:t>
            </a:r>
            <a:r>
              <a:rPr lang="en-US" sz="2800" i="1" dirty="0">
                <a:latin typeface="Candara" panose="020E0502030303020204" pitchFamily="34" charset="0"/>
              </a:rPr>
              <a:t>2 Cor. 4:16-18 </a:t>
            </a:r>
            <a:endParaRPr lang="en-US" sz="2500" i="1" dirty="0">
              <a:latin typeface="Candara" panose="020E0502030303020204" pitchFamily="34" charset="0"/>
            </a:endParaRPr>
          </a:p>
          <a:p>
            <a:pPr marL="365760" indent="-274320">
              <a:lnSpc>
                <a:spcPts val="2800"/>
              </a:lnSpc>
              <a:spcBef>
                <a:spcPts val="600"/>
              </a:spcBef>
            </a:pPr>
            <a:r>
              <a:rPr lang="en-US" sz="2800" dirty="0">
                <a:latin typeface="Candara" panose="020E0502030303020204" pitchFamily="34" charset="0"/>
              </a:rPr>
              <a:t>Therefore, we look forward to entering heaven were there is no sorrow </a:t>
            </a:r>
            <a:r>
              <a:rPr lang="en-US" sz="2800" i="1" dirty="0">
                <a:latin typeface="Candara" panose="020E0502030303020204" pitchFamily="34" charset="0"/>
              </a:rPr>
              <a:t>– Rev. 21:1-8</a:t>
            </a:r>
          </a:p>
          <a:p>
            <a:pPr marL="365760" indent="-274320">
              <a:lnSpc>
                <a:spcPts val="2800"/>
              </a:lnSpc>
              <a:spcBef>
                <a:spcPts val="600"/>
              </a:spcBef>
            </a:pPr>
            <a:r>
              <a:rPr lang="en-US" sz="2800" dirty="0">
                <a:latin typeface="Candara" panose="020E0502030303020204" pitchFamily="34" charset="0"/>
              </a:rPr>
              <a:t>Heaven is figuratively described as a beautiful garden with the water and tree of life </a:t>
            </a:r>
            <a:r>
              <a:rPr lang="en-US" sz="2800" i="1" dirty="0">
                <a:latin typeface="Candara" panose="020E0502030303020204" pitchFamily="34" charset="0"/>
              </a:rPr>
              <a:t>– Rev. 22:1-5</a:t>
            </a:r>
          </a:p>
          <a:p>
            <a:pPr marL="91440" indent="0">
              <a:lnSpc>
                <a:spcPts val="2800"/>
              </a:lnSpc>
              <a:spcBef>
                <a:spcPts val="120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C73D1407-F3EC-2ADA-3B9A-8391762341D9}"/>
              </a:ext>
            </a:extLst>
          </p:cNvPr>
          <p:cNvSpPr>
            <a:spLocks noGrp="1"/>
          </p:cNvSpPr>
          <p:nvPr>
            <p:ph type="sldNum" sz="quarter" idx="12"/>
          </p:nvPr>
        </p:nvSpPr>
        <p:spPr/>
        <p:txBody>
          <a:bodyPr/>
          <a:lstStyle/>
          <a:p>
            <a:fld id="{0FF54DE5-C571-48E8-A5BC-B369434E2F44}" type="slidenum">
              <a:rPr lang="en-US" smtClean="0"/>
              <a:t>8</a:t>
            </a:fld>
            <a:endParaRPr lang="en-US"/>
          </a:p>
        </p:txBody>
      </p:sp>
    </p:spTree>
    <p:extLst>
      <p:ext uri="{BB962C8B-B14F-4D97-AF65-F5344CB8AC3E}">
        <p14:creationId xmlns:p14="http://schemas.microsoft.com/office/powerpoint/2010/main" val="3102821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000"/>
                                        <p:tgtEl>
                                          <p:spTgt spid="7">
                                            <p:txEl>
                                              <p:pRg st="1" end="1"/>
                                            </p:txEl>
                                          </p:spTgt>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“Earth Holds No Treasures”</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#884 -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807326" cy="5701420"/>
          </a:xfrm>
        </p:spPr>
        <p:txBody>
          <a:bodyPr>
            <a:noAutofit/>
          </a:bodyPr>
          <a:lstStyle/>
          <a:p>
            <a:pPr marL="0" indent="0">
              <a:lnSpc>
                <a:spcPts val="3200"/>
              </a:lnSpc>
              <a:spcBef>
                <a:spcPts val="600"/>
              </a:spcBef>
              <a:buNone/>
            </a:pPr>
            <a:r>
              <a:rPr lang="en-US" sz="3600" b="1" dirty="0">
                <a:latin typeface="Candara" panose="020E0502030303020204" pitchFamily="34" charset="0"/>
              </a:rPr>
              <a:t>Chorus </a:t>
            </a:r>
            <a:r>
              <a:rPr lang="en-US" sz="3200" b="1" dirty="0">
                <a:latin typeface="Candara" panose="020E0502030303020204" pitchFamily="34" charset="0"/>
              </a:rPr>
              <a:t>– </a:t>
            </a:r>
            <a:r>
              <a:rPr lang="en-US" sz="3200" dirty="0">
                <a:latin typeface="Candara" panose="020E0502030303020204" pitchFamily="34" charset="0"/>
              </a:rPr>
              <a:t>The main thought is repeated:</a:t>
            </a:r>
          </a:p>
          <a:p>
            <a:pPr marL="0" indent="0" algn="ctr">
              <a:lnSpc>
                <a:spcPts val="2900"/>
              </a:lnSpc>
              <a:spcBef>
                <a:spcPts val="800"/>
              </a:spcBef>
              <a:buNone/>
            </a:pPr>
            <a:r>
              <a:rPr lang="en-US" sz="2900" b="1" i="1" dirty="0">
                <a:solidFill>
                  <a:srgbClr val="FF0000"/>
                </a:solidFill>
                <a:latin typeface="Candara" panose="020E0502030303020204" pitchFamily="34" charset="0"/>
              </a:rPr>
              <a:t>“Heaven holds all to me, Brighter its glory will be; Joy without measure will be my treasure: </a:t>
            </a:r>
          </a:p>
          <a:p>
            <a:pPr marL="0" indent="0" algn="ctr">
              <a:lnSpc>
                <a:spcPts val="2900"/>
              </a:lnSpc>
              <a:spcBef>
                <a:spcPts val="0"/>
              </a:spcBef>
              <a:buNone/>
            </a:pPr>
            <a:r>
              <a:rPr lang="en-US" sz="2900" b="1" i="1" dirty="0">
                <a:solidFill>
                  <a:srgbClr val="FF0000"/>
                </a:solidFill>
                <a:latin typeface="Candara" panose="020E0502030303020204" pitchFamily="34" charset="0"/>
              </a:rPr>
              <a:t>Heaven holds all to me.”</a:t>
            </a:r>
            <a:endParaRPr lang="en-US" sz="3200" dirty="0">
              <a:solidFill>
                <a:srgbClr val="FF0000"/>
              </a:solidFill>
              <a:latin typeface="Candara" panose="020E0502030303020204" pitchFamily="34" charset="0"/>
            </a:endParaRPr>
          </a:p>
          <a:p>
            <a:pPr marL="365760" indent="-274320">
              <a:lnSpc>
                <a:spcPts val="2800"/>
              </a:lnSpc>
              <a:spcBef>
                <a:spcPts val="600"/>
              </a:spcBef>
            </a:pPr>
            <a:r>
              <a:rPr lang="en-US" sz="2800" dirty="0">
                <a:latin typeface="Candara" panose="020E0502030303020204" pitchFamily="34" charset="0"/>
              </a:rPr>
              <a:t>We understand that only Jesus has entered heaven yet – </a:t>
            </a:r>
            <a:r>
              <a:rPr lang="en-US" sz="2800" i="1" dirty="0">
                <a:latin typeface="Candara" panose="020E0502030303020204" pitchFamily="34" charset="0"/>
              </a:rPr>
              <a:t>Acts 1:8-11</a:t>
            </a:r>
          </a:p>
          <a:p>
            <a:pPr marL="365760" indent="-274320">
              <a:lnSpc>
                <a:spcPts val="2800"/>
              </a:lnSpc>
              <a:spcBef>
                <a:spcPts val="600"/>
              </a:spcBef>
            </a:pPr>
            <a:r>
              <a:rPr lang="en-US" sz="2800" dirty="0">
                <a:latin typeface="Candara" panose="020E0502030303020204" pitchFamily="34" charset="0"/>
              </a:rPr>
              <a:t>The spirits of the righteous who have gone on to life’s other side and are in God’s care </a:t>
            </a:r>
          </a:p>
          <a:p>
            <a:pPr marL="365760" indent="-274320">
              <a:lnSpc>
                <a:spcPts val="2800"/>
              </a:lnSpc>
              <a:spcBef>
                <a:spcPts val="600"/>
              </a:spcBef>
            </a:pPr>
            <a:r>
              <a:rPr lang="en-US" sz="2800" dirty="0">
                <a:latin typeface="Candara" panose="020E0502030303020204" pitchFamily="34" charset="0"/>
              </a:rPr>
              <a:t>This is our hope – to dwell in that eternal home with Him is the scriptures reveal! – </a:t>
            </a:r>
            <a:r>
              <a:rPr lang="en-US" sz="2800" i="1" dirty="0">
                <a:latin typeface="Candara" panose="020E0502030303020204" pitchFamily="34" charset="0"/>
              </a:rPr>
              <a:t>1 Thess. 4:13-18</a:t>
            </a:r>
          </a:p>
          <a:p>
            <a:pPr marL="365760" indent="-274320">
              <a:lnSpc>
                <a:spcPts val="2800"/>
              </a:lnSpc>
              <a:spcBef>
                <a:spcPts val="600"/>
              </a:spcBef>
            </a:pPr>
            <a:r>
              <a:rPr lang="en-US" sz="2800" dirty="0">
                <a:latin typeface="Candara" panose="020E0502030303020204" pitchFamily="34" charset="0"/>
              </a:rPr>
              <a:t>With assurance we can truly have hope because Jesus died, rose again and ascended into heaven</a:t>
            </a:r>
          </a:p>
          <a:p>
            <a:pPr marL="365760" indent="-274320">
              <a:lnSpc>
                <a:spcPts val="2800"/>
              </a:lnSpc>
              <a:spcBef>
                <a:spcPts val="600"/>
              </a:spcBef>
            </a:pPr>
            <a:r>
              <a:rPr lang="en-US" sz="2800" dirty="0">
                <a:latin typeface="Candara" panose="020E0502030303020204" pitchFamily="34" charset="0"/>
              </a:rPr>
              <a:t>Because Jesus is waiting to come again and receive the faithful </a:t>
            </a:r>
            <a:r>
              <a:rPr lang="en-US" sz="2800" i="1" dirty="0">
                <a:latin typeface="Candara" panose="020E0502030303020204" pitchFamily="34" charset="0"/>
              </a:rPr>
              <a:t>(John 14:1-3)</a:t>
            </a:r>
            <a:r>
              <a:rPr lang="en-US" sz="2800" dirty="0">
                <a:latin typeface="Candara" panose="020E0502030303020204" pitchFamily="34" charset="0"/>
              </a:rPr>
              <a:t>. </a:t>
            </a:r>
            <a:endParaRPr lang="en-US" sz="2800" b="1" i="1" u="sng" dirty="0">
              <a:solidFill>
                <a:srgbClr val="FF0000"/>
              </a:solidFill>
              <a:latin typeface="Candara" panose="020E0502030303020204" pitchFamily="34" charset="0"/>
            </a:endParaRPr>
          </a:p>
          <a:p>
            <a:pPr marL="365760" indent="-274320">
              <a:lnSpc>
                <a:spcPts val="3200"/>
              </a:lnSpc>
              <a:spcBef>
                <a:spcPts val="600"/>
              </a:spcBef>
            </a:pPr>
            <a:endParaRPr lang="en-US" sz="3200" dirty="0">
              <a:latin typeface="Candara" panose="020E0502030303020204" pitchFamily="34" charset="0"/>
            </a:endParaRPr>
          </a:p>
          <a:p>
            <a:pPr marL="0" indent="0">
              <a:lnSpc>
                <a:spcPts val="2800"/>
              </a:lnSpc>
              <a:spcBef>
                <a:spcPts val="120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0EE004CC-8334-EBCD-7CE7-9CEC24157534}"/>
              </a:ext>
            </a:extLst>
          </p:cNvPr>
          <p:cNvSpPr>
            <a:spLocks noGrp="1"/>
          </p:cNvSpPr>
          <p:nvPr>
            <p:ph type="sldNum" sz="quarter" idx="12"/>
          </p:nvPr>
        </p:nvSpPr>
        <p:spPr/>
        <p:txBody>
          <a:bodyPr/>
          <a:lstStyle/>
          <a:p>
            <a:fld id="{0FF54DE5-C571-48E8-A5BC-B369434E2F44}" type="slidenum">
              <a:rPr lang="en-US" smtClean="0"/>
              <a:t>9</a:t>
            </a:fld>
            <a:endParaRPr lang="en-US" dirty="0"/>
          </a:p>
        </p:txBody>
      </p:sp>
      <p:sp>
        <p:nvSpPr>
          <p:cNvPr id="5" name="TextBox 4">
            <a:extLst>
              <a:ext uri="{FF2B5EF4-FFF2-40B4-BE49-F238E27FC236}">
                <a16:creationId xmlns:a16="http://schemas.microsoft.com/office/drawing/2014/main" id="{82D8DCBC-825A-4A7C-9E58-85C727C48684}"/>
              </a:ext>
            </a:extLst>
          </p:cNvPr>
          <p:cNvSpPr txBox="1"/>
          <p:nvPr/>
        </p:nvSpPr>
        <p:spPr>
          <a:xfrm>
            <a:off x="5964727" y="6273225"/>
            <a:ext cx="2912533" cy="584775"/>
          </a:xfrm>
          <a:prstGeom prst="rect">
            <a:avLst/>
          </a:prstGeom>
          <a:noFill/>
        </p:spPr>
        <p:txBody>
          <a:bodyPr wrap="square" rtlCol="0">
            <a:spAutoFit/>
          </a:bodyPr>
          <a:lstStyle/>
          <a:p>
            <a:r>
              <a:rPr lang="en-US" sz="3200" b="1" i="1" dirty="0">
                <a:solidFill>
                  <a:srgbClr val="FF0000"/>
                </a:solidFill>
                <a:latin typeface="Candara" panose="020E0502030303020204" pitchFamily="34" charset="0"/>
              </a:rPr>
              <a:t>THEREFORE…</a:t>
            </a:r>
          </a:p>
        </p:txBody>
      </p:sp>
    </p:spTree>
    <p:extLst>
      <p:ext uri="{BB962C8B-B14F-4D97-AF65-F5344CB8AC3E}">
        <p14:creationId xmlns:p14="http://schemas.microsoft.com/office/powerpoint/2010/main" val="77114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000"/>
                                        <p:tgtEl>
                                          <p:spTgt spid="7">
                                            <p:txEl>
                                              <p:pRg st="1" end="1"/>
                                            </p:txEl>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outVertical)">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1000"/>
                                        <p:tgtEl>
                                          <p:spTgt spid="7">
                                            <p:txEl>
                                              <p:pRg st="6" end="6"/>
                                            </p:txEl>
                                          </p:spTgt>
                                        </p:tgtEl>
                                      </p:cBhvr>
                                    </p:animEffect>
                                    <p:anim calcmode="lin" valueType="num">
                                      <p:cBhvr>
                                        <p:cTn id="4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Effect transition="in" filter="fade">
                                      <p:cBhvr>
                                        <p:cTn id="50" dur="1000"/>
                                        <p:tgtEl>
                                          <p:spTgt spid="7">
                                            <p:txEl>
                                              <p:pRg st="7" end="7"/>
                                            </p:txEl>
                                          </p:spTgt>
                                        </p:tgtEl>
                                      </p:cBhvr>
                                    </p:animEffect>
                                    <p:anim calcmode="lin" valueType="num">
                                      <p:cBhvr>
                                        <p:cTn id="51"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wipe(left)">
                                      <p:cBhvr>
                                        <p:cTn id="57" dur="1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documentManagement/types"/>
    <ds:schemaRef ds:uri="4873beb7-5857-4685-be1f-d57550cc96cc"/>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2220</TotalTime>
  <Words>3920</Words>
  <Application>Microsoft Office PowerPoint</Application>
  <PresentationFormat>On-screen Show (4:3)</PresentationFormat>
  <Paragraphs>170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Candara</vt:lpstr>
      <vt:lpstr>Euphemia</vt:lpstr>
      <vt:lpstr>Plantagenet Cherokee</vt:lpstr>
      <vt:lpstr>Wingdings</vt:lpstr>
      <vt:lpstr>Academic Literature 16x9</vt:lpstr>
      <vt:lpstr>Heaven Holds All To Me</vt:lpstr>
      <vt:lpstr>Hebrews 11:13-16, ASV (13-14)</vt:lpstr>
      <vt:lpstr>Hebrews 11:13-16, ASV (15-16)</vt:lpstr>
      <vt:lpstr>“Earth Holds No Treasures”  </vt:lpstr>
      <vt:lpstr>Other Songs By Tillit S. Teddlie</vt:lpstr>
      <vt:lpstr>“Earth Holds No Treasures”  </vt:lpstr>
      <vt:lpstr>“Earth Holds Not Treasurs”  </vt:lpstr>
      <vt:lpstr>“Earth Holds No Treasures”  </vt:lpstr>
      <vt:lpstr>“Earth Holds No Treasures”  </vt:lpstr>
      <vt:lpstr>“HEAVEN HOLDS ALL TO 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24</cp:revision>
  <cp:lastPrinted>2024-05-26T05:01:02Z</cp:lastPrinted>
  <dcterms:created xsi:type="dcterms:W3CDTF">2023-07-27T18:55:44Z</dcterms:created>
  <dcterms:modified xsi:type="dcterms:W3CDTF">2024-05-27T21:15:18Z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