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300" r:id="rId5"/>
    <p:sldId id="310" r:id="rId6"/>
    <p:sldId id="321" r:id="rId7"/>
    <p:sldId id="322" r:id="rId8"/>
    <p:sldId id="323" r:id="rId9"/>
    <p:sldId id="324" r:id="rId10"/>
    <p:sldId id="325" r:id="rId11"/>
    <p:sldId id="326" r:id="rId12"/>
    <p:sldId id="327" r:id="rId13"/>
    <p:sldId id="328" r:id="rId14"/>
    <p:sldId id="329" r:id="rId15"/>
    <p:sldId id="320" r:id="rId16"/>
    <p:sldId id="380"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7A465-F6A8-4180-A774-42174AE814F7}" v="323" dt="2024-05-19T23:31:36.835"/>
  </p1510:revLst>
</p1510:revInfo>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8647" autoAdjust="0"/>
  </p:normalViewPr>
  <p:slideViewPr>
    <p:cSldViewPr snapToGrid="0">
      <p:cViewPr varScale="1">
        <p:scale>
          <a:sx n="69" d="100"/>
          <a:sy n="69" d="100"/>
        </p:scale>
        <p:origin x="2772" y="66"/>
      </p:cViewPr>
      <p:guideLst/>
    </p:cSldViewPr>
  </p:slideViewPr>
  <p:notesTextViewPr>
    <p:cViewPr>
      <p:scale>
        <a:sx n="1" d="1"/>
        <a:sy n="1" d="1"/>
      </p:scale>
      <p:origin x="0" y="0"/>
    </p:cViewPr>
  </p:notesTextViewPr>
  <p:notesViewPr>
    <p:cSldViewPr snapToGrid="0">
      <p:cViewPr varScale="1">
        <p:scale>
          <a:sx n="74" d="100"/>
          <a:sy n="74" d="100"/>
        </p:scale>
        <p:origin x="392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E6F7A465-F6A8-4180-A774-42174AE814F7}"/>
    <pc:docChg chg="undo custSel modSld modNotesMaster modHandout">
      <pc:chgData name="Tommy McClure" userId="5f57beb918c8a44c" providerId="LiveId" clId="{E6F7A465-F6A8-4180-A774-42174AE814F7}" dt="2024-05-20T00:16:09.424" v="1091" actId="1076"/>
      <pc:docMkLst>
        <pc:docMk/>
      </pc:docMkLst>
      <pc:sldChg chg="modNotesTx">
        <pc:chgData name="Tommy McClure" userId="5f57beb918c8a44c" providerId="LiveId" clId="{E6F7A465-F6A8-4180-A774-42174AE814F7}" dt="2024-05-19T20:29:43.182" v="898" actId="20577"/>
        <pc:sldMkLst>
          <pc:docMk/>
          <pc:sldMk cId="4186662264" sldId="300"/>
        </pc:sldMkLst>
      </pc:sldChg>
      <pc:sldChg chg="modNotesTx">
        <pc:chgData name="Tommy McClure" userId="5f57beb918c8a44c" providerId="LiveId" clId="{E6F7A465-F6A8-4180-A774-42174AE814F7}" dt="2024-05-19T20:07:17.135" v="837" actId="113"/>
        <pc:sldMkLst>
          <pc:docMk/>
          <pc:sldMk cId="3979446328" sldId="310"/>
        </pc:sldMkLst>
      </pc:sldChg>
      <pc:sldChg chg="modSp modNotes modNotesTx">
        <pc:chgData name="Tommy McClure" userId="5f57beb918c8a44c" providerId="LiveId" clId="{E6F7A465-F6A8-4180-A774-42174AE814F7}" dt="2024-05-19T19:51:37.541" v="583" actId="113"/>
        <pc:sldMkLst>
          <pc:docMk/>
          <pc:sldMk cId="2318622657" sldId="320"/>
        </pc:sldMkLst>
        <pc:spChg chg="mod">
          <ac:chgData name="Tommy McClure" userId="5f57beb918c8a44c" providerId="LiveId" clId="{E6F7A465-F6A8-4180-A774-42174AE814F7}" dt="2024-05-19T00:45:16.610" v="409" actId="20577"/>
          <ac:spMkLst>
            <pc:docMk/>
            <pc:sldMk cId="2318622657" sldId="320"/>
            <ac:spMk id="3" creationId="{BACDDDF5-3CB9-F383-A95F-28DD71EB32DF}"/>
          </ac:spMkLst>
        </pc:spChg>
        <pc:spChg chg="mod">
          <ac:chgData name="Tommy McClure" userId="5f57beb918c8a44c" providerId="LiveId" clId="{E6F7A465-F6A8-4180-A774-42174AE814F7}" dt="2024-05-19T00:47:57.236" v="421" actId="20577"/>
          <ac:spMkLst>
            <pc:docMk/>
            <pc:sldMk cId="2318622657" sldId="320"/>
            <ac:spMk id="5" creationId="{DBF77CC9-3E57-F66E-F8A5-18EBA2248494}"/>
          </ac:spMkLst>
        </pc:spChg>
      </pc:sldChg>
      <pc:sldChg chg="modNotes modNotesTx">
        <pc:chgData name="Tommy McClure" userId="5f57beb918c8a44c" providerId="LiveId" clId="{E6F7A465-F6A8-4180-A774-42174AE814F7}" dt="2024-05-19T02:51:03.916" v="496" actId="14100"/>
        <pc:sldMkLst>
          <pc:docMk/>
          <pc:sldMk cId="1114121006" sldId="321"/>
        </pc:sldMkLst>
      </pc:sldChg>
      <pc:sldChg chg="modSp modAnim modNotes modNotesTx">
        <pc:chgData name="Tommy McClure" userId="5f57beb918c8a44c" providerId="LiveId" clId="{E6F7A465-F6A8-4180-A774-42174AE814F7}" dt="2024-05-19T21:02:27.838" v="965" actId="113"/>
        <pc:sldMkLst>
          <pc:docMk/>
          <pc:sldMk cId="2541756138" sldId="322"/>
        </pc:sldMkLst>
        <pc:spChg chg="mod">
          <ac:chgData name="Tommy McClure" userId="5f57beb918c8a44c" providerId="LiveId" clId="{E6F7A465-F6A8-4180-A774-42174AE814F7}" dt="2024-05-19T19:53:45.665" v="599" actId="20577"/>
          <ac:spMkLst>
            <pc:docMk/>
            <pc:sldMk cId="2541756138" sldId="322"/>
            <ac:spMk id="3" creationId="{8A7C2841-47C6-02F9-83CF-508A0ADF02EB}"/>
          </ac:spMkLst>
        </pc:spChg>
      </pc:sldChg>
      <pc:sldChg chg="modSp modAnim modNotes modNotesTx">
        <pc:chgData name="Tommy McClure" userId="5f57beb918c8a44c" providerId="LiveId" clId="{E6F7A465-F6A8-4180-A774-42174AE814F7}" dt="2024-05-19T19:46:45.787" v="550"/>
        <pc:sldMkLst>
          <pc:docMk/>
          <pc:sldMk cId="3201289375" sldId="323"/>
        </pc:sldMkLst>
        <pc:spChg chg="mod">
          <ac:chgData name="Tommy McClure" userId="5f57beb918c8a44c" providerId="LiveId" clId="{E6F7A465-F6A8-4180-A774-42174AE814F7}" dt="2024-05-19T00:07:35.849" v="48" actId="255"/>
          <ac:spMkLst>
            <pc:docMk/>
            <pc:sldMk cId="3201289375" sldId="323"/>
            <ac:spMk id="3" creationId="{8A7C2841-47C6-02F9-83CF-508A0ADF02EB}"/>
          </ac:spMkLst>
        </pc:spChg>
      </pc:sldChg>
      <pc:sldChg chg="modSp modAnim modNotes modNotesTx">
        <pc:chgData name="Tommy McClure" userId="5f57beb918c8a44c" providerId="LiveId" clId="{E6F7A465-F6A8-4180-A774-42174AE814F7}" dt="2024-05-19T19:47:09.472" v="554"/>
        <pc:sldMkLst>
          <pc:docMk/>
          <pc:sldMk cId="364035016" sldId="324"/>
        </pc:sldMkLst>
        <pc:spChg chg="mod">
          <ac:chgData name="Tommy McClure" userId="5f57beb918c8a44c" providerId="LiveId" clId="{E6F7A465-F6A8-4180-A774-42174AE814F7}" dt="2024-05-19T00:31:56.623" v="128" actId="20577"/>
          <ac:spMkLst>
            <pc:docMk/>
            <pc:sldMk cId="364035016" sldId="324"/>
            <ac:spMk id="3" creationId="{8A7C2841-47C6-02F9-83CF-508A0ADF02EB}"/>
          </ac:spMkLst>
        </pc:spChg>
      </pc:sldChg>
      <pc:sldChg chg="modSp mod modAnim modNotes modNotesTx">
        <pc:chgData name="Tommy McClure" userId="5f57beb918c8a44c" providerId="LiveId" clId="{E6F7A465-F6A8-4180-A774-42174AE814F7}" dt="2024-05-19T23:48:56.761" v="1076" actId="113"/>
        <pc:sldMkLst>
          <pc:docMk/>
          <pc:sldMk cId="1777951553" sldId="325"/>
        </pc:sldMkLst>
        <pc:spChg chg="mod">
          <ac:chgData name="Tommy McClure" userId="5f57beb918c8a44c" providerId="LiveId" clId="{E6F7A465-F6A8-4180-A774-42174AE814F7}" dt="2024-05-19T01:02:59.445" v="491" actId="20577"/>
          <ac:spMkLst>
            <pc:docMk/>
            <pc:sldMk cId="1777951553" sldId="325"/>
            <ac:spMk id="2" creationId="{B2EAFF48-132C-6DAA-622E-E58AF3A8D4B4}"/>
          </ac:spMkLst>
        </pc:spChg>
        <pc:spChg chg="mod">
          <ac:chgData name="Tommy McClure" userId="5f57beb918c8a44c" providerId="LiveId" clId="{E6F7A465-F6A8-4180-A774-42174AE814F7}" dt="2024-05-19T23:31:36.835" v="984" actId="20577"/>
          <ac:spMkLst>
            <pc:docMk/>
            <pc:sldMk cId="1777951553" sldId="325"/>
            <ac:spMk id="3" creationId="{8A7C2841-47C6-02F9-83CF-508A0ADF02EB}"/>
          </ac:spMkLst>
        </pc:spChg>
      </pc:sldChg>
      <pc:sldChg chg="modAnim modNotes modNotesTx">
        <pc:chgData name="Tommy McClure" userId="5f57beb918c8a44c" providerId="LiveId" clId="{E6F7A465-F6A8-4180-A774-42174AE814F7}" dt="2024-05-19T19:48:20.646" v="563"/>
        <pc:sldMkLst>
          <pc:docMk/>
          <pc:sldMk cId="2699085865" sldId="326"/>
        </pc:sldMkLst>
      </pc:sldChg>
      <pc:sldChg chg="modAnim modNotes modNotesTx">
        <pc:chgData name="Tommy McClure" userId="5f57beb918c8a44c" providerId="LiveId" clId="{E6F7A465-F6A8-4180-A774-42174AE814F7}" dt="2024-05-19T19:48:53.484" v="567"/>
        <pc:sldMkLst>
          <pc:docMk/>
          <pc:sldMk cId="276475979" sldId="327"/>
        </pc:sldMkLst>
      </pc:sldChg>
      <pc:sldChg chg="addSp delSp modSp mod modAnim modNotes modNotesTx">
        <pc:chgData name="Tommy McClure" userId="5f57beb918c8a44c" providerId="LiveId" clId="{E6F7A465-F6A8-4180-A774-42174AE814F7}" dt="2024-05-19T23:58:17.871" v="1077" actId="6549"/>
        <pc:sldMkLst>
          <pc:docMk/>
          <pc:sldMk cId="2063456403" sldId="328"/>
        </pc:sldMkLst>
        <pc:spChg chg="mod">
          <ac:chgData name="Tommy McClure" userId="5f57beb918c8a44c" providerId="LiveId" clId="{E6F7A465-F6A8-4180-A774-42174AE814F7}" dt="2024-05-19T19:49:08.642" v="570" actId="6549"/>
          <ac:spMkLst>
            <pc:docMk/>
            <pc:sldMk cId="2063456403" sldId="328"/>
            <ac:spMk id="2" creationId="{B2EAFF48-132C-6DAA-622E-E58AF3A8D4B4}"/>
          </ac:spMkLst>
        </pc:spChg>
        <pc:spChg chg="mod">
          <ac:chgData name="Tommy McClure" userId="5f57beb918c8a44c" providerId="LiveId" clId="{E6F7A465-F6A8-4180-A774-42174AE814F7}" dt="2024-05-19T00:39:53.690" v="359" actId="20577"/>
          <ac:spMkLst>
            <pc:docMk/>
            <pc:sldMk cId="2063456403" sldId="328"/>
            <ac:spMk id="3" creationId="{8A7C2841-47C6-02F9-83CF-508A0ADF02EB}"/>
          </ac:spMkLst>
        </pc:spChg>
        <pc:spChg chg="mod">
          <ac:chgData name="Tommy McClure" userId="5f57beb918c8a44c" providerId="LiveId" clId="{E6F7A465-F6A8-4180-A774-42174AE814F7}" dt="2024-05-19T00:40:05.031" v="372" actId="1036"/>
          <ac:spMkLst>
            <pc:docMk/>
            <pc:sldMk cId="2063456403" sldId="328"/>
            <ac:spMk id="7" creationId="{26C5A30A-38F1-F6CB-7E8D-B0FECAD57D49}"/>
          </ac:spMkLst>
        </pc:spChg>
        <pc:spChg chg="mod">
          <ac:chgData name="Tommy McClure" userId="5f57beb918c8a44c" providerId="LiveId" clId="{E6F7A465-F6A8-4180-A774-42174AE814F7}" dt="2024-05-19T00:40:55.203" v="389" actId="1037"/>
          <ac:spMkLst>
            <pc:docMk/>
            <pc:sldMk cId="2063456403" sldId="328"/>
            <ac:spMk id="8" creationId="{A1EF4DE1-0F1E-9AF5-D36D-2CF7DB409546}"/>
          </ac:spMkLst>
        </pc:spChg>
        <pc:spChg chg="add del mod">
          <ac:chgData name="Tommy McClure" userId="5f57beb918c8a44c" providerId="LiveId" clId="{E6F7A465-F6A8-4180-A774-42174AE814F7}" dt="2024-05-19T19:59:56.614" v="604" actId="478"/>
          <ac:spMkLst>
            <pc:docMk/>
            <pc:sldMk cId="2063456403" sldId="328"/>
            <ac:spMk id="10" creationId="{D0B3F6F4-40C8-4B03-0A1B-7BDE8D6D81C6}"/>
          </ac:spMkLst>
        </pc:spChg>
      </pc:sldChg>
      <pc:sldChg chg="modSp mod modAnim modNotes modNotesTx">
        <pc:chgData name="Tommy McClure" userId="5f57beb918c8a44c" providerId="LiveId" clId="{E6F7A465-F6A8-4180-A774-42174AE814F7}" dt="2024-05-20T00:16:09.424" v="1091" actId="1076"/>
        <pc:sldMkLst>
          <pc:docMk/>
          <pc:sldMk cId="3773722376" sldId="329"/>
        </pc:sldMkLst>
        <pc:spChg chg="mod">
          <ac:chgData name="Tommy McClure" userId="5f57beb918c8a44c" providerId="LiveId" clId="{E6F7A465-F6A8-4180-A774-42174AE814F7}" dt="2024-05-19T00:59:18.185" v="479" actId="1035"/>
          <ac:spMkLst>
            <pc:docMk/>
            <pc:sldMk cId="3773722376" sldId="329"/>
            <ac:spMk id="2" creationId="{B2EAFF48-132C-6DAA-622E-E58AF3A8D4B4}"/>
          </ac:spMkLst>
        </pc:spChg>
      </pc:sldChg>
      <pc:sldChg chg="modNotes">
        <pc:chgData name="Tommy McClure" userId="5f57beb918c8a44c" providerId="LiveId" clId="{E6F7A465-F6A8-4180-A774-42174AE814F7}" dt="2024-05-19T02:53:54.370" v="542" actId="1076"/>
        <pc:sldMkLst>
          <pc:docMk/>
          <pc:sldMk cId="3365715871" sldId="3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C669D0-F8F9-909F-F36A-221EAC74246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4361AC27-49A0-3B4C-5F49-D6641499EF0B}"/>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5/19/2024 PM</a:t>
            </a:r>
            <a:endParaRPr lang="en-US" dirty="0"/>
          </a:p>
        </p:txBody>
      </p:sp>
      <p:sp>
        <p:nvSpPr>
          <p:cNvPr id="4" name="Footer Placeholder 3">
            <a:extLst>
              <a:ext uri="{FF2B5EF4-FFF2-40B4-BE49-F238E27FC236}">
                <a16:creationId xmlns:a16="http://schemas.microsoft.com/office/drawing/2014/main" id="{A77AD1BD-C6AD-D1DF-596E-659165024C33}"/>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A1BA659A-33FC-973A-2DD5-89A959CA8CDC}"/>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E4A2DCA-E9F6-4345-9316-BF42F09A2C30}" type="slidenum">
              <a:rPr lang="en-US" smtClean="0"/>
              <a:t>‹#›</a:t>
            </a:fld>
            <a:endParaRPr lang="en-US" dirty="0"/>
          </a:p>
        </p:txBody>
      </p:sp>
    </p:spTree>
    <p:extLst>
      <p:ext uri="{BB962C8B-B14F-4D97-AF65-F5344CB8AC3E}">
        <p14:creationId xmlns:p14="http://schemas.microsoft.com/office/powerpoint/2010/main" val="354566911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5/19/2024 PM</a:t>
            </a:r>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A5A9608-B288-5444-9C81-49B56A597B1B}" type="slidenum">
              <a:rPr lang="en-US" smtClean="0"/>
              <a:t>‹#›</a:t>
            </a:fld>
            <a:endParaRPr lang="en-US" dirty="0"/>
          </a:p>
        </p:txBody>
      </p:sp>
    </p:spTree>
    <p:extLst>
      <p:ext uri="{BB962C8B-B14F-4D97-AF65-F5344CB8AC3E}">
        <p14:creationId xmlns:p14="http://schemas.microsoft.com/office/powerpoint/2010/main" val="266177848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solidFill>
                <a:srgbClr val="FF0000"/>
              </a:solidFill>
              <a:latin typeface="Candara" panose="020E0502030303020204" pitchFamily="34" charset="0"/>
            </a:endParaRPr>
          </a:p>
          <a:p>
            <a:endParaRPr lang="en-US" dirty="0"/>
          </a:p>
        </p:txBody>
      </p:sp>
      <p:sp>
        <p:nvSpPr>
          <p:cNvPr id="4" name="Date Placeholder 3"/>
          <p:cNvSpPr>
            <a:spLocks noGrp="1"/>
          </p:cNvSpPr>
          <p:nvPr>
            <p:ph type="dt" idx="1"/>
          </p:nvPr>
        </p:nvSpPr>
        <p:spPr/>
        <p:txBody>
          <a:bodyPr/>
          <a:lstStyle/>
          <a:p>
            <a:r>
              <a:rPr lang="en-US"/>
              <a:t>5/19/2024 PM</a:t>
            </a:r>
            <a:endParaRPr lang="en-US" dirty="0"/>
          </a:p>
        </p:txBody>
      </p:sp>
      <p:sp>
        <p:nvSpPr>
          <p:cNvPr id="5" name="Slide Number Placeholder 4"/>
          <p:cNvSpPr>
            <a:spLocks noGrp="1"/>
          </p:cNvSpPr>
          <p:nvPr>
            <p:ph type="sldNum" sz="quarter" idx="5"/>
          </p:nvPr>
        </p:nvSpPr>
        <p:spPr/>
        <p:txBody>
          <a:bodyPr/>
          <a:lstStyle/>
          <a:p>
            <a:fld id="{FA5A9608-B288-5444-9C81-49B56A597B1B}" type="slidenum">
              <a:rPr lang="en-US" smtClean="0"/>
              <a:t>1</a:t>
            </a:fld>
            <a:endParaRPr lang="en-US" dirty="0"/>
          </a:p>
        </p:txBody>
      </p:sp>
    </p:spTree>
    <p:extLst>
      <p:ext uri="{BB962C8B-B14F-4D97-AF65-F5344CB8AC3E}">
        <p14:creationId xmlns:p14="http://schemas.microsoft.com/office/powerpoint/2010/main" val="1452873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2"/>
          </a:xfrm>
        </p:spPr>
        <p:txBody>
          <a:bodyPr/>
          <a:lstStyle/>
          <a:p>
            <a:endParaRPr lang="en-US" sz="1300" dirty="0">
              <a:latin typeface="Arial" panose="020B0604020202020204" pitchFamily="34" charset="0"/>
              <a:cs typeface="Arial" panose="020B0604020202020204" pitchFamily="34" charset="0"/>
            </a:endParaRPr>
          </a:p>
          <a:p>
            <a:pPr marL="181240" indent="-181240">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a:p>
            <a:pPr marL="181240" indent="-181240">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a:p>
            <a:endParaRPr lang="en-US" sz="1300" dirty="0">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FA5A9608-B288-5444-9C81-49B56A597B1B}" type="slidenum">
              <a:rPr lang="en-US" smtClean="0"/>
              <a:t>10</a:t>
            </a:fld>
            <a:endParaRPr lang="en-US" dirty="0"/>
          </a:p>
        </p:txBody>
      </p:sp>
      <p:sp>
        <p:nvSpPr>
          <p:cNvPr id="5" name="Date Placeholder 4">
            <a:extLst>
              <a:ext uri="{FF2B5EF4-FFF2-40B4-BE49-F238E27FC236}">
                <a16:creationId xmlns:a16="http://schemas.microsoft.com/office/drawing/2014/main" id="{4A0A2FA2-034A-E5FA-6C19-4EE9241AC8BD}"/>
              </a:ext>
            </a:extLst>
          </p:cNvPr>
          <p:cNvSpPr>
            <a:spLocks noGrp="1"/>
          </p:cNvSpPr>
          <p:nvPr>
            <p:ph type="dt" idx="1"/>
          </p:nvPr>
        </p:nvSpPr>
        <p:spPr/>
        <p:txBody>
          <a:bodyPr/>
          <a:lstStyle/>
          <a:p>
            <a:r>
              <a:rPr lang="en-US"/>
              <a:t>5/19/2024 PM</a:t>
            </a:r>
            <a:endParaRPr lang="en-US" dirty="0"/>
          </a:p>
        </p:txBody>
      </p:sp>
    </p:spTree>
    <p:extLst>
      <p:ext uri="{BB962C8B-B14F-4D97-AF65-F5344CB8AC3E}">
        <p14:creationId xmlns:p14="http://schemas.microsoft.com/office/powerpoint/2010/main" val="3055609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6913" y="190500"/>
            <a:ext cx="3381375" cy="2536825"/>
          </a:xfrm>
        </p:spPr>
      </p:sp>
      <p:sp>
        <p:nvSpPr>
          <p:cNvPr id="3" name="Notes Placeholder 2"/>
          <p:cNvSpPr>
            <a:spLocks noGrp="1"/>
          </p:cNvSpPr>
          <p:nvPr>
            <p:ph type="body" idx="1"/>
          </p:nvPr>
        </p:nvSpPr>
        <p:spPr>
          <a:xfrm>
            <a:off x="0" y="2727325"/>
            <a:ext cx="7315200" cy="6873875"/>
          </a:xfrm>
        </p:spPr>
        <p:txBody>
          <a:bodyPr/>
          <a:lstStyle/>
          <a:p>
            <a:r>
              <a:rPr lang="en-US" sz="1300" b="1" dirty="0">
                <a:latin typeface="Arial" panose="020B0604020202020204" pitchFamily="34" charset="0"/>
                <a:cs typeface="Arial" panose="020B0604020202020204" pitchFamily="34" charset="0"/>
              </a:rPr>
              <a:t>2 Peter 3:9-11 KJV 9 </a:t>
            </a:r>
            <a:r>
              <a:rPr lang="en-US" sz="1300" dirty="0">
                <a:latin typeface="Arial" panose="020B0604020202020204" pitchFamily="34" charset="0"/>
                <a:cs typeface="Arial" panose="020B0604020202020204" pitchFamily="34" charset="0"/>
              </a:rPr>
              <a:t>The Lord is not slack concerning his promise, as some men count slackness; but is longsuffering to us-ward, not willing that any should perish, but that all should come to repentance. </a:t>
            </a:r>
            <a:r>
              <a:rPr lang="en-US" sz="1300" b="1" dirty="0">
                <a:latin typeface="Arial" panose="020B0604020202020204" pitchFamily="34" charset="0"/>
                <a:cs typeface="Arial" panose="020B0604020202020204" pitchFamily="34" charset="0"/>
              </a:rPr>
              <a:t>10 But </a:t>
            </a:r>
            <a:r>
              <a:rPr lang="en-US" sz="1300" b="1" i="1" u="sng" dirty="0">
                <a:latin typeface="Arial" panose="020B0604020202020204" pitchFamily="34" charset="0"/>
                <a:cs typeface="Arial" panose="020B0604020202020204" pitchFamily="34" charset="0"/>
              </a:rPr>
              <a:t>the day of the Lord will come as a thief in the night</a:t>
            </a:r>
            <a:r>
              <a:rPr lang="en-US" sz="1300" b="1" dirty="0">
                <a:latin typeface="Arial" panose="020B0604020202020204" pitchFamily="34" charset="0"/>
                <a:cs typeface="Arial" panose="020B0604020202020204" pitchFamily="34" charset="0"/>
              </a:rPr>
              <a:t>; in the which the heavens shall pass away with a great noise, and the elements shall melt with fervent heat, the earth also and the works that are therein shall be burned up. 11 </a:t>
            </a:r>
            <a:r>
              <a:rPr lang="en-US" sz="1300" dirty="0">
                <a:latin typeface="Arial" panose="020B0604020202020204" pitchFamily="34" charset="0"/>
                <a:cs typeface="Arial" panose="020B0604020202020204" pitchFamily="34" charset="0"/>
              </a:rPr>
              <a:t>Seeing then that all these things shall be dissolved, what manner of persons ought ye to be in all holy conversation and godliness,</a:t>
            </a:r>
          </a:p>
          <a:p>
            <a:pPr marL="285750" indent="-285750">
              <a:buFont typeface="Arial" panose="020B0604020202020204" pitchFamily="34" charset="0"/>
              <a:buChar char="•"/>
            </a:pPr>
            <a:r>
              <a:rPr lang="en-US" sz="1300" b="1" dirty="0">
                <a:latin typeface="Arial" panose="020B0604020202020204" pitchFamily="34" charset="0"/>
                <a:cs typeface="Arial" panose="020B0604020202020204" pitchFamily="34" charset="0"/>
              </a:rPr>
              <a:t>Revelation 21:8 KJV 8</a:t>
            </a:r>
            <a:r>
              <a:rPr lang="en-US" sz="1300" dirty="0">
                <a:latin typeface="Arial" panose="020B0604020202020204" pitchFamily="34" charset="0"/>
                <a:cs typeface="Arial" panose="020B0604020202020204" pitchFamily="34" charset="0"/>
              </a:rPr>
              <a:t> But the fearful, and unbelieving, and the abominable, and murderers, and whoremongers, and sorcerers, and idolaters, and all liars, shall have their part in the lake which </a:t>
            </a:r>
            <a:r>
              <a:rPr lang="en-US" sz="1300" dirty="0" err="1">
                <a:latin typeface="Arial" panose="020B0604020202020204" pitchFamily="34" charset="0"/>
                <a:cs typeface="Arial" panose="020B0604020202020204" pitchFamily="34" charset="0"/>
              </a:rPr>
              <a:t>burneth</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with fire and brimstone</a:t>
            </a:r>
            <a:r>
              <a:rPr lang="en-US" sz="1300" dirty="0">
                <a:latin typeface="Arial" panose="020B0604020202020204" pitchFamily="34" charset="0"/>
                <a:cs typeface="Arial" panose="020B0604020202020204" pitchFamily="34" charset="0"/>
              </a:rPr>
              <a:t>: which is the second death.</a:t>
            </a:r>
          </a:p>
          <a:p>
            <a:pPr marL="285750" indent="-285750">
              <a:buFont typeface="Wingdings" panose="05000000000000000000" pitchFamily="2" charset="2"/>
              <a:buChar char="§"/>
            </a:pPr>
            <a:r>
              <a:rPr lang="en-US" sz="1300" b="1" dirty="0">
                <a:latin typeface="Arial" panose="020B0604020202020204" pitchFamily="34" charset="0"/>
                <a:cs typeface="Arial" panose="020B0604020202020204" pitchFamily="34" charset="0"/>
              </a:rPr>
              <a:t>2 Thessalonians 1:7-10 KJV 7 </a:t>
            </a:r>
            <a:r>
              <a:rPr lang="en-US" sz="1300" dirty="0">
                <a:latin typeface="Arial" panose="020B0604020202020204" pitchFamily="34" charset="0"/>
                <a:cs typeface="Arial" panose="020B0604020202020204" pitchFamily="34" charset="0"/>
              </a:rPr>
              <a:t>And to you who are troubled rest with us, when the Lord Jesus shall be revealed from heaven with his mighty angels, </a:t>
            </a:r>
            <a:r>
              <a:rPr lang="en-US" sz="1300" b="1" dirty="0">
                <a:latin typeface="Arial" panose="020B0604020202020204" pitchFamily="34" charset="0"/>
                <a:cs typeface="Arial" panose="020B0604020202020204" pitchFamily="34" charset="0"/>
              </a:rPr>
              <a:t>8 In flaming fire taking vengeance on them that know not God, and that obey not the gospel of our Lord Jesus Christ: 9 Who shall be punished with everlasting destruction from the presence of the Lord, and from the glory of his power; </a:t>
            </a:r>
            <a:r>
              <a:rPr lang="en-US" sz="1300" dirty="0">
                <a:latin typeface="Arial" panose="020B0604020202020204" pitchFamily="34" charset="0"/>
                <a:cs typeface="Arial" panose="020B0604020202020204" pitchFamily="34" charset="0"/>
              </a:rPr>
              <a:t>10 When he shall come to be glorified in his saints, and to be admired in all them that believe (because our testimony among you was believed) in that day/</a:t>
            </a:r>
          </a:p>
          <a:p>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2 Corinthians 5:11 NKJV 11</a:t>
            </a:r>
            <a:r>
              <a:rPr lang="en-US" sz="1300" dirty="0">
                <a:latin typeface="Arial" panose="020B0604020202020204" pitchFamily="34" charset="0"/>
                <a:cs typeface="Arial" panose="020B0604020202020204" pitchFamily="34" charset="0"/>
              </a:rPr>
              <a:t> Knowing, </a:t>
            </a:r>
            <a:r>
              <a:rPr lang="en-US" sz="1300" b="1" dirty="0">
                <a:latin typeface="Arial" panose="020B0604020202020204" pitchFamily="34" charset="0"/>
                <a:cs typeface="Arial" panose="020B0604020202020204" pitchFamily="34" charset="0"/>
              </a:rPr>
              <a:t>therefore, the terror of the Lord, we persuade men</a:t>
            </a:r>
            <a:r>
              <a:rPr lang="en-US" sz="1300" dirty="0">
                <a:latin typeface="Arial" panose="020B0604020202020204" pitchFamily="34" charset="0"/>
                <a:cs typeface="Arial" panose="020B0604020202020204" pitchFamily="34" charset="0"/>
              </a:rPr>
              <a:t>; but </a:t>
            </a:r>
            <a:r>
              <a:rPr lang="en-US" sz="1300" b="1" dirty="0">
                <a:latin typeface="Arial" panose="020B0604020202020204" pitchFamily="34" charset="0"/>
                <a:cs typeface="Arial" panose="020B0604020202020204" pitchFamily="34" charset="0"/>
              </a:rPr>
              <a:t>we are well known to God</a:t>
            </a:r>
            <a:r>
              <a:rPr lang="en-US" sz="1300" dirty="0">
                <a:latin typeface="Arial" panose="020B0604020202020204" pitchFamily="34" charset="0"/>
                <a:cs typeface="Arial" panose="020B0604020202020204" pitchFamily="34" charset="0"/>
              </a:rPr>
              <a:t>, and I also trust are well known in your consciences.</a:t>
            </a:r>
          </a:p>
          <a:p>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1 Peter 4:17-19 ASV 17 </a:t>
            </a:r>
            <a:r>
              <a:rPr lang="en-US" sz="1300" dirty="0">
                <a:latin typeface="Arial" panose="020B0604020202020204" pitchFamily="34" charset="0"/>
                <a:cs typeface="Arial" panose="020B0604020202020204" pitchFamily="34" charset="0"/>
              </a:rPr>
              <a:t>For the time is come for judgment to begin at the house of God: and if it begin first at us, what shall be the end of them that obey not the gospel of God? 18 And if the righteous is scarcely saved, where shall the ungodly and sinner appear? 19 Wherefore let them also that suffer according to the will of God commit their souls in well-doing unto a faithful Creator.</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1 Peter 4:17-19 KJV 17 </a:t>
            </a:r>
            <a:r>
              <a:rPr lang="en-US" sz="1300" dirty="0">
                <a:latin typeface="Arial" panose="020B0604020202020204" pitchFamily="34" charset="0"/>
                <a:cs typeface="Arial" panose="020B0604020202020204" pitchFamily="34" charset="0"/>
              </a:rPr>
              <a:t>For the time is come that judgment must begin at the house of God: and if it first begin at us, what shall the end be of them that obey not the gospel of God? 18 And if </a:t>
            </a:r>
            <a:r>
              <a:rPr lang="en-US" sz="1300" b="1" dirty="0">
                <a:latin typeface="Arial" panose="020B0604020202020204" pitchFamily="34" charset="0"/>
                <a:cs typeface="Arial" panose="020B0604020202020204" pitchFamily="34" charset="0"/>
              </a:rPr>
              <a:t>the righteous scarcely be saved, </a:t>
            </a:r>
            <a:r>
              <a:rPr lang="en-US" sz="1300" dirty="0">
                <a:latin typeface="Arial" panose="020B0604020202020204" pitchFamily="34" charset="0"/>
                <a:cs typeface="Arial" panose="020B0604020202020204" pitchFamily="34" charset="0"/>
              </a:rPr>
              <a:t>where shall the ungodly and the sinner appear? 19 Wherefore let them that suffer according to the will of God commit the keeping of their souls to him in well doing, as unto a faithful Creator.</a:t>
            </a:r>
          </a:p>
          <a:p>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2 Peter 2:20-22 KJV 20</a:t>
            </a:r>
            <a:r>
              <a:rPr lang="en-US" sz="1300" dirty="0">
                <a:latin typeface="Arial" panose="020B0604020202020204" pitchFamily="34" charset="0"/>
                <a:cs typeface="Arial" panose="020B0604020202020204" pitchFamily="34" charset="0"/>
              </a:rPr>
              <a:t> For if after they have escaped the pollutions of the world through the knowledge of the Lord and </a:t>
            </a:r>
            <a:r>
              <a:rPr lang="en-US" sz="1300" dirty="0" err="1">
                <a:latin typeface="Arial" panose="020B0604020202020204" pitchFamily="34" charset="0"/>
                <a:cs typeface="Arial" panose="020B0604020202020204" pitchFamily="34" charset="0"/>
              </a:rPr>
              <a:t>Saviour</a:t>
            </a:r>
            <a:r>
              <a:rPr lang="en-US" sz="1300" dirty="0">
                <a:latin typeface="Arial" panose="020B0604020202020204" pitchFamily="34" charset="0"/>
                <a:cs typeface="Arial" panose="020B0604020202020204" pitchFamily="34" charset="0"/>
              </a:rPr>
              <a:t> Jesus Christ, they are again entangled therein, and overcome, </a:t>
            </a:r>
            <a:r>
              <a:rPr lang="en-US" sz="1300" b="1" dirty="0">
                <a:latin typeface="Arial" panose="020B0604020202020204" pitchFamily="34" charset="0"/>
                <a:cs typeface="Arial" panose="020B0604020202020204" pitchFamily="34" charset="0"/>
              </a:rPr>
              <a:t>the latter end is worse</a:t>
            </a:r>
            <a:r>
              <a:rPr lang="en-US" sz="1300" dirty="0">
                <a:latin typeface="Arial" panose="020B0604020202020204" pitchFamily="34" charset="0"/>
                <a:cs typeface="Arial" panose="020B0604020202020204" pitchFamily="34" charset="0"/>
              </a:rPr>
              <a:t> with them than the beginning. </a:t>
            </a:r>
            <a:r>
              <a:rPr lang="en-US" sz="1300" b="1" dirty="0">
                <a:latin typeface="Arial" panose="020B0604020202020204" pitchFamily="34" charset="0"/>
                <a:cs typeface="Arial" panose="020B0604020202020204" pitchFamily="34" charset="0"/>
              </a:rPr>
              <a:t>21</a:t>
            </a:r>
            <a:r>
              <a:rPr lang="en-US" sz="1300" dirty="0">
                <a:latin typeface="Arial" panose="020B0604020202020204" pitchFamily="34" charset="0"/>
                <a:cs typeface="Arial" panose="020B0604020202020204" pitchFamily="34" charset="0"/>
              </a:rPr>
              <a:t> For it had been better for them not to have known the way of righteousness, than, after they have known it, to turn from the holy commandment delivered unto them. </a:t>
            </a:r>
            <a:r>
              <a:rPr lang="en-US" sz="1300" b="1" dirty="0">
                <a:latin typeface="Arial" panose="020B0604020202020204" pitchFamily="34" charset="0"/>
                <a:cs typeface="Arial" panose="020B0604020202020204" pitchFamily="34" charset="0"/>
              </a:rPr>
              <a:t>22</a:t>
            </a:r>
            <a:r>
              <a:rPr lang="en-US" sz="1300" dirty="0">
                <a:latin typeface="Arial" panose="020B0604020202020204" pitchFamily="34" charset="0"/>
                <a:cs typeface="Arial" panose="020B0604020202020204" pitchFamily="34" charset="0"/>
              </a:rPr>
              <a:t> But it is happened unto them according to the true proverb, The dog is turned to his own vomit again; and the sow that was washed to her wallowing in the mire.</a:t>
            </a:r>
          </a:p>
          <a:p>
            <a:endParaRPr lang="en-US" sz="1300" dirty="0">
              <a:latin typeface="Arial" panose="020B0604020202020204" pitchFamily="34" charset="0"/>
              <a:cs typeface="Arial" panose="020B0604020202020204" pitchFamily="34" charset="0"/>
            </a:endParaRPr>
          </a:p>
          <a:p>
            <a:endParaRPr lang="en-US" sz="1300" dirty="0">
              <a:latin typeface="Arial" panose="020B0604020202020204" pitchFamily="34" charset="0"/>
              <a:cs typeface="Arial" panose="020B0604020202020204" pitchFamily="34" charset="0"/>
            </a:endParaRPr>
          </a:p>
          <a:p>
            <a:pPr marL="181240" indent="-181240">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a:p>
            <a:pPr marL="181240" indent="-181240">
              <a:buFont typeface="Wingdings" panose="05000000000000000000" pitchFamily="2" charset="2"/>
              <a:buChar char="§"/>
            </a:pPr>
            <a:endParaRPr lang="en-US" sz="1300" dirty="0">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FA5A9608-B288-5444-9C81-49B56A597B1B}" type="slidenum">
              <a:rPr lang="en-US" smtClean="0"/>
              <a:t>11</a:t>
            </a:fld>
            <a:endParaRPr lang="en-US" dirty="0"/>
          </a:p>
        </p:txBody>
      </p:sp>
      <p:sp>
        <p:nvSpPr>
          <p:cNvPr id="5" name="Date Placeholder 4">
            <a:extLst>
              <a:ext uri="{FF2B5EF4-FFF2-40B4-BE49-F238E27FC236}">
                <a16:creationId xmlns:a16="http://schemas.microsoft.com/office/drawing/2014/main" id="{56EB20B7-3993-F715-29E5-C77F6F17AE5E}"/>
              </a:ext>
            </a:extLst>
          </p:cNvPr>
          <p:cNvSpPr>
            <a:spLocks noGrp="1"/>
          </p:cNvSpPr>
          <p:nvPr>
            <p:ph type="dt" idx="1"/>
          </p:nvPr>
        </p:nvSpPr>
        <p:spPr/>
        <p:txBody>
          <a:bodyPr/>
          <a:lstStyle/>
          <a:p>
            <a:r>
              <a:rPr lang="en-US"/>
              <a:t>5/19/2024 PM</a:t>
            </a:r>
            <a:endParaRPr lang="en-US" dirty="0"/>
          </a:p>
        </p:txBody>
      </p:sp>
    </p:spTree>
    <p:extLst>
      <p:ext uri="{BB962C8B-B14F-4D97-AF65-F5344CB8AC3E}">
        <p14:creationId xmlns:p14="http://schemas.microsoft.com/office/powerpoint/2010/main" val="1625372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238"/>
            <a:ext cx="7315200" cy="5160961"/>
          </a:xfrm>
        </p:spPr>
        <p:txBody>
          <a:bodyPr/>
          <a:lstStyle/>
          <a:p>
            <a:r>
              <a:rPr lang="en-US" b="1" dirty="0">
                <a:latin typeface="Arial" panose="020B0604020202020204" pitchFamily="34" charset="0"/>
                <a:cs typeface="Arial" panose="020B0604020202020204" pitchFamily="34" charset="0"/>
              </a:rPr>
              <a:t>James 1:9-12 ASV 9 </a:t>
            </a:r>
            <a:r>
              <a:rPr lang="en-US" dirty="0">
                <a:latin typeface="Arial" panose="020B0604020202020204" pitchFamily="34" charset="0"/>
                <a:cs typeface="Arial" panose="020B0604020202020204" pitchFamily="34" charset="0"/>
              </a:rPr>
              <a:t>But let the brother of low degree glory in his high estate: </a:t>
            </a:r>
            <a:r>
              <a:rPr lang="en-US" b="1" dirty="0">
                <a:latin typeface="Arial" panose="020B0604020202020204" pitchFamily="34" charset="0"/>
                <a:cs typeface="Arial" panose="020B0604020202020204" pitchFamily="34" charset="0"/>
              </a:rPr>
              <a:t>10 </a:t>
            </a:r>
            <a:r>
              <a:rPr lang="en-US" dirty="0">
                <a:latin typeface="Arial" panose="020B0604020202020204" pitchFamily="34" charset="0"/>
                <a:cs typeface="Arial" panose="020B0604020202020204" pitchFamily="34" charset="0"/>
              </a:rPr>
              <a:t>and the rich, in that he is made low: </a:t>
            </a:r>
            <a:r>
              <a:rPr lang="en-US" b="1" dirty="0">
                <a:latin typeface="Arial" panose="020B0604020202020204" pitchFamily="34" charset="0"/>
                <a:cs typeface="Arial" panose="020B0604020202020204" pitchFamily="34" charset="0"/>
              </a:rPr>
              <a:t>because as the flower of the grass he shall pass away</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 For the sun </a:t>
            </a:r>
            <a:r>
              <a:rPr lang="en-US" dirty="0" err="1">
                <a:latin typeface="Arial" panose="020B0604020202020204" pitchFamily="34" charset="0"/>
                <a:cs typeface="Arial" panose="020B0604020202020204" pitchFamily="34" charset="0"/>
              </a:rPr>
              <a:t>ariseth</a:t>
            </a:r>
            <a:r>
              <a:rPr lang="en-US" dirty="0">
                <a:latin typeface="Arial" panose="020B0604020202020204" pitchFamily="34" charset="0"/>
                <a:cs typeface="Arial" panose="020B0604020202020204" pitchFamily="34" charset="0"/>
              </a:rPr>
              <a:t> with the scorching wind, and </a:t>
            </a:r>
            <a:r>
              <a:rPr lang="en-US" dirty="0" err="1">
                <a:latin typeface="Arial" panose="020B0604020202020204" pitchFamily="34" charset="0"/>
                <a:cs typeface="Arial" panose="020B0604020202020204" pitchFamily="34" charset="0"/>
              </a:rPr>
              <a:t>withereth</a:t>
            </a:r>
            <a:r>
              <a:rPr lang="en-US" dirty="0">
                <a:latin typeface="Arial" panose="020B0604020202020204" pitchFamily="34" charset="0"/>
                <a:cs typeface="Arial" panose="020B0604020202020204" pitchFamily="34" charset="0"/>
              </a:rPr>
              <a:t> the grass: and the flower thereof </a:t>
            </a:r>
            <a:r>
              <a:rPr lang="en-US" dirty="0" err="1">
                <a:latin typeface="Arial" panose="020B0604020202020204" pitchFamily="34" charset="0"/>
                <a:cs typeface="Arial" panose="020B0604020202020204" pitchFamily="34" charset="0"/>
              </a:rPr>
              <a:t>falleth</a:t>
            </a:r>
            <a:r>
              <a:rPr lang="en-US" dirty="0">
                <a:latin typeface="Arial" panose="020B0604020202020204" pitchFamily="34" charset="0"/>
                <a:cs typeface="Arial" panose="020B0604020202020204" pitchFamily="34" charset="0"/>
              </a:rPr>
              <a:t>, and the grace of the fashion of it </a:t>
            </a:r>
            <a:r>
              <a:rPr lang="en-US" dirty="0" err="1">
                <a:latin typeface="Arial" panose="020B0604020202020204" pitchFamily="34" charset="0"/>
                <a:cs typeface="Arial" panose="020B0604020202020204" pitchFamily="34" charset="0"/>
              </a:rPr>
              <a:t>perisheth</a:t>
            </a:r>
            <a:r>
              <a:rPr lang="en-US" dirty="0">
                <a:latin typeface="Arial" panose="020B0604020202020204" pitchFamily="34" charset="0"/>
                <a:cs typeface="Arial" panose="020B0604020202020204" pitchFamily="34" charset="0"/>
              </a:rPr>
              <a:t>: so also shall the rich man fade away in his goings. </a:t>
            </a:r>
            <a:r>
              <a:rPr lang="en-US" b="1"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 Blessed is the man that </a:t>
            </a:r>
            <a:r>
              <a:rPr lang="en-US" dirty="0" err="1">
                <a:latin typeface="Arial" panose="020B0604020202020204" pitchFamily="34" charset="0"/>
                <a:cs typeface="Arial" panose="020B0604020202020204" pitchFamily="34" charset="0"/>
              </a:rPr>
              <a:t>endureth</a:t>
            </a:r>
            <a:r>
              <a:rPr lang="en-US" dirty="0">
                <a:latin typeface="Arial" panose="020B0604020202020204" pitchFamily="34" charset="0"/>
                <a:cs typeface="Arial" panose="020B0604020202020204" pitchFamily="34" charset="0"/>
              </a:rPr>
              <a:t> temptation; for when he hath been approved, he shall receive the crown of life, which the Lord promised to them that love him.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James 4:13-15 ASV 13 </a:t>
            </a:r>
            <a:r>
              <a:rPr lang="en-US" dirty="0">
                <a:latin typeface="Arial" panose="020B0604020202020204" pitchFamily="34" charset="0"/>
                <a:cs typeface="Arial" panose="020B0604020202020204" pitchFamily="34" charset="0"/>
              </a:rPr>
              <a:t>Come now, ye that say, To-day or tomorrow we will go into this city, and spend a year there, and trade, and get gain: </a:t>
            </a:r>
            <a:r>
              <a:rPr lang="en-US" b="1" dirty="0">
                <a:latin typeface="Arial" panose="020B0604020202020204" pitchFamily="34" charset="0"/>
                <a:cs typeface="Arial" panose="020B0604020202020204" pitchFamily="34" charset="0"/>
              </a:rPr>
              <a:t>14 </a:t>
            </a:r>
            <a:r>
              <a:rPr lang="en-US" dirty="0">
                <a:latin typeface="Arial" panose="020B0604020202020204" pitchFamily="34" charset="0"/>
                <a:cs typeface="Arial" panose="020B0604020202020204" pitchFamily="34" charset="0"/>
              </a:rPr>
              <a:t>whereas ye know not what shall be on the morrow. What is your life? For ye are a vapor, that </a:t>
            </a:r>
            <a:r>
              <a:rPr lang="en-US" dirty="0" err="1">
                <a:latin typeface="Arial" panose="020B0604020202020204" pitchFamily="34" charset="0"/>
                <a:cs typeface="Arial" panose="020B0604020202020204" pitchFamily="34" charset="0"/>
              </a:rPr>
              <a:t>appeareth</a:t>
            </a:r>
            <a:r>
              <a:rPr lang="en-US" dirty="0">
                <a:latin typeface="Arial" panose="020B0604020202020204" pitchFamily="34" charset="0"/>
                <a:cs typeface="Arial" panose="020B0604020202020204" pitchFamily="34" charset="0"/>
              </a:rPr>
              <a:t> for a little time, and then </a:t>
            </a:r>
            <a:r>
              <a:rPr lang="en-US" dirty="0" err="1">
                <a:latin typeface="Arial" panose="020B0604020202020204" pitchFamily="34" charset="0"/>
                <a:cs typeface="Arial" panose="020B0604020202020204" pitchFamily="34" charset="0"/>
              </a:rPr>
              <a:t>vanisheth</a:t>
            </a:r>
            <a:r>
              <a:rPr lang="en-US" dirty="0">
                <a:latin typeface="Arial" panose="020B0604020202020204" pitchFamily="34" charset="0"/>
                <a:cs typeface="Arial" panose="020B0604020202020204" pitchFamily="34" charset="0"/>
              </a:rPr>
              <a:t> away. </a:t>
            </a:r>
            <a:r>
              <a:rPr lang="en-US" b="1" dirty="0">
                <a:latin typeface="Arial" panose="020B0604020202020204" pitchFamily="34" charset="0"/>
                <a:cs typeface="Arial" panose="020B0604020202020204" pitchFamily="34" charset="0"/>
              </a:rPr>
              <a:t>15 For that ye ought to say, If the Lord will</a:t>
            </a:r>
            <a:r>
              <a:rPr lang="en-US" dirty="0">
                <a:latin typeface="Arial" panose="020B0604020202020204" pitchFamily="34" charset="0"/>
                <a:cs typeface="Arial" panose="020B0604020202020204" pitchFamily="34" charset="0"/>
              </a:rPr>
              <a:t>, we shall both live, and do this or that.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1 Peter 1:22-25 ASV 22 </a:t>
            </a:r>
            <a:r>
              <a:rPr lang="en-US" dirty="0">
                <a:latin typeface="Arial" panose="020B0604020202020204" pitchFamily="34" charset="0"/>
                <a:cs typeface="Arial" panose="020B0604020202020204" pitchFamily="34" charset="0"/>
              </a:rPr>
              <a:t>Seeing ye have purified your souls in your obedience to the truth unto unfeigned love of the brethren, love one another from the heart fervently: </a:t>
            </a:r>
            <a:r>
              <a:rPr lang="en-US" b="1"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having been begotten again, not of corruptible seed, but of incorruptible, through the word of God, which </a:t>
            </a:r>
            <a:r>
              <a:rPr lang="en-US" dirty="0" err="1">
                <a:latin typeface="Arial" panose="020B0604020202020204" pitchFamily="34" charset="0"/>
                <a:cs typeface="Arial" panose="020B0604020202020204" pitchFamily="34" charset="0"/>
              </a:rPr>
              <a:t>liveth</a:t>
            </a:r>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abideth</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24</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For, All flesh is as grass, And all the glory thereof as the flower of grass. The grass </a:t>
            </a:r>
            <a:r>
              <a:rPr lang="en-US" b="1" dirty="0" err="1">
                <a:latin typeface="Arial" panose="020B0604020202020204" pitchFamily="34" charset="0"/>
                <a:cs typeface="Arial" panose="020B0604020202020204" pitchFamily="34" charset="0"/>
              </a:rPr>
              <a:t>withereth</a:t>
            </a:r>
            <a:r>
              <a:rPr lang="en-US" b="1" dirty="0">
                <a:latin typeface="Arial" panose="020B0604020202020204" pitchFamily="34" charset="0"/>
                <a:cs typeface="Arial" panose="020B0604020202020204" pitchFamily="34" charset="0"/>
              </a:rPr>
              <a:t>, and the flower </a:t>
            </a:r>
            <a:r>
              <a:rPr lang="en-US" b="1" dirty="0" err="1">
                <a:latin typeface="Arial" panose="020B0604020202020204" pitchFamily="34" charset="0"/>
                <a:cs typeface="Arial" panose="020B0604020202020204" pitchFamily="34" charset="0"/>
              </a:rPr>
              <a:t>falle</a:t>
            </a:r>
            <a:r>
              <a:rPr lang="en-US" dirty="0" err="1">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But the word of the Lord </a:t>
            </a:r>
            <a:r>
              <a:rPr lang="en-US" dirty="0" err="1">
                <a:latin typeface="Arial" panose="020B0604020202020204" pitchFamily="34" charset="0"/>
                <a:cs typeface="Arial" panose="020B0604020202020204" pitchFamily="34" charset="0"/>
              </a:rPr>
              <a:t>abideth</a:t>
            </a:r>
            <a:r>
              <a:rPr lang="en-US" dirty="0">
                <a:latin typeface="Arial" panose="020B0604020202020204" pitchFamily="34" charset="0"/>
                <a:cs typeface="Arial" panose="020B0604020202020204" pitchFamily="34" charset="0"/>
              </a:rPr>
              <a:t> for ever. And this is the word of good tidings which was preached unto you.</a:t>
            </a:r>
          </a:p>
        </p:txBody>
      </p:sp>
      <p:sp>
        <p:nvSpPr>
          <p:cNvPr id="4" name="Slide Number Placeholder 3"/>
          <p:cNvSpPr>
            <a:spLocks noGrp="1"/>
          </p:cNvSpPr>
          <p:nvPr>
            <p:ph type="sldNum" sz="quarter" idx="5"/>
          </p:nvPr>
        </p:nvSpPr>
        <p:spPr/>
        <p:txBody>
          <a:bodyPr/>
          <a:lstStyle/>
          <a:p>
            <a:fld id="{FA5A9608-B288-5444-9C81-49B56A597B1B}" type="slidenum">
              <a:rPr lang="en-US" smtClean="0"/>
              <a:t>12</a:t>
            </a:fld>
            <a:endParaRPr lang="en-US" dirty="0"/>
          </a:p>
        </p:txBody>
      </p:sp>
      <p:sp>
        <p:nvSpPr>
          <p:cNvPr id="5" name="Date Placeholder 4">
            <a:extLst>
              <a:ext uri="{FF2B5EF4-FFF2-40B4-BE49-F238E27FC236}">
                <a16:creationId xmlns:a16="http://schemas.microsoft.com/office/drawing/2014/main" id="{CC4987A6-D03B-20C4-6C78-ECF728911A29}"/>
              </a:ext>
            </a:extLst>
          </p:cNvPr>
          <p:cNvSpPr>
            <a:spLocks noGrp="1"/>
          </p:cNvSpPr>
          <p:nvPr>
            <p:ph type="dt" idx="1"/>
          </p:nvPr>
        </p:nvSpPr>
        <p:spPr/>
        <p:txBody>
          <a:bodyPr/>
          <a:lstStyle/>
          <a:p>
            <a:r>
              <a:rPr lang="en-US"/>
              <a:t>5/19/2024 PM</a:t>
            </a:r>
            <a:endParaRPr lang="en-US" dirty="0"/>
          </a:p>
        </p:txBody>
      </p:sp>
    </p:spTree>
    <p:extLst>
      <p:ext uri="{BB962C8B-B14F-4D97-AF65-F5344CB8AC3E}">
        <p14:creationId xmlns:p14="http://schemas.microsoft.com/office/powerpoint/2010/main" val="53128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4288" y="131763"/>
            <a:ext cx="4746625" cy="3560762"/>
          </a:xfrm>
        </p:spPr>
      </p:sp>
      <p:sp>
        <p:nvSpPr>
          <p:cNvPr id="3" name="Notes Placeholder 2"/>
          <p:cNvSpPr>
            <a:spLocks noGrp="1"/>
          </p:cNvSpPr>
          <p:nvPr>
            <p:ph type="body" idx="1"/>
          </p:nvPr>
        </p:nvSpPr>
        <p:spPr>
          <a:xfrm>
            <a:off x="13002" y="3692129"/>
            <a:ext cx="7300506" cy="5909071"/>
          </a:xfrm>
        </p:spPr>
        <p:txBody>
          <a:bodyPr>
            <a:normAutofit fontScale="92500" lnSpcReduction="10000"/>
          </a:bodyPr>
          <a:lstStyle/>
          <a:p>
            <a:pPr>
              <a:defRPr/>
            </a:pPr>
            <a:r>
              <a:rPr lang="en-US" altLang="en-US" sz="1500" b="1" u="sng" dirty="0">
                <a:latin typeface="Arial" panose="020B0604020202020204" pitchFamily="34" charset="0"/>
                <a:cs typeface="Arial" panose="020B0604020202020204" pitchFamily="34" charset="0"/>
              </a:rPr>
              <a:t>Acts 2:37-38 KJV 37</a:t>
            </a:r>
            <a:r>
              <a:rPr lang="en-US" altLang="en-US" sz="1500" b="1" dirty="0">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Now when they heard this, they were pricked in their heart, and said unto Peter and to the rest of the apostles, Men and brethren, </a:t>
            </a:r>
            <a:r>
              <a:rPr lang="en-US" altLang="en-US" sz="1500" b="1" dirty="0">
                <a:latin typeface="Arial" panose="020B0604020202020204" pitchFamily="34" charset="0"/>
                <a:cs typeface="Arial" panose="020B0604020202020204" pitchFamily="34" charset="0"/>
              </a:rPr>
              <a:t>what shall we do? 38</a:t>
            </a:r>
            <a:r>
              <a:rPr lang="en-US" altLang="en-US" sz="1500" dirty="0">
                <a:latin typeface="Arial" panose="020B0604020202020204" pitchFamily="34" charset="0"/>
                <a:cs typeface="Arial" panose="020B0604020202020204" pitchFamily="34" charset="0"/>
              </a:rPr>
              <a:t> Then Peter said unto them, </a:t>
            </a:r>
            <a:r>
              <a:rPr lang="en-US" altLang="en-US" sz="1500" b="1" dirty="0">
                <a:latin typeface="Arial" panose="020B0604020202020204" pitchFamily="34" charset="0"/>
                <a:cs typeface="Arial" panose="020B0604020202020204" pitchFamily="34" charset="0"/>
              </a:rPr>
              <a:t>Repent, and be baptized every one of you in the name of Jesus Christ for the remission of sins</a:t>
            </a:r>
            <a:r>
              <a:rPr lang="en-US" altLang="en-US" sz="1500" dirty="0">
                <a:latin typeface="Arial" panose="020B0604020202020204" pitchFamily="34" charset="0"/>
                <a:cs typeface="Arial" panose="020B0604020202020204" pitchFamily="34" charset="0"/>
              </a:rPr>
              <a:t>, and ye shall receive the gift of the Holy Ghost.</a:t>
            </a:r>
          </a:p>
          <a:p>
            <a:pPr>
              <a:defRPr/>
            </a:pPr>
            <a:r>
              <a:rPr lang="en-US" altLang="en-US" sz="1500" b="1" u="sng" dirty="0">
                <a:latin typeface="Arial" panose="020B0604020202020204" pitchFamily="34" charset="0"/>
                <a:cs typeface="Arial" panose="020B0604020202020204" pitchFamily="34" charset="0"/>
              </a:rPr>
              <a:t>Rom. 10:17</a:t>
            </a:r>
            <a:r>
              <a:rPr lang="en-US" altLang="en-US" sz="1500" b="1" dirty="0">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 So then </a:t>
            </a:r>
            <a:r>
              <a:rPr lang="en-US" altLang="en-US" sz="1500" b="1" dirty="0">
                <a:latin typeface="Arial" panose="020B0604020202020204" pitchFamily="34" charset="0"/>
                <a:cs typeface="Arial" panose="020B0604020202020204" pitchFamily="34" charset="0"/>
              </a:rPr>
              <a:t>faith cometh by hearing</a:t>
            </a:r>
            <a:r>
              <a:rPr lang="en-US" altLang="en-US" sz="1500" dirty="0">
                <a:latin typeface="Arial" panose="020B0604020202020204" pitchFamily="34" charset="0"/>
                <a:cs typeface="Arial" panose="020B0604020202020204" pitchFamily="34" charset="0"/>
              </a:rPr>
              <a:t>, and hearing by the word of God.</a:t>
            </a:r>
          </a:p>
          <a:p>
            <a:pPr>
              <a:defRPr/>
            </a:pPr>
            <a:r>
              <a:rPr lang="en-US" altLang="en-US" sz="1500" b="1" u="sng" dirty="0">
                <a:latin typeface="Arial" panose="020B0604020202020204" pitchFamily="34" charset="0"/>
                <a:cs typeface="Arial" panose="020B0604020202020204" pitchFamily="34" charset="0"/>
              </a:rPr>
              <a:t>Heb. 11:6</a:t>
            </a:r>
            <a:r>
              <a:rPr lang="en-US" altLang="en-US" sz="1500" b="1" dirty="0">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But </a:t>
            </a:r>
            <a:r>
              <a:rPr lang="en-US" altLang="en-US" sz="1500" b="1" dirty="0">
                <a:latin typeface="Arial" panose="020B0604020202020204" pitchFamily="34" charset="0"/>
                <a:cs typeface="Arial" panose="020B0604020202020204" pitchFamily="34" charset="0"/>
              </a:rPr>
              <a:t>without faith it is impossible to please him</a:t>
            </a:r>
            <a:r>
              <a:rPr lang="en-US" altLang="en-US" sz="1500" dirty="0">
                <a:latin typeface="Arial" panose="020B0604020202020204" pitchFamily="34" charset="0"/>
                <a:cs typeface="Arial" panose="020B0604020202020204" pitchFamily="34" charset="0"/>
              </a:rPr>
              <a:t>: for he that cometh to God </a:t>
            </a:r>
            <a:r>
              <a:rPr lang="en-US" altLang="en-US" sz="1500" b="1" dirty="0">
                <a:latin typeface="Arial" panose="020B0604020202020204" pitchFamily="34" charset="0"/>
                <a:cs typeface="Arial" panose="020B0604020202020204" pitchFamily="34" charset="0"/>
              </a:rPr>
              <a:t>must believe that he is</a:t>
            </a:r>
            <a:r>
              <a:rPr lang="en-US" altLang="en-US" sz="1500" dirty="0">
                <a:latin typeface="Arial" panose="020B0604020202020204" pitchFamily="34" charset="0"/>
                <a:cs typeface="Arial" panose="020B0604020202020204" pitchFamily="34" charset="0"/>
              </a:rPr>
              <a:t>, and that he is a rewarder of </a:t>
            </a:r>
            <a:r>
              <a:rPr lang="en-US" altLang="en-US" sz="1500" b="1" dirty="0">
                <a:latin typeface="Arial" panose="020B0604020202020204" pitchFamily="34" charset="0"/>
                <a:cs typeface="Arial" panose="020B0604020202020204" pitchFamily="34" charset="0"/>
              </a:rPr>
              <a:t>them that diligently seek him</a:t>
            </a:r>
            <a:r>
              <a:rPr lang="en-US" altLang="en-US" sz="1500" dirty="0">
                <a:latin typeface="Arial" panose="020B0604020202020204" pitchFamily="34" charset="0"/>
                <a:cs typeface="Arial" panose="020B0604020202020204" pitchFamily="34" charset="0"/>
              </a:rPr>
              <a:t>.</a:t>
            </a:r>
          </a:p>
          <a:p>
            <a:pPr>
              <a:defRPr/>
            </a:pPr>
            <a:r>
              <a:rPr lang="en-US" altLang="en-US" sz="1500" b="1" u="sng" dirty="0">
                <a:latin typeface="Arial" panose="020B0604020202020204" pitchFamily="34" charset="0"/>
                <a:cs typeface="Arial" panose="020B0604020202020204" pitchFamily="34" charset="0"/>
              </a:rPr>
              <a:t>Heb. 5:8-9 KJV 8</a:t>
            </a:r>
            <a:r>
              <a:rPr lang="en-US" altLang="en-US" sz="1500" b="1" dirty="0">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Though he were a Son, yet learned he obedience by the things which he suffered; </a:t>
            </a:r>
            <a:r>
              <a:rPr lang="en-US" altLang="en-US" sz="1500" b="1" dirty="0">
                <a:latin typeface="Arial" panose="020B0604020202020204" pitchFamily="34" charset="0"/>
                <a:cs typeface="Arial" panose="020B0604020202020204" pitchFamily="34" charset="0"/>
              </a:rPr>
              <a:t>9</a:t>
            </a:r>
            <a:r>
              <a:rPr lang="en-US" altLang="en-US" sz="1500" dirty="0">
                <a:latin typeface="Arial" panose="020B0604020202020204" pitchFamily="34" charset="0"/>
                <a:cs typeface="Arial" panose="020B0604020202020204" pitchFamily="34" charset="0"/>
              </a:rPr>
              <a:t> And being made perfect, </a:t>
            </a:r>
            <a:r>
              <a:rPr lang="en-US" altLang="en-US" sz="1500" b="1" dirty="0">
                <a:latin typeface="Arial" panose="020B0604020202020204" pitchFamily="34" charset="0"/>
                <a:cs typeface="Arial" panose="020B0604020202020204" pitchFamily="34" charset="0"/>
              </a:rPr>
              <a:t>he became the author of eternal salvation unto all them that obey him</a:t>
            </a:r>
            <a:r>
              <a:rPr lang="en-US" altLang="en-US" sz="1500" dirty="0">
                <a:latin typeface="Arial" panose="020B0604020202020204" pitchFamily="34" charset="0"/>
                <a:cs typeface="Arial" panose="020B0604020202020204" pitchFamily="34" charset="0"/>
              </a:rPr>
              <a:t>; </a:t>
            </a:r>
            <a:r>
              <a:rPr lang="en-US" altLang="en-US" sz="1500" b="1" dirty="0">
                <a:latin typeface="Arial" panose="020B0604020202020204" pitchFamily="34" charset="0"/>
                <a:cs typeface="Arial" panose="020B0604020202020204" pitchFamily="34" charset="0"/>
              </a:rPr>
              <a:t>31</a:t>
            </a:r>
            <a:r>
              <a:rPr lang="en-US" altLang="en-US" sz="1500" dirty="0">
                <a:latin typeface="Arial" panose="020B0604020202020204" pitchFamily="34" charset="0"/>
                <a:cs typeface="Arial" panose="020B0604020202020204" pitchFamily="34" charset="0"/>
              </a:rPr>
              <a:t> </a:t>
            </a:r>
            <a:r>
              <a:rPr lang="en-US" altLang="en-US" sz="1500" dirty="0" err="1">
                <a:latin typeface="Arial" panose="020B0604020202020204" pitchFamily="34" charset="0"/>
                <a:cs typeface="Arial" panose="020B0604020202020204" pitchFamily="34" charset="0"/>
              </a:rPr>
              <a:t>Becaus</a:t>
            </a:r>
            <a:endParaRPr lang="en-US" altLang="en-US" sz="1500" dirty="0">
              <a:latin typeface="Arial" panose="020B0604020202020204" pitchFamily="34" charset="0"/>
              <a:cs typeface="Arial" panose="020B0604020202020204" pitchFamily="34" charset="0"/>
            </a:endParaRPr>
          </a:p>
          <a:p>
            <a:pPr>
              <a:defRPr/>
            </a:pPr>
            <a:r>
              <a:rPr lang="en-US" altLang="en-US" sz="1500" b="1" u="sng" dirty="0">
                <a:latin typeface="Arial" panose="020B0604020202020204" pitchFamily="34" charset="0"/>
                <a:cs typeface="Arial" panose="020B0604020202020204" pitchFamily="34" charset="0"/>
              </a:rPr>
              <a:t>Acts 17:30-31</a:t>
            </a:r>
            <a:r>
              <a:rPr lang="en-US" altLang="en-US" sz="1500" b="1" dirty="0">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 And the times of this ignorance God winked at; </a:t>
            </a:r>
            <a:r>
              <a:rPr lang="en-US" altLang="en-US" sz="1500" b="1" dirty="0">
                <a:latin typeface="Arial" panose="020B0604020202020204" pitchFamily="34" charset="0"/>
                <a:cs typeface="Arial" panose="020B0604020202020204" pitchFamily="34" charset="0"/>
              </a:rPr>
              <a:t>but now </a:t>
            </a:r>
            <a:r>
              <a:rPr lang="en-US" altLang="en-US" sz="1500" b="1" dirty="0" err="1">
                <a:latin typeface="Arial" panose="020B0604020202020204" pitchFamily="34" charset="0"/>
                <a:cs typeface="Arial" panose="020B0604020202020204" pitchFamily="34" charset="0"/>
              </a:rPr>
              <a:t>commandeth</a:t>
            </a:r>
            <a:r>
              <a:rPr lang="en-US" altLang="en-US" sz="1500" b="1" dirty="0">
                <a:latin typeface="Arial" panose="020B0604020202020204" pitchFamily="34" charset="0"/>
                <a:cs typeface="Arial" panose="020B0604020202020204" pitchFamily="34" charset="0"/>
              </a:rPr>
              <a:t> all men every where to </a:t>
            </a:r>
            <a:r>
              <a:rPr lang="en-US" altLang="en-US" sz="1500" b="1" dirty="0" err="1">
                <a:latin typeface="Arial" panose="020B0604020202020204" pitchFamily="34" charset="0"/>
                <a:cs typeface="Arial" panose="020B0604020202020204" pitchFamily="34" charset="0"/>
              </a:rPr>
              <a:t>repent</a:t>
            </a:r>
            <a:r>
              <a:rPr lang="en-US" altLang="en-US" sz="1500" dirty="0" err="1">
                <a:latin typeface="Arial" panose="020B0604020202020204" pitchFamily="34" charset="0"/>
                <a:cs typeface="Arial" panose="020B0604020202020204" pitchFamily="34" charset="0"/>
              </a:rPr>
              <a:t>:because</a:t>
            </a:r>
            <a:r>
              <a:rPr lang="en-US" altLang="en-US" sz="1500" dirty="0">
                <a:latin typeface="Arial" panose="020B0604020202020204" pitchFamily="34" charset="0"/>
                <a:cs typeface="Arial" panose="020B0604020202020204" pitchFamily="34" charset="0"/>
              </a:rPr>
              <a:t> he hath appointed a day, in the which he will judge the world in righteousness by that man whom he hath ordained; whereof he hath given assurance unto all men, in that he hath raised him from the dead.</a:t>
            </a:r>
          </a:p>
          <a:p>
            <a:pPr>
              <a:defRPr/>
            </a:pPr>
            <a:r>
              <a:rPr lang="en-US" altLang="en-US" sz="1500" b="1" u="sng" dirty="0">
                <a:latin typeface="Arial" panose="020B0604020202020204" pitchFamily="34" charset="0"/>
                <a:cs typeface="Arial" panose="020B0604020202020204" pitchFamily="34" charset="0"/>
              </a:rPr>
              <a:t>Acts 8:36-37 KJV 36</a:t>
            </a:r>
            <a:r>
              <a:rPr lang="en-US" altLang="en-US" sz="1500" b="1" dirty="0">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And as they went on their way, they came unto a certain water: and the eunuch said, See, here is water; what doth hinder me to be baptized? </a:t>
            </a:r>
            <a:r>
              <a:rPr lang="en-US" altLang="en-US" sz="1500" b="1" dirty="0">
                <a:latin typeface="Arial" panose="020B0604020202020204" pitchFamily="34" charset="0"/>
                <a:cs typeface="Arial" panose="020B0604020202020204" pitchFamily="34" charset="0"/>
              </a:rPr>
              <a:t>37</a:t>
            </a:r>
            <a:r>
              <a:rPr lang="en-US" altLang="en-US" sz="1500" dirty="0">
                <a:latin typeface="Arial" panose="020B0604020202020204" pitchFamily="34" charset="0"/>
                <a:cs typeface="Arial" panose="020B0604020202020204" pitchFamily="34" charset="0"/>
              </a:rPr>
              <a:t> And Philip said, If thou </a:t>
            </a:r>
            <a:r>
              <a:rPr lang="en-US" altLang="en-US" sz="1500" dirty="0" err="1">
                <a:latin typeface="Arial" panose="020B0604020202020204" pitchFamily="34" charset="0"/>
                <a:cs typeface="Arial" panose="020B0604020202020204" pitchFamily="34" charset="0"/>
              </a:rPr>
              <a:t>believest</a:t>
            </a:r>
            <a:r>
              <a:rPr lang="en-US" altLang="en-US" sz="1500" dirty="0">
                <a:latin typeface="Arial" panose="020B0604020202020204" pitchFamily="34" charset="0"/>
                <a:cs typeface="Arial" panose="020B0604020202020204" pitchFamily="34" charset="0"/>
              </a:rPr>
              <a:t> with all thine heart, thou mayest. And he answered and said</a:t>
            </a:r>
            <a:r>
              <a:rPr lang="en-US" altLang="en-US" sz="1500" b="1" dirty="0">
                <a:latin typeface="Arial" panose="020B0604020202020204" pitchFamily="34" charset="0"/>
                <a:cs typeface="Arial" panose="020B0604020202020204" pitchFamily="34" charset="0"/>
              </a:rPr>
              <a:t>, I believe that Jesus Christ is the Son of God.</a:t>
            </a:r>
          </a:p>
          <a:p>
            <a:pPr>
              <a:defRPr/>
            </a:pPr>
            <a:r>
              <a:rPr lang="en-US" altLang="en-US" sz="1500" b="1" u="sng" dirty="0">
                <a:latin typeface="Arial" panose="020B0604020202020204" pitchFamily="34" charset="0"/>
                <a:cs typeface="Arial" panose="020B0604020202020204" pitchFamily="34" charset="0"/>
              </a:rPr>
              <a:t>Acts 2:38</a:t>
            </a:r>
            <a:r>
              <a:rPr lang="en-US" altLang="en-US" sz="1500" b="1" dirty="0">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 Then Peter said unto them, </a:t>
            </a:r>
            <a:r>
              <a:rPr lang="en-US" altLang="en-US" sz="1500" b="1" dirty="0">
                <a:latin typeface="Arial" panose="020B0604020202020204" pitchFamily="34" charset="0"/>
                <a:cs typeface="Arial" panose="020B0604020202020204" pitchFamily="34" charset="0"/>
              </a:rPr>
              <a:t>Repent, and be baptized every one of you in the name of Jesus Christ for the remission of sins</a:t>
            </a:r>
            <a:r>
              <a:rPr lang="en-US" altLang="en-US" sz="1500" dirty="0">
                <a:latin typeface="Arial" panose="020B0604020202020204" pitchFamily="34" charset="0"/>
                <a:cs typeface="Arial" panose="020B0604020202020204" pitchFamily="34" charset="0"/>
              </a:rPr>
              <a:t>, and ye shall receive the gift of the Holy Ghost.</a:t>
            </a:r>
          </a:p>
          <a:p>
            <a:pPr>
              <a:defRPr/>
            </a:pPr>
            <a:r>
              <a:rPr lang="en-US" altLang="en-US" sz="1500" b="1" u="sng" dirty="0">
                <a:latin typeface="Arial" panose="020B0604020202020204" pitchFamily="34" charset="0"/>
                <a:cs typeface="Arial" panose="020B0604020202020204" pitchFamily="34" charset="0"/>
              </a:rPr>
              <a:t>1 Jn. 1:7-9</a:t>
            </a:r>
            <a:r>
              <a:rPr lang="en-US" altLang="en-US" sz="1500" b="1" dirty="0">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sz="1500" dirty="0" err="1">
                <a:latin typeface="Arial" panose="020B0604020202020204" pitchFamily="34" charset="0"/>
                <a:cs typeface="Arial" panose="020B0604020202020204" pitchFamily="34" charset="0"/>
              </a:rPr>
              <a:t>cleanseth</a:t>
            </a:r>
            <a:r>
              <a:rPr lang="en-US" altLang="en-US" sz="1500" dirty="0">
                <a:latin typeface="Arial" panose="020B0604020202020204" pitchFamily="34" charset="0"/>
                <a:cs typeface="Arial" panose="020B0604020202020204" pitchFamily="34" charset="0"/>
              </a:rPr>
              <a:t> us from all sin</a:t>
            </a:r>
            <a:r>
              <a:rPr lang="en-US" altLang="en-US" sz="1500" b="1" dirty="0">
                <a:latin typeface="Arial" panose="020B0604020202020204" pitchFamily="34" charset="0"/>
                <a:cs typeface="Arial" panose="020B0604020202020204" pitchFamily="34" charset="0"/>
              </a:rPr>
              <a:t>. 8 </a:t>
            </a:r>
            <a:r>
              <a:rPr lang="en-US" altLang="en-US" sz="1500" dirty="0">
                <a:latin typeface="Arial" panose="020B0604020202020204" pitchFamily="34" charset="0"/>
                <a:cs typeface="Arial" panose="020B0604020202020204" pitchFamily="34" charset="0"/>
              </a:rPr>
              <a:t>If we say that we have no sin, we deceive ourselves, and the truth is not in us</a:t>
            </a:r>
            <a:r>
              <a:rPr lang="en-US" altLang="en-US" sz="1500" b="1" dirty="0">
                <a:latin typeface="Arial" panose="020B0604020202020204" pitchFamily="34" charset="0"/>
                <a:cs typeface="Arial" panose="020B0604020202020204" pitchFamily="34" charset="0"/>
              </a:rPr>
              <a:t>. 9 If we confess our sins, he is faithful and just to forgive us our sins, and to cleanse us from all unrighteousness.</a:t>
            </a:r>
          </a:p>
          <a:p>
            <a:pPr>
              <a:defRPr/>
            </a:pPr>
            <a:r>
              <a:rPr lang="en-US" altLang="en-US" sz="1500" b="1" u="sng" dirty="0">
                <a:latin typeface="Arial" panose="020B0604020202020204" pitchFamily="34" charset="0"/>
                <a:cs typeface="Arial" panose="020B0604020202020204" pitchFamily="34" charset="0"/>
              </a:rPr>
              <a:t>Rev. 2:10</a:t>
            </a:r>
            <a:r>
              <a:rPr lang="en-US" altLang="en-US" sz="1500" b="1" dirty="0">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sz="1500" b="1" u="sng" dirty="0">
                <a:latin typeface="Arial" panose="020B0604020202020204" pitchFamily="34" charset="0"/>
                <a:cs typeface="Arial" panose="020B0604020202020204" pitchFamily="34" charset="0"/>
              </a:rPr>
              <a:t>be thou faithful unto death, and I will give thee a crown of life</a:t>
            </a:r>
            <a:r>
              <a:rPr lang="en-US" altLang="en-US" sz="1500" b="1" dirty="0">
                <a:latin typeface="Arial" panose="020B0604020202020204" pitchFamily="34" charset="0"/>
                <a:cs typeface="Arial" panose="020B0604020202020204" pitchFamily="34" charset="0"/>
              </a:rPr>
              <a:t>.</a:t>
            </a:r>
          </a:p>
          <a:p>
            <a:endParaRPr lang="en-US" dirty="0"/>
          </a:p>
        </p:txBody>
      </p:sp>
      <p:sp>
        <p:nvSpPr>
          <p:cNvPr id="5" name="Slide Number Placeholder 4"/>
          <p:cNvSpPr>
            <a:spLocks noGrp="1"/>
          </p:cNvSpPr>
          <p:nvPr>
            <p:ph type="sldNum" sz="quarter" idx="5"/>
          </p:nvPr>
        </p:nvSpPr>
        <p:spPr/>
        <p:txBody>
          <a:bodyPr/>
          <a:lstStyle/>
          <a:p>
            <a:pPr defTabSz="1021806">
              <a:defRPr/>
            </a:pPr>
            <a:fld id="{DC0D42F3-CDD5-4B19-B3DB-7C5223465AF0}" type="slidenum">
              <a:rPr lang="en-US">
                <a:solidFill>
                  <a:prstClr val="black"/>
                </a:solidFill>
                <a:latin typeface="Calibri" panose="020F0502020204030204"/>
              </a:rPr>
              <a:pPr defTabSz="1021806">
                <a:defRPr/>
              </a:pPr>
              <a:t>13</a:t>
            </a:fld>
            <a:endParaRPr lang="en-US" dirty="0">
              <a:solidFill>
                <a:prstClr val="black"/>
              </a:solidFill>
              <a:latin typeface="Calibri" panose="020F0502020204030204"/>
            </a:endParaRPr>
          </a:p>
        </p:txBody>
      </p:sp>
      <p:sp>
        <p:nvSpPr>
          <p:cNvPr id="4" name="Date Placeholder 3">
            <a:extLst>
              <a:ext uri="{FF2B5EF4-FFF2-40B4-BE49-F238E27FC236}">
                <a16:creationId xmlns:a16="http://schemas.microsoft.com/office/drawing/2014/main" id="{1DE48244-236D-CD85-26E8-B71713A793ED}"/>
              </a:ext>
            </a:extLst>
          </p:cNvPr>
          <p:cNvSpPr>
            <a:spLocks noGrp="1"/>
          </p:cNvSpPr>
          <p:nvPr>
            <p:ph type="dt" idx="1"/>
          </p:nvPr>
        </p:nvSpPr>
        <p:spPr/>
        <p:txBody>
          <a:bodyPr/>
          <a:lstStyle/>
          <a:p>
            <a:pPr defTabSz="1021806">
              <a:defRPr/>
            </a:pPr>
            <a:r>
              <a:rPr lang="en-US">
                <a:solidFill>
                  <a:prstClr val="black"/>
                </a:solidFill>
                <a:latin typeface="Calibri" panose="020F0502020204030204"/>
              </a:rPr>
              <a:t>5/19/2024 PM</a:t>
            </a:r>
          </a:p>
        </p:txBody>
      </p:sp>
    </p:spTree>
    <p:extLst>
      <p:ext uri="{BB962C8B-B14F-4D97-AF65-F5344CB8AC3E}">
        <p14:creationId xmlns:p14="http://schemas.microsoft.com/office/powerpoint/2010/main" val="340240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1" dirty="0">
              <a:solidFill>
                <a:srgbClr val="FF0000"/>
              </a:solidFill>
              <a:latin typeface="Candara" panose="020E0502030303020204" pitchFamily="34" charset="0"/>
            </a:endParaRPr>
          </a:p>
          <a:p>
            <a:endParaRPr lang="en-US" dirty="0"/>
          </a:p>
        </p:txBody>
      </p:sp>
      <p:sp>
        <p:nvSpPr>
          <p:cNvPr id="4" name="Date Placeholder 3"/>
          <p:cNvSpPr>
            <a:spLocks noGrp="1"/>
          </p:cNvSpPr>
          <p:nvPr>
            <p:ph type="dt" idx="1"/>
          </p:nvPr>
        </p:nvSpPr>
        <p:spPr/>
        <p:txBody>
          <a:bodyPr/>
          <a:lstStyle/>
          <a:p>
            <a:r>
              <a:rPr lang="en-US"/>
              <a:t>5/19/2024 PM</a:t>
            </a:r>
            <a:endParaRPr lang="en-US" dirty="0"/>
          </a:p>
        </p:txBody>
      </p:sp>
      <p:sp>
        <p:nvSpPr>
          <p:cNvPr id="5" name="Slide Number Placeholder 4"/>
          <p:cNvSpPr>
            <a:spLocks noGrp="1"/>
          </p:cNvSpPr>
          <p:nvPr>
            <p:ph type="sldNum" sz="quarter" idx="5"/>
          </p:nvPr>
        </p:nvSpPr>
        <p:spPr/>
        <p:txBody>
          <a:bodyPr/>
          <a:lstStyle/>
          <a:p>
            <a:fld id="{FA5A9608-B288-5444-9C81-49B56A597B1B}" type="slidenum">
              <a:rPr lang="en-US" smtClean="0"/>
              <a:t>2</a:t>
            </a:fld>
            <a:endParaRPr lang="en-US" dirty="0"/>
          </a:p>
        </p:txBody>
      </p:sp>
    </p:spTree>
    <p:extLst>
      <p:ext uri="{BB962C8B-B14F-4D97-AF65-F5344CB8AC3E}">
        <p14:creationId xmlns:p14="http://schemas.microsoft.com/office/powerpoint/2010/main" val="108412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9"/>
            <a:ext cx="7313507" cy="5160962"/>
          </a:xfrm>
        </p:spPr>
        <p:txBody>
          <a:bodyPr/>
          <a:lstStyle/>
          <a:p>
            <a:pPr defTabSz="966612">
              <a:defRPr/>
            </a:pPr>
            <a:r>
              <a:rPr lang="en-US" b="1" dirty="0">
                <a:latin typeface="Arial" panose="020B0604020202020204" pitchFamily="34" charset="0"/>
                <a:cs typeface="Arial" panose="020B0604020202020204" pitchFamily="34" charset="0"/>
              </a:rPr>
              <a:t>Hebrews 9:27-28 ASV 27 </a:t>
            </a:r>
            <a:r>
              <a:rPr lang="en-US" dirty="0">
                <a:latin typeface="Arial" panose="020B0604020202020204" pitchFamily="34" charset="0"/>
                <a:cs typeface="Arial" panose="020B0604020202020204" pitchFamily="34" charset="0"/>
              </a:rPr>
              <a:t>And inasmuch as it is appointed unto men once to die, and after this cometh judgment; 28 so Christ also, having been once offered to bear the sins of many, shall appear a second time, apart from sin, to them that wait for him, unto salvation.</a:t>
            </a:r>
          </a:p>
          <a:p>
            <a:pPr defTabSz="966612">
              <a:defRPr/>
            </a:pPr>
            <a:endParaRPr lang="en-US"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Ecclesiastes 9:1-5 KJV 1 </a:t>
            </a:r>
            <a:r>
              <a:rPr lang="en-US" dirty="0">
                <a:latin typeface="Arial" panose="020B0604020202020204" pitchFamily="34" charset="0"/>
                <a:cs typeface="Arial" panose="020B0604020202020204" pitchFamily="34" charset="0"/>
              </a:rPr>
              <a:t>For all this I considered in my heart even to declare all this, that the righteous, and the wise, and their works, are in the hand of God: no man </a:t>
            </a:r>
            <a:r>
              <a:rPr lang="en-US" dirty="0" err="1">
                <a:latin typeface="Arial" panose="020B0604020202020204" pitchFamily="34" charset="0"/>
                <a:cs typeface="Arial" panose="020B0604020202020204" pitchFamily="34" charset="0"/>
              </a:rPr>
              <a:t>knoweth</a:t>
            </a:r>
            <a:r>
              <a:rPr lang="en-US" dirty="0">
                <a:latin typeface="Arial" panose="020B0604020202020204" pitchFamily="34" charset="0"/>
                <a:cs typeface="Arial" panose="020B0604020202020204" pitchFamily="34" charset="0"/>
              </a:rPr>
              <a:t> either love or hatred by all that is before them. </a:t>
            </a:r>
            <a:r>
              <a:rPr lang="en-US" b="1"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All things come alike to all: there is one event to the righteous, and to the wicked; to the good and to the clean, and to the unclean; to him that </a:t>
            </a:r>
            <a:r>
              <a:rPr lang="en-US" dirty="0" err="1">
                <a:latin typeface="Arial" panose="020B0604020202020204" pitchFamily="34" charset="0"/>
                <a:cs typeface="Arial" panose="020B0604020202020204" pitchFamily="34" charset="0"/>
              </a:rPr>
              <a:t>sacrificeth</a:t>
            </a:r>
            <a:r>
              <a:rPr lang="en-US" dirty="0">
                <a:latin typeface="Arial" panose="020B0604020202020204" pitchFamily="34" charset="0"/>
                <a:cs typeface="Arial" panose="020B0604020202020204" pitchFamily="34" charset="0"/>
              </a:rPr>
              <a:t>, and to him that </a:t>
            </a:r>
            <a:r>
              <a:rPr lang="en-US" dirty="0" err="1">
                <a:latin typeface="Arial" panose="020B0604020202020204" pitchFamily="34" charset="0"/>
                <a:cs typeface="Arial" panose="020B0604020202020204" pitchFamily="34" charset="0"/>
              </a:rPr>
              <a:t>sacrificeth</a:t>
            </a:r>
            <a:r>
              <a:rPr lang="en-US" dirty="0">
                <a:latin typeface="Arial" panose="020B0604020202020204" pitchFamily="34" charset="0"/>
                <a:cs typeface="Arial" panose="020B0604020202020204" pitchFamily="34" charset="0"/>
              </a:rPr>
              <a:t> not: as is the good, so is the sinner; and he that </a:t>
            </a:r>
            <a:r>
              <a:rPr lang="en-US" dirty="0" err="1">
                <a:latin typeface="Arial" panose="020B0604020202020204" pitchFamily="34" charset="0"/>
                <a:cs typeface="Arial" panose="020B0604020202020204" pitchFamily="34" charset="0"/>
              </a:rPr>
              <a:t>sweareth</a:t>
            </a:r>
            <a:r>
              <a:rPr lang="en-US" dirty="0">
                <a:latin typeface="Arial" panose="020B0604020202020204" pitchFamily="34" charset="0"/>
                <a:cs typeface="Arial" panose="020B0604020202020204" pitchFamily="34" charset="0"/>
              </a:rPr>
              <a:t>, as he that </a:t>
            </a:r>
            <a:r>
              <a:rPr lang="en-US" dirty="0" err="1">
                <a:latin typeface="Arial" panose="020B0604020202020204" pitchFamily="34" charset="0"/>
                <a:cs typeface="Arial" panose="020B0604020202020204" pitchFamily="34" charset="0"/>
              </a:rPr>
              <a:t>feareth</a:t>
            </a:r>
            <a:r>
              <a:rPr lang="en-US" dirty="0">
                <a:latin typeface="Arial" panose="020B0604020202020204" pitchFamily="34" charset="0"/>
                <a:cs typeface="Arial" panose="020B0604020202020204" pitchFamily="34" charset="0"/>
              </a:rPr>
              <a:t> an oath. </a:t>
            </a:r>
            <a:r>
              <a:rPr lang="en-US" b="1"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This is an evil among all things that are done under the sun, that there is one event unto all: yea, also the heart of the sons of men is full of evil, and madness is in their heart while they live, and after that they go to the dead. </a:t>
            </a: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For to him that is joined to all the living there is hope: for a living dog is better than a dead lion. 5 For the living know that they shall die: but the dead know not any thing, neither have they any more a reward; for the memory of them is forgotten.</a:t>
            </a:r>
          </a:p>
          <a:p>
            <a:pPr defTabSz="966612">
              <a:defRPr/>
            </a:pPr>
            <a:endParaRPr lang="en-US"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Ecclesiastes 3:19-22 KJV 19 </a:t>
            </a:r>
            <a:r>
              <a:rPr lang="en-US" dirty="0">
                <a:latin typeface="Arial" panose="020B0604020202020204" pitchFamily="34" charset="0"/>
                <a:cs typeface="Arial" panose="020B0604020202020204" pitchFamily="34" charset="0"/>
              </a:rPr>
              <a:t>For that which </a:t>
            </a:r>
            <a:r>
              <a:rPr lang="en-US" dirty="0" err="1">
                <a:latin typeface="Arial" panose="020B0604020202020204" pitchFamily="34" charset="0"/>
                <a:cs typeface="Arial" panose="020B0604020202020204" pitchFamily="34" charset="0"/>
              </a:rPr>
              <a:t>befalleth</a:t>
            </a:r>
            <a:r>
              <a:rPr lang="en-US" dirty="0">
                <a:latin typeface="Arial" panose="020B0604020202020204" pitchFamily="34" charset="0"/>
                <a:cs typeface="Arial" panose="020B0604020202020204" pitchFamily="34" charset="0"/>
              </a:rPr>
              <a:t> the sons of men </a:t>
            </a:r>
            <a:r>
              <a:rPr lang="en-US" dirty="0" err="1">
                <a:latin typeface="Arial" panose="020B0604020202020204" pitchFamily="34" charset="0"/>
                <a:cs typeface="Arial" panose="020B0604020202020204" pitchFamily="34" charset="0"/>
              </a:rPr>
              <a:t>befalleth</a:t>
            </a:r>
            <a:r>
              <a:rPr lang="en-US" dirty="0">
                <a:latin typeface="Arial" panose="020B0604020202020204" pitchFamily="34" charset="0"/>
                <a:cs typeface="Arial" panose="020B0604020202020204" pitchFamily="34" charset="0"/>
              </a:rPr>
              <a:t> beasts; even one thing </a:t>
            </a:r>
            <a:r>
              <a:rPr lang="en-US" dirty="0" err="1">
                <a:latin typeface="Arial" panose="020B0604020202020204" pitchFamily="34" charset="0"/>
                <a:cs typeface="Arial" panose="020B0604020202020204" pitchFamily="34" charset="0"/>
              </a:rPr>
              <a:t>befalleth</a:t>
            </a:r>
            <a:r>
              <a:rPr lang="en-US" dirty="0">
                <a:latin typeface="Arial" panose="020B0604020202020204" pitchFamily="34" charset="0"/>
                <a:cs typeface="Arial" panose="020B0604020202020204" pitchFamily="34" charset="0"/>
              </a:rPr>
              <a:t> them: as the one </a:t>
            </a:r>
            <a:r>
              <a:rPr lang="en-US" dirty="0" err="1">
                <a:latin typeface="Arial" panose="020B0604020202020204" pitchFamily="34" charset="0"/>
                <a:cs typeface="Arial" panose="020B0604020202020204" pitchFamily="34" charset="0"/>
              </a:rPr>
              <a:t>dieth</a:t>
            </a:r>
            <a:r>
              <a:rPr lang="en-US" dirty="0">
                <a:latin typeface="Arial" panose="020B0604020202020204" pitchFamily="34" charset="0"/>
                <a:cs typeface="Arial" panose="020B0604020202020204" pitchFamily="34" charset="0"/>
              </a:rPr>
              <a:t>, so </a:t>
            </a:r>
            <a:r>
              <a:rPr lang="en-US" dirty="0" err="1">
                <a:latin typeface="Arial" panose="020B0604020202020204" pitchFamily="34" charset="0"/>
                <a:cs typeface="Arial" panose="020B0604020202020204" pitchFamily="34" charset="0"/>
              </a:rPr>
              <a:t>dieth</a:t>
            </a:r>
            <a:r>
              <a:rPr lang="en-US" dirty="0">
                <a:latin typeface="Arial" panose="020B0604020202020204" pitchFamily="34" charset="0"/>
                <a:cs typeface="Arial" panose="020B0604020202020204" pitchFamily="34" charset="0"/>
              </a:rPr>
              <a:t> the other; yea, they have all one breath; so that a man hath no preeminence above a beast: for all is vanity. 20 All go unto one place; all are of the dust, and all turn to dust again. </a:t>
            </a:r>
            <a:r>
              <a:rPr lang="en-US" b="1" dirty="0">
                <a:latin typeface="Arial" panose="020B0604020202020204" pitchFamily="34" charset="0"/>
                <a:cs typeface="Arial" panose="020B0604020202020204" pitchFamily="34" charset="0"/>
              </a:rPr>
              <a:t>21</a:t>
            </a:r>
            <a:r>
              <a:rPr lang="en-US" dirty="0">
                <a:latin typeface="Arial" panose="020B0604020202020204" pitchFamily="34" charset="0"/>
                <a:cs typeface="Arial" panose="020B0604020202020204" pitchFamily="34" charset="0"/>
              </a:rPr>
              <a:t> Who </a:t>
            </a:r>
            <a:r>
              <a:rPr lang="en-US" dirty="0" err="1">
                <a:latin typeface="Arial" panose="020B0604020202020204" pitchFamily="34" charset="0"/>
                <a:cs typeface="Arial" panose="020B0604020202020204" pitchFamily="34" charset="0"/>
              </a:rPr>
              <a:t>knoweth</a:t>
            </a:r>
            <a:r>
              <a:rPr lang="en-US" dirty="0">
                <a:latin typeface="Arial" panose="020B0604020202020204" pitchFamily="34" charset="0"/>
                <a:cs typeface="Arial" panose="020B0604020202020204" pitchFamily="34" charset="0"/>
              </a:rPr>
              <a:t> the spirit of man that </a:t>
            </a:r>
            <a:r>
              <a:rPr lang="en-US" dirty="0" err="1">
                <a:latin typeface="Arial" panose="020B0604020202020204" pitchFamily="34" charset="0"/>
                <a:cs typeface="Arial" panose="020B0604020202020204" pitchFamily="34" charset="0"/>
              </a:rPr>
              <a:t>goeth</a:t>
            </a:r>
            <a:r>
              <a:rPr lang="en-US" dirty="0">
                <a:latin typeface="Arial" panose="020B0604020202020204" pitchFamily="34" charset="0"/>
                <a:cs typeface="Arial" panose="020B0604020202020204" pitchFamily="34" charset="0"/>
              </a:rPr>
              <a:t> upward, and the spirit of the beast that </a:t>
            </a:r>
            <a:r>
              <a:rPr lang="en-US" dirty="0" err="1">
                <a:latin typeface="Arial" panose="020B0604020202020204" pitchFamily="34" charset="0"/>
                <a:cs typeface="Arial" panose="020B0604020202020204" pitchFamily="34" charset="0"/>
              </a:rPr>
              <a:t>goeth</a:t>
            </a:r>
            <a:r>
              <a:rPr lang="en-US" dirty="0">
                <a:latin typeface="Arial" panose="020B0604020202020204" pitchFamily="34" charset="0"/>
                <a:cs typeface="Arial" panose="020B0604020202020204" pitchFamily="34" charset="0"/>
              </a:rPr>
              <a:t> downward to the earth? </a:t>
            </a:r>
            <a:r>
              <a:rPr lang="en-US" b="1"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Wherefore I perceive that there is nothing better, than that a man should rejoice in his own works; for that is his portion: for who shall bring him to see what shall be after him?</a:t>
            </a:r>
          </a:p>
          <a:p>
            <a:endParaRPr lang="en-US" dirty="0"/>
          </a:p>
        </p:txBody>
      </p:sp>
      <p:sp>
        <p:nvSpPr>
          <p:cNvPr id="4" name="Slide Number Placeholder 3"/>
          <p:cNvSpPr>
            <a:spLocks noGrp="1"/>
          </p:cNvSpPr>
          <p:nvPr>
            <p:ph type="sldNum" sz="quarter" idx="5"/>
          </p:nvPr>
        </p:nvSpPr>
        <p:spPr/>
        <p:txBody>
          <a:bodyPr/>
          <a:lstStyle/>
          <a:p>
            <a:fld id="{FA5A9608-B288-5444-9C81-49B56A597B1B}" type="slidenum">
              <a:rPr lang="en-US" smtClean="0"/>
              <a:t>3</a:t>
            </a:fld>
            <a:endParaRPr lang="en-US" dirty="0"/>
          </a:p>
        </p:txBody>
      </p:sp>
      <p:sp>
        <p:nvSpPr>
          <p:cNvPr id="5" name="Date Placeholder 4">
            <a:extLst>
              <a:ext uri="{FF2B5EF4-FFF2-40B4-BE49-F238E27FC236}">
                <a16:creationId xmlns:a16="http://schemas.microsoft.com/office/drawing/2014/main" id="{2B611910-0E83-F206-55F4-1C62292A2B14}"/>
              </a:ext>
            </a:extLst>
          </p:cNvPr>
          <p:cNvSpPr>
            <a:spLocks noGrp="1"/>
          </p:cNvSpPr>
          <p:nvPr>
            <p:ph type="dt" idx="1"/>
          </p:nvPr>
        </p:nvSpPr>
        <p:spPr/>
        <p:txBody>
          <a:bodyPr/>
          <a:lstStyle/>
          <a:p>
            <a:r>
              <a:rPr lang="en-US"/>
              <a:t>5/19/2024 PM</a:t>
            </a:r>
            <a:endParaRPr lang="en-US" dirty="0"/>
          </a:p>
        </p:txBody>
      </p:sp>
    </p:spTree>
    <p:extLst>
      <p:ext uri="{BB962C8B-B14F-4D97-AF65-F5344CB8AC3E}">
        <p14:creationId xmlns:p14="http://schemas.microsoft.com/office/powerpoint/2010/main" val="255677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r>
              <a:rPr lang="en-US" b="1" dirty="0">
                <a:latin typeface="Arial" panose="020B0604020202020204" pitchFamily="34" charset="0"/>
                <a:cs typeface="Arial" panose="020B0604020202020204" pitchFamily="34" charset="0"/>
              </a:rPr>
              <a:t>Hebrews 9:27-28 ASV 27 </a:t>
            </a:r>
            <a:r>
              <a:rPr lang="en-US" dirty="0">
                <a:latin typeface="Arial" panose="020B0604020202020204" pitchFamily="34" charset="0"/>
                <a:cs typeface="Arial" panose="020B0604020202020204" pitchFamily="34" charset="0"/>
              </a:rPr>
              <a:t>And inasmuch as it is appointed unto men once to die, and after this cometh judgment; 28 so Christ also, having been once offered to bear the sins of many, shall appear a second time, apart from sin, to them that wait for him, unto salvation.</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Ecclesiastes 12:13-14 NKJV 13 </a:t>
            </a:r>
            <a:r>
              <a:rPr lang="en-US" dirty="0">
                <a:latin typeface="Arial" panose="020B0604020202020204" pitchFamily="34" charset="0"/>
                <a:cs typeface="Arial" panose="020B0604020202020204" pitchFamily="34" charset="0"/>
              </a:rPr>
              <a:t>Let us hear the conclusion of the whole matter: Fear God and keep His commandments, For this is man's all. </a:t>
            </a:r>
            <a:r>
              <a:rPr lang="en-US" b="1" dirty="0">
                <a:latin typeface="Arial" panose="020B0604020202020204" pitchFamily="34" charset="0"/>
                <a:cs typeface="Arial" panose="020B0604020202020204" pitchFamily="34" charset="0"/>
              </a:rPr>
              <a:t>14 </a:t>
            </a:r>
            <a:r>
              <a:rPr lang="en-US" dirty="0">
                <a:latin typeface="Arial" panose="020B0604020202020204" pitchFamily="34" charset="0"/>
                <a:cs typeface="Arial" panose="020B0604020202020204" pitchFamily="34" charset="0"/>
              </a:rPr>
              <a:t>For God will bring every work into judgment, Including every secret thing, </a:t>
            </a:r>
            <a:r>
              <a:rPr lang="en-US" b="1" dirty="0">
                <a:latin typeface="Arial" panose="020B0604020202020204" pitchFamily="34" charset="0"/>
                <a:cs typeface="Arial" panose="020B0604020202020204" pitchFamily="34" charset="0"/>
              </a:rPr>
              <a:t>Whether good or evil.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Corinthians 5:10 ASV 10 </a:t>
            </a:r>
            <a:r>
              <a:rPr lang="en-US" dirty="0">
                <a:latin typeface="Arial" panose="020B0604020202020204" pitchFamily="34" charset="0"/>
                <a:cs typeface="Arial" panose="020B0604020202020204" pitchFamily="34" charset="0"/>
              </a:rPr>
              <a:t>For we must all be made manifest before the judgment-seat of Christ; that </a:t>
            </a:r>
            <a:r>
              <a:rPr lang="en-US" b="1" dirty="0">
                <a:latin typeface="Arial" panose="020B0604020202020204" pitchFamily="34" charset="0"/>
                <a:cs typeface="Arial" panose="020B0604020202020204" pitchFamily="34" charset="0"/>
              </a:rPr>
              <a:t>each one </a:t>
            </a:r>
            <a:r>
              <a:rPr lang="en-US" dirty="0">
                <a:latin typeface="Arial" panose="020B0604020202020204" pitchFamily="34" charset="0"/>
                <a:cs typeface="Arial" panose="020B0604020202020204" pitchFamily="34" charset="0"/>
              </a:rPr>
              <a:t>may receive the things done in the body, according to what he hath done, </a:t>
            </a:r>
            <a:r>
              <a:rPr lang="en-US" b="1" dirty="0">
                <a:latin typeface="Arial" panose="020B0604020202020204" pitchFamily="34" charset="0"/>
                <a:cs typeface="Arial" panose="020B0604020202020204" pitchFamily="34" charset="0"/>
              </a:rPr>
              <a:t>whether it be good or bad.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Matthew 7:21-23 ASV 21</a:t>
            </a:r>
            <a:r>
              <a:rPr lang="en-US" dirty="0">
                <a:latin typeface="Arial" panose="020B0604020202020204" pitchFamily="34" charset="0"/>
                <a:cs typeface="Arial" panose="020B0604020202020204" pitchFamily="34" charset="0"/>
              </a:rPr>
              <a:t> Not every one that saith unto me, Lord, Lord, shall enter into the kingdom of heaven; but he that doeth the will of my Father who is in heaven. </a:t>
            </a:r>
            <a:r>
              <a:rPr lang="en-US" b="1" dirty="0">
                <a:latin typeface="Arial" panose="020B0604020202020204" pitchFamily="34" charset="0"/>
                <a:cs typeface="Arial" panose="020B0604020202020204" pitchFamily="34" charset="0"/>
              </a:rPr>
              <a:t>22</a:t>
            </a:r>
            <a:r>
              <a:rPr lang="en-US" dirty="0">
                <a:latin typeface="Arial" panose="020B0604020202020204" pitchFamily="34" charset="0"/>
                <a:cs typeface="Arial" panose="020B0604020202020204" pitchFamily="34" charset="0"/>
              </a:rPr>
              <a:t> Many will say to me in that day, Lord, Lord, did we not prophesy by thy name, and by thy name cast out demons, and by thy name do many mighty works? </a:t>
            </a:r>
            <a:r>
              <a:rPr lang="en-US" b="1" dirty="0">
                <a:latin typeface="Arial" panose="020B0604020202020204" pitchFamily="34" charset="0"/>
                <a:cs typeface="Arial" panose="020B0604020202020204" pitchFamily="34" charset="0"/>
              </a:rPr>
              <a:t>23</a:t>
            </a:r>
            <a:r>
              <a:rPr lang="en-US" dirty="0">
                <a:latin typeface="Arial" panose="020B0604020202020204" pitchFamily="34" charset="0"/>
                <a:cs typeface="Arial" panose="020B0604020202020204" pitchFamily="34" charset="0"/>
              </a:rPr>
              <a:t> And then will I profess unto them, I never knew you: </a:t>
            </a:r>
            <a:r>
              <a:rPr lang="en-US" b="1" dirty="0">
                <a:latin typeface="Arial" panose="020B0604020202020204" pitchFamily="34" charset="0"/>
                <a:cs typeface="Arial" panose="020B0604020202020204" pitchFamily="34" charset="0"/>
              </a:rPr>
              <a:t>depart from me, ye that work iniquity.</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5A9608-B288-5444-9C81-49B56A597B1B}" type="slidenum">
              <a:rPr lang="en-US" smtClean="0"/>
              <a:t>4</a:t>
            </a:fld>
            <a:endParaRPr lang="en-US" dirty="0"/>
          </a:p>
        </p:txBody>
      </p:sp>
      <p:sp>
        <p:nvSpPr>
          <p:cNvPr id="5" name="Date Placeholder 4">
            <a:extLst>
              <a:ext uri="{FF2B5EF4-FFF2-40B4-BE49-F238E27FC236}">
                <a16:creationId xmlns:a16="http://schemas.microsoft.com/office/drawing/2014/main" id="{896F44D6-8FB5-69C0-B188-578AFB85A406}"/>
              </a:ext>
            </a:extLst>
          </p:cNvPr>
          <p:cNvSpPr>
            <a:spLocks noGrp="1"/>
          </p:cNvSpPr>
          <p:nvPr>
            <p:ph type="dt" idx="1"/>
          </p:nvPr>
        </p:nvSpPr>
        <p:spPr/>
        <p:txBody>
          <a:bodyPr/>
          <a:lstStyle/>
          <a:p>
            <a:r>
              <a:rPr lang="en-US"/>
              <a:t>5/19/2024 PM</a:t>
            </a:r>
            <a:endParaRPr lang="en-US" dirty="0"/>
          </a:p>
        </p:txBody>
      </p:sp>
    </p:spTree>
    <p:extLst>
      <p:ext uri="{BB962C8B-B14F-4D97-AF65-F5344CB8AC3E}">
        <p14:creationId xmlns:p14="http://schemas.microsoft.com/office/powerpoint/2010/main" val="307960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238"/>
            <a:ext cx="7315200" cy="5160961"/>
          </a:xfrm>
        </p:spPr>
        <p:txBody>
          <a:bodyPr/>
          <a:lstStyle/>
          <a:p>
            <a:r>
              <a:rPr lang="en-US" b="1" dirty="0">
                <a:latin typeface="Arial" panose="020B0604020202020204" pitchFamily="34" charset="0"/>
                <a:cs typeface="Arial" panose="020B0604020202020204" pitchFamily="34" charset="0"/>
              </a:rPr>
              <a:t>Hebrews 11:4 KJV 4 </a:t>
            </a:r>
            <a:r>
              <a:rPr lang="en-US" b="0" dirty="0">
                <a:latin typeface="Arial" panose="020B0604020202020204" pitchFamily="34" charset="0"/>
                <a:cs typeface="Arial" panose="020B0604020202020204" pitchFamily="34" charset="0"/>
              </a:rPr>
              <a:t>By faith Abel offered unto God a more excellent sacrifice than Cain, by which he obtained witness that he was righteous, God testifying of his gifts: and by it he being dead yet </a:t>
            </a:r>
            <a:r>
              <a:rPr lang="en-US" b="0" dirty="0" err="1">
                <a:latin typeface="Arial" panose="020B0604020202020204" pitchFamily="34" charset="0"/>
                <a:cs typeface="Arial" panose="020B0604020202020204" pitchFamily="34" charset="0"/>
              </a:rPr>
              <a:t>speaketh</a:t>
            </a:r>
            <a:r>
              <a:rPr lang="en-US" b="0" dirty="0">
                <a:latin typeface="Arial" panose="020B0604020202020204" pitchFamily="34" charset="0"/>
                <a:cs typeface="Arial" panose="020B0604020202020204" pitchFamily="34" charset="0"/>
              </a:rPr>
              <a:t>.</a:t>
            </a:r>
          </a:p>
          <a:p>
            <a:pPr marL="181240" indent="-181240">
              <a:buFont typeface="Arial" panose="020B0604020202020204" pitchFamily="34" charset="0"/>
              <a:buChar char="•"/>
            </a:pPr>
            <a:r>
              <a:rPr lang="en-US" b="1" dirty="0">
                <a:latin typeface="Arial" panose="020B0604020202020204" pitchFamily="34" charset="0"/>
                <a:cs typeface="Arial" panose="020B0604020202020204" pitchFamily="34" charset="0"/>
              </a:rPr>
              <a:t>Revelation 14:13 KJV 13 </a:t>
            </a:r>
            <a:r>
              <a:rPr lang="en-US" dirty="0">
                <a:latin typeface="Arial" panose="020B0604020202020204" pitchFamily="34" charset="0"/>
                <a:cs typeface="Arial" panose="020B0604020202020204" pitchFamily="34" charset="0"/>
              </a:rPr>
              <a:t>And I heard a voice from heaven saying unto me, Write, Blessed are the dead which die in the Lord from henceforth: Yea, saith the Spirit, that they may rest from their </a:t>
            </a:r>
            <a:r>
              <a:rPr lang="en-US" dirty="0" err="1">
                <a:latin typeface="Arial" panose="020B0604020202020204" pitchFamily="34" charset="0"/>
                <a:cs typeface="Arial" panose="020B0604020202020204" pitchFamily="34" charset="0"/>
              </a:rPr>
              <a:t>labours</a:t>
            </a:r>
            <a:r>
              <a:rPr lang="en-US" dirty="0">
                <a:latin typeface="Arial" panose="020B0604020202020204" pitchFamily="34" charset="0"/>
                <a:cs typeface="Arial" panose="020B0604020202020204" pitchFamily="34" charset="0"/>
              </a:rPr>
              <a:t>; and their works do follow them.</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9:36-39 KJV 36 </a:t>
            </a:r>
            <a:r>
              <a:rPr lang="en-US" dirty="0">
                <a:latin typeface="Arial" panose="020B0604020202020204" pitchFamily="34" charset="0"/>
                <a:cs typeface="Arial" panose="020B0604020202020204" pitchFamily="34" charset="0"/>
              </a:rPr>
              <a:t>Now there was at Joppa a certain disciple named Tabitha, which by interpretation is called Dorcas: this woman was </a:t>
            </a:r>
            <a:r>
              <a:rPr lang="en-US" b="1" i="0" dirty="0">
                <a:latin typeface="Arial" panose="020B0604020202020204" pitchFamily="34" charset="0"/>
                <a:cs typeface="Arial" panose="020B0604020202020204" pitchFamily="34" charset="0"/>
              </a:rPr>
              <a:t>full of good works and </a:t>
            </a:r>
            <a:r>
              <a:rPr lang="en-US" b="1" i="0" dirty="0" err="1">
                <a:latin typeface="Arial" panose="020B0604020202020204" pitchFamily="34" charset="0"/>
                <a:cs typeface="Arial" panose="020B0604020202020204" pitchFamily="34" charset="0"/>
              </a:rPr>
              <a:t>almsdeeds</a:t>
            </a:r>
            <a:r>
              <a:rPr lang="en-US" b="1" i="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which she did</a:t>
            </a:r>
            <a:r>
              <a:rPr lang="en-US" b="1" dirty="0">
                <a:latin typeface="Arial" panose="020B0604020202020204" pitchFamily="34" charset="0"/>
                <a:cs typeface="Arial" panose="020B0604020202020204" pitchFamily="34" charset="0"/>
              </a:rPr>
              <a:t>. 37 </a:t>
            </a:r>
            <a:r>
              <a:rPr lang="en-US" dirty="0">
                <a:latin typeface="Arial" panose="020B0604020202020204" pitchFamily="34" charset="0"/>
                <a:cs typeface="Arial" panose="020B0604020202020204" pitchFamily="34" charset="0"/>
              </a:rPr>
              <a:t>And it came to pass in those days, that she was sick, and died: whom when they had washed, they laid her in an upper chamber. </a:t>
            </a:r>
            <a:r>
              <a:rPr lang="en-US" b="1" dirty="0">
                <a:latin typeface="Arial" panose="020B0604020202020204" pitchFamily="34" charset="0"/>
                <a:cs typeface="Arial" panose="020B0604020202020204" pitchFamily="34" charset="0"/>
              </a:rPr>
              <a:t>38</a:t>
            </a:r>
            <a:r>
              <a:rPr lang="en-US" dirty="0">
                <a:latin typeface="Arial" panose="020B0604020202020204" pitchFamily="34" charset="0"/>
                <a:cs typeface="Arial" panose="020B0604020202020204" pitchFamily="34" charset="0"/>
              </a:rPr>
              <a:t> And forasmuch as Lydda was nigh to Joppa, and the disciples had heard that Peter was there, they sent unto him two men, desiring him that he would not delay to come to them. </a:t>
            </a:r>
            <a:r>
              <a:rPr lang="en-US" b="1" dirty="0">
                <a:latin typeface="Arial" panose="020B0604020202020204" pitchFamily="34" charset="0"/>
                <a:cs typeface="Arial" panose="020B0604020202020204" pitchFamily="34" charset="0"/>
              </a:rPr>
              <a:t>39</a:t>
            </a:r>
            <a:r>
              <a:rPr lang="en-US" dirty="0">
                <a:latin typeface="Arial" panose="020B0604020202020204" pitchFamily="34" charset="0"/>
                <a:cs typeface="Arial" panose="020B0604020202020204" pitchFamily="34" charset="0"/>
              </a:rPr>
              <a:t> Then Peter arose and went with them. When he was come, they brought him into the upper chamber: and all the widows stood by him weeping, and shewing the coats and garments which Dorcas made, while she was with them.</a:t>
            </a:r>
          </a:p>
        </p:txBody>
      </p:sp>
      <p:sp>
        <p:nvSpPr>
          <p:cNvPr id="4" name="Slide Number Placeholder 3"/>
          <p:cNvSpPr>
            <a:spLocks noGrp="1"/>
          </p:cNvSpPr>
          <p:nvPr>
            <p:ph type="sldNum" sz="quarter" idx="5"/>
          </p:nvPr>
        </p:nvSpPr>
        <p:spPr/>
        <p:txBody>
          <a:bodyPr/>
          <a:lstStyle/>
          <a:p>
            <a:fld id="{FA5A9608-B288-5444-9C81-49B56A597B1B}" type="slidenum">
              <a:rPr lang="en-US" smtClean="0"/>
              <a:t>5</a:t>
            </a:fld>
            <a:endParaRPr lang="en-US" dirty="0"/>
          </a:p>
        </p:txBody>
      </p:sp>
      <p:sp>
        <p:nvSpPr>
          <p:cNvPr id="5" name="Date Placeholder 4">
            <a:extLst>
              <a:ext uri="{FF2B5EF4-FFF2-40B4-BE49-F238E27FC236}">
                <a16:creationId xmlns:a16="http://schemas.microsoft.com/office/drawing/2014/main" id="{2FE273BB-EF1C-27E6-E320-6342DAEFC1A4}"/>
              </a:ext>
            </a:extLst>
          </p:cNvPr>
          <p:cNvSpPr>
            <a:spLocks noGrp="1"/>
          </p:cNvSpPr>
          <p:nvPr>
            <p:ph type="dt" idx="1"/>
          </p:nvPr>
        </p:nvSpPr>
        <p:spPr/>
        <p:txBody>
          <a:bodyPr/>
          <a:lstStyle/>
          <a:p>
            <a:r>
              <a:rPr lang="en-US"/>
              <a:t>5/19/2024 PM</a:t>
            </a:r>
            <a:endParaRPr lang="en-US" dirty="0"/>
          </a:p>
        </p:txBody>
      </p:sp>
    </p:spTree>
    <p:extLst>
      <p:ext uri="{BB962C8B-B14F-4D97-AF65-F5344CB8AC3E}">
        <p14:creationId xmlns:p14="http://schemas.microsoft.com/office/powerpoint/2010/main" val="777125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40238"/>
            <a:ext cx="7315200" cy="5160961"/>
          </a:xfrm>
        </p:spPr>
        <p:txBody>
          <a:bodyPr/>
          <a:lstStyle/>
          <a:p>
            <a:r>
              <a:rPr lang="en-US" sz="1300" b="1" dirty="0">
                <a:latin typeface="Arial" panose="020B0604020202020204" pitchFamily="34" charset="0"/>
                <a:cs typeface="Arial" panose="020B0604020202020204" pitchFamily="34" charset="0"/>
              </a:rPr>
              <a:t>Luke 16:22-23 KJV 22</a:t>
            </a:r>
            <a:r>
              <a:rPr lang="en-US" sz="1300" dirty="0">
                <a:latin typeface="Arial" panose="020B0604020202020204" pitchFamily="34" charset="0"/>
                <a:cs typeface="Arial" panose="020B0604020202020204" pitchFamily="34" charset="0"/>
              </a:rPr>
              <a:t> And it came to pass, that the beggar died, and was carried by the angels into Abraham's bosom: the rich man also died, and was buried; </a:t>
            </a:r>
            <a:r>
              <a:rPr lang="en-US" sz="1300" b="1" dirty="0">
                <a:latin typeface="Arial" panose="020B0604020202020204" pitchFamily="34" charset="0"/>
                <a:cs typeface="Arial" panose="020B0604020202020204" pitchFamily="34" charset="0"/>
              </a:rPr>
              <a:t>23</a:t>
            </a:r>
            <a:r>
              <a:rPr lang="en-US" sz="1300" dirty="0">
                <a:latin typeface="Arial" panose="020B0604020202020204" pitchFamily="34" charset="0"/>
                <a:cs typeface="Arial" panose="020B0604020202020204" pitchFamily="34" charset="0"/>
              </a:rPr>
              <a:t> And in hell he lift up his eyes, being in torments, and </a:t>
            </a:r>
            <a:r>
              <a:rPr lang="en-US" sz="1300" dirty="0" err="1">
                <a:latin typeface="Arial" panose="020B0604020202020204" pitchFamily="34" charset="0"/>
                <a:cs typeface="Arial" panose="020B0604020202020204" pitchFamily="34" charset="0"/>
              </a:rPr>
              <a:t>seeth</a:t>
            </a:r>
            <a:r>
              <a:rPr lang="en-US" sz="1300" dirty="0">
                <a:latin typeface="Arial" panose="020B0604020202020204" pitchFamily="34" charset="0"/>
                <a:cs typeface="Arial" panose="020B0604020202020204" pitchFamily="34" charset="0"/>
              </a:rPr>
              <a:t> Abraham afar off, and Lazarus in his bosom.</a:t>
            </a:r>
          </a:p>
          <a:p>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James 2:26 KJV 26 </a:t>
            </a:r>
            <a:r>
              <a:rPr lang="en-US" sz="1300" dirty="0">
                <a:latin typeface="Arial" panose="020B0604020202020204" pitchFamily="34" charset="0"/>
                <a:cs typeface="Arial" panose="020B0604020202020204" pitchFamily="34" charset="0"/>
              </a:rPr>
              <a:t>For as the body without the spirit is dead, so faith without works is dead also.</a:t>
            </a:r>
          </a:p>
          <a:p>
            <a:r>
              <a:rPr lang="en-US" sz="1300" b="1" dirty="0">
                <a:latin typeface="Arial" panose="020B0604020202020204" pitchFamily="34" charset="0"/>
                <a:cs typeface="Arial" panose="020B0604020202020204" pitchFamily="34" charset="0"/>
              </a:rPr>
              <a:t>Matthew 10:28 KJV 28 </a:t>
            </a:r>
            <a:r>
              <a:rPr lang="en-US" sz="1300" dirty="0">
                <a:latin typeface="Arial" panose="020B0604020202020204" pitchFamily="34" charset="0"/>
                <a:cs typeface="Arial" panose="020B0604020202020204" pitchFamily="34" charset="0"/>
              </a:rPr>
              <a:t>And fear not them which kill the body, but are not able to kill the soul: but rather fear him which is able to destroy both soul and body in hell.</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Matthew 22:32 KJV 32 </a:t>
            </a:r>
            <a:r>
              <a:rPr lang="en-US" sz="1300" dirty="0">
                <a:latin typeface="Arial" panose="020B0604020202020204" pitchFamily="34" charset="0"/>
                <a:cs typeface="Arial" panose="020B0604020202020204" pitchFamily="34" charset="0"/>
              </a:rPr>
              <a:t>I am the God of Abraham, and the God of Isaac, and the God of Jacob? God is not </a:t>
            </a:r>
            <a:r>
              <a:rPr lang="en-US" sz="1300" b="1" dirty="0">
                <a:latin typeface="Arial" panose="020B0604020202020204" pitchFamily="34" charset="0"/>
                <a:cs typeface="Arial" panose="020B0604020202020204" pitchFamily="34" charset="0"/>
              </a:rPr>
              <a:t>the God of the dead, but of the living.</a:t>
            </a:r>
          </a:p>
          <a:p>
            <a:r>
              <a:rPr lang="en-US" sz="1300" b="1" dirty="0">
                <a:latin typeface="Arial" panose="020B0604020202020204" pitchFamily="34" charset="0"/>
                <a:cs typeface="Arial" panose="020B0604020202020204" pitchFamily="34" charset="0"/>
              </a:rPr>
              <a:t>Ecclesiastes 12:5-7 KJV 5 Also when they shall be afraid of that which is high, and fears shall be in the way, and the almond tree shall flourish, and the grasshopper shall be a burden, and desire shall fail: because man </a:t>
            </a:r>
            <a:r>
              <a:rPr lang="en-US" sz="1300" b="1" dirty="0" err="1">
                <a:latin typeface="Arial" panose="020B0604020202020204" pitchFamily="34" charset="0"/>
                <a:cs typeface="Arial" panose="020B0604020202020204" pitchFamily="34" charset="0"/>
              </a:rPr>
              <a:t>goeth</a:t>
            </a:r>
            <a:r>
              <a:rPr lang="en-US" sz="1300" b="1" dirty="0">
                <a:latin typeface="Arial" panose="020B0604020202020204" pitchFamily="34" charset="0"/>
                <a:cs typeface="Arial" panose="020B0604020202020204" pitchFamily="34" charset="0"/>
              </a:rPr>
              <a:t> to his long home, and the mourners go about the streets</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6 </a:t>
            </a:r>
            <a:r>
              <a:rPr lang="en-US" sz="1300" dirty="0">
                <a:latin typeface="Arial" panose="020B0604020202020204" pitchFamily="34" charset="0"/>
                <a:cs typeface="Arial" panose="020B0604020202020204" pitchFamily="34" charset="0"/>
              </a:rPr>
              <a:t>Or ever the silver cord be loosed, or the golden bowl be broken, or the pitcher be broken at the fountain, or the wheel broken at the cistern. </a:t>
            </a:r>
            <a:r>
              <a:rPr lang="en-US" sz="1300" b="1" dirty="0">
                <a:latin typeface="Arial" panose="020B0604020202020204" pitchFamily="34" charset="0"/>
                <a:cs typeface="Arial" panose="020B0604020202020204" pitchFamily="34" charset="0"/>
              </a:rPr>
              <a:t>7 Then shall the dust return to the earth as it was: and the spirit shall return unto God who gave it.</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2 Corinthians 4:17-18 KJV 17 </a:t>
            </a:r>
            <a:r>
              <a:rPr lang="en-US" sz="1300" dirty="0">
                <a:latin typeface="Arial" panose="020B0604020202020204" pitchFamily="34" charset="0"/>
                <a:cs typeface="Arial" panose="020B0604020202020204" pitchFamily="34" charset="0"/>
              </a:rPr>
              <a:t>For our light affliction, which is but for a moment, worketh for us a far more exceeding and eternal weight of glory; </a:t>
            </a:r>
            <a:r>
              <a:rPr lang="en-US" sz="1300" b="1" dirty="0">
                <a:latin typeface="Arial" panose="020B0604020202020204" pitchFamily="34" charset="0"/>
                <a:cs typeface="Arial" panose="020B0604020202020204" pitchFamily="34" charset="0"/>
              </a:rPr>
              <a:t>18</a:t>
            </a:r>
            <a:r>
              <a:rPr lang="en-US" sz="1300" dirty="0">
                <a:latin typeface="Arial" panose="020B0604020202020204" pitchFamily="34" charset="0"/>
                <a:cs typeface="Arial" panose="020B0604020202020204" pitchFamily="34" charset="0"/>
              </a:rPr>
              <a:t> While we look not at the things which are seen, but at the things which are not seen: for the things which are seen are temporal; but the things which are not seen are eternal.</a:t>
            </a:r>
          </a:p>
        </p:txBody>
      </p:sp>
      <p:sp>
        <p:nvSpPr>
          <p:cNvPr id="4" name="Slide Number Placeholder 3"/>
          <p:cNvSpPr>
            <a:spLocks noGrp="1"/>
          </p:cNvSpPr>
          <p:nvPr>
            <p:ph type="sldNum" sz="quarter" idx="5"/>
          </p:nvPr>
        </p:nvSpPr>
        <p:spPr/>
        <p:txBody>
          <a:bodyPr/>
          <a:lstStyle/>
          <a:p>
            <a:fld id="{FA5A9608-B288-5444-9C81-49B56A597B1B}" type="slidenum">
              <a:rPr lang="en-US" smtClean="0"/>
              <a:t>6</a:t>
            </a:fld>
            <a:endParaRPr lang="en-US" dirty="0"/>
          </a:p>
        </p:txBody>
      </p:sp>
      <p:sp>
        <p:nvSpPr>
          <p:cNvPr id="5" name="Date Placeholder 4">
            <a:extLst>
              <a:ext uri="{FF2B5EF4-FFF2-40B4-BE49-F238E27FC236}">
                <a16:creationId xmlns:a16="http://schemas.microsoft.com/office/drawing/2014/main" id="{7C1AB4D0-515D-2F05-5A57-1862B9AD14EF}"/>
              </a:ext>
            </a:extLst>
          </p:cNvPr>
          <p:cNvSpPr>
            <a:spLocks noGrp="1"/>
          </p:cNvSpPr>
          <p:nvPr>
            <p:ph type="dt" idx="1"/>
          </p:nvPr>
        </p:nvSpPr>
        <p:spPr/>
        <p:txBody>
          <a:bodyPr/>
          <a:lstStyle/>
          <a:p>
            <a:r>
              <a:rPr lang="en-US"/>
              <a:t>5/19/2024 PM</a:t>
            </a:r>
            <a:endParaRPr lang="en-US" dirty="0"/>
          </a:p>
        </p:txBody>
      </p:sp>
    </p:spTree>
    <p:extLst>
      <p:ext uri="{BB962C8B-B14F-4D97-AF65-F5344CB8AC3E}">
        <p14:creationId xmlns:p14="http://schemas.microsoft.com/office/powerpoint/2010/main" val="396180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5413"/>
            <a:ext cx="4321175" cy="3240087"/>
          </a:xfrm>
        </p:spPr>
      </p:sp>
      <p:sp>
        <p:nvSpPr>
          <p:cNvPr id="3" name="Notes Placeholder 2"/>
          <p:cNvSpPr>
            <a:spLocks noGrp="1"/>
          </p:cNvSpPr>
          <p:nvPr>
            <p:ph type="body" idx="1"/>
          </p:nvPr>
        </p:nvSpPr>
        <p:spPr>
          <a:xfrm>
            <a:off x="0" y="3365500"/>
            <a:ext cx="7315200" cy="6235699"/>
          </a:xfrm>
        </p:spPr>
        <p:txBody>
          <a:bodyPr/>
          <a:lstStyle/>
          <a:p>
            <a:pPr algn="l"/>
            <a:r>
              <a:rPr lang="en-US" sz="1300" b="1" i="0" u="sng" dirty="0">
                <a:latin typeface="Arial" panose="020B0604020202020204" pitchFamily="34" charset="0"/>
                <a:cs typeface="Arial" panose="020B0604020202020204" pitchFamily="34" charset="0"/>
              </a:rPr>
              <a:t>Luke 16:22-30</a:t>
            </a:r>
            <a:r>
              <a:rPr lang="en-US" sz="1300" b="1" i="0" dirty="0">
                <a:latin typeface="Arial" panose="020B0604020202020204" pitchFamily="34" charset="0"/>
                <a:cs typeface="Arial" panose="020B0604020202020204" pitchFamily="34" charset="0"/>
              </a:rPr>
              <a:t> – </a:t>
            </a:r>
            <a:r>
              <a:rPr lang="en-US" sz="1300" i="0" dirty="0">
                <a:latin typeface="Arial" panose="020B0604020202020204" pitchFamily="34" charset="0"/>
                <a:cs typeface="Arial" panose="020B0604020202020204" pitchFamily="34" charset="0"/>
              </a:rPr>
              <a:t>Read text</a:t>
            </a:r>
          </a:p>
          <a:p>
            <a:pPr algn="l"/>
            <a:r>
              <a:rPr lang="en-US" sz="1300" b="1" i="1" u="sng" dirty="0">
                <a:latin typeface="Arial" panose="020B0604020202020204" pitchFamily="34" charset="0"/>
                <a:cs typeface="Arial" panose="020B0604020202020204" pitchFamily="34" charset="0"/>
              </a:rPr>
              <a:t>Abraham</a:t>
            </a:r>
            <a:r>
              <a:rPr lang="en-US" sz="1300" b="1" dirty="0">
                <a:latin typeface="Arial" panose="020B0604020202020204" pitchFamily="34" charset="0"/>
                <a:cs typeface="Arial" panose="020B0604020202020204" pitchFamily="34" charset="0"/>
              </a:rPr>
              <a:t> - Genesis 25:8 KJV 8 </a:t>
            </a:r>
            <a:r>
              <a:rPr lang="en-US" sz="1300" dirty="0">
                <a:latin typeface="Arial" panose="020B0604020202020204" pitchFamily="34" charset="0"/>
                <a:cs typeface="Arial" panose="020B0604020202020204" pitchFamily="34" charset="0"/>
              </a:rPr>
              <a:t>Then Abraham gave up the ghost, and died in a good old age, an old man, and full of years; and was </a:t>
            </a:r>
            <a:r>
              <a:rPr lang="en-US" sz="1300" b="1" dirty="0">
                <a:latin typeface="Arial" panose="020B0604020202020204" pitchFamily="34" charset="0"/>
                <a:cs typeface="Arial" panose="020B0604020202020204" pitchFamily="34" charset="0"/>
              </a:rPr>
              <a:t>gathered to his people.</a:t>
            </a:r>
          </a:p>
          <a:p>
            <a:pPr marL="362480" indent="-362480">
              <a:buFont typeface="Wingdings" panose="05000000000000000000" pitchFamily="2" charset="2"/>
              <a:buChar char="§"/>
            </a:pPr>
            <a:r>
              <a:rPr lang="en-US" sz="1300" dirty="0">
                <a:latin typeface="Arial" panose="020B0604020202020204" pitchFamily="34" charset="0"/>
                <a:cs typeface="Arial" panose="020B0604020202020204" pitchFamily="34" charset="0"/>
              </a:rPr>
              <a:t>Abraham lived to be 175 years old. The scriptures tell us that he was “gathered to his people” at death. </a:t>
            </a:r>
            <a:r>
              <a:rPr lang="en-US" sz="1300" i="1" u="sng" dirty="0">
                <a:latin typeface="Arial" panose="020B0604020202020204" pitchFamily="34" charset="0"/>
                <a:cs typeface="Arial" panose="020B0604020202020204" pitchFamily="34" charset="0"/>
              </a:rPr>
              <a:t>This phrase seems to indicate a reunion of sorts in the hadean world of those who die.</a:t>
            </a:r>
          </a:p>
          <a:p>
            <a:endParaRPr lang="en-US" sz="1300" i="1" u="sng" dirty="0">
              <a:latin typeface="Arial" panose="020B0604020202020204" pitchFamily="34" charset="0"/>
              <a:cs typeface="Arial" panose="020B0604020202020204" pitchFamily="34" charset="0"/>
            </a:endParaRPr>
          </a:p>
          <a:p>
            <a:r>
              <a:rPr lang="en-US" sz="1300" b="1" i="1" u="sng" dirty="0">
                <a:latin typeface="Arial" panose="020B0604020202020204" pitchFamily="34" charset="0"/>
                <a:cs typeface="Arial" panose="020B0604020202020204" pitchFamily="34" charset="0"/>
              </a:rPr>
              <a:t>Ishmael</a:t>
            </a:r>
            <a:r>
              <a:rPr lang="en-US" sz="1300" b="1" u="sng"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 Genesis 25:17 KJV 17 </a:t>
            </a:r>
            <a:r>
              <a:rPr lang="en-US" sz="1300" dirty="0">
                <a:latin typeface="Arial" panose="020B0604020202020204" pitchFamily="34" charset="0"/>
                <a:cs typeface="Arial" panose="020B0604020202020204" pitchFamily="34" charset="0"/>
              </a:rPr>
              <a:t>And these are the years of the life of Ishmael, an hundred and thirty and seven years: and he gave up the ghost and died; and </a:t>
            </a:r>
            <a:r>
              <a:rPr lang="en-US" sz="1300" b="1" dirty="0">
                <a:latin typeface="Arial" panose="020B0604020202020204" pitchFamily="34" charset="0"/>
                <a:cs typeface="Arial" panose="020B0604020202020204" pitchFamily="34" charset="0"/>
              </a:rPr>
              <a:t>was gathered unto his people</a:t>
            </a:r>
            <a:r>
              <a:rPr lang="en-US" sz="1300" dirty="0">
                <a:latin typeface="Arial" panose="020B0604020202020204" pitchFamily="34" charset="0"/>
                <a:cs typeface="Arial" panose="020B0604020202020204" pitchFamily="34" charset="0"/>
              </a:rPr>
              <a:t>.</a:t>
            </a:r>
          </a:p>
          <a:p>
            <a:r>
              <a:rPr lang="en-US" sz="1300" dirty="0">
                <a:latin typeface="Arial" panose="020B0604020202020204" pitchFamily="34" charset="0"/>
                <a:cs typeface="Arial" panose="020B0604020202020204" pitchFamily="34" charset="0"/>
              </a:rPr>
              <a:t>Jacob</a:t>
            </a:r>
            <a:r>
              <a:rPr lang="en-US" sz="1300" b="1" dirty="0">
                <a:latin typeface="Arial" panose="020B0604020202020204" pitchFamily="34" charset="0"/>
                <a:cs typeface="Arial" panose="020B0604020202020204" pitchFamily="34" charset="0"/>
              </a:rPr>
              <a:t> - Genesis 49:29-33 KJV 29 </a:t>
            </a:r>
            <a:r>
              <a:rPr lang="en-US" sz="1300" dirty="0">
                <a:latin typeface="Arial" panose="020B0604020202020204" pitchFamily="34" charset="0"/>
                <a:cs typeface="Arial" panose="020B0604020202020204" pitchFamily="34" charset="0"/>
              </a:rPr>
              <a:t>And he charged them, and said unto them, I am to be </a:t>
            </a:r>
            <a:r>
              <a:rPr lang="en-US" sz="1300" b="1" i="1" dirty="0">
                <a:latin typeface="Arial" panose="020B0604020202020204" pitchFamily="34" charset="0"/>
                <a:cs typeface="Arial" panose="020B0604020202020204" pitchFamily="34" charset="0"/>
              </a:rPr>
              <a:t>gathered unto my people</a:t>
            </a:r>
            <a:r>
              <a:rPr lang="en-US" sz="1300" dirty="0">
                <a:latin typeface="Arial" panose="020B0604020202020204" pitchFamily="34" charset="0"/>
                <a:cs typeface="Arial" panose="020B0604020202020204" pitchFamily="34" charset="0"/>
              </a:rPr>
              <a:t>: bury me with my fathers in the cave that is in the field of Ephron the Hittite, </a:t>
            </a:r>
            <a:r>
              <a:rPr lang="en-US" sz="1300" b="1" dirty="0">
                <a:latin typeface="Arial" panose="020B0604020202020204" pitchFamily="34" charset="0"/>
                <a:cs typeface="Arial" panose="020B0604020202020204" pitchFamily="34" charset="0"/>
              </a:rPr>
              <a:t>30</a:t>
            </a:r>
            <a:r>
              <a:rPr lang="en-US" sz="1300" dirty="0">
                <a:latin typeface="Arial" panose="020B0604020202020204" pitchFamily="34" charset="0"/>
                <a:cs typeface="Arial" panose="020B0604020202020204" pitchFamily="34" charset="0"/>
              </a:rPr>
              <a:t> In the cave that is in the field of Machpelah, which is before </a:t>
            </a:r>
            <a:r>
              <a:rPr lang="en-US" sz="1300" dirty="0" err="1">
                <a:latin typeface="Arial" panose="020B0604020202020204" pitchFamily="34" charset="0"/>
                <a:cs typeface="Arial" panose="020B0604020202020204" pitchFamily="34" charset="0"/>
              </a:rPr>
              <a:t>Mamre</a:t>
            </a:r>
            <a:r>
              <a:rPr lang="en-US" sz="1300" dirty="0">
                <a:latin typeface="Arial" panose="020B0604020202020204" pitchFamily="34" charset="0"/>
                <a:cs typeface="Arial" panose="020B0604020202020204" pitchFamily="34" charset="0"/>
              </a:rPr>
              <a:t>, in the land of Canaan, which Abraham bought with the field of Ephron the Hittite for a possession of a burying place. </a:t>
            </a:r>
            <a:r>
              <a:rPr lang="en-US" sz="1300" b="1" dirty="0">
                <a:latin typeface="Arial" panose="020B0604020202020204" pitchFamily="34" charset="0"/>
                <a:cs typeface="Arial" panose="020B0604020202020204" pitchFamily="34" charset="0"/>
              </a:rPr>
              <a:t>31</a:t>
            </a:r>
            <a:r>
              <a:rPr lang="en-US" sz="1300" dirty="0">
                <a:latin typeface="Arial" panose="020B0604020202020204" pitchFamily="34" charset="0"/>
                <a:cs typeface="Arial" panose="020B0604020202020204" pitchFamily="34" charset="0"/>
              </a:rPr>
              <a:t> There they buried Abraham and Sarah his wife; there they buried Isaac and Rebekah his wife; and there I buried Leah. </a:t>
            </a:r>
            <a:r>
              <a:rPr lang="en-US" sz="1300" b="1" dirty="0">
                <a:latin typeface="Arial" panose="020B0604020202020204" pitchFamily="34" charset="0"/>
                <a:cs typeface="Arial" panose="020B0604020202020204" pitchFamily="34" charset="0"/>
              </a:rPr>
              <a:t>32</a:t>
            </a:r>
            <a:r>
              <a:rPr lang="en-US" sz="1300" dirty="0">
                <a:latin typeface="Arial" panose="020B0604020202020204" pitchFamily="34" charset="0"/>
                <a:cs typeface="Arial" panose="020B0604020202020204" pitchFamily="34" charset="0"/>
              </a:rPr>
              <a:t> The purchase of the field and of the cave that is therein was from the children of </a:t>
            </a:r>
            <a:r>
              <a:rPr lang="en-US" sz="1300" dirty="0" err="1">
                <a:latin typeface="Arial" panose="020B0604020202020204" pitchFamily="34" charset="0"/>
                <a:cs typeface="Arial" panose="020B0604020202020204" pitchFamily="34" charset="0"/>
              </a:rPr>
              <a:t>Heth</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33</a:t>
            </a:r>
            <a:r>
              <a:rPr lang="en-US" sz="1300" dirty="0">
                <a:latin typeface="Arial" panose="020B0604020202020204" pitchFamily="34" charset="0"/>
                <a:cs typeface="Arial" panose="020B0604020202020204" pitchFamily="34" charset="0"/>
              </a:rPr>
              <a:t> And when Jacob had made an end of commanding his sons, he gathered up his feet into the bed, and yielded up the ghost, and was gathered unto his people.</a:t>
            </a:r>
          </a:p>
          <a:p>
            <a:r>
              <a:rPr lang="en-US" sz="1300" b="1" i="1" u="sng" dirty="0">
                <a:latin typeface="Arial" panose="020B0604020202020204" pitchFamily="34" charset="0"/>
                <a:cs typeface="Arial" panose="020B0604020202020204" pitchFamily="34" charset="0"/>
              </a:rPr>
              <a:t>Moses</a:t>
            </a:r>
            <a:r>
              <a:rPr lang="en-US" sz="1300" b="1" dirty="0">
                <a:latin typeface="Arial" panose="020B0604020202020204" pitchFamily="34" charset="0"/>
                <a:cs typeface="Arial" panose="020B0604020202020204" pitchFamily="34" charset="0"/>
              </a:rPr>
              <a:t> - Deuteronomy 32:48-51 KJV 48 </a:t>
            </a:r>
            <a:r>
              <a:rPr lang="en-US" sz="1300" dirty="0">
                <a:latin typeface="Arial" panose="020B0604020202020204" pitchFamily="34" charset="0"/>
                <a:cs typeface="Arial" panose="020B0604020202020204" pitchFamily="34" charset="0"/>
              </a:rPr>
              <a:t>And the LORD spake unto Moses that selfsame day, saying, </a:t>
            </a:r>
            <a:r>
              <a:rPr lang="en-US" sz="1300" b="1" dirty="0">
                <a:latin typeface="Arial" panose="020B0604020202020204" pitchFamily="34" charset="0"/>
                <a:cs typeface="Arial" panose="020B0604020202020204" pitchFamily="34" charset="0"/>
              </a:rPr>
              <a:t>49</a:t>
            </a:r>
            <a:r>
              <a:rPr lang="en-US" sz="1300" dirty="0">
                <a:latin typeface="Arial" panose="020B0604020202020204" pitchFamily="34" charset="0"/>
                <a:cs typeface="Arial" panose="020B0604020202020204" pitchFamily="34" charset="0"/>
              </a:rPr>
              <a:t> Get thee up into this mountain </a:t>
            </a:r>
            <a:r>
              <a:rPr lang="en-US" sz="1300" dirty="0" err="1">
                <a:latin typeface="Arial" panose="020B0604020202020204" pitchFamily="34" charset="0"/>
                <a:cs typeface="Arial" panose="020B0604020202020204" pitchFamily="34" charset="0"/>
              </a:rPr>
              <a:t>Abarim</a:t>
            </a:r>
            <a:r>
              <a:rPr lang="en-US" sz="1300" dirty="0">
                <a:latin typeface="Arial" panose="020B0604020202020204" pitchFamily="34" charset="0"/>
                <a:cs typeface="Arial" panose="020B0604020202020204" pitchFamily="34" charset="0"/>
              </a:rPr>
              <a:t>, unto mount Nebo, which is in the land of Moab, that is over against Jericho; and behold the land of Canaan, which I give unto the children of Israel for a possession: </a:t>
            </a:r>
            <a:r>
              <a:rPr lang="en-US" sz="1300" b="1" dirty="0">
                <a:latin typeface="Arial" panose="020B0604020202020204" pitchFamily="34" charset="0"/>
                <a:cs typeface="Arial" panose="020B0604020202020204" pitchFamily="34" charset="0"/>
              </a:rPr>
              <a:t>50</a:t>
            </a:r>
            <a:r>
              <a:rPr lang="en-US" sz="1300" dirty="0">
                <a:latin typeface="Arial" panose="020B0604020202020204" pitchFamily="34" charset="0"/>
                <a:cs typeface="Arial" panose="020B0604020202020204" pitchFamily="34" charset="0"/>
              </a:rPr>
              <a:t> And die in the mount whither thou </a:t>
            </a:r>
            <a:r>
              <a:rPr lang="en-US" sz="1300" dirty="0" err="1">
                <a:latin typeface="Arial" panose="020B0604020202020204" pitchFamily="34" charset="0"/>
                <a:cs typeface="Arial" panose="020B0604020202020204" pitchFamily="34" charset="0"/>
              </a:rPr>
              <a:t>goest</a:t>
            </a:r>
            <a:r>
              <a:rPr lang="en-US" sz="1300" dirty="0">
                <a:latin typeface="Arial" panose="020B0604020202020204" pitchFamily="34" charset="0"/>
                <a:cs typeface="Arial" panose="020B0604020202020204" pitchFamily="34" charset="0"/>
              </a:rPr>
              <a:t> up, and be </a:t>
            </a:r>
            <a:r>
              <a:rPr lang="en-US" sz="1300" b="1" dirty="0">
                <a:latin typeface="Arial" panose="020B0604020202020204" pitchFamily="34" charset="0"/>
                <a:cs typeface="Arial" panose="020B0604020202020204" pitchFamily="34" charset="0"/>
              </a:rPr>
              <a:t>gathered unto thy people; as Aaron </a:t>
            </a:r>
            <a:r>
              <a:rPr lang="en-US" sz="1300" dirty="0">
                <a:latin typeface="Arial" panose="020B0604020202020204" pitchFamily="34" charset="0"/>
                <a:cs typeface="Arial" panose="020B0604020202020204" pitchFamily="34" charset="0"/>
              </a:rPr>
              <a:t>thy brother died in mount </a:t>
            </a:r>
            <a:r>
              <a:rPr lang="en-US" sz="1300" dirty="0" err="1">
                <a:latin typeface="Arial" panose="020B0604020202020204" pitchFamily="34" charset="0"/>
                <a:cs typeface="Arial" panose="020B0604020202020204" pitchFamily="34" charset="0"/>
              </a:rPr>
              <a:t>Hor</a:t>
            </a:r>
            <a:r>
              <a:rPr lang="en-US" sz="1300" dirty="0">
                <a:latin typeface="Arial" panose="020B0604020202020204" pitchFamily="34" charset="0"/>
                <a:cs typeface="Arial" panose="020B0604020202020204" pitchFamily="34" charset="0"/>
              </a:rPr>
              <a:t>, and was </a:t>
            </a:r>
            <a:r>
              <a:rPr lang="en-US" sz="1300" b="1" dirty="0">
                <a:latin typeface="Arial" panose="020B0604020202020204" pitchFamily="34" charset="0"/>
                <a:cs typeface="Arial" panose="020B0604020202020204" pitchFamily="34" charset="0"/>
              </a:rPr>
              <a:t>gathered unto his people</a:t>
            </a:r>
            <a:r>
              <a:rPr lang="en-US" sz="1300" dirty="0">
                <a:latin typeface="Arial" panose="020B0604020202020204" pitchFamily="34" charset="0"/>
                <a:cs typeface="Arial" panose="020B0604020202020204" pitchFamily="34" charset="0"/>
              </a:rPr>
              <a:t>: </a:t>
            </a:r>
            <a:r>
              <a:rPr lang="en-US" sz="1300" b="1" dirty="0">
                <a:latin typeface="Arial" panose="020B0604020202020204" pitchFamily="34" charset="0"/>
                <a:cs typeface="Arial" panose="020B0604020202020204" pitchFamily="34" charset="0"/>
              </a:rPr>
              <a:t>51</a:t>
            </a:r>
            <a:r>
              <a:rPr lang="en-US" sz="1300" dirty="0">
                <a:latin typeface="Arial" panose="020B0604020202020204" pitchFamily="34" charset="0"/>
                <a:cs typeface="Arial" panose="020B0604020202020204" pitchFamily="34" charset="0"/>
              </a:rPr>
              <a:t> Because ye trespassed against me among the children of Israel at the waters of </a:t>
            </a:r>
            <a:r>
              <a:rPr lang="en-US" sz="1300" dirty="0" err="1">
                <a:latin typeface="Arial" panose="020B0604020202020204" pitchFamily="34" charset="0"/>
                <a:cs typeface="Arial" panose="020B0604020202020204" pitchFamily="34" charset="0"/>
              </a:rPr>
              <a:t>Meribah</a:t>
            </a:r>
            <a:r>
              <a:rPr lang="en-US" sz="1300" dirty="0">
                <a:latin typeface="Arial" panose="020B0604020202020204" pitchFamily="34" charset="0"/>
                <a:cs typeface="Arial" panose="020B0604020202020204" pitchFamily="34" charset="0"/>
              </a:rPr>
              <a:t>-Kadesh, in the wilderness of Zin; because ye sanctified me not in the midst of the children of Israel.</a:t>
            </a:r>
          </a:p>
          <a:p>
            <a:pPr marL="302066" indent="-302066">
              <a:buFont typeface="Wingdings" panose="05000000000000000000" pitchFamily="2" charset="2"/>
              <a:buChar char="§"/>
            </a:pPr>
            <a:r>
              <a:rPr lang="en-US" sz="1300" b="1" dirty="0">
                <a:latin typeface="Arial" panose="020B0604020202020204" pitchFamily="34" charset="0"/>
              </a:rPr>
              <a:t>Cannot mean the burying place</a:t>
            </a:r>
            <a:r>
              <a:rPr lang="en-US" sz="1300" dirty="0">
                <a:latin typeface="Arial" panose="020B0604020202020204" pitchFamily="34" charset="0"/>
              </a:rPr>
              <a:t>, for said of Moses, Deut. 32:50, yet God buried him in secret place. Deuteronomy 34:5-6 KJV 5 So Moses the servant of the LORD died there in the land of Moab, according to the word of the LORD. 6 And he buried him in a valley in the land of Moab, over against </a:t>
            </a:r>
            <a:r>
              <a:rPr lang="en-US" sz="1300" dirty="0" err="1">
                <a:latin typeface="Arial" panose="020B0604020202020204" pitchFamily="34" charset="0"/>
              </a:rPr>
              <a:t>Bethpeor</a:t>
            </a:r>
            <a:r>
              <a:rPr lang="en-US" sz="1300" dirty="0">
                <a:latin typeface="Arial" panose="020B0604020202020204" pitchFamily="34" charset="0"/>
              </a:rPr>
              <a:t>: </a:t>
            </a:r>
            <a:r>
              <a:rPr lang="en-US" sz="1300" b="1" dirty="0">
                <a:latin typeface="Arial" panose="020B0604020202020204" pitchFamily="34" charset="0"/>
              </a:rPr>
              <a:t>but no man </a:t>
            </a:r>
            <a:r>
              <a:rPr lang="en-US" sz="1300" b="1" dirty="0" err="1">
                <a:latin typeface="Arial" panose="020B0604020202020204" pitchFamily="34" charset="0"/>
              </a:rPr>
              <a:t>knoweth</a:t>
            </a:r>
            <a:r>
              <a:rPr lang="en-US" sz="1300" b="1" dirty="0">
                <a:latin typeface="Arial" panose="020B0604020202020204" pitchFamily="34" charset="0"/>
              </a:rPr>
              <a:t> of his </a:t>
            </a:r>
            <a:r>
              <a:rPr lang="en-US" sz="1300" b="1" dirty="0" err="1">
                <a:latin typeface="Arial" panose="020B0604020202020204" pitchFamily="34" charset="0"/>
              </a:rPr>
              <a:t>sepulchre</a:t>
            </a:r>
            <a:r>
              <a:rPr lang="en-US" sz="1300" b="1" dirty="0">
                <a:latin typeface="Arial" panose="020B0604020202020204" pitchFamily="34" charset="0"/>
              </a:rPr>
              <a:t> unto this day. </a:t>
            </a:r>
            <a:endParaRPr lang="en-US" sz="13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A5A9608-B288-5444-9C81-49B56A597B1B}" type="slidenum">
              <a:rPr lang="en-US" smtClean="0"/>
              <a:t>7</a:t>
            </a:fld>
            <a:endParaRPr lang="en-US" dirty="0"/>
          </a:p>
        </p:txBody>
      </p:sp>
      <p:sp>
        <p:nvSpPr>
          <p:cNvPr id="5" name="Date Placeholder 4">
            <a:extLst>
              <a:ext uri="{FF2B5EF4-FFF2-40B4-BE49-F238E27FC236}">
                <a16:creationId xmlns:a16="http://schemas.microsoft.com/office/drawing/2014/main" id="{43B67677-5AED-3B75-6180-84FFF44C089F}"/>
              </a:ext>
            </a:extLst>
          </p:cNvPr>
          <p:cNvSpPr>
            <a:spLocks noGrp="1"/>
          </p:cNvSpPr>
          <p:nvPr>
            <p:ph type="dt" idx="1"/>
          </p:nvPr>
        </p:nvSpPr>
        <p:spPr/>
        <p:txBody>
          <a:bodyPr/>
          <a:lstStyle/>
          <a:p>
            <a:r>
              <a:rPr lang="en-US"/>
              <a:t>5/19/2024 PM</a:t>
            </a:r>
            <a:endParaRPr lang="en-US" dirty="0"/>
          </a:p>
        </p:txBody>
      </p:sp>
    </p:spTree>
    <p:extLst>
      <p:ext uri="{BB962C8B-B14F-4D97-AF65-F5344CB8AC3E}">
        <p14:creationId xmlns:p14="http://schemas.microsoft.com/office/powerpoint/2010/main" val="1073912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255588"/>
            <a:ext cx="4321175" cy="3240087"/>
          </a:xfrm>
        </p:spPr>
      </p:sp>
      <p:sp>
        <p:nvSpPr>
          <p:cNvPr id="3" name="Notes Placeholder 2"/>
          <p:cNvSpPr>
            <a:spLocks noGrp="1"/>
          </p:cNvSpPr>
          <p:nvPr>
            <p:ph type="body" idx="1"/>
          </p:nvPr>
        </p:nvSpPr>
        <p:spPr>
          <a:xfrm>
            <a:off x="0" y="3495674"/>
            <a:ext cx="7315200" cy="6105525"/>
          </a:xfrm>
        </p:spPr>
        <p:txBody>
          <a:bodyPr/>
          <a:lstStyle/>
          <a:p>
            <a:r>
              <a:rPr lang="en-US" sz="1300" b="1" dirty="0">
                <a:latin typeface="Arial" panose="020B0604020202020204" pitchFamily="34" charset="0"/>
                <a:cs typeface="Arial" panose="020B0604020202020204" pitchFamily="34" charset="0"/>
              </a:rPr>
              <a:t>Luke 16:25-31 KJV 25 </a:t>
            </a:r>
            <a:r>
              <a:rPr lang="en-US" sz="1300" dirty="0">
                <a:latin typeface="Arial" panose="020B0604020202020204" pitchFamily="34" charset="0"/>
                <a:cs typeface="Arial" panose="020B0604020202020204" pitchFamily="34" charset="0"/>
              </a:rPr>
              <a:t>But Abraham said, Son, remember that thou in thy lifetime </a:t>
            </a:r>
            <a:r>
              <a:rPr lang="en-US" sz="1300" dirty="0" err="1">
                <a:latin typeface="Arial" panose="020B0604020202020204" pitchFamily="34" charset="0"/>
                <a:cs typeface="Arial" panose="020B0604020202020204" pitchFamily="34" charset="0"/>
              </a:rPr>
              <a:t>receivedst</a:t>
            </a:r>
            <a:r>
              <a:rPr lang="en-US" sz="1300" dirty="0">
                <a:latin typeface="Arial" panose="020B0604020202020204" pitchFamily="34" charset="0"/>
                <a:cs typeface="Arial" panose="020B0604020202020204" pitchFamily="34" charset="0"/>
              </a:rPr>
              <a:t> thy good things, and likewise Lazarus evil things: but now he is comforted, and thou art tormented. </a:t>
            </a:r>
            <a:r>
              <a:rPr lang="en-US" sz="1300" b="1" i="1" u="sng" dirty="0">
                <a:latin typeface="Arial" panose="020B0604020202020204" pitchFamily="34" charset="0"/>
                <a:cs typeface="Arial" panose="020B0604020202020204" pitchFamily="34" charset="0"/>
              </a:rPr>
              <a:t>26 And beside all this, between us and you there is a great gulf fixed: so that they which would pass from hence to you cannot; neither can they pass to us, that would come from thence</a:t>
            </a:r>
            <a:r>
              <a:rPr lang="en-US" sz="1300" b="1" dirty="0">
                <a:latin typeface="Arial" panose="020B0604020202020204" pitchFamily="34" charset="0"/>
                <a:cs typeface="Arial" panose="020B0604020202020204" pitchFamily="34" charset="0"/>
              </a:rPr>
              <a:t>. 27 </a:t>
            </a:r>
            <a:r>
              <a:rPr lang="en-US" sz="1300" dirty="0">
                <a:latin typeface="Arial" panose="020B0604020202020204" pitchFamily="34" charset="0"/>
                <a:cs typeface="Arial" panose="020B0604020202020204" pitchFamily="34" charset="0"/>
              </a:rPr>
              <a:t>Then he said, I pray thee therefore, father, that thou </a:t>
            </a:r>
            <a:r>
              <a:rPr lang="en-US" sz="1300" dirty="0" err="1">
                <a:latin typeface="Arial" panose="020B0604020202020204" pitchFamily="34" charset="0"/>
                <a:cs typeface="Arial" panose="020B0604020202020204" pitchFamily="34" charset="0"/>
              </a:rPr>
              <a:t>wouldest</a:t>
            </a:r>
            <a:r>
              <a:rPr lang="en-US" sz="1300" dirty="0">
                <a:latin typeface="Arial" panose="020B0604020202020204" pitchFamily="34" charset="0"/>
                <a:cs typeface="Arial" panose="020B0604020202020204" pitchFamily="34" charset="0"/>
              </a:rPr>
              <a:t> send him to my father's house: </a:t>
            </a:r>
            <a:r>
              <a:rPr lang="en-US" sz="1300" b="1" dirty="0">
                <a:latin typeface="Arial" panose="020B0604020202020204" pitchFamily="34" charset="0"/>
                <a:cs typeface="Arial" panose="020B0604020202020204" pitchFamily="34" charset="0"/>
              </a:rPr>
              <a:t>28</a:t>
            </a:r>
            <a:r>
              <a:rPr lang="en-US" sz="1300" dirty="0">
                <a:latin typeface="Arial" panose="020B0604020202020204" pitchFamily="34" charset="0"/>
                <a:cs typeface="Arial" panose="020B0604020202020204" pitchFamily="34" charset="0"/>
              </a:rPr>
              <a:t> For I have five brethren; that he may testify unto them, lest they also come into this place of torment. </a:t>
            </a:r>
            <a:r>
              <a:rPr lang="en-US" sz="1300" b="1" dirty="0">
                <a:latin typeface="Arial" panose="020B0604020202020204" pitchFamily="34" charset="0"/>
                <a:cs typeface="Arial" panose="020B0604020202020204" pitchFamily="34" charset="0"/>
              </a:rPr>
              <a:t>29</a:t>
            </a:r>
            <a:r>
              <a:rPr lang="en-US" sz="1300" dirty="0">
                <a:latin typeface="Arial" panose="020B0604020202020204" pitchFamily="34" charset="0"/>
                <a:cs typeface="Arial" panose="020B0604020202020204" pitchFamily="34" charset="0"/>
              </a:rPr>
              <a:t> Abraham saith unto him, They have Moses and the prophets; let them hear them. </a:t>
            </a:r>
            <a:r>
              <a:rPr lang="en-US" sz="1300" b="1" dirty="0">
                <a:latin typeface="Arial" panose="020B0604020202020204" pitchFamily="34" charset="0"/>
                <a:cs typeface="Arial" panose="020B0604020202020204" pitchFamily="34" charset="0"/>
              </a:rPr>
              <a:t>30</a:t>
            </a:r>
            <a:r>
              <a:rPr lang="en-US" sz="1300" dirty="0">
                <a:latin typeface="Arial" panose="020B0604020202020204" pitchFamily="34" charset="0"/>
                <a:cs typeface="Arial" panose="020B0604020202020204" pitchFamily="34" charset="0"/>
              </a:rPr>
              <a:t> And he said, Nay, father Abraham: but if one went unto them from the dead, they will repent. </a:t>
            </a:r>
            <a:r>
              <a:rPr lang="en-US" sz="1300" b="1" dirty="0">
                <a:latin typeface="Arial" panose="020B0604020202020204" pitchFamily="34" charset="0"/>
                <a:cs typeface="Arial" panose="020B0604020202020204" pitchFamily="34" charset="0"/>
              </a:rPr>
              <a:t>31</a:t>
            </a:r>
            <a:r>
              <a:rPr lang="en-US" sz="1300" dirty="0">
                <a:latin typeface="Arial" panose="020B0604020202020204" pitchFamily="34" charset="0"/>
                <a:cs typeface="Arial" panose="020B0604020202020204" pitchFamily="34" charset="0"/>
              </a:rPr>
              <a:t> And he said unto him, If they hear not Moses and the prophets, neither will they be persuaded, though one rose from the dead.</a:t>
            </a:r>
          </a:p>
          <a:p>
            <a:endParaRPr lang="en-US" sz="1300" dirty="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2 Corinthians 6:1-2 KJV 1 </a:t>
            </a:r>
            <a:r>
              <a:rPr lang="en-US" sz="1300" dirty="0">
                <a:latin typeface="Arial" panose="020B0604020202020204" pitchFamily="34" charset="0"/>
                <a:cs typeface="Arial" panose="020B0604020202020204" pitchFamily="34" charset="0"/>
              </a:rPr>
              <a:t>We then, as workers together with him, beseech you also that ye receive not the grace of God in vain. 2 (For he saith, I have heard thee in a time accepted, and in the day of salvation have I </a:t>
            </a:r>
            <a:r>
              <a:rPr lang="en-US" sz="1300" dirty="0" err="1">
                <a:latin typeface="Arial" panose="020B0604020202020204" pitchFamily="34" charset="0"/>
                <a:cs typeface="Arial" panose="020B0604020202020204" pitchFamily="34" charset="0"/>
              </a:rPr>
              <a:t>succoured</a:t>
            </a:r>
            <a:r>
              <a:rPr lang="en-US" sz="1300" dirty="0">
                <a:latin typeface="Arial" panose="020B0604020202020204" pitchFamily="34" charset="0"/>
                <a:cs typeface="Arial" panose="020B0604020202020204" pitchFamily="34" charset="0"/>
              </a:rPr>
              <a:t> thee: behold, now is the accepted time; </a:t>
            </a:r>
            <a:r>
              <a:rPr lang="en-US" sz="1300" b="1" dirty="0">
                <a:latin typeface="Arial" panose="020B0604020202020204" pitchFamily="34" charset="0"/>
                <a:cs typeface="Arial" panose="020B0604020202020204" pitchFamily="34" charset="0"/>
              </a:rPr>
              <a:t>behold, now is the day of salvation.)  </a:t>
            </a:r>
            <a:r>
              <a:rPr lang="en-US" sz="1300" dirty="0">
                <a:latin typeface="Arial" panose="020B0604020202020204" pitchFamily="34" charset="0"/>
                <a:cs typeface="Arial" panose="020B0604020202020204" pitchFamily="34" charset="0"/>
              </a:rPr>
              <a:t>Paul cites </a:t>
            </a:r>
            <a:r>
              <a:rPr lang="en-US" sz="1300" b="1" dirty="0">
                <a:latin typeface="Arial" panose="020B0604020202020204" pitchFamily="34" charset="0"/>
                <a:cs typeface="Arial" panose="020B0604020202020204" pitchFamily="34" charset="0"/>
              </a:rPr>
              <a:t>Isa 49:8 </a:t>
            </a:r>
            <a:r>
              <a:rPr lang="en-US" sz="1300" i="1" dirty="0">
                <a:latin typeface="Arial" panose="020B0604020202020204" pitchFamily="34" charset="0"/>
                <a:cs typeface="Arial" panose="020B0604020202020204" pitchFamily="34" charset="0"/>
              </a:rPr>
              <a:t>Thus saith the LORD, In an acceptable time have I heard thee, and in a day of salvation have I helped thee: and I will preserve thee, and give thee for a covenant of the people, to establish the earth, to cause to inherit the desolate heritages;</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Romans 1:16-17 KJV 16 </a:t>
            </a:r>
            <a:r>
              <a:rPr lang="en-US" sz="1300" dirty="0">
                <a:latin typeface="Arial" panose="020B0604020202020204" pitchFamily="34" charset="0"/>
                <a:cs typeface="Arial" panose="020B0604020202020204" pitchFamily="34" charset="0"/>
              </a:rPr>
              <a:t>For I am not ashamed of the gospel of Christ: for it is the power of God unto salvation to every one that believeth; to the Jew first, and also to the Greek</a:t>
            </a:r>
            <a:r>
              <a:rPr lang="en-US" sz="1300" b="1" dirty="0">
                <a:latin typeface="Arial" panose="020B0604020202020204" pitchFamily="34" charset="0"/>
                <a:cs typeface="Arial" panose="020B0604020202020204" pitchFamily="34" charset="0"/>
              </a:rPr>
              <a:t>. 17 </a:t>
            </a:r>
            <a:r>
              <a:rPr lang="en-US" sz="1300" dirty="0">
                <a:latin typeface="Arial" panose="020B0604020202020204" pitchFamily="34" charset="0"/>
                <a:cs typeface="Arial" panose="020B0604020202020204" pitchFamily="34" charset="0"/>
              </a:rPr>
              <a:t>For therein is the righteousness of God revealed from faith to faith: as it is written, The just shall live by faith.</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Romans 6:17-18 KJV 17 </a:t>
            </a:r>
            <a:r>
              <a:rPr lang="en-US" sz="1300" dirty="0">
                <a:latin typeface="Arial" panose="020B0604020202020204" pitchFamily="34" charset="0"/>
                <a:cs typeface="Arial" panose="020B0604020202020204" pitchFamily="34" charset="0"/>
              </a:rPr>
              <a:t>But God be thanked, that ye were the servants of sin, but ye have obeyed from the heart that form of doctrine which was delivered you. 18 Being then made free from sin, ye became the servants of righteousness.</a:t>
            </a:r>
          </a:p>
        </p:txBody>
      </p:sp>
      <p:sp>
        <p:nvSpPr>
          <p:cNvPr id="4" name="Slide Number Placeholder 3"/>
          <p:cNvSpPr>
            <a:spLocks noGrp="1"/>
          </p:cNvSpPr>
          <p:nvPr>
            <p:ph type="sldNum" sz="quarter" idx="5"/>
          </p:nvPr>
        </p:nvSpPr>
        <p:spPr/>
        <p:txBody>
          <a:bodyPr/>
          <a:lstStyle/>
          <a:p>
            <a:fld id="{FA5A9608-B288-5444-9C81-49B56A597B1B}" type="slidenum">
              <a:rPr lang="en-US" smtClean="0"/>
              <a:t>8</a:t>
            </a:fld>
            <a:endParaRPr lang="en-US" dirty="0"/>
          </a:p>
        </p:txBody>
      </p:sp>
      <p:sp>
        <p:nvSpPr>
          <p:cNvPr id="5" name="Date Placeholder 4">
            <a:extLst>
              <a:ext uri="{FF2B5EF4-FFF2-40B4-BE49-F238E27FC236}">
                <a16:creationId xmlns:a16="http://schemas.microsoft.com/office/drawing/2014/main" id="{7CA87604-F6A7-D7D6-645D-CAC3D857730F}"/>
              </a:ext>
            </a:extLst>
          </p:cNvPr>
          <p:cNvSpPr>
            <a:spLocks noGrp="1"/>
          </p:cNvSpPr>
          <p:nvPr>
            <p:ph type="dt" idx="1"/>
          </p:nvPr>
        </p:nvSpPr>
        <p:spPr/>
        <p:txBody>
          <a:bodyPr/>
          <a:lstStyle/>
          <a:p>
            <a:r>
              <a:rPr lang="en-US"/>
              <a:t>5/19/2024 PM</a:t>
            </a:r>
            <a:endParaRPr lang="en-US" dirty="0"/>
          </a:p>
        </p:txBody>
      </p:sp>
    </p:spTree>
    <p:extLst>
      <p:ext uri="{BB962C8B-B14F-4D97-AF65-F5344CB8AC3E}">
        <p14:creationId xmlns:p14="http://schemas.microsoft.com/office/powerpoint/2010/main" val="300980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r>
              <a:rPr lang="en-US" sz="1300" b="1" dirty="0">
                <a:latin typeface="Arial" panose="020B0604020202020204" pitchFamily="34" charset="0"/>
                <a:cs typeface="Arial" panose="020B0604020202020204" pitchFamily="34" charset="0"/>
              </a:rPr>
              <a:t>2 Peter 3:9 ASV 9</a:t>
            </a:r>
            <a:r>
              <a:rPr lang="en-US" sz="1300" dirty="0">
                <a:latin typeface="Arial" panose="020B0604020202020204" pitchFamily="34" charset="0"/>
                <a:cs typeface="Arial" panose="020B0604020202020204" pitchFamily="34" charset="0"/>
              </a:rPr>
              <a:t> The Lord is not slack concerning his promise, as some count slackness; but is longsuffering to you-ward, not wishing that any should perish, but that all should come to repentance.</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John 3:16-17 KJV 16 </a:t>
            </a:r>
            <a:r>
              <a:rPr lang="en-US" sz="1300" dirty="0">
                <a:latin typeface="Arial" panose="020B0604020202020204" pitchFamily="34" charset="0"/>
                <a:cs typeface="Arial" panose="020B0604020202020204" pitchFamily="34" charset="0"/>
              </a:rPr>
              <a:t>For God so loved the world, that he gave his only begotten Son, that </a:t>
            </a:r>
            <a:r>
              <a:rPr lang="en-US" sz="1300" b="1" dirty="0">
                <a:latin typeface="Arial" panose="020B0604020202020204" pitchFamily="34" charset="0"/>
                <a:cs typeface="Arial" panose="020B0604020202020204" pitchFamily="34" charset="0"/>
              </a:rPr>
              <a:t>whosoever believeth in him should not perish, but have everlasting life. 1</a:t>
            </a:r>
            <a:r>
              <a:rPr lang="en-US" sz="1300" dirty="0">
                <a:latin typeface="Arial" panose="020B0604020202020204" pitchFamily="34" charset="0"/>
                <a:cs typeface="Arial" panose="020B0604020202020204" pitchFamily="34" charset="0"/>
              </a:rPr>
              <a:t>7 For God sent not his Son into the world to condemn the world; but that the world through him might be saved.\</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1 John 4:9 KJV 9 </a:t>
            </a:r>
            <a:r>
              <a:rPr lang="en-US" sz="1300" dirty="0">
                <a:latin typeface="Arial" panose="020B0604020202020204" pitchFamily="34" charset="0"/>
                <a:cs typeface="Arial" panose="020B0604020202020204" pitchFamily="34" charset="0"/>
              </a:rPr>
              <a:t>In this was manifested the love of God toward us, because that God sent his only begotten Son into the world, that we might live through him.</a:t>
            </a:r>
          </a:p>
          <a:p>
            <a:pPr marL="181240" indent="-181240">
              <a:buFont typeface="Wingdings" panose="05000000000000000000" pitchFamily="2" charset="2"/>
              <a:buChar char="§"/>
            </a:pPr>
            <a:r>
              <a:rPr lang="en-US" sz="1300" b="1" dirty="0">
                <a:latin typeface="Arial" panose="020B0604020202020204" pitchFamily="34" charset="0"/>
                <a:cs typeface="Arial" panose="020B0604020202020204" pitchFamily="34" charset="0"/>
              </a:rPr>
              <a:t>Romans 5:6-8 ASV 6 </a:t>
            </a:r>
            <a:r>
              <a:rPr lang="en-US" sz="1300" dirty="0">
                <a:latin typeface="Arial" panose="020B0604020202020204" pitchFamily="34" charset="0"/>
                <a:cs typeface="Arial" panose="020B0604020202020204" pitchFamily="34" charset="0"/>
              </a:rPr>
              <a:t>For while we were yet weak, in due season Christ died for the ungodly. </a:t>
            </a:r>
            <a:r>
              <a:rPr lang="en-US" sz="1300" b="1" dirty="0">
                <a:latin typeface="Arial" panose="020B0604020202020204" pitchFamily="34" charset="0"/>
                <a:cs typeface="Arial" panose="020B0604020202020204" pitchFamily="34" charset="0"/>
              </a:rPr>
              <a:t>7</a:t>
            </a:r>
            <a:r>
              <a:rPr lang="en-US" sz="1300" dirty="0">
                <a:latin typeface="Arial" panose="020B0604020202020204" pitchFamily="34" charset="0"/>
                <a:cs typeface="Arial" panose="020B0604020202020204" pitchFamily="34" charset="0"/>
              </a:rPr>
              <a:t> For scarcely for a righteous man will one die: for peradventure for the good man some one would even dare to die. </a:t>
            </a:r>
            <a:r>
              <a:rPr lang="en-US" sz="1300" b="1" dirty="0">
                <a:latin typeface="Arial" panose="020B0604020202020204" pitchFamily="34" charset="0"/>
                <a:cs typeface="Arial" panose="020B0604020202020204" pitchFamily="34" charset="0"/>
              </a:rPr>
              <a:t>8</a:t>
            </a:r>
            <a:r>
              <a:rPr lang="en-US" sz="1300" dirty="0">
                <a:latin typeface="Arial" panose="020B0604020202020204" pitchFamily="34" charset="0"/>
                <a:cs typeface="Arial" panose="020B0604020202020204" pitchFamily="34" charset="0"/>
              </a:rPr>
              <a:t> But God </a:t>
            </a:r>
            <a:r>
              <a:rPr lang="en-US" sz="1300" dirty="0" err="1">
                <a:latin typeface="Arial" panose="020B0604020202020204" pitchFamily="34" charset="0"/>
                <a:cs typeface="Arial" panose="020B0604020202020204" pitchFamily="34" charset="0"/>
              </a:rPr>
              <a:t>commendeth</a:t>
            </a:r>
            <a:r>
              <a:rPr lang="en-US" sz="1300" dirty="0">
                <a:latin typeface="Arial" panose="020B0604020202020204" pitchFamily="34" charset="0"/>
                <a:cs typeface="Arial" panose="020B0604020202020204" pitchFamily="34" charset="0"/>
              </a:rPr>
              <a:t> his own love toward us, in that, while we were yet sinners, Christ died for us.</a:t>
            </a:r>
          </a:p>
          <a:p>
            <a:pPr marL="181240" indent="-181240">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a:p>
            <a:pPr marL="181240" indent="-181240">
              <a:buFont typeface="Wingdings" panose="05000000000000000000" pitchFamily="2" charset="2"/>
              <a:buChar char="§"/>
            </a:pPr>
            <a:endParaRPr lang="en-US" sz="1300" dirty="0">
              <a:latin typeface="Arial" panose="020B0604020202020204" pitchFamily="34" charset="0"/>
              <a:cs typeface="Arial" panose="020B0604020202020204" pitchFamily="34" charset="0"/>
            </a:endParaRPr>
          </a:p>
          <a:p>
            <a:endParaRPr lang="en-US" sz="1300" dirty="0">
              <a:latin typeface="Candara" panose="020E0502030303020204" pitchFamily="34" charset="0"/>
            </a:endParaRPr>
          </a:p>
        </p:txBody>
      </p:sp>
      <p:sp>
        <p:nvSpPr>
          <p:cNvPr id="4" name="Slide Number Placeholder 3"/>
          <p:cNvSpPr>
            <a:spLocks noGrp="1"/>
          </p:cNvSpPr>
          <p:nvPr>
            <p:ph type="sldNum" sz="quarter" idx="5"/>
          </p:nvPr>
        </p:nvSpPr>
        <p:spPr/>
        <p:txBody>
          <a:bodyPr/>
          <a:lstStyle/>
          <a:p>
            <a:fld id="{FA5A9608-B288-5444-9C81-49B56A597B1B}" type="slidenum">
              <a:rPr lang="en-US" smtClean="0"/>
              <a:t>9</a:t>
            </a:fld>
            <a:endParaRPr lang="en-US" dirty="0"/>
          </a:p>
        </p:txBody>
      </p:sp>
      <p:sp>
        <p:nvSpPr>
          <p:cNvPr id="5" name="Date Placeholder 4">
            <a:extLst>
              <a:ext uri="{FF2B5EF4-FFF2-40B4-BE49-F238E27FC236}">
                <a16:creationId xmlns:a16="http://schemas.microsoft.com/office/drawing/2014/main" id="{11E58339-6B3C-2369-19A4-65A6F1C080B4}"/>
              </a:ext>
            </a:extLst>
          </p:cNvPr>
          <p:cNvSpPr>
            <a:spLocks noGrp="1"/>
          </p:cNvSpPr>
          <p:nvPr>
            <p:ph type="dt" idx="1"/>
          </p:nvPr>
        </p:nvSpPr>
        <p:spPr/>
        <p:txBody>
          <a:bodyPr/>
          <a:lstStyle/>
          <a:p>
            <a:r>
              <a:rPr lang="en-US"/>
              <a:t>5/19/2024 PM</a:t>
            </a:r>
            <a:endParaRPr lang="en-US" dirty="0"/>
          </a:p>
        </p:txBody>
      </p:sp>
    </p:spTree>
    <p:extLst>
      <p:ext uri="{BB962C8B-B14F-4D97-AF65-F5344CB8AC3E}">
        <p14:creationId xmlns:p14="http://schemas.microsoft.com/office/powerpoint/2010/main" val="1281557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2161BAA5-48F7-7727-F9D9-CE83907FFBA7}"/>
              </a:ext>
              <a:ext uri="{C183D7F6-B498-43B3-948B-1728B52AA6E4}">
                <adec:decorative xmlns:adec="http://schemas.microsoft.com/office/drawing/2017/decorative" val="1"/>
              </a:ext>
            </a:extLst>
          </p:cNvPr>
          <p:cNvSpPr/>
          <p:nvPr userDrawn="1"/>
        </p:nvSpPr>
        <p:spPr>
          <a:xfrm>
            <a:off x="0" y="0"/>
            <a:ext cx="9144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6" name="Rectangle 5">
            <a:extLst>
              <a:ext uri="{FF2B5EF4-FFF2-40B4-BE49-F238E27FC236}">
                <a16:creationId xmlns:a16="http://schemas.microsoft.com/office/drawing/2014/main" id="{1064ED4F-0011-0734-A8CE-F357C9B3CB59}"/>
              </a:ext>
              <a:ext uri="{C183D7F6-B498-43B3-948B-1728B52AA6E4}">
                <adec:decorative xmlns:adec="http://schemas.microsoft.com/office/drawing/2017/decorative" val="1"/>
              </a:ext>
            </a:extLst>
          </p:cNvPr>
          <p:cNvSpPr/>
          <p:nvPr userDrawn="1"/>
        </p:nvSpPr>
        <p:spPr>
          <a:xfrm>
            <a:off x="7367833" y="0"/>
            <a:ext cx="1253663"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EAC40BC2-4799-E79D-1CFD-4A82C90A1DA8}"/>
              </a:ext>
              <a:ext uri="{C183D7F6-B498-43B3-948B-1728B52AA6E4}">
                <adec:decorative xmlns:adec="http://schemas.microsoft.com/office/drawing/2017/decorative" val="1"/>
              </a:ext>
            </a:extLst>
          </p:cNvPr>
          <p:cNvSpPr/>
          <p:nvPr userDrawn="1"/>
        </p:nvSpPr>
        <p:spPr>
          <a:xfrm>
            <a:off x="8397702" y="0"/>
            <a:ext cx="3429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7D7662E9-6C4B-1DCF-4FA0-9D0E52069DAB}"/>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5268924" y="463975"/>
            <a:ext cx="3163068" cy="3709195"/>
          </a:xfrm>
        </p:spPr>
        <p:txBody>
          <a:bodyPr anchor="b">
            <a:normAutofit/>
          </a:bodyPr>
          <a:lstStyle>
            <a:lvl1pPr algn="l">
              <a:defRPr sz="3600" b="1" spc="-113" baseline="0"/>
            </a:lvl1pPr>
          </a:lstStyle>
          <a:p>
            <a:r>
              <a:rPr lang="en-US" dirty="0"/>
              <a:t>Click to add title</a:t>
            </a:r>
          </a:p>
        </p:txBody>
      </p:sp>
      <p:sp>
        <p:nvSpPr>
          <p:cNvPr id="11" name="Picture Placeholder 10">
            <a:extLst>
              <a:ext uri="{FF2B5EF4-FFF2-40B4-BE49-F238E27FC236}">
                <a16:creationId xmlns:a16="http://schemas.microsoft.com/office/drawing/2014/main" id="{7E2C7390-A781-021E-CEDA-D9040304381E}"/>
              </a:ext>
            </a:extLst>
          </p:cNvPr>
          <p:cNvSpPr>
            <a:spLocks noGrp="1"/>
          </p:cNvSpPr>
          <p:nvPr>
            <p:ph type="pic" sz="quarter" idx="10" hasCustomPrompt="1"/>
          </p:nvPr>
        </p:nvSpPr>
        <p:spPr>
          <a:xfrm>
            <a:off x="690119" y="1741489"/>
            <a:ext cx="4046220" cy="3997325"/>
          </a:xfrm>
          <a:prstGeom prst="roundRect">
            <a:avLst>
              <a:gd name="adj" fmla="val 5229"/>
            </a:avLst>
          </a:prstGeom>
        </p:spPr>
        <p:txBody>
          <a:bodyPr/>
          <a:lstStyle>
            <a:lvl1pPr marL="0" indent="0" algn="ctr">
              <a:buNone/>
              <a:defRPr/>
            </a:lvl1pPr>
          </a:lstStyle>
          <a:p>
            <a:r>
              <a:rPr lang="en-US" dirty="0"/>
              <a:t>Click icon to add picture </a:t>
            </a:r>
          </a:p>
        </p:txBody>
      </p:sp>
    </p:spTree>
    <p:extLst>
      <p:ext uri="{BB962C8B-B14F-4D97-AF65-F5344CB8AC3E}">
        <p14:creationId xmlns:p14="http://schemas.microsoft.com/office/powerpoint/2010/main" val="2916498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3">
    <p:bg>
      <p:bgPr>
        <a:solidFill>
          <a:schemeClr val="tx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9B0186-5603-6346-34F2-6BFA71BC62FA}"/>
              </a:ext>
              <a:ext uri="{C183D7F6-B498-43B3-948B-1728B52AA6E4}">
                <adec:decorative xmlns:adec="http://schemas.microsoft.com/office/drawing/2017/decorative" val="1"/>
              </a:ext>
            </a:extLst>
          </p:cNvPr>
          <p:cNvGrpSpPr/>
          <p:nvPr userDrawn="1"/>
        </p:nvGrpSpPr>
        <p:grpSpPr>
          <a:xfrm>
            <a:off x="4211054" y="2425700"/>
            <a:ext cx="2466698" cy="3439321"/>
            <a:chOff x="5656746" y="820557"/>
            <a:chExt cx="4120055" cy="4308449"/>
          </a:xfrm>
        </p:grpSpPr>
        <p:pic>
          <p:nvPicPr>
            <p:cNvPr id="13" name="Graphic 12">
              <a:extLst>
                <a:ext uri="{FF2B5EF4-FFF2-40B4-BE49-F238E27FC236}">
                  <a16:creationId xmlns:a16="http://schemas.microsoft.com/office/drawing/2014/main" id="{F76A59AE-96E4-A701-461B-61618472B5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4" name="Graphic 13">
              <a:extLst>
                <a:ext uri="{FF2B5EF4-FFF2-40B4-BE49-F238E27FC236}">
                  <a16:creationId xmlns:a16="http://schemas.microsoft.com/office/drawing/2014/main" id="{48649D3D-45B7-44C7-93B4-BDC88C3284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15" name="Rectangle 14">
            <a:extLst>
              <a:ext uri="{FF2B5EF4-FFF2-40B4-BE49-F238E27FC236}">
                <a16:creationId xmlns:a16="http://schemas.microsoft.com/office/drawing/2014/main" id="{D987349E-C488-C02B-B3B1-CCDBD3A78E9C}"/>
              </a:ext>
              <a:ext uri="{C183D7F6-B498-43B3-948B-1728B52AA6E4}">
                <adec:decorative xmlns:adec="http://schemas.microsoft.com/office/drawing/2017/decorative" val="1"/>
              </a:ext>
            </a:extLst>
          </p:cNvPr>
          <p:cNvSpPr/>
          <p:nvPr userDrawn="1"/>
        </p:nvSpPr>
        <p:spPr>
          <a:xfrm>
            <a:off x="1143578" y="1602"/>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285750" y="381000"/>
            <a:ext cx="85725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834390" y="1825626"/>
            <a:ext cx="3618971" cy="4651375"/>
          </a:xfrm>
        </p:spPr>
        <p:txBody>
          <a:bodyPr>
            <a:normAutofit/>
          </a:bodyPr>
          <a:lstStyle>
            <a:lvl1pPr>
              <a:spcAft>
                <a:spcPts val="600"/>
              </a:spcAft>
              <a:defRPr sz="1500"/>
            </a:lvl1pPr>
            <a:lvl2pPr marL="342900" indent="0">
              <a:spcAft>
                <a:spcPts val="600"/>
              </a:spcAft>
              <a:buNone/>
              <a:defRPr sz="1500"/>
            </a:lvl2pPr>
            <a:lvl3pPr marL="685800" indent="0">
              <a:spcAft>
                <a:spcPts val="600"/>
              </a:spcAft>
              <a:buNone/>
              <a:defRPr sz="1500"/>
            </a:lvl3pPr>
            <a:lvl4pPr marL="1028700" indent="0">
              <a:spcAft>
                <a:spcPts val="600"/>
              </a:spcAft>
              <a:buNone/>
              <a:defRPr sz="1500"/>
            </a:lvl4pPr>
            <a:lvl5pPr marL="1371600" indent="0">
              <a:spcAft>
                <a:spcPts val="600"/>
              </a:spcAft>
              <a:buNone/>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EE0070D-0874-F1CC-4E29-6938F5F6349B}"/>
              </a:ext>
            </a:extLst>
          </p:cNvPr>
          <p:cNvSpPr>
            <a:spLocks noGrp="1"/>
          </p:cNvSpPr>
          <p:nvPr>
            <p:ph idx="10" hasCustomPrompt="1"/>
          </p:nvPr>
        </p:nvSpPr>
        <p:spPr>
          <a:xfrm>
            <a:off x="5022584" y="1813720"/>
            <a:ext cx="3492766" cy="4051300"/>
          </a:xfrm>
        </p:spPr>
        <p:txBody>
          <a:bodyPr>
            <a:normAutofit/>
          </a:bodyPr>
          <a:lstStyle>
            <a:lvl1pPr marL="0" indent="0">
              <a:buNone/>
              <a:defRPr sz="1500" b="1"/>
            </a:lvl1pPr>
            <a:lvl2pPr marL="171450">
              <a:defRPr sz="1500"/>
            </a:lvl2pPr>
            <a:lvl3pPr marL="514350">
              <a:defRPr sz="1500"/>
            </a:lvl3pPr>
            <a:lvl4pPr marL="857250">
              <a:defRPr sz="1500"/>
            </a:lvl4pPr>
            <a:lvl5pPr marL="1200150">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5F004FE-7725-F349-1245-F443F9E81B95}"/>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072760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F97B6B-1E04-799C-CDFE-9DAFCA938BE8}"/>
              </a:ext>
              <a:ext uri="{C183D7F6-B498-43B3-948B-1728B52AA6E4}">
                <adec:decorative xmlns:adec="http://schemas.microsoft.com/office/drawing/2017/decorative" val="1"/>
              </a:ext>
            </a:extLst>
          </p:cNvPr>
          <p:cNvSpPr/>
          <p:nvPr userDrawn="1"/>
        </p:nvSpPr>
        <p:spPr>
          <a:xfrm>
            <a:off x="7521727" y="13063"/>
            <a:ext cx="8187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3111DE0A-4C1D-01B1-AA49-D966343F6551}"/>
              </a:ext>
              <a:ext uri="{C183D7F6-B498-43B3-948B-1728B52AA6E4}">
                <adec:decorative xmlns:adec="http://schemas.microsoft.com/office/drawing/2017/decorative" val="1"/>
              </a:ext>
            </a:extLst>
          </p:cNvPr>
          <p:cNvSpPr/>
          <p:nvPr userDrawn="1"/>
        </p:nvSpPr>
        <p:spPr>
          <a:xfrm>
            <a:off x="2832966" y="0"/>
            <a:ext cx="8187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7CBEA20E-0FF2-2897-8BD6-8EFAA8C8D9CB}"/>
              </a:ext>
              <a:ext uri="{C183D7F6-B498-43B3-948B-1728B52AA6E4}">
                <adec:decorative xmlns:adec="http://schemas.microsoft.com/office/drawing/2017/decorative" val="1"/>
              </a:ext>
            </a:extLst>
          </p:cNvPr>
          <p:cNvSpPr/>
          <p:nvPr userDrawn="1"/>
        </p:nvSpPr>
        <p:spPr>
          <a:xfrm>
            <a:off x="7708846" y="0"/>
            <a:ext cx="20403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285750" y="381000"/>
            <a:ext cx="8572500" cy="1325563"/>
          </a:xfrm>
        </p:spPr>
        <p:txBody>
          <a:bodyPr/>
          <a:lstStyle>
            <a:lvl1pPr algn="ctr">
              <a:defRPr/>
            </a:lvl1pPr>
          </a:lstStyle>
          <a:p>
            <a:r>
              <a:rPr lang="en-US" dirty="0"/>
              <a:t>Click to add title</a:t>
            </a:r>
          </a:p>
        </p:txBody>
      </p:sp>
      <p:sp>
        <p:nvSpPr>
          <p:cNvPr id="6" name="Table Placeholder 5">
            <a:extLst>
              <a:ext uri="{FF2B5EF4-FFF2-40B4-BE49-F238E27FC236}">
                <a16:creationId xmlns:a16="http://schemas.microsoft.com/office/drawing/2014/main" id="{E259F776-4BD1-2F21-61F0-3B60DF6F0366}"/>
              </a:ext>
            </a:extLst>
          </p:cNvPr>
          <p:cNvSpPr>
            <a:spLocks noGrp="1"/>
          </p:cNvSpPr>
          <p:nvPr>
            <p:ph type="tbl" sz="quarter" idx="10"/>
          </p:nvPr>
        </p:nvSpPr>
        <p:spPr>
          <a:xfrm>
            <a:off x="628650" y="1825626"/>
            <a:ext cx="7886700" cy="4054475"/>
          </a:xfrm>
        </p:spPr>
        <p:txBody>
          <a:bodyPr/>
          <a:lstStyle>
            <a:lvl1pPr marL="0" indent="0" algn="ctr">
              <a:buNone/>
              <a:defRPr/>
            </a:lvl1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a:t>Click icon to add table</a:t>
            </a:r>
            <a:endParaRPr lang="en-US" dirty="0"/>
          </a:p>
        </p:txBody>
      </p:sp>
      <p:sp>
        <p:nvSpPr>
          <p:cNvPr id="5" name="Slide Number Placeholder 4">
            <a:extLst>
              <a:ext uri="{FF2B5EF4-FFF2-40B4-BE49-F238E27FC236}">
                <a16:creationId xmlns:a16="http://schemas.microsoft.com/office/drawing/2014/main" id="{B22987B8-BA6E-EE2B-BFB9-D52D6D956AF7}"/>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10869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4">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A07D69-1AF2-A193-316E-DD3803E94269}"/>
              </a:ext>
              <a:ext uri="{C183D7F6-B498-43B3-948B-1728B52AA6E4}">
                <adec:decorative xmlns:adec="http://schemas.microsoft.com/office/drawing/2017/decorative" val="1"/>
              </a:ext>
            </a:extLst>
          </p:cNvPr>
          <p:cNvSpPr/>
          <p:nvPr userDrawn="1"/>
        </p:nvSpPr>
        <p:spPr>
          <a:xfrm>
            <a:off x="423905" y="0"/>
            <a:ext cx="187282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74E4D2FA-0049-1792-F6B4-D5FE1EE5A78A}"/>
              </a:ext>
              <a:ext uri="{C183D7F6-B498-43B3-948B-1728B52AA6E4}">
                <adec:decorative xmlns:adec="http://schemas.microsoft.com/office/drawing/2017/decorative" val="1"/>
              </a:ext>
            </a:extLst>
          </p:cNvPr>
          <p:cNvSpPr/>
          <p:nvPr userDrawn="1"/>
        </p:nvSpPr>
        <p:spPr>
          <a:xfrm>
            <a:off x="7794261" y="0"/>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tangle 4">
            <a:extLst>
              <a:ext uri="{FF2B5EF4-FFF2-40B4-BE49-F238E27FC236}">
                <a16:creationId xmlns:a16="http://schemas.microsoft.com/office/drawing/2014/main" id="{386E6ACF-3879-BE02-100B-2096C22357AB}"/>
              </a:ext>
              <a:ext uri="{C183D7F6-B498-43B3-948B-1728B52AA6E4}">
                <adec:decorative xmlns:adec="http://schemas.microsoft.com/office/drawing/2017/decorative" val="1"/>
              </a:ext>
            </a:extLst>
          </p:cNvPr>
          <p:cNvSpPr/>
          <p:nvPr userDrawn="1"/>
        </p:nvSpPr>
        <p:spPr>
          <a:xfrm>
            <a:off x="573242" y="0"/>
            <a:ext cx="3429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6" name="Group 5">
            <a:extLst>
              <a:ext uri="{FF2B5EF4-FFF2-40B4-BE49-F238E27FC236}">
                <a16:creationId xmlns:a16="http://schemas.microsoft.com/office/drawing/2014/main" id="{2E74699B-D6F0-303E-200A-7017E1842F99}"/>
              </a:ext>
              <a:ext uri="{C183D7F6-B498-43B3-948B-1728B52AA6E4}">
                <adec:decorative xmlns:adec="http://schemas.microsoft.com/office/drawing/2017/decorative" val="1"/>
              </a:ext>
            </a:extLst>
          </p:cNvPr>
          <p:cNvGrpSpPr/>
          <p:nvPr userDrawn="1"/>
        </p:nvGrpSpPr>
        <p:grpSpPr>
          <a:xfrm>
            <a:off x="5630055" y="2603778"/>
            <a:ext cx="3090041" cy="4308449"/>
            <a:chOff x="5656746" y="820557"/>
            <a:chExt cx="4120055" cy="4308449"/>
          </a:xfrm>
        </p:grpSpPr>
        <p:pic>
          <p:nvPicPr>
            <p:cNvPr id="7" name="Graphic 6">
              <a:extLst>
                <a:ext uri="{FF2B5EF4-FFF2-40B4-BE49-F238E27FC236}">
                  <a16:creationId xmlns:a16="http://schemas.microsoft.com/office/drawing/2014/main" id="{9C9E38E0-92AE-5063-B259-A22230AA6A2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1" name="Graphic 10">
              <a:extLst>
                <a:ext uri="{FF2B5EF4-FFF2-40B4-BE49-F238E27FC236}">
                  <a16:creationId xmlns:a16="http://schemas.microsoft.com/office/drawing/2014/main" id="{7260EEF0-1C13-AD9A-0967-0460B979EA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285750" y="381000"/>
            <a:ext cx="85725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825640" y="1825625"/>
            <a:ext cx="3509231" cy="4517302"/>
          </a:xfrm>
        </p:spPr>
        <p:txBody>
          <a:bodyPr>
            <a:normAutofit/>
          </a:bodyPr>
          <a:lstStyle>
            <a:lvl1pPr>
              <a:spcAft>
                <a:spcPts val="600"/>
              </a:spcAft>
              <a:defRPr sz="1500"/>
            </a:lvl1pPr>
            <a:lvl2pPr>
              <a:spcAft>
                <a:spcPts val="600"/>
              </a:spcAft>
              <a:defRPr sz="1350"/>
            </a:lvl2pPr>
            <a:lvl3pPr>
              <a:spcAft>
                <a:spcPts val="600"/>
              </a:spcAft>
              <a:defRPr sz="1200"/>
            </a:lvl3pPr>
            <a:lvl4pPr>
              <a:spcAft>
                <a:spcPts val="600"/>
              </a:spcAft>
              <a:defRPr sz="1050"/>
            </a:lvl4pPr>
            <a:lvl5pPr>
              <a:spcAft>
                <a:spcPts val="600"/>
              </a:spcAft>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38FE848A-1123-37B6-C43C-5DC49EE0A1D8}"/>
              </a:ext>
            </a:extLst>
          </p:cNvPr>
          <p:cNvSpPr>
            <a:spLocks noGrp="1"/>
          </p:cNvSpPr>
          <p:nvPr>
            <p:ph idx="11" hasCustomPrompt="1"/>
          </p:nvPr>
        </p:nvSpPr>
        <p:spPr>
          <a:xfrm>
            <a:off x="4809130" y="1825625"/>
            <a:ext cx="3509231" cy="4517302"/>
          </a:xfrm>
        </p:spPr>
        <p:txBody>
          <a:bodyPr>
            <a:normAutofit/>
          </a:bodyPr>
          <a:lstStyle>
            <a:lvl1pPr>
              <a:spcAft>
                <a:spcPts val="600"/>
              </a:spcAft>
              <a:defRPr sz="1500"/>
            </a:lvl1pPr>
            <a:lvl2pPr>
              <a:spcAft>
                <a:spcPts val="600"/>
              </a:spcAft>
              <a:defRPr sz="1350"/>
            </a:lvl2pPr>
            <a:lvl3pPr>
              <a:spcAft>
                <a:spcPts val="600"/>
              </a:spcAft>
              <a:defRPr sz="1200"/>
            </a:lvl3pPr>
            <a:lvl4pPr>
              <a:spcAft>
                <a:spcPts val="600"/>
              </a:spcAft>
              <a:defRPr sz="1050"/>
            </a:lvl4pPr>
            <a:lvl5pPr>
              <a:spcAft>
                <a:spcPts val="600"/>
              </a:spcAft>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a:extLst>
              <a:ext uri="{FF2B5EF4-FFF2-40B4-BE49-F238E27FC236}">
                <a16:creationId xmlns:a16="http://schemas.microsoft.com/office/drawing/2014/main" id="{0FB0C591-7E28-3722-4795-07BFB9ED09CF}"/>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02851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50290D7-ABD3-D880-F002-A497290AC094}"/>
              </a:ext>
              <a:ext uri="{C183D7F6-B498-43B3-948B-1728B52AA6E4}">
                <adec:decorative xmlns:adec="http://schemas.microsoft.com/office/drawing/2017/decorative" val="1"/>
              </a:ext>
            </a:extLst>
          </p:cNvPr>
          <p:cNvSpPr/>
          <p:nvPr userDrawn="1"/>
        </p:nvSpPr>
        <p:spPr>
          <a:xfrm>
            <a:off x="-2434" y="-3248"/>
            <a:ext cx="9144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6" name="Rectangle 5">
            <a:extLst>
              <a:ext uri="{FF2B5EF4-FFF2-40B4-BE49-F238E27FC236}">
                <a16:creationId xmlns:a16="http://schemas.microsoft.com/office/drawing/2014/main" id="{05312039-7E28-974D-ED1C-90F1E53E9C97}"/>
              </a:ext>
              <a:ext uri="{C183D7F6-B498-43B3-948B-1728B52AA6E4}">
                <adec:decorative xmlns:adec="http://schemas.microsoft.com/office/drawing/2017/decorative" val="1"/>
              </a:ext>
            </a:extLst>
          </p:cNvPr>
          <p:cNvSpPr/>
          <p:nvPr userDrawn="1"/>
        </p:nvSpPr>
        <p:spPr>
          <a:xfrm>
            <a:off x="8476120" y="0"/>
            <a:ext cx="81872"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94C39822-D546-CAF5-43A0-84756C8C7B6B}"/>
              </a:ext>
              <a:ext uri="{C183D7F6-B498-43B3-948B-1728B52AA6E4}">
                <adec:decorative xmlns:adec="http://schemas.microsoft.com/office/drawing/2017/decorative" val="1"/>
              </a:ext>
            </a:extLst>
          </p:cNvPr>
          <p:cNvSpPr/>
          <p:nvPr userDrawn="1"/>
        </p:nvSpPr>
        <p:spPr>
          <a:xfrm>
            <a:off x="8071339" y="0"/>
            <a:ext cx="20403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BFAD7832-54F8-F683-7C5A-71ABBBD6D13E}"/>
              </a:ext>
              <a:ext uri="{C183D7F6-B498-43B3-948B-1728B52AA6E4}">
                <adec:decorative xmlns:adec="http://schemas.microsoft.com/office/drawing/2017/decorative" val="1"/>
              </a:ext>
            </a:extLst>
          </p:cNvPr>
          <p:cNvSpPr/>
          <p:nvPr userDrawn="1"/>
        </p:nvSpPr>
        <p:spPr>
          <a:xfrm>
            <a:off x="226166" y="270595"/>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5265507" y="382344"/>
            <a:ext cx="3283325" cy="2719337"/>
          </a:xfrm>
        </p:spPr>
        <p:txBody>
          <a:bodyPr anchor="b">
            <a:normAutofit/>
          </a:bodyPr>
          <a:lstStyle>
            <a:lvl1pPr algn="l">
              <a:defRPr sz="3300" b="1" spc="0" baseline="0"/>
            </a:lvl1pPr>
          </a:lstStyle>
          <a:p>
            <a:r>
              <a:rPr lang="en-US" dirty="0"/>
              <a:t>Click to add title</a:t>
            </a:r>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683809" y="1751760"/>
            <a:ext cx="4046220" cy="3997325"/>
          </a:xfrm>
          <a:prstGeom prst="roundRect">
            <a:avLst>
              <a:gd name="adj" fmla="val 5229"/>
            </a:avLst>
          </a:prstGeom>
        </p:spPr>
        <p:txBody>
          <a:bodyPr/>
          <a:lstStyle>
            <a:lvl1pPr marL="0" indent="0" algn="ctr">
              <a:buNone/>
              <a:defRPr/>
            </a:lvl1pPr>
          </a:lstStyle>
          <a:p>
            <a:r>
              <a:rPr lang="en-US" dirty="0"/>
              <a:t>Click icon to add picture </a:t>
            </a:r>
          </a:p>
        </p:txBody>
      </p:sp>
      <p:sp>
        <p:nvSpPr>
          <p:cNvPr id="43" name="Content Placeholder 42">
            <a:extLst>
              <a:ext uri="{FF2B5EF4-FFF2-40B4-BE49-F238E27FC236}">
                <a16:creationId xmlns:a16="http://schemas.microsoft.com/office/drawing/2014/main" id="{6EE87FA3-5409-C076-826E-A5685EB21E22}"/>
              </a:ext>
            </a:extLst>
          </p:cNvPr>
          <p:cNvSpPr>
            <a:spLocks noGrp="1"/>
          </p:cNvSpPr>
          <p:nvPr>
            <p:ph sz="quarter" idx="11" hasCustomPrompt="1"/>
          </p:nvPr>
        </p:nvSpPr>
        <p:spPr>
          <a:xfrm>
            <a:off x="5272494" y="3340801"/>
            <a:ext cx="3276338" cy="3166331"/>
          </a:xfrm>
        </p:spPr>
        <p:txBody>
          <a:bodyPr>
            <a:normAutofit/>
          </a:bodyPr>
          <a:lstStyle>
            <a:lvl1pPr marL="0" indent="0">
              <a:lnSpc>
                <a:spcPct val="90000"/>
              </a:lnSpc>
              <a:spcBef>
                <a:spcPts val="750"/>
              </a:spcBef>
              <a:buFont typeface="Arial" panose="020B0604020202020204" pitchFamily="34" charset="0"/>
              <a:buNone/>
              <a:defRPr sz="1500"/>
            </a:lvl1pPr>
            <a:lvl2pPr marL="428625" indent="0">
              <a:lnSpc>
                <a:spcPct val="90000"/>
              </a:lnSpc>
              <a:spcBef>
                <a:spcPts val="750"/>
              </a:spcBef>
              <a:buFont typeface="Arial" panose="020B0604020202020204" pitchFamily="34" charset="0"/>
              <a:buNone/>
              <a:defRPr sz="1350"/>
            </a:lvl2pPr>
            <a:lvl3pPr marL="728663" indent="0">
              <a:lnSpc>
                <a:spcPct val="90000"/>
              </a:lnSpc>
              <a:spcBef>
                <a:spcPts val="750"/>
              </a:spcBef>
              <a:buFont typeface="Arial" panose="020B0604020202020204" pitchFamily="34" charset="0"/>
              <a:buNone/>
              <a:defRPr sz="1200"/>
            </a:lvl3pPr>
            <a:lvl4pPr marL="1071563" indent="0">
              <a:lnSpc>
                <a:spcPct val="90000"/>
              </a:lnSpc>
              <a:spcBef>
                <a:spcPts val="750"/>
              </a:spcBef>
              <a:buFont typeface="Arial" panose="020B0604020202020204" pitchFamily="34" charset="0"/>
              <a:buNone/>
              <a:defRPr sz="1050"/>
            </a:lvl4pPr>
            <a:lvl5pPr marL="1414463" indent="0">
              <a:lnSpc>
                <a:spcPct val="90000"/>
              </a:lnSpc>
              <a:spcBef>
                <a:spcPts val="750"/>
              </a:spcBef>
              <a:buFont typeface="Arial" panose="020B0604020202020204" pitchFamily="34" charset="0"/>
              <a:buNone/>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2793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lstStyle/>
          <a:p>
            <a:r>
              <a:rPr lang="en-US" dirty="0"/>
              <a:t>Click to add title</a:t>
            </a:r>
          </a:p>
        </p:txBody>
      </p:sp>
      <p:sp>
        <p:nvSpPr>
          <p:cNvPr id="3" name="Date Placeholder 2">
            <a:extLst>
              <a:ext uri="{FF2B5EF4-FFF2-40B4-BE49-F238E27FC236}">
                <a16:creationId xmlns:a16="http://schemas.microsoft.com/office/drawing/2014/main" id="{F284CE42-5F4D-E722-7ABC-852575A3EBA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752FCB7E-A25D-2786-57F4-CAC8C0B7EE0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908020-3841-3809-A971-C013AF1CA4DB}"/>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6D726-924C-E5EB-B28C-E3B9B44623E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279A287-35CA-B289-525D-D67FB24B3B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5EB2365-305E-AE99-1CD4-605540C718EB}"/>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75107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3171825" y="0"/>
            <a:ext cx="5972176"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000125" y="1020446"/>
            <a:ext cx="2171700" cy="1325563"/>
          </a:xfrm>
        </p:spPr>
        <p:txBody>
          <a:bodyPr anchor="b">
            <a:normAutofit/>
          </a:bodyPr>
          <a:lstStyle>
            <a:lvl1pPr>
              <a:defRPr sz="2100" spc="113"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000125" y="2674014"/>
            <a:ext cx="2171700" cy="3269589"/>
          </a:xfrm>
        </p:spPr>
        <p:txBody>
          <a:bodyPr>
            <a:normAutofit/>
          </a:bodyPr>
          <a:lstStyle>
            <a:lvl1pPr marL="0" indent="0">
              <a:lnSpc>
                <a:spcPct val="140000"/>
              </a:lnSpc>
              <a:spcBef>
                <a:spcPts val="750"/>
              </a:spcBef>
              <a:buNone/>
              <a:defRPr sz="1350">
                <a:solidFill>
                  <a:schemeClr val="bg1"/>
                </a:solidFill>
              </a:defRPr>
            </a:lvl1pPr>
            <a:lvl2pPr marL="342900" indent="0">
              <a:lnSpc>
                <a:spcPct val="140000"/>
              </a:lnSpc>
              <a:spcBef>
                <a:spcPts val="750"/>
              </a:spcBef>
              <a:buNone/>
              <a:defRPr sz="1350">
                <a:solidFill>
                  <a:schemeClr val="bg1"/>
                </a:solidFill>
              </a:defRPr>
            </a:lvl2pPr>
            <a:lvl3pPr marL="685800" indent="0">
              <a:lnSpc>
                <a:spcPct val="140000"/>
              </a:lnSpc>
              <a:spcBef>
                <a:spcPts val="750"/>
              </a:spcBef>
              <a:buNone/>
              <a:defRPr sz="1350">
                <a:solidFill>
                  <a:schemeClr val="bg1"/>
                </a:solidFill>
              </a:defRPr>
            </a:lvl3pPr>
            <a:lvl4pPr marL="1028700" indent="0">
              <a:lnSpc>
                <a:spcPct val="140000"/>
              </a:lnSpc>
              <a:spcBef>
                <a:spcPts val="750"/>
              </a:spcBef>
              <a:buNone/>
              <a:defRPr sz="1350">
                <a:solidFill>
                  <a:schemeClr val="bg1"/>
                </a:solidFill>
              </a:defRPr>
            </a:lvl4pPr>
            <a:lvl5pPr marL="1371600" indent="0">
              <a:lnSpc>
                <a:spcPct val="140000"/>
              </a:lnSpc>
              <a:spcBef>
                <a:spcPts val="750"/>
              </a:spcBef>
              <a:buNone/>
              <a:defRPr sz="135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000125" y="6356350"/>
            <a:ext cx="2864421" cy="365125"/>
          </a:xfrm>
        </p:spPr>
        <p:txBody>
          <a:bodyPr/>
          <a:lstStyle>
            <a:lvl1pPr algn="l">
              <a:defRPr sz="675"/>
            </a:lvl1pPr>
          </a:lstStyle>
          <a:p>
            <a:r>
              <a:rPr lang="en-US"/>
              <a:t>Pitch deck</a:t>
            </a:r>
            <a:endParaRPr lang="en-US" dirty="0"/>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7780013" y="6356350"/>
            <a:ext cx="740664" cy="365125"/>
          </a:xfrm>
        </p:spPr>
        <p:txBody>
          <a:bodyPr/>
          <a:lstStyle>
            <a:lvl1pPr>
              <a:defRPr sz="675"/>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756308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31C49C2-4E92-6564-1A68-190EFACC56DC}"/>
              </a:ext>
              <a:ext uri="{C183D7F6-B498-43B3-948B-1728B52AA6E4}">
                <adec:decorative xmlns:adec="http://schemas.microsoft.com/office/drawing/2017/decorative" val="1"/>
              </a:ext>
            </a:extLst>
          </p:cNvPr>
          <p:cNvSpPr/>
          <p:nvPr userDrawn="1"/>
        </p:nvSpPr>
        <p:spPr>
          <a:xfrm flipH="1">
            <a:off x="0" y="0"/>
            <a:ext cx="9144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 name="Rectangle 6">
            <a:extLst>
              <a:ext uri="{FF2B5EF4-FFF2-40B4-BE49-F238E27FC236}">
                <a16:creationId xmlns:a16="http://schemas.microsoft.com/office/drawing/2014/main" id="{5003C2B3-3873-7FFA-2567-57F2F6ABBFCB}"/>
              </a:ext>
              <a:ext uri="{C183D7F6-B498-43B3-948B-1728B52AA6E4}">
                <adec:decorative xmlns:adec="http://schemas.microsoft.com/office/drawing/2017/decorative" val="1"/>
              </a:ext>
            </a:extLst>
          </p:cNvPr>
          <p:cNvSpPr/>
          <p:nvPr userDrawn="1"/>
        </p:nvSpPr>
        <p:spPr>
          <a:xfrm>
            <a:off x="572500" y="0"/>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63619A50-ADC7-AA30-E96F-D0853D0DD7C6}"/>
              </a:ext>
              <a:ext uri="{C183D7F6-B498-43B3-948B-1728B52AA6E4}">
                <adec:decorative xmlns:adec="http://schemas.microsoft.com/office/drawing/2017/decorative" val="1"/>
              </a:ext>
            </a:extLst>
          </p:cNvPr>
          <p:cNvSpPr/>
          <p:nvPr userDrawn="1"/>
        </p:nvSpPr>
        <p:spPr>
          <a:xfrm>
            <a:off x="948762" y="0"/>
            <a:ext cx="3429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26447AC2-F09C-2AC2-0522-F871987D66DB}"/>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350355" y="576471"/>
            <a:ext cx="3623407" cy="2266121"/>
          </a:xfrm>
        </p:spPr>
        <p:txBody>
          <a:bodyPr anchor="ctr">
            <a:normAutofit/>
          </a:bodyPr>
          <a:lstStyle>
            <a:lvl1pPr algn="r">
              <a:defRPr sz="3300" b="0" spc="0" baseline="0"/>
            </a:lvl1pPr>
          </a:lstStyle>
          <a:p>
            <a:r>
              <a:rPr lang="en-US"/>
              <a:t>Click to edit Master title style</a:t>
            </a:r>
            <a:endParaRPr lang="en-US" dirty="0"/>
          </a:p>
        </p:txBody>
      </p:sp>
      <p:sp>
        <p:nvSpPr>
          <p:cNvPr id="17" name="Content Placeholder 16">
            <a:extLst>
              <a:ext uri="{FF2B5EF4-FFF2-40B4-BE49-F238E27FC236}">
                <a16:creationId xmlns:a16="http://schemas.microsoft.com/office/drawing/2014/main" id="{7C3A4AA6-1D0C-DE79-F399-33299CB812C6}"/>
              </a:ext>
            </a:extLst>
          </p:cNvPr>
          <p:cNvSpPr>
            <a:spLocks noGrp="1"/>
          </p:cNvSpPr>
          <p:nvPr>
            <p:ph sz="quarter" idx="11" hasCustomPrompt="1"/>
          </p:nvPr>
        </p:nvSpPr>
        <p:spPr>
          <a:xfrm>
            <a:off x="350355" y="3031435"/>
            <a:ext cx="3623407" cy="3478944"/>
          </a:xfrm>
        </p:spPr>
        <p:txBody>
          <a:bodyPr>
            <a:normAutofit/>
          </a:bodyPr>
          <a:lstStyle>
            <a:lvl1pPr marL="0" indent="0" algn="r">
              <a:lnSpc>
                <a:spcPct val="100000"/>
              </a:lnSpc>
              <a:spcBef>
                <a:spcPts val="750"/>
              </a:spcBef>
              <a:buNone/>
              <a:defRPr sz="1800"/>
            </a:lvl1pPr>
            <a:lvl2pPr marL="342900" indent="0" algn="r">
              <a:lnSpc>
                <a:spcPct val="100000"/>
              </a:lnSpc>
              <a:spcBef>
                <a:spcPts val="750"/>
              </a:spcBef>
              <a:buNone/>
              <a:defRPr sz="1500"/>
            </a:lvl2pPr>
            <a:lvl3pPr marL="685800" indent="0" algn="r">
              <a:lnSpc>
                <a:spcPct val="100000"/>
              </a:lnSpc>
              <a:spcBef>
                <a:spcPts val="750"/>
              </a:spcBef>
              <a:buNone/>
              <a:defRPr sz="1350"/>
            </a:lvl3pPr>
            <a:lvl4pPr marL="1028700" indent="0" algn="r">
              <a:lnSpc>
                <a:spcPct val="100000"/>
              </a:lnSpc>
              <a:spcBef>
                <a:spcPts val="750"/>
              </a:spcBef>
              <a:buNone/>
              <a:defRPr sz="1200"/>
            </a:lvl4pPr>
            <a:lvl5pPr marL="1371600" indent="0" algn="r">
              <a:lnSpc>
                <a:spcPct val="100000"/>
              </a:lnSpc>
              <a:spcBef>
                <a:spcPts val="75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4417529" y="1751217"/>
            <a:ext cx="4046220" cy="3997325"/>
          </a:xfrm>
          <a:prstGeom prst="roundRect">
            <a:avLst>
              <a:gd name="adj" fmla="val 5229"/>
            </a:avLst>
          </a:prstGeom>
        </p:spPr>
        <p:txBody>
          <a:bodyPr/>
          <a:lstStyle>
            <a:lvl1pPr marL="0" indent="0" algn="ctr">
              <a:buNone/>
              <a:defRPr/>
            </a:lvl1pPr>
          </a:lstStyle>
          <a:p>
            <a:r>
              <a:rPr lang="en-US" dirty="0"/>
              <a:t>Click icon to add picture </a:t>
            </a:r>
          </a:p>
        </p:txBody>
      </p:sp>
      <p:sp>
        <p:nvSpPr>
          <p:cNvPr id="11" name="Slide Number Placeholder 10">
            <a:extLst>
              <a:ext uri="{FF2B5EF4-FFF2-40B4-BE49-F238E27FC236}">
                <a16:creationId xmlns:a16="http://schemas.microsoft.com/office/drawing/2014/main" id="{F1E58A54-F746-59CF-007A-329493EC502C}"/>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53075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Right 1">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6A991E4A-E418-E9C0-B35B-0A81DCE3AB54}"/>
              </a:ext>
              <a:ext uri="{C183D7F6-B498-43B3-948B-1728B52AA6E4}">
                <adec:decorative xmlns:adec="http://schemas.microsoft.com/office/drawing/2017/decorative" val="1"/>
              </a:ext>
            </a:extLst>
          </p:cNvPr>
          <p:cNvSpPr/>
          <p:nvPr userDrawn="1"/>
        </p:nvSpPr>
        <p:spPr>
          <a:xfrm>
            <a:off x="-2434" y="-3248"/>
            <a:ext cx="9144000" cy="6858000"/>
          </a:xfrm>
          <a:custGeom>
            <a:avLst/>
            <a:gdLst>
              <a:gd name="connsiteX0" fmla="*/ 1138655 w 12192000"/>
              <a:gd name="connsiteY0" fmla="*/ 1746908 h 6858000"/>
              <a:gd name="connsiteX1" fmla="*/ 913599 w 12192000"/>
              <a:gd name="connsiteY1" fmla="*/ 1971964 h 6858000"/>
              <a:gd name="connsiteX2" fmla="*/ 913599 w 12192000"/>
              <a:gd name="connsiteY2" fmla="*/ 5520711 h 6858000"/>
              <a:gd name="connsiteX3" fmla="*/ 1138655 w 12192000"/>
              <a:gd name="connsiteY3" fmla="*/ 5745767 h 6858000"/>
              <a:gd name="connsiteX4" fmla="*/ 6091846 w 12192000"/>
              <a:gd name="connsiteY4" fmla="*/ 5745767 h 6858000"/>
              <a:gd name="connsiteX5" fmla="*/ 6316902 w 12192000"/>
              <a:gd name="connsiteY5" fmla="*/ 5520711 h 6858000"/>
              <a:gd name="connsiteX6" fmla="*/ 6316902 w 12192000"/>
              <a:gd name="connsiteY6" fmla="*/ 1971964 h 6858000"/>
              <a:gd name="connsiteX7" fmla="*/ 6091846 w 12192000"/>
              <a:gd name="connsiteY7" fmla="*/ 1746908 h 6858000"/>
              <a:gd name="connsiteX8" fmla="*/ 12184610 w 12192000"/>
              <a:gd name="connsiteY8" fmla="*/ 0 h 6858000"/>
              <a:gd name="connsiteX9" fmla="*/ 12192000 w 12192000"/>
              <a:gd name="connsiteY9" fmla="*/ 0 h 6858000"/>
              <a:gd name="connsiteX10" fmla="*/ 12192000 w 12192000"/>
              <a:gd name="connsiteY10" fmla="*/ 6858000 h 6858000"/>
              <a:gd name="connsiteX11" fmla="*/ 12184610 w 12192000"/>
              <a:gd name="connsiteY11" fmla="*/ 6858000 h 6858000"/>
              <a:gd name="connsiteX12" fmla="*/ 0 w 12192000"/>
              <a:gd name="connsiteY12" fmla="*/ 0 h 6858000"/>
              <a:gd name="connsiteX13" fmla="*/ 918140 w 12192000"/>
              <a:gd name="connsiteY13" fmla="*/ 0 h 6858000"/>
              <a:gd name="connsiteX14" fmla="*/ 918140 w 12192000"/>
              <a:gd name="connsiteY14" fmla="*/ 1010539 h 6858000"/>
              <a:gd name="connsiteX15" fmla="*/ 1195741 w 12192000"/>
              <a:gd name="connsiteY15" fmla="*/ 1288140 h 6858000"/>
              <a:gd name="connsiteX16" fmla="*/ 6043842 w 12192000"/>
              <a:gd name="connsiteY16" fmla="*/ 1288140 h 6858000"/>
              <a:gd name="connsiteX17" fmla="*/ 6321443 w 12192000"/>
              <a:gd name="connsiteY17" fmla="*/ 1010539 h 6858000"/>
              <a:gd name="connsiteX18" fmla="*/ 6321443 w 12192000"/>
              <a:gd name="connsiteY18" fmla="*/ 0 h 6858000"/>
              <a:gd name="connsiteX19" fmla="*/ 11019692 w 12192000"/>
              <a:gd name="connsiteY19" fmla="*/ 0 h 6858000"/>
              <a:gd name="connsiteX20" fmla="*/ 11019692 w 12192000"/>
              <a:gd name="connsiteY20" fmla="*/ 6858000 h 6858000"/>
              <a:gd name="connsiteX21" fmla="*/ 6283982 w 12192000"/>
              <a:gd name="connsiteY21" fmla="*/ 6858000 h 6858000"/>
              <a:gd name="connsiteX22" fmla="*/ 6283982 w 12192000"/>
              <a:gd name="connsiteY22" fmla="*/ 6429590 h 6858000"/>
              <a:gd name="connsiteX23" fmla="*/ 6058926 w 12192000"/>
              <a:gd name="connsiteY23" fmla="*/ 6204534 h 6858000"/>
              <a:gd name="connsiteX24" fmla="*/ 1105735 w 12192000"/>
              <a:gd name="connsiteY24" fmla="*/ 6204534 h 6858000"/>
              <a:gd name="connsiteX25" fmla="*/ 880679 w 12192000"/>
              <a:gd name="connsiteY25" fmla="*/ 6429590 h 6858000"/>
              <a:gd name="connsiteX26" fmla="*/ 880679 w 12192000"/>
              <a:gd name="connsiteY26" fmla="*/ 6858000 h 6858000"/>
              <a:gd name="connsiteX27" fmla="*/ 0 w 12192000"/>
              <a:gd name="connsiteY2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92000" h="6858000">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close/>
                <a:moveTo>
                  <a:pt x="12184610" y="0"/>
                </a:moveTo>
                <a:lnTo>
                  <a:pt x="12192000" y="0"/>
                </a:lnTo>
                <a:lnTo>
                  <a:pt x="12192000" y="6858000"/>
                </a:lnTo>
                <a:lnTo>
                  <a:pt x="12184610" y="6858000"/>
                </a:lnTo>
                <a:close/>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1019692" y="0"/>
                </a:lnTo>
                <a:lnTo>
                  <a:pt x="11019692"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grpSp>
        <p:nvGrpSpPr>
          <p:cNvPr id="8" name="Group 7">
            <a:extLst>
              <a:ext uri="{FF2B5EF4-FFF2-40B4-BE49-F238E27FC236}">
                <a16:creationId xmlns:a16="http://schemas.microsoft.com/office/drawing/2014/main" id="{63315A23-2C00-4A7E-B9E9-65CF734EE176}"/>
              </a:ext>
              <a:ext uri="{C183D7F6-B498-43B3-948B-1728B52AA6E4}">
                <adec:decorative xmlns:adec="http://schemas.microsoft.com/office/drawing/2017/decorative" val="1"/>
              </a:ext>
            </a:extLst>
          </p:cNvPr>
          <p:cNvGrpSpPr/>
          <p:nvPr userDrawn="1"/>
        </p:nvGrpSpPr>
        <p:grpSpPr>
          <a:xfrm>
            <a:off x="6051526" y="1116392"/>
            <a:ext cx="3090041" cy="4308449"/>
            <a:chOff x="5656746" y="820557"/>
            <a:chExt cx="4120055" cy="4308449"/>
          </a:xfrm>
        </p:grpSpPr>
        <p:pic>
          <p:nvPicPr>
            <p:cNvPr id="9" name="Graphic 8">
              <a:extLst>
                <a:ext uri="{FF2B5EF4-FFF2-40B4-BE49-F238E27FC236}">
                  <a16:creationId xmlns:a16="http://schemas.microsoft.com/office/drawing/2014/main" id="{CFF8075D-03CC-DDD4-332C-F26F61AF7F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1" name="Graphic 10">
              <a:extLst>
                <a:ext uri="{FF2B5EF4-FFF2-40B4-BE49-F238E27FC236}">
                  <a16:creationId xmlns:a16="http://schemas.microsoft.com/office/drawing/2014/main" id="{DE03B7A5-6E3E-5DC1-6705-A3B82F408C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13" name="Rectangle 12">
            <a:extLst>
              <a:ext uri="{FF2B5EF4-FFF2-40B4-BE49-F238E27FC236}">
                <a16:creationId xmlns:a16="http://schemas.microsoft.com/office/drawing/2014/main" id="{BFAD7832-54F8-F683-7C5A-71ABBBD6D13E}"/>
              </a:ext>
              <a:ext uri="{C183D7F6-B498-43B3-948B-1728B52AA6E4}">
                <adec:decorative xmlns:adec="http://schemas.microsoft.com/office/drawing/2017/decorative" val="1"/>
              </a:ext>
            </a:extLst>
          </p:cNvPr>
          <p:cNvSpPr/>
          <p:nvPr userDrawn="1"/>
        </p:nvSpPr>
        <p:spPr>
          <a:xfrm>
            <a:off x="226166" y="270595"/>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5265507" y="480627"/>
            <a:ext cx="3378866" cy="2894495"/>
          </a:xfrm>
        </p:spPr>
        <p:txBody>
          <a:bodyPr anchor="b">
            <a:normAutofit/>
          </a:bodyPr>
          <a:lstStyle>
            <a:lvl1pPr algn="l">
              <a:defRPr sz="3300" b="0" spc="0" baseline="0"/>
            </a:lvl1pPr>
          </a:lstStyle>
          <a:p>
            <a:r>
              <a:rPr lang="en-US" dirty="0"/>
              <a:t>Click to add title</a:t>
            </a:r>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686558" y="1751760"/>
            <a:ext cx="4046220" cy="3997325"/>
          </a:xfrm>
          <a:prstGeom prst="roundRect">
            <a:avLst>
              <a:gd name="adj" fmla="val 5229"/>
            </a:avLst>
          </a:prstGeom>
        </p:spPr>
        <p:txBody>
          <a:bodyPr/>
          <a:lstStyle>
            <a:lvl1pPr marL="0" indent="0" algn="ctr">
              <a:buNone/>
              <a:defRPr/>
            </a:lvl1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icon to add picture </a:t>
            </a:r>
          </a:p>
          <a:p>
            <a:endParaRPr lang="en-US" dirty="0"/>
          </a:p>
        </p:txBody>
      </p:sp>
      <p:sp>
        <p:nvSpPr>
          <p:cNvPr id="43" name="Content Placeholder 42">
            <a:extLst>
              <a:ext uri="{FF2B5EF4-FFF2-40B4-BE49-F238E27FC236}">
                <a16:creationId xmlns:a16="http://schemas.microsoft.com/office/drawing/2014/main" id="{6EE87FA3-5409-C076-826E-A5685EB21E22}"/>
              </a:ext>
            </a:extLst>
          </p:cNvPr>
          <p:cNvSpPr>
            <a:spLocks noGrp="1"/>
          </p:cNvSpPr>
          <p:nvPr>
            <p:ph sz="quarter" idx="11" hasCustomPrompt="1"/>
          </p:nvPr>
        </p:nvSpPr>
        <p:spPr>
          <a:xfrm>
            <a:off x="5265985" y="3505201"/>
            <a:ext cx="3022394" cy="3001963"/>
          </a:xfrm>
        </p:spPr>
        <p:txBody>
          <a:bodyPr>
            <a:normAutofit/>
          </a:bodyPr>
          <a:lstStyle>
            <a:lvl1pPr marL="0" indent="0">
              <a:lnSpc>
                <a:spcPct val="100000"/>
              </a:lnSpc>
              <a:spcBef>
                <a:spcPts val="750"/>
              </a:spcBef>
              <a:buNone/>
              <a:defRPr sz="1800"/>
            </a:lvl1pPr>
            <a:lvl2pPr marL="342900" indent="0">
              <a:lnSpc>
                <a:spcPct val="100000"/>
              </a:lnSpc>
              <a:spcBef>
                <a:spcPts val="750"/>
              </a:spcBef>
              <a:buNone/>
              <a:defRPr sz="1500"/>
            </a:lvl2pPr>
            <a:lvl3pPr marL="685800" indent="0">
              <a:lnSpc>
                <a:spcPct val="100000"/>
              </a:lnSpc>
              <a:spcBef>
                <a:spcPts val="750"/>
              </a:spcBef>
              <a:buNone/>
              <a:defRPr sz="1350"/>
            </a:lvl3pPr>
            <a:lvl4pPr marL="1028700" indent="0">
              <a:lnSpc>
                <a:spcPct val="100000"/>
              </a:lnSpc>
              <a:spcBef>
                <a:spcPts val="750"/>
              </a:spcBef>
              <a:buNone/>
              <a:defRPr sz="1200"/>
            </a:lvl4pPr>
            <a:lvl5pPr marL="1371600" indent="0">
              <a:lnSpc>
                <a:spcPct val="100000"/>
              </a:lnSpc>
              <a:spcBef>
                <a:spcPts val="75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1D52A9BE-2A46-4899-C38E-B513CC1AF11E}"/>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265914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tx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A9EF1CCA-35D0-41F4-BC3D-AA1679C3E60D}"/>
              </a:ext>
              <a:ext uri="{C183D7F6-B498-43B3-948B-1728B52AA6E4}">
                <adec:decorative xmlns:adec="http://schemas.microsoft.com/office/drawing/2017/decorative" val="1"/>
              </a:ext>
            </a:extLst>
          </p:cNvPr>
          <p:cNvGrpSpPr/>
          <p:nvPr userDrawn="1"/>
        </p:nvGrpSpPr>
        <p:grpSpPr>
          <a:xfrm>
            <a:off x="957385" y="397443"/>
            <a:ext cx="7214915" cy="6623279"/>
            <a:chOff x="1276514" y="397442"/>
            <a:chExt cx="9619886" cy="6623279"/>
          </a:xfrm>
        </p:grpSpPr>
        <p:grpSp>
          <p:nvGrpSpPr>
            <p:cNvPr id="8" name="Group 7">
              <a:extLst>
                <a:ext uri="{FF2B5EF4-FFF2-40B4-BE49-F238E27FC236}">
                  <a16:creationId xmlns:a16="http://schemas.microsoft.com/office/drawing/2014/main" id="{039112C6-05E1-7A58-F9B3-4ED607F0FEB5}"/>
                </a:ext>
              </a:extLst>
            </p:cNvPr>
            <p:cNvGrpSpPr/>
            <p:nvPr userDrawn="1"/>
          </p:nvGrpSpPr>
          <p:grpSpPr>
            <a:xfrm>
              <a:off x="1276514" y="397442"/>
              <a:ext cx="3028206" cy="3166674"/>
              <a:chOff x="5656746" y="820557"/>
              <a:chExt cx="4120055" cy="4308449"/>
            </a:xfrm>
          </p:grpSpPr>
          <p:pic>
            <p:nvPicPr>
              <p:cNvPr id="9" name="Graphic 8">
                <a:extLst>
                  <a:ext uri="{FF2B5EF4-FFF2-40B4-BE49-F238E27FC236}">
                    <a16:creationId xmlns:a16="http://schemas.microsoft.com/office/drawing/2014/main" id="{580B3039-6990-1E35-87E4-6C581CF7BA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0" name="Graphic 9">
                <a:extLst>
                  <a:ext uri="{FF2B5EF4-FFF2-40B4-BE49-F238E27FC236}">
                    <a16:creationId xmlns:a16="http://schemas.microsoft.com/office/drawing/2014/main" id="{37F0331D-9A8D-485F-9469-6B31E3D61C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grpSp>
          <p:nvGrpSpPr>
            <p:cNvPr id="12" name="Group 11">
              <a:extLst>
                <a:ext uri="{FF2B5EF4-FFF2-40B4-BE49-F238E27FC236}">
                  <a16:creationId xmlns:a16="http://schemas.microsoft.com/office/drawing/2014/main" id="{D1BCBEDD-D6D8-B22D-46D2-C061FBDFE326}"/>
                </a:ext>
              </a:extLst>
            </p:cNvPr>
            <p:cNvGrpSpPr/>
            <p:nvPr userDrawn="1"/>
          </p:nvGrpSpPr>
          <p:grpSpPr>
            <a:xfrm>
              <a:off x="6776345" y="2712272"/>
              <a:ext cx="4120055" cy="4308449"/>
              <a:chOff x="5656746" y="820557"/>
              <a:chExt cx="4120055" cy="4308449"/>
            </a:xfrm>
          </p:grpSpPr>
          <p:pic>
            <p:nvPicPr>
              <p:cNvPr id="13" name="Graphic 12">
                <a:extLst>
                  <a:ext uri="{FF2B5EF4-FFF2-40B4-BE49-F238E27FC236}">
                    <a16:creationId xmlns:a16="http://schemas.microsoft.com/office/drawing/2014/main" id="{43D2104B-238A-6958-53E9-4C3CFC4C99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4" name="Graphic 13">
                <a:extLst>
                  <a:ext uri="{FF2B5EF4-FFF2-40B4-BE49-F238E27FC236}">
                    <a16:creationId xmlns:a16="http://schemas.microsoft.com/office/drawing/2014/main" id="{FE1FCD13-2E12-4019-9FCB-3A53D17321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grpSp>
      <p:sp>
        <p:nvSpPr>
          <p:cNvPr id="7" name="Rectangle 6">
            <a:extLst>
              <a:ext uri="{FF2B5EF4-FFF2-40B4-BE49-F238E27FC236}">
                <a16:creationId xmlns:a16="http://schemas.microsoft.com/office/drawing/2014/main" id="{7CEA9FD7-5B24-27A7-2BB5-A937B6A4DA0F}"/>
              </a:ext>
              <a:ext uri="{C183D7F6-B498-43B3-948B-1728B52AA6E4}">
                <adec:decorative xmlns:adec="http://schemas.microsoft.com/office/drawing/2017/decorative" val="1"/>
              </a:ext>
            </a:extLst>
          </p:cNvPr>
          <p:cNvSpPr/>
          <p:nvPr userDrawn="1"/>
        </p:nvSpPr>
        <p:spPr>
          <a:xfrm>
            <a:off x="7792040" y="0"/>
            <a:ext cx="3429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6C3731B0-8EE6-11A7-D5EB-431792C487D8}"/>
              </a:ext>
              <a:ext uri="{C183D7F6-B498-43B3-948B-1728B52AA6E4}">
                <adec:decorative xmlns:adec="http://schemas.microsoft.com/office/drawing/2017/decorative" val="1"/>
              </a:ext>
            </a:extLst>
          </p:cNvPr>
          <p:cNvSpPr/>
          <p:nvPr userDrawn="1"/>
        </p:nvSpPr>
        <p:spPr>
          <a:xfrm>
            <a:off x="331926" y="0"/>
            <a:ext cx="1581095"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86EEE179-0672-B497-0D0F-DF7C0E09DFC9}"/>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139059" y="507245"/>
            <a:ext cx="6857999" cy="2162065"/>
          </a:xfrm>
        </p:spPr>
        <p:txBody>
          <a:bodyPr anchor="b">
            <a:normAutofit/>
          </a:bodyPr>
          <a:lstStyle>
            <a:lvl1pPr algn="l">
              <a:defRPr sz="3600" b="1"/>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914525" y="3586281"/>
            <a:ext cx="5314950" cy="2286000"/>
          </a:xfrm>
        </p:spPr>
        <p:txBody>
          <a:bodyPr>
            <a:normAutofit/>
          </a:bodyPr>
          <a:lstStyle>
            <a:lvl1pPr marL="0" indent="0" algn="ctr">
              <a:lnSpc>
                <a:spcPct val="100000"/>
              </a:lnSpc>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add subtitle</a:t>
            </a:r>
          </a:p>
        </p:txBody>
      </p:sp>
      <p:sp>
        <p:nvSpPr>
          <p:cNvPr id="6" name="Slide Number Placeholder 5">
            <a:extLst>
              <a:ext uri="{FF2B5EF4-FFF2-40B4-BE49-F238E27FC236}">
                <a16:creationId xmlns:a16="http://schemas.microsoft.com/office/drawing/2014/main" id="{0E8AEB78-507E-76A4-533C-B685FBB93E63}"/>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307153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2">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08A07D-9CD9-61E7-5307-509E256E3280}"/>
              </a:ext>
              <a:ext uri="{C183D7F6-B498-43B3-948B-1728B52AA6E4}">
                <adec:decorative xmlns:adec="http://schemas.microsoft.com/office/drawing/2017/decorative" val="1"/>
              </a:ext>
            </a:extLst>
          </p:cNvPr>
          <p:cNvSpPr/>
          <p:nvPr userDrawn="1"/>
        </p:nvSpPr>
        <p:spPr>
          <a:xfrm>
            <a:off x="726147" y="0"/>
            <a:ext cx="187282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36D3D556-F10A-EC7C-0757-E00C6BD1151D}"/>
              </a:ext>
              <a:ext uri="{C183D7F6-B498-43B3-948B-1728B52AA6E4}">
                <adec:decorative xmlns:adec="http://schemas.microsoft.com/office/drawing/2017/decorative" val="1"/>
              </a:ext>
            </a:extLst>
          </p:cNvPr>
          <p:cNvSpPr/>
          <p:nvPr userDrawn="1"/>
        </p:nvSpPr>
        <p:spPr>
          <a:xfrm>
            <a:off x="4316709" y="0"/>
            <a:ext cx="297743"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 name="Group 4">
            <a:extLst>
              <a:ext uri="{FF2B5EF4-FFF2-40B4-BE49-F238E27FC236}">
                <a16:creationId xmlns:a16="http://schemas.microsoft.com/office/drawing/2014/main" id="{0F434F37-A346-4DC3-ACA1-FE0B5DD0A9D0}"/>
              </a:ext>
              <a:ext uri="{C183D7F6-B498-43B3-948B-1728B52AA6E4}">
                <adec:decorative xmlns:adec="http://schemas.microsoft.com/office/drawing/2017/decorative" val="1"/>
              </a:ext>
            </a:extLst>
          </p:cNvPr>
          <p:cNvGrpSpPr/>
          <p:nvPr userDrawn="1"/>
        </p:nvGrpSpPr>
        <p:grpSpPr>
          <a:xfrm>
            <a:off x="1053948" y="1517830"/>
            <a:ext cx="3090041" cy="4308449"/>
            <a:chOff x="5656746" y="820557"/>
            <a:chExt cx="4120055" cy="4308449"/>
          </a:xfrm>
        </p:grpSpPr>
        <p:pic>
          <p:nvPicPr>
            <p:cNvPr id="6" name="Graphic 5">
              <a:extLst>
                <a:ext uri="{FF2B5EF4-FFF2-40B4-BE49-F238E27FC236}">
                  <a16:creationId xmlns:a16="http://schemas.microsoft.com/office/drawing/2014/main" id="{1CD6BFE6-65DF-2EFD-2AB8-EF54AE6EDEE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5" name="Graphic 14">
              <a:extLst>
                <a:ext uri="{FF2B5EF4-FFF2-40B4-BE49-F238E27FC236}">
                  <a16:creationId xmlns:a16="http://schemas.microsoft.com/office/drawing/2014/main" id="{772A018D-5452-637A-6EFC-8A1C55CE03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21" name="Rectangle 20">
            <a:extLst>
              <a:ext uri="{FF2B5EF4-FFF2-40B4-BE49-F238E27FC236}">
                <a16:creationId xmlns:a16="http://schemas.microsoft.com/office/drawing/2014/main" id="{43AED969-CB3F-45E5-4B56-8D4841A04265}"/>
              </a:ext>
              <a:ext uri="{C183D7F6-B498-43B3-948B-1728B52AA6E4}">
                <adec:decorative xmlns:adec="http://schemas.microsoft.com/office/drawing/2017/decorative" val="1"/>
              </a:ext>
            </a:extLst>
          </p:cNvPr>
          <p:cNvSpPr/>
          <p:nvPr userDrawn="1"/>
        </p:nvSpPr>
        <p:spPr>
          <a:xfrm>
            <a:off x="1990083" y="0"/>
            <a:ext cx="3429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86EEE179-0672-B497-0D0F-DF7C0E09DFC9}"/>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4723143" y="750316"/>
            <a:ext cx="4102193" cy="2066052"/>
          </a:xfrm>
        </p:spPr>
        <p:txBody>
          <a:bodyPr anchor="ctr">
            <a:normAutofit/>
          </a:bodyPr>
          <a:lstStyle>
            <a:lvl1pPr algn="l">
              <a:defRPr sz="3300" b="0"/>
            </a:lvl1pPr>
          </a:lstStyle>
          <a:p>
            <a:r>
              <a:rPr lang="en-US" dirty="0"/>
              <a:t>Click to add title</a:t>
            </a:r>
          </a:p>
        </p:txBody>
      </p:sp>
      <p:sp>
        <p:nvSpPr>
          <p:cNvPr id="23" name="Content Placeholder 22">
            <a:extLst>
              <a:ext uri="{FF2B5EF4-FFF2-40B4-BE49-F238E27FC236}">
                <a16:creationId xmlns:a16="http://schemas.microsoft.com/office/drawing/2014/main" id="{5F3BAA8E-44E6-12B3-F690-09AB8C245E99}"/>
              </a:ext>
            </a:extLst>
          </p:cNvPr>
          <p:cNvSpPr>
            <a:spLocks noGrp="1"/>
          </p:cNvSpPr>
          <p:nvPr>
            <p:ph sz="quarter" idx="10" hasCustomPrompt="1"/>
          </p:nvPr>
        </p:nvSpPr>
        <p:spPr>
          <a:xfrm>
            <a:off x="4723277" y="2884989"/>
            <a:ext cx="3576638" cy="3625392"/>
          </a:xfrm>
        </p:spPr>
        <p:txBody>
          <a:bodyPr>
            <a:normAutofit/>
          </a:bodyPr>
          <a:lstStyle>
            <a:lvl1pPr marL="0" indent="0">
              <a:lnSpc>
                <a:spcPct val="100000"/>
              </a:lnSpc>
              <a:spcBef>
                <a:spcPts val="750"/>
              </a:spcBef>
              <a:buNone/>
              <a:defRPr sz="1800"/>
            </a:lvl1pPr>
            <a:lvl2pPr marL="342900" indent="0">
              <a:lnSpc>
                <a:spcPct val="100000"/>
              </a:lnSpc>
              <a:spcBef>
                <a:spcPts val="750"/>
              </a:spcBef>
              <a:buNone/>
              <a:defRPr sz="1500"/>
            </a:lvl2pPr>
            <a:lvl3pPr marL="685800" indent="0">
              <a:lnSpc>
                <a:spcPct val="100000"/>
              </a:lnSpc>
              <a:spcBef>
                <a:spcPts val="750"/>
              </a:spcBef>
              <a:buNone/>
              <a:defRPr sz="1350"/>
            </a:lvl3pPr>
            <a:lvl4pPr marL="1028700" indent="0">
              <a:lnSpc>
                <a:spcPct val="100000"/>
              </a:lnSpc>
              <a:spcBef>
                <a:spcPts val="750"/>
              </a:spcBef>
              <a:buNone/>
              <a:defRPr sz="1200"/>
            </a:lvl4pPr>
            <a:lvl5pPr marL="1371600" indent="0">
              <a:lnSpc>
                <a:spcPct val="100000"/>
              </a:lnSpc>
              <a:spcBef>
                <a:spcPts val="750"/>
              </a:spcBef>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94A042FB-AE91-12A6-1B9A-55AE16FB5340}"/>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44997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FA63973E-7BCA-0A84-9988-670F7B314B7F}"/>
              </a:ext>
              <a:ext uri="{C183D7F6-B498-43B3-948B-1728B52AA6E4}">
                <adec:decorative xmlns:adec="http://schemas.microsoft.com/office/drawing/2017/decorative" val="1"/>
              </a:ext>
            </a:extLst>
          </p:cNvPr>
          <p:cNvSpPr/>
          <p:nvPr userDrawn="1"/>
        </p:nvSpPr>
        <p:spPr>
          <a:xfrm flipH="1">
            <a:off x="1446" y="1925"/>
            <a:ext cx="9144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 name="Rectangle 6">
            <a:extLst>
              <a:ext uri="{FF2B5EF4-FFF2-40B4-BE49-F238E27FC236}">
                <a16:creationId xmlns:a16="http://schemas.microsoft.com/office/drawing/2014/main" id="{EF9F5EDC-2D5E-96A7-AAB9-D60B6E1AFB98}"/>
              </a:ext>
              <a:ext uri="{C183D7F6-B498-43B3-948B-1728B52AA6E4}">
                <adec:decorative xmlns:adec="http://schemas.microsoft.com/office/drawing/2017/decorative" val="1"/>
              </a:ext>
            </a:extLst>
          </p:cNvPr>
          <p:cNvSpPr/>
          <p:nvPr userDrawn="1"/>
        </p:nvSpPr>
        <p:spPr>
          <a:xfrm>
            <a:off x="1145024" y="3527"/>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B8424DE0-155D-2A3C-788A-5A0C0D9CDADD}"/>
              </a:ext>
              <a:ext uri="{C183D7F6-B498-43B3-948B-1728B52AA6E4}">
                <adec:decorative xmlns:adec="http://schemas.microsoft.com/office/drawing/2017/decorative" val="1"/>
              </a:ext>
            </a:extLst>
          </p:cNvPr>
          <p:cNvSpPr/>
          <p:nvPr userDrawn="1"/>
        </p:nvSpPr>
        <p:spPr>
          <a:xfrm>
            <a:off x="230046" y="275768"/>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2" name="Group 11">
            <a:extLst>
              <a:ext uri="{FF2B5EF4-FFF2-40B4-BE49-F238E27FC236}">
                <a16:creationId xmlns:a16="http://schemas.microsoft.com/office/drawing/2014/main" id="{3B87C557-55D3-F920-773C-DDD1348C42B8}"/>
              </a:ext>
              <a:ext uri="{C183D7F6-B498-43B3-948B-1728B52AA6E4}">
                <adec:decorative xmlns:adec="http://schemas.microsoft.com/office/drawing/2017/decorative" val="1"/>
              </a:ext>
            </a:extLst>
          </p:cNvPr>
          <p:cNvGrpSpPr/>
          <p:nvPr userDrawn="1"/>
        </p:nvGrpSpPr>
        <p:grpSpPr>
          <a:xfrm>
            <a:off x="54505" y="2714198"/>
            <a:ext cx="3090041" cy="4308449"/>
            <a:chOff x="5656746" y="820557"/>
            <a:chExt cx="4120055" cy="4308449"/>
          </a:xfrm>
        </p:grpSpPr>
        <p:pic>
          <p:nvPicPr>
            <p:cNvPr id="14" name="Graphic 13">
              <a:extLst>
                <a:ext uri="{FF2B5EF4-FFF2-40B4-BE49-F238E27FC236}">
                  <a16:creationId xmlns:a16="http://schemas.microsoft.com/office/drawing/2014/main" id="{1BC0724F-AE42-0E0F-E392-0C3EBB9DD8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6" name="Graphic 15">
              <a:extLst>
                <a:ext uri="{FF2B5EF4-FFF2-40B4-BE49-F238E27FC236}">
                  <a16:creationId xmlns:a16="http://schemas.microsoft.com/office/drawing/2014/main" id="{1B6F6A44-F108-5B62-1638-5680B0204E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525501" y="405114"/>
            <a:ext cx="3378866" cy="6007261"/>
          </a:xfrm>
        </p:spPr>
        <p:txBody>
          <a:bodyPr anchor="ctr">
            <a:normAutofit/>
          </a:bodyPr>
          <a:lstStyle>
            <a:lvl1pPr algn="r">
              <a:defRPr sz="3600" b="1" spc="0" baseline="0"/>
            </a:lvl1pPr>
          </a:lstStyle>
          <a:p>
            <a:r>
              <a:rPr lang="en-US" dirty="0"/>
              <a:t>Click to add title</a:t>
            </a:r>
          </a:p>
        </p:txBody>
      </p:sp>
      <p:sp>
        <p:nvSpPr>
          <p:cNvPr id="21" name="Picture Placeholder 10">
            <a:extLst>
              <a:ext uri="{FF2B5EF4-FFF2-40B4-BE49-F238E27FC236}">
                <a16:creationId xmlns:a16="http://schemas.microsoft.com/office/drawing/2014/main" id="{83A8F0F5-EBCC-860A-B0EE-A7F56BA39A4E}"/>
              </a:ext>
            </a:extLst>
          </p:cNvPr>
          <p:cNvSpPr>
            <a:spLocks noGrp="1"/>
          </p:cNvSpPr>
          <p:nvPr>
            <p:ph type="pic" sz="quarter" idx="11" hasCustomPrompt="1"/>
          </p:nvPr>
        </p:nvSpPr>
        <p:spPr>
          <a:xfrm>
            <a:off x="4407059" y="1748993"/>
            <a:ext cx="4046220" cy="3997325"/>
          </a:xfrm>
          <a:prstGeom prst="roundRect">
            <a:avLst>
              <a:gd name="adj" fmla="val 5229"/>
            </a:avLst>
          </a:prstGeom>
        </p:spPr>
        <p:txBody>
          <a:bodyPr/>
          <a:lstStyle>
            <a:lvl1pPr marL="0" indent="0" algn="ctr">
              <a:buNone/>
              <a:defRPr/>
            </a:lvl1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icon to add picture </a:t>
            </a:r>
          </a:p>
          <a:p>
            <a:endParaRPr lang="en-US" dirty="0"/>
          </a:p>
        </p:txBody>
      </p:sp>
      <p:sp>
        <p:nvSpPr>
          <p:cNvPr id="6" name="Slide Number Placeholder 5">
            <a:extLst>
              <a:ext uri="{FF2B5EF4-FFF2-40B4-BE49-F238E27FC236}">
                <a16:creationId xmlns:a16="http://schemas.microsoft.com/office/drawing/2014/main" id="{7660224B-09BE-F95F-F2DE-0EA9731AEB88}"/>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1764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Right 3">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050290D7-ABD3-D880-F002-A497290AC094}"/>
              </a:ext>
              <a:ext uri="{C183D7F6-B498-43B3-948B-1728B52AA6E4}">
                <adec:decorative xmlns:adec="http://schemas.microsoft.com/office/drawing/2017/decorative" val="1"/>
              </a:ext>
            </a:extLst>
          </p:cNvPr>
          <p:cNvSpPr/>
          <p:nvPr userDrawn="1"/>
        </p:nvSpPr>
        <p:spPr>
          <a:xfrm>
            <a:off x="-2434" y="-3248"/>
            <a:ext cx="9144000" cy="6858000"/>
          </a:xfrm>
          <a:custGeom>
            <a:avLst/>
            <a:gdLst>
              <a:gd name="connsiteX0" fmla="*/ 0 w 12192000"/>
              <a:gd name="connsiteY0" fmla="*/ 0 h 6858000"/>
              <a:gd name="connsiteX1" fmla="*/ 918140 w 12192000"/>
              <a:gd name="connsiteY1" fmla="*/ 0 h 6858000"/>
              <a:gd name="connsiteX2" fmla="*/ 918140 w 12192000"/>
              <a:gd name="connsiteY2" fmla="*/ 1010539 h 6858000"/>
              <a:gd name="connsiteX3" fmla="*/ 1195741 w 12192000"/>
              <a:gd name="connsiteY3" fmla="*/ 1288140 h 6858000"/>
              <a:gd name="connsiteX4" fmla="*/ 6043842 w 12192000"/>
              <a:gd name="connsiteY4" fmla="*/ 1288140 h 6858000"/>
              <a:gd name="connsiteX5" fmla="*/ 6321443 w 12192000"/>
              <a:gd name="connsiteY5" fmla="*/ 1010539 h 6858000"/>
              <a:gd name="connsiteX6" fmla="*/ 6321443 w 12192000"/>
              <a:gd name="connsiteY6" fmla="*/ 0 h 6858000"/>
              <a:gd name="connsiteX7" fmla="*/ 12192000 w 12192000"/>
              <a:gd name="connsiteY7" fmla="*/ 0 h 6858000"/>
              <a:gd name="connsiteX8" fmla="*/ 12192000 w 12192000"/>
              <a:gd name="connsiteY8" fmla="*/ 6858000 h 6858000"/>
              <a:gd name="connsiteX9" fmla="*/ 6283982 w 12192000"/>
              <a:gd name="connsiteY9" fmla="*/ 6858000 h 6858000"/>
              <a:gd name="connsiteX10" fmla="*/ 6283982 w 12192000"/>
              <a:gd name="connsiteY10" fmla="*/ 6429590 h 6858000"/>
              <a:gd name="connsiteX11" fmla="*/ 6058926 w 12192000"/>
              <a:gd name="connsiteY11" fmla="*/ 6204534 h 6858000"/>
              <a:gd name="connsiteX12" fmla="*/ 1105735 w 12192000"/>
              <a:gd name="connsiteY12" fmla="*/ 6204534 h 6858000"/>
              <a:gd name="connsiteX13" fmla="*/ 880679 w 12192000"/>
              <a:gd name="connsiteY13" fmla="*/ 6429590 h 6858000"/>
              <a:gd name="connsiteX14" fmla="*/ 880679 w 12192000"/>
              <a:gd name="connsiteY14" fmla="*/ 6858000 h 6858000"/>
              <a:gd name="connsiteX15" fmla="*/ 0 w 12192000"/>
              <a:gd name="connsiteY15" fmla="*/ 6858000 h 6858000"/>
              <a:gd name="connsiteX16" fmla="*/ 0 w 12192000"/>
              <a:gd name="connsiteY16" fmla="*/ 0 h 6858000"/>
              <a:gd name="connsiteX17" fmla="*/ 1138655 w 12192000"/>
              <a:gd name="connsiteY17" fmla="*/ 1746908 h 6858000"/>
              <a:gd name="connsiteX18" fmla="*/ 913599 w 12192000"/>
              <a:gd name="connsiteY18" fmla="*/ 1971964 h 6858000"/>
              <a:gd name="connsiteX19" fmla="*/ 913599 w 12192000"/>
              <a:gd name="connsiteY19" fmla="*/ 5520711 h 6858000"/>
              <a:gd name="connsiteX20" fmla="*/ 1138655 w 12192000"/>
              <a:gd name="connsiteY20" fmla="*/ 5745767 h 6858000"/>
              <a:gd name="connsiteX21" fmla="*/ 6091846 w 12192000"/>
              <a:gd name="connsiteY21" fmla="*/ 5745767 h 6858000"/>
              <a:gd name="connsiteX22" fmla="*/ 6316902 w 12192000"/>
              <a:gd name="connsiteY22" fmla="*/ 5520711 h 6858000"/>
              <a:gd name="connsiteX23" fmla="*/ 6316902 w 12192000"/>
              <a:gd name="connsiteY23" fmla="*/ 1971964 h 6858000"/>
              <a:gd name="connsiteX24" fmla="*/ 6091846 w 12192000"/>
              <a:gd name="connsiteY24" fmla="*/ 1746908 h 6858000"/>
              <a:gd name="connsiteX25" fmla="*/ 1138655 w 12192000"/>
              <a:gd name="connsiteY25" fmla="*/ 17469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6858000">
                <a:moveTo>
                  <a:pt x="0" y="0"/>
                </a:moveTo>
                <a:lnTo>
                  <a:pt x="918140" y="0"/>
                </a:lnTo>
                <a:lnTo>
                  <a:pt x="918140" y="1010539"/>
                </a:lnTo>
                <a:cubicBezTo>
                  <a:pt x="918140" y="1163854"/>
                  <a:pt x="1042426" y="1288140"/>
                  <a:pt x="1195741" y="1288140"/>
                </a:cubicBezTo>
                <a:lnTo>
                  <a:pt x="6043842" y="1288140"/>
                </a:lnTo>
                <a:cubicBezTo>
                  <a:pt x="6197157" y="1288140"/>
                  <a:pt x="6321443" y="1163854"/>
                  <a:pt x="6321443" y="1010539"/>
                </a:cubicBezTo>
                <a:lnTo>
                  <a:pt x="6321443" y="0"/>
                </a:lnTo>
                <a:lnTo>
                  <a:pt x="12192000" y="0"/>
                </a:lnTo>
                <a:lnTo>
                  <a:pt x="12192000" y="6858000"/>
                </a:lnTo>
                <a:lnTo>
                  <a:pt x="6283982" y="6858000"/>
                </a:lnTo>
                <a:lnTo>
                  <a:pt x="6283982" y="6429590"/>
                </a:lnTo>
                <a:cubicBezTo>
                  <a:pt x="6283982" y="6305295"/>
                  <a:pt x="6183221" y="6204534"/>
                  <a:pt x="6058926" y="6204534"/>
                </a:cubicBezTo>
                <a:lnTo>
                  <a:pt x="1105735" y="6204534"/>
                </a:lnTo>
                <a:cubicBezTo>
                  <a:pt x="981440" y="6204534"/>
                  <a:pt x="880679" y="6305295"/>
                  <a:pt x="880679" y="6429590"/>
                </a:cubicBezTo>
                <a:lnTo>
                  <a:pt x="880679" y="6858000"/>
                </a:lnTo>
                <a:lnTo>
                  <a:pt x="0" y="6858000"/>
                </a:lnTo>
                <a:lnTo>
                  <a:pt x="0" y="0"/>
                </a:lnTo>
                <a:close/>
                <a:moveTo>
                  <a:pt x="1138655" y="1746908"/>
                </a:moveTo>
                <a:cubicBezTo>
                  <a:pt x="1014360" y="1746908"/>
                  <a:pt x="913599" y="1847669"/>
                  <a:pt x="913599" y="1971964"/>
                </a:cubicBezTo>
                <a:lnTo>
                  <a:pt x="913599" y="5520711"/>
                </a:lnTo>
                <a:cubicBezTo>
                  <a:pt x="913599" y="5645006"/>
                  <a:pt x="1014360" y="5745767"/>
                  <a:pt x="1138655" y="5745767"/>
                </a:cubicBezTo>
                <a:lnTo>
                  <a:pt x="6091846" y="5745767"/>
                </a:lnTo>
                <a:cubicBezTo>
                  <a:pt x="6216141" y="5745767"/>
                  <a:pt x="6316902" y="5645006"/>
                  <a:pt x="6316902" y="5520711"/>
                </a:cubicBezTo>
                <a:lnTo>
                  <a:pt x="6316902" y="1971964"/>
                </a:lnTo>
                <a:cubicBezTo>
                  <a:pt x="6316902" y="1847669"/>
                  <a:pt x="6216141" y="1746908"/>
                  <a:pt x="6091846" y="1746908"/>
                </a:cubicBezTo>
                <a:lnTo>
                  <a:pt x="1138655" y="1746908"/>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 name="Rectangle 2">
            <a:extLst>
              <a:ext uri="{FF2B5EF4-FFF2-40B4-BE49-F238E27FC236}">
                <a16:creationId xmlns:a16="http://schemas.microsoft.com/office/drawing/2014/main" id="{EBD13AA8-D23C-5C6A-33DF-C454CDF896BD}"/>
              </a:ext>
              <a:ext uri="{C183D7F6-B498-43B3-948B-1728B52AA6E4}">
                <adec:decorative xmlns:adec="http://schemas.microsoft.com/office/drawing/2017/decorative" val="1"/>
              </a:ext>
            </a:extLst>
          </p:cNvPr>
          <p:cNvSpPr/>
          <p:nvPr userDrawn="1"/>
        </p:nvSpPr>
        <p:spPr>
          <a:xfrm>
            <a:off x="8476120" y="0"/>
            <a:ext cx="81872"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94C39822-D546-CAF5-43A0-84756C8C7B6B}"/>
              </a:ext>
              <a:ext uri="{C183D7F6-B498-43B3-948B-1728B52AA6E4}">
                <adec:decorative xmlns:adec="http://schemas.microsoft.com/office/drawing/2017/decorative" val="1"/>
              </a:ext>
            </a:extLst>
          </p:cNvPr>
          <p:cNvSpPr/>
          <p:nvPr userDrawn="1"/>
        </p:nvSpPr>
        <p:spPr>
          <a:xfrm>
            <a:off x="8071339" y="0"/>
            <a:ext cx="20403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BFAD7832-54F8-F683-7C5A-71ABBBD6D13E}"/>
              </a:ext>
              <a:ext uri="{C183D7F6-B498-43B3-948B-1728B52AA6E4}">
                <adec:decorative xmlns:adec="http://schemas.microsoft.com/office/drawing/2017/decorative" val="1"/>
              </a:ext>
            </a:extLst>
          </p:cNvPr>
          <p:cNvSpPr/>
          <p:nvPr userDrawn="1"/>
        </p:nvSpPr>
        <p:spPr>
          <a:xfrm>
            <a:off x="226166" y="270595"/>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4949948" y="347620"/>
            <a:ext cx="3872954" cy="2474204"/>
          </a:xfrm>
        </p:spPr>
        <p:txBody>
          <a:bodyPr anchor="b">
            <a:normAutofit/>
          </a:bodyPr>
          <a:lstStyle>
            <a:lvl1pPr algn="l">
              <a:defRPr sz="3300" b="0" spc="0" baseline="0"/>
            </a:lvl1pPr>
          </a:lstStyle>
          <a:p>
            <a:r>
              <a:rPr lang="en-US"/>
              <a:t>Click to edit Master title style</a:t>
            </a:r>
            <a:endParaRPr lang="en-US" dirty="0"/>
          </a:p>
        </p:txBody>
      </p:sp>
      <p:sp>
        <p:nvSpPr>
          <p:cNvPr id="19" name="Picture Placeholder 10">
            <a:extLst>
              <a:ext uri="{FF2B5EF4-FFF2-40B4-BE49-F238E27FC236}">
                <a16:creationId xmlns:a16="http://schemas.microsoft.com/office/drawing/2014/main" id="{8ABFB379-CB29-0D42-1349-53B7325212E7}"/>
              </a:ext>
            </a:extLst>
          </p:cNvPr>
          <p:cNvSpPr>
            <a:spLocks noGrp="1"/>
          </p:cNvSpPr>
          <p:nvPr>
            <p:ph type="pic" sz="quarter" idx="10" hasCustomPrompt="1"/>
          </p:nvPr>
        </p:nvSpPr>
        <p:spPr>
          <a:xfrm>
            <a:off x="675128" y="1751760"/>
            <a:ext cx="4046220" cy="3997325"/>
          </a:xfrm>
          <a:prstGeom prst="roundRect">
            <a:avLst>
              <a:gd name="adj" fmla="val 5229"/>
            </a:avLst>
          </a:prstGeom>
        </p:spPr>
        <p:txBody>
          <a:bodyPr/>
          <a:lstStyle>
            <a:lvl1pPr marL="0" indent="0" algn="ctr">
              <a:buNone/>
              <a:defRPr/>
            </a:lvl1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lang="en-US" dirty="0"/>
              <a:t>Click icon to add picture </a:t>
            </a:r>
          </a:p>
          <a:p>
            <a:endParaRPr lang="en-US" dirty="0"/>
          </a:p>
        </p:txBody>
      </p:sp>
      <p:sp>
        <p:nvSpPr>
          <p:cNvPr id="43" name="Content Placeholder 42">
            <a:extLst>
              <a:ext uri="{FF2B5EF4-FFF2-40B4-BE49-F238E27FC236}">
                <a16:creationId xmlns:a16="http://schemas.microsoft.com/office/drawing/2014/main" id="{6EE87FA3-5409-C076-826E-A5685EB21E22}"/>
              </a:ext>
            </a:extLst>
          </p:cNvPr>
          <p:cNvSpPr>
            <a:spLocks noGrp="1"/>
          </p:cNvSpPr>
          <p:nvPr>
            <p:ph sz="quarter" idx="11" hasCustomPrompt="1"/>
          </p:nvPr>
        </p:nvSpPr>
        <p:spPr>
          <a:xfrm>
            <a:off x="4949948" y="2961188"/>
            <a:ext cx="3872954" cy="3346735"/>
          </a:xfrm>
        </p:spPr>
        <p:txBody>
          <a:bodyPr>
            <a:normAutofit/>
          </a:bodyPr>
          <a:lstStyle>
            <a:lvl1pPr marL="171450" indent="-171450">
              <a:lnSpc>
                <a:spcPct val="100000"/>
              </a:lnSpc>
              <a:spcBef>
                <a:spcPts val="750"/>
              </a:spcBef>
              <a:buFont typeface="Arial" panose="020B0604020202020204" pitchFamily="34" charset="0"/>
              <a:buChar char="•"/>
              <a:defRPr sz="1500"/>
            </a:lvl1pPr>
            <a:lvl2pPr marL="600075" indent="-171450">
              <a:lnSpc>
                <a:spcPct val="100000"/>
              </a:lnSpc>
              <a:spcBef>
                <a:spcPts val="750"/>
              </a:spcBef>
              <a:buFont typeface="Arial" panose="020B0604020202020204" pitchFamily="34" charset="0"/>
              <a:buChar char="•"/>
              <a:defRPr sz="1350"/>
            </a:lvl2pPr>
            <a:lvl3pPr marL="900113" indent="-171450">
              <a:lnSpc>
                <a:spcPct val="100000"/>
              </a:lnSpc>
              <a:spcBef>
                <a:spcPts val="750"/>
              </a:spcBef>
              <a:buFont typeface="Arial" panose="020B0604020202020204" pitchFamily="34" charset="0"/>
              <a:buChar char="•"/>
              <a:defRPr sz="1200"/>
            </a:lvl3pPr>
            <a:lvl4pPr marL="1243013" indent="-171450">
              <a:lnSpc>
                <a:spcPct val="100000"/>
              </a:lnSpc>
              <a:spcBef>
                <a:spcPts val="750"/>
              </a:spcBef>
              <a:buFont typeface="Arial" panose="020B0604020202020204" pitchFamily="34" charset="0"/>
              <a:buChar char="•"/>
              <a:defRPr sz="1050"/>
            </a:lvl4pPr>
            <a:lvl5pPr marL="1585913" indent="-171450">
              <a:lnSpc>
                <a:spcPct val="100000"/>
              </a:lnSpc>
              <a:spcBef>
                <a:spcPts val="750"/>
              </a:spcBef>
              <a:buFont typeface="Arial" panose="020B0604020202020204" pitchFamily="34" charset="0"/>
              <a:buChar char="•"/>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63AD0209-DE4E-6825-8F20-EC9CF7FA6A27}"/>
              </a:ext>
            </a:extLst>
          </p:cNvPr>
          <p:cNvSpPr>
            <a:spLocks noGrp="1"/>
          </p:cNvSpPr>
          <p:nvPr>
            <p:ph type="sldNum" sz="quarter" idx="14"/>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280838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1">
    <p:bg>
      <p:bgPr>
        <a:solidFill>
          <a:schemeClr val="tx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1F6D51D-5B15-9B30-DC19-5F58B30523DC}"/>
              </a:ext>
              <a:ext uri="{C183D7F6-B498-43B3-948B-1728B52AA6E4}">
                <adec:decorative xmlns:adec="http://schemas.microsoft.com/office/drawing/2017/decorative" val="1"/>
              </a:ext>
            </a:extLst>
          </p:cNvPr>
          <p:cNvGrpSpPr/>
          <p:nvPr userDrawn="1"/>
        </p:nvGrpSpPr>
        <p:grpSpPr>
          <a:xfrm>
            <a:off x="628183" y="3429001"/>
            <a:ext cx="2466698" cy="3439321"/>
            <a:chOff x="5656746" y="820557"/>
            <a:chExt cx="4120055" cy="4308449"/>
          </a:xfrm>
        </p:grpSpPr>
        <p:pic>
          <p:nvPicPr>
            <p:cNvPr id="12" name="Graphic 11">
              <a:extLst>
                <a:ext uri="{FF2B5EF4-FFF2-40B4-BE49-F238E27FC236}">
                  <a16:creationId xmlns:a16="http://schemas.microsoft.com/office/drawing/2014/main" id="{A480DA77-F71B-5298-1353-A41A3B4DA8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13" name="Graphic 12">
              <a:extLst>
                <a:ext uri="{FF2B5EF4-FFF2-40B4-BE49-F238E27FC236}">
                  <a16:creationId xmlns:a16="http://schemas.microsoft.com/office/drawing/2014/main" id="{90839BC8-89BD-1554-5D44-CDDBE6CA9F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14" name="Rectangle 13">
            <a:extLst>
              <a:ext uri="{FF2B5EF4-FFF2-40B4-BE49-F238E27FC236}">
                <a16:creationId xmlns:a16="http://schemas.microsoft.com/office/drawing/2014/main" id="{21216545-2BDC-F9A0-F675-174EDC926153}"/>
              </a:ext>
              <a:ext uri="{C183D7F6-B498-43B3-948B-1728B52AA6E4}">
                <adec:decorative xmlns:adec="http://schemas.microsoft.com/office/drawing/2017/decorative" val="1"/>
              </a:ext>
            </a:extLst>
          </p:cNvPr>
          <p:cNvSpPr/>
          <p:nvPr userDrawn="1"/>
        </p:nvSpPr>
        <p:spPr>
          <a:xfrm>
            <a:off x="559002" y="1602"/>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1568970B-8B94-3775-274C-FB844115E429}"/>
              </a:ext>
              <a:ext uri="{C183D7F6-B498-43B3-948B-1728B52AA6E4}">
                <adec:decorative xmlns:adec="http://schemas.microsoft.com/office/drawing/2017/decorative" val="1"/>
              </a:ext>
            </a:extLst>
          </p:cNvPr>
          <p:cNvSpPr/>
          <p:nvPr userDrawn="1"/>
        </p:nvSpPr>
        <p:spPr>
          <a:xfrm>
            <a:off x="369707" y="0"/>
            <a:ext cx="7055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D5972257-517A-A49E-FA85-ED69B1A60FFB}"/>
              </a:ext>
              <a:ext uri="{C183D7F6-B498-43B3-948B-1728B52AA6E4}">
                <adec:decorative xmlns:adec="http://schemas.microsoft.com/office/drawing/2017/decorative" val="1"/>
              </a:ext>
            </a:extLst>
          </p:cNvPr>
          <p:cNvSpPr/>
          <p:nvPr userDrawn="1"/>
        </p:nvSpPr>
        <p:spPr>
          <a:xfrm>
            <a:off x="8301216" y="0"/>
            <a:ext cx="34290" cy="6858000"/>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285750" y="381000"/>
            <a:ext cx="85725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825640" y="1825625"/>
            <a:ext cx="3185300" cy="4351338"/>
          </a:xfrm>
        </p:spPr>
        <p:txBody>
          <a:bodyPr>
            <a:normAutofit/>
          </a:bodyPr>
          <a:lstStyle>
            <a:lvl1pPr>
              <a:defRPr sz="1500"/>
            </a:lvl1pPr>
            <a:lvl2pPr>
              <a:defRPr sz="1350"/>
            </a:lvl2pPr>
            <a:lvl3pPr>
              <a:defRPr sz="1200"/>
            </a:lvl3pPr>
            <a:lvl4pPr>
              <a:defRPr sz="1050"/>
            </a:lvl4pPr>
            <a:lvl5pPr>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EE0070D-0874-F1CC-4E29-6938F5F6349B}"/>
              </a:ext>
            </a:extLst>
          </p:cNvPr>
          <p:cNvSpPr>
            <a:spLocks noGrp="1"/>
          </p:cNvSpPr>
          <p:nvPr>
            <p:ph idx="10" hasCustomPrompt="1"/>
          </p:nvPr>
        </p:nvSpPr>
        <p:spPr>
          <a:xfrm>
            <a:off x="4826139" y="1825625"/>
            <a:ext cx="3185300" cy="4351338"/>
          </a:xfrm>
        </p:spPr>
        <p:txBody>
          <a:bodyPr>
            <a:normAutofit/>
          </a:bodyPr>
          <a:lstStyle>
            <a:lvl1pPr marL="0" indent="0">
              <a:buNone/>
              <a:defRPr sz="1500" b="1"/>
            </a:lvl1pPr>
            <a:lvl2pPr marL="171450">
              <a:defRPr sz="1500"/>
            </a:lvl2pPr>
            <a:lvl3pPr marL="514350">
              <a:defRPr sz="1500"/>
            </a:lvl3pPr>
            <a:lvl4pPr marL="857250">
              <a:defRPr sz="1500"/>
            </a:lvl4pPr>
            <a:lvl5pPr marL="1200150">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394AC65-CD3D-69D7-24FB-C82AA429A96F}"/>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2">
    <p:bg>
      <p:bgPr>
        <a:solidFill>
          <a:schemeClr val="tx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04544E-40BA-0EF3-1D11-F15C7E80D37E}"/>
              </a:ext>
              <a:ext uri="{C183D7F6-B498-43B3-948B-1728B52AA6E4}">
                <adec:decorative xmlns:adec="http://schemas.microsoft.com/office/drawing/2017/decorative" val="1"/>
              </a:ext>
            </a:extLst>
          </p:cNvPr>
          <p:cNvSpPr/>
          <p:nvPr userDrawn="1"/>
        </p:nvSpPr>
        <p:spPr>
          <a:xfrm>
            <a:off x="2912671" y="1602"/>
            <a:ext cx="22539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3C06BFA7-94AE-3A18-523D-C688ECFB498E}"/>
              </a:ext>
              <a:ext uri="{C183D7F6-B498-43B3-948B-1728B52AA6E4}">
                <adec:decorative xmlns:adec="http://schemas.microsoft.com/office/drawing/2017/decorative" val="1"/>
              </a:ext>
            </a:extLst>
          </p:cNvPr>
          <p:cNvSpPr/>
          <p:nvPr userDrawn="1"/>
        </p:nvSpPr>
        <p:spPr>
          <a:xfrm>
            <a:off x="2308811" y="0"/>
            <a:ext cx="70558" cy="685800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 name="Group 4">
            <a:extLst>
              <a:ext uri="{FF2B5EF4-FFF2-40B4-BE49-F238E27FC236}">
                <a16:creationId xmlns:a16="http://schemas.microsoft.com/office/drawing/2014/main" id="{E5786F04-54BF-9AA6-0B44-DE78BB380D05}"/>
              </a:ext>
              <a:ext uri="{C183D7F6-B498-43B3-948B-1728B52AA6E4}">
                <adec:decorative xmlns:adec="http://schemas.microsoft.com/office/drawing/2017/decorative" val="1"/>
              </a:ext>
            </a:extLst>
          </p:cNvPr>
          <p:cNvGrpSpPr/>
          <p:nvPr userDrawn="1"/>
        </p:nvGrpSpPr>
        <p:grpSpPr>
          <a:xfrm>
            <a:off x="513883" y="2407473"/>
            <a:ext cx="3090041" cy="4308449"/>
            <a:chOff x="5656746" y="820557"/>
            <a:chExt cx="4120055" cy="4308449"/>
          </a:xfrm>
        </p:grpSpPr>
        <p:pic>
          <p:nvPicPr>
            <p:cNvPr id="6" name="Graphic 5">
              <a:extLst>
                <a:ext uri="{FF2B5EF4-FFF2-40B4-BE49-F238E27FC236}">
                  <a16:creationId xmlns:a16="http://schemas.microsoft.com/office/drawing/2014/main" id="{DA2FB764-6719-6FC4-D31C-F96BBA0A6F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3287" y="820557"/>
              <a:ext cx="3926972" cy="4308449"/>
            </a:xfrm>
            <a:prstGeom prst="rect">
              <a:avLst/>
            </a:prstGeom>
          </p:spPr>
        </p:pic>
        <p:pic>
          <p:nvPicPr>
            <p:cNvPr id="7" name="Graphic 6">
              <a:extLst>
                <a:ext uri="{FF2B5EF4-FFF2-40B4-BE49-F238E27FC236}">
                  <a16:creationId xmlns:a16="http://schemas.microsoft.com/office/drawing/2014/main" id="{D87175FD-8DE3-7754-36A9-07FEE388EB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746" y="914755"/>
              <a:ext cx="4120055" cy="4120055"/>
            </a:xfrm>
            <a:prstGeom prst="rect">
              <a:avLst/>
            </a:prstGeom>
          </p:spPr>
        </p:pic>
      </p:grpSp>
      <p:sp>
        <p:nvSpPr>
          <p:cNvPr id="9" name="Rectangle 8">
            <a:extLst>
              <a:ext uri="{FF2B5EF4-FFF2-40B4-BE49-F238E27FC236}">
                <a16:creationId xmlns:a16="http://schemas.microsoft.com/office/drawing/2014/main" id="{C3291BC4-F154-0A1C-BD50-D90F45B2E440}"/>
              </a:ext>
              <a:ext uri="{C183D7F6-B498-43B3-948B-1728B52AA6E4}">
                <adec:decorative xmlns:adec="http://schemas.microsoft.com/office/drawing/2017/decorative" val="1"/>
              </a:ext>
            </a:extLst>
          </p:cNvPr>
          <p:cNvSpPr/>
          <p:nvPr userDrawn="1"/>
        </p:nvSpPr>
        <p:spPr>
          <a:xfrm>
            <a:off x="228600" y="273843"/>
            <a:ext cx="8678918" cy="631031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285750" y="381000"/>
            <a:ext cx="8572500" cy="1325563"/>
          </a:xfrm>
        </p:spPr>
        <p:txBody>
          <a:bodyPr/>
          <a:lstStyle>
            <a:lvl1pPr algn="ctr">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825640" y="1825625"/>
            <a:ext cx="2644329" cy="4351338"/>
          </a:xfrm>
        </p:spPr>
        <p:txBody>
          <a:bodyPr>
            <a:normAutofit/>
          </a:bodyPr>
          <a:lstStyle>
            <a:lvl1pPr>
              <a:spcAft>
                <a:spcPts val="600"/>
              </a:spcAft>
              <a:defRPr sz="1500"/>
            </a:lvl1pPr>
            <a:lvl2pPr>
              <a:spcAft>
                <a:spcPts val="600"/>
              </a:spcAft>
              <a:defRPr sz="1350"/>
            </a:lvl2pPr>
            <a:lvl3pPr>
              <a:spcAft>
                <a:spcPts val="600"/>
              </a:spcAft>
              <a:defRPr sz="1200"/>
            </a:lvl3pPr>
            <a:lvl4pPr>
              <a:spcAft>
                <a:spcPts val="600"/>
              </a:spcAft>
              <a:defRPr sz="1050"/>
            </a:lvl4pPr>
            <a:lvl5pPr>
              <a:spcAft>
                <a:spcPts val="600"/>
              </a:spcAft>
              <a:defRPr sz="105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AEE0070D-0874-F1CC-4E29-6938F5F6349B}"/>
              </a:ext>
            </a:extLst>
          </p:cNvPr>
          <p:cNvSpPr>
            <a:spLocks noGrp="1"/>
          </p:cNvSpPr>
          <p:nvPr>
            <p:ph idx="10" hasCustomPrompt="1"/>
          </p:nvPr>
        </p:nvSpPr>
        <p:spPr>
          <a:xfrm>
            <a:off x="3862138" y="1733025"/>
            <a:ext cx="4653212" cy="3989388"/>
          </a:xfrm>
        </p:spPr>
        <p:txBody>
          <a:bodyPr>
            <a:normAutofit/>
          </a:bodyPr>
          <a:lstStyle>
            <a:lvl1pPr marL="0" indent="0">
              <a:buNone/>
              <a:defRPr sz="1500" b="1"/>
            </a:lvl1pPr>
            <a:lvl2pPr marL="171450">
              <a:defRPr sz="1500"/>
            </a:lvl2pPr>
            <a:lvl3pPr marL="514350">
              <a:defRPr sz="1500"/>
            </a:lvl3pPr>
            <a:lvl4pPr marL="857250">
              <a:defRPr sz="1500"/>
            </a:lvl4pPr>
            <a:lvl5pPr marL="1200150">
              <a:defRPr sz="15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EDBFC337-301C-C3ED-321C-AB4EF4A10822}"/>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38593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1875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285750" y="6145256"/>
            <a:ext cx="20574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191500" y="6145256"/>
            <a:ext cx="633836" cy="365125"/>
          </a:xfrm>
          <a:prstGeom prst="rect">
            <a:avLst/>
          </a:prstGeom>
        </p:spPr>
        <p:txBody>
          <a:bodyPr vert="horz" lIns="91440" tIns="45720" rIns="91440" bIns="45720" rtlCol="0" anchor="ctr"/>
          <a:lstStyle>
            <a:lvl1pPr algn="r">
              <a:defRPr sz="900">
                <a:solidFill>
                  <a:schemeClr val="bg1"/>
                </a:solidFill>
              </a:defRPr>
            </a:lvl1pPr>
          </a:lstStyle>
          <a:p>
            <a:fld id="{294A09A9-5501-47C1-A89A-A340965A2BE2}" type="slidenum">
              <a:rPr lang="en-US" smtClean="0"/>
              <a:pPr/>
              <a:t>‹#›</a:t>
            </a:fld>
            <a:endParaRPr lang="en-US" dirty="0"/>
          </a:p>
        </p:txBody>
      </p:sp>
      <p:sp>
        <p:nvSpPr>
          <p:cNvPr id="7" name="Footer Placeholder 6">
            <a:extLst>
              <a:ext uri="{FF2B5EF4-FFF2-40B4-BE49-F238E27FC236}">
                <a16:creationId xmlns:a16="http://schemas.microsoft.com/office/drawing/2014/main" id="{51AFD02D-325A-F2A8-9A62-D6D0AF0693E9}"/>
              </a:ext>
            </a:extLst>
          </p:cNvPr>
          <p:cNvSpPr>
            <a:spLocks noGrp="1"/>
          </p:cNvSpPr>
          <p:nvPr>
            <p:ph type="ftr" sz="quarter" idx="3"/>
          </p:nvPr>
        </p:nvSpPr>
        <p:spPr>
          <a:xfrm>
            <a:off x="3028950" y="6145256"/>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63" r:id="rId4"/>
    <p:sldLayoutId id="2147483667" r:id="rId5"/>
    <p:sldLayoutId id="2147483668" r:id="rId6"/>
    <p:sldLayoutId id="2147483669" r:id="rId7"/>
    <p:sldLayoutId id="2147483650" r:id="rId8"/>
    <p:sldLayoutId id="2147483670" r:id="rId9"/>
    <p:sldLayoutId id="2147483671" r:id="rId10"/>
    <p:sldLayoutId id="2147483672" r:id="rId11"/>
    <p:sldLayoutId id="2147483673" r:id="rId12"/>
    <p:sldLayoutId id="2147483674" r:id="rId13"/>
    <p:sldLayoutId id="2147483654" r:id="rId14"/>
    <p:sldLayoutId id="2147483655" r:id="rId15"/>
    <p:sldLayoutId id="2147483675" r:id="rId1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100000"/>
        </a:lnSpc>
        <a:spcBef>
          <a:spcPts val="750"/>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100000"/>
        </a:lnSpc>
        <a:spcBef>
          <a:spcPts val="750"/>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100000"/>
        </a:lnSpc>
        <a:spcBef>
          <a:spcPts val="750"/>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100000"/>
        </a:lnSpc>
        <a:spcBef>
          <a:spcPts val="750"/>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3" pos="180" userDrawn="1">
          <p15:clr>
            <a:srgbClr val="547EBF"/>
          </p15:clr>
        </p15:guide>
        <p15:guide id="4" orient="horz" pos="240" userDrawn="1">
          <p15:clr>
            <a:srgbClr val="547EBF"/>
          </p15:clr>
        </p15:guide>
        <p15:guide id="5" pos="5580" userDrawn="1">
          <p15:clr>
            <a:srgbClr val="547EBF"/>
          </p15:clr>
        </p15:guide>
        <p15:guide id="6" orient="horz" pos="4080" userDrawn="1">
          <p15:clr>
            <a:srgbClr val="547EBF"/>
          </p15:clr>
        </p15:guide>
        <p15:guide id="7" pos="2970" userDrawn="1">
          <p15:clr>
            <a:srgbClr val="547EBF"/>
          </p15:clr>
        </p15:guide>
        <p15:guide id="8" pos="2790" userDrawn="1">
          <p15:clr>
            <a:srgbClr val="547EBF"/>
          </p15:clr>
        </p15:guide>
        <p15:guide id="9" pos="1584" userDrawn="1">
          <p15:clr>
            <a:srgbClr val="547EBF"/>
          </p15:clr>
        </p15:guide>
        <p15:guide id="10" pos="1386" userDrawn="1">
          <p15:clr>
            <a:srgbClr val="547EBF"/>
          </p15:clr>
        </p15:guide>
        <p15:guide id="11" pos="4176" userDrawn="1">
          <p15:clr>
            <a:srgbClr val="547EBF"/>
          </p15:clr>
        </p15:guide>
        <p15:guide id="12" pos="4374" userDrawn="1">
          <p15:clr>
            <a:srgbClr val="547EBF"/>
          </p15:clr>
        </p15:guide>
        <p15:guide id="13" pos="3726" userDrawn="1">
          <p15:clr>
            <a:srgbClr val="9FCC3B"/>
          </p15:clr>
        </p15:guide>
        <p15:guide id="14" pos="3906" userDrawn="1">
          <p15:clr>
            <a:srgbClr val="9FCC3B"/>
          </p15:clr>
        </p15:guide>
        <p15:guide id="15" pos="2034" userDrawn="1">
          <p15:clr>
            <a:srgbClr val="9FCC3B"/>
          </p15:clr>
        </p15:guide>
        <p15:guide id="16" pos="1854"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xhere.com/en/photo/139307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4929985" y="2140340"/>
            <a:ext cx="3545360" cy="3199621"/>
          </a:xfrm>
        </p:spPr>
        <p:txBody>
          <a:bodyPr anchor="b">
            <a:noAutofit/>
          </a:bodyPr>
          <a:lstStyle/>
          <a:p>
            <a:r>
              <a:rPr lang="en-US" sz="6000" dirty="0">
                <a:latin typeface="Candara" panose="020E0502030303020204" pitchFamily="34" charset="0"/>
              </a:rPr>
              <a:t>What Death Does Not Do</a:t>
            </a:r>
          </a:p>
        </p:txBody>
      </p:sp>
      <p:pic>
        <p:nvPicPr>
          <p:cNvPr id="21" name="Picture Placeholder 20" descr="A cemetery with many gravestones&#10;&#10;Description automatically generated">
            <a:extLst>
              <a:ext uri="{FF2B5EF4-FFF2-40B4-BE49-F238E27FC236}">
                <a16:creationId xmlns:a16="http://schemas.microsoft.com/office/drawing/2014/main" id="{0F0FEB59-4BFD-097A-3656-5C0AFEA6BA9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996" r="11996"/>
          <a:stretch>
            <a:fillRect/>
          </a:stretch>
        </p:blipFill>
        <p:spPr>
          <a:xfrm>
            <a:off x="668655" y="1731657"/>
            <a:ext cx="4046220" cy="3997325"/>
          </a:xfrm>
          <a:prstGeom prst="rect">
            <a:avLst/>
          </a:prstGeom>
          <a:ln>
            <a:noFill/>
          </a:ln>
          <a:effectLst>
            <a:softEdge rad="112500"/>
          </a:effectLst>
        </p:spPr>
      </p:pic>
    </p:spTree>
    <p:extLst>
      <p:ext uri="{BB962C8B-B14F-4D97-AF65-F5344CB8AC3E}">
        <p14:creationId xmlns:p14="http://schemas.microsoft.com/office/powerpoint/2010/main" val="41866622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750"/>
                                        <p:tgtEl>
                                          <p:spTgt spid="2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1"/>
          </p:nvPr>
        </p:nvSpPr>
        <p:spPr>
          <a:xfrm>
            <a:off x="904568" y="1307689"/>
            <a:ext cx="8073177" cy="5348750"/>
          </a:xfrm>
        </p:spPr>
        <p:txBody>
          <a:bodyPr>
            <a:noAutofit/>
          </a:bodyPr>
          <a:lstStyle/>
          <a:p>
            <a:pPr algn="l">
              <a:lnSpc>
                <a:spcPts val="3600"/>
              </a:lnSpc>
            </a:pPr>
            <a:r>
              <a:rPr lang="en-US" sz="3600" b="1" dirty="0">
                <a:latin typeface="Candara" panose="020E0502030303020204" pitchFamily="34" charset="0"/>
              </a:rPr>
              <a:t>No man will miss God’s appointed day of judgment</a:t>
            </a:r>
          </a:p>
          <a:p>
            <a:pPr marL="91440" algn="l">
              <a:lnSpc>
                <a:spcPts val="3200"/>
              </a:lnSpc>
              <a:spcBef>
                <a:spcPts val="1200"/>
              </a:spcBef>
            </a:pPr>
            <a:endParaRPr lang="en-US" sz="3400" i="1" dirty="0">
              <a:latin typeface="Candara" panose="020E0502030303020204" pitchFamily="34" charset="0"/>
            </a:endParaRPr>
          </a:p>
        </p:txBody>
      </p:sp>
      <p:sp>
        <p:nvSpPr>
          <p:cNvPr id="7" name="TextBox 6">
            <a:extLst>
              <a:ext uri="{FF2B5EF4-FFF2-40B4-BE49-F238E27FC236}">
                <a16:creationId xmlns:a16="http://schemas.microsoft.com/office/drawing/2014/main" id="{26C5A30A-38F1-F6CB-7E8D-B0FECAD57D49}"/>
              </a:ext>
            </a:extLst>
          </p:cNvPr>
          <p:cNvSpPr txBox="1"/>
          <p:nvPr/>
        </p:nvSpPr>
        <p:spPr>
          <a:xfrm>
            <a:off x="1063552" y="2481799"/>
            <a:ext cx="7539693" cy="1342740"/>
          </a:xfrm>
          <a:prstGeom prst="rect">
            <a:avLst/>
          </a:prstGeom>
          <a:solidFill>
            <a:schemeClr val="tx2">
              <a:lumMod val="75000"/>
              <a:lumOff val="25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lnSpc>
                <a:spcPts val="3200"/>
              </a:lnSpc>
            </a:pPr>
            <a:r>
              <a:rPr lang="en-US" sz="3200" b="1" i="1" dirty="0">
                <a:solidFill>
                  <a:schemeClr val="bg1"/>
                </a:solidFill>
                <a:latin typeface="Candara" panose="020E0502030303020204" pitchFamily="34" charset="0"/>
              </a:rPr>
              <a:t>“And inasmuch as it is appointed unto men once to die, and after this cometh judgment” </a:t>
            </a:r>
            <a:r>
              <a:rPr lang="en-US" sz="3200" i="1" dirty="0">
                <a:solidFill>
                  <a:schemeClr val="bg1"/>
                </a:solidFill>
                <a:latin typeface="Candara" panose="020E0502030303020204" pitchFamily="34" charset="0"/>
              </a:rPr>
              <a:t>– Heb. 9:27, ASV</a:t>
            </a:r>
          </a:p>
        </p:txBody>
      </p:sp>
      <p:sp>
        <p:nvSpPr>
          <p:cNvPr id="2" name="Title 1">
            <a:extLst>
              <a:ext uri="{FF2B5EF4-FFF2-40B4-BE49-F238E27FC236}">
                <a16:creationId xmlns:a16="http://schemas.microsoft.com/office/drawing/2014/main" id="{B2EAFF48-132C-6DAA-622E-E58AF3A8D4B4}"/>
              </a:ext>
            </a:extLst>
          </p:cNvPr>
          <p:cNvSpPr>
            <a:spLocks noGrp="1"/>
          </p:cNvSpPr>
          <p:nvPr>
            <p:ph type="ctrTitle"/>
          </p:nvPr>
        </p:nvSpPr>
        <p:spPr>
          <a:xfrm>
            <a:off x="993059" y="549424"/>
            <a:ext cx="8073176" cy="758265"/>
          </a:xfrm>
        </p:spPr>
        <p:txBody>
          <a:bodyPr>
            <a:normAutofit/>
          </a:bodyPr>
          <a:lstStyle/>
          <a:p>
            <a:r>
              <a:rPr lang="en-US" sz="4800" dirty="0">
                <a:solidFill>
                  <a:schemeClr val="accent1"/>
                </a:solidFill>
                <a:latin typeface="Candara" panose="020E0502030303020204" pitchFamily="34" charset="0"/>
              </a:rPr>
              <a:t>Exempt One From Judgment</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196704" y="6424836"/>
            <a:ext cx="633836" cy="273844"/>
          </a:xfrm>
        </p:spPr>
        <p:txBody>
          <a:bodyPr/>
          <a:lstStyle/>
          <a:p>
            <a:fld id="{294A09A9-5501-47C1-A89A-A340965A2BE2}" type="slidenum">
              <a:rPr lang="en-US" smtClean="0"/>
              <a:pPr/>
              <a:t>10</a:t>
            </a:fld>
            <a:endParaRPr lang="en-US" dirty="0"/>
          </a:p>
        </p:txBody>
      </p:sp>
      <p:sp>
        <p:nvSpPr>
          <p:cNvPr id="5" name="Rectangle 4">
            <a:extLst>
              <a:ext uri="{FF2B5EF4-FFF2-40B4-BE49-F238E27FC236}">
                <a16:creationId xmlns:a16="http://schemas.microsoft.com/office/drawing/2014/main" id="{52FABF1F-F22F-8484-CB8C-0C9CB5F7D639}"/>
              </a:ext>
            </a:extLst>
          </p:cNvPr>
          <p:cNvSpPr/>
          <p:nvPr/>
        </p:nvSpPr>
        <p:spPr>
          <a:xfrm rot="16200000">
            <a:off x="-1943328" y="3279199"/>
            <a:ext cx="4772460"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solidFill>
                  <a:schemeClr val="accent1"/>
                </a:solidFill>
              </a:rPr>
              <a:t>Death Does Not</a:t>
            </a:r>
          </a:p>
        </p:txBody>
      </p:sp>
      <p:sp>
        <p:nvSpPr>
          <p:cNvPr id="6" name="Arrow: Bent 5">
            <a:extLst>
              <a:ext uri="{FF2B5EF4-FFF2-40B4-BE49-F238E27FC236}">
                <a16:creationId xmlns:a16="http://schemas.microsoft.com/office/drawing/2014/main" id="{F27DF34D-A718-5ECA-5FAF-19A778FF6803}"/>
              </a:ext>
            </a:extLst>
          </p:cNvPr>
          <p:cNvSpPr/>
          <p:nvPr/>
        </p:nvSpPr>
        <p:spPr>
          <a:xfrm>
            <a:off x="373627" y="687074"/>
            <a:ext cx="619432" cy="620615"/>
          </a:xfrm>
          <a:prstGeom prst="bentArrow">
            <a:avLst>
              <a:gd name="adj1" fmla="val 29762"/>
              <a:gd name="adj2" fmla="val 36111"/>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A1EF4DE1-0F1E-9AF5-D36D-2CF7DB409546}"/>
              </a:ext>
            </a:extLst>
          </p:cNvPr>
          <p:cNvSpPr txBox="1"/>
          <p:nvPr/>
        </p:nvSpPr>
        <p:spPr>
          <a:xfrm>
            <a:off x="1063552" y="4109089"/>
            <a:ext cx="7539693" cy="2149948"/>
          </a:xfrm>
          <a:prstGeom prst="rect">
            <a:avLst/>
          </a:prstGeom>
          <a:solidFill>
            <a:schemeClr val="tx2">
              <a:lumMod val="75000"/>
              <a:lumOff val="25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lnSpc>
                <a:spcPts val="3200"/>
              </a:lnSpc>
            </a:pPr>
            <a:r>
              <a:rPr lang="en-US" sz="3200" b="1" i="1" dirty="0">
                <a:solidFill>
                  <a:schemeClr val="bg1"/>
                </a:solidFill>
                <a:latin typeface="Candara" panose="020E0502030303020204" pitchFamily="34" charset="0"/>
              </a:rPr>
              <a:t>“For we must all be made manifest before the judgment-seat of Christ; that each one may receive the things done in the body, according to what he hath done, whether it be good or bad” </a:t>
            </a:r>
            <a:r>
              <a:rPr lang="en-US" sz="3200" i="1" dirty="0">
                <a:solidFill>
                  <a:schemeClr val="bg1"/>
                </a:solidFill>
                <a:latin typeface="Candara" panose="020E0502030303020204" pitchFamily="34" charset="0"/>
              </a:rPr>
              <a:t>– 2 Cor. 5:10, ASV</a:t>
            </a:r>
          </a:p>
        </p:txBody>
      </p:sp>
    </p:spTree>
    <p:extLst>
      <p:ext uri="{BB962C8B-B14F-4D97-AF65-F5344CB8AC3E}">
        <p14:creationId xmlns:p14="http://schemas.microsoft.com/office/powerpoint/2010/main" val="2063456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outVertical)">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2"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1"/>
          </p:nvPr>
        </p:nvSpPr>
        <p:spPr>
          <a:xfrm>
            <a:off x="904568" y="2007995"/>
            <a:ext cx="8212029" cy="4648444"/>
          </a:xfrm>
        </p:spPr>
        <p:txBody>
          <a:bodyPr>
            <a:noAutofit/>
          </a:bodyPr>
          <a:lstStyle/>
          <a:p>
            <a:pPr algn="l">
              <a:lnSpc>
                <a:spcPts val="3600"/>
              </a:lnSpc>
            </a:pPr>
            <a:r>
              <a:rPr lang="en-US" sz="3600" b="1" dirty="0">
                <a:latin typeface="Candara" panose="020E0502030303020204" pitchFamily="34" charset="0"/>
              </a:rPr>
              <a:t>God is longsuffering but not </a:t>
            </a:r>
            <a:r>
              <a:rPr lang="en-US" sz="3600" b="1" i="1" u="sng" dirty="0">
                <a:latin typeface="Candara" panose="020E0502030303020204" pitchFamily="34" charset="0"/>
              </a:rPr>
              <a:t>forever</a:t>
            </a:r>
            <a:r>
              <a:rPr lang="en-US" sz="3600" b="1" dirty="0">
                <a:latin typeface="Candara" panose="020E0502030303020204" pitchFamily="34" charset="0"/>
              </a:rPr>
              <a:t> suffering </a:t>
            </a:r>
            <a:r>
              <a:rPr lang="en-US" sz="3600" i="1" dirty="0">
                <a:latin typeface="Candara" panose="020E0502030303020204" pitchFamily="34" charset="0"/>
              </a:rPr>
              <a:t>– 2 Pet 3:9-11</a:t>
            </a:r>
          </a:p>
          <a:p>
            <a:pPr algn="l">
              <a:lnSpc>
                <a:spcPts val="3600"/>
              </a:lnSpc>
            </a:pPr>
            <a:r>
              <a:rPr lang="en-US" sz="3600" b="1" dirty="0">
                <a:latin typeface="Candara" panose="020E0502030303020204" pitchFamily="34" charset="0"/>
              </a:rPr>
              <a:t>He will come…</a:t>
            </a:r>
          </a:p>
          <a:p>
            <a:pPr marL="365760" indent="-274320" algn="l">
              <a:lnSpc>
                <a:spcPts val="3600"/>
              </a:lnSpc>
              <a:spcBef>
                <a:spcPts val="600"/>
              </a:spcBef>
              <a:buFont typeface="Wingdings" panose="05000000000000000000" pitchFamily="2" charset="2"/>
              <a:buChar char="§"/>
            </a:pPr>
            <a:r>
              <a:rPr lang="en-US" sz="3200" b="1" i="1" dirty="0">
                <a:latin typeface="Candara" panose="020E0502030303020204" pitchFamily="34" charset="0"/>
              </a:rPr>
              <a:t>“with fire and brimstone” </a:t>
            </a:r>
            <a:r>
              <a:rPr lang="en-US" sz="3200" i="1" dirty="0">
                <a:latin typeface="Candara" panose="020E0502030303020204" pitchFamily="34" charset="0"/>
              </a:rPr>
              <a:t>–  Rev. 21:8</a:t>
            </a:r>
          </a:p>
          <a:p>
            <a:pPr marL="365760" indent="-274320" algn="l">
              <a:lnSpc>
                <a:spcPts val="3600"/>
              </a:lnSpc>
              <a:spcBef>
                <a:spcPts val="600"/>
              </a:spcBef>
              <a:buFont typeface="Wingdings" panose="05000000000000000000" pitchFamily="2" charset="2"/>
              <a:buChar char="§"/>
            </a:pPr>
            <a:r>
              <a:rPr lang="en-US" sz="3200" b="1" i="1" dirty="0">
                <a:latin typeface="Candara" panose="020E0502030303020204" pitchFamily="34" charset="0"/>
              </a:rPr>
              <a:t>“in flaming fire” </a:t>
            </a:r>
            <a:r>
              <a:rPr lang="en-US" sz="3200" i="1" dirty="0">
                <a:latin typeface="Candara" panose="020E0502030303020204" pitchFamily="34" charset="0"/>
              </a:rPr>
              <a:t>– 2 Thess. 1:7-12</a:t>
            </a:r>
          </a:p>
          <a:p>
            <a:pPr marL="365760" indent="-274320" algn="l">
              <a:lnSpc>
                <a:spcPts val="3600"/>
              </a:lnSpc>
              <a:spcBef>
                <a:spcPts val="600"/>
              </a:spcBef>
              <a:buFont typeface="Wingdings" panose="05000000000000000000" pitchFamily="2" charset="2"/>
              <a:buChar char="§"/>
            </a:pPr>
            <a:r>
              <a:rPr lang="en-US" sz="3200" b="1" i="1" dirty="0">
                <a:latin typeface="Candara" panose="020E0502030303020204" pitchFamily="34" charset="0"/>
              </a:rPr>
              <a:t>“knowing the terror of the Lord” </a:t>
            </a:r>
            <a:r>
              <a:rPr lang="en-US" sz="3200" i="1" dirty="0">
                <a:latin typeface="Candara" panose="020E0502030303020204" pitchFamily="34" charset="0"/>
              </a:rPr>
              <a:t>– 2 Cor. 5:11</a:t>
            </a:r>
          </a:p>
          <a:p>
            <a:pPr marL="365760" indent="-274320" algn="l">
              <a:lnSpc>
                <a:spcPts val="3600"/>
              </a:lnSpc>
              <a:spcBef>
                <a:spcPts val="600"/>
              </a:spcBef>
              <a:buFont typeface="Wingdings" panose="05000000000000000000" pitchFamily="2" charset="2"/>
              <a:buChar char="§"/>
            </a:pPr>
            <a:r>
              <a:rPr lang="en-US" sz="3200" b="1" i="1" dirty="0">
                <a:latin typeface="Candara" panose="020E0502030303020204" pitchFamily="34" charset="0"/>
              </a:rPr>
              <a:t>“righteous scarcely be saved”  </a:t>
            </a:r>
            <a:r>
              <a:rPr lang="en-US" sz="3200" i="1" dirty="0">
                <a:latin typeface="Candara" panose="020E0502030303020204" pitchFamily="34" charset="0"/>
              </a:rPr>
              <a:t>– 1 Pet. 4:17-19</a:t>
            </a:r>
          </a:p>
          <a:p>
            <a:pPr marL="365760" indent="-274320" algn="l">
              <a:lnSpc>
                <a:spcPts val="3600"/>
              </a:lnSpc>
              <a:spcBef>
                <a:spcPts val="600"/>
              </a:spcBef>
              <a:buFont typeface="Wingdings" panose="05000000000000000000" pitchFamily="2" charset="2"/>
              <a:buChar char="§"/>
            </a:pPr>
            <a:r>
              <a:rPr lang="en-US" sz="3200" b="1" i="1" dirty="0">
                <a:latin typeface="Candara" panose="020E0502030303020204" pitchFamily="34" charset="0"/>
              </a:rPr>
              <a:t>“the latter end is worse” </a:t>
            </a:r>
            <a:r>
              <a:rPr lang="en-US" sz="3200" i="1" dirty="0">
                <a:latin typeface="Candara" panose="020E0502030303020204" pitchFamily="34" charset="0"/>
              </a:rPr>
              <a:t>– 2 Pet. 2:20-22</a:t>
            </a:r>
          </a:p>
          <a:p>
            <a:pPr marL="91440" algn="l">
              <a:lnSpc>
                <a:spcPts val="3200"/>
              </a:lnSpc>
              <a:spcBef>
                <a:spcPts val="1200"/>
              </a:spcBef>
            </a:pPr>
            <a:endParaRPr lang="en-US" sz="3400" i="1" dirty="0">
              <a:latin typeface="Candara" panose="020E0502030303020204" pitchFamily="34" charset="0"/>
            </a:endParaRPr>
          </a:p>
        </p:txBody>
      </p:sp>
      <p:sp>
        <p:nvSpPr>
          <p:cNvPr id="2" name="Title 1">
            <a:extLst>
              <a:ext uri="{FF2B5EF4-FFF2-40B4-BE49-F238E27FC236}">
                <a16:creationId xmlns:a16="http://schemas.microsoft.com/office/drawing/2014/main" id="{B2EAFF48-132C-6DAA-622E-E58AF3A8D4B4}"/>
              </a:ext>
            </a:extLst>
          </p:cNvPr>
          <p:cNvSpPr>
            <a:spLocks noGrp="1"/>
          </p:cNvSpPr>
          <p:nvPr>
            <p:ph type="ctrTitle"/>
          </p:nvPr>
        </p:nvSpPr>
        <p:spPr>
          <a:xfrm>
            <a:off x="993059" y="605663"/>
            <a:ext cx="7984686" cy="1320921"/>
          </a:xfrm>
        </p:spPr>
        <p:txBody>
          <a:bodyPr>
            <a:noAutofit/>
          </a:bodyPr>
          <a:lstStyle/>
          <a:p>
            <a:pPr>
              <a:lnSpc>
                <a:spcPts val="4800"/>
              </a:lnSpc>
            </a:pPr>
            <a:r>
              <a:rPr lang="en-US" sz="4800" dirty="0">
                <a:solidFill>
                  <a:schemeClr val="accent1"/>
                </a:solidFill>
                <a:latin typeface="Candara" panose="020E0502030303020204" pitchFamily="34" charset="0"/>
              </a:rPr>
              <a:t>Exempt Unbelievers From The Wrath of God</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196704" y="6424836"/>
            <a:ext cx="633836" cy="273844"/>
          </a:xfrm>
        </p:spPr>
        <p:txBody>
          <a:bodyPr/>
          <a:lstStyle/>
          <a:p>
            <a:fld id="{294A09A9-5501-47C1-A89A-A340965A2BE2}" type="slidenum">
              <a:rPr lang="en-US" smtClean="0"/>
              <a:pPr/>
              <a:t>11</a:t>
            </a:fld>
            <a:endParaRPr lang="en-US" dirty="0"/>
          </a:p>
        </p:txBody>
      </p:sp>
      <p:sp>
        <p:nvSpPr>
          <p:cNvPr id="5" name="Rectangle 4">
            <a:extLst>
              <a:ext uri="{FF2B5EF4-FFF2-40B4-BE49-F238E27FC236}">
                <a16:creationId xmlns:a16="http://schemas.microsoft.com/office/drawing/2014/main" id="{52FABF1F-F22F-8484-CB8C-0C9CB5F7D639}"/>
              </a:ext>
            </a:extLst>
          </p:cNvPr>
          <p:cNvSpPr/>
          <p:nvPr/>
        </p:nvSpPr>
        <p:spPr>
          <a:xfrm rot="16200000">
            <a:off x="-1943328" y="3279199"/>
            <a:ext cx="4772460"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solidFill>
                  <a:schemeClr val="accent1"/>
                </a:solidFill>
              </a:rPr>
              <a:t>Death Does Not</a:t>
            </a:r>
          </a:p>
        </p:txBody>
      </p:sp>
      <p:sp>
        <p:nvSpPr>
          <p:cNvPr id="6" name="Arrow: Bent 5">
            <a:extLst>
              <a:ext uri="{FF2B5EF4-FFF2-40B4-BE49-F238E27FC236}">
                <a16:creationId xmlns:a16="http://schemas.microsoft.com/office/drawing/2014/main" id="{F27DF34D-A718-5ECA-5FAF-19A778FF6803}"/>
              </a:ext>
            </a:extLst>
          </p:cNvPr>
          <p:cNvSpPr/>
          <p:nvPr/>
        </p:nvSpPr>
        <p:spPr>
          <a:xfrm>
            <a:off x="373627" y="687074"/>
            <a:ext cx="619432" cy="620615"/>
          </a:xfrm>
          <a:prstGeom prst="bentArrow">
            <a:avLst>
              <a:gd name="adj1" fmla="val 29762"/>
              <a:gd name="adj2" fmla="val 36111"/>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73722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3C1C0-3D5D-C5C7-91BB-F43A3A2CC6BE}"/>
              </a:ext>
            </a:extLst>
          </p:cNvPr>
          <p:cNvSpPr>
            <a:spLocks noGrp="1"/>
          </p:cNvSpPr>
          <p:nvPr>
            <p:ph type="ctrTitle"/>
          </p:nvPr>
        </p:nvSpPr>
        <p:spPr>
          <a:xfrm>
            <a:off x="681859" y="685159"/>
            <a:ext cx="6857999" cy="601119"/>
          </a:xfrm>
        </p:spPr>
        <p:txBody>
          <a:bodyPr>
            <a:noAutofit/>
          </a:bodyPr>
          <a:lstStyle/>
          <a:p>
            <a:r>
              <a:rPr lang="en-US" sz="4800" dirty="0">
                <a:latin typeface="Candara" panose="020E0502030303020204" pitchFamily="34" charset="0"/>
              </a:rPr>
              <a:t>Conclusion</a:t>
            </a:r>
          </a:p>
        </p:txBody>
      </p:sp>
      <p:sp>
        <p:nvSpPr>
          <p:cNvPr id="3" name="Subtitle 2">
            <a:extLst>
              <a:ext uri="{FF2B5EF4-FFF2-40B4-BE49-F238E27FC236}">
                <a16:creationId xmlns:a16="http://schemas.microsoft.com/office/drawing/2014/main" id="{BACDDDF5-3CB9-F383-A95F-28DD71EB32DF}"/>
              </a:ext>
            </a:extLst>
          </p:cNvPr>
          <p:cNvSpPr>
            <a:spLocks noGrp="1"/>
          </p:cNvSpPr>
          <p:nvPr>
            <p:ph type="subTitle" idx="1"/>
          </p:nvPr>
        </p:nvSpPr>
        <p:spPr>
          <a:xfrm>
            <a:off x="900544" y="1399309"/>
            <a:ext cx="7924792" cy="4472972"/>
          </a:xfrm>
        </p:spPr>
        <p:txBody>
          <a:bodyPr>
            <a:normAutofit/>
          </a:bodyPr>
          <a:lstStyle/>
          <a:p>
            <a:pPr algn="l">
              <a:lnSpc>
                <a:spcPts val="4000"/>
              </a:lnSpc>
            </a:pPr>
            <a:r>
              <a:rPr lang="en-US" sz="4000" b="1" dirty="0">
                <a:latin typeface="Candara" panose="020E0502030303020204" pitchFamily="34" charset="0"/>
              </a:rPr>
              <a:t>Let us strive to properly evaluate death</a:t>
            </a:r>
          </a:p>
          <a:p>
            <a:pPr algn="l">
              <a:lnSpc>
                <a:spcPts val="4000"/>
              </a:lnSpc>
              <a:spcBef>
                <a:spcPts val="1800"/>
              </a:spcBef>
            </a:pPr>
            <a:r>
              <a:rPr lang="en-US" sz="4000" b="1" dirty="0">
                <a:latin typeface="Candara" panose="020E0502030303020204" pitchFamily="34" charset="0"/>
              </a:rPr>
              <a:t>Be prepared for it BEFORE it comes</a:t>
            </a:r>
          </a:p>
          <a:p>
            <a:pPr marL="365760" indent="-365760" algn="l">
              <a:lnSpc>
                <a:spcPts val="4000"/>
              </a:lnSpc>
              <a:spcBef>
                <a:spcPts val="0"/>
              </a:spcBef>
              <a:buFont typeface="Wingdings" panose="05000000000000000000" pitchFamily="2" charset="2"/>
              <a:buChar char="§"/>
            </a:pPr>
            <a:r>
              <a:rPr lang="en-US" sz="3600" i="1" dirty="0">
                <a:latin typeface="Candara" panose="020E0502030303020204" pitchFamily="34" charset="0"/>
              </a:rPr>
              <a:t>James 1:9-12; 4:13-15</a:t>
            </a:r>
          </a:p>
        </p:txBody>
      </p:sp>
      <p:sp>
        <p:nvSpPr>
          <p:cNvPr id="4" name="Slide Number Placeholder 3">
            <a:extLst>
              <a:ext uri="{FF2B5EF4-FFF2-40B4-BE49-F238E27FC236}">
                <a16:creationId xmlns:a16="http://schemas.microsoft.com/office/drawing/2014/main" id="{83896697-7E12-01CE-C2DB-BFBA33578327}"/>
              </a:ext>
            </a:extLst>
          </p:cNvPr>
          <p:cNvSpPr>
            <a:spLocks noGrp="1"/>
          </p:cNvSpPr>
          <p:nvPr>
            <p:ph type="sldNum" sz="quarter" idx="12"/>
          </p:nvPr>
        </p:nvSpPr>
        <p:spPr/>
        <p:txBody>
          <a:bodyPr/>
          <a:lstStyle/>
          <a:p>
            <a:fld id="{294A09A9-5501-47C1-A89A-A340965A2BE2}" type="slidenum">
              <a:rPr lang="en-US" smtClean="0"/>
              <a:pPr/>
              <a:t>12</a:t>
            </a:fld>
            <a:endParaRPr lang="en-US" dirty="0"/>
          </a:p>
        </p:txBody>
      </p:sp>
      <p:sp>
        <p:nvSpPr>
          <p:cNvPr id="5" name="TextBox 4">
            <a:extLst>
              <a:ext uri="{FF2B5EF4-FFF2-40B4-BE49-F238E27FC236}">
                <a16:creationId xmlns:a16="http://schemas.microsoft.com/office/drawing/2014/main" id="{DBF77CC9-3E57-F66E-F8A5-18EBA2248494}"/>
              </a:ext>
            </a:extLst>
          </p:cNvPr>
          <p:cNvSpPr txBox="1"/>
          <p:nvPr/>
        </p:nvSpPr>
        <p:spPr>
          <a:xfrm>
            <a:off x="942738" y="4039843"/>
            <a:ext cx="7399420" cy="1945469"/>
          </a:xfrm>
          <a:prstGeom prst="rect">
            <a:avLst/>
          </a:prstGeom>
          <a:solidFill>
            <a:schemeClr val="tx2">
              <a:lumMod val="75000"/>
              <a:lumOff val="25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lnSpc>
                <a:spcPts val="3600"/>
              </a:lnSpc>
            </a:pPr>
            <a:r>
              <a:rPr lang="en-US" sz="3600" b="1" i="1" dirty="0">
                <a:solidFill>
                  <a:schemeClr val="bg1"/>
                </a:solidFill>
                <a:latin typeface="Candara" panose="020E0502030303020204" pitchFamily="34" charset="0"/>
              </a:rPr>
              <a:t>“For, All flesh is as grass, And all the glory thereof as the flower of grass. The grass </a:t>
            </a:r>
            <a:r>
              <a:rPr lang="en-US" sz="3600" b="1" i="1" dirty="0" err="1">
                <a:solidFill>
                  <a:schemeClr val="bg1"/>
                </a:solidFill>
                <a:latin typeface="Candara" panose="020E0502030303020204" pitchFamily="34" charset="0"/>
              </a:rPr>
              <a:t>withereth</a:t>
            </a:r>
            <a:r>
              <a:rPr lang="en-US" sz="3600" b="1" i="1" dirty="0">
                <a:solidFill>
                  <a:schemeClr val="bg1"/>
                </a:solidFill>
                <a:latin typeface="Candara" panose="020E0502030303020204" pitchFamily="34" charset="0"/>
              </a:rPr>
              <a:t>, and the flower </a:t>
            </a:r>
            <a:r>
              <a:rPr lang="en-US" sz="3600" b="1" i="1" dirty="0" err="1">
                <a:solidFill>
                  <a:schemeClr val="bg1"/>
                </a:solidFill>
                <a:latin typeface="Candara" panose="020E0502030303020204" pitchFamily="34" charset="0"/>
              </a:rPr>
              <a:t>falleth</a:t>
            </a:r>
            <a:r>
              <a:rPr lang="en-US" sz="3600" b="1" i="1" dirty="0">
                <a:solidFill>
                  <a:schemeClr val="bg1"/>
                </a:solidFill>
                <a:latin typeface="Candara" panose="020E0502030303020204" pitchFamily="34" charset="0"/>
              </a:rPr>
              <a:t>” </a:t>
            </a:r>
            <a:r>
              <a:rPr lang="en-US" sz="3600" i="1" dirty="0">
                <a:solidFill>
                  <a:schemeClr val="bg1"/>
                </a:solidFill>
                <a:latin typeface="Candara" panose="020E0502030303020204" pitchFamily="34" charset="0"/>
              </a:rPr>
              <a:t>– 1 Pet. 1:24, ASV</a:t>
            </a:r>
          </a:p>
        </p:txBody>
      </p:sp>
    </p:spTree>
    <p:extLst>
      <p:ext uri="{BB962C8B-B14F-4D97-AF65-F5344CB8AC3E}">
        <p14:creationId xmlns:p14="http://schemas.microsoft.com/office/powerpoint/2010/main" val="2318622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14455" y="1727117"/>
            <a:ext cx="8163965" cy="4458462"/>
          </a:xfrm>
          <a:solidFill>
            <a:schemeClr val="accent1">
              <a:lumMod val="60000"/>
              <a:lumOff val="40000"/>
            </a:schemeClr>
          </a:solidFill>
          <a:ln>
            <a:solidFill>
              <a:schemeClr val="tx1"/>
            </a:solidFill>
          </a:ln>
        </p:spPr>
        <p:txBody>
          <a:bodyPr vert="horz" wrap="square" lIns="68580" tIns="34290" rIns="68580" bIns="34290" numCol="1" rtlCol="0" anchor="t" anchorCtr="0" compatLnSpc="1">
            <a:prstTxWarp prst="textNoShape">
              <a:avLst/>
            </a:prstTxWarp>
            <a:noAutofit/>
          </a:bodyPr>
          <a:lstStyle/>
          <a:p>
            <a:pPr marL="0" indent="0">
              <a:lnSpc>
                <a:spcPts val="3800"/>
              </a:lnSpc>
              <a:spcBef>
                <a:spcPts val="0"/>
              </a:spcBef>
              <a:buClr>
                <a:schemeClr val="bg1"/>
              </a:buClr>
              <a:buNone/>
              <a:defRPr/>
            </a:pPr>
            <a:r>
              <a:rPr lang="en-US" altLang="en-US" sz="3600" b="1" dirty="0">
                <a:solidFill>
                  <a:schemeClr val="tx1">
                    <a:lumMod val="75000"/>
                    <a:lumOff val="25000"/>
                  </a:schemeClr>
                </a:solidFill>
                <a:effectLst/>
                <a:latin typeface="Candara" panose="020E0502030303020204" pitchFamily="34" charset="0"/>
              </a:rPr>
              <a:t>Alien sinners </a:t>
            </a:r>
            <a:r>
              <a:rPr lang="en-US" altLang="en-US" sz="3600" b="1" i="1" u="sng" dirty="0">
                <a:solidFill>
                  <a:schemeClr val="tx1">
                    <a:lumMod val="75000"/>
                    <a:lumOff val="25000"/>
                  </a:schemeClr>
                </a:solidFill>
                <a:latin typeface="Candara" panose="020E0502030303020204" pitchFamily="34" charset="0"/>
              </a:rPr>
              <a:t>MUST</a:t>
            </a:r>
            <a:r>
              <a:rPr lang="en-US" altLang="en-US" sz="3600" b="1" dirty="0">
                <a:solidFill>
                  <a:schemeClr val="tx1">
                    <a:lumMod val="75000"/>
                    <a:lumOff val="25000"/>
                  </a:schemeClr>
                </a:solidFill>
                <a:effectLst/>
                <a:latin typeface="Candara" panose="020E0502030303020204" pitchFamily="34" charset="0"/>
              </a:rPr>
              <a:t>…</a:t>
            </a:r>
          </a:p>
          <a:p>
            <a:pPr marL="365760" indent="-274320">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Hear the Gospel </a:t>
            </a:r>
            <a:r>
              <a:rPr lang="en-US" altLang="en-US" sz="2800" b="0" i="1" dirty="0">
                <a:solidFill>
                  <a:schemeClr val="tx1">
                    <a:lumMod val="75000"/>
                    <a:lumOff val="25000"/>
                  </a:schemeClr>
                </a:solidFill>
                <a:effectLst/>
                <a:latin typeface="Candara" panose="020E0502030303020204" pitchFamily="34" charset="0"/>
              </a:rPr>
              <a:t>– Romans 10:17; Hebrews 11:6</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tx1"/>
                </a:solidFill>
                <a:latin typeface="Candara" panose="020E0502030303020204" pitchFamily="34" charset="0"/>
              </a:rPr>
              <a:t>Obey </a:t>
            </a:r>
            <a:r>
              <a:rPr lang="en-US" altLang="en-US" sz="2800" dirty="0">
                <a:solidFill>
                  <a:schemeClr val="tx1"/>
                </a:solidFill>
                <a:effectLst/>
                <a:latin typeface="Candara" panose="020E0502030303020204" pitchFamily="34" charset="0"/>
              </a:rPr>
              <a:t>the Gospel of Christ </a:t>
            </a:r>
            <a:r>
              <a:rPr lang="en-US" altLang="en-US" sz="2800" b="0" i="1" dirty="0">
                <a:solidFill>
                  <a:schemeClr val="tx1"/>
                </a:solidFill>
                <a:effectLst/>
                <a:latin typeface="Candara" panose="020E0502030303020204" pitchFamily="34" charset="0"/>
              </a:rPr>
              <a:t>– </a:t>
            </a:r>
            <a:r>
              <a:rPr lang="en-US" altLang="en-US" sz="2800" b="0" i="1" dirty="0">
                <a:solidFill>
                  <a:schemeClr val="tx1"/>
                </a:solidFill>
                <a:latin typeface="Candara" panose="020E0502030303020204" pitchFamily="34" charset="0"/>
              </a:rPr>
              <a:t>Hebrews 5:8-9</a:t>
            </a:r>
            <a:endParaRPr lang="en-US" altLang="en-US" sz="2800" b="0" i="1" dirty="0">
              <a:solidFill>
                <a:schemeClr val="tx1"/>
              </a:solidFill>
              <a:effectLst/>
              <a:latin typeface="Candara" panose="020E0502030303020204" pitchFamily="34" charset="0"/>
            </a:endParaRP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Repent of sin in your life </a:t>
            </a:r>
            <a:r>
              <a:rPr lang="en-US" altLang="en-US" sz="2800" b="0" i="1" dirty="0">
                <a:solidFill>
                  <a:schemeClr val="tx1">
                    <a:lumMod val="75000"/>
                    <a:lumOff val="25000"/>
                  </a:schemeClr>
                </a:solidFill>
                <a:effectLst/>
                <a:latin typeface="Candara" panose="020E0502030303020204" pitchFamily="34" charset="0"/>
              </a:rPr>
              <a:t>– Acts 17:30-31</a:t>
            </a:r>
          </a:p>
          <a:p>
            <a:pPr marL="365760" indent="-274320">
              <a:lnSpc>
                <a:spcPct val="1000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Confess </a:t>
            </a:r>
            <a:r>
              <a:rPr lang="en-US" altLang="en-US" sz="2800" dirty="0">
                <a:solidFill>
                  <a:schemeClr val="tx1">
                    <a:lumMod val="75000"/>
                    <a:lumOff val="25000"/>
                  </a:schemeClr>
                </a:solidFill>
                <a:latin typeface="Candara" panose="020E0502030303020204" pitchFamily="34" charset="0"/>
              </a:rPr>
              <a:t>that </a:t>
            </a:r>
            <a:r>
              <a:rPr lang="en-US" altLang="en-US" sz="2800" dirty="0">
                <a:solidFill>
                  <a:schemeClr val="tx1">
                    <a:lumMod val="75000"/>
                    <a:lumOff val="25000"/>
                  </a:schemeClr>
                </a:solidFill>
                <a:effectLst/>
                <a:latin typeface="Candara" panose="020E0502030303020204" pitchFamily="34" charset="0"/>
              </a:rPr>
              <a:t>Christ </a:t>
            </a:r>
            <a:r>
              <a:rPr lang="en-US" altLang="en-US" sz="2800" dirty="0">
                <a:solidFill>
                  <a:schemeClr val="tx1">
                    <a:lumMod val="75000"/>
                    <a:lumOff val="25000"/>
                  </a:schemeClr>
                </a:solidFill>
                <a:latin typeface="Candara" panose="020E0502030303020204" pitchFamily="34" charset="0"/>
              </a:rPr>
              <a:t>is God’s Son </a:t>
            </a:r>
            <a:r>
              <a:rPr lang="en-US" altLang="en-US" sz="2800" b="0" i="1" dirty="0">
                <a:solidFill>
                  <a:schemeClr val="tx1">
                    <a:lumMod val="75000"/>
                    <a:lumOff val="25000"/>
                  </a:schemeClr>
                </a:solidFill>
                <a:effectLst/>
                <a:latin typeface="Candara" panose="020E0502030303020204" pitchFamily="34" charset="0"/>
              </a:rPr>
              <a:t>– Acts 8:38</a:t>
            </a:r>
            <a:endParaRPr lang="en-US" altLang="en-US" sz="2800" b="0" i="1" dirty="0">
              <a:latin typeface="Candara" panose="020E0502030303020204" pitchFamily="34" charset="0"/>
            </a:endParaRPr>
          </a:p>
          <a:p>
            <a:pPr marL="365760" indent="-274320">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tx1">
                    <a:lumMod val="75000"/>
                    <a:lumOff val="25000"/>
                  </a:schemeClr>
                </a:solidFill>
                <a:effectLst/>
                <a:latin typeface="Candara" panose="020E0502030303020204" pitchFamily="34" charset="0"/>
              </a:rPr>
              <a:t>Be baptized </a:t>
            </a:r>
            <a:r>
              <a:rPr lang="en-US" altLang="en-US" sz="2800" dirty="0">
                <a:solidFill>
                  <a:schemeClr val="tx1">
                    <a:lumMod val="75000"/>
                    <a:lumOff val="25000"/>
                  </a:schemeClr>
                </a:solidFill>
                <a:latin typeface="Candara" panose="020E0502030303020204" pitchFamily="34" charset="0"/>
              </a:rPr>
              <a:t>to wash away your</a:t>
            </a:r>
            <a:r>
              <a:rPr lang="en-US" altLang="en-US" sz="2800" dirty="0">
                <a:solidFill>
                  <a:schemeClr val="tx1">
                    <a:lumMod val="75000"/>
                    <a:lumOff val="25000"/>
                  </a:schemeClr>
                </a:solidFill>
                <a:effectLst/>
                <a:latin typeface="Candara" panose="020E0502030303020204" pitchFamily="34" charset="0"/>
              </a:rPr>
              <a:t> sins </a:t>
            </a:r>
            <a:r>
              <a:rPr lang="en-US" altLang="en-US" sz="2800" b="0" dirty="0">
                <a:solidFill>
                  <a:schemeClr val="tx1">
                    <a:lumMod val="75000"/>
                    <a:lumOff val="25000"/>
                  </a:schemeClr>
                </a:solidFill>
                <a:effectLst/>
                <a:latin typeface="Candara" panose="020E0502030303020204" pitchFamily="34" charset="0"/>
              </a:rPr>
              <a:t>– Acts 2:38</a:t>
            </a:r>
          </a:p>
          <a:p>
            <a:pPr marL="0" lvl="1" indent="0">
              <a:lnSpc>
                <a:spcPts val="3600"/>
              </a:lnSpc>
              <a:spcBef>
                <a:spcPts val="1200"/>
              </a:spcBef>
              <a:spcAft>
                <a:spcPts val="0"/>
              </a:spcAft>
              <a:buClr>
                <a:schemeClr val="bg1"/>
              </a:buClr>
              <a:buNone/>
              <a:defRPr/>
            </a:pPr>
            <a:r>
              <a:rPr lang="en-US" altLang="en-US" sz="3600" b="1" dirty="0">
                <a:solidFill>
                  <a:schemeClr val="tx1">
                    <a:lumMod val="75000"/>
                    <a:lumOff val="25000"/>
                  </a:schemeClr>
                </a:solidFill>
                <a:effectLst/>
                <a:latin typeface="Candara" panose="020E0502030303020204" pitchFamily="34" charset="0"/>
              </a:rPr>
              <a:t>A </a:t>
            </a:r>
            <a:r>
              <a:rPr lang="en-US" altLang="en-US" sz="3600" b="1" dirty="0">
                <a:solidFill>
                  <a:schemeClr val="tx1"/>
                </a:solidFill>
                <a:latin typeface="Candara" panose="020E0502030303020204" pitchFamily="34" charset="0"/>
              </a:rPr>
              <a:t>wayward</a:t>
            </a:r>
            <a:r>
              <a:rPr lang="en-US" altLang="en-US" sz="3600" b="1" dirty="0">
                <a:solidFill>
                  <a:schemeClr val="tx1"/>
                </a:solidFill>
                <a:effectLst/>
                <a:latin typeface="Candara" panose="020E0502030303020204" pitchFamily="34" charset="0"/>
              </a:rPr>
              <a:t> child of God </a:t>
            </a:r>
            <a:r>
              <a:rPr lang="en-US" altLang="en-US" sz="3600" b="1" i="1" u="sng" dirty="0">
                <a:solidFill>
                  <a:schemeClr val="tx1"/>
                </a:solidFill>
                <a:latin typeface="Candara" panose="020E0502030303020204" pitchFamily="34" charset="0"/>
              </a:rPr>
              <a:t>MUST</a:t>
            </a:r>
            <a:r>
              <a:rPr lang="en-US" altLang="en-US" sz="3600" b="1" dirty="0">
                <a:solidFill>
                  <a:schemeClr val="tx1"/>
                </a:solidFill>
                <a:effectLst/>
                <a:latin typeface="Candara" panose="020E0502030303020204" pitchFamily="34" charset="0"/>
              </a:rPr>
              <a:t>…</a:t>
            </a:r>
          </a:p>
          <a:p>
            <a:pPr marL="365760" indent="-274320" algn="just">
              <a:lnSpc>
                <a:spcPts val="2800"/>
              </a:lnSpc>
              <a:spcBef>
                <a:spcPts val="0"/>
              </a:spcBef>
              <a:spcAft>
                <a:spcPts val="0"/>
              </a:spcAft>
              <a:buClrTx/>
              <a:buSzPct val="100000"/>
              <a:buFont typeface="Wingdings" panose="05000000000000000000" pitchFamily="2" charset="2"/>
              <a:buChar char="§"/>
              <a:defRPr/>
            </a:pPr>
            <a:r>
              <a:rPr lang="en-US" altLang="en-US" sz="2800" dirty="0">
                <a:solidFill>
                  <a:schemeClr val="tx1"/>
                </a:solidFill>
                <a:effectLst/>
                <a:latin typeface="Candara" panose="020E0502030303020204" pitchFamily="34" charset="0"/>
              </a:rPr>
              <a:t>Repent and pray for forgiveness </a:t>
            </a:r>
            <a:r>
              <a:rPr lang="en-US" altLang="en-US" sz="2800" b="0" i="1" dirty="0">
                <a:solidFill>
                  <a:schemeClr val="tx1"/>
                </a:solidFill>
                <a:effectLst/>
                <a:latin typeface="Candara" panose="020E0502030303020204" pitchFamily="34" charset="0"/>
              </a:rPr>
              <a:t>– </a:t>
            </a:r>
            <a:r>
              <a:rPr lang="en-US" altLang="en-US" sz="2800" b="0" i="1" dirty="0">
                <a:solidFill>
                  <a:schemeClr val="tx1"/>
                </a:solidFill>
                <a:latin typeface="Candara" panose="020E0502030303020204" pitchFamily="34" charset="0"/>
              </a:rPr>
              <a:t>1 John 1:7-9</a:t>
            </a:r>
            <a:endParaRPr lang="en-US" altLang="en-US" sz="2800" b="0" i="1" dirty="0">
              <a:solidFill>
                <a:schemeClr val="tx1"/>
              </a:solidFill>
              <a:effectLst/>
              <a:latin typeface="Candara" panose="020E0502030303020204" pitchFamily="34" charset="0"/>
            </a:endParaRPr>
          </a:p>
          <a:p>
            <a:pPr marL="0" indent="0">
              <a:lnSpc>
                <a:spcPts val="3600"/>
              </a:lnSpc>
              <a:spcBef>
                <a:spcPts val="1200"/>
              </a:spcBef>
              <a:spcAft>
                <a:spcPts val="0"/>
              </a:spcAft>
              <a:buClr>
                <a:schemeClr val="bg1"/>
              </a:buClr>
              <a:buSzPct val="99000"/>
              <a:buNone/>
              <a:defRPr/>
            </a:pPr>
            <a:r>
              <a:rPr lang="en-US" altLang="en-US" sz="3600" b="1" dirty="0">
                <a:solidFill>
                  <a:schemeClr val="tx1">
                    <a:lumMod val="75000"/>
                    <a:lumOff val="25000"/>
                  </a:schemeClr>
                </a:solidFill>
                <a:latin typeface="Candara" panose="020E0502030303020204" pitchFamily="34" charset="0"/>
              </a:rPr>
              <a:t>Christians</a:t>
            </a:r>
            <a:r>
              <a:rPr lang="en-US" altLang="en-US" sz="3600" b="1" i="1" dirty="0">
                <a:solidFill>
                  <a:schemeClr val="tx1">
                    <a:lumMod val="75000"/>
                    <a:lumOff val="25000"/>
                  </a:schemeClr>
                </a:solidFill>
                <a:latin typeface="Candara" panose="020E0502030303020204" pitchFamily="34" charset="0"/>
              </a:rPr>
              <a:t> </a:t>
            </a:r>
            <a:r>
              <a:rPr lang="en-US" altLang="en-US" sz="3600" b="1" i="1" u="sng" dirty="0">
                <a:solidFill>
                  <a:schemeClr val="tx1">
                    <a:lumMod val="75000"/>
                    <a:lumOff val="25000"/>
                  </a:schemeClr>
                </a:solidFill>
                <a:latin typeface="Candara" panose="020E0502030303020204" pitchFamily="34" charset="0"/>
              </a:rPr>
              <a:t>MUST</a:t>
            </a:r>
            <a:r>
              <a:rPr lang="en-US" altLang="en-US" sz="3600" b="1" i="1" dirty="0">
                <a:solidFill>
                  <a:schemeClr val="tx1">
                    <a:lumMod val="75000"/>
                    <a:lumOff val="25000"/>
                  </a:schemeClr>
                </a:solidFill>
                <a:latin typeface="Candara" panose="020E0502030303020204" pitchFamily="34" charset="0"/>
              </a:rPr>
              <a:t> </a:t>
            </a:r>
            <a:r>
              <a:rPr lang="en-US" altLang="en-US" sz="3600" b="1" i="1" dirty="0">
                <a:solidFill>
                  <a:schemeClr val="tx1">
                    <a:lumMod val="75000"/>
                    <a:lumOff val="25000"/>
                  </a:schemeClr>
                </a:solidFill>
                <a:effectLst/>
                <a:latin typeface="Candara" panose="020E0502030303020204" pitchFamily="34" charset="0"/>
              </a:rPr>
              <a:t>“be faithful </a:t>
            </a:r>
            <a:r>
              <a:rPr lang="en-US" altLang="en-US" sz="3600" b="1" i="1" u="sng" dirty="0">
                <a:solidFill>
                  <a:schemeClr val="tx1">
                    <a:lumMod val="75000"/>
                    <a:lumOff val="25000"/>
                  </a:schemeClr>
                </a:solidFill>
                <a:effectLst/>
                <a:latin typeface="Candara" panose="020E0502030303020204" pitchFamily="34" charset="0"/>
              </a:rPr>
              <a:t>unto</a:t>
            </a:r>
            <a:r>
              <a:rPr lang="en-US" altLang="en-US" sz="3600" b="1" i="1" dirty="0">
                <a:solidFill>
                  <a:schemeClr val="tx1">
                    <a:lumMod val="75000"/>
                    <a:lumOff val="25000"/>
                  </a:schemeClr>
                </a:solidFill>
                <a:effectLst/>
                <a:latin typeface="Candara" panose="020E0502030303020204" pitchFamily="34" charset="0"/>
              </a:rPr>
              <a:t> death”</a:t>
            </a:r>
          </a:p>
          <a:p>
            <a:pPr marL="365760" indent="-274320">
              <a:lnSpc>
                <a:spcPts val="2800"/>
              </a:lnSpc>
              <a:spcBef>
                <a:spcPts val="0"/>
              </a:spcBef>
              <a:buClrTx/>
              <a:buSzPct val="100000"/>
              <a:buFont typeface="Wingdings" panose="05000000000000000000" pitchFamily="2" charset="2"/>
              <a:buChar char="§"/>
              <a:defRPr/>
            </a:pPr>
            <a:r>
              <a:rPr lang="en-US" altLang="en-US" sz="2800" b="0" i="1" dirty="0">
                <a:solidFill>
                  <a:schemeClr val="tx1">
                    <a:lumMod val="75000"/>
                    <a:lumOff val="25000"/>
                  </a:schemeClr>
                </a:solidFill>
                <a:effectLst/>
                <a:latin typeface="Candara" panose="020E0502030303020204" pitchFamily="34" charset="0"/>
              </a:rPr>
              <a:t>Rev. 2:10b</a:t>
            </a:r>
          </a:p>
        </p:txBody>
      </p:sp>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w="12700">
                <a:solidFill>
                  <a:srgbClr val="44546A">
                    <a:lumMod val="75000"/>
                  </a:srgbClr>
                </a:solidFill>
                <a:prstDash val="solid"/>
              </a:ln>
              <a:pattFill prst="dkUpDiag">
                <a:fgClr>
                  <a:srgbClr val="44546A"/>
                </a:fgClr>
                <a:bgClr>
                  <a:srgbClr val="44546A">
                    <a:lumMod val="20000"/>
                    <a:lumOff val="80000"/>
                  </a:srgbClr>
                </a:bgClr>
              </a:pattFill>
              <a:effectLst>
                <a:outerShdw dist="38100" dir="2640000" algn="bl" rotWithShape="0">
                  <a:srgbClr val="44546A">
                    <a:lumMod val="75000"/>
                  </a:srgbClr>
                </a:outerShdw>
              </a:effectLst>
              <a:uLnTx/>
              <a:uFillTx/>
              <a:latin typeface="Candara" panose="020E0502030303020204" pitchFamily="34" charset="0"/>
              <a:ea typeface="+mn-ea"/>
              <a:cs typeface="+mn-cs"/>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514455" y="415940"/>
            <a:ext cx="8163965" cy="1015663"/>
          </a:xfrm>
          <a:prstGeom prst="rect">
            <a:avLst/>
          </a:prstGeom>
          <a:solidFill>
            <a:schemeClr val="accent1">
              <a:lumMod val="60000"/>
              <a:lumOff val="40000"/>
            </a:schemeClr>
          </a:solidFill>
          <a:ln>
            <a:solidFill>
              <a:schemeClr val="tx2"/>
            </a:solidFill>
          </a:ln>
        </p:spPr>
        <p:txBody>
          <a:bodyPr wrap="square" lIns="91440" tIns="45720" rIns="91440" bIns="4572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w="12700">
                  <a:solidFill>
                    <a:srgbClr val="44546A">
                      <a:lumMod val="75000"/>
                    </a:srgbClr>
                  </a:solidFill>
                  <a:prstDash val="solid"/>
                </a:ln>
                <a:solidFill>
                  <a:prstClr val="black">
                    <a:lumMod val="75000"/>
                    <a:lumOff val="25000"/>
                  </a:prstClr>
                </a:solidFill>
                <a:effectLst/>
                <a:uLnTx/>
                <a:uFillTx/>
                <a:latin typeface="Candara" panose="020E0502030303020204" pitchFamily="34" charset="0"/>
                <a:ea typeface="+mn-ea"/>
                <a:cs typeface="+mn-cs"/>
              </a:rPr>
              <a:t>“…what shall we do?”</a:t>
            </a:r>
          </a:p>
        </p:txBody>
      </p:sp>
      <p:sp>
        <p:nvSpPr>
          <p:cNvPr id="4" name="TextBox 3">
            <a:extLst>
              <a:ext uri="{FF2B5EF4-FFF2-40B4-BE49-F238E27FC236}">
                <a16:creationId xmlns:a16="http://schemas.microsoft.com/office/drawing/2014/main" id="{FDB3C018-6904-4094-85A6-7BAF69A201A5}"/>
              </a:ext>
            </a:extLst>
          </p:cNvPr>
          <p:cNvSpPr txBox="1"/>
          <p:nvPr/>
        </p:nvSpPr>
        <p:spPr>
          <a:xfrm>
            <a:off x="7891199" y="633948"/>
            <a:ext cx="611477" cy="579646"/>
          </a:xfrm>
          <a:prstGeom prst="rect">
            <a:avLst/>
          </a:prstGeom>
          <a:noFill/>
        </p:spPr>
        <p:txBody>
          <a:bodyPr wrap="square" rtlCol="0">
            <a:spAutoFit/>
          </a:bodyPr>
          <a:lstStyle/>
          <a:p>
            <a:pPr marL="0" marR="0" lvl="0" indent="0" algn="ctr"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ndara" panose="020E0502030303020204" pitchFamily="34" charset="0"/>
                <a:ea typeface="+mn-ea"/>
                <a:cs typeface="+mn-cs"/>
              </a:rPr>
              <a:t>Acts </a:t>
            </a:r>
          </a:p>
          <a:p>
            <a:pPr marL="0" marR="0" lvl="0" indent="0" algn="ctr"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ndara" panose="020E0502030303020204" pitchFamily="34" charset="0"/>
                <a:ea typeface="+mn-ea"/>
                <a:cs typeface="+mn-cs"/>
              </a:rPr>
              <a:t>2:37</a:t>
            </a:r>
          </a:p>
        </p:txBody>
      </p:sp>
      <p:sp>
        <p:nvSpPr>
          <p:cNvPr id="2" name="Slide Number Placeholder 1">
            <a:extLst>
              <a:ext uri="{FF2B5EF4-FFF2-40B4-BE49-F238E27FC236}">
                <a16:creationId xmlns:a16="http://schemas.microsoft.com/office/drawing/2014/main" id="{335D68DB-D2A1-B951-1032-6BBA87ACCFA3}"/>
              </a:ext>
            </a:extLst>
          </p:cNvPr>
          <p:cNvSpPr>
            <a:spLocks noGrp="1"/>
          </p:cNvSpPr>
          <p:nvPr>
            <p:ph type="sldNum" sz="quarter" idx="12"/>
          </p:nvPr>
        </p:nvSpPr>
        <p:spPr>
          <a:xfrm>
            <a:off x="8117275" y="6096000"/>
            <a:ext cx="856907" cy="6699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400" b="0" i="0" u="none" strike="noStrike" kern="1200" cap="none" spc="0" normalizeH="0" baseline="0" noProof="0" smtClean="0">
                <a:ln>
                  <a:noFill/>
                </a:ln>
                <a:solidFill>
                  <a:prstClr val="white"/>
                </a:solidFill>
                <a:effectLst>
                  <a:outerShdw blurRad="38100" dist="38100" dir="2700000" algn="tl">
                    <a:srgbClr val="000000">
                      <a:alpha val="43137"/>
                    </a:srgbClr>
                  </a:outerShdw>
                </a:effectLst>
                <a:uLnTx/>
                <a:uFillTx/>
                <a:latin typeface="Candara" panose="020E0502030303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3365715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FF48-132C-6DAA-622E-E58AF3A8D4B4}"/>
              </a:ext>
            </a:extLst>
          </p:cNvPr>
          <p:cNvSpPr>
            <a:spLocks noGrp="1"/>
          </p:cNvSpPr>
          <p:nvPr>
            <p:ph type="ctrTitle"/>
          </p:nvPr>
        </p:nvSpPr>
        <p:spPr>
          <a:xfrm>
            <a:off x="873588" y="667412"/>
            <a:ext cx="6857999" cy="758265"/>
          </a:xfrm>
        </p:spPr>
        <p:txBody>
          <a:bodyPr>
            <a:normAutofit/>
          </a:bodyPr>
          <a:lstStyle/>
          <a:p>
            <a:r>
              <a:rPr lang="en-US" sz="4800" dirty="0">
                <a:latin typeface="Candara" panose="020E0502030303020204" pitchFamily="34" charset="0"/>
              </a:rPr>
              <a:t>Hebrews 9:27-28</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224414" y="6203156"/>
            <a:ext cx="633836" cy="273844"/>
          </a:xfrm>
        </p:spPr>
        <p:txBody>
          <a:bodyPr/>
          <a:lstStyle/>
          <a:p>
            <a:fld id="{294A09A9-5501-47C1-A89A-A340965A2BE2}" type="slidenum">
              <a:rPr lang="en-US" smtClean="0"/>
              <a:pPr/>
              <a:t>2</a:t>
            </a:fld>
            <a:endParaRPr lang="en-US" dirty="0"/>
          </a:p>
        </p:txBody>
      </p:sp>
      <p:sp>
        <p:nvSpPr>
          <p:cNvPr id="5" name="Rectangle 4">
            <a:extLst>
              <a:ext uri="{FF2B5EF4-FFF2-40B4-BE49-F238E27FC236}">
                <a16:creationId xmlns:a16="http://schemas.microsoft.com/office/drawing/2014/main" id="{A33E9F2C-E4C1-C114-1723-49743EA703F7}"/>
              </a:ext>
            </a:extLst>
          </p:cNvPr>
          <p:cNvSpPr/>
          <p:nvPr/>
        </p:nvSpPr>
        <p:spPr>
          <a:xfrm>
            <a:off x="2015613" y="2153265"/>
            <a:ext cx="2556387" cy="5112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A7C2841-47C6-02F9-83CF-508A0ADF02EB}"/>
              </a:ext>
            </a:extLst>
          </p:cNvPr>
          <p:cNvSpPr>
            <a:spLocks noGrp="1"/>
          </p:cNvSpPr>
          <p:nvPr>
            <p:ph type="subTitle" idx="1"/>
          </p:nvPr>
        </p:nvSpPr>
        <p:spPr>
          <a:xfrm>
            <a:off x="943897" y="1610005"/>
            <a:ext cx="7384026" cy="4230355"/>
          </a:xfrm>
        </p:spPr>
        <p:txBody>
          <a:bodyPr>
            <a:noAutofit/>
          </a:bodyPr>
          <a:lstStyle/>
          <a:p>
            <a:pPr algn="l">
              <a:lnSpc>
                <a:spcPts val="4000"/>
              </a:lnSpc>
            </a:pPr>
            <a:r>
              <a:rPr lang="en-US" sz="4000" b="1" i="1" dirty="0">
                <a:latin typeface="Candara" panose="020E0502030303020204" pitchFamily="34" charset="0"/>
              </a:rPr>
              <a:t>“</a:t>
            </a:r>
            <a:r>
              <a:rPr lang="en-US" sz="4000" b="1" i="1" dirty="0">
                <a:solidFill>
                  <a:schemeClr val="tx2">
                    <a:lumMod val="50000"/>
                    <a:lumOff val="50000"/>
                  </a:schemeClr>
                </a:solidFill>
                <a:latin typeface="Candara" panose="020E0502030303020204" pitchFamily="34" charset="0"/>
              </a:rPr>
              <a:t>27</a:t>
            </a:r>
            <a:r>
              <a:rPr lang="en-US" sz="4000" b="1" i="1" dirty="0">
                <a:latin typeface="Candara" panose="020E0502030303020204" pitchFamily="34" charset="0"/>
              </a:rPr>
              <a:t> And as it is appointed unto men once to die, but after this the judgment: </a:t>
            </a:r>
            <a:r>
              <a:rPr lang="en-US" sz="4000" b="1" i="1" dirty="0">
                <a:solidFill>
                  <a:schemeClr val="tx2">
                    <a:lumMod val="50000"/>
                    <a:lumOff val="50000"/>
                  </a:schemeClr>
                </a:solidFill>
                <a:latin typeface="Candara" panose="020E0502030303020204" pitchFamily="34" charset="0"/>
              </a:rPr>
              <a:t>28</a:t>
            </a:r>
            <a:r>
              <a:rPr lang="en-US" sz="4000" b="1" i="1" dirty="0">
                <a:latin typeface="Candara" panose="020E0502030303020204" pitchFamily="34" charset="0"/>
              </a:rPr>
              <a:t> So Christ was once offered to bear the sins of many; and unto them that look for him shall he appear the second time without sin unto salvation.”</a:t>
            </a:r>
          </a:p>
        </p:txBody>
      </p:sp>
    </p:spTree>
    <p:extLst>
      <p:ext uri="{BB962C8B-B14F-4D97-AF65-F5344CB8AC3E}">
        <p14:creationId xmlns:p14="http://schemas.microsoft.com/office/powerpoint/2010/main" val="3979446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1"/>
          </p:nvPr>
        </p:nvSpPr>
        <p:spPr>
          <a:xfrm>
            <a:off x="403122" y="1307689"/>
            <a:ext cx="8455127" cy="5348750"/>
          </a:xfrm>
        </p:spPr>
        <p:txBody>
          <a:bodyPr>
            <a:noAutofit/>
          </a:bodyPr>
          <a:lstStyle/>
          <a:p>
            <a:pPr algn="l">
              <a:lnSpc>
                <a:spcPts val="4000"/>
              </a:lnSpc>
            </a:pPr>
            <a:r>
              <a:rPr lang="en-US" sz="3600" b="1" dirty="0">
                <a:latin typeface="Candara" panose="020E0502030303020204" pitchFamily="34" charset="0"/>
              </a:rPr>
              <a:t>Physical death is a certainty – all men will die if Christ does not come first </a:t>
            </a:r>
            <a:r>
              <a:rPr lang="en-US" sz="3600" dirty="0">
                <a:latin typeface="Candara" panose="020E0502030303020204" pitchFamily="34" charset="0"/>
              </a:rPr>
              <a:t>– </a:t>
            </a:r>
            <a:r>
              <a:rPr lang="en-US" sz="3600" i="1" dirty="0">
                <a:latin typeface="Candara" panose="020E0502030303020204" pitchFamily="34" charset="0"/>
              </a:rPr>
              <a:t>Heb. 9:27</a:t>
            </a:r>
          </a:p>
          <a:p>
            <a:pPr marL="365760" indent="-274320" algn="l">
              <a:lnSpc>
                <a:spcPts val="3200"/>
              </a:lnSpc>
              <a:spcBef>
                <a:spcPts val="1200"/>
              </a:spcBef>
              <a:buFont typeface="Wingdings" panose="05000000000000000000" pitchFamily="2" charset="2"/>
              <a:buChar char="§"/>
            </a:pPr>
            <a:r>
              <a:rPr lang="en-US" sz="3200" dirty="0">
                <a:latin typeface="Candara" panose="020E0502030303020204" pitchFamily="34" charset="0"/>
              </a:rPr>
              <a:t>This fact is recognized by the </a:t>
            </a:r>
            <a:r>
              <a:rPr lang="en-US" sz="3200">
                <a:latin typeface="Candara" panose="020E0502030303020204" pitchFamily="34" charset="0"/>
              </a:rPr>
              <a:t>living of </a:t>
            </a:r>
            <a:r>
              <a:rPr lang="en-US" sz="3200" dirty="0">
                <a:latin typeface="Candara" panose="020E0502030303020204" pitchFamily="34" charset="0"/>
              </a:rPr>
              <a:t>this world </a:t>
            </a:r>
            <a:r>
              <a:rPr lang="en-US" sz="3200" i="1" dirty="0">
                <a:latin typeface="Candara" panose="020E0502030303020204" pitchFamily="34" charset="0"/>
              </a:rPr>
              <a:t>– Eccl. 9:1-5  </a:t>
            </a:r>
          </a:p>
          <a:p>
            <a:pPr marL="365760" indent="-274320" algn="l">
              <a:lnSpc>
                <a:spcPts val="3200"/>
              </a:lnSpc>
              <a:spcBef>
                <a:spcPts val="1200"/>
              </a:spcBef>
              <a:buFont typeface="Wingdings" panose="05000000000000000000" pitchFamily="2" charset="2"/>
              <a:buChar char="§"/>
            </a:pPr>
            <a:r>
              <a:rPr lang="en-US" sz="3300" dirty="0">
                <a:latin typeface="Candara" panose="020E0502030303020204" pitchFamily="34" charset="0"/>
              </a:rPr>
              <a:t>Death is experienced by man and animal alike </a:t>
            </a:r>
            <a:r>
              <a:rPr lang="en-US" sz="3300" i="1" dirty="0">
                <a:latin typeface="Candara" panose="020E0502030303020204" pitchFamily="34" charset="0"/>
              </a:rPr>
              <a:t>– Eccl. 3:19-21 </a:t>
            </a:r>
          </a:p>
          <a:p>
            <a:pPr marL="365760" indent="-274320" algn="l">
              <a:lnSpc>
                <a:spcPts val="3200"/>
              </a:lnSpc>
              <a:spcBef>
                <a:spcPts val="1200"/>
              </a:spcBef>
              <a:buFont typeface="Wingdings" panose="05000000000000000000" pitchFamily="2" charset="2"/>
              <a:buChar char="§"/>
            </a:pPr>
            <a:r>
              <a:rPr lang="en-US" sz="3300" dirty="0">
                <a:latin typeface="Candara" panose="020E0502030303020204" pitchFamily="34" charset="0"/>
              </a:rPr>
              <a:t>Multitudes of things could be said about death!</a:t>
            </a:r>
          </a:p>
          <a:p>
            <a:pPr>
              <a:lnSpc>
                <a:spcPts val="4000"/>
              </a:lnSpc>
              <a:spcBef>
                <a:spcPts val="2400"/>
              </a:spcBef>
            </a:pPr>
            <a:r>
              <a:rPr lang="en-US" sz="4400" b="1" dirty="0">
                <a:solidFill>
                  <a:schemeClr val="accent1"/>
                </a:solidFill>
                <a:latin typeface="Candara" panose="020E0502030303020204" pitchFamily="34" charset="0"/>
              </a:rPr>
              <a:t>But what does death NOT DO?</a:t>
            </a:r>
          </a:p>
        </p:txBody>
      </p:sp>
      <p:sp>
        <p:nvSpPr>
          <p:cNvPr id="2" name="Title 1">
            <a:extLst>
              <a:ext uri="{FF2B5EF4-FFF2-40B4-BE49-F238E27FC236}">
                <a16:creationId xmlns:a16="http://schemas.microsoft.com/office/drawing/2014/main" id="{B2EAFF48-132C-6DAA-622E-E58AF3A8D4B4}"/>
              </a:ext>
            </a:extLst>
          </p:cNvPr>
          <p:cNvSpPr>
            <a:spLocks noGrp="1"/>
          </p:cNvSpPr>
          <p:nvPr>
            <p:ph type="ctrTitle"/>
          </p:nvPr>
        </p:nvSpPr>
        <p:spPr>
          <a:xfrm>
            <a:off x="285750" y="549424"/>
            <a:ext cx="7377011" cy="758265"/>
          </a:xfrm>
        </p:spPr>
        <p:txBody>
          <a:bodyPr>
            <a:normAutofit/>
          </a:bodyPr>
          <a:lstStyle/>
          <a:p>
            <a:r>
              <a:rPr lang="en-US" sz="4800" dirty="0">
                <a:latin typeface="Candara" panose="020E0502030303020204" pitchFamily="34" charset="0"/>
              </a:rPr>
              <a:t>Introduction</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224414" y="6203156"/>
            <a:ext cx="633836" cy="273844"/>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114121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1"/>
          </p:nvPr>
        </p:nvSpPr>
        <p:spPr>
          <a:xfrm>
            <a:off x="904568" y="1307689"/>
            <a:ext cx="7953681" cy="5348750"/>
          </a:xfrm>
        </p:spPr>
        <p:txBody>
          <a:bodyPr>
            <a:noAutofit/>
          </a:bodyPr>
          <a:lstStyle/>
          <a:p>
            <a:pPr algn="l">
              <a:lnSpc>
                <a:spcPts val="4000"/>
              </a:lnSpc>
            </a:pPr>
            <a:r>
              <a:rPr lang="en-US" sz="3600" b="1" dirty="0">
                <a:latin typeface="Candara" panose="020E0502030303020204" pitchFamily="34" charset="0"/>
              </a:rPr>
              <a:t>All men will be judged </a:t>
            </a:r>
            <a:r>
              <a:rPr lang="en-US" sz="3600" dirty="0">
                <a:latin typeface="Candara" panose="020E0502030303020204" pitchFamily="34" charset="0"/>
              </a:rPr>
              <a:t>– </a:t>
            </a:r>
            <a:r>
              <a:rPr lang="en-US" sz="3600" i="1" dirty="0">
                <a:latin typeface="Candara" panose="020E0502030303020204" pitchFamily="34" charset="0"/>
              </a:rPr>
              <a:t>Heb. 9:27</a:t>
            </a:r>
          </a:p>
          <a:p>
            <a:pPr marL="365760" indent="-274320" algn="l">
              <a:lnSpc>
                <a:spcPts val="3200"/>
              </a:lnSpc>
              <a:spcBef>
                <a:spcPts val="1200"/>
              </a:spcBef>
              <a:buFont typeface="Wingdings" panose="05000000000000000000" pitchFamily="2" charset="2"/>
              <a:buChar char="§"/>
            </a:pPr>
            <a:r>
              <a:rPr lang="en-US" sz="3200" dirty="0">
                <a:latin typeface="Candara" panose="020E0502030303020204" pitchFamily="34" charset="0"/>
              </a:rPr>
              <a:t>This judgment will be righteous judgment</a:t>
            </a:r>
          </a:p>
          <a:p>
            <a:pPr marL="548640" lvl="1" indent="-274320" algn="l">
              <a:lnSpc>
                <a:spcPts val="3200"/>
              </a:lnSpc>
              <a:spcBef>
                <a:spcPts val="0"/>
              </a:spcBef>
              <a:buFont typeface="Wingdings" panose="05000000000000000000" pitchFamily="2" charset="2"/>
              <a:buChar char="§"/>
            </a:pPr>
            <a:r>
              <a:rPr lang="en-US" sz="2800" i="1" dirty="0">
                <a:latin typeface="Candara" panose="020E0502030303020204" pitchFamily="34" charset="0"/>
              </a:rPr>
              <a:t>Acts 17:30-32</a:t>
            </a:r>
          </a:p>
          <a:p>
            <a:pPr marL="365760" indent="-274320" algn="l">
              <a:lnSpc>
                <a:spcPts val="3200"/>
              </a:lnSpc>
              <a:spcBef>
                <a:spcPts val="1200"/>
              </a:spcBef>
              <a:buFont typeface="Wingdings" panose="05000000000000000000" pitchFamily="2" charset="2"/>
              <a:buChar char="§"/>
            </a:pPr>
            <a:r>
              <a:rPr lang="en-US" sz="3200" dirty="0">
                <a:latin typeface="Candara" panose="020E0502030303020204" pitchFamily="34" charset="0"/>
              </a:rPr>
              <a:t>The works of every man will be examined in judgment – </a:t>
            </a:r>
            <a:r>
              <a:rPr lang="en-US" sz="3200" i="1" dirty="0">
                <a:latin typeface="Candara" panose="020E0502030303020204" pitchFamily="34" charset="0"/>
              </a:rPr>
              <a:t>Eccl. 12:14</a:t>
            </a:r>
          </a:p>
          <a:p>
            <a:pPr marL="365760" indent="-274320" algn="l">
              <a:lnSpc>
                <a:spcPts val="3200"/>
              </a:lnSpc>
              <a:spcBef>
                <a:spcPts val="1200"/>
              </a:spcBef>
              <a:buFont typeface="Wingdings" panose="05000000000000000000" pitchFamily="2" charset="2"/>
              <a:buChar char="§"/>
            </a:pPr>
            <a:r>
              <a:rPr lang="en-US" sz="3200" dirty="0">
                <a:latin typeface="Candara" panose="020E0502030303020204" pitchFamily="34" charset="0"/>
              </a:rPr>
              <a:t>We will stand before Christ when judged</a:t>
            </a:r>
          </a:p>
          <a:p>
            <a:pPr marL="548640" lvl="1" indent="-274320" algn="l">
              <a:lnSpc>
                <a:spcPts val="3200"/>
              </a:lnSpc>
              <a:spcBef>
                <a:spcPts val="0"/>
              </a:spcBef>
              <a:buFont typeface="Wingdings" panose="05000000000000000000" pitchFamily="2" charset="2"/>
              <a:buChar char="§"/>
            </a:pPr>
            <a:r>
              <a:rPr lang="en-US" sz="2800" i="1" dirty="0">
                <a:latin typeface="Candara" panose="020E0502030303020204" pitchFamily="34" charset="0"/>
              </a:rPr>
              <a:t>2 Cor. 5:10</a:t>
            </a:r>
          </a:p>
          <a:p>
            <a:pPr marL="365760" indent="-274320" algn="l">
              <a:lnSpc>
                <a:spcPts val="3200"/>
              </a:lnSpc>
              <a:spcBef>
                <a:spcPts val="1200"/>
              </a:spcBef>
              <a:buFont typeface="Wingdings" panose="05000000000000000000" pitchFamily="2" charset="2"/>
              <a:buChar char="§"/>
            </a:pPr>
            <a:r>
              <a:rPr lang="en-US" sz="3200" dirty="0">
                <a:latin typeface="Candara" panose="020E0502030303020204" pitchFamily="34" charset="0"/>
              </a:rPr>
              <a:t>From what is written on some headstones, we might conclude that only good people die – </a:t>
            </a:r>
            <a:r>
              <a:rPr lang="en-US" sz="3200" i="1" dirty="0">
                <a:latin typeface="Candara" panose="020E0502030303020204" pitchFamily="34" charset="0"/>
              </a:rPr>
              <a:t>Matt. 7:21-23</a:t>
            </a:r>
          </a:p>
          <a:p>
            <a:pPr marL="434340" lvl="1" algn="l">
              <a:lnSpc>
                <a:spcPts val="3200"/>
              </a:lnSpc>
              <a:spcBef>
                <a:spcPts val="0"/>
              </a:spcBef>
            </a:pPr>
            <a:endParaRPr lang="en-US" sz="2800" i="1" dirty="0">
              <a:latin typeface="Candara" panose="020E0502030303020204" pitchFamily="34" charset="0"/>
            </a:endParaRPr>
          </a:p>
          <a:p>
            <a:pPr marL="434340" lvl="1" algn="l">
              <a:lnSpc>
                <a:spcPts val="3200"/>
              </a:lnSpc>
              <a:spcBef>
                <a:spcPts val="0"/>
              </a:spcBef>
            </a:pPr>
            <a:endParaRPr lang="en-US" sz="2800" i="1" dirty="0">
              <a:latin typeface="Candara" panose="020E0502030303020204" pitchFamily="34" charset="0"/>
            </a:endParaRPr>
          </a:p>
        </p:txBody>
      </p:sp>
      <p:sp>
        <p:nvSpPr>
          <p:cNvPr id="2" name="Title 1">
            <a:extLst>
              <a:ext uri="{FF2B5EF4-FFF2-40B4-BE49-F238E27FC236}">
                <a16:creationId xmlns:a16="http://schemas.microsoft.com/office/drawing/2014/main" id="{B2EAFF48-132C-6DAA-622E-E58AF3A8D4B4}"/>
              </a:ext>
            </a:extLst>
          </p:cNvPr>
          <p:cNvSpPr>
            <a:spLocks noGrp="1"/>
          </p:cNvSpPr>
          <p:nvPr>
            <p:ph type="ctrTitle"/>
          </p:nvPr>
        </p:nvSpPr>
        <p:spPr>
          <a:xfrm>
            <a:off x="993059" y="549424"/>
            <a:ext cx="6669702" cy="758265"/>
          </a:xfrm>
        </p:spPr>
        <p:txBody>
          <a:bodyPr>
            <a:normAutofit/>
          </a:bodyPr>
          <a:lstStyle/>
          <a:p>
            <a:r>
              <a:rPr lang="en-US" sz="4800" dirty="0">
                <a:solidFill>
                  <a:schemeClr val="accent1"/>
                </a:solidFill>
                <a:latin typeface="Candara" panose="020E0502030303020204" pitchFamily="34" charset="0"/>
              </a:rPr>
              <a:t>Make Sin Right</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224414" y="6203156"/>
            <a:ext cx="633836" cy="273844"/>
          </a:xfrm>
        </p:spPr>
        <p:txBody>
          <a:bodyPr/>
          <a:lstStyle/>
          <a:p>
            <a:fld id="{294A09A9-5501-47C1-A89A-A340965A2BE2}" type="slidenum">
              <a:rPr lang="en-US" smtClean="0"/>
              <a:pPr/>
              <a:t>4</a:t>
            </a:fld>
            <a:endParaRPr lang="en-US" dirty="0"/>
          </a:p>
        </p:txBody>
      </p:sp>
      <p:sp>
        <p:nvSpPr>
          <p:cNvPr id="5" name="Rectangle 4">
            <a:extLst>
              <a:ext uri="{FF2B5EF4-FFF2-40B4-BE49-F238E27FC236}">
                <a16:creationId xmlns:a16="http://schemas.microsoft.com/office/drawing/2014/main" id="{52FABF1F-F22F-8484-CB8C-0C9CB5F7D639}"/>
              </a:ext>
            </a:extLst>
          </p:cNvPr>
          <p:cNvSpPr/>
          <p:nvPr/>
        </p:nvSpPr>
        <p:spPr>
          <a:xfrm rot="16200000">
            <a:off x="-1943328" y="3279199"/>
            <a:ext cx="4772460"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solidFill>
                  <a:schemeClr val="accent1"/>
                </a:solidFill>
              </a:rPr>
              <a:t>Death Does Not</a:t>
            </a:r>
          </a:p>
        </p:txBody>
      </p:sp>
      <p:sp>
        <p:nvSpPr>
          <p:cNvPr id="6" name="Arrow: Bent 5">
            <a:extLst>
              <a:ext uri="{FF2B5EF4-FFF2-40B4-BE49-F238E27FC236}">
                <a16:creationId xmlns:a16="http://schemas.microsoft.com/office/drawing/2014/main" id="{F27DF34D-A718-5ECA-5FAF-19A778FF6803}"/>
              </a:ext>
            </a:extLst>
          </p:cNvPr>
          <p:cNvSpPr/>
          <p:nvPr/>
        </p:nvSpPr>
        <p:spPr>
          <a:xfrm>
            <a:off x="373627" y="687074"/>
            <a:ext cx="619432" cy="620615"/>
          </a:xfrm>
          <a:prstGeom prst="bentArrow">
            <a:avLst>
              <a:gd name="adj1" fmla="val 29762"/>
              <a:gd name="adj2" fmla="val 36111"/>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1756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1000"/>
                                        <p:tgtEl>
                                          <p:spTgt spid="3">
                                            <p:txEl>
                                              <p:pRg st="6" end="6"/>
                                            </p:txEl>
                                          </p:spTgt>
                                        </p:tgtEl>
                                      </p:cBhvr>
                                    </p:animEffect>
                                    <p:anim calcmode="lin" valueType="num">
                                      <p:cBhvr>
                                        <p:cTn id="5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1"/>
          </p:nvPr>
        </p:nvSpPr>
        <p:spPr>
          <a:xfrm>
            <a:off x="904568" y="1307689"/>
            <a:ext cx="8087032" cy="5348750"/>
          </a:xfrm>
        </p:spPr>
        <p:txBody>
          <a:bodyPr>
            <a:noAutofit/>
          </a:bodyPr>
          <a:lstStyle/>
          <a:p>
            <a:pPr algn="l">
              <a:lnSpc>
                <a:spcPts val="3600"/>
              </a:lnSpc>
            </a:pPr>
            <a:r>
              <a:rPr lang="en-US" sz="3600" b="1" dirty="0">
                <a:latin typeface="Candara" panose="020E0502030303020204" pitchFamily="34" charset="0"/>
              </a:rPr>
              <a:t>We have a great influence on others by our lives </a:t>
            </a:r>
            <a:r>
              <a:rPr lang="en-US" sz="3600" i="1" dirty="0">
                <a:latin typeface="Candara" panose="020E0502030303020204" pitchFamily="34" charset="0"/>
              </a:rPr>
              <a:t>– Heb. 11:4; Rev. 14:13</a:t>
            </a:r>
          </a:p>
          <a:p>
            <a:pPr marL="365760" indent="-274320" algn="l">
              <a:lnSpc>
                <a:spcPts val="3200"/>
              </a:lnSpc>
              <a:spcBef>
                <a:spcPts val="1200"/>
              </a:spcBef>
              <a:buFont typeface="Wingdings" panose="05000000000000000000" pitchFamily="2" charset="2"/>
              <a:buChar char="§"/>
            </a:pPr>
            <a:r>
              <a:rPr lang="en-US" sz="3200" dirty="0">
                <a:latin typeface="Candara" panose="020E0502030303020204" pitchFamily="34" charset="0"/>
              </a:rPr>
              <a:t>It was said upon the death of a young girl by her friends that </a:t>
            </a:r>
            <a:r>
              <a:rPr lang="en-US" sz="3200" i="1" dirty="0">
                <a:latin typeface="Candara" panose="020E0502030303020204" pitchFamily="34" charset="0"/>
              </a:rPr>
              <a:t>“it was easier to be good when she was around”</a:t>
            </a:r>
          </a:p>
          <a:p>
            <a:pPr marL="548640" lvl="1" indent="-274320" algn="l">
              <a:lnSpc>
                <a:spcPts val="3200"/>
              </a:lnSpc>
              <a:spcBef>
                <a:spcPts val="0"/>
              </a:spcBef>
              <a:buFont typeface="Wingdings" panose="05000000000000000000" pitchFamily="2" charset="2"/>
              <a:buChar char="§"/>
            </a:pPr>
            <a:r>
              <a:rPr lang="en-US" sz="2800" dirty="0">
                <a:latin typeface="Candara" panose="020E0502030303020204" pitchFamily="34" charset="0"/>
              </a:rPr>
              <a:t>Her legacy lived on after her death! This girl had a great influence on those she left behind</a:t>
            </a:r>
          </a:p>
          <a:p>
            <a:pPr marL="365760" indent="-274320" algn="l">
              <a:lnSpc>
                <a:spcPts val="3200"/>
              </a:lnSpc>
              <a:spcBef>
                <a:spcPts val="1200"/>
              </a:spcBef>
              <a:buFont typeface="Wingdings" panose="05000000000000000000" pitchFamily="2" charset="2"/>
              <a:buChar char="§"/>
            </a:pPr>
            <a:r>
              <a:rPr lang="en-US" sz="3200" dirty="0">
                <a:latin typeface="Candara" panose="020E0502030303020204" pitchFamily="34" charset="0"/>
              </a:rPr>
              <a:t>Dorcus was remembered by her </a:t>
            </a:r>
            <a:r>
              <a:rPr lang="en-US" sz="3200" b="1" i="1" dirty="0">
                <a:latin typeface="Candara" panose="020E0502030303020204" pitchFamily="34" charset="0"/>
              </a:rPr>
              <a:t>“good works and alms deeds” </a:t>
            </a:r>
            <a:r>
              <a:rPr lang="en-US" sz="3200" i="1" dirty="0">
                <a:latin typeface="Candara" panose="020E0502030303020204" pitchFamily="34" charset="0"/>
              </a:rPr>
              <a:t>– Acts 9:36-39</a:t>
            </a:r>
          </a:p>
          <a:p>
            <a:pPr marL="91440" algn="l">
              <a:lnSpc>
                <a:spcPts val="3200"/>
              </a:lnSpc>
              <a:spcBef>
                <a:spcPts val="1800"/>
              </a:spcBef>
            </a:pPr>
            <a:r>
              <a:rPr lang="en-US" sz="3600" b="1" dirty="0">
                <a:latin typeface="Candara" panose="020E0502030303020204" pitchFamily="34" charset="0"/>
              </a:rPr>
              <a:t>What influence do we have on others?</a:t>
            </a:r>
          </a:p>
          <a:p>
            <a:pPr marL="434340" lvl="1" algn="l">
              <a:lnSpc>
                <a:spcPts val="3200"/>
              </a:lnSpc>
              <a:spcBef>
                <a:spcPts val="0"/>
              </a:spcBef>
            </a:pPr>
            <a:endParaRPr lang="en-US" sz="2800" i="1" dirty="0">
              <a:latin typeface="Candara" panose="020E0502030303020204" pitchFamily="34" charset="0"/>
            </a:endParaRPr>
          </a:p>
          <a:p>
            <a:pPr marL="434340" lvl="1" algn="l">
              <a:lnSpc>
                <a:spcPts val="3200"/>
              </a:lnSpc>
              <a:spcBef>
                <a:spcPts val="0"/>
              </a:spcBef>
            </a:pPr>
            <a:endParaRPr lang="en-US" sz="2800" i="1" dirty="0">
              <a:latin typeface="Candara" panose="020E0502030303020204" pitchFamily="34" charset="0"/>
            </a:endParaRPr>
          </a:p>
        </p:txBody>
      </p:sp>
      <p:sp>
        <p:nvSpPr>
          <p:cNvPr id="2" name="Title 1">
            <a:extLst>
              <a:ext uri="{FF2B5EF4-FFF2-40B4-BE49-F238E27FC236}">
                <a16:creationId xmlns:a16="http://schemas.microsoft.com/office/drawing/2014/main" id="{B2EAFF48-132C-6DAA-622E-E58AF3A8D4B4}"/>
              </a:ext>
            </a:extLst>
          </p:cNvPr>
          <p:cNvSpPr>
            <a:spLocks noGrp="1"/>
          </p:cNvSpPr>
          <p:nvPr>
            <p:ph type="ctrTitle"/>
          </p:nvPr>
        </p:nvSpPr>
        <p:spPr>
          <a:xfrm>
            <a:off x="993059" y="549424"/>
            <a:ext cx="6669702" cy="758265"/>
          </a:xfrm>
        </p:spPr>
        <p:txBody>
          <a:bodyPr>
            <a:normAutofit/>
          </a:bodyPr>
          <a:lstStyle/>
          <a:p>
            <a:r>
              <a:rPr lang="en-US" sz="4800" dirty="0">
                <a:solidFill>
                  <a:schemeClr val="accent1"/>
                </a:solidFill>
                <a:latin typeface="Candara" panose="020E0502030303020204" pitchFamily="34" charset="0"/>
              </a:rPr>
              <a:t>End One’s Influence</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224414" y="6203156"/>
            <a:ext cx="633836" cy="273844"/>
          </a:xfrm>
        </p:spPr>
        <p:txBody>
          <a:bodyPr/>
          <a:lstStyle/>
          <a:p>
            <a:fld id="{294A09A9-5501-47C1-A89A-A340965A2BE2}" type="slidenum">
              <a:rPr lang="en-US" smtClean="0"/>
              <a:pPr/>
              <a:t>5</a:t>
            </a:fld>
            <a:endParaRPr lang="en-US" dirty="0"/>
          </a:p>
        </p:txBody>
      </p:sp>
      <p:sp>
        <p:nvSpPr>
          <p:cNvPr id="5" name="Rectangle 4">
            <a:extLst>
              <a:ext uri="{FF2B5EF4-FFF2-40B4-BE49-F238E27FC236}">
                <a16:creationId xmlns:a16="http://schemas.microsoft.com/office/drawing/2014/main" id="{52FABF1F-F22F-8484-CB8C-0C9CB5F7D639}"/>
              </a:ext>
            </a:extLst>
          </p:cNvPr>
          <p:cNvSpPr/>
          <p:nvPr/>
        </p:nvSpPr>
        <p:spPr>
          <a:xfrm rot="16200000">
            <a:off x="-1943328" y="3279199"/>
            <a:ext cx="4772460"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solidFill>
                  <a:schemeClr val="accent1"/>
                </a:solidFill>
              </a:rPr>
              <a:t>Death Does Not</a:t>
            </a:r>
          </a:p>
        </p:txBody>
      </p:sp>
      <p:sp>
        <p:nvSpPr>
          <p:cNvPr id="6" name="Arrow: Bent 5">
            <a:extLst>
              <a:ext uri="{FF2B5EF4-FFF2-40B4-BE49-F238E27FC236}">
                <a16:creationId xmlns:a16="http://schemas.microsoft.com/office/drawing/2014/main" id="{F27DF34D-A718-5ECA-5FAF-19A778FF6803}"/>
              </a:ext>
            </a:extLst>
          </p:cNvPr>
          <p:cNvSpPr/>
          <p:nvPr/>
        </p:nvSpPr>
        <p:spPr>
          <a:xfrm>
            <a:off x="373627" y="687074"/>
            <a:ext cx="619432" cy="620615"/>
          </a:xfrm>
          <a:prstGeom prst="bentArrow">
            <a:avLst>
              <a:gd name="adj1" fmla="val 29762"/>
              <a:gd name="adj2" fmla="val 36111"/>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012893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1"/>
          </p:nvPr>
        </p:nvSpPr>
        <p:spPr>
          <a:xfrm>
            <a:off x="904568" y="1307689"/>
            <a:ext cx="7953681" cy="5348750"/>
          </a:xfrm>
        </p:spPr>
        <p:txBody>
          <a:bodyPr>
            <a:noAutofit/>
          </a:bodyPr>
          <a:lstStyle/>
          <a:p>
            <a:pPr algn="l">
              <a:lnSpc>
                <a:spcPts val="4000"/>
              </a:lnSpc>
            </a:pPr>
            <a:r>
              <a:rPr lang="en-US" sz="3600" b="1" dirty="0">
                <a:latin typeface="Candara" panose="020E0502030303020204" pitchFamily="34" charset="0"/>
              </a:rPr>
              <a:t>Some denominations believe that the soul ends at death</a:t>
            </a:r>
            <a:endParaRPr lang="en-US" sz="3600" i="1" dirty="0">
              <a:latin typeface="Candara" panose="020E0502030303020204" pitchFamily="34" charset="0"/>
            </a:endParaRPr>
          </a:p>
          <a:p>
            <a:pPr marL="365760" indent="-274320" algn="l">
              <a:lnSpc>
                <a:spcPts val="3200"/>
              </a:lnSpc>
              <a:spcBef>
                <a:spcPts val="1200"/>
              </a:spcBef>
              <a:buFont typeface="Wingdings" panose="05000000000000000000" pitchFamily="2" charset="2"/>
              <a:buChar char="§"/>
            </a:pPr>
            <a:r>
              <a:rPr lang="en-US" sz="3200" dirty="0">
                <a:effectLst/>
                <a:latin typeface="Candara" panose="020E0502030303020204" pitchFamily="34" charset="0"/>
              </a:rPr>
              <a:t>Jehovah’s Witnesses teach doctrine of annihilation and the Seventh-day Adventist the doctrine of soul sleep</a:t>
            </a:r>
            <a:endParaRPr lang="en-US" sz="3200" dirty="0">
              <a:latin typeface="Candara" panose="020E0502030303020204" pitchFamily="34" charset="0"/>
            </a:endParaRPr>
          </a:p>
          <a:p>
            <a:pPr marL="365760" indent="-274320" algn="l">
              <a:lnSpc>
                <a:spcPts val="3200"/>
              </a:lnSpc>
              <a:spcBef>
                <a:spcPts val="1200"/>
              </a:spcBef>
              <a:buFont typeface="Wingdings" panose="05000000000000000000" pitchFamily="2" charset="2"/>
              <a:buChar char="§"/>
            </a:pPr>
            <a:r>
              <a:rPr lang="en-US" sz="3200" dirty="0">
                <a:latin typeface="Candara" panose="020E0502030303020204" pitchFamily="34" charset="0"/>
              </a:rPr>
              <a:t>The Bible teaches the soul does not cease to exist at death – </a:t>
            </a:r>
            <a:r>
              <a:rPr lang="en-US" sz="3200" i="1" dirty="0">
                <a:latin typeface="Candara" panose="020E0502030303020204" pitchFamily="34" charset="0"/>
              </a:rPr>
              <a:t>Luke 16:22-23</a:t>
            </a:r>
          </a:p>
          <a:p>
            <a:pPr marL="548640" lvl="1" indent="-274320" algn="l">
              <a:lnSpc>
                <a:spcPts val="2800"/>
              </a:lnSpc>
              <a:spcBef>
                <a:spcPts val="600"/>
              </a:spcBef>
              <a:buFont typeface="Wingdings" panose="05000000000000000000" pitchFamily="2" charset="2"/>
              <a:buChar char="§"/>
            </a:pPr>
            <a:r>
              <a:rPr lang="en-US" sz="2800" i="1" dirty="0">
                <a:latin typeface="Candara" panose="020E0502030303020204" pitchFamily="34" charset="0"/>
              </a:rPr>
              <a:t>James 2:26</a:t>
            </a:r>
            <a:endParaRPr lang="en-US" sz="2800" i="1" dirty="0">
              <a:effectLst/>
              <a:latin typeface="Candara" panose="020E0502030303020204" pitchFamily="34" charset="0"/>
            </a:endParaRPr>
          </a:p>
          <a:p>
            <a:pPr marL="548640" lvl="1" indent="-274320" algn="l">
              <a:lnSpc>
                <a:spcPts val="2800"/>
              </a:lnSpc>
              <a:spcBef>
                <a:spcPts val="600"/>
              </a:spcBef>
              <a:buFont typeface="Wingdings" panose="05000000000000000000" pitchFamily="2" charset="2"/>
              <a:buChar char="§"/>
            </a:pPr>
            <a:r>
              <a:rPr lang="en-US" sz="2800" i="1" dirty="0">
                <a:effectLst/>
                <a:latin typeface="Candara" panose="020E0502030303020204" pitchFamily="34" charset="0"/>
              </a:rPr>
              <a:t>Matt. 10:28; 22:32</a:t>
            </a:r>
          </a:p>
          <a:p>
            <a:pPr marL="548640" lvl="1" indent="-274320" algn="l">
              <a:lnSpc>
                <a:spcPts val="2800"/>
              </a:lnSpc>
              <a:spcBef>
                <a:spcPts val="600"/>
              </a:spcBef>
              <a:buFont typeface="Wingdings" panose="05000000000000000000" pitchFamily="2" charset="2"/>
              <a:buChar char="§"/>
            </a:pPr>
            <a:r>
              <a:rPr lang="en-US" sz="2800" i="1" dirty="0">
                <a:latin typeface="Candara" panose="020E0502030303020204" pitchFamily="34" charset="0"/>
              </a:rPr>
              <a:t>Eccl. 12:5, 7</a:t>
            </a:r>
          </a:p>
          <a:p>
            <a:pPr marL="548640" lvl="1" indent="-274320" algn="l">
              <a:lnSpc>
                <a:spcPts val="2800"/>
              </a:lnSpc>
              <a:spcBef>
                <a:spcPts val="600"/>
              </a:spcBef>
              <a:buFont typeface="Wingdings" panose="05000000000000000000" pitchFamily="2" charset="2"/>
              <a:buChar char="§"/>
            </a:pPr>
            <a:r>
              <a:rPr lang="en-US" sz="2800" i="1" dirty="0">
                <a:latin typeface="Candara" panose="020E0502030303020204" pitchFamily="34" charset="0"/>
              </a:rPr>
              <a:t>2 Cor. 4:17-18</a:t>
            </a:r>
          </a:p>
          <a:p>
            <a:pPr marL="434340" lvl="1" algn="l">
              <a:lnSpc>
                <a:spcPts val="3200"/>
              </a:lnSpc>
              <a:spcBef>
                <a:spcPts val="0"/>
              </a:spcBef>
            </a:pPr>
            <a:endParaRPr lang="en-US" sz="2800" i="1" dirty="0">
              <a:latin typeface="Candara" panose="020E0502030303020204" pitchFamily="34" charset="0"/>
            </a:endParaRPr>
          </a:p>
        </p:txBody>
      </p:sp>
      <p:sp>
        <p:nvSpPr>
          <p:cNvPr id="2" name="Title 1">
            <a:extLst>
              <a:ext uri="{FF2B5EF4-FFF2-40B4-BE49-F238E27FC236}">
                <a16:creationId xmlns:a16="http://schemas.microsoft.com/office/drawing/2014/main" id="{B2EAFF48-132C-6DAA-622E-E58AF3A8D4B4}"/>
              </a:ext>
            </a:extLst>
          </p:cNvPr>
          <p:cNvSpPr>
            <a:spLocks noGrp="1"/>
          </p:cNvSpPr>
          <p:nvPr>
            <p:ph type="ctrTitle"/>
          </p:nvPr>
        </p:nvSpPr>
        <p:spPr>
          <a:xfrm>
            <a:off x="993059" y="549424"/>
            <a:ext cx="6669702" cy="758265"/>
          </a:xfrm>
        </p:spPr>
        <p:txBody>
          <a:bodyPr>
            <a:normAutofit/>
          </a:bodyPr>
          <a:lstStyle/>
          <a:p>
            <a:r>
              <a:rPr lang="en-US" sz="4800" dirty="0">
                <a:solidFill>
                  <a:schemeClr val="accent1"/>
                </a:solidFill>
                <a:latin typeface="Candara" panose="020E0502030303020204" pitchFamily="34" charset="0"/>
              </a:rPr>
              <a:t>Mean Non-existence</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224414" y="6203156"/>
            <a:ext cx="633836" cy="273844"/>
          </a:xfrm>
        </p:spPr>
        <p:txBody>
          <a:bodyPr/>
          <a:lstStyle/>
          <a:p>
            <a:fld id="{294A09A9-5501-47C1-A89A-A340965A2BE2}" type="slidenum">
              <a:rPr lang="en-US" smtClean="0"/>
              <a:pPr/>
              <a:t>6</a:t>
            </a:fld>
            <a:endParaRPr lang="en-US" dirty="0"/>
          </a:p>
        </p:txBody>
      </p:sp>
      <p:sp>
        <p:nvSpPr>
          <p:cNvPr id="5" name="Rectangle 4">
            <a:extLst>
              <a:ext uri="{FF2B5EF4-FFF2-40B4-BE49-F238E27FC236}">
                <a16:creationId xmlns:a16="http://schemas.microsoft.com/office/drawing/2014/main" id="{52FABF1F-F22F-8484-CB8C-0C9CB5F7D639}"/>
              </a:ext>
            </a:extLst>
          </p:cNvPr>
          <p:cNvSpPr/>
          <p:nvPr/>
        </p:nvSpPr>
        <p:spPr>
          <a:xfrm rot="16200000">
            <a:off x="-1943328" y="3279199"/>
            <a:ext cx="4772460"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solidFill>
                  <a:schemeClr val="accent1"/>
                </a:solidFill>
              </a:rPr>
              <a:t>Death Does Not</a:t>
            </a:r>
          </a:p>
        </p:txBody>
      </p:sp>
      <p:sp>
        <p:nvSpPr>
          <p:cNvPr id="6" name="Arrow: Bent 5">
            <a:extLst>
              <a:ext uri="{FF2B5EF4-FFF2-40B4-BE49-F238E27FC236}">
                <a16:creationId xmlns:a16="http://schemas.microsoft.com/office/drawing/2014/main" id="{F27DF34D-A718-5ECA-5FAF-19A778FF6803}"/>
              </a:ext>
            </a:extLst>
          </p:cNvPr>
          <p:cNvSpPr/>
          <p:nvPr/>
        </p:nvSpPr>
        <p:spPr>
          <a:xfrm>
            <a:off x="373627" y="687074"/>
            <a:ext cx="619432" cy="620615"/>
          </a:xfrm>
          <a:prstGeom prst="bentArrow">
            <a:avLst>
              <a:gd name="adj1" fmla="val 29762"/>
              <a:gd name="adj2" fmla="val 36111"/>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035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1"/>
          </p:nvPr>
        </p:nvSpPr>
        <p:spPr>
          <a:xfrm>
            <a:off x="904568" y="1307689"/>
            <a:ext cx="7953682" cy="5348750"/>
          </a:xfrm>
        </p:spPr>
        <p:txBody>
          <a:bodyPr>
            <a:noAutofit/>
          </a:bodyPr>
          <a:lstStyle/>
          <a:p>
            <a:pPr algn="l">
              <a:lnSpc>
                <a:spcPts val="3600"/>
              </a:lnSpc>
            </a:pPr>
            <a:r>
              <a:rPr lang="en-US" sz="3600" b="1" dirty="0">
                <a:latin typeface="Candara" panose="020E0502030303020204" pitchFamily="34" charset="0"/>
              </a:rPr>
              <a:t>There was recognition in the hadean realm </a:t>
            </a:r>
            <a:r>
              <a:rPr lang="en-US" sz="3600" dirty="0">
                <a:latin typeface="Candara" panose="020E0502030303020204" pitchFamily="34" charset="0"/>
              </a:rPr>
              <a:t>– </a:t>
            </a:r>
            <a:r>
              <a:rPr lang="en-US" sz="3600" i="1" dirty="0">
                <a:latin typeface="Candara" panose="020E0502030303020204" pitchFamily="34" charset="0"/>
              </a:rPr>
              <a:t>Luke 16:22-30</a:t>
            </a:r>
          </a:p>
          <a:p>
            <a:pPr marL="365760" indent="-274320" algn="l">
              <a:lnSpc>
                <a:spcPts val="3200"/>
              </a:lnSpc>
              <a:spcBef>
                <a:spcPts val="1200"/>
              </a:spcBef>
              <a:buFont typeface="Wingdings" panose="05000000000000000000" pitchFamily="2" charset="2"/>
              <a:buChar char="§"/>
            </a:pPr>
            <a:r>
              <a:rPr lang="en-US" sz="3200" dirty="0">
                <a:latin typeface="Candara" panose="020E0502030303020204" pitchFamily="34" charset="0"/>
              </a:rPr>
              <a:t>It is said of some OT characters –  </a:t>
            </a:r>
            <a:r>
              <a:rPr lang="en-US" sz="3200" b="1" i="1" dirty="0">
                <a:latin typeface="Candara" panose="020E0502030303020204" pitchFamily="34" charset="0"/>
              </a:rPr>
              <a:t>“he was gathered to his people”</a:t>
            </a:r>
          </a:p>
          <a:p>
            <a:pPr marL="548640" lvl="1" indent="-274320" algn="l">
              <a:lnSpc>
                <a:spcPts val="3200"/>
              </a:lnSpc>
              <a:spcBef>
                <a:spcPts val="600"/>
              </a:spcBef>
              <a:buFont typeface="Wingdings" panose="05000000000000000000" pitchFamily="2" charset="2"/>
              <a:buChar char="§"/>
            </a:pPr>
            <a:r>
              <a:rPr lang="en-US" sz="2800" dirty="0">
                <a:latin typeface="Candara" panose="020E0502030303020204" pitchFamily="34" charset="0"/>
              </a:rPr>
              <a:t>Abraham –</a:t>
            </a:r>
            <a:r>
              <a:rPr lang="en-US" sz="2800" b="1" i="1" dirty="0">
                <a:latin typeface="Candara" panose="020E0502030303020204" pitchFamily="34" charset="0"/>
              </a:rPr>
              <a:t> </a:t>
            </a:r>
            <a:r>
              <a:rPr lang="en-US" sz="2800" i="1" dirty="0">
                <a:latin typeface="Candara" panose="020E0502030303020204" pitchFamily="34" charset="0"/>
              </a:rPr>
              <a:t>Gen. 25:8</a:t>
            </a:r>
          </a:p>
          <a:p>
            <a:pPr marL="548640" lvl="1" indent="-274320" algn="l">
              <a:lnSpc>
                <a:spcPts val="3200"/>
              </a:lnSpc>
              <a:spcBef>
                <a:spcPts val="600"/>
              </a:spcBef>
              <a:buFont typeface="Wingdings" panose="05000000000000000000" pitchFamily="2" charset="2"/>
              <a:buChar char="§"/>
            </a:pPr>
            <a:r>
              <a:rPr lang="en-US" sz="2800" dirty="0">
                <a:latin typeface="Candara" panose="020E0502030303020204" pitchFamily="34" charset="0"/>
              </a:rPr>
              <a:t>Ishmael</a:t>
            </a:r>
            <a:r>
              <a:rPr lang="en-US" sz="2800" i="1" dirty="0">
                <a:latin typeface="Candara" panose="020E0502030303020204" pitchFamily="34" charset="0"/>
              </a:rPr>
              <a:t> – Gen. 25:17</a:t>
            </a:r>
          </a:p>
          <a:p>
            <a:pPr marL="548640" lvl="1" indent="-274320" algn="l">
              <a:lnSpc>
                <a:spcPts val="3200"/>
              </a:lnSpc>
              <a:spcBef>
                <a:spcPts val="600"/>
              </a:spcBef>
              <a:buFont typeface="Wingdings" panose="05000000000000000000" pitchFamily="2" charset="2"/>
              <a:buChar char="§"/>
            </a:pPr>
            <a:r>
              <a:rPr lang="en-US" sz="2800" dirty="0">
                <a:latin typeface="Candara" panose="020E0502030303020204" pitchFamily="34" charset="0"/>
              </a:rPr>
              <a:t>Jacob</a:t>
            </a:r>
            <a:r>
              <a:rPr lang="en-US" sz="2800" i="1" dirty="0">
                <a:latin typeface="Candara" panose="020E0502030303020204" pitchFamily="34" charset="0"/>
              </a:rPr>
              <a:t> – Gen. 49:29</a:t>
            </a:r>
          </a:p>
          <a:p>
            <a:pPr marL="548640" lvl="1" indent="-274320" algn="l">
              <a:lnSpc>
                <a:spcPts val="3200"/>
              </a:lnSpc>
              <a:spcBef>
                <a:spcPts val="600"/>
              </a:spcBef>
              <a:buFont typeface="Wingdings" panose="05000000000000000000" pitchFamily="2" charset="2"/>
              <a:buChar char="§"/>
            </a:pPr>
            <a:r>
              <a:rPr lang="en-US" sz="2800" i="1" dirty="0">
                <a:latin typeface="Candara" panose="020E0502030303020204" pitchFamily="34" charset="0"/>
              </a:rPr>
              <a:t>Moses – Duet. 32:50</a:t>
            </a:r>
          </a:p>
          <a:p>
            <a:pPr marL="365760" indent="-274320" algn="l">
              <a:lnSpc>
                <a:spcPts val="3200"/>
              </a:lnSpc>
              <a:spcBef>
                <a:spcPts val="1200"/>
              </a:spcBef>
              <a:buFont typeface="Wingdings" panose="05000000000000000000" pitchFamily="2" charset="2"/>
              <a:buChar char="§"/>
            </a:pPr>
            <a:r>
              <a:rPr lang="en-US" sz="3200" dirty="0">
                <a:latin typeface="Candara" panose="020E0502030303020204" pitchFamily="34" charset="0"/>
                <a:cs typeface="Arial" panose="020B0604020202020204" pitchFamily="34" charset="0"/>
              </a:rPr>
              <a:t>This phrase indicates a reunion of sorts in the hadean realm of those who die</a:t>
            </a:r>
          </a:p>
          <a:p>
            <a:pPr algn="l"/>
            <a:endParaRPr lang="en-US" sz="3600" i="1" u="sng" dirty="0">
              <a:solidFill>
                <a:srgbClr val="000000"/>
              </a:solidFill>
              <a:latin typeface="Arial" panose="020B0604020202020204" pitchFamily="34" charset="0"/>
              <a:cs typeface="Arial" panose="020B0604020202020204" pitchFamily="34" charset="0"/>
            </a:endParaRPr>
          </a:p>
          <a:p>
            <a:pPr marL="388620" indent="-457200" algn="l">
              <a:lnSpc>
                <a:spcPts val="3200"/>
              </a:lnSpc>
              <a:spcBef>
                <a:spcPts val="0"/>
              </a:spcBef>
              <a:buFont typeface="Wingdings" panose="05000000000000000000" pitchFamily="2" charset="2"/>
              <a:buChar char="§"/>
            </a:pPr>
            <a:endParaRPr lang="en-US" sz="3400" i="1" dirty="0">
              <a:latin typeface="Candara" panose="020E0502030303020204" pitchFamily="34" charset="0"/>
            </a:endParaRPr>
          </a:p>
          <a:p>
            <a:pPr marL="548640" lvl="1" indent="-274320" algn="l">
              <a:lnSpc>
                <a:spcPts val="3200"/>
              </a:lnSpc>
              <a:spcBef>
                <a:spcPts val="0"/>
              </a:spcBef>
              <a:buFont typeface="Wingdings" panose="05000000000000000000" pitchFamily="2" charset="2"/>
              <a:buChar char="§"/>
            </a:pPr>
            <a:endParaRPr lang="en-US" sz="2800" i="1" dirty="0">
              <a:latin typeface="Candara" panose="020E0502030303020204" pitchFamily="34" charset="0"/>
            </a:endParaRPr>
          </a:p>
        </p:txBody>
      </p:sp>
      <p:sp>
        <p:nvSpPr>
          <p:cNvPr id="2" name="Title 1">
            <a:extLst>
              <a:ext uri="{FF2B5EF4-FFF2-40B4-BE49-F238E27FC236}">
                <a16:creationId xmlns:a16="http://schemas.microsoft.com/office/drawing/2014/main" id="{B2EAFF48-132C-6DAA-622E-E58AF3A8D4B4}"/>
              </a:ext>
            </a:extLst>
          </p:cNvPr>
          <p:cNvSpPr>
            <a:spLocks noGrp="1"/>
          </p:cNvSpPr>
          <p:nvPr>
            <p:ph type="ctrTitle"/>
          </p:nvPr>
        </p:nvSpPr>
        <p:spPr>
          <a:xfrm>
            <a:off x="993059" y="549424"/>
            <a:ext cx="6669702" cy="758265"/>
          </a:xfrm>
        </p:spPr>
        <p:txBody>
          <a:bodyPr>
            <a:normAutofit/>
          </a:bodyPr>
          <a:lstStyle/>
          <a:p>
            <a:r>
              <a:rPr lang="en-US" sz="4800" dirty="0">
                <a:solidFill>
                  <a:schemeClr val="accent1"/>
                </a:solidFill>
                <a:latin typeface="Candara" panose="020E0502030303020204" pitchFamily="34" charset="0"/>
              </a:rPr>
              <a:t>Erase One’s Memory</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224414" y="6203156"/>
            <a:ext cx="633836" cy="273844"/>
          </a:xfrm>
        </p:spPr>
        <p:txBody>
          <a:bodyPr/>
          <a:lstStyle/>
          <a:p>
            <a:fld id="{294A09A9-5501-47C1-A89A-A340965A2BE2}" type="slidenum">
              <a:rPr lang="en-US" smtClean="0"/>
              <a:pPr/>
              <a:t>7</a:t>
            </a:fld>
            <a:endParaRPr lang="en-US" dirty="0"/>
          </a:p>
        </p:txBody>
      </p:sp>
      <p:sp>
        <p:nvSpPr>
          <p:cNvPr id="5" name="Rectangle 4">
            <a:extLst>
              <a:ext uri="{FF2B5EF4-FFF2-40B4-BE49-F238E27FC236}">
                <a16:creationId xmlns:a16="http://schemas.microsoft.com/office/drawing/2014/main" id="{52FABF1F-F22F-8484-CB8C-0C9CB5F7D639}"/>
              </a:ext>
            </a:extLst>
          </p:cNvPr>
          <p:cNvSpPr/>
          <p:nvPr/>
        </p:nvSpPr>
        <p:spPr>
          <a:xfrm rot="16200000">
            <a:off x="-1943328" y="3279199"/>
            <a:ext cx="4772460"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solidFill>
                  <a:schemeClr val="accent1"/>
                </a:solidFill>
              </a:rPr>
              <a:t>Death Does Not</a:t>
            </a:r>
          </a:p>
        </p:txBody>
      </p:sp>
      <p:sp>
        <p:nvSpPr>
          <p:cNvPr id="6" name="Arrow: Bent 5">
            <a:extLst>
              <a:ext uri="{FF2B5EF4-FFF2-40B4-BE49-F238E27FC236}">
                <a16:creationId xmlns:a16="http://schemas.microsoft.com/office/drawing/2014/main" id="{F27DF34D-A718-5ECA-5FAF-19A778FF6803}"/>
              </a:ext>
            </a:extLst>
          </p:cNvPr>
          <p:cNvSpPr/>
          <p:nvPr/>
        </p:nvSpPr>
        <p:spPr>
          <a:xfrm>
            <a:off x="373627" y="687074"/>
            <a:ext cx="619432" cy="620615"/>
          </a:xfrm>
          <a:prstGeom prst="bentArrow">
            <a:avLst>
              <a:gd name="adj1" fmla="val 29762"/>
              <a:gd name="adj2" fmla="val 36111"/>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9D0F0011-5925-EE3E-DD8E-78C6065643D1}"/>
              </a:ext>
            </a:extLst>
          </p:cNvPr>
          <p:cNvSpPr txBox="1"/>
          <p:nvPr/>
        </p:nvSpPr>
        <p:spPr>
          <a:xfrm>
            <a:off x="5162689" y="3523586"/>
            <a:ext cx="3562071" cy="1533625"/>
          </a:xfrm>
          <a:prstGeom prst="rect">
            <a:avLst/>
          </a:prstGeom>
          <a:solidFill>
            <a:schemeClr val="tx2">
              <a:lumMod val="75000"/>
              <a:lumOff val="25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lnSpc>
                <a:spcPts val="2800"/>
              </a:lnSpc>
            </a:pPr>
            <a:r>
              <a:rPr lang="en-US" sz="2800" dirty="0">
                <a:solidFill>
                  <a:schemeClr val="bg1"/>
                </a:solidFill>
                <a:latin typeface="Candara" panose="020E0502030303020204" pitchFamily="34" charset="0"/>
              </a:rPr>
              <a:t>Cannot mean burial place for the burial place of Moses is not revealed – </a:t>
            </a:r>
            <a:r>
              <a:rPr lang="en-US" sz="2800" i="1" dirty="0">
                <a:solidFill>
                  <a:schemeClr val="bg1"/>
                </a:solidFill>
                <a:latin typeface="Candara" panose="020E0502030303020204" pitchFamily="34" charset="0"/>
              </a:rPr>
              <a:t>Duet. 34:5-6</a:t>
            </a:r>
          </a:p>
        </p:txBody>
      </p:sp>
    </p:spTree>
    <p:extLst>
      <p:ext uri="{BB962C8B-B14F-4D97-AF65-F5344CB8AC3E}">
        <p14:creationId xmlns:p14="http://schemas.microsoft.com/office/powerpoint/2010/main" val="1777951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1"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heel(8)">
                                      <p:cBhvr>
                                        <p:cTn id="54" dur="2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fade">
                                      <p:cBhvr>
                                        <p:cTn id="59" dur="1000"/>
                                        <p:tgtEl>
                                          <p:spTgt spid="3">
                                            <p:txEl>
                                              <p:pRg st="6" end="6"/>
                                            </p:txEl>
                                          </p:spTgt>
                                        </p:tgtEl>
                                      </p:cBhvr>
                                    </p:animEffect>
                                    <p:anim calcmode="lin" valueType="num">
                                      <p:cBhvr>
                                        <p:cTn id="6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1"/>
          </p:nvPr>
        </p:nvSpPr>
        <p:spPr>
          <a:xfrm>
            <a:off x="904568" y="1307689"/>
            <a:ext cx="8073177" cy="5348750"/>
          </a:xfrm>
        </p:spPr>
        <p:txBody>
          <a:bodyPr>
            <a:noAutofit/>
          </a:bodyPr>
          <a:lstStyle/>
          <a:p>
            <a:pPr algn="l">
              <a:lnSpc>
                <a:spcPts val="3600"/>
              </a:lnSpc>
            </a:pPr>
            <a:r>
              <a:rPr lang="en-US" sz="3600" b="1" dirty="0">
                <a:latin typeface="Candara" panose="020E0502030303020204" pitchFamily="34" charset="0"/>
              </a:rPr>
              <a:t>Some denominations such as the Catholics and Mormons teach “second chance after death” doctrines</a:t>
            </a:r>
            <a:endParaRPr lang="en-US" sz="3600" i="1" dirty="0">
              <a:latin typeface="Candara" panose="020E0502030303020204" pitchFamily="34" charset="0"/>
            </a:endParaRPr>
          </a:p>
          <a:p>
            <a:pPr marL="365760" indent="-274320" algn="l">
              <a:lnSpc>
                <a:spcPts val="3200"/>
              </a:lnSpc>
              <a:spcBef>
                <a:spcPts val="1200"/>
              </a:spcBef>
              <a:buFont typeface="Wingdings" panose="05000000000000000000" pitchFamily="2" charset="2"/>
              <a:buChar char="§"/>
            </a:pPr>
            <a:r>
              <a:rPr lang="en-US" sz="3200" dirty="0">
                <a:effectLst/>
                <a:latin typeface="Candara" panose="020E0502030303020204" pitchFamily="34" charset="0"/>
              </a:rPr>
              <a:t>The rich man did not have a second chance, and neither will we – </a:t>
            </a:r>
            <a:r>
              <a:rPr lang="en-US" sz="3200" i="1" dirty="0">
                <a:effectLst/>
                <a:latin typeface="Candara" panose="020E0502030303020204" pitchFamily="34" charset="0"/>
              </a:rPr>
              <a:t>Luke 16:25-31</a:t>
            </a:r>
            <a:endParaRPr lang="en-US" sz="3200" i="1" dirty="0">
              <a:latin typeface="Candara" panose="020E0502030303020204" pitchFamily="34" charset="0"/>
            </a:endParaRPr>
          </a:p>
          <a:p>
            <a:pPr marL="365760" indent="-274320" algn="l">
              <a:lnSpc>
                <a:spcPts val="3200"/>
              </a:lnSpc>
              <a:spcBef>
                <a:spcPts val="1200"/>
              </a:spcBef>
              <a:buFont typeface="Wingdings" panose="05000000000000000000" pitchFamily="2" charset="2"/>
              <a:buChar char="§"/>
            </a:pPr>
            <a:r>
              <a:rPr lang="en-US" sz="3400" dirty="0">
                <a:latin typeface="Candara" panose="020E0502030303020204" pitchFamily="34" charset="0"/>
              </a:rPr>
              <a:t>Now is the time to prepare for our day of death </a:t>
            </a:r>
            <a:r>
              <a:rPr lang="en-US" sz="3400" i="1" dirty="0">
                <a:latin typeface="Candara" panose="020E0502030303020204" pitchFamily="34" charset="0"/>
              </a:rPr>
              <a:t>– 2 Cor. 6:2; Rom. 1:16-17; 6:17-18</a:t>
            </a:r>
          </a:p>
          <a:p>
            <a:pPr marL="91440" algn="l">
              <a:lnSpc>
                <a:spcPts val="3200"/>
              </a:lnSpc>
              <a:spcBef>
                <a:spcPts val="1200"/>
              </a:spcBef>
            </a:pPr>
            <a:endParaRPr lang="en-US" sz="3400" i="1" dirty="0">
              <a:latin typeface="Candara" panose="020E0502030303020204" pitchFamily="34" charset="0"/>
            </a:endParaRPr>
          </a:p>
        </p:txBody>
      </p:sp>
      <p:sp>
        <p:nvSpPr>
          <p:cNvPr id="7" name="TextBox 6">
            <a:extLst>
              <a:ext uri="{FF2B5EF4-FFF2-40B4-BE49-F238E27FC236}">
                <a16:creationId xmlns:a16="http://schemas.microsoft.com/office/drawing/2014/main" id="{26C5A30A-38F1-F6CB-7E8D-B0FECAD57D49}"/>
              </a:ext>
            </a:extLst>
          </p:cNvPr>
          <p:cNvSpPr txBox="1"/>
          <p:nvPr/>
        </p:nvSpPr>
        <p:spPr>
          <a:xfrm>
            <a:off x="1015408" y="4806453"/>
            <a:ext cx="7754523" cy="1533625"/>
          </a:xfrm>
          <a:prstGeom prst="rect">
            <a:avLst/>
          </a:prstGeom>
          <a:solidFill>
            <a:schemeClr val="tx2">
              <a:lumMod val="75000"/>
              <a:lumOff val="25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lnSpc>
                <a:spcPts val="2800"/>
              </a:lnSpc>
            </a:pPr>
            <a:r>
              <a:rPr lang="en-US" sz="2800" b="1" i="1" dirty="0">
                <a:solidFill>
                  <a:schemeClr val="bg1"/>
                </a:solidFill>
                <a:latin typeface="Candara" panose="020E0502030303020204" pitchFamily="34" charset="0"/>
              </a:rPr>
              <a:t>“And beside all this, between us and you there is a great gulf fixed: so that they which would pass from hence to you cannot; neither can they pass to us, that would come from thence” – </a:t>
            </a:r>
            <a:r>
              <a:rPr lang="en-US" sz="2800" i="1" dirty="0">
                <a:solidFill>
                  <a:schemeClr val="bg1"/>
                </a:solidFill>
                <a:latin typeface="Candara" panose="020E0502030303020204" pitchFamily="34" charset="0"/>
              </a:rPr>
              <a:t>Luke 16:26 KJV</a:t>
            </a:r>
          </a:p>
        </p:txBody>
      </p:sp>
      <p:sp>
        <p:nvSpPr>
          <p:cNvPr id="2" name="Title 1">
            <a:extLst>
              <a:ext uri="{FF2B5EF4-FFF2-40B4-BE49-F238E27FC236}">
                <a16:creationId xmlns:a16="http://schemas.microsoft.com/office/drawing/2014/main" id="{B2EAFF48-132C-6DAA-622E-E58AF3A8D4B4}"/>
              </a:ext>
            </a:extLst>
          </p:cNvPr>
          <p:cNvSpPr>
            <a:spLocks noGrp="1"/>
          </p:cNvSpPr>
          <p:nvPr>
            <p:ph type="ctrTitle"/>
          </p:nvPr>
        </p:nvSpPr>
        <p:spPr>
          <a:xfrm>
            <a:off x="993059" y="549424"/>
            <a:ext cx="6669702" cy="758265"/>
          </a:xfrm>
        </p:spPr>
        <p:txBody>
          <a:bodyPr>
            <a:normAutofit/>
          </a:bodyPr>
          <a:lstStyle/>
          <a:p>
            <a:r>
              <a:rPr lang="en-US" sz="4800" dirty="0">
                <a:solidFill>
                  <a:schemeClr val="accent1"/>
                </a:solidFill>
                <a:latin typeface="Candara" panose="020E0502030303020204" pitchFamily="34" charset="0"/>
              </a:rPr>
              <a:t>Offer a Second Chance</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196704" y="6424836"/>
            <a:ext cx="633836" cy="273844"/>
          </a:xfrm>
        </p:spPr>
        <p:txBody>
          <a:bodyPr/>
          <a:lstStyle/>
          <a:p>
            <a:fld id="{294A09A9-5501-47C1-A89A-A340965A2BE2}" type="slidenum">
              <a:rPr lang="en-US" smtClean="0"/>
              <a:pPr/>
              <a:t>8</a:t>
            </a:fld>
            <a:endParaRPr lang="en-US" dirty="0"/>
          </a:p>
        </p:txBody>
      </p:sp>
      <p:sp>
        <p:nvSpPr>
          <p:cNvPr id="5" name="Rectangle 4">
            <a:extLst>
              <a:ext uri="{FF2B5EF4-FFF2-40B4-BE49-F238E27FC236}">
                <a16:creationId xmlns:a16="http://schemas.microsoft.com/office/drawing/2014/main" id="{52FABF1F-F22F-8484-CB8C-0C9CB5F7D639}"/>
              </a:ext>
            </a:extLst>
          </p:cNvPr>
          <p:cNvSpPr/>
          <p:nvPr/>
        </p:nvSpPr>
        <p:spPr>
          <a:xfrm rot="16200000">
            <a:off x="-1943328" y="3279199"/>
            <a:ext cx="4772460"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solidFill>
                  <a:schemeClr val="accent1"/>
                </a:solidFill>
              </a:rPr>
              <a:t>Death Does Not</a:t>
            </a:r>
          </a:p>
        </p:txBody>
      </p:sp>
      <p:sp>
        <p:nvSpPr>
          <p:cNvPr id="6" name="Arrow: Bent 5">
            <a:extLst>
              <a:ext uri="{FF2B5EF4-FFF2-40B4-BE49-F238E27FC236}">
                <a16:creationId xmlns:a16="http://schemas.microsoft.com/office/drawing/2014/main" id="{F27DF34D-A718-5ECA-5FAF-19A778FF6803}"/>
              </a:ext>
            </a:extLst>
          </p:cNvPr>
          <p:cNvSpPr/>
          <p:nvPr/>
        </p:nvSpPr>
        <p:spPr>
          <a:xfrm>
            <a:off x="373627" y="687074"/>
            <a:ext cx="619432" cy="620615"/>
          </a:xfrm>
          <a:prstGeom prst="bentArrow">
            <a:avLst>
              <a:gd name="adj1" fmla="val 29762"/>
              <a:gd name="adj2" fmla="val 36111"/>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99085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outVertical)">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A7C2841-47C6-02F9-83CF-508A0ADF02EB}"/>
              </a:ext>
            </a:extLst>
          </p:cNvPr>
          <p:cNvSpPr>
            <a:spLocks noGrp="1"/>
          </p:cNvSpPr>
          <p:nvPr>
            <p:ph type="subTitle" idx="1"/>
          </p:nvPr>
        </p:nvSpPr>
        <p:spPr>
          <a:xfrm>
            <a:off x="904568" y="1307689"/>
            <a:ext cx="8073177" cy="5348750"/>
          </a:xfrm>
        </p:spPr>
        <p:txBody>
          <a:bodyPr>
            <a:noAutofit/>
          </a:bodyPr>
          <a:lstStyle/>
          <a:p>
            <a:pPr algn="l">
              <a:lnSpc>
                <a:spcPts val="3600"/>
              </a:lnSpc>
            </a:pPr>
            <a:r>
              <a:rPr lang="en-US" sz="3600" b="1" dirty="0">
                <a:latin typeface="Candara" panose="020E0502030303020204" pitchFamily="34" charset="0"/>
              </a:rPr>
              <a:t>God’s love never ceases for man</a:t>
            </a:r>
          </a:p>
          <a:p>
            <a:pPr marL="365760" indent="-274320" algn="l">
              <a:lnSpc>
                <a:spcPts val="3600"/>
              </a:lnSpc>
              <a:spcBef>
                <a:spcPts val="0"/>
              </a:spcBef>
              <a:buFont typeface="Wingdings" panose="05000000000000000000" pitchFamily="2" charset="2"/>
              <a:buChar char="§"/>
            </a:pPr>
            <a:r>
              <a:rPr lang="en-US" sz="3200" i="1" dirty="0">
                <a:latin typeface="Candara" panose="020E0502030303020204" pitchFamily="34" charset="0"/>
              </a:rPr>
              <a:t>2 Pet. 3:9; John 3:16; 1 John. 4:9; Rom. 5:6-8</a:t>
            </a:r>
          </a:p>
          <a:p>
            <a:pPr marL="91440" algn="l">
              <a:lnSpc>
                <a:spcPts val="3200"/>
              </a:lnSpc>
              <a:spcBef>
                <a:spcPts val="1200"/>
              </a:spcBef>
            </a:pPr>
            <a:endParaRPr lang="en-US" sz="3400" i="1" dirty="0">
              <a:latin typeface="Candara" panose="020E0502030303020204" pitchFamily="34" charset="0"/>
            </a:endParaRPr>
          </a:p>
        </p:txBody>
      </p:sp>
      <p:sp>
        <p:nvSpPr>
          <p:cNvPr id="7" name="TextBox 6">
            <a:extLst>
              <a:ext uri="{FF2B5EF4-FFF2-40B4-BE49-F238E27FC236}">
                <a16:creationId xmlns:a16="http://schemas.microsoft.com/office/drawing/2014/main" id="{26C5A30A-38F1-F6CB-7E8D-B0FECAD57D49}"/>
              </a:ext>
            </a:extLst>
          </p:cNvPr>
          <p:cNvSpPr txBox="1"/>
          <p:nvPr/>
        </p:nvSpPr>
        <p:spPr>
          <a:xfrm>
            <a:off x="1091689" y="2552141"/>
            <a:ext cx="7246372" cy="2970685"/>
          </a:xfrm>
          <a:prstGeom prst="rect">
            <a:avLst/>
          </a:prstGeom>
          <a:solidFill>
            <a:schemeClr val="tx2">
              <a:lumMod val="75000"/>
              <a:lumOff val="25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a:lnSpc>
                <a:spcPts val="3200"/>
              </a:lnSpc>
            </a:pPr>
            <a:r>
              <a:rPr lang="en-US" sz="3200" b="1" i="1" dirty="0">
                <a:solidFill>
                  <a:schemeClr val="bg1"/>
                </a:solidFill>
                <a:latin typeface="Candara" panose="020E0502030303020204" pitchFamily="34" charset="0"/>
              </a:rPr>
              <a:t>“For I am persuaded, that neither death, nor life, nor angels, nor principalities, nor things present, nor things to come, nor powers, nor height, nor depth, nor any other creature, shall be able to separate us from the love of God, which is in Christ Jesus our Lord</a:t>
            </a:r>
            <a:r>
              <a:rPr lang="en-US" sz="3200" i="1" dirty="0">
                <a:solidFill>
                  <a:schemeClr val="bg1"/>
                </a:solidFill>
                <a:latin typeface="Candara" panose="020E0502030303020204" pitchFamily="34" charset="0"/>
              </a:rPr>
              <a:t>” – Rom. 8:38-39, ASV</a:t>
            </a:r>
          </a:p>
        </p:txBody>
      </p:sp>
      <p:sp>
        <p:nvSpPr>
          <p:cNvPr id="2" name="Title 1">
            <a:extLst>
              <a:ext uri="{FF2B5EF4-FFF2-40B4-BE49-F238E27FC236}">
                <a16:creationId xmlns:a16="http://schemas.microsoft.com/office/drawing/2014/main" id="{B2EAFF48-132C-6DAA-622E-E58AF3A8D4B4}"/>
              </a:ext>
            </a:extLst>
          </p:cNvPr>
          <p:cNvSpPr>
            <a:spLocks noGrp="1"/>
          </p:cNvSpPr>
          <p:nvPr>
            <p:ph type="ctrTitle"/>
          </p:nvPr>
        </p:nvSpPr>
        <p:spPr>
          <a:xfrm>
            <a:off x="993059" y="549424"/>
            <a:ext cx="8073176" cy="758265"/>
          </a:xfrm>
        </p:spPr>
        <p:txBody>
          <a:bodyPr>
            <a:normAutofit/>
          </a:bodyPr>
          <a:lstStyle/>
          <a:p>
            <a:r>
              <a:rPr lang="en-US" sz="4800" dirty="0">
                <a:solidFill>
                  <a:schemeClr val="accent1"/>
                </a:solidFill>
                <a:latin typeface="Candara" panose="020E0502030303020204" pitchFamily="34" charset="0"/>
              </a:rPr>
              <a:t>Separate Us From God’s Love</a:t>
            </a:r>
          </a:p>
        </p:txBody>
      </p:sp>
      <p:sp>
        <p:nvSpPr>
          <p:cNvPr id="4" name="Slide Number Placeholder 3">
            <a:extLst>
              <a:ext uri="{FF2B5EF4-FFF2-40B4-BE49-F238E27FC236}">
                <a16:creationId xmlns:a16="http://schemas.microsoft.com/office/drawing/2014/main" id="{9A5C4D93-CBC8-E70B-5147-AEC324F70254}"/>
              </a:ext>
            </a:extLst>
          </p:cNvPr>
          <p:cNvSpPr>
            <a:spLocks noGrp="1"/>
          </p:cNvSpPr>
          <p:nvPr>
            <p:ph type="sldNum" sz="quarter" idx="12"/>
          </p:nvPr>
        </p:nvSpPr>
        <p:spPr>
          <a:xfrm>
            <a:off x="8196704" y="6424836"/>
            <a:ext cx="633836" cy="273844"/>
          </a:xfrm>
        </p:spPr>
        <p:txBody>
          <a:bodyPr/>
          <a:lstStyle/>
          <a:p>
            <a:fld id="{294A09A9-5501-47C1-A89A-A340965A2BE2}" type="slidenum">
              <a:rPr lang="en-US" smtClean="0"/>
              <a:pPr/>
              <a:t>9</a:t>
            </a:fld>
            <a:endParaRPr lang="en-US" dirty="0"/>
          </a:p>
        </p:txBody>
      </p:sp>
      <p:sp>
        <p:nvSpPr>
          <p:cNvPr id="5" name="Rectangle 4">
            <a:extLst>
              <a:ext uri="{FF2B5EF4-FFF2-40B4-BE49-F238E27FC236}">
                <a16:creationId xmlns:a16="http://schemas.microsoft.com/office/drawing/2014/main" id="{52FABF1F-F22F-8484-CB8C-0C9CB5F7D639}"/>
              </a:ext>
            </a:extLst>
          </p:cNvPr>
          <p:cNvSpPr/>
          <p:nvPr/>
        </p:nvSpPr>
        <p:spPr>
          <a:xfrm rot="16200000">
            <a:off x="-1943328" y="3279199"/>
            <a:ext cx="4772460" cy="830997"/>
          </a:xfrm>
          <a:prstGeom prst="rect">
            <a:avLst/>
          </a:prstGeom>
          <a:noFill/>
        </p:spPr>
        <p:txBody>
          <a:bodyPr wrap="none" lIns="91440" tIns="45720" rIns="91440" bIns="45720">
            <a:spAutoFit/>
          </a:bodyPr>
          <a:lstStyle/>
          <a:p>
            <a:pPr algn="ctr"/>
            <a:r>
              <a:rPr lang="en-US" sz="4800" b="1" cap="none" spc="0" dirty="0">
                <a:ln w="12700">
                  <a:solidFill>
                    <a:schemeClr val="accent1"/>
                  </a:solidFill>
                  <a:prstDash val="solid"/>
                </a:ln>
                <a:solidFill>
                  <a:schemeClr val="accent1"/>
                </a:solidFill>
              </a:rPr>
              <a:t>Death Does Not</a:t>
            </a:r>
          </a:p>
        </p:txBody>
      </p:sp>
      <p:sp>
        <p:nvSpPr>
          <p:cNvPr id="6" name="Arrow: Bent 5">
            <a:extLst>
              <a:ext uri="{FF2B5EF4-FFF2-40B4-BE49-F238E27FC236}">
                <a16:creationId xmlns:a16="http://schemas.microsoft.com/office/drawing/2014/main" id="{F27DF34D-A718-5ECA-5FAF-19A778FF6803}"/>
              </a:ext>
            </a:extLst>
          </p:cNvPr>
          <p:cNvSpPr/>
          <p:nvPr/>
        </p:nvSpPr>
        <p:spPr>
          <a:xfrm>
            <a:off x="373627" y="687074"/>
            <a:ext cx="619432" cy="620615"/>
          </a:xfrm>
          <a:prstGeom prst="bentArrow">
            <a:avLst>
              <a:gd name="adj1" fmla="val 29762"/>
              <a:gd name="adj2" fmla="val 36111"/>
              <a:gd name="adj3" fmla="val 25000"/>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6475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outVertical)">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2" grpId="0"/>
    </p:bldLst>
  </p:timing>
</p:sld>
</file>

<file path=ppt/theme/theme1.xml><?xml version="1.0" encoding="utf-8"?>
<a:theme xmlns:a="http://schemas.openxmlformats.org/drawingml/2006/main" name="Madison">
  <a:themeElements>
    <a:clrScheme name="TM45439525">
      <a:dk1>
        <a:srgbClr val="000000"/>
      </a:dk1>
      <a:lt1>
        <a:srgbClr val="FFFFFF"/>
      </a:lt1>
      <a:dk2>
        <a:srgbClr val="1F2C28"/>
      </a:dk2>
      <a:lt2>
        <a:srgbClr val="E7E6E6"/>
      </a:lt2>
      <a:accent1>
        <a:srgbClr val="A1D58B"/>
      </a:accent1>
      <a:accent2>
        <a:srgbClr val="5EC795"/>
      </a:accent2>
      <a:accent3>
        <a:srgbClr val="4DADCE"/>
      </a:accent3>
      <a:accent4>
        <a:srgbClr val="CCB756"/>
      </a:accent4>
      <a:accent5>
        <a:srgbClr val="E29B35"/>
      </a:accent5>
      <a:accent6>
        <a:srgbClr val="8DC0C0"/>
      </a:accent6>
      <a:hlink>
        <a:srgbClr val="0563C1"/>
      </a:hlink>
      <a:folHlink>
        <a:srgbClr val="954F72"/>
      </a:folHlink>
    </a:clrScheme>
    <a:fontScheme name="Custom 1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45439525_Win32_SL_V10" id="{6D1E132C-EE58-410C-AA79-6634C21077D3}" vid="{B34F418C-A6AD-4EA0-82A8-449DB69F4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4A2E04-D8A3-4CD6-A49A-4E88613CFB20}">
  <ds:schemaRefs>
    <ds:schemaRef ds:uri="http://schemas.microsoft.com/office/infopath/2007/PartnerControls"/>
    <ds:schemaRef ds:uri="71af3243-3dd4-4a8d-8c0d-dd76da1f02a5"/>
    <ds:schemaRef ds:uri="http://purl.org/dc/terms/"/>
    <ds:schemaRef ds:uri="http://schemas.microsoft.com/sharepoint/v3"/>
    <ds:schemaRef ds:uri="http://purl.org/dc/elements/1.1/"/>
    <ds:schemaRef ds:uri="http://schemas.microsoft.com/office/2006/documentManagement/types"/>
    <ds:schemaRef ds:uri="http://schemas.microsoft.com/office/2006/metadata/properties"/>
    <ds:schemaRef ds:uri="http://www.w3.org/XML/1998/namespace"/>
    <ds:schemaRef ds:uri="16c05727-aa75-4e4a-9b5f-8a80a1165891"/>
    <ds:schemaRef ds:uri="http://schemas.openxmlformats.org/package/2006/metadata/core-properties"/>
    <ds:schemaRef ds:uri="230e9df3-be65-4c73-a93b-d1236ebd677e"/>
    <ds:schemaRef ds:uri="http://purl.org/dc/dcmitype/"/>
  </ds:schemaRefs>
</ds:datastoreItem>
</file>

<file path=customXml/itemProps2.xml><?xml version="1.0" encoding="utf-8"?>
<ds:datastoreItem xmlns:ds="http://schemas.openxmlformats.org/officeDocument/2006/customXml" ds:itemID="{7A6AD6DB-9470-4861-90FA-528B22606C3A}">
  <ds:schemaRefs>
    <ds:schemaRef ds:uri="http://schemas.microsoft.com/sharepoint/v3/contenttype/forms"/>
  </ds:schemaRefs>
</ds:datastoreItem>
</file>

<file path=customXml/itemProps3.xml><?xml version="1.0" encoding="utf-8"?>
<ds:datastoreItem xmlns:ds="http://schemas.openxmlformats.org/officeDocument/2006/customXml" ds:itemID="{D5A97A83-19EA-4F1C-BA10-74DE001096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Vivid circles presentation</Template>
  <TotalTime>634</TotalTime>
  <Words>4843</Words>
  <Application>Microsoft Office PowerPoint</Application>
  <PresentationFormat>On-screen Show (4:3)</PresentationFormat>
  <Paragraphs>195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Candara</vt:lpstr>
      <vt:lpstr>Wingdings</vt:lpstr>
      <vt:lpstr>Madison</vt:lpstr>
      <vt:lpstr>What Death Does Not Do</vt:lpstr>
      <vt:lpstr>Hebrews 9:27-28</vt:lpstr>
      <vt:lpstr>Introduction</vt:lpstr>
      <vt:lpstr>Make Sin Right</vt:lpstr>
      <vt:lpstr>End One’s Influence</vt:lpstr>
      <vt:lpstr>Mean Non-existence</vt:lpstr>
      <vt:lpstr>Erase One’s Memory</vt:lpstr>
      <vt:lpstr>Offer a Second Chance</vt:lpstr>
      <vt:lpstr>Separate Us From God’s Love</vt:lpstr>
      <vt:lpstr>Exempt One From Judgment</vt:lpstr>
      <vt:lpstr>Exempt Unbelievers From The Wrath of God</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Death Does Not Do</dc:title>
  <dc:creator>Tommy McClure</dc:creator>
  <cp:lastModifiedBy>Tommy McClure</cp:lastModifiedBy>
  <cp:revision>9</cp:revision>
  <cp:lastPrinted>2024-05-20T00:10:08Z</cp:lastPrinted>
  <dcterms:created xsi:type="dcterms:W3CDTF">2024-05-18T17:08:08Z</dcterms:created>
  <dcterms:modified xsi:type="dcterms:W3CDTF">2024-05-20T19:15:26Z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