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4" r:id="rId1"/>
  </p:sldMasterIdLst>
  <p:notesMasterIdLst>
    <p:notesMasterId r:id="rId23"/>
  </p:notesMasterIdLst>
  <p:handoutMasterIdLst>
    <p:handoutMasterId r:id="rId24"/>
  </p:handoutMasterIdLst>
  <p:sldIdLst>
    <p:sldId id="256" r:id="rId2"/>
    <p:sldId id="274" r:id="rId3"/>
    <p:sldId id="259" r:id="rId4"/>
    <p:sldId id="258" r:id="rId5"/>
    <p:sldId id="310" r:id="rId6"/>
    <p:sldId id="311" r:id="rId7"/>
    <p:sldId id="312" r:id="rId8"/>
    <p:sldId id="313" r:id="rId9"/>
    <p:sldId id="316" r:id="rId10"/>
    <p:sldId id="272" r:id="rId11"/>
    <p:sldId id="314" r:id="rId12"/>
    <p:sldId id="315" r:id="rId13"/>
    <p:sldId id="277" r:id="rId14"/>
    <p:sldId id="317" r:id="rId15"/>
    <p:sldId id="264" r:id="rId16"/>
    <p:sldId id="270" r:id="rId17"/>
    <p:sldId id="318" r:id="rId18"/>
    <p:sldId id="309" r:id="rId19"/>
    <p:sldId id="267" r:id="rId20"/>
    <p:sldId id="279" r:id="rId21"/>
    <p:sldId id="308" r:id="rId2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9D9D"/>
    <a:srgbClr val="E71303"/>
    <a:srgbClr val="E51A05"/>
    <a:srgbClr val="B1E4FD"/>
    <a:srgbClr val="00CC66"/>
    <a:srgbClr val="CC6600"/>
    <a:srgbClr val="996633"/>
    <a:srgbClr val="99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1B8C4-4C7A-447A-8FA2-C17C754A1F28}" v="3040" dt="2024-05-19T14:58:08.1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2" autoAdjust="0"/>
    <p:restoredTop sz="85588" autoAdjust="0"/>
  </p:normalViewPr>
  <p:slideViewPr>
    <p:cSldViewPr>
      <p:cViewPr varScale="1">
        <p:scale>
          <a:sx n="87" d="100"/>
          <a:sy n="87" d="100"/>
        </p:scale>
        <p:origin x="22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4" d="100"/>
          <a:sy n="74" d="100"/>
        </p:scale>
        <p:origin x="392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0BC1B8C4-4C7A-447A-8FA2-C17C754A1F28}"/>
    <pc:docChg chg="undo redo custSel addSld delSld modSld sldOrd modMainMaster">
      <pc:chgData name="Tommy McClure" userId="5f57beb918c8a44c" providerId="LiveId" clId="{0BC1B8C4-4C7A-447A-8FA2-C17C754A1F28}" dt="2024-05-19T15:06:40.934" v="5066" actId="20577"/>
      <pc:docMkLst>
        <pc:docMk/>
      </pc:docMkLst>
      <pc:sldChg chg="modSp mod modTransition modAnim">
        <pc:chgData name="Tommy McClure" userId="5f57beb918c8a44c" providerId="LiveId" clId="{0BC1B8C4-4C7A-447A-8FA2-C17C754A1F28}" dt="2024-05-18T16:29:41.314" v="4057"/>
        <pc:sldMkLst>
          <pc:docMk/>
          <pc:sldMk cId="0" sldId="256"/>
        </pc:sldMkLst>
        <pc:spChg chg="mod">
          <ac:chgData name="Tommy McClure" userId="5f57beb918c8a44c" providerId="LiveId" clId="{0BC1B8C4-4C7A-447A-8FA2-C17C754A1F28}" dt="2024-05-18T03:29:33.452" v="3490" actId="114"/>
          <ac:spMkLst>
            <pc:docMk/>
            <pc:sldMk cId="0" sldId="256"/>
            <ac:spMk id="2" creationId="{66A974D3-ADF1-4404-8564-3F81F266376F}"/>
          </ac:spMkLst>
        </pc:spChg>
        <pc:spChg chg="mod">
          <ac:chgData name="Tommy McClure" userId="5f57beb918c8a44c" providerId="LiveId" clId="{0BC1B8C4-4C7A-447A-8FA2-C17C754A1F28}" dt="2024-05-18T04:05:48.654" v="3652" actId="1036"/>
          <ac:spMkLst>
            <pc:docMk/>
            <pc:sldMk cId="0" sldId="256"/>
            <ac:spMk id="3" creationId="{9D2CFF14-3837-4E74-AB8C-F215CBD28366}"/>
          </ac:spMkLst>
        </pc:spChg>
      </pc:sldChg>
      <pc:sldChg chg="del">
        <pc:chgData name="Tommy McClure" userId="5f57beb918c8a44c" providerId="LiveId" clId="{0BC1B8C4-4C7A-447A-8FA2-C17C754A1F28}" dt="2024-05-18T01:09:05.075" v="2582" actId="2696"/>
        <pc:sldMkLst>
          <pc:docMk/>
          <pc:sldMk cId="0" sldId="257"/>
        </pc:sldMkLst>
      </pc:sldChg>
      <pc:sldChg chg="modSp mod ord modTransition modAnim modNotes modNotesTx">
        <pc:chgData name="Tommy McClure" userId="5f57beb918c8a44c" providerId="LiveId" clId="{0BC1B8C4-4C7A-447A-8FA2-C17C754A1F28}" dt="2024-05-19T15:06:40.934" v="5066" actId="20577"/>
        <pc:sldMkLst>
          <pc:docMk/>
          <pc:sldMk cId="0" sldId="258"/>
        </pc:sldMkLst>
        <pc:spChg chg="mod">
          <ac:chgData name="Tommy McClure" userId="5f57beb918c8a44c" providerId="LiveId" clId="{0BC1B8C4-4C7A-447A-8FA2-C17C754A1F28}" dt="2024-05-17T23:17:56.782" v="2178" actId="120"/>
          <ac:spMkLst>
            <pc:docMk/>
            <pc:sldMk cId="0" sldId="258"/>
            <ac:spMk id="2" creationId="{61C2509A-CCA1-46F3-B1C6-919718F09ED3}"/>
          </ac:spMkLst>
        </pc:spChg>
        <pc:spChg chg="mod">
          <ac:chgData name="Tommy McClure" userId="5f57beb918c8a44c" providerId="LiveId" clId="{0BC1B8C4-4C7A-447A-8FA2-C17C754A1F28}" dt="2024-05-18T03:31:29.631" v="3497" actId="20578"/>
          <ac:spMkLst>
            <pc:docMk/>
            <pc:sldMk cId="0" sldId="258"/>
            <ac:spMk id="3" creationId="{66BDE40B-FDA8-4833-A616-ACF3DEDED7DE}"/>
          </ac:spMkLst>
        </pc:spChg>
      </pc:sldChg>
      <pc:sldChg chg="modSp mod ord modTransition modAnim modNotes">
        <pc:chgData name="Tommy McClure" userId="5f57beb918c8a44c" providerId="LiveId" clId="{0BC1B8C4-4C7A-447A-8FA2-C17C754A1F28}" dt="2024-05-19T13:01:27.109" v="4305" actId="14100"/>
        <pc:sldMkLst>
          <pc:docMk/>
          <pc:sldMk cId="0" sldId="259"/>
        </pc:sldMkLst>
        <pc:spChg chg="mod">
          <ac:chgData name="Tommy McClure" userId="5f57beb918c8a44c" providerId="LiveId" clId="{0BC1B8C4-4C7A-447A-8FA2-C17C754A1F28}" dt="2024-05-18T00:57:28.032" v="2450" actId="1035"/>
          <ac:spMkLst>
            <pc:docMk/>
            <pc:sldMk cId="0" sldId="259"/>
            <ac:spMk id="2" creationId="{507743D7-35AF-4B72-B37A-962AA943AE4C}"/>
          </ac:spMkLst>
        </pc:spChg>
        <pc:spChg chg="mod">
          <ac:chgData name="Tommy McClure" userId="5f57beb918c8a44c" providerId="LiveId" clId="{0BC1B8C4-4C7A-447A-8FA2-C17C754A1F28}" dt="2024-05-18T16:31:05.257" v="4062" actId="20577"/>
          <ac:spMkLst>
            <pc:docMk/>
            <pc:sldMk cId="0" sldId="259"/>
            <ac:spMk id="3" creationId="{2EC6F71E-3FBE-4946-B8B9-302C9EF1A5A7}"/>
          </ac:spMkLst>
        </pc:spChg>
      </pc:sldChg>
      <pc:sldChg chg="del ord">
        <pc:chgData name="Tommy McClure" userId="5f57beb918c8a44c" providerId="LiveId" clId="{0BC1B8C4-4C7A-447A-8FA2-C17C754A1F28}" dt="2024-05-17T23:15:34.405" v="2150" actId="2696"/>
        <pc:sldMkLst>
          <pc:docMk/>
          <pc:sldMk cId="0" sldId="260"/>
        </pc:sldMkLst>
      </pc:sldChg>
      <pc:sldChg chg="delSp modSp del mod ord">
        <pc:chgData name="Tommy McClure" userId="5f57beb918c8a44c" providerId="LiveId" clId="{0BC1B8C4-4C7A-447A-8FA2-C17C754A1F28}" dt="2024-05-18T00:22:57.216" v="2358" actId="2696"/>
        <pc:sldMkLst>
          <pc:docMk/>
          <pc:sldMk cId="0" sldId="261"/>
        </pc:sldMkLst>
        <pc:spChg chg="mod">
          <ac:chgData name="Tommy McClure" userId="5f57beb918c8a44c" providerId="LiveId" clId="{0BC1B8C4-4C7A-447A-8FA2-C17C754A1F28}" dt="2024-05-18T00:17:22.513" v="2217" actId="1076"/>
          <ac:spMkLst>
            <pc:docMk/>
            <pc:sldMk cId="0" sldId="261"/>
            <ac:spMk id="3" creationId="{8B546526-A19C-4B4A-A704-99F7CF96249C}"/>
          </ac:spMkLst>
        </pc:spChg>
        <pc:spChg chg="del mod">
          <ac:chgData name="Tommy McClure" userId="5f57beb918c8a44c" providerId="LiveId" clId="{0BC1B8C4-4C7A-447A-8FA2-C17C754A1F28}" dt="2024-05-18T00:17:10.487" v="2214" actId="478"/>
          <ac:spMkLst>
            <pc:docMk/>
            <pc:sldMk cId="0" sldId="261"/>
            <ac:spMk id="4" creationId="{E2851A3F-A1E9-482E-B47C-DF4E87D3AB00}"/>
          </ac:spMkLst>
        </pc:spChg>
      </pc:sldChg>
      <pc:sldChg chg="add del">
        <pc:chgData name="Tommy McClure" userId="5f57beb918c8a44c" providerId="LiveId" clId="{0BC1B8C4-4C7A-447A-8FA2-C17C754A1F28}" dt="2024-05-18T00:49:03.874" v="2388"/>
        <pc:sldMkLst>
          <pc:docMk/>
          <pc:sldMk cId="2508051892" sldId="261"/>
        </pc:sldMkLst>
      </pc:sldChg>
      <pc:sldChg chg="del">
        <pc:chgData name="Tommy McClure" userId="5f57beb918c8a44c" providerId="LiveId" clId="{0BC1B8C4-4C7A-447A-8FA2-C17C754A1F28}" dt="2024-05-18T01:10:21.683" v="2606" actId="2696"/>
        <pc:sldMkLst>
          <pc:docMk/>
          <pc:sldMk cId="0" sldId="263"/>
        </pc:sldMkLst>
      </pc:sldChg>
      <pc:sldChg chg="modSp mod ord modTransition modAnim modNotes modNotesTx">
        <pc:chgData name="Tommy McClure" userId="5f57beb918c8a44c" providerId="LiveId" clId="{0BC1B8C4-4C7A-447A-8FA2-C17C754A1F28}" dt="2024-05-19T14:15:09.765" v="4934" actId="113"/>
        <pc:sldMkLst>
          <pc:docMk/>
          <pc:sldMk cId="0" sldId="264"/>
        </pc:sldMkLst>
        <pc:spChg chg="mod">
          <ac:chgData name="Tommy McClure" userId="5f57beb918c8a44c" providerId="LiveId" clId="{0BC1B8C4-4C7A-447A-8FA2-C17C754A1F28}" dt="2024-05-18T01:21:38.471" v="2691" actId="1076"/>
          <ac:spMkLst>
            <pc:docMk/>
            <pc:sldMk cId="0" sldId="264"/>
            <ac:spMk id="3" creationId="{9C13A8BD-E19C-443E-AFEB-1674DC9B9A7E}"/>
          </ac:spMkLst>
        </pc:spChg>
        <pc:spChg chg="mod">
          <ac:chgData name="Tommy McClure" userId="5f57beb918c8a44c" providerId="LiveId" clId="{0BC1B8C4-4C7A-447A-8FA2-C17C754A1F28}" dt="2024-05-18T01:17:17" v="2657" actId="14100"/>
          <ac:spMkLst>
            <pc:docMk/>
            <pc:sldMk cId="0" sldId="264"/>
            <ac:spMk id="7" creationId="{7FC03F38-7CCD-4D78-BD0E-DCC998632240}"/>
          </ac:spMkLst>
        </pc:spChg>
        <pc:spChg chg="mod">
          <ac:chgData name="Tommy McClure" userId="5f57beb918c8a44c" providerId="LiveId" clId="{0BC1B8C4-4C7A-447A-8FA2-C17C754A1F28}" dt="2024-05-18T01:16:49.520" v="2655" actId="20577"/>
          <ac:spMkLst>
            <pc:docMk/>
            <pc:sldMk cId="0" sldId="264"/>
            <ac:spMk id="8" creationId="{A939A421-7CC6-4856-8124-24F31556A844}"/>
          </ac:spMkLst>
        </pc:spChg>
        <pc:spChg chg="mod">
          <ac:chgData name="Tommy McClure" userId="5f57beb918c8a44c" providerId="LiveId" clId="{0BC1B8C4-4C7A-447A-8FA2-C17C754A1F28}" dt="2024-05-18T01:17:28.559" v="2658" actId="1076"/>
          <ac:spMkLst>
            <pc:docMk/>
            <pc:sldMk cId="0" sldId="264"/>
            <ac:spMk id="10" creationId="{56446ED2-7240-47A4-B900-964C4A5271CF}"/>
          </ac:spMkLst>
        </pc:spChg>
        <pc:spChg chg="mod">
          <ac:chgData name="Tommy McClure" userId="5f57beb918c8a44c" providerId="LiveId" clId="{0BC1B8C4-4C7A-447A-8FA2-C17C754A1F28}" dt="2024-05-18T01:17:58.054" v="2663" actId="1076"/>
          <ac:spMkLst>
            <pc:docMk/>
            <pc:sldMk cId="0" sldId="264"/>
            <ac:spMk id="11" creationId="{D56D592E-65B5-469C-AF0D-76BFB5F71C1E}"/>
          </ac:spMkLst>
        </pc:spChg>
        <pc:spChg chg="mod">
          <ac:chgData name="Tommy McClure" userId="5f57beb918c8a44c" providerId="LiveId" clId="{0BC1B8C4-4C7A-447A-8FA2-C17C754A1F28}" dt="2024-05-18T01:18:49.863" v="2671" actId="14100"/>
          <ac:spMkLst>
            <pc:docMk/>
            <pc:sldMk cId="0" sldId="264"/>
            <ac:spMk id="12" creationId="{CBD4CD05-1B7D-4041-91FA-3684120A8926}"/>
          </ac:spMkLst>
        </pc:spChg>
        <pc:spChg chg="mod">
          <ac:chgData name="Tommy McClure" userId="5f57beb918c8a44c" providerId="LiveId" clId="{0BC1B8C4-4C7A-447A-8FA2-C17C754A1F28}" dt="2024-05-18T01:19:42.214" v="2677" actId="1076"/>
          <ac:spMkLst>
            <pc:docMk/>
            <pc:sldMk cId="0" sldId="264"/>
            <ac:spMk id="13" creationId="{07A8A473-7A95-4612-B2F4-401BC7A01696}"/>
          </ac:spMkLst>
        </pc:spChg>
        <pc:spChg chg="mod">
          <ac:chgData name="Tommy McClure" userId="5f57beb918c8a44c" providerId="LiveId" clId="{0BC1B8C4-4C7A-447A-8FA2-C17C754A1F28}" dt="2024-05-18T01:22:05.209" v="2695" actId="1036"/>
          <ac:spMkLst>
            <pc:docMk/>
            <pc:sldMk cId="0" sldId="264"/>
            <ac:spMk id="14" creationId="{6EFB4F4C-B553-4DEE-9E9E-A7EF45A80C43}"/>
          </ac:spMkLst>
        </pc:spChg>
        <pc:spChg chg="mod">
          <ac:chgData name="Tommy McClure" userId="5f57beb918c8a44c" providerId="LiveId" clId="{0BC1B8C4-4C7A-447A-8FA2-C17C754A1F28}" dt="2024-05-18T01:20:54.121" v="2686" actId="20577"/>
          <ac:spMkLst>
            <pc:docMk/>
            <pc:sldMk cId="0" sldId="264"/>
            <ac:spMk id="15" creationId="{AE692CD5-1665-4BB7-BF3C-BAB20791A3C8}"/>
          </ac:spMkLst>
        </pc:spChg>
      </pc:sldChg>
      <pc:sldChg chg="modSp mod modTransition modAnim modNotes modNotesTx">
        <pc:chgData name="Tommy McClure" userId="5f57beb918c8a44c" providerId="LiveId" clId="{0BC1B8C4-4C7A-447A-8FA2-C17C754A1F28}" dt="2024-05-19T14:52:47.698" v="4945" actId="948"/>
        <pc:sldMkLst>
          <pc:docMk/>
          <pc:sldMk cId="0" sldId="267"/>
        </pc:sldMkLst>
        <pc:spChg chg="mod">
          <ac:chgData name="Tommy McClure" userId="5f57beb918c8a44c" providerId="LiveId" clId="{0BC1B8C4-4C7A-447A-8FA2-C17C754A1F28}" dt="2024-05-18T16:52:54.075" v="4187" actId="1038"/>
          <ac:spMkLst>
            <pc:docMk/>
            <pc:sldMk cId="0" sldId="267"/>
            <ac:spMk id="7" creationId="{65D154BF-A40E-49F0-A095-E2DC1DA88884}"/>
          </ac:spMkLst>
        </pc:spChg>
        <pc:spChg chg="mod">
          <ac:chgData name="Tommy McClure" userId="5f57beb918c8a44c" providerId="LiveId" clId="{0BC1B8C4-4C7A-447A-8FA2-C17C754A1F28}" dt="2024-05-18T16:56:37.802" v="4195" actId="14100"/>
          <ac:spMkLst>
            <pc:docMk/>
            <pc:sldMk cId="0" sldId="267"/>
            <ac:spMk id="44036" creationId="{5E4D1DBB-EA73-4007-9EAE-8E2EE176A1CD}"/>
          </ac:spMkLst>
        </pc:spChg>
        <pc:spChg chg="mod">
          <ac:chgData name="Tommy McClure" userId="5f57beb918c8a44c" providerId="LiveId" clId="{0BC1B8C4-4C7A-447A-8FA2-C17C754A1F28}" dt="2024-05-18T03:20:18.138" v="3386" actId="14100"/>
          <ac:spMkLst>
            <pc:docMk/>
            <pc:sldMk cId="0" sldId="267"/>
            <ac:spMk id="44037" creationId="{0765C90B-D8F8-43D9-A859-EFBD69471387}"/>
          </ac:spMkLst>
        </pc:spChg>
        <pc:spChg chg="mod">
          <ac:chgData name="Tommy McClure" userId="5f57beb918c8a44c" providerId="LiveId" clId="{0BC1B8C4-4C7A-447A-8FA2-C17C754A1F28}" dt="2024-05-18T16:53:00.720" v="4188" actId="1036"/>
          <ac:spMkLst>
            <pc:docMk/>
            <pc:sldMk cId="0" sldId="267"/>
            <ac:spMk id="44038" creationId="{9D9A2714-92F8-4A12-869D-B410F9F3C91D}"/>
          </ac:spMkLst>
        </pc:spChg>
        <pc:spChg chg="mod">
          <ac:chgData name="Tommy McClure" userId="5f57beb918c8a44c" providerId="LiveId" clId="{0BC1B8C4-4C7A-447A-8FA2-C17C754A1F28}" dt="2024-05-18T16:50:54.154" v="4181" actId="5793"/>
          <ac:spMkLst>
            <pc:docMk/>
            <pc:sldMk cId="0" sldId="267"/>
            <ac:spMk id="44039" creationId="{76978AFF-F47D-466B-8817-840E5B75D0CD}"/>
          </ac:spMkLst>
        </pc:spChg>
        <pc:spChg chg="mod">
          <ac:chgData name="Tommy McClure" userId="5f57beb918c8a44c" providerId="LiveId" clId="{0BC1B8C4-4C7A-447A-8FA2-C17C754A1F28}" dt="2024-05-18T16:51:35.446" v="4185" actId="1076"/>
          <ac:spMkLst>
            <pc:docMk/>
            <pc:sldMk cId="0" sldId="267"/>
            <ac:spMk id="44040" creationId="{F2C73B76-21F3-4983-8C21-2C272E6D7146}"/>
          </ac:spMkLst>
        </pc:spChg>
        <pc:spChg chg="mod">
          <ac:chgData name="Tommy McClure" userId="5f57beb918c8a44c" providerId="LiveId" clId="{0BC1B8C4-4C7A-447A-8FA2-C17C754A1F28}" dt="2024-05-18T16:51:17.940" v="4183" actId="688"/>
          <ac:spMkLst>
            <pc:docMk/>
            <pc:sldMk cId="0" sldId="267"/>
            <ac:spMk id="44042" creationId="{309142C6-6B2D-45C7-84E3-ABDD06A896E1}"/>
          </ac:spMkLst>
        </pc:spChg>
        <pc:spChg chg="mod">
          <ac:chgData name="Tommy McClure" userId="5f57beb918c8a44c" providerId="LiveId" clId="{0BC1B8C4-4C7A-447A-8FA2-C17C754A1F28}" dt="2024-05-18T16:28:00.721" v="4048"/>
          <ac:spMkLst>
            <pc:docMk/>
            <pc:sldMk cId="0" sldId="267"/>
            <ac:spMk id="44043" creationId="{B4BE5225-1E38-47B3-9A22-B5F10A8DF5CE}"/>
          </ac:spMkLst>
        </pc:spChg>
        <pc:graphicFrameChg chg="mod">
          <ac:chgData name="Tommy McClure" userId="5f57beb918c8a44c" providerId="LiveId" clId="{0BC1B8C4-4C7A-447A-8FA2-C17C754A1F28}" dt="2024-05-18T16:55:41.699" v="4190" actId="1076"/>
          <ac:graphicFrameMkLst>
            <pc:docMk/>
            <pc:sldMk cId="0" sldId="267"/>
            <ac:graphicFrameMk id="44035" creationId="{0A150879-F98A-4674-BE15-3C5851A04F1C}"/>
          </ac:graphicFrameMkLst>
        </pc:graphicFrameChg>
        <pc:picChg chg="mod">
          <ac:chgData name="Tommy McClure" userId="5f57beb918c8a44c" providerId="LiveId" clId="{0BC1B8C4-4C7A-447A-8FA2-C17C754A1F28}" dt="2024-05-18T03:21:56.639" v="3407" actId="1076"/>
          <ac:picMkLst>
            <pc:docMk/>
            <pc:sldMk cId="0" sldId="267"/>
            <ac:picMk id="44041" creationId="{E05B3382-CE37-4F46-8BF2-F943C3B9D7A2}"/>
          </ac:picMkLst>
        </pc:picChg>
      </pc:sldChg>
      <pc:sldChg chg="modSp del mod ord">
        <pc:chgData name="Tommy McClure" userId="5f57beb918c8a44c" providerId="LiveId" clId="{0BC1B8C4-4C7A-447A-8FA2-C17C754A1F28}" dt="2024-05-18T00:52:06.013" v="2427" actId="2696"/>
        <pc:sldMkLst>
          <pc:docMk/>
          <pc:sldMk cId="0" sldId="269"/>
        </pc:sldMkLst>
        <pc:spChg chg="mod">
          <ac:chgData name="Tommy McClure" userId="5f57beb918c8a44c" providerId="LiveId" clId="{0BC1B8C4-4C7A-447A-8FA2-C17C754A1F28}" dt="2024-05-18T00:14:27.422" v="2203" actId="255"/>
          <ac:spMkLst>
            <pc:docMk/>
            <pc:sldMk cId="0" sldId="269"/>
            <ac:spMk id="2" creationId="{0EF2790F-ED0B-421E-A1C9-9010198B95D0}"/>
          </ac:spMkLst>
        </pc:spChg>
        <pc:spChg chg="mod">
          <ac:chgData name="Tommy McClure" userId="5f57beb918c8a44c" providerId="LiveId" clId="{0BC1B8C4-4C7A-447A-8FA2-C17C754A1F28}" dt="2024-05-18T00:49:28.647" v="2392" actId="27636"/>
          <ac:spMkLst>
            <pc:docMk/>
            <pc:sldMk cId="0" sldId="269"/>
            <ac:spMk id="3" creationId="{A9BBF591-7A6C-4BF1-98C8-0BEBC472D773}"/>
          </ac:spMkLst>
        </pc:spChg>
      </pc:sldChg>
      <pc:sldChg chg="delSp modSp mod ord modTransition">
        <pc:chgData name="Tommy McClure" userId="5f57beb918c8a44c" providerId="LiveId" clId="{0BC1B8C4-4C7A-447A-8FA2-C17C754A1F28}" dt="2024-05-18T16:29:41.314" v="4057"/>
        <pc:sldMkLst>
          <pc:docMk/>
          <pc:sldMk cId="0" sldId="270"/>
        </pc:sldMkLst>
        <pc:spChg chg="mod">
          <ac:chgData name="Tommy McClure" userId="5f57beb918c8a44c" providerId="LiveId" clId="{0BC1B8C4-4C7A-447A-8FA2-C17C754A1F28}" dt="2024-05-18T01:41:36.070" v="2811" actId="114"/>
          <ac:spMkLst>
            <pc:docMk/>
            <pc:sldMk cId="0" sldId="270"/>
            <ac:spMk id="2" creationId="{A4A3D228-3B38-4064-B168-A08C9A7C6CB8}"/>
          </ac:spMkLst>
        </pc:spChg>
        <pc:spChg chg="del mod">
          <ac:chgData name="Tommy McClure" userId="5f57beb918c8a44c" providerId="LiveId" clId="{0BC1B8C4-4C7A-447A-8FA2-C17C754A1F28}" dt="2024-05-18T01:36:59.530" v="2709" actId="478"/>
          <ac:spMkLst>
            <pc:docMk/>
            <pc:sldMk cId="0" sldId="270"/>
            <ac:spMk id="3" creationId="{6E439FA1-A749-4D46-9A6E-1D18E441803F}"/>
          </ac:spMkLst>
        </pc:spChg>
      </pc:sldChg>
      <pc:sldChg chg="addSp delSp modSp mod ord modTransition modNotesTx">
        <pc:chgData name="Tommy McClure" userId="5f57beb918c8a44c" providerId="LiveId" clId="{0BC1B8C4-4C7A-447A-8FA2-C17C754A1F28}" dt="2024-05-19T02:24:04.558" v="4212" actId="478"/>
        <pc:sldMkLst>
          <pc:docMk/>
          <pc:sldMk cId="2514421860" sldId="272"/>
        </pc:sldMkLst>
        <pc:spChg chg="mod">
          <ac:chgData name="Tommy McClure" userId="5f57beb918c8a44c" providerId="LiveId" clId="{0BC1B8C4-4C7A-447A-8FA2-C17C754A1F28}" dt="2024-05-17T23:14:14.268" v="2138" actId="114"/>
          <ac:spMkLst>
            <pc:docMk/>
            <pc:sldMk cId="2514421860" sldId="272"/>
            <ac:spMk id="4" creationId="{A6697E49-470B-4A27-A2DF-5375BE6AB8F9}"/>
          </ac:spMkLst>
        </pc:spChg>
        <pc:spChg chg="mod">
          <ac:chgData name="Tommy McClure" userId="5f57beb918c8a44c" providerId="LiveId" clId="{0BC1B8C4-4C7A-447A-8FA2-C17C754A1F28}" dt="2024-05-18T15:23:23.560" v="3726" actId="1037"/>
          <ac:spMkLst>
            <pc:docMk/>
            <pc:sldMk cId="2514421860" sldId="272"/>
            <ac:spMk id="5" creationId="{EAFDE375-8F87-4695-A698-CB319526FBDA}"/>
          </ac:spMkLst>
        </pc:spChg>
        <pc:spChg chg="mod">
          <ac:chgData name="Tommy McClure" userId="5f57beb918c8a44c" providerId="LiveId" clId="{0BC1B8C4-4C7A-447A-8FA2-C17C754A1F28}" dt="2024-05-17T23:13:00.835" v="2121" actId="113"/>
          <ac:spMkLst>
            <pc:docMk/>
            <pc:sldMk cId="2514421860" sldId="272"/>
            <ac:spMk id="6" creationId="{0246F210-21E8-4861-93EA-9A53B5751520}"/>
          </ac:spMkLst>
        </pc:spChg>
        <pc:spChg chg="del">
          <ac:chgData name="Tommy McClure" userId="5f57beb918c8a44c" providerId="LiveId" clId="{0BC1B8C4-4C7A-447A-8FA2-C17C754A1F28}" dt="2024-05-19T02:24:04.558" v="4212" actId="478"/>
          <ac:spMkLst>
            <pc:docMk/>
            <pc:sldMk cId="2514421860" sldId="272"/>
            <ac:spMk id="7" creationId="{0AF9241F-1C37-BEA2-92A5-EF80C118E639}"/>
          </ac:spMkLst>
        </pc:spChg>
        <pc:spChg chg="del mod">
          <ac:chgData name="Tommy McClure" userId="5f57beb918c8a44c" providerId="LiveId" clId="{0BC1B8C4-4C7A-447A-8FA2-C17C754A1F28}" dt="2024-05-17T23:13:25.698" v="2122" actId="478"/>
          <ac:spMkLst>
            <pc:docMk/>
            <pc:sldMk cId="2514421860" sldId="272"/>
            <ac:spMk id="7" creationId="{A3CB7A64-EA42-406D-B236-39387F438C7A}"/>
          </ac:spMkLst>
        </pc:spChg>
        <pc:spChg chg="mod">
          <ac:chgData name="Tommy McClure" userId="5f57beb918c8a44c" providerId="LiveId" clId="{0BC1B8C4-4C7A-447A-8FA2-C17C754A1F28}" dt="2024-05-17T23:14:00.904" v="2136"/>
          <ac:spMkLst>
            <pc:docMk/>
            <pc:sldMk cId="2514421860" sldId="272"/>
            <ac:spMk id="8" creationId="{090EFF03-399A-4C40-9AA7-F2E589C1D7F1}"/>
          </ac:spMkLst>
        </pc:spChg>
        <pc:spChg chg="add del mod">
          <ac:chgData name="Tommy McClure" userId="5f57beb918c8a44c" providerId="LiveId" clId="{0BC1B8C4-4C7A-447A-8FA2-C17C754A1F28}" dt="2024-05-17T23:14:47.773" v="2144" actId="478"/>
          <ac:spMkLst>
            <pc:docMk/>
            <pc:sldMk cId="2514421860" sldId="272"/>
            <ac:spMk id="9" creationId="{F510552E-E206-4533-20BA-36DDFC2243A7}"/>
          </ac:spMkLst>
        </pc:spChg>
        <pc:spChg chg="add mod">
          <ac:chgData name="Tommy McClure" userId="5f57beb918c8a44c" providerId="LiveId" clId="{0BC1B8C4-4C7A-447A-8FA2-C17C754A1F28}" dt="2024-05-17T23:13:50.801" v="2135" actId="20577"/>
          <ac:spMkLst>
            <pc:docMk/>
            <pc:sldMk cId="2514421860" sldId="272"/>
            <ac:spMk id="10" creationId="{276F112C-31A3-4D00-5FE2-30C571F1969A}"/>
          </ac:spMkLst>
        </pc:spChg>
      </pc:sldChg>
      <pc:sldChg chg="addSp modSp mod modTransition modAnim modNotes">
        <pc:chgData name="Tommy McClure" userId="5f57beb918c8a44c" providerId="LiveId" clId="{0BC1B8C4-4C7A-447A-8FA2-C17C754A1F28}" dt="2024-05-19T13:08:33.486" v="4362" actId="20577"/>
        <pc:sldMkLst>
          <pc:docMk/>
          <pc:sldMk cId="2477224894" sldId="274"/>
        </pc:sldMkLst>
        <pc:spChg chg="add mod">
          <ac:chgData name="Tommy McClure" userId="5f57beb918c8a44c" providerId="LiveId" clId="{0BC1B8C4-4C7A-447A-8FA2-C17C754A1F28}" dt="2024-05-18T00:50:43.083" v="2423" actId="255"/>
          <ac:spMkLst>
            <pc:docMk/>
            <pc:sldMk cId="2477224894" sldId="274"/>
            <ac:spMk id="7" creationId="{9AA2457E-1B8F-7E73-1BAA-2AEA44C39968}"/>
          </ac:spMkLst>
        </pc:spChg>
      </pc:sldChg>
      <pc:sldChg chg="add del">
        <pc:chgData name="Tommy McClure" userId="5f57beb918c8a44c" providerId="LiveId" clId="{0BC1B8C4-4C7A-447A-8FA2-C17C754A1F28}" dt="2024-05-18T03:23:41.194" v="3413"/>
        <pc:sldMkLst>
          <pc:docMk/>
          <pc:sldMk cId="2756439034" sldId="275"/>
        </pc:sldMkLst>
      </pc:sldChg>
      <pc:sldChg chg="modSp mod ord modTransition modNotes modNotesTx">
        <pc:chgData name="Tommy McClure" userId="5f57beb918c8a44c" providerId="LiveId" clId="{0BC1B8C4-4C7A-447A-8FA2-C17C754A1F28}" dt="2024-05-19T14:54:38.010" v="4948" actId="948"/>
        <pc:sldMkLst>
          <pc:docMk/>
          <pc:sldMk cId="2047792509" sldId="277"/>
        </pc:sldMkLst>
        <pc:spChg chg="mod">
          <ac:chgData name="Tommy McClure" userId="5f57beb918c8a44c" providerId="LiveId" clId="{0BC1B8C4-4C7A-447A-8FA2-C17C754A1F28}" dt="2024-05-18T00:24:19.484" v="2375" actId="255"/>
          <ac:spMkLst>
            <pc:docMk/>
            <pc:sldMk cId="2047792509" sldId="277"/>
            <ac:spMk id="4" creationId="{7D56DDC3-C078-4B3A-B241-F44EA3632902}"/>
          </ac:spMkLst>
        </pc:spChg>
        <pc:spChg chg="mod">
          <ac:chgData name="Tommy McClure" userId="5f57beb918c8a44c" providerId="LiveId" clId="{0BC1B8C4-4C7A-447A-8FA2-C17C754A1F28}" dt="2024-05-19T14:09:18.435" v="4855" actId="1037"/>
          <ac:spMkLst>
            <pc:docMk/>
            <pc:sldMk cId="2047792509" sldId="277"/>
            <ac:spMk id="5" creationId="{17BCCDF2-F7B1-468A-8017-79C8F017BE3C}"/>
          </ac:spMkLst>
        </pc:spChg>
        <pc:spChg chg="mod">
          <ac:chgData name="Tommy McClure" userId="5f57beb918c8a44c" providerId="LiveId" clId="{0BC1B8C4-4C7A-447A-8FA2-C17C754A1F28}" dt="2024-05-18T00:24:25.189" v="2376" actId="255"/>
          <ac:spMkLst>
            <pc:docMk/>
            <pc:sldMk cId="2047792509" sldId="277"/>
            <ac:spMk id="10" creationId="{896897F7-CC73-497F-A213-36D7E41C33FE}"/>
          </ac:spMkLst>
        </pc:spChg>
        <pc:spChg chg="mod">
          <ac:chgData name="Tommy McClure" userId="5f57beb918c8a44c" providerId="LiveId" clId="{0BC1B8C4-4C7A-447A-8FA2-C17C754A1F28}" dt="2024-05-18T01:35:53.400" v="2699" actId="207"/>
          <ac:spMkLst>
            <pc:docMk/>
            <pc:sldMk cId="2047792509" sldId="277"/>
            <ac:spMk id="14" creationId="{7B5A9E51-B381-41BD-B0AF-EC0C8250FEC7}"/>
          </ac:spMkLst>
        </pc:spChg>
        <pc:cxnChg chg="mod">
          <ac:chgData name="Tommy McClure" userId="5f57beb918c8a44c" providerId="LiveId" clId="{0BC1B8C4-4C7A-447A-8FA2-C17C754A1F28}" dt="2024-05-18T01:36:03.030" v="2700" actId="208"/>
          <ac:cxnSpMkLst>
            <pc:docMk/>
            <pc:sldMk cId="2047792509" sldId="277"/>
            <ac:cxnSpMk id="15" creationId="{42971F19-0FA8-4D3E-80F0-E86873ADB3C5}"/>
          </ac:cxnSpMkLst>
        </pc:cxnChg>
      </pc:sldChg>
      <pc:sldChg chg="modSp mod modTransition modAnim modNotes modNotesTx">
        <pc:chgData name="Tommy McClure" userId="5f57beb918c8a44c" providerId="LiveId" clId="{0BC1B8C4-4C7A-447A-8FA2-C17C754A1F28}" dt="2024-05-19T02:46:53.824" v="4225" actId="2711"/>
        <pc:sldMkLst>
          <pc:docMk/>
          <pc:sldMk cId="2119543325" sldId="279"/>
        </pc:sldMkLst>
        <pc:spChg chg="mod">
          <ac:chgData name="Tommy McClure" userId="5f57beb918c8a44c" providerId="LiveId" clId="{0BC1B8C4-4C7A-447A-8FA2-C17C754A1F28}" dt="2024-05-18T02:18:10.972" v="3156" actId="1076"/>
          <ac:spMkLst>
            <pc:docMk/>
            <pc:sldMk cId="2119543325" sldId="279"/>
            <ac:spMk id="2" creationId="{4DC0979F-CC18-4B39-905A-69A382CB9162}"/>
          </ac:spMkLst>
        </pc:spChg>
        <pc:spChg chg="mod">
          <ac:chgData name="Tommy McClure" userId="5f57beb918c8a44c" providerId="LiveId" clId="{0BC1B8C4-4C7A-447A-8FA2-C17C754A1F28}" dt="2024-05-18T03:46:51.458" v="3601" actId="207"/>
          <ac:spMkLst>
            <pc:docMk/>
            <pc:sldMk cId="2119543325" sldId="279"/>
            <ac:spMk id="3" creationId="{19DDAC07-2C9A-4D2A-8E40-FE57E3794FB8}"/>
          </ac:spMkLst>
        </pc:spChg>
        <pc:spChg chg="mod">
          <ac:chgData name="Tommy McClure" userId="5f57beb918c8a44c" providerId="LiveId" clId="{0BC1B8C4-4C7A-447A-8FA2-C17C754A1F28}" dt="2024-05-18T02:20:12.663" v="3176" actId="14100"/>
          <ac:spMkLst>
            <pc:docMk/>
            <pc:sldMk cId="2119543325" sldId="279"/>
            <ac:spMk id="4" creationId="{00000000-0000-0000-0000-000000000000}"/>
          </ac:spMkLst>
        </pc:spChg>
        <pc:spChg chg="mod">
          <ac:chgData name="Tommy McClure" userId="5f57beb918c8a44c" providerId="LiveId" clId="{0BC1B8C4-4C7A-447A-8FA2-C17C754A1F28}" dt="2024-05-18T02:22:32.152" v="3194" actId="1035"/>
          <ac:spMkLst>
            <pc:docMk/>
            <pc:sldMk cId="2119543325" sldId="279"/>
            <ac:spMk id="5" creationId="{00000000-0000-0000-0000-000000000000}"/>
          </ac:spMkLst>
        </pc:spChg>
        <pc:spChg chg="mod">
          <ac:chgData name="Tommy McClure" userId="5f57beb918c8a44c" providerId="LiveId" clId="{0BC1B8C4-4C7A-447A-8FA2-C17C754A1F28}" dt="2024-05-18T02:12:26.248" v="3078" actId="14100"/>
          <ac:spMkLst>
            <pc:docMk/>
            <pc:sldMk cId="2119543325" sldId="279"/>
            <ac:spMk id="6" creationId="{00000000-0000-0000-0000-000000000000}"/>
          </ac:spMkLst>
        </pc:spChg>
        <pc:spChg chg="mod">
          <ac:chgData name="Tommy McClure" userId="5f57beb918c8a44c" providerId="LiveId" clId="{0BC1B8C4-4C7A-447A-8FA2-C17C754A1F28}" dt="2024-05-18T02:11:59.184" v="3070" actId="14100"/>
          <ac:spMkLst>
            <pc:docMk/>
            <pc:sldMk cId="2119543325" sldId="279"/>
            <ac:spMk id="7" creationId="{00000000-0000-0000-0000-000000000000}"/>
          </ac:spMkLst>
        </pc:spChg>
        <pc:spChg chg="mod">
          <ac:chgData name="Tommy McClure" userId="5f57beb918c8a44c" providerId="LiveId" clId="{0BC1B8C4-4C7A-447A-8FA2-C17C754A1F28}" dt="2024-05-18T02:12:05.807" v="3072" actId="14100"/>
          <ac:spMkLst>
            <pc:docMk/>
            <pc:sldMk cId="2119543325" sldId="279"/>
            <ac:spMk id="8" creationId="{00000000-0000-0000-0000-000000000000}"/>
          </ac:spMkLst>
        </pc:spChg>
        <pc:spChg chg="mod">
          <ac:chgData name="Tommy McClure" userId="5f57beb918c8a44c" providerId="LiveId" clId="{0BC1B8C4-4C7A-447A-8FA2-C17C754A1F28}" dt="2024-05-18T02:19:29.173" v="3167" actId="1036"/>
          <ac:spMkLst>
            <pc:docMk/>
            <pc:sldMk cId="2119543325" sldId="279"/>
            <ac:spMk id="9" creationId="{00000000-0000-0000-0000-000000000000}"/>
          </ac:spMkLst>
        </pc:spChg>
        <pc:spChg chg="mod">
          <ac:chgData name="Tommy McClure" userId="5f57beb918c8a44c" providerId="LiveId" clId="{0BC1B8C4-4C7A-447A-8FA2-C17C754A1F28}" dt="2024-05-18T02:19:38.691" v="3171" actId="1036"/>
          <ac:spMkLst>
            <pc:docMk/>
            <pc:sldMk cId="2119543325" sldId="279"/>
            <ac:spMk id="10" creationId="{00000000-0000-0000-0000-000000000000}"/>
          </ac:spMkLst>
        </pc:spChg>
        <pc:spChg chg="mod">
          <ac:chgData name="Tommy McClure" userId="5f57beb918c8a44c" providerId="LiveId" clId="{0BC1B8C4-4C7A-447A-8FA2-C17C754A1F28}" dt="2024-05-18T02:17:33.113" v="3141" actId="1036"/>
          <ac:spMkLst>
            <pc:docMk/>
            <pc:sldMk cId="2119543325" sldId="279"/>
            <ac:spMk id="11" creationId="{00000000-0000-0000-0000-000000000000}"/>
          </ac:spMkLst>
        </pc:spChg>
        <pc:spChg chg="mod">
          <ac:chgData name="Tommy McClure" userId="5f57beb918c8a44c" providerId="LiveId" clId="{0BC1B8C4-4C7A-447A-8FA2-C17C754A1F28}" dt="2024-05-18T02:17:10.587" v="3131" actId="1076"/>
          <ac:spMkLst>
            <pc:docMk/>
            <pc:sldMk cId="2119543325" sldId="279"/>
            <ac:spMk id="12" creationId="{00000000-0000-0000-0000-000000000000}"/>
          </ac:spMkLst>
        </pc:spChg>
        <pc:spChg chg="mod">
          <ac:chgData name="Tommy McClure" userId="5f57beb918c8a44c" providerId="LiveId" clId="{0BC1B8C4-4C7A-447A-8FA2-C17C754A1F28}" dt="2024-05-18T02:16:19.992" v="3128" actId="114"/>
          <ac:spMkLst>
            <pc:docMk/>
            <pc:sldMk cId="2119543325" sldId="279"/>
            <ac:spMk id="13" creationId="{00000000-0000-0000-0000-000000000000}"/>
          </ac:spMkLst>
        </pc:spChg>
        <pc:spChg chg="mod">
          <ac:chgData name="Tommy McClure" userId="5f57beb918c8a44c" providerId="LiveId" clId="{0BC1B8C4-4C7A-447A-8FA2-C17C754A1F28}" dt="2024-05-18T02:15:56.009" v="3122" actId="14100"/>
          <ac:spMkLst>
            <pc:docMk/>
            <pc:sldMk cId="2119543325" sldId="279"/>
            <ac:spMk id="14" creationId="{00000000-0000-0000-0000-000000000000}"/>
          </ac:spMkLst>
        </pc:spChg>
        <pc:spChg chg="mod">
          <ac:chgData name="Tommy McClure" userId="5f57beb918c8a44c" providerId="LiveId" clId="{0BC1B8C4-4C7A-447A-8FA2-C17C754A1F28}" dt="2024-05-18T03:47:16.614" v="3604"/>
          <ac:spMkLst>
            <pc:docMk/>
            <pc:sldMk cId="2119543325" sldId="279"/>
            <ac:spMk id="15" creationId="{00000000-0000-0000-0000-000000000000}"/>
          </ac:spMkLst>
        </pc:spChg>
        <pc:spChg chg="mod">
          <ac:chgData name="Tommy McClure" userId="5f57beb918c8a44c" providerId="LiveId" clId="{0BC1B8C4-4C7A-447A-8FA2-C17C754A1F28}" dt="2024-05-18T03:46:59.134" v="3602" actId="207"/>
          <ac:spMkLst>
            <pc:docMk/>
            <pc:sldMk cId="2119543325" sldId="279"/>
            <ac:spMk id="16" creationId="{FE06C8A9-1C52-468C-BC5F-E96CB698FB42}"/>
          </ac:spMkLst>
        </pc:spChg>
        <pc:spChg chg="mod">
          <ac:chgData name="Tommy McClure" userId="5f57beb918c8a44c" providerId="LiveId" clId="{0BC1B8C4-4C7A-447A-8FA2-C17C754A1F28}" dt="2024-05-18T03:47:05.754" v="3603" actId="207"/>
          <ac:spMkLst>
            <pc:docMk/>
            <pc:sldMk cId="2119543325" sldId="279"/>
            <ac:spMk id="17" creationId="{99F41A62-C0B2-4AAD-A761-A792AB4222C1}"/>
          </ac:spMkLst>
        </pc:spChg>
        <pc:spChg chg="mod">
          <ac:chgData name="Tommy McClure" userId="5f57beb918c8a44c" providerId="LiveId" clId="{0BC1B8C4-4C7A-447A-8FA2-C17C754A1F28}" dt="2024-05-18T03:51:57.890" v="3607" actId="1037"/>
          <ac:spMkLst>
            <pc:docMk/>
            <pc:sldMk cId="2119543325" sldId="279"/>
            <ac:spMk id="19" creationId="{26154B11-965E-42C2-874D-692AF4A788BD}"/>
          </ac:spMkLst>
        </pc:spChg>
        <pc:spChg chg="mod">
          <ac:chgData name="Tommy McClure" userId="5f57beb918c8a44c" providerId="LiveId" clId="{0BC1B8C4-4C7A-447A-8FA2-C17C754A1F28}" dt="2024-05-18T03:47:30.319" v="3606"/>
          <ac:spMkLst>
            <pc:docMk/>
            <pc:sldMk cId="2119543325" sldId="279"/>
            <ac:spMk id="20" creationId="{372D0FA0-657B-414E-8EC4-06D3D7B4A0EB}"/>
          </ac:spMkLst>
        </pc:spChg>
      </pc:sldChg>
      <pc:sldChg chg="addSp delSp modSp mod modTransition modAnim modNotesTx">
        <pc:chgData name="Tommy McClure" userId="5f57beb918c8a44c" providerId="LiveId" clId="{0BC1B8C4-4C7A-447A-8FA2-C17C754A1F28}" dt="2024-05-18T16:29:41.314" v="4057"/>
        <pc:sldMkLst>
          <pc:docMk/>
          <pc:sldMk cId="2500197903" sldId="308"/>
        </pc:sldMkLst>
        <pc:spChg chg="add del mod">
          <ac:chgData name="Tommy McClure" userId="5f57beb918c8a44c" providerId="LiveId" clId="{0BC1B8C4-4C7A-447A-8FA2-C17C754A1F28}" dt="2024-05-18T03:29:00.432" v="3487" actId="1038"/>
          <ac:spMkLst>
            <pc:docMk/>
            <pc:sldMk cId="2500197903" sldId="308"/>
            <ac:spMk id="2" creationId="{B0D32704-9A6A-4276-BCB3-E76AFD8E41F2}"/>
          </ac:spMkLst>
        </pc:spChg>
        <pc:spChg chg="mod">
          <ac:chgData name="Tommy McClure" userId="5f57beb918c8a44c" providerId="LiveId" clId="{0BC1B8C4-4C7A-447A-8FA2-C17C754A1F28}" dt="2024-05-18T03:55:13.568" v="3616" actId="1035"/>
          <ac:spMkLst>
            <pc:docMk/>
            <pc:sldMk cId="2500197903" sldId="308"/>
            <ac:spMk id="3" creationId="{1959FB85-40D8-42E0-9AF8-5F2EFDAAE6DA}"/>
          </ac:spMkLst>
        </pc:spChg>
        <pc:spChg chg="mod">
          <ac:chgData name="Tommy McClure" userId="5f57beb918c8a44c" providerId="LiveId" clId="{0BC1B8C4-4C7A-447A-8FA2-C17C754A1F28}" dt="2024-05-18T16:21:07.950" v="3978" actId="14100"/>
          <ac:spMkLst>
            <pc:docMk/>
            <pc:sldMk cId="2500197903" sldId="308"/>
            <ac:spMk id="26627" creationId="{74E8ADF1-216D-4B73-9121-E2C639B62B1A}"/>
          </ac:spMkLst>
        </pc:spChg>
      </pc:sldChg>
      <pc:sldChg chg="modSp mod modTransition">
        <pc:chgData name="Tommy McClure" userId="5f57beb918c8a44c" providerId="LiveId" clId="{0BC1B8C4-4C7A-447A-8FA2-C17C754A1F28}" dt="2024-05-18T16:49:36.724" v="4163" actId="166"/>
        <pc:sldMkLst>
          <pc:docMk/>
          <pc:sldMk cId="4104359691" sldId="309"/>
        </pc:sldMkLst>
        <pc:spChg chg="mod">
          <ac:chgData name="Tommy McClure" userId="5f57beb918c8a44c" providerId="LiveId" clId="{0BC1B8C4-4C7A-447A-8FA2-C17C754A1F28}" dt="2024-05-18T01:54:36.716" v="2864" actId="1036"/>
          <ac:spMkLst>
            <pc:docMk/>
            <pc:sldMk cId="4104359691" sldId="309"/>
            <ac:spMk id="2" creationId="{8C5DB63E-AFE8-4731-A000-7D3BFF39B964}"/>
          </ac:spMkLst>
        </pc:spChg>
        <pc:spChg chg="mod ord">
          <ac:chgData name="Tommy McClure" userId="5f57beb918c8a44c" providerId="LiveId" clId="{0BC1B8C4-4C7A-447A-8FA2-C17C754A1F28}" dt="2024-05-18T16:49:36.724" v="4163" actId="166"/>
          <ac:spMkLst>
            <pc:docMk/>
            <pc:sldMk cId="4104359691" sldId="309"/>
            <ac:spMk id="3" creationId="{8CFF7639-1A41-44FD-9BC5-3ADFF10B4EF1}"/>
          </ac:spMkLst>
        </pc:spChg>
        <pc:spChg chg="mod">
          <ac:chgData name="Tommy McClure" userId="5f57beb918c8a44c" providerId="LiveId" clId="{0BC1B8C4-4C7A-447A-8FA2-C17C754A1F28}" dt="2024-05-18T16:49:28.140" v="4162" actId="14100"/>
          <ac:spMkLst>
            <pc:docMk/>
            <pc:sldMk cId="4104359691" sldId="309"/>
            <ac:spMk id="5" creationId="{1514B087-38B7-42B4-BCB9-DD096C974CFC}"/>
          </ac:spMkLst>
        </pc:spChg>
      </pc:sldChg>
      <pc:sldChg chg="ord modTransition modAnim modNotes modNotesTx">
        <pc:chgData name="Tommy McClure" userId="5f57beb918c8a44c" providerId="LiveId" clId="{0BC1B8C4-4C7A-447A-8FA2-C17C754A1F28}" dt="2024-05-19T14:58:25.197" v="4980" actId="948"/>
        <pc:sldMkLst>
          <pc:docMk/>
          <pc:sldMk cId="408914858" sldId="310"/>
        </pc:sldMkLst>
      </pc:sldChg>
      <pc:sldChg chg="modSp mod ord modTransition modAnim modNotes modNotesTx">
        <pc:chgData name="Tommy McClure" userId="5f57beb918c8a44c" providerId="LiveId" clId="{0BC1B8C4-4C7A-447A-8FA2-C17C754A1F28}" dt="2024-05-19T13:59:46.104" v="4778" actId="113"/>
        <pc:sldMkLst>
          <pc:docMk/>
          <pc:sldMk cId="1940536688" sldId="311"/>
        </pc:sldMkLst>
        <pc:spChg chg="mod">
          <ac:chgData name="Tommy McClure" userId="5f57beb918c8a44c" providerId="LiveId" clId="{0BC1B8C4-4C7A-447A-8FA2-C17C754A1F28}" dt="2024-05-17T22:22:56.406" v="47" actId="114"/>
          <ac:spMkLst>
            <pc:docMk/>
            <pc:sldMk cId="1940536688" sldId="311"/>
            <ac:spMk id="2" creationId="{8C5DB63E-AFE8-4731-A000-7D3BFF39B964}"/>
          </ac:spMkLst>
        </pc:spChg>
        <pc:spChg chg="mod">
          <ac:chgData name="Tommy McClure" userId="5f57beb918c8a44c" providerId="LiveId" clId="{0BC1B8C4-4C7A-447A-8FA2-C17C754A1F28}" dt="2024-05-18T15:22:22.433" v="3724" actId="115"/>
          <ac:spMkLst>
            <pc:docMk/>
            <pc:sldMk cId="1940536688" sldId="311"/>
            <ac:spMk id="3" creationId="{8CFF7639-1A41-44FD-9BC5-3ADFF10B4EF1}"/>
          </ac:spMkLst>
        </pc:spChg>
      </pc:sldChg>
      <pc:sldChg chg="modSp add mod ord modTransition modAnim modNotes">
        <pc:chgData name="Tommy McClure" userId="5f57beb918c8a44c" providerId="LiveId" clId="{0BC1B8C4-4C7A-447A-8FA2-C17C754A1F28}" dt="2024-05-19T02:49:59.040" v="4261" actId="113"/>
        <pc:sldMkLst>
          <pc:docMk/>
          <pc:sldMk cId="3516372711" sldId="312"/>
        </pc:sldMkLst>
        <pc:spChg chg="mod">
          <ac:chgData name="Tommy McClure" userId="5f57beb918c8a44c" providerId="LiveId" clId="{0BC1B8C4-4C7A-447A-8FA2-C17C754A1F28}" dt="2024-05-17T22:22:49.955" v="46" actId="114"/>
          <ac:spMkLst>
            <pc:docMk/>
            <pc:sldMk cId="3516372711" sldId="312"/>
            <ac:spMk id="2" creationId="{8C5DB63E-AFE8-4731-A000-7D3BFF39B964}"/>
          </ac:spMkLst>
        </pc:spChg>
        <pc:spChg chg="mod">
          <ac:chgData name="Tommy McClure" userId="5f57beb918c8a44c" providerId="LiveId" clId="{0BC1B8C4-4C7A-447A-8FA2-C17C754A1F28}" dt="2024-05-17T22:41:41.347" v="978" actId="113"/>
          <ac:spMkLst>
            <pc:docMk/>
            <pc:sldMk cId="3516372711" sldId="312"/>
            <ac:spMk id="3" creationId="{8CFF7639-1A41-44FD-9BC5-3ADFF10B4EF1}"/>
          </ac:spMkLst>
        </pc:spChg>
      </pc:sldChg>
      <pc:sldChg chg="delSp modSp add mod ord modTransition modAnim modNotes modNotesTx">
        <pc:chgData name="Tommy McClure" userId="5f57beb918c8a44c" providerId="LiveId" clId="{0BC1B8C4-4C7A-447A-8FA2-C17C754A1F28}" dt="2024-05-19T14:07:02.553" v="4853" actId="113"/>
        <pc:sldMkLst>
          <pc:docMk/>
          <pc:sldMk cId="4276494428" sldId="313"/>
        </pc:sldMkLst>
        <pc:spChg chg="mod">
          <ac:chgData name="Tommy McClure" userId="5f57beb918c8a44c" providerId="LiveId" clId="{0BC1B8C4-4C7A-447A-8FA2-C17C754A1F28}" dt="2024-05-19T14:06:16.843" v="4847" actId="20577"/>
          <ac:spMkLst>
            <pc:docMk/>
            <pc:sldMk cId="4276494428" sldId="313"/>
            <ac:spMk id="3" creationId="{8CFF7639-1A41-44FD-9BC5-3ADFF10B4EF1}"/>
          </ac:spMkLst>
        </pc:spChg>
        <pc:spChg chg="del">
          <ac:chgData name="Tommy McClure" userId="5f57beb918c8a44c" providerId="LiveId" clId="{0BC1B8C4-4C7A-447A-8FA2-C17C754A1F28}" dt="2024-05-19T02:24:19.987" v="4214" actId="478"/>
          <ac:spMkLst>
            <pc:docMk/>
            <pc:sldMk cId="4276494428" sldId="313"/>
            <ac:spMk id="5" creationId="{34B4B1A2-00C9-8FC4-334E-402965EC7D60}"/>
          </ac:spMkLst>
        </pc:spChg>
      </pc:sldChg>
      <pc:sldChg chg="addSp delSp modSp add mod modTransition modAnim modNotesTx">
        <pc:chgData name="Tommy McClure" userId="5f57beb918c8a44c" providerId="LiveId" clId="{0BC1B8C4-4C7A-447A-8FA2-C17C754A1F28}" dt="2024-05-19T02:24:11.996" v="4213" actId="478"/>
        <pc:sldMkLst>
          <pc:docMk/>
          <pc:sldMk cId="3187731977" sldId="314"/>
        </pc:sldMkLst>
        <pc:spChg chg="del">
          <ac:chgData name="Tommy McClure" userId="5f57beb918c8a44c" providerId="LiveId" clId="{0BC1B8C4-4C7A-447A-8FA2-C17C754A1F28}" dt="2024-05-17T23:15:16.968" v="2148" actId="478"/>
          <ac:spMkLst>
            <pc:docMk/>
            <pc:sldMk cId="3187731977" sldId="314"/>
            <ac:spMk id="5" creationId="{EAFDE375-8F87-4695-A698-CB319526FBDA}"/>
          </ac:spMkLst>
        </pc:spChg>
        <pc:spChg chg="del">
          <ac:chgData name="Tommy McClure" userId="5f57beb918c8a44c" providerId="LiveId" clId="{0BC1B8C4-4C7A-447A-8FA2-C17C754A1F28}" dt="2024-05-19T02:24:11.996" v="4213" actId="478"/>
          <ac:spMkLst>
            <pc:docMk/>
            <pc:sldMk cId="3187731977" sldId="314"/>
            <ac:spMk id="5" creationId="{F7063F8B-02B0-80C7-E4E4-DFDD25AF70CC}"/>
          </ac:spMkLst>
        </pc:spChg>
        <pc:spChg chg="add mod">
          <ac:chgData name="Tommy McClure" userId="5f57beb918c8a44c" providerId="LiveId" clId="{0BC1B8C4-4C7A-447A-8FA2-C17C754A1F28}" dt="2024-05-18T01:05:28.611" v="2506" actId="20577"/>
          <ac:spMkLst>
            <pc:docMk/>
            <pc:sldMk cId="3187731977" sldId="314"/>
            <ac:spMk id="7" creationId="{6735B5C3-7D23-6AAF-290D-6E4F43A7EDDA}"/>
          </ac:spMkLst>
        </pc:spChg>
      </pc:sldChg>
      <pc:sldChg chg="addSp delSp modSp add mod ord modTransition delAnim modAnim">
        <pc:chgData name="Tommy McClure" userId="5f57beb918c8a44c" providerId="LiveId" clId="{0BC1B8C4-4C7A-447A-8FA2-C17C754A1F28}" dt="2024-05-19T02:43:55.148" v="4217"/>
        <pc:sldMkLst>
          <pc:docMk/>
          <pc:sldMk cId="3324995113" sldId="315"/>
        </pc:sldMkLst>
        <pc:spChg chg="mod">
          <ac:chgData name="Tommy McClure" userId="5f57beb918c8a44c" providerId="LiveId" clId="{0BC1B8C4-4C7A-447A-8FA2-C17C754A1F28}" dt="2024-05-18T00:22:42.637" v="2357" actId="114"/>
          <ac:spMkLst>
            <pc:docMk/>
            <pc:sldMk cId="3324995113" sldId="315"/>
            <ac:spMk id="2" creationId="{66A974D3-ADF1-4404-8564-3F81F266376F}"/>
          </ac:spMkLst>
        </pc:spChg>
        <pc:spChg chg="del">
          <ac:chgData name="Tommy McClure" userId="5f57beb918c8a44c" providerId="LiveId" clId="{0BC1B8C4-4C7A-447A-8FA2-C17C754A1F28}" dt="2024-05-18T00:19:11.105" v="2269" actId="478"/>
          <ac:spMkLst>
            <pc:docMk/>
            <pc:sldMk cId="3324995113" sldId="315"/>
            <ac:spMk id="3" creationId="{9D2CFF14-3837-4E74-AB8C-F215CBD28366}"/>
          </ac:spMkLst>
        </pc:spChg>
        <pc:spChg chg="add mod">
          <ac:chgData name="Tommy McClure" userId="5f57beb918c8a44c" providerId="LiveId" clId="{0BC1B8C4-4C7A-447A-8FA2-C17C754A1F28}" dt="2024-05-18T00:19:11.105" v="2269" actId="478"/>
          <ac:spMkLst>
            <pc:docMk/>
            <pc:sldMk cId="3324995113" sldId="315"/>
            <ac:spMk id="5" creationId="{598ECD58-577B-C1CC-14D1-B544254CCA32}"/>
          </ac:spMkLst>
        </pc:spChg>
      </pc:sldChg>
      <pc:sldChg chg="modSp add mod ord modTransition modAnim">
        <pc:chgData name="Tommy McClure" userId="5f57beb918c8a44c" providerId="LiveId" clId="{0BC1B8C4-4C7A-447A-8FA2-C17C754A1F28}" dt="2024-05-18T16:34:02.462" v="4070"/>
        <pc:sldMkLst>
          <pc:docMk/>
          <pc:sldMk cId="4213682743" sldId="316"/>
        </pc:sldMkLst>
        <pc:spChg chg="mod">
          <ac:chgData name="Tommy McClure" userId="5f57beb918c8a44c" providerId="LiveId" clId="{0BC1B8C4-4C7A-447A-8FA2-C17C754A1F28}" dt="2024-05-18T01:08:36.978" v="2581" actId="14100"/>
          <ac:spMkLst>
            <pc:docMk/>
            <pc:sldMk cId="4213682743" sldId="316"/>
            <ac:spMk id="2" creationId="{66A974D3-ADF1-4404-8564-3F81F266376F}"/>
          </ac:spMkLst>
        </pc:spChg>
      </pc:sldChg>
      <pc:sldChg chg="addSp modSp add mod ord modTransition modAnim">
        <pc:chgData name="Tommy McClure" userId="5f57beb918c8a44c" providerId="LiveId" clId="{0BC1B8C4-4C7A-447A-8FA2-C17C754A1F28}" dt="2024-05-19T02:44:25.710" v="4218"/>
        <pc:sldMkLst>
          <pc:docMk/>
          <pc:sldMk cId="3698530082" sldId="317"/>
        </pc:sldMkLst>
        <pc:spChg chg="mod">
          <ac:chgData name="Tommy McClure" userId="5f57beb918c8a44c" providerId="LiveId" clId="{0BC1B8C4-4C7A-447A-8FA2-C17C754A1F28}" dt="2024-05-18T01:09:18.274" v="2586" actId="6549"/>
          <ac:spMkLst>
            <pc:docMk/>
            <pc:sldMk cId="3698530082" sldId="317"/>
            <ac:spMk id="2" creationId="{66A974D3-ADF1-4404-8564-3F81F266376F}"/>
          </ac:spMkLst>
        </pc:spChg>
        <pc:spChg chg="add mod">
          <ac:chgData name="Tommy McClure" userId="5f57beb918c8a44c" providerId="LiveId" clId="{0BC1B8C4-4C7A-447A-8FA2-C17C754A1F28}" dt="2024-05-18T01:10:16.812" v="2605" actId="1076"/>
          <ac:spMkLst>
            <pc:docMk/>
            <pc:sldMk cId="3698530082" sldId="317"/>
            <ac:spMk id="4" creationId="{2783C655-9E39-F5D6-43E0-7E3B76F58B45}"/>
          </ac:spMkLst>
        </pc:spChg>
      </pc:sldChg>
      <pc:sldChg chg="addSp modSp add mod ord modTransition modAnim modNotes modNotesTx">
        <pc:chgData name="Tommy McClure" userId="5f57beb918c8a44c" providerId="LiveId" clId="{0BC1B8C4-4C7A-447A-8FA2-C17C754A1F28}" dt="2024-05-19T14:53:49.516" v="4947" actId="5793"/>
        <pc:sldMkLst>
          <pc:docMk/>
          <pc:sldMk cId="4181224092" sldId="318"/>
        </pc:sldMkLst>
        <pc:spChg chg="add mod">
          <ac:chgData name="Tommy McClure" userId="5f57beb918c8a44c" providerId="LiveId" clId="{0BC1B8C4-4C7A-447A-8FA2-C17C754A1F28}" dt="2024-05-18T16:45:08.751" v="4112" actId="20577"/>
          <ac:spMkLst>
            <pc:docMk/>
            <pc:sldMk cId="4181224092" sldId="318"/>
            <ac:spMk id="3" creationId="{64186B09-81FC-E1F4-5AEC-069CD7E895ED}"/>
          </ac:spMkLst>
        </pc:spChg>
        <pc:spChg chg="mod">
          <ac:chgData name="Tommy McClure" userId="5f57beb918c8a44c" providerId="LiveId" clId="{0BC1B8C4-4C7A-447A-8FA2-C17C754A1F28}" dt="2024-05-19T14:15:39.720" v="4937" actId="1036"/>
          <ac:spMkLst>
            <pc:docMk/>
            <pc:sldMk cId="4181224092" sldId="318"/>
            <ac:spMk id="4" creationId="{7D56DDC3-C078-4B3A-B241-F44EA3632902}"/>
          </ac:spMkLst>
        </pc:spChg>
        <pc:spChg chg="mod">
          <ac:chgData name="Tommy McClure" userId="5f57beb918c8a44c" providerId="LiveId" clId="{0BC1B8C4-4C7A-447A-8FA2-C17C754A1F28}" dt="2024-05-19T14:15:44.990" v="4939" actId="1076"/>
          <ac:spMkLst>
            <pc:docMk/>
            <pc:sldMk cId="4181224092" sldId="318"/>
            <ac:spMk id="8" creationId="{C90D9A3E-0814-4710-9BE2-120B83000F52}"/>
          </ac:spMkLst>
        </pc:spChg>
      </pc:sldChg>
      <pc:sldMasterChg chg="modTransition modSldLayout">
        <pc:chgData name="Tommy McClure" userId="5f57beb918c8a44c" providerId="LiveId" clId="{0BC1B8C4-4C7A-447A-8FA2-C17C754A1F28}" dt="2024-05-18T16:29:41.314" v="4057"/>
        <pc:sldMasterMkLst>
          <pc:docMk/>
          <pc:sldMasterMk cId="3981357413" sldId="2147483864"/>
        </pc:sldMasterMkLst>
        <pc:sldLayoutChg chg="modTransition">
          <pc:chgData name="Tommy McClure" userId="5f57beb918c8a44c" providerId="LiveId" clId="{0BC1B8C4-4C7A-447A-8FA2-C17C754A1F28}" dt="2024-05-18T16:29:41.314" v="4057"/>
          <pc:sldLayoutMkLst>
            <pc:docMk/>
            <pc:sldMasterMk cId="3981357413" sldId="2147483864"/>
            <pc:sldLayoutMk cId="3271845251" sldId="2147483865"/>
          </pc:sldLayoutMkLst>
        </pc:sldLayoutChg>
        <pc:sldLayoutChg chg="modTransition">
          <pc:chgData name="Tommy McClure" userId="5f57beb918c8a44c" providerId="LiveId" clId="{0BC1B8C4-4C7A-447A-8FA2-C17C754A1F28}" dt="2024-05-18T16:29:41.314" v="4057"/>
          <pc:sldLayoutMkLst>
            <pc:docMk/>
            <pc:sldMasterMk cId="3981357413" sldId="2147483864"/>
            <pc:sldLayoutMk cId="4159280822" sldId="2147483866"/>
          </pc:sldLayoutMkLst>
        </pc:sldLayoutChg>
        <pc:sldLayoutChg chg="modTransition">
          <pc:chgData name="Tommy McClure" userId="5f57beb918c8a44c" providerId="LiveId" clId="{0BC1B8C4-4C7A-447A-8FA2-C17C754A1F28}" dt="2024-05-18T16:29:41.314" v="4057"/>
          <pc:sldLayoutMkLst>
            <pc:docMk/>
            <pc:sldMasterMk cId="3981357413" sldId="2147483864"/>
            <pc:sldLayoutMk cId="2643210058" sldId="2147483867"/>
          </pc:sldLayoutMkLst>
        </pc:sldLayoutChg>
        <pc:sldLayoutChg chg="modTransition">
          <pc:chgData name="Tommy McClure" userId="5f57beb918c8a44c" providerId="LiveId" clId="{0BC1B8C4-4C7A-447A-8FA2-C17C754A1F28}" dt="2024-05-18T16:29:41.314" v="4057"/>
          <pc:sldLayoutMkLst>
            <pc:docMk/>
            <pc:sldMasterMk cId="3981357413" sldId="2147483864"/>
            <pc:sldLayoutMk cId="3150974267" sldId="2147483868"/>
          </pc:sldLayoutMkLst>
        </pc:sldLayoutChg>
        <pc:sldLayoutChg chg="modTransition">
          <pc:chgData name="Tommy McClure" userId="5f57beb918c8a44c" providerId="LiveId" clId="{0BC1B8C4-4C7A-447A-8FA2-C17C754A1F28}" dt="2024-05-18T16:29:41.314" v="4057"/>
          <pc:sldLayoutMkLst>
            <pc:docMk/>
            <pc:sldMasterMk cId="3981357413" sldId="2147483864"/>
            <pc:sldLayoutMk cId="1184743691" sldId="2147483869"/>
          </pc:sldLayoutMkLst>
        </pc:sldLayoutChg>
        <pc:sldLayoutChg chg="modTransition">
          <pc:chgData name="Tommy McClure" userId="5f57beb918c8a44c" providerId="LiveId" clId="{0BC1B8C4-4C7A-447A-8FA2-C17C754A1F28}" dt="2024-05-18T16:29:41.314" v="4057"/>
          <pc:sldLayoutMkLst>
            <pc:docMk/>
            <pc:sldMasterMk cId="3981357413" sldId="2147483864"/>
            <pc:sldLayoutMk cId="1267256163" sldId="2147483870"/>
          </pc:sldLayoutMkLst>
        </pc:sldLayoutChg>
        <pc:sldLayoutChg chg="modTransition">
          <pc:chgData name="Tommy McClure" userId="5f57beb918c8a44c" providerId="LiveId" clId="{0BC1B8C4-4C7A-447A-8FA2-C17C754A1F28}" dt="2024-05-18T16:29:41.314" v="4057"/>
          <pc:sldLayoutMkLst>
            <pc:docMk/>
            <pc:sldMasterMk cId="3981357413" sldId="2147483864"/>
            <pc:sldLayoutMk cId="3029332108" sldId="2147483871"/>
          </pc:sldLayoutMkLst>
        </pc:sldLayoutChg>
        <pc:sldLayoutChg chg="modTransition">
          <pc:chgData name="Tommy McClure" userId="5f57beb918c8a44c" providerId="LiveId" clId="{0BC1B8C4-4C7A-447A-8FA2-C17C754A1F28}" dt="2024-05-18T16:29:41.314" v="4057"/>
          <pc:sldLayoutMkLst>
            <pc:docMk/>
            <pc:sldMasterMk cId="3981357413" sldId="2147483864"/>
            <pc:sldLayoutMk cId="3684810282" sldId="2147483872"/>
          </pc:sldLayoutMkLst>
        </pc:sldLayoutChg>
        <pc:sldLayoutChg chg="modTransition">
          <pc:chgData name="Tommy McClure" userId="5f57beb918c8a44c" providerId="LiveId" clId="{0BC1B8C4-4C7A-447A-8FA2-C17C754A1F28}" dt="2024-05-18T16:29:41.314" v="4057"/>
          <pc:sldLayoutMkLst>
            <pc:docMk/>
            <pc:sldMasterMk cId="3981357413" sldId="2147483864"/>
            <pc:sldLayoutMk cId="3831193117" sldId="2147483873"/>
          </pc:sldLayoutMkLst>
        </pc:sldLayoutChg>
        <pc:sldLayoutChg chg="modTransition">
          <pc:chgData name="Tommy McClure" userId="5f57beb918c8a44c" providerId="LiveId" clId="{0BC1B8C4-4C7A-447A-8FA2-C17C754A1F28}" dt="2024-05-18T16:29:41.314" v="4057"/>
          <pc:sldLayoutMkLst>
            <pc:docMk/>
            <pc:sldMasterMk cId="3981357413" sldId="2147483864"/>
            <pc:sldLayoutMk cId="1042006733" sldId="2147483874"/>
          </pc:sldLayoutMkLst>
        </pc:sldLayoutChg>
        <pc:sldLayoutChg chg="modTransition">
          <pc:chgData name="Tommy McClure" userId="5f57beb918c8a44c" providerId="LiveId" clId="{0BC1B8C4-4C7A-447A-8FA2-C17C754A1F28}" dt="2024-05-18T16:29:41.314" v="4057"/>
          <pc:sldLayoutMkLst>
            <pc:docMk/>
            <pc:sldMasterMk cId="3981357413" sldId="2147483864"/>
            <pc:sldLayoutMk cId="805131468" sldId="214748387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C8E962-AD80-41E6-BBF2-6B6202075527}"/>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D58C529-2B81-4CBE-AF53-5654F88A8672}"/>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a:t>05/19/2024 AM</a:t>
            </a:r>
          </a:p>
        </p:txBody>
      </p:sp>
      <p:sp>
        <p:nvSpPr>
          <p:cNvPr id="4" name="Footer Placeholder 3">
            <a:extLst>
              <a:ext uri="{FF2B5EF4-FFF2-40B4-BE49-F238E27FC236}">
                <a16:creationId xmlns:a16="http://schemas.microsoft.com/office/drawing/2014/main" id="{019CDFBD-717C-4D64-9A33-FA026A7CBE0C}"/>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B9A733-A37D-42CC-A886-1B713B44FFA5}"/>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2E671DFB-101E-4C4B-A67D-CEF101C3DE41}" type="slidenum">
              <a:rPr lang="en-US" smtClean="0"/>
              <a:t>‹#›</a:t>
            </a:fld>
            <a:endParaRPr lang="en-US"/>
          </a:p>
        </p:txBody>
      </p:sp>
    </p:spTree>
    <p:extLst>
      <p:ext uri="{BB962C8B-B14F-4D97-AF65-F5344CB8AC3E}">
        <p14:creationId xmlns:p14="http://schemas.microsoft.com/office/powerpoint/2010/main" val="357549218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5C2652-D313-497B-AD8C-37A13155BA79}"/>
              </a:ext>
            </a:extLst>
          </p:cNvPr>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D155D94C-A920-4244-BFF6-473BC4A39754}"/>
              </a:ext>
            </a:extLst>
          </p:cNvPr>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r>
              <a:rPr lang="en-US"/>
              <a:t>05/19/2024 AM</a:t>
            </a:r>
          </a:p>
        </p:txBody>
      </p:sp>
      <p:sp>
        <p:nvSpPr>
          <p:cNvPr id="4" name="Slide Image Placeholder 3">
            <a:extLst>
              <a:ext uri="{FF2B5EF4-FFF2-40B4-BE49-F238E27FC236}">
                <a16:creationId xmlns:a16="http://schemas.microsoft.com/office/drawing/2014/main" id="{917C6944-7460-4FBF-B4B1-F7A5842596B8}"/>
              </a:ext>
            </a:extLst>
          </p:cNvPr>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a:extLst>
              <a:ext uri="{FF2B5EF4-FFF2-40B4-BE49-F238E27FC236}">
                <a16:creationId xmlns:a16="http://schemas.microsoft.com/office/drawing/2014/main" id="{E4994734-B1F8-4A39-B9DA-2A5B7704127E}"/>
              </a:ext>
            </a:extLst>
          </p:cNvPr>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530AB00-7DC7-49C7-BD01-07FE043B5FB8}"/>
              </a:ext>
            </a:extLst>
          </p:cNvPr>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FEEE2A86-DA54-4F75-92E0-A82C06035AE8}"/>
              </a:ext>
            </a:extLst>
          </p:cNvPr>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defRPr>
            </a:lvl1pPr>
          </a:lstStyle>
          <a:p>
            <a:fld id="{3721EF07-7695-4EA0-AE4C-FCE57F5EA9BE}"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D4B79C4-C5ED-4CB4-9689-39850F311CD6}"/>
              </a:ext>
            </a:extLst>
          </p:cNvPr>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F3501AF-1E4E-4251-A2BF-D5FFFFBE12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a:extLst>
              <a:ext uri="{FF2B5EF4-FFF2-40B4-BE49-F238E27FC236}">
                <a16:creationId xmlns:a16="http://schemas.microsoft.com/office/drawing/2014/main" id="{F013BDE9-6419-4C2D-8E3F-C223096B38B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5BEBBE-0C22-49EC-98C3-140AD78EE2EA}"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
        <p:nvSpPr>
          <p:cNvPr id="2" name="Date Placeholder 1">
            <a:extLst>
              <a:ext uri="{FF2B5EF4-FFF2-40B4-BE49-F238E27FC236}">
                <a16:creationId xmlns:a16="http://schemas.microsoft.com/office/drawing/2014/main" id="{7EDB45F7-682B-4B6E-8C9E-4B1E853D1073}"/>
              </a:ext>
            </a:extLst>
          </p:cNvPr>
          <p:cNvSpPr>
            <a:spLocks noGrp="1"/>
          </p:cNvSpPr>
          <p:nvPr>
            <p:ph type="dt" idx="1"/>
          </p:nvPr>
        </p:nvSpPr>
        <p:spPr/>
        <p:txBody>
          <a:bodyPr/>
          <a:lstStyle/>
          <a:p>
            <a:pPr>
              <a:defRPr/>
            </a:pPr>
            <a:r>
              <a:rPr lang="en-US"/>
              <a:t>05/19/2024 AM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25C7761-0387-41CD-AA4C-FB83AE8CF6A3}"/>
              </a:ext>
            </a:extLst>
          </p:cNvPr>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FDA60F9E-7163-4A14-BF79-B7B700954DC3}"/>
              </a:ext>
            </a:extLst>
          </p:cNvPr>
          <p:cNvSpPr>
            <a:spLocks noGrp="1"/>
          </p:cNvSpPr>
          <p:nvPr>
            <p:ph type="body" idx="1"/>
          </p:nvPr>
        </p:nvSpPr>
        <p:spPr bwMode="auto">
          <a:xfrm>
            <a:off x="-1" y="4419600"/>
            <a:ext cx="7313507" cy="44615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Arial" panose="020B0604020202020204" pitchFamily="34" charset="0"/>
                <a:cs typeface="Arial" panose="020B0604020202020204" pitchFamily="34" charset="0"/>
              </a:rPr>
              <a:t>2 Corinthians 5:17 KJV 17 </a:t>
            </a:r>
            <a:r>
              <a:rPr lang="en-US" altLang="en-US" dirty="0">
                <a:latin typeface="Arial" panose="020B0604020202020204" pitchFamily="34" charset="0"/>
                <a:cs typeface="Arial" panose="020B0604020202020204" pitchFamily="34" charset="0"/>
              </a:rPr>
              <a:t>Therefore if any man be </a:t>
            </a:r>
            <a:r>
              <a:rPr lang="en-US" altLang="en-US" b="1" i="1" dirty="0">
                <a:latin typeface="Arial" panose="020B0604020202020204" pitchFamily="34" charset="0"/>
                <a:cs typeface="Arial" panose="020B0604020202020204" pitchFamily="34" charset="0"/>
              </a:rPr>
              <a:t>in Chr</a:t>
            </a:r>
            <a:r>
              <a:rPr lang="en-US" altLang="en-US" b="1" dirty="0">
                <a:latin typeface="Arial" panose="020B0604020202020204" pitchFamily="34" charset="0"/>
                <a:cs typeface="Arial" panose="020B0604020202020204" pitchFamily="34" charset="0"/>
              </a:rPr>
              <a:t>ist</a:t>
            </a:r>
            <a:r>
              <a:rPr lang="en-US" altLang="en-US" dirty="0">
                <a:latin typeface="Arial" panose="020B0604020202020204" pitchFamily="34" charset="0"/>
                <a:cs typeface="Arial" panose="020B0604020202020204" pitchFamily="34" charset="0"/>
              </a:rPr>
              <a:t>, he is a </a:t>
            </a:r>
            <a:r>
              <a:rPr lang="en-US" altLang="en-US" b="1" dirty="0">
                <a:latin typeface="Arial" panose="020B0604020202020204" pitchFamily="34" charset="0"/>
                <a:cs typeface="Arial" panose="020B0604020202020204" pitchFamily="34" charset="0"/>
              </a:rPr>
              <a:t>new creature</a:t>
            </a:r>
            <a:r>
              <a:rPr lang="en-US" altLang="en-US" dirty="0">
                <a:latin typeface="Arial" panose="020B0604020202020204" pitchFamily="34" charset="0"/>
                <a:cs typeface="Arial" panose="020B0604020202020204" pitchFamily="34" charset="0"/>
              </a:rPr>
              <a:t>: old things are passed away; behold, all things are become new.</a:t>
            </a:r>
          </a:p>
          <a:p>
            <a:pPr eaLnBrk="1" hangingPunct="1">
              <a:spcBef>
                <a:spcPct val="0"/>
              </a:spcBef>
            </a:pPr>
            <a:r>
              <a:rPr lang="en-US" altLang="en-US" b="1" dirty="0">
                <a:latin typeface="Arial" panose="020B0604020202020204" pitchFamily="34" charset="0"/>
                <a:cs typeface="Arial" panose="020B0604020202020204" pitchFamily="34" charset="0"/>
              </a:rPr>
              <a:t>Ephesians 1:3 KJV 3 </a:t>
            </a:r>
            <a:r>
              <a:rPr lang="en-US" altLang="en-US" dirty="0">
                <a:latin typeface="Arial" panose="020B0604020202020204" pitchFamily="34" charset="0"/>
                <a:cs typeface="Arial" panose="020B0604020202020204" pitchFamily="34" charset="0"/>
              </a:rPr>
              <a:t>Blessed be the God and Father of our Lord Jesus Christ, who hath blessed us with </a:t>
            </a:r>
            <a:r>
              <a:rPr lang="en-US" altLang="en-US" b="1" dirty="0">
                <a:latin typeface="Arial" panose="020B0604020202020204" pitchFamily="34" charset="0"/>
                <a:cs typeface="Arial" panose="020B0604020202020204" pitchFamily="34" charset="0"/>
              </a:rPr>
              <a:t>all spiritual blessings </a:t>
            </a:r>
            <a:r>
              <a:rPr lang="en-US" altLang="en-US" dirty="0">
                <a:latin typeface="Arial" panose="020B0604020202020204" pitchFamily="34" charset="0"/>
                <a:cs typeface="Arial" panose="020B0604020202020204" pitchFamily="34" charset="0"/>
              </a:rPr>
              <a:t>in </a:t>
            </a:r>
            <a:r>
              <a:rPr lang="en-US" altLang="en-US" b="0" dirty="0">
                <a:latin typeface="Arial" panose="020B0604020202020204" pitchFamily="34" charset="0"/>
                <a:cs typeface="Arial" panose="020B0604020202020204" pitchFamily="34" charset="0"/>
              </a:rPr>
              <a:t>heavenly places </a:t>
            </a:r>
            <a:r>
              <a:rPr lang="en-US" altLang="en-US" b="1" dirty="0">
                <a:latin typeface="Arial" panose="020B0604020202020204" pitchFamily="34" charset="0"/>
                <a:cs typeface="Arial" panose="020B0604020202020204" pitchFamily="34" charset="0"/>
              </a:rPr>
              <a:t>in Christ:</a:t>
            </a:r>
          </a:p>
          <a:p>
            <a:pPr eaLnBrk="1" hangingPunct="1">
              <a:spcBef>
                <a:spcPct val="0"/>
              </a:spcBef>
            </a:pPr>
            <a:r>
              <a:rPr lang="en-US" altLang="en-US" b="1" dirty="0">
                <a:latin typeface="Arial" panose="020B0604020202020204" pitchFamily="34" charset="0"/>
                <a:cs typeface="Arial" panose="020B0604020202020204" pitchFamily="34" charset="0"/>
              </a:rPr>
              <a:t>Ephesians 1:7 KJV 7</a:t>
            </a:r>
            <a:r>
              <a:rPr lang="en-US" altLang="en-US" dirty="0">
                <a:latin typeface="Arial" panose="020B0604020202020204" pitchFamily="34" charset="0"/>
                <a:cs typeface="Arial" panose="020B0604020202020204" pitchFamily="34" charset="0"/>
              </a:rPr>
              <a:t> In whom we have redemption </a:t>
            </a:r>
            <a:r>
              <a:rPr lang="en-US" altLang="en-US" b="1" dirty="0">
                <a:latin typeface="Arial" panose="020B0604020202020204" pitchFamily="34" charset="0"/>
                <a:cs typeface="Arial" panose="020B0604020202020204" pitchFamily="34" charset="0"/>
              </a:rPr>
              <a:t>through his blood</a:t>
            </a:r>
            <a:r>
              <a:rPr lang="en-US" altLang="en-US" dirty="0">
                <a:latin typeface="Arial" panose="020B0604020202020204" pitchFamily="34" charset="0"/>
                <a:cs typeface="Arial" panose="020B0604020202020204" pitchFamily="34" charset="0"/>
              </a:rPr>
              <a:t>, the forgiveness of sins, according to the riches of his grace;</a:t>
            </a:r>
          </a:p>
          <a:p>
            <a:pPr marL="171450" indent="-171450" eaLnBrk="1" hangingPunct="1">
              <a:spcBef>
                <a:spcPct val="0"/>
              </a:spcBef>
              <a:buFont typeface="Wingdings" panose="05000000000000000000" pitchFamily="2" charset="2"/>
              <a:buChar char="§"/>
            </a:pPr>
            <a:r>
              <a:rPr lang="en-US" altLang="en-US" b="1" dirty="0">
                <a:latin typeface="Arial" panose="020B0604020202020204" pitchFamily="34" charset="0"/>
                <a:cs typeface="Arial" panose="020B0604020202020204" pitchFamily="34" charset="0"/>
              </a:rPr>
              <a:t>Romans 3:24 KJV 24 </a:t>
            </a:r>
            <a:r>
              <a:rPr lang="en-US" altLang="en-US" dirty="0">
                <a:latin typeface="Arial" panose="020B0604020202020204" pitchFamily="34" charset="0"/>
                <a:cs typeface="Arial" panose="020B0604020202020204" pitchFamily="34" charset="0"/>
              </a:rPr>
              <a:t>Being justified freely by his grace through the redemption that is </a:t>
            </a:r>
            <a:r>
              <a:rPr lang="en-US" altLang="en-US" b="1" dirty="0">
                <a:latin typeface="Arial" panose="020B0604020202020204" pitchFamily="34" charset="0"/>
                <a:cs typeface="Arial" panose="020B0604020202020204" pitchFamily="34" charset="0"/>
              </a:rPr>
              <a:t>in Christ Jesus:</a:t>
            </a:r>
          </a:p>
          <a:p>
            <a:pPr eaLnBrk="1" hangingPunct="1">
              <a:spcBef>
                <a:spcPct val="0"/>
              </a:spcBef>
            </a:pPr>
            <a:r>
              <a:rPr lang="en-US" altLang="en-US" b="1" dirty="0">
                <a:latin typeface="Arial" panose="020B0604020202020204" pitchFamily="34" charset="0"/>
                <a:cs typeface="Arial" panose="020B0604020202020204" pitchFamily="34" charset="0"/>
              </a:rPr>
              <a:t>Romans 8:1 KJV 1 </a:t>
            </a:r>
            <a:r>
              <a:rPr lang="en-US" altLang="en-US" dirty="0">
                <a:latin typeface="Arial" panose="020B0604020202020204" pitchFamily="34" charset="0"/>
                <a:cs typeface="Arial" panose="020B0604020202020204" pitchFamily="34" charset="0"/>
              </a:rPr>
              <a:t>There is therefore now no condemnation to them which </a:t>
            </a:r>
            <a:r>
              <a:rPr lang="en-US" altLang="en-US" b="0" dirty="0">
                <a:latin typeface="Arial" panose="020B0604020202020204" pitchFamily="34" charset="0"/>
                <a:cs typeface="Arial" panose="020B0604020202020204" pitchFamily="34" charset="0"/>
              </a:rPr>
              <a:t>are</a:t>
            </a:r>
            <a:r>
              <a:rPr lang="en-US" altLang="en-US" b="1" dirty="0">
                <a:latin typeface="Arial" panose="020B0604020202020204" pitchFamily="34" charset="0"/>
                <a:cs typeface="Arial" panose="020B0604020202020204" pitchFamily="34" charset="0"/>
              </a:rPr>
              <a:t> in Christ Jesus</a:t>
            </a:r>
            <a:r>
              <a:rPr lang="en-US" altLang="en-US" dirty="0">
                <a:latin typeface="Arial" panose="020B0604020202020204" pitchFamily="34" charset="0"/>
                <a:cs typeface="Arial" panose="020B0604020202020204" pitchFamily="34" charset="0"/>
              </a:rPr>
              <a:t>, who walk not after the flesh, but after the Spirit.</a:t>
            </a:r>
          </a:p>
          <a:p>
            <a:pPr eaLnBrk="1" hangingPunct="1">
              <a:spcBef>
                <a:spcPct val="0"/>
              </a:spcBef>
            </a:pPr>
            <a:r>
              <a:rPr lang="en-US" altLang="en-US" b="1" dirty="0">
                <a:latin typeface="Arial" panose="020B0604020202020204" pitchFamily="34" charset="0"/>
                <a:cs typeface="Arial" panose="020B0604020202020204" pitchFamily="34" charset="0"/>
              </a:rPr>
              <a:t>1 Corinthians 1:2 KJV 2</a:t>
            </a:r>
            <a:r>
              <a:rPr lang="en-US" altLang="en-US" dirty="0">
                <a:latin typeface="Arial" panose="020B0604020202020204" pitchFamily="34" charset="0"/>
                <a:cs typeface="Arial" panose="020B0604020202020204" pitchFamily="34" charset="0"/>
              </a:rPr>
              <a:t> Unto the church of God which is at Corinth, to them that are sanctified </a:t>
            </a:r>
            <a:r>
              <a:rPr lang="en-US" altLang="en-US" b="1" dirty="0">
                <a:latin typeface="Arial" panose="020B0604020202020204" pitchFamily="34" charset="0"/>
                <a:cs typeface="Arial" panose="020B0604020202020204" pitchFamily="34" charset="0"/>
              </a:rPr>
              <a:t>in Christ Jesus, </a:t>
            </a:r>
            <a:r>
              <a:rPr lang="en-US" altLang="en-US" dirty="0">
                <a:latin typeface="Arial" panose="020B0604020202020204" pitchFamily="34" charset="0"/>
                <a:cs typeface="Arial" panose="020B0604020202020204" pitchFamily="34" charset="0"/>
              </a:rPr>
              <a:t>called to be saints, with all that in every place call upon the name of Jesus Christ our Lord, both theirs and ours:</a:t>
            </a:r>
          </a:p>
        </p:txBody>
      </p:sp>
      <p:sp>
        <p:nvSpPr>
          <p:cNvPr id="25604" name="Slide Number Placeholder 3">
            <a:extLst>
              <a:ext uri="{FF2B5EF4-FFF2-40B4-BE49-F238E27FC236}">
                <a16:creationId xmlns:a16="http://schemas.microsoft.com/office/drawing/2014/main" id="{36CDDE9E-832A-4CA4-A82A-F5704DF1FF7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8AA967-B191-43DC-9D0D-EC6484641A60}"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
        <p:nvSpPr>
          <p:cNvPr id="2" name="Date Placeholder 1">
            <a:extLst>
              <a:ext uri="{FF2B5EF4-FFF2-40B4-BE49-F238E27FC236}">
                <a16:creationId xmlns:a16="http://schemas.microsoft.com/office/drawing/2014/main" id="{EDF0E226-64E9-40BF-B768-62257242557B}"/>
              </a:ext>
            </a:extLst>
          </p:cNvPr>
          <p:cNvSpPr>
            <a:spLocks noGrp="1"/>
          </p:cNvSpPr>
          <p:nvPr>
            <p:ph type="dt" idx="1"/>
          </p:nvPr>
        </p:nvSpPr>
        <p:spPr/>
        <p:txBody>
          <a:bodyPr/>
          <a:lstStyle/>
          <a:p>
            <a:pPr>
              <a:defRPr/>
            </a:pPr>
            <a:r>
              <a:rPr lang="en-US"/>
              <a:t>05/19/2024 AM</a:t>
            </a:r>
          </a:p>
        </p:txBody>
      </p:sp>
    </p:spTree>
    <p:extLst>
      <p:ext uri="{BB962C8B-B14F-4D97-AF65-F5344CB8AC3E}">
        <p14:creationId xmlns:p14="http://schemas.microsoft.com/office/powerpoint/2010/main" val="3944145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25C7761-0387-41CD-AA4C-FB83AE8CF6A3}"/>
              </a:ext>
            </a:extLst>
          </p:cNvPr>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FDA60F9E-7163-4A14-BF79-B7B700954DC3}"/>
              </a:ext>
            </a:extLst>
          </p:cNvPr>
          <p:cNvSpPr>
            <a:spLocks noGrp="1"/>
          </p:cNvSpPr>
          <p:nvPr>
            <p:ph type="body" idx="1"/>
          </p:nvPr>
        </p:nvSpPr>
        <p:spPr bwMode="auto">
          <a:xfrm>
            <a:off x="-1" y="4419600"/>
            <a:ext cx="7313507" cy="44615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Arial" panose="020B0604020202020204" pitchFamily="34" charset="0"/>
                <a:cs typeface="Arial" panose="020B0604020202020204" pitchFamily="34" charset="0"/>
              </a:rPr>
              <a:t>2 Corinthians 1:20 KJV 20 </a:t>
            </a:r>
            <a:r>
              <a:rPr lang="en-US" altLang="en-US" dirty="0">
                <a:latin typeface="Arial" panose="020B0604020202020204" pitchFamily="34" charset="0"/>
                <a:cs typeface="Arial" panose="020B0604020202020204" pitchFamily="34" charset="0"/>
              </a:rPr>
              <a:t>For all the </a:t>
            </a:r>
            <a:r>
              <a:rPr lang="en-US" altLang="en-US" b="1" dirty="0">
                <a:latin typeface="Arial" panose="020B0604020202020204" pitchFamily="34" charset="0"/>
                <a:cs typeface="Arial" panose="020B0604020202020204" pitchFamily="34" charset="0"/>
              </a:rPr>
              <a:t>promises o</a:t>
            </a:r>
            <a:r>
              <a:rPr lang="en-US" altLang="en-US" dirty="0">
                <a:latin typeface="Arial" panose="020B0604020202020204" pitchFamily="34" charset="0"/>
                <a:cs typeface="Arial" panose="020B0604020202020204" pitchFamily="34" charset="0"/>
              </a:rPr>
              <a:t>f God </a:t>
            </a:r>
            <a:r>
              <a:rPr lang="en-US" altLang="en-US" b="1" dirty="0">
                <a:latin typeface="Arial" panose="020B0604020202020204" pitchFamily="34" charset="0"/>
                <a:cs typeface="Arial" panose="020B0604020202020204" pitchFamily="34" charset="0"/>
              </a:rPr>
              <a:t>in him </a:t>
            </a:r>
            <a:r>
              <a:rPr lang="en-US" altLang="en-US" dirty="0">
                <a:latin typeface="Arial" panose="020B0604020202020204" pitchFamily="34" charset="0"/>
                <a:cs typeface="Arial" panose="020B0604020202020204" pitchFamily="34" charset="0"/>
              </a:rPr>
              <a:t>are yea, and in him Amen, unto the glory of God by us.</a:t>
            </a:r>
          </a:p>
          <a:p>
            <a:pPr eaLnBrk="1" hangingPunct="1">
              <a:spcBef>
                <a:spcPct val="0"/>
              </a:spcBef>
            </a:pPr>
            <a:r>
              <a:rPr lang="en-US" altLang="en-US" b="1" dirty="0">
                <a:latin typeface="Arial" panose="020B0604020202020204" pitchFamily="34" charset="0"/>
                <a:cs typeface="Arial" panose="020B0604020202020204" pitchFamily="34" charset="0"/>
              </a:rPr>
              <a:t>2 Corinthians 5:21 KJV 21 </a:t>
            </a:r>
            <a:r>
              <a:rPr lang="en-US" altLang="en-US" dirty="0">
                <a:latin typeface="Arial" panose="020B0604020202020204" pitchFamily="34" charset="0"/>
                <a:cs typeface="Arial" panose="020B0604020202020204" pitchFamily="34" charset="0"/>
              </a:rPr>
              <a:t>For he hath made him to be sin for us, who knew no sin; that we might be made the righteousness of God </a:t>
            </a:r>
            <a:r>
              <a:rPr lang="en-US" altLang="en-US" b="1" dirty="0">
                <a:latin typeface="Arial" panose="020B0604020202020204" pitchFamily="34" charset="0"/>
                <a:cs typeface="Arial" panose="020B0604020202020204" pitchFamily="34" charset="0"/>
              </a:rPr>
              <a:t>in him</a:t>
            </a:r>
            <a:r>
              <a:rPr lang="en-US" altLang="en-US" dirty="0">
                <a:latin typeface="Arial" panose="020B0604020202020204" pitchFamily="34" charset="0"/>
                <a:cs typeface="Arial" panose="020B0604020202020204" pitchFamily="34" charset="0"/>
              </a:rPr>
              <a:t>.</a:t>
            </a:r>
          </a:p>
          <a:p>
            <a:pPr marL="171450" indent="-171450" eaLnBrk="1" hangingPunct="1">
              <a:spcBef>
                <a:spcPct val="0"/>
              </a:spcBef>
              <a:buFont typeface="Arial" panose="020B0604020202020204" pitchFamily="34" charset="0"/>
              <a:buChar char="•"/>
            </a:pPr>
            <a:r>
              <a:rPr lang="en-US" altLang="en-US" b="1" dirty="0">
                <a:latin typeface="Arial" panose="020B0604020202020204" pitchFamily="34" charset="0"/>
                <a:cs typeface="Arial" panose="020B0604020202020204" pitchFamily="34" charset="0"/>
              </a:rPr>
              <a:t>Philippians 3:8-9 KJV 8 </a:t>
            </a:r>
            <a:r>
              <a:rPr lang="en-US" altLang="en-US" dirty="0">
                <a:latin typeface="Arial" panose="020B0604020202020204" pitchFamily="34" charset="0"/>
                <a:cs typeface="Arial" panose="020B0604020202020204" pitchFamily="34" charset="0"/>
              </a:rPr>
              <a:t>Yea doubtless, and I count all things but loss for the excellency of the knowledge of Christ Jesus my Lord: for whom I have suffered the loss of all things, and do count them but dung, that I may win Christ, 9 And be found </a:t>
            </a:r>
            <a:r>
              <a:rPr lang="en-US" altLang="en-US" b="1" dirty="0">
                <a:latin typeface="Arial" panose="020B0604020202020204" pitchFamily="34" charset="0"/>
                <a:cs typeface="Arial" panose="020B0604020202020204" pitchFamily="34" charset="0"/>
              </a:rPr>
              <a:t>in him</a:t>
            </a:r>
            <a:r>
              <a:rPr lang="en-US" altLang="en-US" dirty="0">
                <a:latin typeface="Arial" panose="020B0604020202020204" pitchFamily="34" charset="0"/>
                <a:cs typeface="Arial" panose="020B0604020202020204" pitchFamily="34" charset="0"/>
              </a:rPr>
              <a:t>, not having mine own righteousness, which is of the law, but that which is </a:t>
            </a:r>
            <a:r>
              <a:rPr lang="en-US" altLang="en-US" b="1" dirty="0">
                <a:latin typeface="Arial" panose="020B0604020202020204" pitchFamily="34" charset="0"/>
                <a:cs typeface="Arial" panose="020B0604020202020204" pitchFamily="34" charset="0"/>
              </a:rPr>
              <a:t>through the faith of Christ</a:t>
            </a:r>
            <a:r>
              <a:rPr lang="en-US" altLang="en-US" dirty="0">
                <a:latin typeface="Arial" panose="020B0604020202020204" pitchFamily="34" charset="0"/>
                <a:cs typeface="Arial" panose="020B0604020202020204" pitchFamily="34" charset="0"/>
              </a:rPr>
              <a:t>, the righteousness which is of God by faith:</a:t>
            </a:r>
          </a:p>
          <a:p>
            <a:pPr eaLnBrk="1" hangingPunct="1">
              <a:spcBef>
                <a:spcPct val="0"/>
              </a:spcBef>
            </a:pPr>
            <a:r>
              <a:rPr lang="en-US" altLang="en-US" b="1" dirty="0">
                <a:latin typeface="Arial" panose="020B0604020202020204" pitchFamily="34" charset="0"/>
                <a:cs typeface="Arial" panose="020B0604020202020204" pitchFamily="34" charset="0"/>
              </a:rPr>
              <a:t>Ephesians 4:20-21 KJV 20 </a:t>
            </a:r>
            <a:r>
              <a:rPr lang="en-US" altLang="en-US" dirty="0">
                <a:latin typeface="Arial" panose="020B0604020202020204" pitchFamily="34" charset="0"/>
                <a:cs typeface="Arial" panose="020B0604020202020204" pitchFamily="34" charset="0"/>
              </a:rPr>
              <a:t>But ye have not so learned Christ; 21 If so be that ye have heard him, and have been taught by him, as the truth is </a:t>
            </a:r>
            <a:r>
              <a:rPr lang="en-US" altLang="en-US" b="1" dirty="0">
                <a:latin typeface="Arial" panose="020B0604020202020204" pitchFamily="34" charset="0"/>
                <a:cs typeface="Arial" panose="020B0604020202020204" pitchFamily="34" charset="0"/>
              </a:rPr>
              <a:t>in Jesus:</a:t>
            </a:r>
          </a:p>
          <a:p>
            <a:pPr eaLnBrk="1" hangingPunct="1">
              <a:spcBef>
                <a:spcPct val="0"/>
              </a:spcBef>
            </a:pPr>
            <a:r>
              <a:rPr lang="en-US" altLang="en-US" b="1" dirty="0">
                <a:latin typeface="Arial" panose="020B0604020202020204" pitchFamily="34" charset="0"/>
                <a:cs typeface="Arial" panose="020B0604020202020204" pitchFamily="34" charset="0"/>
              </a:rPr>
              <a:t>2 Timothy 2:1 KJV 1 </a:t>
            </a:r>
            <a:r>
              <a:rPr lang="en-US" altLang="en-US" dirty="0">
                <a:latin typeface="Arial" panose="020B0604020202020204" pitchFamily="34" charset="0"/>
                <a:cs typeface="Arial" panose="020B0604020202020204" pitchFamily="34" charset="0"/>
              </a:rPr>
              <a:t>Thou therefore, my son, be strong in the grace that is </a:t>
            </a:r>
            <a:r>
              <a:rPr lang="en-US" altLang="en-US" b="1" dirty="0">
                <a:latin typeface="Arial" panose="020B0604020202020204" pitchFamily="34" charset="0"/>
                <a:cs typeface="Arial" panose="020B0604020202020204" pitchFamily="34" charset="0"/>
              </a:rPr>
              <a:t>in Christ Jesus.</a:t>
            </a:r>
          </a:p>
          <a:p>
            <a:pPr eaLnBrk="1" hangingPunct="1">
              <a:spcBef>
                <a:spcPct val="0"/>
              </a:spcBef>
            </a:pPr>
            <a:r>
              <a:rPr lang="en-US" altLang="en-US" b="1" dirty="0">
                <a:latin typeface="Arial" panose="020B0604020202020204" pitchFamily="34" charset="0"/>
                <a:cs typeface="Arial" panose="020B0604020202020204" pitchFamily="34" charset="0"/>
              </a:rPr>
              <a:t>2 Timothy 1:9 KJV 9 </a:t>
            </a:r>
            <a:r>
              <a:rPr lang="en-US" altLang="en-US" b="0" dirty="0">
                <a:latin typeface="Arial" panose="020B0604020202020204" pitchFamily="34" charset="0"/>
                <a:cs typeface="Arial" panose="020B0604020202020204" pitchFamily="34" charset="0"/>
              </a:rPr>
              <a:t>Who hath saved us, and called us with an holy calling, not according to our works, but according to his own purpose and grace, which was given us </a:t>
            </a:r>
            <a:r>
              <a:rPr lang="en-US" altLang="en-US" b="1" dirty="0">
                <a:latin typeface="Arial" panose="020B0604020202020204" pitchFamily="34" charset="0"/>
                <a:cs typeface="Arial" panose="020B0604020202020204" pitchFamily="34" charset="0"/>
              </a:rPr>
              <a:t>in Christ Jesus </a:t>
            </a:r>
            <a:r>
              <a:rPr lang="en-US" altLang="en-US" b="0" dirty="0">
                <a:latin typeface="Arial" panose="020B0604020202020204" pitchFamily="34" charset="0"/>
                <a:cs typeface="Arial" panose="020B0604020202020204" pitchFamily="34" charset="0"/>
              </a:rPr>
              <a:t>before the world began</a:t>
            </a:r>
            <a:r>
              <a:rPr lang="en-US" altLang="en-US" b="1" dirty="0">
                <a:latin typeface="Arial" panose="020B0604020202020204" pitchFamily="34" charset="0"/>
                <a:cs typeface="Arial" panose="020B0604020202020204" pitchFamily="34" charset="0"/>
              </a:rPr>
              <a:t>,</a:t>
            </a:r>
          </a:p>
          <a:p>
            <a:pPr eaLnBrk="1" hangingPunct="1">
              <a:spcBef>
                <a:spcPct val="0"/>
              </a:spcBef>
            </a:pPr>
            <a:endParaRPr lang="en-US" altLang="en-US" dirty="0"/>
          </a:p>
        </p:txBody>
      </p:sp>
      <p:sp>
        <p:nvSpPr>
          <p:cNvPr id="25604" name="Slide Number Placeholder 3">
            <a:extLst>
              <a:ext uri="{FF2B5EF4-FFF2-40B4-BE49-F238E27FC236}">
                <a16:creationId xmlns:a16="http://schemas.microsoft.com/office/drawing/2014/main" id="{36CDDE9E-832A-4CA4-A82A-F5704DF1FF7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8AA967-B191-43DC-9D0D-EC6484641A60}"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
        <p:nvSpPr>
          <p:cNvPr id="2" name="Date Placeholder 1">
            <a:extLst>
              <a:ext uri="{FF2B5EF4-FFF2-40B4-BE49-F238E27FC236}">
                <a16:creationId xmlns:a16="http://schemas.microsoft.com/office/drawing/2014/main" id="{EDF0E226-64E9-40BF-B768-62257242557B}"/>
              </a:ext>
            </a:extLst>
          </p:cNvPr>
          <p:cNvSpPr>
            <a:spLocks noGrp="1"/>
          </p:cNvSpPr>
          <p:nvPr>
            <p:ph type="dt" idx="1"/>
          </p:nvPr>
        </p:nvSpPr>
        <p:spPr/>
        <p:txBody>
          <a:bodyPr/>
          <a:lstStyle/>
          <a:p>
            <a:pPr>
              <a:defRPr/>
            </a:pPr>
            <a:r>
              <a:rPr lang="en-US"/>
              <a:t>05/19/2024 AM</a:t>
            </a:r>
          </a:p>
        </p:txBody>
      </p:sp>
    </p:spTree>
    <p:extLst>
      <p:ext uri="{BB962C8B-B14F-4D97-AF65-F5344CB8AC3E}">
        <p14:creationId xmlns:p14="http://schemas.microsoft.com/office/powerpoint/2010/main" val="2461913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D4B79C4-C5ED-4CB4-9689-39850F311CD6}"/>
              </a:ext>
            </a:extLst>
          </p:cNvPr>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F3501AF-1E4E-4251-A2BF-D5FFFFBE12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a:extLst>
              <a:ext uri="{FF2B5EF4-FFF2-40B4-BE49-F238E27FC236}">
                <a16:creationId xmlns:a16="http://schemas.microsoft.com/office/drawing/2014/main" id="{F013BDE9-6419-4C2D-8E3F-C223096B38B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5BEBBE-0C22-49EC-98C3-140AD78EE2EA}"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
        <p:nvSpPr>
          <p:cNvPr id="2" name="Date Placeholder 1">
            <a:extLst>
              <a:ext uri="{FF2B5EF4-FFF2-40B4-BE49-F238E27FC236}">
                <a16:creationId xmlns:a16="http://schemas.microsoft.com/office/drawing/2014/main" id="{7EDB45F7-682B-4B6E-8C9E-4B1E853D1073}"/>
              </a:ext>
            </a:extLst>
          </p:cNvPr>
          <p:cNvSpPr>
            <a:spLocks noGrp="1"/>
          </p:cNvSpPr>
          <p:nvPr>
            <p:ph type="dt" idx="1"/>
          </p:nvPr>
        </p:nvSpPr>
        <p:spPr/>
        <p:txBody>
          <a:bodyPr/>
          <a:lstStyle/>
          <a:p>
            <a:pPr>
              <a:defRPr/>
            </a:pPr>
            <a:r>
              <a:rPr lang="en-US"/>
              <a:t>05/19/2024 AM</a:t>
            </a:r>
          </a:p>
        </p:txBody>
      </p:sp>
    </p:spTree>
    <p:extLst>
      <p:ext uri="{BB962C8B-B14F-4D97-AF65-F5344CB8AC3E}">
        <p14:creationId xmlns:p14="http://schemas.microsoft.com/office/powerpoint/2010/main" val="1009428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19C054E-D16E-4960-BD9A-AC7BAE2DA9CD}"/>
              </a:ext>
            </a:extLst>
          </p:cNvPr>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48B4DB75-33CD-47F0-9709-B879F75699E6}"/>
              </a:ext>
            </a:extLst>
          </p:cNvPr>
          <p:cNvSpPr>
            <a:spLocks noGrp="1"/>
          </p:cNvSpPr>
          <p:nvPr>
            <p:ph type="body" idx="1"/>
          </p:nvPr>
        </p:nvSpPr>
        <p:spPr bwMode="auto">
          <a:xfrm>
            <a:off x="-1" y="4321175"/>
            <a:ext cx="7313507" cy="52783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lnSpc>
                <a:spcPts val="1200"/>
              </a:lnSpc>
              <a:spcBef>
                <a:spcPct val="0"/>
              </a:spcBef>
            </a:pPr>
            <a:r>
              <a:rPr lang="en-US" altLang="en-US" b="1" dirty="0">
                <a:latin typeface="Arial" panose="020B0604020202020204" pitchFamily="34" charset="0"/>
                <a:cs typeface="Arial" panose="020B0604020202020204" pitchFamily="34" charset="0"/>
              </a:rPr>
              <a:t>Acts 11:26 KJV 26 </a:t>
            </a:r>
            <a:r>
              <a:rPr lang="en-US" altLang="en-US" dirty="0">
                <a:latin typeface="Arial" panose="020B0604020202020204" pitchFamily="34" charset="0"/>
                <a:cs typeface="Arial" panose="020B0604020202020204" pitchFamily="34" charset="0"/>
              </a:rPr>
              <a:t>And when he had found him, he brought him unto Antioch. And it came to pass, that a whole year they assembled themselves with the church, and taught much people. And the </a:t>
            </a:r>
            <a:r>
              <a:rPr lang="en-US" altLang="en-US" b="1" dirty="0">
                <a:latin typeface="Arial" panose="020B0604020202020204" pitchFamily="34" charset="0"/>
                <a:cs typeface="Arial" panose="020B0604020202020204" pitchFamily="34" charset="0"/>
              </a:rPr>
              <a:t>disciples</a:t>
            </a:r>
            <a:r>
              <a:rPr lang="en-US" altLang="en-US" dirty="0">
                <a:latin typeface="Arial" panose="020B0604020202020204" pitchFamily="34" charset="0"/>
                <a:cs typeface="Arial" panose="020B0604020202020204" pitchFamily="34" charset="0"/>
              </a:rPr>
              <a:t> were called Christians first in Antioch.</a:t>
            </a:r>
          </a:p>
          <a:p>
            <a:pPr eaLnBrk="1" hangingPunct="1">
              <a:lnSpc>
                <a:spcPts val="1200"/>
              </a:lnSpc>
              <a:spcBef>
                <a:spcPct val="0"/>
              </a:spcBef>
            </a:pPr>
            <a:r>
              <a:rPr lang="en-US" altLang="en-US" b="1" i="1" dirty="0">
                <a:latin typeface="Arial" panose="020B0604020202020204" pitchFamily="34" charset="0"/>
                <a:cs typeface="Arial" panose="020B0604020202020204" pitchFamily="34" charset="0"/>
              </a:rPr>
              <a:t>“disciples” </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mathetes</a:t>
            </a:r>
            <a:r>
              <a:rPr lang="en-US" altLang="en-US" dirty="0">
                <a:latin typeface="Arial" panose="020B0604020202020204" pitchFamily="34" charset="0"/>
                <a:cs typeface="Arial" panose="020B0604020202020204" pitchFamily="34" charset="0"/>
              </a:rPr>
              <a:t>,  math-ay-</a:t>
            </a:r>
            <a:r>
              <a:rPr lang="en-US" altLang="en-US" dirty="0" err="1">
                <a:latin typeface="Arial" panose="020B0604020202020204" pitchFamily="34" charset="0"/>
                <a:cs typeface="Arial" panose="020B0604020202020204" pitchFamily="34" charset="0"/>
              </a:rPr>
              <a:t>tes</a:t>
            </a:r>
            <a:r>
              <a:rPr lang="en-US" altLang="en-US" dirty="0">
                <a:latin typeface="Arial" panose="020B0604020202020204" pitchFamily="34" charset="0"/>
                <a:cs typeface="Arial" panose="020B0604020202020204" pitchFamily="34" charset="0"/>
              </a:rPr>
              <a:t>' from 3129; a learner, i.e. pupil:--disciple. </a:t>
            </a:r>
          </a:p>
          <a:p>
            <a:pPr eaLnBrk="1" hangingPunct="1">
              <a:lnSpc>
                <a:spcPts val="1200"/>
              </a:lnSpc>
              <a:spcBef>
                <a:spcPct val="0"/>
              </a:spcBef>
            </a:pPr>
            <a:r>
              <a:rPr lang="en-US" altLang="en-US" b="1" dirty="0">
                <a:latin typeface="Arial" panose="020B0604020202020204" pitchFamily="34" charset="0"/>
                <a:cs typeface="Arial" panose="020B0604020202020204" pitchFamily="34" charset="0"/>
              </a:rPr>
              <a:t>“were called” </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chrematizo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khray</a:t>
            </a:r>
            <a:r>
              <a:rPr lang="en-US" altLang="en-US" dirty="0">
                <a:latin typeface="Arial" panose="020B0604020202020204" pitchFamily="34" charset="0"/>
                <a:cs typeface="Arial" panose="020B0604020202020204" pitchFamily="34" charset="0"/>
              </a:rPr>
              <a:t>-mat-id'-zo Search for 5537 in KJV from 5536</a:t>
            </a:r>
            <a:r>
              <a:rPr lang="en-US" altLang="en-US" b="1" dirty="0">
                <a:latin typeface="Arial" panose="020B0604020202020204" pitchFamily="34" charset="0"/>
                <a:cs typeface="Arial" panose="020B0604020202020204" pitchFamily="34" charset="0"/>
              </a:rPr>
              <a:t>; to utter an oracle </a:t>
            </a:r>
            <a:r>
              <a:rPr lang="en-US" altLang="en-US" b="0" dirty="0">
                <a:latin typeface="Arial" panose="020B0604020202020204" pitchFamily="34" charset="0"/>
                <a:cs typeface="Arial" panose="020B0604020202020204" pitchFamily="34" charset="0"/>
              </a:rPr>
              <a:t>(compare the original sense of 5530), </a:t>
            </a:r>
            <a:r>
              <a:rPr lang="en-US" altLang="en-US" b="1" dirty="0">
                <a:latin typeface="Arial" panose="020B0604020202020204" pitchFamily="34" charset="0"/>
                <a:cs typeface="Arial" panose="020B0604020202020204" pitchFamily="34" charset="0"/>
              </a:rPr>
              <a:t>i.e. divinely intimate; by implication, </a:t>
            </a:r>
            <a:r>
              <a:rPr lang="en-US" altLang="en-US" dirty="0">
                <a:latin typeface="Arial" panose="020B0604020202020204" pitchFamily="34" charset="0"/>
                <a:cs typeface="Arial" panose="020B0604020202020204" pitchFamily="34" charset="0"/>
              </a:rPr>
              <a:t>(compare the secular sense of 5532) to constitute a firm for business, i.e. (generally) bear as a title:--be called, be admonished (warned) of God, reveal, speak. </a:t>
            </a:r>
          </a:p>
          <a:p>
            <a:pPr marL="171450" indent="-171450" eaLnBrk="1" hangingPunct="1">
              <a:lnSpc>
                <a:spcPts val="1200"/>
              </a:lnSpc>
              <a:spcBef>
                <a:spcPct val="0"/>
              </a:spcBef>
              <a:buFont typeface="Wingdings" panose="05000000000000000000" pitchFamily="2" charset="2"/>
              <a:buChar char="§"/>
            </a:pPr>
            <a:r>
              <a:rPr lang="en-US" altLang="en-US" b="1" dirty="0">
                <a:latin typeface="Arial" panose="020B0604020202020204" pitchFamily="34" charset="0"/>
                <a:cs typeface="Arial" panose="020B0604020202020204" pitchFamily="34" charset="0"/>
              </a:rPr>
              <a:t>Ephesians 2:12</a:t>
            </a:r>
            <a:r>
              <a:rPr lang="en-US" altLang="en-US" dirty="0">
                <a:latin typeface="Arial" panose="020B0604020202020204" pitchFamily="34" charset="0"/>
                <a:cs typeface="Arial" panose="020B0604020202020204" pitchFamily="34" charset="0"/>
              </a:rPr>
              <a:t> KJV 12 That at that time ye were </a:t>
            </a:r>
            <a:r>
              <a:rPr lang="en-US" altLang="en-US" b="1" dirty="0">
                <a:latin typeface="Arial" panose="020B0604020202020204" pitchFamily="34" charset="0"/>
                <a:cs typeface="Arial" panose="020B0604020202020204" pitchFamily="34" charset="0"/>
              </a:rPr>
              <a:t>without Christ</a:t>
            </a:r>
            <a:r>
              <a:rPr lang="en-US" altLang="en-US" dirty="0">
                <a:latin typeface="Arial" panose="020B0604020202020204" pitchFamily="34" charset="0"/>
                <a:cs typeface="Arial" panose="020B0604020202020204" pitchFamily="34" charset="0"/>
              </a:rPr>
              <a:t>, being aliens from the commonwealth of Israel, and strangers from the covenants of promise, </a:t>
            </a:r>
            <a:r>
              <a:rPr lang="en-US" altLang="en-US" b="1" dirty="0">
                <a:latin typeface="Arial" panose="020B0604020202020204" pitchFamily="34" charset="0"/>
                <a:cs typeface="Arial" panose="020B0604020202020204" pitchFamily="34" charset="0"/>
              </a:rPr>
              <a:t>having no hope, and without God in the world:</a:t>
            </a:r>
          </a:p>
          <a:p>
            <a:pPr eaLnBrk="1" hangingPunct="1">
              <a:lnSpc>
                <a:spcPts val="1200"/>
              </a:lnSpc>
              <a:spcBef>
                <a:spcPct val="0"/>
              </a:spcBef>
            </a:pPr>
            <a:endParaRPr lang="en-US" altLang="en-US" b="1" dirty="0">
              <a:latin typeface="Arial" panose="020B0604020202020204" pitchFamily="34" charset="0"/>
              <a:cs typeface="Arial" panose="020B0604020202020204" pitchFamily="34" charset="0"/>
            </a:endParaRPr>
          </a:p>
          <a:p>
            <a:pPr eaLnBrk="1" hangingPunct="1">
              <a:lnSpc>
                <a:spcPts val="1200"/>
              </a:lnSpc>
              <a:spcBef>
                <a:spcPct val="0"/>
              </a:spcBef>
            </a:pPr>
            <a:r>
              <a:rPr lang="en-US" altLang="en-US" b="1" dirty="0">
                <a:latin typeface="Arial" panose="020B0604020202020204" pitchFamily="34" charset="0"/>
                <a:cs typeface="Arial" panose="020B0604020202020204" pitchFamily="34" charset="0"/>
              </a:rPr>
              <a:t>Galatians 3:26 KJV 26 </a:t>
            </a:r>
            <a:r>
              <a:rPr lang="en-US" altLang="en-US" dirty="0">
                <a:latin typeface="Arial" panose="020B0604020202020204" pitchFamily="34" charset="0"/>
                <a:cs typeface="Arial" panose="020B0604020202020204" pitchFamily="34" charset="0"/>
              </a:rPr>
              <a:t>For ye are all the </a:t>
            </a:r>
            <a:r>
              <a:rPr lang="en-US" altLang="en-US" b="1" dirty="0">
                <a:latin typeface="Arial" panose="020B0604020202020204" pitchFamily="34" charset="0"/>
                <a:cs typeface="Arial" panose="020B0604020202020204" pitchFamily="34" charset="0"/>
              </a:rPr>
              <a:t>children of God by faith in Christ Jesus.</a:t>
            </a:r>
          </a:p>
          <a:p>
            <a:pPr marL="171450" indent="-171450" defTabSz="966612" eaLnBrk="1" hangingPunct="1">
              <a:lnSpc>
                <a:spcPts val="1200"/>
              </a:lnSpc>
              <a:spcBef>
                <a:spcPct val="0"/>
              </a:spcBef>
              <a:buFont typeface="Wingdings" panose="05000000000000000000" pitchFamily="2" charset="2"/>
              <a:buChar char="§"/>
              <a:defRPr/>
            </a:pPr>
            <a:r>
              <a:rPr lang="en-US" altLang="en-US" b="1" dirty="0">
                <a:latin typeface="Arial" panose="020B0604020202020204" pitchFamily="34" charset="0"/>
                <a:cs typeface="Arial" panose="020B0604020202020204" pitchFamily="34" charset="0"/>
              </a:rPr>
              <a:t>Ephesians 2:1-2 KJV</a:t>
            </a:r>
            <a:r>
              <a:rPr lang="en-US" altLang="en-US" b="0" dirty="0">
                <a:latin typeface="Arial" panose="020B0604020202020204" pitchFamily="34" charset="0"/>
                <a:cs typeface="Arial" panose="020B0604020202020204" pitchFamily="34" charset="0"/>
              </a:rPr>
              <a:t> 1 And you hath he quickened, who were dead in trespasses and sins; </a:t>
            </a:r>
            <a:r>
              <a:rPr lang="en-US" altLang="en-US" b="1" dirty="0">
                <a:latin typeface="Arial" panose="020B0604020202020204" pitchFamily="34" charset="0"/>
                <a:cs typeface="Arial" panose="020B0604020202020204" pitchFamily="34" charset="0"/>
              </a:rPr>
              <a:t>2 </a:t>
            </a:r>
            <a:r>
              <a:rPr lang="en-US" altLang="en-US" b="0" dirty="0">
                <a:latin typeface="Arial" panose="020B0604020202020204" pitchFamily="34" charset="0"/>
                <a:cs typeface="Arial" panose="020B0604020202020204" pitchFamily="34" charset="0"/>
              </a:rPr>
              <a:t>Wherein in time past ye walked according to the course of this world, according to the prince of the power of the air, the spirit that now worketh in </a:t>
            </a:r>
            <a:r>
              <a:rPr lang="en-US" altLang="en-US" b="1" dirty="0">
                <a:latin typeface="Arial" panose="020B0604020202020204" pitchFamily="34" charset="0"/>
                <a:cs typeface="Arial" panose="020B0604020202020204" pitchFamily="34" charset="0"/>
              </a:rPr>
              <a:t>the children of disobedience:</a:t>
            </a:r>
          </a:p>
          <a:p>
            <a:pPr defTabSz="966612" eaLnBrk="1" hangingPunct="1">
              <a:lnSpc>
                <a:spcPts val="1200"/>
              </a:lnSpc>
              <a:spcBef>
                <a:spcPct val="0"/>
              </a:spcBef>
              <a:defRPr/>
            </a:pPr>
            <a:endParaRPr lang="en-US" altLang="en-US" b="1" dirty="0">
              <a:latin typeface="Arial" panose="020B0604020202020204" pitchFamily="34" charset="0"/>
              <a:cs typeface="Arial" panose="020B0604020202020204" pitchFamily="34" charset="0"/>
            </a:endParaRPr>
          </a:p>
          <a:p>
            <a:pPr defTabSz="966612" eaLnBrk="1" hangingPunct="1">
              <a:lnSpc>
                <a:spcPts val="1200"/>
              </a:lnSpc>
              <a:spcBef>
                <a:spcPct val="0"/>
              </a:spcBef>
              <a:defRPr/>
            </a:pPr>
            <a:r>
              <a:rPr lang="en-US" altLang="en-US" b="1" dirty="0">
                <a:latin typeface="Arial" panose="020B0604020202020204" pitchFamily="34" charset="0"/>
                <a:cs typeface="Arial" panose="020B0604020202020204" pitchFamily="34" charset="0"/>
              </a:rPr>
              <a:t>Romans 8:1 KJV 1 </a:t>
            </a:r>
            <a:r>
              <a:rPr lang="en-US" altLang="en-US" dirty="0">
                <a:latin typeface="Arial" panose="020B0604020202020204" pitchFamily="34" charset="0"/>
                <a:cs typeface="Arial" panose="020B0604020202020204" pitchFamily="34" charset="0"/>
              </a:rPr>
              <a:t>There is therefore now </a:t>
            </a:r>
            <a:r>
              <a:rPr lang="en-US" altLang="en-US" b="1" dirty="0">
                <a:latin typeface="Arial" panose="020B0604020202020204" pitchFamily="34" charset="0"/>
                <a:cs typeface="Arial" panose="020B0604020202020204" pitchFamily="34" charset="0"/>
              </a:rPr>
              <a:t>no condemnation to them which are in Christ Jesus</a:t>
            </a:r>
            <a:r>
              <a:rPr lang="en-US" altLang="en-US" b="0" dirty="0">
                <a:latin typeface="Arial" panose="020B0604020202020204" pitchFamily="34" charset="0"/>
                <a:cs typeface="Arial" panose="020B0604020202020204" pitchFamily="34" charset="0"/>
              </a:rPr>
              <a:t>, who walk not after the flesh, but after the Spirit.</a:t>
            </a:r>
          </a:p>
          <a:p>
            <a:pPr marL="0" indent="0" defTabSz="966612" eaLnBrk="1" hangingPunct="1">
              <a:lnSpc>
                <a:spcPts val="1200"/>
              </a:lnSpc>
              <a:spcBef>
                <a:spcPct val="0"/>
              </a:spcBef>
              <a:buFont typeface="Wingdings" panose="05000000000000000000" pitchFamily="2" charset="2"/>
              <a:buNone/>
              <a:defRPr/>
            </a:pPr>
            <a:endParaRPr lang="en-US" altLang="en-US" b="1" dirty="0">
              <a:latin typeface="Arial" panose="020B0604020202020204" pitchFamily="34" charset="0"/>
              <a:cs typeface="Arial" panose="020B0604020202020204" pitchFamily="34" charset="0"/>
            </a:endParaRPr>
          </a:p>
          <a:p>
            <a:pPr marL="0" indent="0" defTabSz="966612" eaLnBrk="1" hangingPunct="1">
              <a:lnSpc>
                <a:spcPts val="1200"/>
              </a:lnSpc>
              <a:spcBef>
                <a:spcPct val="0"/>
              </a:spcBef>
              <a:buFont typeface="Wingdings" panose="05000000000000000000" pitchFamily="2" charset="2"/>
              <a:buNone/>
              <a:defRPr/>
            </a:pPr>
            <a:r>
              <a:rPr lang="en-US" altLang="en-US" b="1" dirty="0">
                <a:latin typeface="Arial" panose="020B0604020202020204" pitchFamily="34" charset="0"/>
                <a:cs typeface="Arial" panose="020B0604020202020204" pitchFamily="34" charset="0"/>
              </a:rPr>
              <a:t>Ephesians 2:13 KJV 13 </a:t>
            </a:r>
            <a:r>
              <a:rPr lang="en-US" altLang="en-US" dirty="0">
                <a:latin typeface="Arial" panose="020B0604020202020204" pitchFamily="34" charset="0"/>
                <a:cs typeface="Arial" panose="020B0604020202020204" pitchFamily="34" charset="0"/>
              </a:rPr>
              <a:t>But now </a:t>
            </a:r>
            <a:r>
              <a:rPr lang="en-US" altLang="en-US" b="1" dirty="0">
                <a:latin typeface="Arial" panose="020B0604020202020204" pitchFamily="34" charset="0"/>
                <a:cs typeface="Arial" panose="020B0604020202020204" pitchFamily="34" charset="0"/>
              </a:rPr>
              <a:t>in Christ Jesus ye who sometimes were far off are made nigh by the blood of Christ.</a:t>
            </a:r>
          </a:p>
          <a:p>
            <a:pPr defTabSz="966612" eaLnBrk="1" hangingPunct="1">
              <a:lnSpc>
                <a:spcPts val="1200"/>
              </a:lnSpc>
              <a:spcBef>
                <a:spcPct val="0"/>
              </a:spcBef>
              <a:defRPr/>
            </a:pPr>
            <a:endParaRPr lang="en-US" altLang="en-US" b="1" dirty="0">
              <a:latin typeface="Arial" panose="020B0604020202020204" pitchFamily="34" charset="0"/>
              <a:cs typeface="Arial" panose="020B0604020202020204" pitchFamily="34" charset="0"/>
            </a:endParaRPr>
          </a:p>
          <a:p>
            <a:pPr defTabSz="966612" eaLnBrk="1" hangingPunct="1">
              <a:lnSpc>
                <a:spcPts val="1200"/>
              </a:lnSpc>
              <a:spcBef>
                <a:spcPct val="0"/>
              </a:spcBef>
              <a:defRPr/>
            </a:pPr>
            <a:r>
              <a:rPr lang="en-US" altLang="en-US" b="1" dirty="0">
                <a:latin typeface="Arial" panose="020B0604020202020204" pitchFamily="34" charset="0"/>
                <a:cs typeface="Arial" panose="020B0604020202020204" pitchFamily="34" charset="0"/>
              </a:rPr>
              <a:t>Ephesians 5:8 KJV 8 </a:t>
            </a:r>
            <a:r>
              <a:rPr lang="en-US" altLang="en-US" dirty="0">
                <a:latin typeface="Arial" panose="020B0604020202020204" pitchFamily="34" charset="0"/>
                <a:cs typeface="Arial" panose="020B0604020202020204" pitchFamily="34" charset="0"/>
              </a:rPr>
              <a:t>For ye were sometimes darkness, but now are ye light in the Lord: walk as children of light:</a:t>
            </a:r>
          </a:p>
          <a:p>
            <a:pPr defTabSz="966612" eaLnBrk="1" hangingPunct="1">
              <a:lnSpc>
                <a:spcPts val="1200"/>
              </a:lnSpc>
              <a:spcBef>
                <a:spcPct val="0"/>
              </a:spcBef>
              <a:defRPr/>
            </a:pPr>
            <a:endParaRPr lang="en-US" altLang="en-US" b="1" dirty="0">
              <a:latin typeface="Arial" panose="020B0604020202020204" pitchFamily="34" charset="0"/>
              <a:cs typeface="Arial" panose="020B0604020202020204" pitchFamily="34" charset="0"/>
            </a:endParaRPr>
          </a:p>
          <a:p>
            <a:pPr defTabSz="966612" eaLnBrk="1" hangingPunct="1">
              <a:lnSpc>
                <a:spcPts val="1200"/>
              </a:lnSpc>
              <a:spcBef>
                <a:spcPct val="0"/>
              </a:spcBef>
              <a:defRPr/>
            </a:pPr>
            <a:r>
              <a:rPr lang="en-US" altLang="en-US" b="1" dirty="0">
                <a:latin typeface="Arial" panose="020B0604020202020204" pitchFamily="34" charset="0"/>
                <a:cs typeface="Arial" panose="020B0604020202020204" pitchFamily="34" charset="0"/>
              </a:rPr>
              <a:t>1 Corinthians 6:9-11 KJV 9  </a:t>
            </a:r>
            <a:r>
              <a:rPr lang="en-US" altLang="en-US" dirty="0">
                <a:latin typeface="Arial" panose="020B0604020202020204" pitchFamily="34" charset="0"/>
                <a:cs typeface="Arial" panose="020B0604020202020204" pitchFamily="34" charset="0"/>
              </a:rPr>
              <a:t>Know ye not that the unrighteous shall not inherit the kingdom of God? Be not deceived: neither fornicators, nor idolaters, nor adulterers, nor effeminate, nor abusers of themselves with mankind, 10 Nor thieves, nor covetous, nor drunkards, nor revilers, nor extortioners, shall inherit the kingdom of God. 11 And such were some of you: but ye are washed, but ye are sanctified, but ye are justified in the name of the Lord Jesus, and by the Spirit of our God.</a:t>
            </a:r>
          </a:p>
          <a:p>
            <a:pPr marL="171450" indent="-171450" defTabSz="966612" eaLnBrk="1" hangingPunct="1">
              <a:lnSpc>
                <a:spcPts val="1200"/>
              </a:lnSpc>
              <a:spcBef>
                <a:spcPct val="0"/>
              </a:spcBef>
              <a:buFont typeface="Wingdings" panose="05000000000000000000" pitchFamily="2" charset="2"/>
              <a:buChar char="§"/>
              <a:defRPr/>
            </a:pPr>
            <a:r>
              <a:rPr lang="en-US" altLang="en-US" b="1" dirty="0">
                <a:latin typeface="Arial" panose="020B0604020202020204" pitchFamily="34" charset="0"/>
                <a:cs typeface="Arial" panose="020B0604020202020204" pitchFamily="34" charset="0"/>
              </a:rPr>
              <a:t>Titus 1:15 KJV 15 </a:t>
            </a:r>
            <a:r>
              <a:rPr lang="en-US" altLang="en-US" dirty="0">
                <a:latin typeface="Arial" panose="020B0604020202020204" pitchFamily="34" charset="0"/>
                <a:cs typeface="Arial" panose="020B0604020202020204" pitchFamily="34" charset="0"/>
              </a:rPr>
              <a:t>Unto the pure all things are pure: but unto them that are defiled and unbelieving is nothing pure; but even their mind and conscience is defiled.</a:t>
            </a:r>
          </a:p>
          <a:p>
            <a:pPr defTabSz="966612" eaLnBrk="1" hangingPunct="1">
              <a:lnSpc>
                <a:spcPts val="1200"/>
              </a:lnSpc>
              <a:spcBef>
                <a:spcPct val="0"/>
              </a:spcBef>
              <a:defRPr/>
            </a:pPr>
            <a:endParaRPr lang="en-US" altLang="en-US" b="1" dirty="0">
              <a:latin typeface="Arial" panose="020B0604020202020204" pitchFamily="34" charset="0"/>
              <a:cs typeface="Arial" panose="020B0604020202020204" pitchFamily="34" charset="0"/>
            </a:endParaRPr>
          </a:p>
          <a:p>
            <a:pPr defTabSz="966612" eaLnBrk="1" hangingPunct="1">
              <a:lnSpc>
                <a:spcPts val="1200"/>
              </a:lnSpc>
              <a:spcBef>
                <a:spcPct val="0"/>
              </a:spcBef>
              <a:defRPr/>
            </a:pPr>
            <a:r>
              <a:rPr lang="en-US" altLang="en-US" b="1" dirty="0">
                <a:latin typeface="Arial" panose="020B0604020202020204" pitchFamily="34" charset="0"/>
                <a:cs typeface="Arial" panose="020B0604020202020204" pitchFamily="34" charset="0"/>
              </a:rPr>
              <a:t>Ephesians 1:7 KJV 7</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In whom we have redemption through his blood</a:t>
            </a:r>
            <a:r>
              <a:rPr lang="en-US" altLang="en-US" dirty="0">
                <a:latin typeface="Arial" panose="020B0604020202020204" pitchFamily="34" charset="0"/>
                <a:cs typeface="Arial" panose="020B0604020202020204" pitchFamily="34" charset="0"/>
              </a:rPr>
              <a:t>, the forgiveness of sins, according to the riches of his grace;</a:t>
            </a:r>
          </a:p>
          <a:p>
            <a:pPr marL="171450" indent="-171450" defTabSz="966612" eaLnBrk="1" hangingPunct="1">
              <a:lnSpc>
                <a:spcPts val="1200"/>
              </a:lnSpc>
              <a:spcBef>
                <a:spcPct val="0"/>
              </a:spcBef>
              <a:buFont typeface="Wingdings" panose="05000000000000000000" pitchFamily="2" charset="2"/>
              <a:buChar char="§"/>
              <a:defRPr/>
            </a:pPr>
            <a:r>
              <a:rPr lang="en-US" altLang="en-US" b="1" dirty="0">
                <a:latin typeface="Arial" panose="020B0604020202020204" pitchFamily="34" charset="0"/>
                <a:cs typeface="Arial" panose="020B0604020202020204" pitchFamily="34" charset="0"/>
              </a:rPr>
              <a:t>Romans 6:17 </a:t>
            </a:r>
            <a:r>
              <a:rPr lang="en-US" altLang="en-US" dirty="0">
                <a:latin typeface="Arial" panose="020B0604020202020204" pitchFamily="34" charset="0"/>
                <a:cs typeface="Arial" panose="020B0604020202020204" pitchFamily="34" charset="0"/>
              </a:rPr>
              <a:t>KJV 17 But God be thanked, that ye were the servants of sin, but ye have obeyed from the heart that form of doctrine which was delivered you.</a:t>
            </a:r>
          </a:p>
          <a:p>
            <a:pPr defTabSz="966612" eaLnBrk="1" hangingPunct="1">
              <a:lnSpc>
                <a:spcPts val="1200"/>
              </a:lnSpc>
              <a:spcBef>
                <a:spcPct val="0"/>
              </a:spcBef>
              <a:defRPr/>
            </a:pPr>
            <a:endParaRPr lang="en-US" altLang="en-US" b="1" dirty="0">
              <a:latin typeface="Arial" panose="020B0604020202020204" pitchFamily="34" charset="0"/>
              <a:cs typeface="Arial" panose="020B0604020202020204" pitchFamily="34" charset="0"/>
            </a:endParaRPr>
          </a:p>
          <a:p>
            <a:pPr defTabSz="966612" eaLnBrk="1" hangingPunct="1">
              <a:lnSpc>
                <a:spcPts val="1200"/>
              </a:lnSpc>
              <a:spcBef>
                <a:spcPct val="0"/>
              </a:spcBef>
              <a:defRPr/>
            </a:pPr>
            <a:r>
              <a:rPr lang="en-US" altLang="en-US" b="1" dirty="0">
                <a:latin typeface="Arial" panose="020B0604020202020204" pitchFamily="34" charset="0"/>
                <a:cs typeface="Arial" panose="020B0604020202020204" pitchFamily="34" charset="0"/>
              </a:rPr>
              <a:t>Romans 5:9 </a:t>
            </a:r>
            <a:r>
              <a:rPr lang="en-US" altLang="en-US" dirty="0">
                <a:latin typeface="Arial" panose="020B0604020202020204" pitchFamily="34" charset="0"/>
                <a:cs typeface="Arial" panose="020B0604020202020204" pitchFamily="34" charset="0"/>
              </a:rPr>
              <a:t>KJV 9 Much more then, being now justified by his blood, we shall be saved from wrath through him.</a:t>
            </a:r>
          </a:p>
          <a:p>
            <a:pPr marL="171450" indent="-171450" defTabSz="966612" eaLnBrk="1" hangingPunct="1">
              <a:lnSpc>
                <a:spcPts val="1200"/>
              </a:lnSpc>
              <a:spcBef>
                <a:spcPct val="0"/>
              </a:spcBef>
              <a:buFont typeface="Wingdings" panose="05000000000000000000" pitchFamily="2" charset="2"/>
              <a:buChar char="§"/>
              <a:defRPr/>
            </a:pPr>
            <a:r>
              <a:rPr lang="en-US" altLang="en-US" b="1" dirty="0">
                <a:latin typeface="Arial" panose="020B0604020202020204" pitchFamily="34" charset="0"/>
                <a:cs typeface="Arial" panose="020B0604020202020204" pitchFamily="34" charset="0"/>
              </a:rPr>
              <a:t>Colossians 3:5-7</a:t>
            </a:r>
            <a:r>
              <a:rPr lang="en-US" altLang="en-US" dirty="0">
                <a:latin typeface="Arial" panose="020B0604020202020204" pitchFamily="34" charset="0"/>
                <a:cs typeface="Arial" panose="020B0604020202020204" pitchFamily="34" charset="0"/>
              </a:rPr>
              <a:t> KJV 5 Mortify therefore your members which are upon the earth; fornication, uncleanness, inordinate affection, evil concupiscence, and covetousness, which is idolatry: </a:t>
            </a:r>
            <a:r>
              <a:rPr lang="en-US" altLang="en-US" b="1" dirty="0">
                <a:latin typeface="Arial" panose="020B0604020202020204" pitchFamily="34" charset="0"/>
                <a:cs typeface="Arial" panose="020B0604020202020204" pitchFamily="34" charset="0"/>
              </a:rPr>
              <a:t>6 For which things' sake the wrath of God cometh on the children of disobedience:</a:t>
            </a:r>
            <a:r>
              <a:rPr lang="en-US" altLang="en-US" dirty="0">
                <a:latin typeface="Arial" panose="020B0604020202020204" pitchFamily="34" charset="0"/>
                <a:cs typeface="Arial" panose="020B0604020202020204" pitchFamily="34" charset="0"/>
              </a:rPr>
              <a:t> 7 In the which ye also walked some time, when ye lived in them.</a:t>
            </a:r>
          </a:p>
        </p:txBody>
      </p:sp>
      <p:sp>
        <p:nvSpPr>
          <p:cNvPr id="27652" name="Slide Number Placeholder 3">
            <a:extLst>
              <a:ext uri="{FF2B5EF4-FFF2-40B4-BE49-F238E27FC236}">
                <a16:creationId xmlns:a16="http://schemas.microsoft.com/office/drawing/2014/main" id="{FC0F41A2-FC1C-4FAE-A661-8A19EEC0536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5EC554-F6AE-4A5A-A38E-FB03992C167D}"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
        <p:nvSpPr>
          <p:cNvPr id="2" name="Date Placeholder 1">
            <a:extLst>
              <a:ext uri="{FF2B5EF4-FFF2-40B4-BE49-F238E27FC236}">
                <a16:creationId xmlns:a16="http://schemas.microsoft.com/office/drawing/2014/main" id="{90142CB9-5701-496C-84EB-35944A7D0E3A}"/>
              </a:ext>
            </a:extLst>
          </p:cNvPr>
          <p:cNvSpPr>
            <a:spLocks noGrp="1"/>
          </p:cNvSpPr>
          <p:nvPr>
            <p:ph type="dt" idx="1"/>
          </p:nvPr>
        </p:nvSpPr>
        <p:spPr/>
        <p:txBody>
          <a:bodyPr/>
          <a:lstStyle/>
          <a:p>
            <a:pPr>
              <a:defRPr/>
            </a:pPr>
            <a:r>
              <a:rPr lang="en-US"/>
              <a:t>05/19/2024 AM</a:t>
            </a:r>
          </a:p>
        </p:txBody>
      </p:sp>
    </p:spTree>
    <p:extLst>
      <p:ext uri="{BB962C8B-B14F-4D97-AF65-F5344CB8AC3E}">
        <p14:creationId xmlns:p14="http://schemas.microsoft.com/office/powerpoint/2010/main" val="894380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D4B79C4-C5ED-4CB4-9689-39850F311CD6}"/>
              </a:ext>
            </a:extLst>
          </p:cNvPr>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F3501AF-1E4E-4251-A2BF-D5FFFFBE12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a:extLst>
              <a:ext uri="{FF2B5EF4-FFF2-40B4-BE49-F238E27FC236}">
                <a16:creationId xmlns:a16="http://schemas.microsoft.com/office/drawing/2014/main" id="{F013BDE9-6419-4C2D-8E3F-C223096B38B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5BEBBE-0C22-49EC-98C3-140AD78EE2EA}"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
        <p:nvSpPr>
          <p:cNvPr id="2" name="Date Placeholder 1">
            <a:extLst>
              <a:ext uri="{FF2B5EF4-FFF2-40B4-BE49-F238E27FC236}">
                <a16:creationId xmlns:a16="http://schemas.microsoft.com/office/drawing/2014/main" id="{7EDB45F7-682B-4B6E-8C9E-4B1E853D1073}"/>
              </a:ext>
            </a:extLst>
          </p:cNvPr>
          <p:cNvSpPr>
            <a:spLocks noGrp="1"/>
          </p:cNvSpPr>
          <p:nvPr>
            <p:ph type="dt" idx="1"/>
          </p:nvPr>
        </p:nvSpPr>
        <p:spPr/>
        <p:txBody>
          <a:bodyPr/>
          <a:lstStyle/>
          <a:p>
            <a:pPr>
              <a:defRPr/>
            </a:pPr>
            <a:r>
              <a:rPr lang="en-US"/>
              <a:t>05/19/2024 AM</a:t>
            </a:r>
          </a:p>
        </p:txBody>
      </p:sp>
    </p:spTree>
    <p:extLst>
      <p:ext uri="{BB962C8B-B14F-4D97-AF65-F5344CB8AC3E}">
        <p14:creationId xmlns:p14="http://schemas.microsoft.com/office/powerpoint/2010/main" val="1714591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C8036DA-E89D-4642-A2DE-BF85DBF3327F}"/>
              </a:ext>
            </a:extLst>
          </p:cNvPr>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F065892E-ECDC-4CE3-AD2D-453A932534CE}"/>
              </a:ext>
            </a:extLst>
          </p:cNvPr>
          <p:cNvSpPr>
            <a:spLocks noGrp="1"/>
          </p:cNvSpPr>
          <p:nvPr>
            <p:ph type="body" idx="1"/>
          </p:nvPr>
        </p:nvSpPr>
        <p:spPr bwMode="auto">
          <a:xfrm>
            <a:off x="-1" y="4321175"/>
            <a:ext cx="7313507" cy="528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spcBef>
                <a:spcPct val="0"/>
              </a:spcBef>
            </a:pPr>
            <a:r>
              <a:rPr lang="en-US" altLang="en-US" b="1" dirty="0">
                <a:latin typeface="Arial" panose="020B0604020202020204" pitchFamily="34" charset="0"/>
                <a:cs typeface="Arial" panose="020B0604020202020204" pitchFamily="34" charset="0"/>
              </a:rPr>
              <a:t>1 Corinthians 1:9 KJV 9 </a:t>
            </a:r>
            <a:r>
              <a:rPr lang="en-US" altLang="en-US" b="0" dirty="0">
                <a:latin typeface="Arial" panose="020B0604020202020204" pitchFamily="34" charset="0"/>
                <a:cs typeface="Arial" panose="020B0604020202020204" pitchFamily="34" charset="0"/>
              </a:rPr>
              <a:t>God is faithful, by whom </a:t>
            </a:r>
            <a:r>
              <a:rPr lang="en-US" altLang="en-US" b="1" dirty="0">
                <a:latin typeface="Arial" panose="020B0604020202020204" pitchFamily="34" charset="0"/>
                <a:cs typeface="Arial" panose="020B0604020202020204" pitchFamily="34" charset="0"/>
              </a:rPr>
              <a:t>ye were called unto the fellowship of his Son Jesus Christ our Lord</a:t>
            </a:r>
            <a:r>
              <a:rPr lang="en-US" altLang="en-US" b="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21 </a:t>
            </a:r>
            <a:r>
              <a:rPr lang="en-US" altLang="en-US" b="0" dirty="0">
                <a:latin typeface="Arial" panose="020B0604020202020204" pitchFamily="34" charset="0"/>
                <a:cs typeface="Arial" panose="020B0604020202020204" pitchFamily="34" charset="0"/>
              </a:rPr>
              <a:t>KJV </a:t>
            </a:r>
            <a:r>
              <a:rPr lang="en-US" altLang="en-US" b="1" dirty="0">
                <a:latin typeface="Arial" panose="020B0604020202020204" pitchFamily="34" charset="0"/>
                <a:cs typeface="Arial" panose="020B0604020202020204" pitchFamily="34" charset="0"/>
              </a:rPr>
              <a:t>21</a:t>
            </a:r>
            <a:r>
              <a:rPr lang="en-US" altLang="en-US" b="0" dirty="0">
                <a:latin typeface="Arial" panose="020B0604020202020204" pitchFamily="34" charset="0"/>
                <a:cs typeface="Arial" panose="020B0604020202020204" pitchFamily="34" charset="0"/>
              </a:rPr>
              <a:t> For after that in the wisdom of God the world by wisdom knew not God, </a:t>
            </a:r>
            <a:r>
              <a:rPr lang="en-US" altLang="en-US" b="1" dirty="0">
                <a:latin typeface="Arial" panose="020B0604020202020204" pitchFamily="34" charset="0"/>
                <a:cs typeface="Arial" panose="020B0604020202020204" pitchFamily="34" charset="0"/>
              </a:rPr>
              <a:t>it pleased God by the foolishness of preaching to save them that believe</a:t>
            </a:r>
            <a:r>
              <a:rPr lang="en-US" altLang="en-US" b="0" dirty="0">
                <a:latin typeface="Arial" panose="020B0604020202020204" pitchFamily="34" charset="0"/>
                <a:cs typeface="Arial" panose="020B0604020202020204" pitchFamily="34" charset="0"/>
              </a:rPr>
              <a:t>.</a:t>
            </a:r>
          </a:p>
          <a:p>
            <a:pPr marL="171450" indent="-171450" eaLnBrk="1" hangingPunct="1">
              <a:spcBef>
                <a:spcPct val="0"/>
              </a:spcBef>
              <a:buFont typeface="Wingdings" panose="05000000000000000000" pitchFamily="2" charset="2"/>
              <a:buChar char="§"/>
            </a:pPr>
            <a:r>
              <a:rPr lang="en-US" altLang="en-US" b="1" dirty="0">
                <a:latin typeface="Arial" panose="020B0604020202020204" pitchFamily="34" charset="0"/>
                <a:cs typeface="Arial" panose="020B0604020202020204" pitchFamily="34" charset="0"/>
              </a:rPr>
              <a:t>Luke 24:46-47 KJV 46 </a:t>
            </a:r>
            <a:r>
              <a:rPr lang="en-US" altLang="en-US" b="0" dirty="0">
                <a:latin typeface="Arial" panose="020B0604020202020204" pitchFamily="34" charset="0"/>
                <a:cs typeface="Arial" panose="020B0604020202020204" pitchFamily="34" charset="0"/>
              </a:rPr>
              <a:t>And said unto them, Thus it is written, and thus it </a:t>
            </a:r>
            <a:r>
              <a:rPr lang="en-US" altLang="en-US" b="0" dirty="0" err="1">
                <a:latin typeface="Arial" panose="020B0604020202020204" pitchFamily="34" charset="0"/>
                <a:cs typeface="Arial" panose="020B0604020202020204" pitchFamily="34" charset="0"/>
              </a:rPr>
              <a:t>behoved</a:t>
            </a:r>
            <a:r>
              <a:rPr lang="en-US" altLang="en-US" b="0" dirty="0">
                <a:latin typeface="Arial" panose="020B0604020202020204" pitchFamily="34" charset="0"/>
                <a:cs typeface="Arial" panose="020B0604020202020204" pitchFamily="34" charset="0"/>
              </a:rPr>
              <a:t> Christ to suffer, and to rise from the dead the third day: </a:t>
            </a:r>
            <a:r>
              <a:rPr lang="en-US" altLang="en-US" b="1" dirty="0">
                <a:latin typeface="Arial" panose="020B0604020202020204" pitchFamily="34" charset="0"/>
                <a:cs typeface="Arial" panose="020B0604020202020204" pitchFamily="34" charset="0"/>
              </a:rPr>
              <a:t>47</a:t>
            </a:r>
            <a:r>
              <a:rPr lang="en-US" altLang="en-US" b="0" dirty="0">
                <a:latin typeface="Arial" panose="020B0604020202020204" pitchFamily="34" charset="0"/>
                <a:cs typeface="Arial" panose="020B0604020202020204" pitchFamily="34" charset="0"/>
              </a:rPr>
              <a:t> And that </a:t>
            </a:r>
            <a:r>
              <a:rPr lang="en-US" altLang="en-US" b="1" dirty="0">
                <a:latin typeface="Arial" panose="020B0604020202020204" pitchFamily="34" charset="0"/>
                <a:cs typeface="Arial" panose="020B0604020202020204" pitchFamily="34" charset="0"/>
              </a:rPr>
              <a:t>repentance and remission of sins should be preached </a:t>
            </a:r>
            <a:r>
              <a:rPr lang="en-US" altLang="en-US" b="0" dirty="0">
                <a:latin typeface="Arial" panose="020B0604020202020204" pitchFamily="34" charset="0"/>
                <a:cs typeface="Arial" panose="020B0604020202020204" pitchFamily="34" charset="0"/>
              </a:rPr>
              <a:t>in his name among all nations, beginning at Jerusalem.</a:t>
            </a:r>
          </a:p>
          <a:p>
            <a:pPr marL="171450" indent="-171450" eaLnBrk="1" hangingPunct="1">
              <a:spcBef>
                <a:spcPct val="0"/>
              </a:spcBef>
              <a:buFont typeface="Wingdings" panose="05000000000000000000" pitchFamily="2" charset="2"/>
              <a:buChar char="§"/>
            </a:pPr>
            <a:r>
              <a:rPr lang="en-US" altLang="en-US" b="1" dirty="0">
                <a:latin typeface="Arial" panose="020B0604020202020204" pitchFamily="34" charset="0"/>
                <a:cs typeface="Arial" panose="020B0604020202020204" pitchFamily="34" charset="0"/>
              </a:rPr>
              <a:t>2 Thessalonians 2:14 KJV 14 </a:t>
            </a:r>
            <a:r>
              <a:rPr lang="en-US" altLang="en-US" b="0" dirty="0">
                <a:latin typeface="Arial" panose="020B0604020202020204" pitchFamily="34" charset="0"/>
                <a:cs typeface="Arial" panose="020B0604020202020204" pitchFamily="34" charset="0"/>
              </a:rPr>
              <a:t>Whereunto </a:t>
            </a:r>
            <a:r>
              <a:rPr lang="en-US" altLang="en-US" b="1" dirty="0">
                <a:latin typeface="Arial" panose="020B0604020202020204" pitchFamily="34" charset="0"/>
                <a:cs typeface="Arial" panose="020B0604020202020204" pitchFamily="34" charset="0"/>
              </a:rPr>
              <a:t>he called you by our gospel</a:t>
            </a:r>
            <a:r>
              <a:rPr lang="en-US" altLang="en-US" b="0" dirty="0">
                <a:latin typeface="Arial" panose="020B0604020202020204" pitchFamily="34" charset="0"/>
                <a:cs typeface="Arial" panose="020B0604020202020204" pitchFamily="34" charset="0"/>
              </a:rPr>
              <a:t>, to the obtaining of the glory of our Lord Jesus Christ.</a:t>
            </a:r>
          </a:p>
          <a:p>
            <a:pPr marL="171450" indent="-171450" eaLnBrk="1" hangingPunct="1">
              <a:spcBef>
                <a:spcPct val="0"/>
              </a:spcBef>
              <a:buFont typeface="Wingdings" panose="05000000000000000000" pitchFamily="2" charset="2"/>
              <a:buChar char="§"/>
            </a:pPr>
            <a:r>
              <a:rPr lang="en-US" altLang="en-US" b="1" dirty="0">
                <a:latin typeface="Arial" panose="020B0604020202020204" pitchFamily="34" charset="0"/>
                <a:cs typeface="Arial" panose="020B0604020202020204" pitchFamily="34" charset="0"/>
              </a:rPr>
              <a:t>Romans 1:16-17 KJV 16 </a:t>
            </a:r>
            <a:r>
              <a:rPr lang="en-US" altLang="en-US" b="0" dirty="0">
                <a:latin typeface="Arial" panose="020B0604020202020204" pitchFamily="34" charset="0"/>
                <a:cs typeface="Arial" panose="020B0604020202020204" pitchFamily="34" charset="0"/>
              </a:rPr>
              <a:t>For I am not ashamed of </a:t>
            </a:r>
            <a:r>
              <a:rPr lang="en-US" altLang="en-US" b="1" dirty="0">
                <a:latin typeface="Arial" panose="020B0604020202020204" pitchFamily="34" charset="0"/>
                <a:cs typeface="Arial" panose="020B0604020202020204" pitchFamily="34" charset="0"/>
              </a:rPr>
              <a:t>the gospel of Christ: for it is the power of God unto salvation to every one that believeth; </a:t>
            </a:r>
            <a:r>
              <a:rPr lang="en-US" altLang="en-US" b="0" dirty="0">
                <a:latin typeface="Arial" panose="020B0604020202020204" pitchFamily="34" charset="0"/>
                <a:cs typeface="Arial" panose="020B0604020202020204" pitchFamily="34" charset="0"/>
              </a:rPr>
              <a:t>to the Jew first, and also to the Greek. </a:t>
            </a:r>
            <a:r>
              <a:rPr lang="en-US" altLang="en-US" b="1" dirty="0">
                <a:latin typeface="Arial" panose="020B0604020202020204" pitchFamily="34" charset="0"/>
                <a:cs typeface="Arial" panose="020B0604020202020204" pitchFamily="34" charset="0"/>
              </a:rPr>
              <a:t>17 For therein is the righteousness of God revealed </a:t>
            </a:r>
            <a:r>
              <a:rPr lang="en-US" altLang="en-US" b="0" dirty="0">
                <a:latin typeface="Arial" panose="020B0604020202020204" pitchFamily="34" charset="0"/>
                <a:cs typeface="Arial" panose="020B0604020202020204" pitchFamily="34" charset="0"/>
              </a:rPr>
              <a:t>from faith to faith: as it is written, The just shall live by faith.</a:t>
            </a:r>
          </a:p>
          <a:p>
            <a:pPr eaLnBrk="1" hangingPunct="1">
              <a:spcBef>
                <a:spcPct val="0"/>
              </a:spcBef>
            </a:pPr>
            <a:endParaRPr lang="en-US" altLang="en-US" b="1"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Romans 10:8-13 KJV 8 </a:t>
            </a:r>
            <a:r>
              <a:rPr lang="en-US" altLang="en-US" b="0" dirty="0">
                <a:latin typeface="Arial" panose="020B0604020202020204" pitchFamily="34" charset="0"/>
                <a:cs typeface="Arial" panose="020B0604020202020204" pitchFamily="34" charset="0"/>
              </a:rPr>
              <a:t>But what saith it? The word is nigh thee, even in thy mouth, and in thy heart: that is, the word of faith, which we preach; </a:t>
            </a:r>
            <a:r>
              <a:rPr lang="en-US" altLang="en-US" b="1" dirty="0">
                <a:latin typeface="Arial" panose="020B0604020202020204" pitchFamily="34" charset="0"/>
                <a:cs typeface="Arial" panose="020B0604020202020204" pitchFamily="34" charset="0"/>
              </a:rPr>
              <a:t>9 </a:t>
            </a:r>
            <a:r>
              <a:rPr lang="en-US" altLang="en-US" b="0" dirty="0">
                <a:latin typeface="Arial" panose="020B0604020202020204" pitchFamily="34" charset="0"/>
                <a:cs typeface="Arial" panose="020B0604020202020204" pitchFamily="34" charset="0"/>
              </a:rPr>
              <a:t>That if thou shalt confess with thy mouth the Lord Jesus, and shalt believe in thine heart that God hath raised him from the dead, thou shalt be saved. </a:t>
            </a:r>
            <a:r>
              <a:rPr lang="en-US" altLang="en-US" b="1" dirty="0">
                <a:latin typeface="Arial" panose="020B0604020202020204" pitchFamily="34" charset="0"/>
                <a:cs typeface="Arial" panose="020B0604020202020204" pitchFamily="34" charset="0"/>
              </a:rPr>
              <a:t>10 </a:t>
            </a:r>
            <a:r>
              <a:rPr lang="en-US" altLang="en-US" b="0" dirty="0">
                <a:latin typeface="Arial" panose="020B0604020202020204" pitchFamily="34" charset="0"/>
                <a:cs typeface="Arial" panose="020B0604020202020204" pitchFamily="34" charset="0"/>
              </a:rPr>
              <a:t>For with the heart man believeth unto righteousness; and with the mouth confession is made unto salvation. </a:t>
            </a:r>
            <a:r>
              <a:rPr lang="en-US" altLang="en-US" b="1" dirty="0">
                <a:latin typeface="Arial" panose="020B0604020202020204" pitchFamily="34" charset="0"/>
                <a:cs typeface="Arial" panose="020B0604020202020204" pitchFamily="34" charset="0"/>
              </a:rPr>
              <a:t>11</a:t>
            </a:r>
            <a:r>
              <a:rPr lang="en-US" altLang="en-US" b="0" dirty="0">
                <a:latin typeface="Arial" panose="020B0604020202020204" pitchFamily="34" charset="0"/>
                <a:cs typeface="Arial" panose="020B0604020202020204" pitchFamily="34" charset="0"/>
              </a:rPr>
              <a:t> For the scripture saith, Whosoever believeth on him shall not be ashamed. </a:t>
            </a:r>
            <a:r>
              <a:rPr lang="en-US" altLang="en-US" b="1" dirty="0">
                <a:latin typeface="Arial" panose="020B0604020202020204" pitchFamily="34" charset="0"/>
                <a:cs typeface="Arial" panose="020B0604020202020204" pitchFamily="34" charset="0"/>
              </a:rPr>
              <a:t>12</a:t>
            </a:r>
            <a:r>
              <a:rPr lang="en-US" altLang="en-US" b="0" dirty="0">
                <a:latin typeface="Arial" panose="020B0604020202020204" pitchFamily="34" charset="0"/>
                <a:cs typeface="Arial" panose="020B0604020202020204" pitchFamily="34" charset="0"/>
              </a:rPr>
              <a:t> For there is no difference between the Jew and the Greek: for the same Lord over all is rich unto all </a:t>
            </a:r>
            <a:r>
              <a:rPr lang="en-US" altLang="en-US" b="1" dirty="0">
                <a:latin typeface="Arial" panose="020B0604020202020204" pitchFamily="34" charset="0"/>
                <a:cs typeface="Arial" panose="020B0604020202020204" pitchFamily="34" charset="0"/>
              </a:rPr>
              <a:t>that call upon him</a:t>
            </a:r>
            <a:r>
              <a:rPr lang="en-US" altLang="en-US" b="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13</a:t>
            </a:r>
            <a:r>
              <a:rPr lang="en-US" altLang="en-US" b="0" dirty="0">
                <a:latin typeface="Arial" panose="020B0604020202020204" pitchFamily="34" charset="0"/>
                <a:cs typeface="Arial" panose="020B0604020202020204" pitchFamily="34" charset="0"/>
              </a:rPr>
              <a:t> For whosoever </a:t>
            </a:r>
            <a:r>
              <a:rPr lang="en-US" altLang="en-US" b="1" dirty="0">
                <a:latin typeface="Arial" panose="020B0604020202020204" pitchFamily="34" charset="0"/>
                <a:cs typeface="Arial" panose="020B0604020202020204" pitchFamily="34" charset="0"/>
              </a:rPr>
              <a:t>shall call upon the name of the Lord shall be saved.</a:t>
            </a:r>
            <a:r>
              <a:rPr lang="en-US" altLang="en-US" b="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14</a:t>
            </a:r>
            <a:r>
              <a:rPr lang="en-US" altLang="en-US" b="0" dirty="0">
                <a:latin typeface="Arial" panose="020B0604020202020204" pitchFamily="34" charset="0"/>
                <a:cs typeface="Arial" panose="020B0604020202020204" pitchFamily="34" charset="0"/>
              </a:rPr>
              <a:t> How then shall they </a:t>
            </a:r>
            <a:r>
              <a:rPr lang="en-US" altLang="en-US" b="1" dirty="0">
                <a:latin typeface="Arial" panose="020B0604020202020204" pitchFamily="34" charset="0"/>
                <a:cs typeface="Arial" panose="020B0604020202020204" pitchFamily="34" charset="0"/>
              </a:rPr>
              <a:t>call on him </a:t>
            </a:r>
            <a:r>
              <a:rPr lang="en-US" altLang="en-US" b="0" dirty="0">
                <a:latin typeface="Arial" panose="020B0604020202020204" pitchFamily="34" charset="0"/>
                <a:cs typeface="Arial" panose="020B0604020202020204" pitchFamily="34" charset="0"/>
              </a:rPr>
              <a:t>in whom they have not believed? and how shall they believe in him of whom they have not heard? and how shall they hear without a preacher? 15 And how shall they preach, except they be sent? as it is written, How beautiful are the feet of them that preach the gospel of peace, and bring glad tidings of good things! </a:t>
            </a:r>
            <a:r>
              <a:rPr lang="en-US" altLang="en-US" b="1" dirty="0">
                <a:latin typeface="Arial" panose="020B0604020202020204" pitchFamily="34" charset="0"/>
                <a:cs typeface="Arial" panose="020B0604020202020204" pitchFamily="34" charset="0"/>
              </a:rPr>
              <a:t>16</a:t>
            </a:r>
            <a:r>
              <a:rPr lang="en-US" altLang="en-US" b="0" dirty="0">
                <a:latin typeface="Arial" panose="020B0604020202020204" pitchFamily="34" charset="0"/>
                <a:cs typeface="Arial" panose="020B0604020202020204" pitchFamily="34" charset="0"/>
              </a:rPr>
              <a:t> But they have not all </a:t>
            </a:r>
            <a:r>
              <a:rPr lang="en-US" altLang="en-US" b="1" dirty="0">
                <a:latin typeface="Arial" panose="020B0604020202020204" pitchFamily="34" charset="0"/>
                <a:cs typeface="Arial" panose="020B0604020202020204" pitchFamily="34" charset="0"/>
              </a:rPr>
              <a:t>obeyed the gospel</a:t>
            </a:r>
            <a:r>
              <a:rPr lang="en-US" altLang="en-US" b="0" dirty="0">
                <a:latin typeface="Arial" panose="020B0604020202020204" pitchFamily="34" charset="0"/>
                <a:cs typeface="Arial" panose="020B0604020202020204" pitchFamily="34" charset="0"/>
              </a:rPr>
              <a:t>. For Esaias saith, Lord, who hath believed our report? </a:t>
            </a:r>
          </a:p>
          <a:p>
            <a:pPr marL="171450" indent="-171450" eaLnBrk="1" hangingPunct="1">
              <a:spcBef>
                <a:spcPct val="0"/>
              </a:spcBef>
              <a:buFont typeface="Wingdings" panose="05000000000000000000" pitchFamily="2" charset="2"/>
              <a:buChar char="§"/>
            </a:pPr>
            <a:r>
              <a:rPr lang="en-US" altLang="en-US" b="1" dirty="0">
                <a:latin typeface="Arial" panose="020B0604020202020204" pitchFamily="34" charset="0"/>
                <a:cs typeface="Arial" panose="020B0604020202020204" pitchFamily="34" charset="0"/>
              </a:rPr>
              <a:t>Acts 2:37-41 KJV 37 </a:t>
            </a:r>
            <a:r>
              <a:rPr lang="en-US" altLang="en-US" b="0" dirty="0">
                <a:latin typeface="Arial" panose="020B0604020202020204" pitchFamily="34" charset="0"/>
                <a:cs typeface="Arial" panose="020B0604020202020204" pitchFamily="34" charset="0"/>
              </a:rPr>
              <a:t>Now when they heard this, they were pricked in their heart, and said unto Peter and to the rest of the apostles, Men and brethren, what shall we do? </a:t>
            </a:r>
            <a:r>
              <a:rPr lang="en-US" altLang="en-US" b="1" dirty="0">
                <a:latin typeface="Arial" panose="020B0604020202020204" pitchFamily="34" charset="0"/>
                <a:cs typeface="Arial" panose="020B0604020202020204" pitchFamily="34" charset="0"/>
              </a:rPr>
              <a:t>38</a:t>
            </a:r>
            <a:r>
              <a:rPr lang="en-US" altLang="en-US" b="0" dirty="0">
                <a:latin typeface="Arial" panose="020B0604020202020204" pitchFamily="34" charset="0"/>
                <a:cs typeface="Arial" panose="020B0604020202020204" pitchFamily="34" charset="0"/>
              </a:rPr>
              <a:t> Then Peter said unto them, Repent, and be baptized every one of you in the name of Jesus Christ for the remission of sins, and ye shall receive the gift of the Holy Ghost. </a:t>
            </a:r>
            <a:r>
              <a:rPr lang="en-US" altLang="en-US" b="1" dirty="0">
                <a:latin typeface="Arial" panose="020B0604020202020204" pitchFamily="34" charset="0"/>
                <a:cs typeface="Arial" panose="020B0604020202020204" pitchFamily="34" charset="0"/>
              </a:rPr>
              <a:t>39</a:t>
            </a:r>
            <a:r>
              <a:rPr lang="en-US" altLang="en-US" b="0" dirty="0">
                <a:latin typeface="Arial" panose="020B0604020202020204" pitchFamily="34" charset="0"/>
                <a:cs typeface="Arial" panose="020B0604020202020204" pitchFamily="34" charset="0"/>
              </a:rPr>
              <a:t> For the promise is unto you, and to your children, and to all that are afar off, even as many </a:t>
            </a:r>
            <a:r>
              <a:rPr lang="en-US" altLang="en-US" b="1" dirty="0">
                <a:latin typeface="Arial" panose="020B0604020202020204" pitchFamily="34" charset="0"/>
                <a:cs typeface="Arial" panose="020B0604020202020204" pitchFamily="34" charset="0"/>
              </a:rPr>
              <a:t>as the Lord our God shall call. 40 </a:t>
            </a:r>
            <a:r>
              <a:rPr lang="en-US" altLang="en-US" b="0" dirty="0">
                <a:latin typeface="Arial" panose="020B0604020202020204" pitchFamily="34" charset="0"/>
                <a:cs typeface="Arial" panose="020B0604020202020204" pitchFamily="34" charset="0"/>
              </a:rPr>
              <a:t>And with many other words did he testify and exhort, saying, Save yourselves from this untoward generation. </a:t>
            </a:r>
            <a:r>
              <a:rPr lang="en-US" altLang="en-US" b="1" dirty="0">
                <a:latin typeface="Arial" panose="020B0604020202020204" pitchFamily="34" charset="0"/>
                <a:cs typeface="Arial" panose="020B0604020202020204" pitchFamily="34" charset="0"/>
              </a:rPr>
              <a:t>41</a:t>
            </a:r>
            <a:r>
              <a:rPr lang="en-US" altLang="en-US" b="0" dirty="0">
                <a:latin typeface="Arial" panose="020B0604020202020204" pitchFamily="34" charset="0"/>
                <a:cs typeface="Arial" panose="020B0604020202020204" pitchFamily="34" charset="0"/>
              </a:rPr>
              <a:t> Then they that gladly received his word were baptized: and the same day there were added unto them about three thousand souls.</a:t>
            </a:r>
          </a:p>
          <a:p>
            <a:pPr marL="171450" indent="-171450" eaLnBrk="1" hangingPunct="1">
              <a:spcBef>
                <a:spcPct val="0"/>
              </a:spcBef>
              <a:buFont typeface="Wingdings" panose="05000000000000000000" pitchFamily="2" charset="2"/>
              <a:buChar char="§"/>
            </a:pPr>
            <a:r>
              <a:rPr lang="en-US" altLang="en-US" b="1" dirty="0">
                <a:latin typeface="Arial" panose="020B0604020202020204" pitchFamily="34" charset="0"/>
                <a:cs typeface="Arial" panose="020B0604020202020204" pitchFamily="34" charset="0"/>
              </a:rPr>
              <a:t>Acts 22:16 KJV 16</a:t>
            </a:r>
            <a:r>
              <a:rPr lang="en-US" altLang="en-US" b="0" dirty="0">
                <a:latin typeface="Arial" panose="020B0604020202020204" pitchFamily="34" charset="0"/>
                <a:cs typeface="Arial" panose="020B0604020202020204" pitchFamily="34" charset="0"/>
              </a:rPr>
              <a:t> And now why </a:t>
            </a:r>
            <a:r>
              <a:rPr lang="en-US" altLang="en-US" b="0" dirty="0" err="1">
                <a:latin typeface="Arial" panose="020B0604020202020204" pitchFamily="34" charset="0"/>
                <a:cs typeface="Arial" panose="020B0604020202020204" pitchFamily="34" charset="0"/>
              </a:rPr>
              <a:t>tarriest</a:t>
            </a:r>
            <a:r>
              <a:rPr lang="en-US" altLang="en-US" b="0" dirty="0">
                <a:latin typeface="Arial" panose="020B0604020202020204" pitchFamily="34" charset="0"/>
                <a:cs typeface="Arial" panose="020B0604020202020204" pitchFamily="34" charset="0"/>
              </a:rPr>
              <a:t> thou? arise, and be baptized, and wash away thy sins, </a:t>
            </a:r>
            <a:r>
              <a:rPr lang="en-US" altLang="en-US" b="1" dirty="0">
                <a:latin typeface="Arial" panose="020B0604020202020204" pitchFamily="34" charset="0"/>
                <a:cs typeface="Arial" panose="020B0604020202020204" pitchFamily="34" charset="0"/>
              </a:rPr>
              <a:t>calling on the name of the Lord.</a:t>
            </a:r>
          </a:p>
          <a:p>
            <a:pPr eaLnBrk="1" hangingPunct="1">
              <a:spcBef>
                <a:spcPct val="0"/>
              </a:spcBef>
            </a:pPr>
            <a:endParaRPr lang="en-US" altLang="en-US" b="1"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Matthew 28:18-19 KJV 18</a:t>
            </a:r>
            <a:r>
              <a:rPr lang="en-US" altLang="en-US" b="0" dirty="0">
                <a:latin typeface="Arial" panose="020B0604020202020204" pitchFamily="34" charset="0"/>
                <a:cs typeface="Arial" panose="020B0604020202020204" pitchFamily="34" charset="0"/>
              </a:rPr>
              <a:t> And Jesus came and spake unto them, saying, All power is given unto me in heaven and in earth. 19 Go ye therefore, and teach all nations</a:t>
            </a:r>
            <a:r>
              <a:rPr lang="en-US" altLang="en-US" b="1" dirty="0">
                <a:latin typeface="Arial" panose="020B0604020202020204" pitchFamily="34" charset="0"/>
                <a:cs typeface="Arial" panose="020B0604020202020204" pitchFamily="34" charset="0"/>
              </a:rPr>
              <a:t>, baptizing them in the name of the Father, and of the Son, and of the Holy Ghost:</a:t>
            </a:r>
          </a:p>
          <a:p>
            <a:pPr marL="171450" indent="-171450" eaLnBrk="1" hangingPunct="1">
              <a:spcBef>
                <a:spcPct val="0"/>
              </a:spcBef>
              <a:buFont typeface="Wingdings" panose="05000000000000000000" pitchFamily="2" charset="2"/>
              <a:buChar char="§"/>
            </a:pPr>
            <a:r>
              <a:rPr lang="en-US" altLang="en-US" b="1" dirty="0">
                <a:latin typeface="Arial" panose="020B0604020202020204" pitchFamily="34" charset="0"/>
                <a:cs typeface="Arial" panose="020B0604020202020204" pitchFamily="34" charset="0"/>
              </a:rPr>
              <a:t>Galatians 3:26-27 KJV 26 </a:t>
            </a:r>
            <a:r>
              <a:rPr lang="en-US" altLang="en-US" b="0" dirty="0">
                <a:latin typeface="Arial" panose="020B0604020202020204" pitchFamily="34" charset="0"/>
                <a:cs typeface="Arial" panose="020B0604020202020204" pitchFamily="34" charset="0"/>
              </a:rPr>
              <a:t>For ye are all the children of God by faith in Christ Jesus. </a:t>
            </a:r>
            <a:r>
              <a:rPr lang="en-US" altLang="en-US" b="1" dirty="0">
                <a:latin typeface="Arial" panose="020B0604020202020204" pitchFamily="34" charset="0"/>
                <a:cs typeface="Arial" panose="020B0604020202020204" pitchFamily="34" charset="0"/>
              </a:rPr>
              <a:t>27 For as many of you as have been baptized into Christ have put on Christ.</a:t>
            </a:r>
          </a:p>
          <a:p>
            <a:pPr eaLnBrk="1" hangingPunct="1">
              <a:spcBef>
                <a:spcPct val="0"/>
              </a:spcBef>
            </a:pPr>
            <a:endParaRPr lang="en-US" altLang="en-US" b="1"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1 John 2:3-5 KJV 3 </a:t>
            </a:r>
            <a:r>
              <a:rPr lang="en-US" altLang="en-US" b="0" dirty="0">
                <a:latin typeface="Arial" panose="020B0604020202020204" pitchFamily="34" charset="0"/>
                <a:cs typeface="Arial" panose="020B0604020202020204" pitchFamily="34" charset="0"/>
              </a:rPr>
              <a:t>And hereby we do know that we know him, if we keep his commandments. </a:t>
            </a:r>
            <a:r>
              <a:rPr lang="en-US" altLang="en-US" b="1" dirty="0">
                <a:latin typeface="Arial" panose="020B0604020202020204" pitchFamily="34" charset="0"/>
                <a:cs typeface="Arial" panose="020B0604020202020204" pitchFamily="34" charset="0"/>
              </a:rPr>
              <a:t>4</a:t>
            </a:r>
            <a:r>
              <a:rPr lang="en-US" altLang="en-US" b="0" dirty="0">
                <a:latin typeface="Arial" panose="020B0604020202020204" pitchFamily="34" charset="0"/>
                <a:cs typeface="Arial" panose="020B0604020202020204" pitchFamily="34" charset="0"/>
              </a:rPr>
              <a:t> He that saith, I know him, and </a:t>
            </a:r>
            <a:r>
              <a:rPr lang="en-US" altLang="en-US" b="0" dirty="0" err="1">
                <a:latin typeface="Arial" panose="020B0604020202020204" pitchFamily="34" charset="0"/>
                <a:cs typeface="Arial" panose="020B0604020202020204" pitchFamily="34" charset="0"/>
              </a:rPr>
              <a:t>keepeth</a:t>
            </a:r>
            <a:r>
              <a:rPr lang="en-US" altLang="en-US" b="0" dirty="0">
                <a:latin typeface="Arial" panose="020B0604020202020204" pitchFamily="34" charset="0"/>
                <a:cs typeface="Arial" panose="020B0604020202020204" pitchFamily="34" charset="0"/>
              </a:rPr>
              <a:t> not his commandments, is a liar, and the truth is not in him. </a:t>
            </a:r>
            <a:r>
              <a:rPr lang="en-US" altLang="en-US" b="1" dirty="0">
                <a:latin typeface="Arial" panose="020B0604020202020204" pitchFamily="34" charset="0"/>
                <a:cs typeface="Arial" panose="020B0604020202020204" pitchFamily="34" charset="0"/>
              </a:rPr>
              <a:t>5</a:t>
            </a:r>
            <a:r>
              <a:rPr lang="en-US" altLang="en-US" b="0" dirty="0">
                <a:latin typeface="Arial" panose="020B0604020202020204" pitchFamily="34" charset="0"/>
                <a:cs typeface="Arial" panose="020B0604020202020204" pitchFamily="34" charset="0"/>
              </a:rPr>
              <a:t> But whoso </a:t>
            </a:r>
            <a:r>
              <a:rPr lang="en-US" altLang="en-US" b="0" dirty="0" err="1">
                <a:latin typeface="Arial" panose="020B0604020202020204" pitchFamily="34" charset="0"/>
                <a:cs typeface="Arial" panose="020B0604020202020204" pitchFamily="34" charset="0"/>
              </a:rPr>
              <a:t>keepeth</a:t>
            </a:r>
            <a:r>
              <a:rPr lang="en-US" altLang="en-US" b="0" dirty="0">
                <a:latin typeface="Arial" panose="020B0604020202020204" pitchFamily="34" charset="0"/>
                <a:cs typeface="Arial" panose="020B0604020202020204" pitchFamily="34" charset="0"/>
              </a:rPr>
              <a:t> his word, in him verily is the love of God perfected: hereby know we that we are </a:t>
            </a:r>
            <a:r>
              <a:rPr lang="en-US" altLang="en-US" b="1" dirty="0">
                <a:latin typeface="Arial" panose="020B0604020202020204" pitchFamily="34" charset="0"/>
                <a:cs typeface="Arial" panose="020B0604020202020204" pitchFamily="34" charset="0"/>
              </a:rPr>
              <a:t>in him</a:t>
            </a:r>
            <a:r>
              <a:rPr lang="en-US" altLang="en-US" b="0" dirty="0">
                <a:latin typeface="Arial" panose="020B0604020202020204" pitchFamily="34" charset="0"/>
                <a:cs typeface="Arial" panose="020B0604020202020204" pitchFamily="34" charset="0"/>
              </a:rPr>
              <a:t>.</a:t>
            </a:r>
          </a:p>
          <a:p>
            <a:pPr marL="171450" indent="-171450" eaLnBrk="1" hangingPunct="1">
              <a:spcBef>
                <a:spcPct val="0"/>
              </a:spcBef>
              <a:buFont typeface="Arial" panose="020B0604020202020204" pitchFamily="34" charset="0"/>
              <a:buChar char="•"/>
            </a:pPr>
            <a:r>
              <a:rPr lang="en-US" altLang="en-US" b="1" dirty="0">
                <a:latin typeface="Arial" panose="020B0604020202020204" pitchFamily="34" charset="0"/>
                <a:cs typeface="Arial" panose="020B0604020202020204" pitchFamily="34" charset="0"/>
              </a:rPr>
              <a:t>1 John 1:3 KJV 3 </a:t>
            </a:r>
            <a:r>
              <a:rPr lang="en-US" altLang="en-US" b="0" dirty="0">
                <a:latin typeface="Arial" panose="020B0604020202020204" pitchFamily="34" charset="0"/>
                <a:cs typeface="Arial" panose="020B0604020202020204" pitchFamily="34" charset="0"/>
              </a:rPr>
              <a:t>That which we have seen and heard declare we unto you, </a:t>
            </a:r>
            <a:r>
              <a:rPr lang="en-US" altLang="en-US" b="1" dirty="0">
                <a:latin typeface="Arial" panose="020B0604020202020204" pitchFamily="34" charset="0"/>
                <a:cs typeface="Arial" panose="020B0604020202020204" pitchFamily="34" charset="0"/>
              </a:rPr>
              <a:t>that ye also may have fellowship </a:t>
            </a:r>
            <a:r>
              <a:rPr lang="en-US" altLang="en-US" b="0" dirty="0">
                <a:latin typeface="Arial" panose="020B0604020202020204" pitchFamily="34" charset="0"/>
                <a:cs typeface="Arial" panose="020B0604020202020204" pitchFamily="34" charset="0"/>
              </a:rPr>
              <a:t>with us: </a:t>
            </a:r>
            <a:r>
              <a:rPr lang="en-US" altLang="en-US" b="1" dirty="0">
                <a:latin typeface="Arial" panose="020B0604020202020204" pitchFamily="34" charset="0"/>
                <a:cs typeface="Arial" panose="020B0604020202020204" pitchFamily="34" charset="0"/>
              </a:rPr>
              <a:t>and truly our fellowship is with the Father, and with his Son Jesus Christ</a:t>
            </a:r>
            <a:r>
              <a:rPr lang="en-US" altLang="en-US" b="0" dirty="0">
                <a:latin typeface="Arial" panose="020B0604020202020204" pitchFamily="34" charset="0"/>
                <a:cs typeface="Arial" panose="020B0604020202020204" pitchFamily="34" charset="0"/>
              </a:rPr>
              <a:t>.</a:t>
            </a:r>
          </a:p>
        </p:txBody>
      </p:sp>
      <p:sp>
        <p:nvSpPr>
          <p:cNvPr id="29700" name="Slide Number Placeholder 3">
            <a:extLst>
              <a:ext uri="{FF2B5EF4-FFF2-40B4-BE49-F238E27FC236}">
                <a16:creationId xmlns:a16="http://schemas.microsoft.com/office/drawing/2014/main" id="{453DB5B9-815C-4CFB-BC9F-2F33049C880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E63478-9BBE-40A6-A25F-A914CE229D9D}"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
        <p:nvSpPr>
          <p:cNvPr id="2" name="Date Placeholder 1">
            <a:extLst>
              <a:ext uri="{FF2B5EF4-FFF2-40B4-BE49-F238E27FC236}">
                <a16:creationId xmlns:a16="http://schemas.microsoft.com/office/drawing/2014/main" id="{1D82466A-17C1-49D0-8DD2-F69EC50980EE}"/>
              </a:ext>
            </a:extLst>
          </p:cNvPr>
          <p:cNvSpPr>
            <a:spLocks noGrp="1"/>
          </p:cNvSpPr>
          <p:nvPr>
            <p:ph type="dt" idx="1"/>
          </p:nvPr>
        </p:nvSpPr>
        <p:spPr/>
        <p:txBody>
          <a:bodyPr/>
          <a:lstStyle/>
          <a:p>
            <a:pPr>
              <a:defRPr/>
            </a:pPr>
            <a:r>
              <a:rPr lang="en-US"/>
              <a:t>05/19/2024 AM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E05652C-A674-4A00-A5B1-BEAE70A6C2FB}"/>
              </a:ext>
            </a:extLst>
          </p:cNvPr>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376A50C1-B62A-4B48-9FC8-13D0248E7A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a:extLst>
              <a:ext uri="{FF2B5EF4-FFF2-40B4-BE49-F238E27FC236}">
                <a16:creationId xmlns:a16="http://schemas.microsoft.com/office/drawing/2014/main" id="{85FB131C-0809-4D8F-A003-38F3BA77AC0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A03D98-F969-44C5-8A9C-74559396281A}"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
        <p:nvSpPr>
          <p:cNvPr id="2" name="Date Placeholder 1">
            <a:extLst>
              <a:ext uri="{FF2B5EF4-FFF2-40B4-BE49-F238E27FC236}">
                <a16:creationId xmlns:a16="http://schemas.microsoft.com/office/drawing/2014/main" id="{0A89767F-775C-4043-B7BC-193C9F6F6E51}"/>
              </a:ext>
            </a:extLst>
          </p:cNvPr>
          <p:cNvSpPr>
            <a:spLocks noGrp="1"/>
          </p:cNvSpPr>
          <p:nvPr>
            <p:ph type="dt" idx="1"/>
          </p:nvPr>
        </p:nvSpPr>
        <p:spPr/>
        <p:txBody>
          <a:bodyPr/>
          <a:lstStyle/>
          <a:p>
            <a:pPr>
              <a:defRPr/>
            </a:pPr>
            <a:r>
              <a:rPr lang="en-US"/>
              <a:t>05/19/2024 AM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19C054E-D16E-4960-BD9A-AC7BAE2DA9CD}"/>
              </a:ext>
            </a:extLst>
          </p:cNvPr>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48B4DB75-33CD-47F0-9709-B879F75699E6}"/>
              </a:ext>
            </a:extLst>
          </p:cNvPr>
          <p:cNvSpPr>
            <a:spLocks noGrp="1"/>
          </p:cNvSpPr>
          <p:nvPr>
            <p:ph type="body" idx="1"/>
          </p:nvPr>
        </p:nvSpPr>
        <p:spPr bwMode="auto">
          <a:xfrm>
            <a:off x="-1" y="4321175"/>
            <a:ext cx="7313507" cy="52783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defTabSz="966612" eaLnBrk="1" hangingPunct="1">
              <a:spcBef>
                <a:spcPct val="0"/>
              </a:spcBef>
              <a:defRPr/>
            </a:pPr>
            <a:r>
              <a:rPr lang="en-US" altLang="en-US" sz="1200" b="1" dirty="0">
                <a:latin typeface="Arial" panose="020B0604020202020204" pitchFamily="34" charset="0"/>
                <a:cs typeface="Arial" panose="020B0604020202020204" pitchFamily="34" charset="0"/>
              </a:rPr>
              <a:t>Galatians 3:27 ASV 27 For as many of you as were baptized into Christ did put on Christ.</a:t>
            </a:r>
          </a:p>
          <a:p>
            <a:pPr marL="171450" indent="-171450" defTabSz="966612" eaLnBrk="1" hangingPunct="1">
              <a:spcBef>
                <a:spcPct val="0"/>
              </a:spcBef>
              <a:buFont typeface="Wingdings" panose="05000000000000000000" pitchFamily="2" charset="2"/>
              <a:buChar char="§"/>
              <a:defRPr/>
            </a:pPr>
            <a:r>
              <a:rPr lang="en-US" altLang="en-US" sz="1200" b="1" dirty="0">
                <a:latin typeface="Arial" panose="020B0604020202020204" pitchFamily="34" charset="0"/>
                <a:cs typeface="Arial" panose="020B0604020202020204" pitchFamily="34" charset="0"/>
              </a:rPr>
              <a:t>Colossians 2:6-7 KJV 6 </a:t>
            </a:r>
            <a:r>
              <a:rPr lang="en-US" altLang="en-US" sz="1200" dirty="0">
                <a:latin typeface="Arial" panose="020B0604020202020204" pitchFamily="34" charset="0"/>
                <a:cs typeface="Arial" panose="020B0604020202020204" pitchFamily="34" charset="0"/>
              </a:rPr>
              <a:t>As ye have therefore received Christ Jesus the Lord, </a:t>
            </a:r>
            <a:r>
              <a:rPr lang="en-US" altLang="en-US" sz="1200" b="1" dirty="0">
                <a:latin typeface="Arial" panose="020B0604020202020204" pitchFamily="34" charset="0"/>
                <a:cs typeface="Arial" panose="020B0604020202020204" pitchFamily="34" charset="0"/>
              </a:rPr>
              <a:t>so walk ye in him: 7 Rooted and built up in him, and stablished in the faith</a:t>
            </a:r>
            <a:r>
              <a:rPr lang="en-US" altLang="en-US" sz="1200" dirty="0">
                <a:latin typeface="Arial" panose="020B0604020202020204" pitchFamily="34" charset="0"/>
                <a:cs typeface="Arial" panose="020B0604020202020204" pitchFamily="34" charset="0"/>
              </a:rPr>
              <a:t>, as ye have been taught, abounding therein with thanksgiving.</a:t>
            </a:r>
          </a:p>
          <a:p>
            <a:pPr marL="171450" indent="-171450" defTabSz="966612" eaLnBrk="1" hangingPunct="1">
              <a:spcBef>
                <a:spcPct val="0"/>
              </a:spcBef>
              <a:buFont typeface="Wingdings" panose="05000000000000000000" pitchFamily="2" charset="2"/>
              <a:buChar char="§"/>
              <a:defRPr/>
            </a:pPr>
            <a:r>
              <a:rPr lang="en-US" sz="1200" b="1" i="0" u="none" strike="noStrike" baseline="0" dirty="0">
                <a:latin typeface="Arial" panose="020B0604020202020204" pitchFamily="34" charset="0"/>
                <a:cs typeface="Arial" panose="020B0604020202020204" pitchFamily="34" charset="0"/>
              </a:rPr>
              <a:t>1 John 2:6 KJV 6 </a:t>
            </a:r>
            <a:r>
              <a:rPr lang="en-US" sz="1200" b="0" i="0" u="none" strike="noStrike" baseline="0" dirty="0">
                <a:latin typeface="Arial" panose="020B0604020202020204" pitchFamily="34" charset="0"/>
                <a:cs typeface="Arial" panose="020B0604020202020204" pitchFamily="34" charset="0"/>
              </a:rPr>
              <a:t>He that saith he </a:t>
            </a:r>
            <a:r>
              <a:rPr lang="en-US" sz="1200" b="0" i="0" u="none" strike="noStrike" baseline="0" dirty="0" err="1">
                <a:latin typeface="Arial" panose="020B0604020202020204" pitchFamily="34" charset="0"/>
                <a:cs typeface="Arial" panose="020B0604020202020204" pitchFamily="34" charset="0"/>
              </a:rPr>
              <a:t>abideth</a:t>
            </a:r>
            <a:r>
              <a:rPr lang="en-US" sz="1200" b="0" i="0" u="none" strike="noStrike" baseline="0" dirty="0">
                <a:latin typeface="Arial" panose="020B0604020202020204" pitchFamily="34" charset="0"/>
                <a:cs typeface="Arial" panose="020B0604020202020204" pitchFamily="34" charset="0"/>
              </a:rPr>
              <a:t> in him ought himself also so to walk, even as he walked.</a:t>
            </a:r>
          </a:p>
          <a:p>
            <a:pPr marL="171450" indent="-171450" defTabSz="966612" eaLnBrk="1" hangingPunct="1">
              <a:spcBef>
                <a:spcPct val="0"/>
              </a:spcBef>
              <a:buFont typeface="Wingdings" panose="05000000000000000000" pitchFamily="2" charset="2"/>
              <a:buChar char="§"/>
              <a:defRPr/>
            </a:pPr>
            <a:endParaRPr lang="en-US" sz="1200" b="1" i="0" u="none" strike="noStrike" baseline="0" dirty="0">
              <a:latin typeface="Arial" panose="020B0604020202020204" pitchFamily="34" charset="0"/>
              <a:cs typeface="Arial" panose="020B0604020202020204" pitchFamily="34" charset="0"/>
            </a:endParaRPr>
          </a:p>
          <a:p>
            <a:pPr defTabSz="966612" eaLnBrk="1" hangingPunct="1">
              <a:spcBef>
                <a:spcPct val="0"/>
              </a:spcBef>
              <a:defRPr/>
            </a:pPr>
            <a:r>
              <a:rPr lang="en-US" sz="1200" b="1" i="0" u="none" strike="noStrike" baseline="0" dirty="0">
                <a:latin typeface="Arial" panose="020B0604020202020204" pitchFamily="34" charset="0"/>
                <a:cs typeface="Arial" panose="020B0604020202020204" pitchFamily="34" charset="0"/>
              </a:rPr>
              <a:t>2 Peter 2:20-22 KJV 20 </a:t>
            </a:r>
            <a:r>
              <a:rPr lang="en-US" sz="1200" b="0" i="0" u="none" strike="noStrike" baseline="0" dirty="0">
                <a:latin typeface="Arial" panose="020B0604020202020204" pitchFamily="34" charset="0"/>
                <a:cs typeface="Arial" panose="020B0604020202020204" pitchFamily="34" charset="0"/>
              </a:rPr>
              <a:t>For if after they have escaped the pollutions of the world through the knowledge of the Lord and </a:t>
            </a:r>
            <a:r>
              <a:rPr lang="en-US" sz="1200" b="0" i="0" u="none" strike="noStrike" baseline="0" dirty="0" err="1">
                <a:latin typeface="Arial" panose="020B0604020202020204" pitchFamily="34" charset="0"/>
                <a:cs typeface="Arial" panose="020B0604020202020204" pitchFamily="34" charset="0"/>
              </a:rPr>
              <a:t>Saviour</a:t>
            </a:r>
            <a:r>
              <a:rPr lang="en-US" sz="1200" b="0" i="0" u="none" strike="noStrike" baseline="0" dirty="0">
                <a:latin typeface="Arial" panose="020B0604020202020204" pitchFamily="34" charset="0"/>
                <a:cs typeface="Arial" panose="020B0604020202020204" pitchFamily="34" charset="0"/>
              </a:rPr>
              <a:t> Jesus Christ, </a:t>
            </a:r>
            <a:r>
              <a:rPr lang="en-US" sz="1200" b="1" i="0" u="none" strike="noStrike" baseline="0" dirty="0">
                <a:latin typeface="Arial" panose="020B0604020202020204" pitchFamily="34" charset="0"/>
                <a:cs typeface="Arial" panose="020B0604020202020204" pitchFamily="34" charset="0"/>
              </a:rPr>
              <a:t>they are again entangled therein</a:t>
            </a:r>
            <a:r>
              <a:rPr lang="en-US" sz="1200" b="0" i="0" u="none" strike="noStrike" baseline="0" dirty="0">
                <a:latin typeface="Arial" panose="020B0604020202020204" pitchFamily="34" charset="0"/>
                <a:cs typeface="Arial" panose="020B0604020202020204" pitchFamily="34" charset="0"/>
              </a:rPr>
              <a:t>, and overcome, </a:t>
            </a:r>
            <a:r>
              <a:rPr lang="en-US" sz="1200" b="1" i="0" u="none" strike="noStrike" baseline="0" dirty="0">
                <a:latin typeface="Arial" panose="020B0604020202020204" pitchFamily="34" charset="0"/>
                <a:cs typeface="Arial" panose="020B0604020202020204" pitchFamily="34" charset="0"/>
              </a:rPr>
              <a:t>the latter end is worse with them than the beginning. 21</a:t>
            </a:r>
            <a:r>
              <a:rPr lang="en-US" sz="1200" b="0" i="0" u="none" strike="noStrike" baseline="0" dirty="0">
                <a:latin typeface="Arial" panose="020B0604020202020204" pitchFamily="34" charset="0"/>
                <a:cs typeface="Arial" panose="020B0604020202020204" pitchFamily="34" charset="0"/>
              </a:rPr>
              <a:t> For it had been better for them not to have known the way of righteousness, than, after they have known it, to turn from the holy commandment delivered unto them. </a:t>
            </a:r>
            <a:r>
              <a:rPr lang="en-US" sz="1200" b="1" i="0" u="none" strike="noStrike" baseline="0" dirty="0">
                <a:latin typeface="Arial" panose="020B0604020202020204" pitchFamily="34" charset="0"/>
                <a:cs typeface="Arial" panose="020B0604020202020204" pitchFamily="34" charset="0"/>
              </a:rPr>
              <a:t>22 </a:t>
            </a:r>
            <a:r>
              <a:rPr lang="en-US" sz="1200" b="0" i="0" u="none" strike="noStrike" baseline="0" dirty="0">
                <a:latin typeface="Arial" panose="020B0604020202020204" pitchFamily="34" charset="0"/>
                <a:cs typeface="Arial" panose="020B0604020202020204" pitchFamily="34" charset="0"/>
              </a:rPr>
              <a:t>But it is happened unto them according to the true proverb, The dog is turned to his own vomit again; and the sow that was washed to her wallowing in the mire.</a:t>
            </a:r>
          </a:p>
          <a:p>
            <a:endParaRPr lang="en-US" sz="1200" b="0" i="0" u="none" strike="noStrike" baseline="0" dirty="0">
              <a:latin typeface="Arial" panose="020B0604020202020204" pitchFamily="34" charset="0"/>
              <a:cs typeface="Arial" panose="020B0604020202020204" pitchFamily="34" charset="0"/>
            </a:endParaRPr>
          </a:p>
          <a:p>
            <a:pPr defTabSz="966612" eaLnBrk="1" hangingPunct="1">
              <a:spcBef>
                <a:spcPct val="0"/>
              </a:spcBef>
              <a:defRPr/>
            </a:pPr>
            <a:endParaRPr lang="en-US" altLang="en-US" dirty="0"/>
          </a:p>
        </p:txBody>
      </p:sp>
      <p:sp>
        <p:nvSpPr>
          <p:cNvPr id="27652" name="Slide Number Placeholder 3">
            <a:extLst>
              <a:ext uri="{FF2B5EF4-FFF2-40B4-BE49-F238E27FC236}">
                <a16:creationId xmlns:a16="http://schemas.microsoft.com/office/drawing/2014/main" id="{FC0F41A2-FC1C-4FAE-A661-8A19EEC0536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5EC554-F6AE-4A5A-A38E-FB03992C167D}"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
        <p:nvSpPr>
          <p:cNvPr id="2" name="Date Placeholder 1">
            <a:extLst>
              <a:ext uri="{FF2B5EF4-FFF2-40B4-BE49-F238E27FC236}">
                <a16:creationId xmlns:a16="http://schemas.microsoft.com/office/drawing/2014/main" id="{90142CB9-5701-496C-84EB-35944A7D0E3A}"/>
              </a:ext>
            </a:extLst>
          </p:cNvPr>
          <p:cNvSpPr>
            <a:spLocks noGrp="1"/>
          </p:cNvSpPr>
          <p:nvPr>
            <p:ph type="dt" idx="1"/>
          </p:nvPr>
        </p:nvSpPr>
        <p:spPr/>
        <p:txBody>
          <a:bodyPr/>
          <a:lstStyle/>
          <a:p>
            <a:pPr>
              <a:defRPr/>
            </a:pPr>
            <a:r>
              <a:rPr lang="en-US"/>
              <a:t>05/19/2024 AM</a:t>
            </a:r>
          </a:p>
        </p:txBody>
      </p:sp>
    </p:spTree>
    <p:extLst>
      <p:ext uri="{BB962C8B-B14F-4D97-AF65-F5344CB8AC3E}">
        <p14:creationId xmlns:p14="http://schemas.microsoft.com/office/powerpoint/2010/main" val="1909139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21EF07-7695-4EA0-AE4C-FCE57F5EA9BE}" type="slidenum">
              <a:rPr lang="en-US" altLang="en-US" smtClean="0"/>
              <a:pPr/>
              <a:t>18</a:t>
            </a:fld>
            <a:endParaRPr lang="en-US" altLang="en-US"/>
          </a:p>
        </p:txBody>
      </p:sp>
      <p:sp>
        <p:nvSpPr>
          <p:cNvPr id="5" name="Date Placeholder 4">
            <a:extLst>
              <a:ext uri="{FF2B5EF4-FFF2-40B4-BE49-F238E27FC236}">
                <a16:creationId xmlns:a16="http://schemas.microsoft.com/office/drawing/2014/main" id="{E76DB163-D34F-41FE-873A-C00B7EC9D6B9}"/>
              </a:ext>
            </a:extLst>
          </p:cNvPr>
          <p:cNvSpPr>
            <a:spLocks noGrp="1"/>
          </p:cNvSpPr>
          <p:nvPr>
            <p:ph type="dt" idx="1"/>
          </p:nvPr>
        </p:nvSpPr>
        <p:spPr/>
        <p:txBody>
          <a:bodyPr/>
          <a:lstStyle/>
          <a:p>
            <a:pPr>
              <a:defRPr/>
            </a:pPr>
            <a:r>
              <a:rPr lang="en-US"/>
              <a:t>05/19/2024 AM</a:t>
            </a:r>
          </a:p>
        </p:txBody>
      </p:sp>
    </p:spTree>
    <p:extLst>
      <p:ext uri="{BB962C8B-B14F-4D97-AF65-F5344CB8AC3E}">
        <p14:creationId xmlns:p14="http://schemas.microsoft.com/office/powerpoint/2010/main" val="2761529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4950" y="228600"/>
            <a:ext cx="4303713" cy="3227388"/>
          </a:xfrm>
        </p:spPr>
      </p:sp>
      <p:sp>
        <p:nvSpPr>
          <p:cNvPr id="3" name="Notes Placeholder 2"/>
          <p:cNvSpPr>
            <a:spLocks noGrp="1"/>
          </p:cNvSpPr>
          <p:nvPr>
            <p:ph type="body" idx="1"/>
          </p:nvPr>
        </p:nvSpPr>
        <p:spPr>
          <a:xfrm>
            <a:off x="-1" y="3455987"/>
            <a:ext cx="7313507" cy="6145213"/>
          </a:xfrm>
        </p:spPr>
        <p:txBody>
          <a:bodyPr>
            <a:noAutofit/>
          </a:bodyPr>
          <a:lstStyle/>
          <a:p>
            <a:pPr>
              <a:lnSpc>
                <a:spcPts val="1200"/>
              </a:lnSpc>
            </a:pPr>
            <a:r>
              <a:rPr lang="en-US" b="1" dirty="0">
                <a:latin typeface="Arial" panose="020B0604020202020204" pitchFamily="34" charset="0"/>
                <a:cs typeface="Arial" panose="020B0604020202020204" pitchFamily="34" charset="0"/>
              </a:rPr>
              <a:t>Acts 2:38 KJV 38 </a:t>
            </a:r>
            <a:r>
              <a:rPr lang="en-US" dirty="0">
                <a:latin typeface="Arial" panose="020B0604020202020204" pitchFamily="34" charset="0"/>
                <a:cs typeface="Arial" panose="020B0604020202020204" pitchFamily="34" charset="0"/>
              </a:rPr>
              <a:t>Then Peter said unto them, Repent, and be baptized every one of you in the name of Jesus Christ for the remission of sins, and ye shall receive the gift of the Holy Ghost.</a:t>
            </a:r>
          </a:p>
          <a:p>
            <a:pPr>
              <a:lnSpc>
                <a:spcPts val="1200"/>
              </a:lnSpc>
            </a:pPr>
            <a:r>
              <a:rPr lang="en-US" b="1" dirty="0">
                <a:latin typeface="Arial" panose="020B0604020202020204" pitchFamily="34" charset="0"/>
                <a:cs typeface="Arial" panose="020B0604020202020204" pitchFamily="34" charset="0"/>
              </a:rPr>
              <a:t>Acts 22:16 KJV 16 </a:t>
            </a:r>
            <a:r>
              <a:rPr lang="en-US" dirty="0">
                <a:latin typeface="Arial" panose="020B0604020202020204" pitchFamily="34" charset="0"/>
                <a:cs typeface="Arial" panose="020B0604020202020204" pitchFamily="34" charset="0"/>
              </a:rPr>
              <a:t>And now why </a:t>
            </a:r>
            <a:r>
              <a:rPr lang="en-US" dirty="0" err="1">
                <a:latin typeface="Arial" panose="020B0604020202020204" pitchFamily="34" charset="0"/>
                <a:cs typeface="Arial" panose="020B0604020202020204" pitchFamily="34" charset="0"/>
              </a:rPr>
              <a:t>tarriest</a:t>
            </a:r>
            <a:r>
              <a:rPr lang="en-US" dirty="0">
                <a:latin typeface="Arial" panose="020B0604020202020204" pitchFamily="34" charset="0"/>
                <a:cs typeface="Arial" panose="020B0604020202020204" pitchFamily="34" charset="0"/>
              </a:rPr>
              <a:t> thou? arise, and be baptized, and wash away thy sins, calling on the name of the Lord.</a:t>
            </a:r>
          </a:p>
          <a:p>
            <a:pPr>
              <a:lnSpc>
                <a:spcPts val="1200"/>
              </a:lnSpc>
            </a:pPr>
            <a:r>
              <a:rPr lang="en-US" b="1" dirty="0">
                <a:latin typeface="Arial" panose="020B0604020202020204" pitchFamily="34" charset="0"/>
                <a:cs typeface="Arial" panose="020B0604020202020204" pitchFamily="34" charset="0"/>
              </a:rPr>
              <a:t>Romans 6:3-4 KJV 3  </a:t>
            </a:r>
            <a:r>
              <a:rPr lang="en-US" dirty="0">
                <a:latin typeface="Arial" panose="020B0604020202020204" pitchFamily="34" charset="0"/>
                <a:cs typeface="Arial" panose="020B0604020202020204" pitchFamily="34" charset="0"/>
              </a:rPr>
              <a:t>Know ye not, that so many of us as were baptized into Jesus Christ were baptized into his death? {were: or, are} 4 Therefore we are buried with him by baptism into death: that like as Christ was raised up from the dead by the glory of the Father, even so we also should walk in newness of life.</a:t>
            </a:r>
          </a:p>
          <a:p>
            <a:pPr>
              <a:lnSpc>
                <a:spcPts val="1200"/>
              </a:lnSpc>
            </a:pPr>
            <a:r>
              <a:rPr lang="en-US" b="1" dirty="0">
                <a:latin typeface="Arial" panose="020B0604020202020204" pitchFamily="34" charset="0"/>
                <a:cs typeface="Arial" panose="020B0604020202020204" pitchFamily="34" charset="0"/>
              </a:rPr>
              <a:t>Romans 6:5 KJV 5 </a:t>
            </a:r>
            <a:r>
              <a:rPr lang="en-US" dirty="0">
                <a:latin typeface="Arial" panose="020B0604020202020204" pitchFamily="34" charset="0"/>
                <a:cs typeface="Arial" panose="020B0604020202020204" pitchFamily="34" charset="0"/>
              </a:rPr>
              <a:t>For if we have been planted together in the likeness of his death, we shall be also in the likeness of his resurrection: 6 Knowing this, that </a:t>
            </a:r>
            <a:r>
              <a:rPr lang="en-US" b="1" dirty="0">
                <a:latin typeface="Arial" panose="020B0604020202020204" pitchFamily="34" charset="0"/>
                <a:cs typeface="Arial" panose="020B0604020202020204" pitchFamily="34" charset="0"/>
              </a:rPr>
              <a:t>our old man is crucified with him</a:t>
            </a:r>
            <a:r>
              <a:rPr lang="en-US" dirty="0">
                <a:latin typeface="Arial" panose="020B0604020202020204" pitchFamily="34" charset="0"/>
                <a:cs typeface="Arial" panose="020B0604020202020204" pitchFamily="34" charset="0"/>
              </a:rPr>
              <a:t>, that the body of sin might be destroyed, that henceforth we should not serve sin.</a:t>
            </a:r>
          </a:p>
          <a:p>
            <a:pPr>
              <a:lnSpc>
                <a:spcPts val="1200"/>
              </a:lnSpc>
            </a:pPr>
            <a:r>
              <a:rPr lang="en-US" b="1" dirty="0">
                <a:latin typeface="Arial" panose="020B0604020202020204" pitchFamily="34" charset="0"/>
                <a:cs typeface="Arial" panose="020B0604020202020204" pitchFamily="34" charset="0"/>
              </a:rPr>
              <a:t>Galatians 3:26-27 KJV 26 </a:t>
            </a:r>
            <a:r>
              <a:rPr lang="en-US" dirty="0">
                <a:latin typeface="Arial" panose="020B0604020202020204" pitchFamily="34" charset="0"/>
                <a:cs typeface="Arial" panose="020B0604020202020204" pitchFamily="34" charset="0"/>
              </a:rPr>
              <a:t>For ye are all the children of God by faith in Christ Jesus. 27 For as many of you as have been baptized into Christ have put on Christ.</a:t>
            </a:r>
          </a:p>
          <a:p>
            <a:pPr>
              <a:lnSpc>
                <a:spcPts val="1200"/>
              </a:lnSpc>
            </a:pPr>
            <a:r>
              <a:rPr lang="en-US" b="1" dirty="0">
                <a:latin typeface="Arial" panose="020B0604020202020204" pitchFamily="34" charset="0"/>
                <a:cs typeface="Arial" panose="020B0604020202020204" pitchFamily="34" charset="0"/>
              </a:rPr>
              <a:t>Ephesians 5:26 KJV 26 </a:t>
            </a:r>
            <a:r>
              <a:rPr lang="en-US" dirty="0">
                <a:latin typeface="Arial" panose="020B0604020202020204" pitchFamily="34" charset="0"/>
                <a:cs typeface="Arial" panose="020B0604020202020204" pitchFamily="34" charset="0"/>
              </a:rPr>
              <a:t>That he might sanctify and cleanse it with the washing of water by the word,</a:t>
            </a:r>
          </a:p>
          <a:p>
            <a:pPr>
              <a:lnSpc>
                <a:spcPts val="1200"/>
              </a:lnSpc>
            </a:pPr>
            <a:r>
              <a:rPr lang="en-US" b="1" dirty="0">
                <a:latin typeface="Arial" panose="020B0604020202020204" pitchFamily="34" charset="0"/>
                <a:cs typeface="Arial" panose="020B0604020202020204" pitchFamily="34" charset="0"/>
              </a:rPr>
              <a:t>Galatians 3:26-27 </a:t>
            </a:r>
            <a:r>
              <a:rPr lang="en-US" dirty="0">
                <a:latin typeface="Arial" panose="020B0604020202020204" pitchFamily="34" charset="0"/>
                <a:cs typeface="Arial" panose="020B0604020202020204" pitchFamily="34" charset="0"/>
              </a:rPr>
              <a:t>KJV 26 For ye are all the children of God by faith in Christ Jesus. 27 For as many of you as have been baptized into Christ have put on Christ.</a:t>
            </a:r>
          </a:p>
          <a:p>
            <a:pPr>
              <a:lnSpc>
                <a:spcPts val="1200"/>
              </a:lnSpc>
            </a:pPr>
            <a:r>
              <a:rPr lang="en-US" b="1" dirty="0">
                <a:latin typeface="Arial" panose="020B0604020202020204" pitchFamily="34" charset="0"/>
                <a:cs typeface="Arial" panose="020B0604020202020204" pitchFamily="34" charset="0"/>
              </a:rPr>
              <a:t>John 3:4-5 KJV 4 </a:t>
            </a:r>
            <a:r>
              <a:rPr lang="en-US" dirty="0">
                <a:latin typeface="Arial" panose="020B0604020202020204" pitchFamily="34" charset="0"/>
                <a:cs typeface="Arial" panose="020B0604020202020204" pitchFamily="34" charset="0"/>
              </a:rPr>
              <a:t>Nicodemus saith unto him, How can a man be born when he is old? can he enter the second time into his mother's womb, and be born? 5 Jesus answered, Verily, verily, I say unto thee, Except a man be born of water and of the Spirit, he cannot enter into the kingdom of God.</a:t>
            </a:r>
          </a:p>
          <a:p>
            <a:pPr>
              <a:lnSpc>
                <a:spcPts val="1200"/>
              </a:lnSpc>
            </a:pPr>
            <a:r>
              <a:rPr lang="en-US" b="1" dirty="0">
                <a:latin typeface="Arial" panose="020B0604020202020204" pitchFamily="34" charset="0"/>
                <a:cs typeface="Arial" panose="020B0604020202020204" pitchFamily="34" charset="0"/>
              </a:rPr>
              <a:t>1 Peter 3:21 KJV 21 </a:t>
            </a:r>
            <a:r>
              <a:rPr lang="en-US" dirty="0">
                <a:latin typeface="Arial" panose="020B0604020202020204" pitchFamily="34" charset="0"/>
                <a:cs typeface="Arial" panose="020B0604020202020204" pitchFamily="34" charset="0"/>
              </a:rPr>
              <a:t>The like figure whereunto even baptism doth also now save us (not the putting away of the filth of the flesh, but the answer of a good conscience toward God,) by the resurrection of Jesus Christ:</a:t>
            </a:r>
          </a:p>
          <a:p>
            <a:pPr>
              <a:lnSpc>
                <a:spcPts val="1200"/>
              </a:lnSpc>
            </a:pPr>
            <a:r>
              <a:rPr lang="en-US" b="1" dirty="0">
                <a:latin typeface="Arial" panose="020B0604020202020204" pitchFamily="34" charset="0"/>
                <a:cs typeface="Arial" panose="020B0604020202020204" pitchFamily="34" charset="0"/>
              </a:rPr>
              <a:t>Acts 2:47 KJV 47</a:t>
            </a:r>
            <a:r>
              <a:rPr lang="en-US" dirty="0">
                <a:latin typeface="Arial" panose="020B0604020202020204" pitchFamily="34" charset="0"/>
                <a:cs typeface="Arial" panose="020B0604020202020204" pitchFamily="34" charset="0"/>
              </a:rPr>
              <a:t> Praising God, and having </a:t>
            </a:r>
            <a:r>
              <a:rPr lang="en-US" dirty="0" err="1">
                <a:latin typeface="Arial" panose="020B0604020202020204" pitchFamily="34" charset="0"/>
                <a:cs typeface="Arial" panose="020B0604020202020204" pitchFamily="34" charset="0"/>
              </a:rPr>
              <a:t>favour</a:t>
            </a:r>
            <a:r>
              <a:rPr lang="en-US" dirty="0">
                <a:latin typeface="Arial" panose="020B0604020202020204" pitchFamily="34" charset="0"/>
                <a:cs typeface="Arial" panose="020B0604020202020204" pitchFamily="34" charset="0"/>
              </a:rPr>
              <a:t> with all the people. And the Lord added to the church daily such as should be saved.</a:t>
            </a:r>
          </a:p>
          <a:p>
            <a:pPr>
              <a:lnSpc>
                <a:spcPts val="1200"/>
              </a:lnSpc>
            </a:pPr>
            <a:r>
              <a:rPr lang="en-US" b="1" dirty="0">
                <a:latin typeface="Arial" panose="020B0604020202020204" pitchFamily="34" charset="0"/>
                <a:cs typeface="Arial" panose="020B0604020202020204" pitchFamily="34" charset="0"/>
              </a:rPr>
              <a:t>Acts 4:12 KJV 12 </a:t>
            </a:r>
            <a:r>
              <a:rPr lang="en-US" dirty="0">
                <a:latin typeface="Arial" panose="020B0604020202020204" pitchFamily="34" charset="0"/>
                <a:cs typeface="Arial" panose="020B0604020202020204" pitchFamily="34" charset="0"/>
              </a:rPr>
              <a:t>Neither is there salvation in any other: for there is none other name under heaven given among men, whereby we must be saved.</a:t>
            </a:r>
          </a:p>
          <a:p>
            <a:pPr>
              <a:lnSpc>
                <a:spcPts val="1200"/>
              </a:lnSpc>
            </a:pPr>
            <a:r>
              <a:rPr lang="en-US" b="1" dirty="0">
                <a:latin typeface="Arial" panose="020B0604020202020204" pitchFamily="34" charset="0"/>
                <a:cs typeface="Arial" panose="020B0604020202020204" pitchFamily="34" charset="0"/>
              </a:rPr>
              <a:t>Mark 16:16 KJV 16 </a:t>
            </a:r>
            <a:r>
              <a:rPr lang="en-US" dirty="0">
                <a:latin typeface="Arial" panose="020B0604020202020204" pitchFamily="34" charset="0"/>
                <a:cs typeface="Arial" panose="020B0604020202020204" pitchFamily="34" charset="0"/>
              </a:rPr>
              <a:t>He that believeth and is baptized shall be saved; but he that believeth not shall be damned.</a:t>
            </a:r>
          </a:p>
          <a:p>
            <a:pPr>
              <a:lnSpc>
                <a:spcPts val="1200"/>
              </a:lnSpc>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Ephesians 1:3 KJV 3 </a:t>
            </a:r>
            <a:r>
              <a:rPr lang="en-US" dirty="0">
                <a:latin typeface="Arial" panose="020B0604020202020204" pitchFamily="34" charset="0"/>
                <a:cs typeface="Arial" panose="020B0604020202020204" pitchFamily="34" charset="0"/>
              </a:rPr>
              <a:t>Blessed be the God and Father of our Lord Jesus Christ, who hath blessed us with all spiritual blessings in heavenly places </a:t>
            </a:r>
            <a:r>
              <a:rPr lang="en-US" b="1" i="0" dirty="0">
                <a:latin typeface="Arial" panose="020B0604020202020204" pitchFamily="34" charset="0"/>
                <a:cs typeface="Arial" panose="020B0604020202020204" pitchFamily="34" charset="0"/>
              </a:rPr>
              <a:t>in Christ:</a:t>
            </a:r>
          </a:p>
          <a:p>
            <a:pPr marL="171450" indent="-171450" defTabSz="966612">
              <a:buFont typeface="Wingdings" panose="05000000000000000000" pitchFamily="2" charset="2"/>
              <a:buChar char="§"/>
              <a:defRPr/>
            </a:pPr>
            <a:r>
              <a:rPr lang="en-US" b="1" dirty="0">
                <a:latin typeface="Arial" panose="020B0604020202020204" pitchFamily="34" charset="0"/>
                <a:cs typeface="Arial" panose="020B0604020202020204" pitchFamily="34" charset="0"/>
              </a:rPr>
              <a:t>Galatians 3:26-27 KJV 26 </a:t>
            </a:r>
            <a:r>
              <a:rPr lang="en-US" dirty="0">
                <a:latin typeface="Arial" panose="020B0604020202020204" pitchFamily="34" charset="0"/>
                <a:cs typeface="Arial" panose="020B0604020202020204" pitchFamily="34" charset="0"/>
              </a:rPr>
              <a:t>For ye are all the children of God by faith </a:t>
            </a:r>
            <a:r>
              <a:rPr lang="en-US" b="1" dirty="0">
                <a:latin typeface="Arial" panose="020B0604020202020204" pitchFamily="34" charset="0"/>
                <a:cs typeface="Arial" panose="020B0604020202020204" pitchFamily="34" charset="0"/>
              </a:rPr>
              <a:t>in Christ Jesus</a:t>
            </a:r>
            <a:r>
              <a:rPr lang="en-US" dirty="0">
                <a:latin typeface="Arial" panose="020B0604020202020204" pitchFamily="34" charset="0"/>
                <a:cs typeface="Arial" panose="020B0604020202020204" pitchFamily="34" charset="0"/>
              </a:rPr>
              <a:t>. 27 For as many of you as have been </a:t>
            </a:r>
            <a:r>
              <a:rPr lang="en-US" b="1" dirty="0">
                <a:latin typeface="Arial" panose="020B0604020202020204" pitchFamily="34" charset="0"/>
                <a:cs typeface="Arial" panose="020B0604020202020204" pitchFamily="34" charset="0"/>
              </a:rPr>
              <a:t>baptized into Christ </a:t>
            </a:r>
            <a:r>
              <a:rPr lang="en-US" dirty="0">
                <a:latin typeface="Arial" panose="020B0604020202020204" pitchFamily="34" charset="0"/>
                <a:cs typeface="Arial" panose="020B0604020202020204" pitchFamily="34" charset="0"/>
              </a:rPr>
              <a:t>have put on Christ.</a:t>
            </a:r>
          </a:p>
          <a:p>
            <a:endParaRPr lang="en-US" b="1" i="0" dirty="0">
              <a:latin typeface="Arial" panose="020B0604020202020204" pitchFamily="34" charset="0"/>
              <a:cs typeface="Arial" panose="020B0604020202020204" pitchFamily="34" charset="0"/>
            </a:endParaRPr>
          </a:p>
          <a:p>
            <a:endParaRPr lang="en-US" b="1" i="0" dirty="0"/>
          </a:p>
        </p:txBody>
      </p:sp>
      <p:sp>
        <p:nvSpPr>
          <p:cNvPr id="4" name="Slide Number Placeholder 3"/>
          <p:cNvSpPr>
            <a:spLocks noGrp="1"/>
          </p:cNvSpPr>
          <p:nvPr>
            <p:ph type="sldNum" sz="quarter" idx="5"/>
          </p:nvPr>
        </p:nvSpPr>
        <p:spPr/>
        <p:txBody>
          <a:bodyPr/>
          <a:lstStyle/>
          <a:p>
            <a:fld id="{3721EF07-7695-4EA0-AE4C-FCE57F5EA9BE}" type="slidenum">
              <a:rPr lang="en-US" altLang="en-US" smtClean="0"/>
              <a:pPr/>
              <a:t>19</a:t>
            </a:fld>
            <a:endParaRPr lang="en-US" altLang="en-US"/>
          </a:p>
        </p:txBody>
      </p:sp>
      <p:sp>
        <p:nvSpPr>
          <p:cNvPr id="5" name="Date Placeholder 4">
            <a:extLst>
              <a:ext uri="{FF2B5EF4-FFF2-40B4-BE49-F238E27FC236}">
                <a16:creationId xmlns:a16="http://schemas.microsoft.com/office/drawing/2014/main" id="{8EC18EEB-FE5A-4A83-93BD-9811BAD51886}"/>
              </a:ext>
            </a:extLst>
          </p:cNvPr>
          <p:cNvSpPr>
            <a:spLocks noGrp="1"/>
          </p:cNvSpPr>
          <p:nvPr>
            <p:ph type="dt" idx="1"/>
          </p:nvPr>
        </p:nvSpPr>
        <p:spPr/>
        <p:txBody>
          <a:bodyPr/>
          <a:lstStyle/>
          <a:p>
            <a:pPr>
              <a:defRPr/>
            </a:pPr>
            <a:r>
              <a:rPr lang="en-US"/>
              <a:t>05/19/2024 AM</a:t>
            </a:r>
          </a:p>
        </p:txBody>
      </p:sp>
    </p:spTree>
    <p:extLst>
      <p:ext uri="{BB962C8B-B14F-4D97-AF65-F5344CB8AC3E}">
        <p14:creationId xmlns:p14="http://schemas.microsoft.com/office/powerpoint/2010/main" val="144569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1" y="4321175"/>
            <a:ext cx="7313507" cy="5278359"/>
          </a:xfrm>
        </p:spPr>
        <p:txBody>
          <a:bodyPr>
            <a:noAutofit/>
          </a:bodyPr>
          <a:lstStyle/>
          <a:p>
            <a:pPr algn="l">
              <a:lnSpc>
                <a:spcPts val="1500"/>
              </a:lnSpc>
              <a:spcBef>
                <a:spcPts val="1200"/>
              </a:spcBef>
            </a:pPr>
            <a:endParaRPr lang="en-US" sz="1400" b="1" i="0" u="none"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721EF07-7695-4EA0-AE4C-FCE57F5EA9BE}" type="slidenum">
              <a:rPr lang="en-US" altLang="en-US" smtClean="0"/>
              <a:pPr/>
              <a:t>2</a:t>
            </a:fld>
            <a:endParaRPr lang="en-US" altLang="en-US"/>
          </a:p>
        </p:txBody>
      </p:sp>
      <p:sp>
        <p:nvSpPr>
          <p:cNvPr id="5" name="Date Placeholder 4">
            <a:extLst>
              <a:ext uri="{FF2B5EF4-FFF2-40B4-BE49-F238E27FC236}">
                <a16:creationId xmlns:a16="http://schemas.microsoft.com/office/drawing/2014/main" id="{E76DB163-D34F-41FE-873A-C00B7EC9D6B9}"/>
              </a:ext>
            </a:extLst>
          </p:cNvPr>
          <p:cNvSpPr>
            <a:spLocks noGrp="1"/>
          </p:cNvSpPr>
          <p:nvPr>
            <p:ph type="dt" idx="1"/>
          </p:nvPr>
        </p:nvSpPr>
        <p:spPr/>
        <p:txBody>
          <a:bodyPr/>
          <a:lstStyle/>
          <a:p>
            <a:pPr>
              <a:defRPr/>
            </a:pPr>
            <a:r>
              <a:rPr lang="en-US"/>
              <a:t>05/19/2024 AM</a:t>
            </a:r>
          </a:p>
        </p:txBody>
      </p:sp>
    </p:spTree>
    <p:extLst>
      <p:ext uri="{BB962C8B-B14F-4D97-AF65-F5344CB8AC3E}">
        <p14:creationId xmlns:p14="http://schemas.microsoft.com/office/powerpoint/2010/main" val="87257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1" y="4321175"/>
            <a:ext cx="7313507" cy="4798299"/>
          </a:xfrm>
        </p:spPr>
        <p:txBody>
          <a:bodyPr>
            <a:noAutofit/>
          </a:bodyPr>
          <a:lstStyle/>
          <a:p>
            <a:r>
              <a:rPr lang="en-US" b="0" i="0" u="none" strike="noStrike" baseline="0" dirty="0">
                <a:latin typeface="Arial" panose="020B0604020202020204" pitchFamily="34" charset="0"/>
                <a:cs typeface="Arial" panose="020B0604020202020204" pitchFamily="34" charset="0"/>
              </a:rPr>
              <a:t>It is telling that we do not read of </a:t>
            </a:r>
            <a:r>
              <a:rPr lang="en-US" b="1" i="0" u="none" strike="noStrike" baseline="0" dirty="0">
                <a:latin typeface="Arial" panose="020B0604020202020204" pitchFamily="34" charset="0"/>
                <a:cs typeface="Arial" panose="020B0604020202020204" pitchFamily="34" charset="0"/>
              </a:rPr>
              <a:t>“believing into Christ” </a:t>
            </a:r>
            <a:r>
              <a:rPr lang="en-US" b="0" i="0" u="none" strike="noStrike" baseline="0" dirty="0">
                <a:latin typeface="Arial" panose="020B0604020202020204" pitchFamily="34" charset="0"/>
                <a:cs typeface="Arial" panose="020B0604020202020204" pitchFamily="34" charset="0"/>
              </a:rPr>
              <a:t>or </a:t>
            </a:r>
            <a:r>
              <a:rPr lang="en-US" b="1" i="0" u="none" strike="noStrike" baseline="0" dirty="0">
                <a:latin typeface="Arial" panose="020B0604020202020204" pitchFamily="34" charset="0"/>
                <a:cs typeface="Arial" panose="020B0604020202020204" pitchFamily="34" charset="0"/>
              </a:rPr>
              <a:t>“repenting into Christ” </a:t>
            </a:r>
            <a:r>
              <a:rPr lang="en-US" b="0" i="0" u="none" strike="noStrike" baseline="0" dirty="0">
                <a:latin typeface="Arial" panose="020B0604020202020204" pitchFamily="34" charset="0"/>
                <a:cs typeface="Arial" panose="020B0604020202020204" pitchFamily="34" charset="0"/>
              </a:rPr>
              <a:t>or </a:t>
            </a:r>
            <a:r>
              <a:rPr lang="en-US" b="1" i="0" u="none" strike="noStrike" baseline="0" dirty="0">
                <a:latin typeface="Arial" panose="020B0604020202020204" pitchFamily="34" charset="0"/>
                <a:cs typeface="Arial" panose="020B0604020202020204" pitchFamily="34" charset="0"/>
              </a:rPr>
              <a:t>“confessing faith in to Christ.” </a:t>
            </a:r>
            <a:r>
              <a:rPr lang="en-US" b="0" i="0" u="none" strike="noStrike" baseline="0" dirty="0">
                <a:latin typeface="Arial" panose="020B0604020202020204" pitchFamily="34" charset="0"/>
                <a:cs typeface="Arial" panose="020B0604020202020204" pitchFamily="34" charset="0"/>
              </a:rPr>
              <a:t>Belief, repentance and confession of faith are essential in order to be saved, yet it is uniquely </a:t>
            </a:r>
            <a:r>
              <a:rPr lang="en-US" b="1" i="0" u="none" strike="noStrike" baseline="0" dirty="0">
                <a:latin typeface="Arial" panose="020B0604020202020204" pitchFamily="34" charset="0"/>
                <a:cs typeface="Arial" panose="020B0604020202020204" pitchFamily="34" charset="0"/>
              </a:rPr>
              <a:t>baptism</a:t>
            </a:r>
            <a:r>
              <a:rPr lang="en-US" b="0" i="0" u="none" strike="noStrike" baseline="0" dirty="0">
                <a:latin typeface="Arial" panose="020B0604020202020204" pitchFamily="34" charset="0"/>
                <a:cs typeface="Arial" panose="020B0604020202020204" pitchFamily="34" charset="0"/>
              </a:rPr>
              <a:t> that places one </a:t>
            </a:r>
            <a:r>
              <a:rPr lang="en-US" b="1" i="0" u="none" strike="noStrike" baseline="0" dirty="0">
                <a:latin typeface="Arial" panose="020B0604020202020204" pitchFamily="34" charset="0"/>
                <a:cs typeface="Arial" panose="020B0604020202020204" pitchFamily="34" charset="0"/>
              </a:rPr>
              <a:t>“in Christ.” In Christ </a:t>
            </a:r>
            <a:r>
              <a:rPr lang="en-US" b="0" i="0" u="none" strike="noStrike" baseline="0" dirty="0">
                <a:latin typeface="Arial" panose="020B0604020202020204" pitchFamily="34" charset="0"/>
                <a:cs typeface="Arial" panose="020B0604020202020204" pitchFamily="34" charset="0"/>
              </a:rPr>
              <a:t>we have a relationship with Him, not outside of Him. Yet, faith alone does not put one</a:t>
            </a:r>
            <a:r>
              <a:rPr lang="en-US" b="1" i="0" u="none" strike="noStrike" baseline="0" dirty="0">
                <a:latin typeface="Arial" panose="020B0604020202020204" pitchFamily="34" charset="0"/>
                <a:cs typeface="Arial" panose="020B0604020202020204" pitchFamily="34" charset="0"/>
              </a:rPr>
              <a:t> “in Christ” </a:t>
            </a:r>
            <a:r>
              <a:rPr lang="en-US" b="0" i="0" u="none" strike="noStrike" baseline="0" dirty="0">
                <a:latin typeface="Arial" panose="020B0604020202020204" pitchFamily="34" charset="0"/>
                <a:cs typeface="Arial" panose="020B0604020202020204" pitchFamily="34" charset="0"/>
              </a:rPr>
              <a:t>like baptism does. Hence, faith alone (without baptism) does not produce </a:t>
            </a:r>
            <a:r>
              <a:rPr lang="en-US" b="1" i="0" u="none" strike="noStrike" baseline="0" dirty="0">
                <a:latin typeface="Arial" panose="020B0604020202020204" pitchFamily="34" charset="0"/>
                <a:cs typeface="Arial" panose="020B0604020202020204" pitchFamily="34" charset="0"/>
              </a:rPr>
              <a:t>“a new creation” </a:t>
            </a:r>
            <a:r>
              <a:rPr lang="en-US" b="0" i="0" u="none" strike="noStrike" baseline="0" dirty="0">
                <a:latin typeface="Arial" panose="020B0604020202020204" pitchFamily="34" charset="0"/>
                <a:cs typeface="Arial" panose="020B0604020202020204" pitchFamily="34" charset="0"/>
              </a:rPr>
              <a:t>who</a:t>
            </a:r>
            <a:r>
              <a:rPr lang="en-US" b="1" i="0" u="none" strike="noStrike" baseline="0" dirty="0">
                <a:latin typeface="Arial" panose="020B0604020202020204" pitchFamily="34" charset="0"/>
                <a:cs typeface="Arial" panose="020B0604020202020204" pitchFamily="34" charset="0"/>
              </a:rPr>
              <a:t> </a:t>
            </a:r>
            <a:r>
              <a:rPr lang="en-US" b="0" i="0" u="none" strike="noStrike" baseline="0" dirty="0">
                <a:latin typeface="Arial" panose="020B0604020202020204" pitchFamily="34" charset="0"/>
                <a:cs typeface="Arial" panose="020B0604020202020204" pitchFamily="34" charset="0"/>
              </a:rPr>
              <a:t>is</a:t>
            </a:r>
            <a:r>
              <a:rPr lang="en-US" b="1" i="0" u="none" strike="noStrike" baseline="0" dirty="0">
                <a:latin typeface="Arial" panose="020B0604020202020204" pitchFamily="34" charset="0"/>
                <a:cs typeface="Arial" panose="020B0604020202020204" pitchFamily="34" charset="0"/>
              </a:rPr>
              <a:t> “in Christ.”</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Rom. 10:10 </a:t>
            </a:r>
            <a:r>
              <a:rPr lang="en-US" dirty="0">
                <a:latin typeface="Arial" panose="020B0604020202020204" pitchFamily="34" charset="0"/>
                <a:cs typeface="Arial" panose="020B0604020202020204" pitchFamily="34" charset="0"/>
              </a:rPr>
              <a:t>- For with the heart man </a:t>
            </a:r>
            <a:r>
              <a:rPr lang="en-US" b="1" dirty="0">
                <a:latin typeface="Arial" panose="020B0604020202020204" pitchFamily="34" charset="0"/>
                <a:cs typeface="Arial" panose="020B0604020202020204" pitchFamily="34" charset="0"/>
              </a:rPr>
              <a:t>believeth unto righteousness</a:t>
            </a:r>
            <a:r>
              <a:rPr lang="en-US" dirty="0">
                <a:latin typeface="Arial" panose="020B0604020202020204" pitchFamily="34" charset="0"/>
                <a:cs typeface="Arial" panose="020B0604020202020204" pitchFamily="34" charset="0"/>
              </a:rPr>
              <a:t>; and with the mouth confession is made </a:t>
            </a:r>
            <a:r>
              <a:rPr lang="en-US" b="1" dirty="0">
                <a:latin typeface="Arial" panose="020B0604020202020204" pitchFamily="34" charset="0"/>
                <a:cs typeface="Arial" panose="020B0604020202020204" pitchFamily="34" charset="0"/>
              </a:rPr>
              <a:t>unto salvation</a:t>
            </a:r>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Acts 11:18 </a:t>
            </a:r>
            <a:r>
              <a:rPr lang="en-US" dirty="0">
                <a:latin typeface="Arial" panose="020B0604020202020204" pitchFamily="34" charset="0"/>
                <a:cs typeface="Arial" panose="020B0604020202020204" pitchFamily="34" charset="0"/>
              </a:rPr>
              <a:t>- when they heard these things, they held their peace, and glorified God, saying, Then hath God also to the Gentiles granted </a:t>
            </a:r>
            <a:r>
              <a:rPr lang="en-US" b="1" dirty="0">
                <a:latin typeface="Arial" panose="020B0604020202020204" pitchFamily="34" charset="0"/>
                <a:cs typeface="Arial" panose="020B0604020202020204" pitchFamily="34" charset="0"/>
              </a:rPr>
              <a:t>repentance unto life.</a:t>
            </a:r>
          </a:p>
          <a:p>
            <a:r>
              <a:rPr lang="en-US" b="1" dirty="0">
                <a:latin typeface="Arial" panose="020B0604020202020204" pitchFamily="34" charset="0"/>
                <a:cs typeface="Arial" panose="020B0604020202020204" pitchFamily="34" charset="0"/>
              </a:rPr>
              <a:t>Rom. 10:10 </a:t>
            </a:r>
            <a:r>
              <a:rPr lang="en-US" dirty="0">
                <a:latin typeface="Arial" panose="020B0604020202020204" pitchFamily="34" charset="0"/>
                <a:cs typeface="Arial" panose="020B0604020202020204" pitchFamily="34" charset="0"/>
              </a:rPr>
              <a:t>- For with the heart man believeth </a:t>
            </a:r>
            <a:r>
              <a:rPr lang="en-US" b="1" dirty="0">
                <a:latin typeface="Arial" panose="020B0604020202020204" pitchFamily="34" charset="0"/>
                <a:cs typeface="Arial" panose="020B0604020202020204" pitchFamily="34" charset="0"/>
              </a:rPr>
              <a:t>unto</a:t>
            </a:r>
            <a:r>
              <a:rPr lang="en-US" dirty="0">
                <a:latin typeface="Arial" panose="020B0604020202020204" pitchFamily="34" charset="0"/>
                <a:cs typeface="Arial" panose="020B0604020202020204" pitchFamily="34" charset="0"/>
              </a:rPr>
              <a:t> righteousness; and </a:t>
            </a:r>
            <a:r>
              <a:rPr lang="en-US" b="1" dirty="0">
                <a:latin typeface="Arial" panose="020B0604020202020204" pitchFamily="34" charset="0"/>
                <a:cs typeface="Arial" panose="020B0604020202020204" pitchFamily="34" charset="0"/>
              </a:rPr>
              <a:t>with the mouth confession is made unto salvation</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Rom. 6:3-6 </a:t>
            </a:r>
            <a:r>
              <a:rPr lang="en-US" dirty="0">
                <a:latin typeface="Arial" panose="020B0604020202020204" pitchFamily="34" charset="0"/>
                <a:cs typeface="Arial" panose="020B0604020202020204" pitchFamily="34" charset="0"/>
              </a:rPr>
              <a:t>- Know ye not, that so many of us as were </a:t>
            </a:r>
            <a:r>
              <a:rPr lang="en-US" b="1" dirty="0">
                <a:latin typeface="Arial" panose="020B0604020202020204" pitchFamily="34" charset="0"/>
                <a:cs typeface="Arial" panose="020B0604020202020204" pitchFamily="34" charset="0"/>
              </a:rPr>
              <a:t>baptized </a:t>
            </a:r>
            <a:r>
              <a:rPr lang="en-US" b="1" i="1" u="sng" dirty="0">
                <a:latin typeface="Arial" panose="020B0604020202020204" pitchFamily="34" charset="0"/>
                <a:cs typeface="Arial" panose="020B0604020202020204" pitchFamily="34" charset="0"/>
              </a:rPr>
              <a:t>into</a:t>
            </a:r>
            <a:r>
              <a:rPr lang="en-US" b="1" dirty="0">
                <a:latin typeface="Arial" panose="020B0604020202020204" pitchFamily="34" charset="0"/>
                <a:cs typeface="Arial" panose="020B0604020202020204" pitchFamily="34" charset="0"/>
              </a:rPr>
              <a:t> Jesus Christ </a:t>
            </a:r>
            <a:r>
              <a:rPr lang="en-US" dirty="0">
                <a:latin typeface="Arial" panose="020B0604020202020204" pitchFamily="34" charset="0"/>
                <a:cs typeface="Arial" panose="020B0604020202020204" pitchFamily="34" charset="0"/>
              </a:rPr>
              <a:t>were </a:t>
            </a:r>
            <a:r>
              <a:rPr lang="en-US" b="1" dirty="0">
                <a:latin typeface="Arial" panose="020B0604020202020204" pitchFamily="34" charset="0"/>
                <a:cs typeface="Arial" panose="020B0604020202020204" pitchFamily="34" charset="0"/>
              </a:rPr>
              <a:t>baptized </a:t>
            </a:r>
            <a:r>
              <a:rPr lang="en-US" b="1" i="1" u="sng" dirty="0">
                <a:latin typeface="Arial" panose="020B0604020202020204" pitchFamily="34" charset="0"/>
                <a:cs typeface="Arial" panose="020B0604020202020204" pitchFamily="34" charset="0"/>
              </a:rPr>
              <a:t>into</a:t>
            </a:r>
            <a:r>
              <a:rPr lang="en-US" b="1" dirty="0">
                <a:latin typeface="Arial" panose="020B0604020202020204" pitchFamily="34" charset="0"/>
                <a:cs typeface="Arial" panose="020B0604020202020204" pitchFamily="34" charset="0"/>
              </a:rPr>
              <a:t> his death</a:t>
            </a:r>
            <a:r>
              <a:rPr lang="en-US" dirty="0">
                <a:latin typeface="Arial" panose="020B0604020202020204" pitchFamily="34" charset="0"/>
                <a:cs typeface="Arial" panose="020B0604020202020204" pitchFamily="34" charset="0"/>
              </a:rPr>
              <a:t>?  4 Therefore we are buried with him by </a:t>
            </a:r>
            <a:r>
              <a:rPr lang="en-US" b="0" dirty="0">
                <a:latin typeface="Arial" panose="020B0604020202020204" pitchFamily="34" charset="0"/>
                <a:cs typeface="Arial" panose="020B0604020202020204" pitchFamily="34" charset="0"/>
              </a:rPr>
              <a:t>baptism into death</a:t>
            </a:r>
            <a:r>
              <a:rPr lang="en-US" dirty="0">
                <a:latin typeface="Arial" panose="020B0604020202020204" pitchFamily="34" charset="0"/>
                <a:cs typeface="Arial" panose="020B0604020202020204" pitchFamily="34" charset="0"/>
              </a:rPr>
              <a:t>: that like as Christ was raised up from the dead by the glory of the Father, even so we also should walk in newness of life. 5 For if we have been planted together in the likeness of his death, we shall be also in the likeness of his resurrection: 6 Knowing this, that our old man is crucified with him, that the body of sin might be destroyed, that henceforth we should not serve sin.</a:t>
            </a:r>
          </a:p>
          <a:p>
            <a:r>
              <a:rPr lang="en-US" b="1" dirty="0">
                <a:latin typeface="Arial" panose="020B0604020202020204" pitchFamily="34" charset="0"/>
                <a:cs typeface="Arial" panose="020B0604020202020204" pitchFamily="34" charset="0"/>
              </a:rPr>
              <a:t>Gal. 3:26-27 </a:t>
            </a:r>
            <a:r>
              <a:rPr lang="en-US" dirty="0">
                <a:latin typeface="Arial" panose="020B0604020202020204" pitchFamily="34" charset="0"/>
                <a:cs typeface="Arial" panose="020B0604020202020204" pitchFamily="34" charset="0"/>
              </a:rPr>
              <a:t>- For ye are all the children of God by faith in Christ Jesus. 27 For as many of you as have been </a:t>
            </a:r>
            <a:r>
              <a:rPr lang="en-US" b="1" dirty="0">
                <a:latin typeface="Arial" panose="020B0604020202020204" pitchFamily="34" charset="0"/>
                <a:cs typeface="Arial" panose="020B0604020202020204" pitchFamily="34" charset="0"/>
              </a:rPr>
              <a:t>baptized into Christ have put on Christ</a:t>
            </a:r>
            <a:r>
              <a:rPr lang="en-US" dirty="0">
                <a:latin typeface="Arial" panose="020B0604020202020204" pitchFamily="34" charset="0"/>
                <a:cs typeface="Arial" panose="020B0604020202020204" pitchFamily="34" charset="0"/>
              </a:rPr>
              <a:t>.</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Eph. 1:3 </a:t>
            </a:r>
            <a:r>
              <a:rPr lang="en-US" dirty="0">
                <a:latin typeface="Arial" panose="020B0604020202020204" pitchFamily="34" charset="0"/>
                <a:cs typeface="Arial" panose="020B0604020202020204" pitchFamily="34" charset="0"/>
              </a:rPr>
              <a:t>-  Blessed be the God and Father of our Lord Jesus Christ, who hath blessed us with </a:t>
            </a:r>
            <a:r>
              <a:rPr lang="en-US" b="1" dirty="0">
                <a:latin typeface="Arial" panose="020B0604020202020204" pitchFamily="34" charset="0"/>
                <a:cs typeface="Arial" panose="020B0604020202020204" pitchFamily="34" charset="0"/>
              </a:rPr>
              <a:t>all spiritual blessings in heavenly places in Christ</a:t>
            </a:r>
            <a:r>
              <a:rPr lang="en-US" dirty="0">
                <a:latin typeface="Arial" panose="020B0604020202020204" pitchFamily="34" charset="0"/>
                <a:cs typeface="Arial" panose="020B0604020202020204" pitchFamily="34" charset="0"/>
              </a:rPr>
              <a:t>: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REDEMPTION - Eph. 1:7 </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In whom (Christ) we have redemption through his blood, </a:t>
            </a:r>
            <a:r>
              <a:rPr lang="en-US" dirty="0">
                <a:latin typeface="Arial" panose="020B0604020202020204" pitchFamily="34" charset="0"/>
                <a:cs typeface="Arial" panose="020B0604020202020204" pitchFamily="34" charset="0"/>
              </a:rPr>
              <a:t>the forgiveness of sins, according to the riches of his grace;</a:t>
            </a:r>
          </a:p>
          <a:p>
            <a:r>
              <a:rPr lang="en-US" b="1" dirty="0">
                <a:latin typeface="Arial" panose="020B0604020202020204" pitchFamily="34" charset="0"/>
                <a:cs typeface="Arial" panose="020B0604020202020204" pitchFamily="34" charset="0"/>
              </a:rPr>
              <a:t>A NEW CREATION - 2 Cor. 5:17 </a:t>
            </a:r>
            <a:r>
              <a:rPr lang="en-US" dirty="0">
                <a:latin typeface="Arial" panose="020B0604020202020204" pitchFamily="34" charset="0"/>
                <a:cs typeface="Arial" panose="020B0604020202020204" pitchFamily="34" charset="0"/>
              </a:rPr>
              <a:t>- Therefore if any man </a:t>
            </a:r>
            <a:r>
              <a:rPr lang="en-US" b="1" dirty="0">
                <a:latin typeface="Arial" panose="020B0604020202020204" pitchFamily="34" charset="0"/>
                <a:cs typeface="Arial" panose="020B0604020202020204" pitchFamily="34" charset="0"/>
              </a:rPr>
              <a:t>be in Christ, he is a new creature</a:t>
            </a:r>
            <a:r>
              <a:rPr lang="en-US" dirty="0">
                <a:latin typeface="Arial" panose="020B0604020202020204" pitchFamily="34" charset="0"/>
                <a:cs typeface="Arial" panose="020B0604020202020204" pitchFamily="34" charset="0"/>
              </a:rPr>
              <a:t>: old things are passed away; behold, all things are become new.</a:t>
            </a:r>
          </a:p>
          <a:p>
            <a:r>
              <a:rPr lang="en-US" b="1" dirty="0">
                <a:latin typeface="Arial" panose="020B0604020202020204" pitchFamily="34" charset="0"/>
                <a:cs typeface="Arial" panose="020B0604020202020204" pitchFamily="34" charset="0"/>
              </a:rPr>
              <a:t>REMISSION OF SINS - Matt. 26:28 </a:t>
            </a:r>
            <a:r>
              <a:rPr lang="en-US" dirty="0">
                <a:latin typeface="Arial" panose="020B0604020202020204" pitchFamily="34" charset="0"/>
                <a:cs typeface="Arial" panose="020B0604020202020204" pitchFamily="34" charset="0"/>
              </a:rPr>
              <a:t>- For this </a:t>
            </a:r>
            <a:r>
              <a:rPr lang="en-US" b="1" dirty="0">
                <a:latin typeface="Arial" panose="020B0604020202020204" pitchFamily="34" charset="0"/>
                <a:cs typeface="Arial" panose="020B0604020202020204" pitchFamily="34" charset="0"/>
              </a:rPr>
              <a:t>is my blood of the new testament, which is shed for many for the remission of sin</a:t>
            </a:r>
            <a:r>
              <a:rPr lang="en-US" dirty="0">
                <a:latin typeface="Arial" panose="020B0604020202020204" pitchFamily="34" charset="0"/>
                <a:cs typeface="Arial" panose="020B0604020202020204" pitchFamily="34" charset="0"/>
              </a:rPr>
              <a:t>s.</a:t>
            </a:r>
          </a:p>
          <a:p>
            <a:r>
              <a:rPr lang="en-US" b="1" dirty="0">
                <a:latin typeface="Arial" panose="020B0604020202020204" pitchFamily="34" charset="0"/>
                <a:cs typeface="Arial" panose="020B0604020202020204" pitchFamily="34" charset="0"/>
              </a:rPr>
              <a:t>SANCIFICATION - Heb. 13:12 </a:t>
            </a:r>
            <a:r>
              <a:rPr lang="en-US" dirty="0">
                <a:latin typeface="Arial" panose="020B0604020202020204" pitchFamily="34" charset="0"/>
                <a:cs typeface="Arial" panose="020B0604020202020204" pitchFamily="34" charset="0"/>
              </a:rPr>
              <a:t>- Wherefore Jesus also, that he might </a:t>
            </a:r>
            <a:r>
              <a:rPr lang="en-US" b="1" dirty="0">
                <a:latin typeface="Arial" panose="020B0604020202020204" pitchFamily="34" charset="0"/>
                <a:cs typeface="Arial" panose="020B0604020202020204" pitchFamily="34" charset="0"/>
              </a:rPr>
              <a:t>sanctify the people with his own blood</a:t>
            </a:r>
            <a:r>
              <a:rPr lang="en-US" dirty="0">
                <a:latin typeface="Arial" panose="020B0604020202020204" pitchFamily="34" charset="0"/>
                <a:cs typeface="Arial" panose="020B0604020202020204" pitchFamily="34" charset="0"/>
              </a:rPr>
              <a:t>, suffered without the gate. </a:t>
            </a:r>
          </a:p>
          <a:p>
            <a:r>
              <a:rPr lang="en-US" b="1" dirty="0">
                <a:latin typeface="Arial" panose="020B0604020202020204" pitchFamily="34" charset="0"/>
                <a:cs typeface="Arial" panose="020B0604020202020204" pitchFamily="34" charset="0"/>
              </a:rPr>
              <a:t>JUSTIFICATION AND SALVATION - Rom. 5:9 </a:t>
            </a:r>
            <a:r>
              <a:rPr lang="en-US" dirty="0">
                <a:latin typeface="Arial" panose="020B0604020202020204" pitchFamily="34" charset="0"/>
                <a:cs typeface="Arial" panose="020B0604020202020204" pitchFamily="34" charset="0"/>
              </a:rPr>
              <a:t>- Much more then, being </a:t>
            </a:r>
            <a:r>
              <a:rPr lang="en-US" b="1" dirty="0">
                <a:latin typeface="Arial" panose="020B0604020202020204" pitchFamily="34" charset="0"/>
                <a:cs typeface="Arial" panose="020B0604020202020204" pitchFamily="34" charset="0"/>
              </a:rPr>
              <a:t>now justified by his blood</a:t>
            </a:r>
            <a:r>
              <a:rPr lang="en-US" dirty="0">
                <a:latin typeface="Arial" panose="020B0604020202020204" pitchFamily="34" charset="0"/>
                <a:cs typeface="Arial" panose="020B0604020202020204" pitchFamily="34" charset="0"/>
              </a:rPr>
              <a:t>, we shall be </a:t>
            </a:r>
            <a:r>
              <a:rPr lang="en-US" b="1" dirty="0">
                <a:latin typeface="Arial" panose="020B0604020202020204" pitchFamily="34" charset="0"/>
                <a:cs typeface="Arial" panose="020B0604020202020204" pitchFamily="34" charset="0"/>
              </a:rPr>
              <a:t>saved from wrath through him</a:t>
            </a:r>
            <a:r>
              <a:rPr lang="en-US" dirty="0">
                <a:latin typeface="Arial" panose="020B0604020202020204" pitchFamily="34" charset="0"/>
                <a:cs typeface="Arial" panose="020B0604020202020204" pitchFamily="34" charset="0"/>
              </a:rPr>
              <a:t>.</a:t>
            </a:r>
          </a:p>
          <a:p>
            <a:pPr defTabSz="966612">
              <a:defRPr/>
            </a:pPr>
            <a:r>
              <a:rPr lang="en-US" b="1" dirty="0">
                <a:latin typeface="Arial" panose="020B0604020202020204" pitchFamily="34" charset="0"/>
                <a:cs typeface="Arial" panose="020B0604020202020204" pitchFamily="34" charset="0"/>
              </a:rPr>
              <a:t>Eph. 1:3 </a:t>
            </a:r>
            <a:r>
              <a:rPr lang="en-US" dirty="0">
                <a:latin typeface="Arial" panose="020B0604020202020204" pitchFamily="34" charset="0"/>
                <a:cs typeface="Arial" panose="020B0604020202020204" pitchFamily="34" charset="0"/>
              </a:rPr>
              <a:t>-  Blessed be the God and Father of our Lord Jesus Christ, who hath blessed us with </a:t>
            </a:r>
            <a:r>
              <a:rPr lang="en-US" b="1" dirty="0">
                <a:latin typeface="Arial" panose="020B0604020202020204" pitchFamily="34" charset="0"/>
                <a:cs typeface="Arial" panose="020B0604020202020204" pitchFamily="34" charset="0"/>
              </a:rPr>
              <a:t>all spiritual blessings in heavenly places in Christ</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endParaRPr lang="en-US" b="0" i="0" u="none" strike="noStrike" baseline="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3A89E1F-654B-4003-9C4C-CA948607455C}" type="slidenum">
              <a:rPr lang="en-US" smtClean="0"/>
              <a:t>20</a:t>
            </a:fld>
            <a:endParaRPr lang="en-US"/>
          </a:p>
        </p:txBody>
      </p:sp>
      <p:sp>
        <p:nvSpPr>
          <p:cNvPr id="5" name="Date Placeholder 4">
            <a:extLst>
              <a:ext uri="{FF2B5EF4-FFF2-40B4-BE49-F238E27FC236}">
                <a16:creationId xmlns:a16="http://schemas.microsoft.com/office/drawing/2014/main" id="{49952717-B9B7-46DC-8462-FD4459177671}"/>
              </a:ext>
            </a:extLst>
          </p:cNvPr>
          <p:cNvSpPr>
            <a:spLocks noGrp="1"/>
          </p:cNvSpPr>
          <p:nvPr>
            <p:ph type="dt" idx="1"/>
          </p:nvPr>
        </p:nvSpPr>
        <p:spPr/>
        <p:txBody>
          <a:bodyPr/>
          <a:lstStyle/>
          <a:p>
            <a:pPr>
              <a:defRPr/>
            </a:pPr>
            <a:r>
              <a:rPr lang="en-US"/>
              <a:t>05/19/2024 AM</a:t>
            </a:r>
          </a:p>
        </p:txBody>
      </p:sp>
    </p:spTree>
    <p:extLst>
      <p:ext uri="{BB962C8B-B14F-4D97-AF65-F5344CB8AC3E}">
        <p14:creationId xmlns:p14="http://schemas.microsoft.com/office/powerpoint/2010/main" val="4273930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6A23042-BD9C-4D76-B830-D186BF5B5597}"/>
              </a:ext>
            </a:extLst>
          </p:cNvPr>
          <p:cNvSpPr>
            <a:spLocks noGrp="1" noRot="1" noChangeAspect="1" noChangeArrowheads="1" noTextEdit="1"/>
          </p:cNvSpPr>
          <p:nvPr>
            <p:ph type="sldImg"/>
          </p:nvPr>
        </p:nvSpPr>
        <p:spPr>
          <a:xfrm>
            <a:off x="1257300" y="720725"/>
            <a:ext cx="4800600" cy="3600450"/>
          </a:xfrm>
          <a:ln/>
        </p:spPr>
      </p:sp>
      <p:sp>
        <p:nvSpPr>
          <p:cNvPr id="33795" name="Notes Placeholder 2">
            <a:extLst>
              <a:ext uri="{FF2B5EF4-FFF2-40B4-BE49-F238E27FC236}">
                <a16:creationId xmlns:a16="http://schemas.microsoft.com/office/drawing/2014/main" id="{DA3D658F-15A0-4357-87AB-5591EF544AFE}"/>
              </a:ext>
            </a:extLst>
          </p:cNvPr>
          <p:cNvSpPr>
            <a:spLocks noGrp="1"/>
          </p:cNvSpPr>
          <p:nvPr>
            <p:ph type="body" idx="1"/>
          </p:nvPr>
        </p:nvSpPr>
        <p:spPr>
          <a:xfrm>
            <a:off x="1" y="4321176"/>
            <a:ext cx="7313507" cy="527835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latin typeface="Arial" panose="020B0604020202020204" pitchFamily="34" charset="0"/>
                <a:cs typeface="Arial" panose="020B0604020202020204" pitchFamily="34" charset="0"/>
              </a:rPr>
              <a:t>Acts 2:36-37 - </a:t>
            </a:r>
            <a:r>
              <a:rPr lang="en-US" altLang="en-US" dirty="0">
                <a:latin typeface="Arial" panose="020B0604020202020204" pitchFamily="34" charset="0"/>
                <a:cs typeface="Arial" panose="020B0604020202020204" pitchFamily="34" charset="0"/>
              </a:rPr>
              <a:t>36 Therefore let all the house of Israel know assuredly, that God hath made that same Jesus, whom ye have crucified, both Lord and Christ. 37 Now when they heard this, they were pricked in their heart, and said unto Peter and to the rest of the apostles, Men and brethren, </a:t>
            </a:r>
            <a:r>
              <a:rPr lang="en-US" altLang="en-US" b="1" dirty="0">
                <a:latin typeface="Arial" panose="020B0604020202020204" pitchFamily="34" charset="0"/>
                <a:cs typeface="Arial" panose="020B0604020202020204" pitchFamily="34" charset="0"/>
              </a:rPr>
              <a:t>what shall we do?</a:t>
            </a:r>
          </a:p>
          <a:p>
            <a:pPr>
              <a:defRPr/>
            </a:pPr>
            <a:r>
              <a:rPr lang="en-US" altLang="en-US" b="1" dirty="0">
                <a:latin typeface="Arial" panose="020B0604020202020204" pitchFamily="34" charset="0"/>
                <a:cs typeface="Arial" panose="020B0604020202020204" pitchFamily="34" charset="0"/>
              </a:rPr>
              <a:t>Rom. 10:17 </a:t>
            </a:r>
            <a:r>
              <a:rPr lang="en-US" altLang="en-US" dirty="0">
                <a:latin typeface="Arial" panose="020B0604020202020204" pitchFamily="34" charset="0"/>
                <a:cs typeface="Arial" panose="020B0604020202020204" pitchFamily="34" charset="0"/>
              </a:rPr>
              <a:t>- So then faith cometh by hearing, and hearing by the word of God.</a:t>
            </a:r>
          </a:p>
          <a:p>
            <a:pPr>
              <a:defRPr/>
            </a:pPr>
            <a:r>
              <a:rPr lang="en-US" altLang="en-US" b="1" dirty="0">
                <a:latin typeface="Arial" panose="020B0604020202020204" pitchFamily="34" charset="0"/>
                <a:cs typeface="Arial" panose="020B0604020202020204" pitchFamily="34" charset="0"/>
              </a:rPr>
              <a:t>Jn. 8:24 </a:t>
            </a:r>
            <a:r>
              <a:rPr lang="en-US" altLang="en-US" dirty="0">
                <a:latin typeface="Arial" panose="020B0604020202020204" pitchFamily="34" charset="0"/>
                <a:cs typeface="Arial" panose="020B0604020202020204" pitchFamily="34" charset="0"/>
              </a:rPr>
              <a:t>-  I said therefore unto you, that ye shall die in your sins: for if ye believe not that I am he, ye shall die in your sins.</a:t>
            </a:r>
          </a:p>
          <a:p>
            <a:pPr>
              <a:defRPr/>
            </a:pPr>
            <a:r>
              <a:rPr lang="en-US" altLang="en-US" b="1" dirty="0">
                <a:latin typeface="Arial" panose="020B0604020202020204" pitchFamily="34" charset="0"/>
                <a:cs typeface="Arial" panose="020B0604020202020204" pitchFamily="34" charset="0"/>
              </a:rPr>
              <a:t>Acts 17:30-31 </a:t>
            </a:r>
            <a:r>
              <a:rPr lang="en-US" altLang="en-US" dirty="0">
                <a:latin typeface="Arial" panose="020B0604020202020204" pitchFamily="34" charset="0"/>
                <a:cs typeface="Arial" panose="020B0604020202020204" pitchFamily="34" charset="0"/>
              </a:rPr>
              <a:t>- And the times of this ignorance God winked at; but now </a:t>
            </a:r>
            <a:r>
              <a:rPr lang="en-US" altLang="en-US" dirty="0" err="1">
                <a:latin typeface="Arial" panose="020B0604020202020204" pitchFamily="34" charset="0"/>
                <a:cs typeface="Arial" panose="020B0604020202020204" pitchFamily="34" charset="0"/>
              </a:rPr>
              <a:t>commandeth</a:t>
            </a:r>
            <a:r>
              <a:rPr lang="en-US" altLang="en-US" dirty="0">
                <a:latin typeface="Arial" panose="020B0604020202020204" pitchFamily="34" charset="0"/>
                <a:cs typeface="Arial" panose="020B0604020202020204" pitchFamily="34" charset="0"/>
              </a:rPr>
              <a:t> all men every where to repent: </a:t>
            </a:r>
            <a:r>
              <a:rPr lang="en-US" altLang="en-US" b="1" dirty="0">
                <a:latin typeface="Arial" panose="020B0604020202020204" pitchFamily="34" charset="0"/>
                <a:cs typeface="Arial" panose="020B0604020202020204" pitchFamily="34" charset="0"/>
              </a:rPr>
              <a:t>31</a:t>
            </a:r>
            <a:r>
              <a:rPr lang="en-US" altLang="en-US" dirty="0">
                <a:latin typeface="Arial" panose="020B0604020202020204" pitchFamily="34" charset="0"/>
                <a:cs typeface="Arial" panose="020B0604020202020204" pitchFamily="34" charset="0"/>
              </a:rPr>
              <a:t> Because he hath appointed a day, in the which he will judge the world in righteousness by that man whom he hath ordained; whereof he hath given assurance unto all men, in that he hath raised him from the dead.</a:t>
            </a:r>
          </a:p>
          <a:p>
            <a:pPr>
              <a:defRPr/>
            </a:pPr>
            <a:r>
              <a:rPr lang="en-US" altLang="en-US" b="1" dirty="0">
                <a:latin typeface="Arial" panose="020B0604020202020204" pitchFamily="34" charset="0"/>
                <a:cs typeface="Arial" panose="020B0604020202020204" pitchFamily="34" charset="0"/>
              </a:rPr>
              <a:t>Matt. 10:32</a:t>
            </a:r>
            <a:r>
              <a:rPr lang="en-US" altLang="en-US" dirty="0">
                <a:latin typeface="Arial" panose="020B0604020202020204" pitchFamily="34" charset="0"/>
                <a:cs typeface="Arial" panose="020B0604020202020204" pitchFamily="34" charset="0"/>
              </a:rPr>
              <a:t>- Whosoever therefore shall confess me before men, him will I confess also before my Father which is in heaven.</a:t>
            </a:r>
          </a:p>
          <a:p>
            <a:pPr>
              <a:defRPr/>
            </a:pPr>
            <a:r>
              <a:rPr lang="en-US" altLang="en-US" b="1" dirty="0">
                <a:latin typeface="Arial" panose="020B0604020202020204" pitchFamily="34" charset="0"/>
                <a:cs typeface="Arial" panose="020B0604020202020204" pitchFamily="34" charset="0"/>
              </a:rPr>
              <a:t>Acts 2:38 </a:t>
            </a:r>
            <a:r>
              <a:rPr lang="en-US" altLang="en-US" dirty="0">
                <a:latin typeface="Arial" panose="020B0604020202020204" pitchFamily="34" charset="0"/>
                <a:cs typeface="Arial" panose="020B0604020202020204" pitchFamily="34" charset="0"/>
              </a:rPr>
              <a:t>- Then Peter said unto them, Repent, and be baptized every one of you in the name of Jesus Christ for the remission of sins, and ye shall receive the gift of the Holy Ghost.</a:t>
            </a:r>
          </a:p>
          <a:p>
            <a:pPr>
              <a:defRPr/>
            </a:pPr>
            <a:r>
              <a:rPr lang="en-US" altLang="en-US" b="1" dirty="0">
                <a:latin typeface="Arial" panose="020B0604020202020204" pitchFamily="34" charset="0"/>
                <a:cs typeface="Arial" panose="020B0604020202020204" pitchFamily="34" charset="0"/>
              </a:rPr>
              <a:t>1 Jn. 1:7-9 </a:t>
            </a:r>
            <a:r>
              <a:rPr lang="en-US" altLang="en-US" dirty="0">
                <a:latin typeface="Arial" panose="020B0604020202020204" pitchFamily="34" charset="0"/>
                <a:cs typeface="Arial" panose="020B0604020202020204" pitchFamily="34" charset="0"/>
              </a:rPr>
              <a:t>- But if we walk in the light, as he is in the light, we have fellowship one with another, and the blood of Jesus Christ his Son </a:t>
            </a:r>
            <a:r>
              <a:rPr lang="en-US" altLang="en-US" dirty="0" err="1">
                <a:latin typeface="Arial" panose="020B0604020202020204" pitchFamily="34" charset="0"/>
                <a:cs typeface="Arial" panose="020B0604020202020204" pitchFamily="34" charset="0"/>
              </a:rPr>
              <a:t>cleanseth</a:t>
            </a:r>
            <a:r>
              <a:rPr lang="en-US" altLang="en-US" dirty="0">
                <a:latin typeface="Arial" panose="020B0604020202020204" pitchFamily="34" charset="0"/>
                <a:cs typeface="Arial" panose="020B0604020202020204" pitchFamily="34" charset="0"/>
              </a:rPr>
              <a:t> us from all sin. 8 If we say that we have no sin, we deceive ourselves, and the truth is not in us. 9 If we confess our sins, he is faithful and just to forgive us our sins, and to cleanse us from all unrighteousness.</a:t>
            </a:r>
          </a:p>
          <a:p>
            <a:pPr>
              <a:defRPr/>
            </a:pPr>
            <a:r>
              <a:rPr lang="en-US" altLang="en-US" b="1" dirty="0">
                <a:latin typeface="Arial" panose="020B0604020202020204" pitchFamily="34" charset="0"/>
                <a:cs typeface="Arial" panose="020B0604020202020204" pitchFamily="34" charset="0"/>
              </a:rPr>
              <a:t>Rev. 2:10 </a:t>
            </a:r>
            <a:r>
              <a:rPr lang="en-US" altLang="en-US"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b="1" dirty="0">
                <a:latin typeface="Arial" panose="020B0604020202020204" pitchFamily="34" charset="0"/>
                <a:cs typeface="Arial" panose="020B0604020202020204" pitchFamily="34" charset="0"/>
              </a:rPr>
              <a:t>be thou faithful unto death, and I will give thee a crown of life.</a:t>
            </a:r>
          </a:p>
        </p:txBody>
      </p:sp>
      <p:sp>
        <p:nvSpPr>
          <p:cNvPr id="27652" name="Slide Number Placeholder 3">
            <a:extLst>
              <a:ext uri="{FF2B5EF4-FFF2-40B4-BE49-F238E27FC236}">
                <a16:creationId xmlns:a16="http://schemas.microsoft.com/office/drawing/2014/main" id="{4CB5F7CB-DCEC-4445-9D4C-C0AF3BC42EA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1036425" indent="-398626">
              <a:defRPr>
                <a:solidFill>
                  <a:schemeClr val="tx1"/>
                </a:solidFill>
                <a:latin typeface="Tahoma" panose="020B0604030504040204" pitchFamily="34" charset="0"/>
              </a:defRPr>
            </a:lvl2pPr>
            <a:lvl3pPr marL="1594501" indent="-318900">
              <a:defRPr>
                <a:solidFill>
                  <a:schemeClr val="tx1"/>
                </a:solidFill>
                <a:latin typeface="Tahoma" panose="020B0604030504040204" pitchFamily="34" charset="0"/>
              </a:defRPr>
            </a:lvl3pPr>
            <a:lvl4pPr marL="2232302" indent="-318900">
              <a:defRPr>
                <a:solidFill>
                  <a:schemeClr val="tx1"/>
                </a:solidFill>
                <a:latin typeface="Tahoma" panose="020B0604030504040204" pitchFamily="34" charset="0"/>
              </a:defRPr>
            </a:lvl4pPr>
            <a:lvl5pPr marL="2870104" indent="-318900">
              <a:defRPr>
                <a:solidFill>
                  <a:schemeClr val="tx1"/>
                </a:solidFill>
                <a:latin typeface="Tahoma" panose="020B0604030504040204" pitchFamily="34" charset="0"/>
              </a:defRPr>
            </a:lvl5pPr>
            <a:lvl6pPr marL="3507906" indent="-318900" eaLnBrk="0" fontAlgn="base" hangingPunct="0">
              <a:spcBef>
                <a:spcPct val="0"/>
              </a:spcBef>
              <a:spcAft>
                <a:spcPct val="0"/>
              </a:spcAft>
              <a:defRPr>
                <a:solidFill>
                  <a:schemeClr val="tx1"/>
                </a:solidFill>
                <a:latin typeface="Tahoma" panose="020B0604030504040204" pitchFamily="34" charset="0"/>
              </a:defRPr>
            </a:lvl6pPr>
            <a:lvl7pPr marL="4145705" indent="-318900" eaLnBrk="0" fontAlgn="base" hangingPunct="0">
              <a:spcBef>
                <a:spcPct val="0"/>
              </a:spcBef>
              <a:spcAft>
                <a:spcPct val="0"/>
              </a:spcAft>
              <a:defRPr>
                <a:solidFill>
                  <a:schemeClr val="tx1"/>
                </a:solidFill>
                <a:latin typeface="Tahoma" panose="020B0604030504040204" pitchFamily="34" charset="0"/>
              </a:defRPr>
            </a:lvl7pPr>
            <a:lvl8pPr marL="4783504" indent="-318900" eaLnBrk="0" fontAlgn="base" hangingPunct="0">
              <a:spcBef>
                <a:spcPct val="0"/>
              </a:spcBef>
              <a:spcAft>
                <a:spcPct val="0"/>
              </a:spcAft>
              <a:defRPr>
                <a:solidFill>
                  <a:schemeClr val="tx1"/>
                </a:solidFill>
                <a:latin typeface="Tahoma" panose="020B0604030504040204" pitchFamily="34" charset="0"/>
              </a:defRPr>
            </a:lvl8pPr>
            <a:lvl9pPr marL="5421307" indent="-318900" eaLnBrk="0" fontAlgn="base" hangingPunct="0">
              <a:spcBef>
                <a:spcPct val="0"/>
              </a:spcBef>
              <a:spcAft>
                <a:spcPct val="0"/>
              </a:spcAft>
              <a:defRPr>
                <a:solidFill>
                  <a:schemeClr val="tx1"/>
                </a:solidFill>
                <a:latin typeface="Tahoma" panose="020B0604030504040204" pitchFamily="34" charset="0"/>
              </a:defRPr>
            </a:lvl9pPr>
          </a:lstStyle>
          <a:p>
            <a:fld id="{895D2958-39BF-49B1-9712-C7565CDB518C}"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
        <p:nvSpPr>
          <p:cNvPr id="2" name="Date Placeholder 1">
            <a:extLst>
              <a:ext uri="{FF2B5EF4-FFF2-40B4-BE49-F238E27FC236}">
                <a16:creationId xmlns:a16="http://schemas.microsoft.com/office/drawing/2014/main" id="{D099DEB7-4DF4-4BAF-A685-23C872E15E23}"/>
              </a:ext>
            </a:extLst>
          </p:cNvPr>
          <p:cNvSpPr>
            <a:spLocks noGrp="1"/>
          </p:cNvSpPr>
          <p:nvPr>
            <p:ph type="dt" idx="1"/>
          </p:nvPr>
        </p:nvSpPr>
        <p:spPr/>
        <p:txBody>
          <a:bodyPr/>
          <a:lstStyle/>
          <a:p>
            <a:r>
              <a:rPr lang="en-US"/>
              <a:t>05/19/2024 AM</a:t>
            </a:r>
          </a:p>
        </p:txBody>
      </p:sp>
    </p:spTree>
    <p:extLst>
      <p:ext uri="{BB962C8B-B14F-4D97-AF65-F5344CB8AC3E}">
        <p14:creationId xmlns:p14="http://schemas.microsoft.com/office/powerpoint/2010/main" val="311773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A769CE3-29CC-475F-8349-9B92C56A7253}"/>
              </a:ext>
            </a:extLst>
          </p:cNvPr>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E9CEC51-8966-409C-ABEA-844B39E92FF2}"/>
              </a:ext>
            </a:extLst>
          </p:cNvPr>
          <p:cNvSpPr>
            <a:spLocks noGrp="1"/>
          </p:cNvSpPr>
          <p:nvPr>
            <p:ph type="body" idx="1"/>
          </p:nvPr>
        </p:nvSpPr>
        <p:spPr bwMode="auto">
          <a:xfrm>
            <a:off x="-1" y="4419600"/>
            <a:ext cx="7313507" cy="44615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James 2:24 </a:t>
            </a:r>
            <a:r>
              <a:rPr lang="en-US" altLang="en-US" dirty="0"/>
              <a:t>Ye see then how that by works a man is justified, and </a:t>
            </a:r>
            <a:r>
              <a:rPr lang="en-US" altLang="en-US" b="1" dirty="0"/>
              <a:t>not by faith only</a:t>
            </a:r>
            <a:r>
              <a:rPr lang="en-US" altLang="en-US" dirty="0"/>
              <a:t>. (KJV)</a:t>
            </a:r>
          </a:p>
        </p:txBody>
      </p:sp>
      <p:sp>
        <p:nvSpPr>
          <p:cNvPr id="23556" name="Slide Number Placeholder 3">
            <a:extLst>
              <a:ext uri="{FF2B5EF4-FFF2-40B4-BE49-F238E27FC236}">
                <a16:creationId xmlns:a16="http://schemas.microsoft.com/office/drawing/2014/main" id="{C45EDF33-7270-490E-871B-52DE345B666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20DCA5-4E72-419C-BB8B-1DAFBA655CF0}"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
        <p:nvSpPr>
          <p:cNvPr id="2" name="Date Placeholder 1">
            <a:extLst>
              <a:ext uri="{FF2B5EF4-FFF2-40B4-BE49-F238E27FC236}">
                <a16:creationId xmlns:a16="http://schemas.microsoft.com/office/drawing/2014/main" id="{3EE92192-933D-4723-A0E0-38CB88CA2ABB}"/>
              </a:ext>
            </a:extLst>
          </p:cNvPr>
          <p:cNvSpPr>
            <a:spLocks noGrp="1"/>
          </p:cNvSpPr>
          <p:nvPr>
            <p:ph type="dt" idx="1"/>
          </p:nvPr>
        </p:nvSpPr>
        <p:spPr/>
        <p:txBody>
          <a:bodyPr/>
          <a:lstStyle/>
          <a:p>
            <a:pPr>
              <a:defRPr/>
            </a:pPr>
            <a:r>
              <a:rPr lang="en-US"/>
              <a:t>05/19/2024 AM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858BB6C-A02F-4F13-BE41-881EA9711ED0}"/>
              </a:ext>
            </a:extLst>
          </p:cNvPr>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75651F9-7E33-4027-8D9C-E311EE2A8478}"/>
              </a:ext>
            </a:extLst>
          </p:cNvPr>
          <p:cNvSpPr>
            <a:spLocks noGrp="1"/>
          </p:cNvSpPr>
          <p:nvPr>
            <p:ph type="body" idx="1"/>
          </p:nvPr>
        </p:nvSpPr>
        <p:spPr bwMode="auto">
          <a:xfrm>
            <a:off x="-1" y="4321175"/>
            <a:ext cx="7313507" cy="52783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spcBef>
                <a:spcPct val="0"/>
              </a:spcBef>
            </a:pPr>
            <a:r>
              <a:rPr lang="en-US" altLang="en-US" b="1" dirty="0">
                <a:latin typeface="Arial" panose="020B0604020202020204" pitchFamily="34" charset="0"/>
                <a:cs typeface="Arial" panose="020B0604020202020204" pitchFamily="34" charset="0"/>
              </a:rPr>
              <a:t>1 John 2:3-5 KJV 1</a:t>
            </a:r>
            <a:r>
              <a:rPr lang="en-US" altLang="en-US" dirty="0">
                <a:latin typeface="Arial" panose="020B0604020202020204" pitchFamily="34" charset="0"/>
                <a:cs typeface="Arial" panose="020B0604020202020204" pitchFamily="34" charset="0"/>
              </a:rPr>
              <a:t> My little children, these things write I unto you, that ye sin not. And if any man sin, we have an advocate with the Father, Jesus Christ the righteous: </a:t>
            </a:r>
            <a:r>
              <a:rPr lang="en-US" altLang="en-US" b="1"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 And he is the </a:t>
            </a:r>
            <a:r>
              <a:rPr lang="en-US" altLang="en-US" b="1" i="1" u="sng" dirty="0">
                <a:latin typeface="Arial" panose="020B0604020202020204" pitchFamily="34" charset="0"/>
                <a:cs typeface="Arial" panose="020B0604020202020204" pitchFamily="34" charset="0"/>
              </a:rPr>
              <a:t>propitiation</a:t>
            </a:r>
            <a:r>
              <a:rPr lang="en-US" altLang="en-US" dirty="0">
                <a:latin typeface="Arial" panose="020B0604020202020204" pitchFamily="34" charset="0"/>
                <a:cs typeface="Arial" panose="020B0604020202020204" pitchFamily="34" charset="0"/>
              </a:rPr>
              <a:t> for our sins: and not for ours only, but also for the sins of the whole world.3 And hereby we do know that we know him, if we keep his commandmen</a:t>
            </a:r>
            <a:r>
              <a:rPr lang="en-US" altLang="en-US" b="1" dirty="0">
                <a:latin typeface="Arial" panose="020B0604020202020204" pitchFamily="34" charset="0"/>
                <a:cs typeface="Arial" panose="020B0604020202020204" pitchFamily="34" charset="0"/>
              </a:rPr>
              <a:t>ts</a:t>
            </a:r>
            <a:r>
              <a:rPr lang="en-US" altLang="en-US" dirty="0">
                <a:latin typeface="Arial" panose="020B0604020202020204" pitchFamily="34" charset="0"/>
                <a:cs typeface="Arial" panose="020B0604020202020204" pitchFamily="34" charset="0"/>
              </a:rPr>
              <a:t>. 4 He that saith, I know him, and </a:t>
            </a:r>
            <a:r>
              <a:rPr lang="en-US" altLang="en-US" dirty="0" err="1">
                <a:latin typeface="Arial" panose="020B0604020202020204" pitchFamily="34" charset="0"/>
                <a:cs typeface="Arial" panose="020B0604020202020204" pitchFamily="34" charset="0"/>
              </a:rPr>
              <a:t>keepeth</a:t>
            </a:r>
            <a:r>
              <a:rPr lang="en-US" altLang="en-US" dirty="0">
                <a:latin typeface="Arial" panose="020B0604020202020204" pitchFamily="34" charset="0"/>
                <a:cs typeface="Arial" panose="020B0604020202020204" pitchFamily="34" charset="0"/>
              </a:rPr>
              <a:t> not his commandments, is a liar, and the truth is not in him. 5 But whoso </a:t>
            </a:r>
            <a:r>
              <a:rPr lang="en-US" altLang="en-US" dirty="0" err="1">
                <a:latin typeface="Arial" panose="020B0604020202020204" pitchFamily="34" charset="0"/>
                <a:cs typeface="Arial" panose="020B0604020202020204" pitchFamily="34" charset="0"/>
              </a:rPr>
              <a:t>keepeth</a:t>
            </a:r>
            <a:r>
              <a:rPr lang="en-US" altLang="en-US" dirty="0">
                <a:latin typeface="Arial" panose="020B0604020202020204" pitchFamily="34" charset="0"/>
                <a:cs typeface="Arial" panose="020B0604020202020204" pitchFamily="34" charset="0"/>
              </a:rPr>
              <a:t> his word, </a:t>
            </a:r>
            <a:r>
              <a:rPr lang="en-US" altLang="en-US" b="1" dirty="0">
                <a:latin typeface="Arial" panose="020B0604020202020204" pitchFamily="34" charset="0"/>
                <a:cs typeface="Arial" panose="020B0604020202020204" pitchFamily="34" charset="0"/>
              </a:rPr>
              <a:t>in him verily is the love of God perfected</a:t>
            </a:r>
            <a:r>
              <a:rPr lang="en-US" altLang="en-US" dirty="0">
                <a:latin typeface="Arial" panose="020B0604020202020204" pitchFamily="34" charset="0"/>
                <a:cs typeface="Arial" panose="020B0604020202020204" pitchFamily="34" charset="0"/>
              </a:rPr>
              <a:t>: hereby know we that we are </a:t>
            </a:r>
            <a:r>
              <a:rPr lang="en-US" altLang="en-US" b="1" dirty="0">
                <a:latin typeface="Arial" panose="020B0604020202020204" pitchFamily="34" charset="0"/>
                <a:cs typeface="Arial" panose="020B0604020202020204" pitchFamily="34" charset="0"/>
              </a:rPr>
              <a:t>in him.</a:t>
            </a:r>
          </a:p>
          <a:p>
            <a:pPr eaLnBrk="1" hangingPunct="1">
              <a:spcBef>
                <a:spcPct val="0"/>
              </a:spcBef>
            </a:pPr>
            <a:endParaRPr lang="en-US" altLang="en-US" b="1"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Acts 4:12 KJV 12 </a:t>
            </a:r>
            <a:r>
              <a:rPr lang="en-US" altLang="en-US" b="0" dirty="0">
                <a:latin typeface="Arial" panose="020B0604020202020204" pitchFamily="34" charset="0"/>
                <a:cs typeface="Arial" panose="020B0604020202020204" pitchFamily="34" charset="0"/>
              </a:rPr>
              <a:t>Neither is there salvation </a:t>
            </a:r>
            <a:r>
              <a:rPr lang="en-US" altLang="en-US" b="1" dirty="0">
                <a:latin typeface="Arial" panose="020B0604020202020204" pitchFamily="34" charset="0"/>
                <a:cs typeface="Arial" panose="020B0604020202020204" pitchFamily="34" charset="0"/>
              </a:rPr>
              <a:t>in any other</a:t>
            </a:r>
            <a:r>
              <a:rPr lang="en-US" altLang="en-US" b="0" dirty="0">
                <a:latin typeface="Arial" panose="020B0604020202020204" pitchFamily="34" charset="0"/>
                <a:cs typeface="Arial" panose="020B0604020202020204" pitchFamily="34" charset="0"/>
              </a:rPr>
              <a:t>: for there is </a:t>
            </a:r>
            <a:r>
              <a:rPr lang="en-US" altLang="en-US" b="1" dirty="0">
                <a:latin typeface="Arial" panose="020B0604020202020204" pitchFamily="34" charset="0"/>
                <a:cs typeface="Arial" panose="020B0604020202020204" pitchFamily="34" charset="0"/>
              </a:rPr>
              <a:t>none other name </a:t>
            </a:r>
            <a:r>
              <a:rPr lang="en-US" altLang="en-US" b="0" dirty="0">
                <a:latin typeface="Arial" panose="020B0604020202020204" pitchFamily="34" charset="0"/>
                <a:cs typeface="Arial" panose="020B0604020202020204" pitchFamily="34" charset="0"/>
              </a:rPr>
              <a:t>under heaven given among men, whereby we must be saved.</a:t>
            </a:r>
          </a:p>
          <a:p>
            <a:pPr eaLnBrk="1" hangingPunct="1">
              <a:spcBef>
                <a:spcPct val="0"/>
              </a:spcBef>
            </a:pPr>
            <a:endParaRPr lang="en-US" altLang="en-US" b="0"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Romans 6:23 KJV 23 </a:t>
            </a:r>
            <a:r>
              <a:rPr lang="en-US" altLang="en-US" b="0" dirty="0">
                <a:latin typeface="Arial" panose="020B0604020202020204" pitchFamily="34" charset="0"/>
                <a:cs typeface="Arial" panose="020B0604020202020204" pitchFamily="34" charset="0"/>
              </a:rPr>
              <a:t>For the wages of sin is death; but </a:t>
            </a:r>
            <a:r>
              <a:rPr lang="en-US" altLang="en-US" b="1" dirty="0">
                <a:latin typeface="Arial" panose="020B0604020202020204" pitchFamily="34" charset="0"/>
                <a:cs typeface="Arial" panose="020B0604020202020204" pitchFamily="34" charset="0"/>
              </a:rPr>
              <a:t>the gift of God is eternal life </a:t>
            </a:r>
            <a:r>
              <a:rPr lang="en-US" altLang="en-US" b="1" i="1" u="sng" dirty="0">
                <a:latin typeface="Arial" panose="020B0604020202020204" pitchFamily="34" charset="0"/>
                <a:cs typeface="Arial" panose="020B0604020202020204" pitchFamily="34" charset="0"/>
              </a:rPr>
              <a:t>through</a:t>
            </a:r>
            <a:r>
              <a:rPr lang="en-US" altLang="en-US" b="1" dirty="0">
                <a:latin typeface="Arial" panose="020B0604020202020204" pitchFamily="34" charset="0"/>
                <a:cs typeface="Arial" panose="020B0604020202020204" pitchFamily="34" charset="0"/>
              </a:rPr>
              <a:t> Jesus Christ our Lord.</a:t>
            </a:r>
          </a:p>
          <a:p>
            <a:pPr eaLnBrk="1" hangingPunct="1">
              <a:spcBef>
                <a:spcPct val="0"/>
              </a:spcBef>
            </a:pPr>
            <a:endParaRPr lang="en-US" altLang="en-US" b="1" dirty="0">
              <a:latin typeface="Arial" panose="020B0604020202020204" pitchFamily="34" charset="0"/>
              <a:cs typeface="Arial" panose="020B0604020202020204" pitchFamily="34" charset="0"/>
            </a:endParaRPr>
          </a:p>
          <a:p>
            <a:pPr eaLnBrk="1" hangingPunct="1">
              <a:spcBef>
                <a:spcPct val="0"/>
              </a:spcBef>
            </a:pPr>
            <a:endParaRPr lang="en-US" altLang="en-US" b="1" dirty="0"/>
          </a:p>
        </p:txBody>
      </p:sp>
      <p:sp>
        <p:nvSpPr>
          <p:cNvPr id="22532" name="Slide Number Placeholder 3">
            <a:extLst>
              <a:ext uri="{FF2B5EF4-FFF2-40B4-BE49-F238E27FC236}">
                <a16:creationId xmlns:a16="http://schemas.microsoft.com/office/drawing/2014/main" id="{3BFB41EB-6A8A-424C-A63C-EF317D3A833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508623-AED9-482F-86EE-894DC6C591AC}"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
        <p:nvSpPr>
          <p:cNvPr id="2" name="Date Placeholder 1">
            <a:extLst>
              <a:ext uri="{FF2B5EF4-FFF2-40B4-BE49-F238E27FC236}">
                <a16:creationId xmlns:a16="http://schemas.microsoft.com/office/drawing/2014/main" id="{99A540D1-3E34-48A1-B149-C3EBBAA0E330}"/>
              </a:ext>
            </a:extLst>
          </p:cNvPr>
          <p:cNvSpPr>
            <a:spLocks noGrp="1"/>
          </p:cNvSpPr>
          <p:nvPr>
            <p:ph type="dt" idx="1"/>
          </p:nvPr>
        </p:nvSpPr>
        <p:spPr/>
        <p:txBody>
          <a:bodyPr/>
          <a:lstStyle/>
          <a:p>
            <a:pPr>
              <a:defRPr/>
            </a:pPr>
            <a:r>
              <a:rPr lang="en-US"/>
              <a:t>05/19/2024 AM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122238"/>
            <a:ext cx="4800600" cy="3600450"/>
          </a:xfrm>
        </p:spPr>
      </p:sp>
      <p:sp>
        <p:nvSpPr>
          <p:cNvPr id="3" name="Notes Placeholder 2"/>
          <p:cNvSpPr>
            <a:spLocks noGrp="1"/>
          </p:cNvSpPr>
          <p:nvPr>
            <p:ph type="body" idx="1"/>
          </p:nvPr>
        </p:nvSpPr>
        <p:spPr>
          <a:xfrm>
            <a:off x="-1" y="3722689"/>
            <a:ext cx="7313507" cy="5876846"/>
          </a:xfrm>
        </p:spPr>
        <p:txBody>
          <a:bodyPr>
            <a:noAutofit/>
          </a:bodyPr>
          <a:lstStyle/>
          <a:p>
            <a:pPr>
              <a:lnSpc>
                <a:spcPts val="1300"/>
              </a:lnSpc>
            </a:pPr>
            <a:r>
              <a:rPr lang="en-US" b="1" i="0" u="none" strike="noStrike" baseline="0" dirty="0">
                <a:latin typeface="Arial" panose="020B0604020202020204" pitchFamily="34" charset="0"/>
                <a:cs typeface="Arial" panose="020B0604020202020204" pitchFamily="34" charset="0"/>
              </a:rPr>
              <a:t>Ephesians 1:1-7 KJV 1 </a:t>
            </a:r>
            <a:r>
              <a:rPr lang="en-US" b="0" i="0" u="none" strike="noStrike" baseline="0" dirty="0">
                <a:latin typeface="Arial" panose="020B0604020202020204" pitchFamily="34" charset="0"/>
                <a:cs typeface="Arial" panose="020B0604020202020204" pitchFamily="34" charset="0"/>
              </a:rPr>
              <a:t>Paul, an apostle of Jesus Christ by the will of God, to the saints which are at Ephesus, and to the </a:t>
            </a:r>
            <a:r>
              <a:rPr lang="en-US" b="1" i="0" u="none" strike="noStrike" baseline="0" dirty="0">
                <a:latin typeface="Arial" panose="020B0604020202020204" pitchFamily="34" charset="0"/>
                <a:cs typeface="Arial" panose="020B0604020202020204" pitchFamily="34" charset="0"/>
              </a:rPr>
              <a:t>faithful in Christ Jesus</a:t>
            </a:r>
            <a:r>
              <a:rPr lang="en-US" b="0" i="0" u="none" strike="noStrike" baseline="0" dirty="0">
                <a:latin typeface="Arial" panose="020B0604020202020204" pitchFamily="34" charset="0"/>
                <a:cs typeface="Arial" panose="020B0604020202020204" pitchFamily="34" charset="0"/>
              </a:rPr>
              <a:t>: </a:t>
            </a:r>
            <a:r>
              <a:rPr lang="en-US" b="1" i="0" u="none" strike="noStrike" baseline="0" dirty="0">
                <a:latin typeface="Arial" panose="020B0604020202020204" pitchFamily="34" charset="0"/>
                <a:cs typeface="Arial" panose="020B0604020202020204" pitchFamily="34" charset="0"/>
              </a:rPr>
              <a:t>2 Grace</a:t>
            </a:r>
            <a:r>
              <a:rPr lang="en-US" b="0" i="0" u="none" strike="noStrike" baseline="0" dirty="0">
                <a:latin typeface="Arial" panose="020B0604020202020204" pitchFamily="34" charset="0"/>
                <a:cs typeface="Arial" panose="020B0604020202020204" pitchFamily="34" charset="0"/>
              </a:rPr>
              <a:t> be to you, and </a:t>
            </a:r>
            <a:r>
              <a:rPr lang="en-US" b="1" i="0" u="none" strike="noStrike" baseline="0" dirty="0">
                <a:latin typeface="Arial" panose="020B0604020202020204" pitchFamily="34" charset="0"/>
                <a:cs typeface="Arial" panose="020B0604020202020204" pitchFamily="34" charset="0"/>
              </a:rPr>
              <a:t>peace</a:t>
            </a:r>
            <a:r>
              <a:rPr lang="en-US" b="0" i="0" u="none" strike="noStrike" baseline="0" dirty="0">
                <a:latin typeface="Arial" panose="020B0604020202020204" pitchFamily="34" charset="0"/>
                <a:cs typeface="Arial" panose="020B0604020202020204" pitchFamily="34" charset="0"/>
              </a:rPr>
              <a:t>, from God our Father, and from the Lord Jesus Christ. </a:t>
            </a:r>
            <a:r>
              <a:rPr lang="en-US" b="1" i="0" u="none" strike="noStrike" baseline="0" dirty="0">
                <a:latin typeface="Arial" panose="020B0604020202020204" pitchFamily="34" charset="0"/>
                <a:cs typeface="Arial" panose="020B0604020202020204" pitchFamily="34" charset="0"/>
              </a:rPr>
              <a:t>3</a:t>
            </a:r>
            <a:r>
              <a:rPr lang="en-US" b="0" i="0" u="none" strike="noStrike" baseline="0" dirty="0">
                <a:latin typeface="Arial" panose="020B0604020202020204" pitchFamily="34" charset="0"/>
                <a:cs typeface="Arial" panose="020B0604020202020204" pitchFamily="34" charset="0"/>
              </a:rPr>
              <a:t> Blessed be the God and Father of our Lord Jesus Christ, </a:t>
            </a:r>
            <a:r>
              <a:rPr lang="en-US" b="1" i="0" u="none" strike="noStrike" baseline="0" dirty="0">
                <a:latin typeface="Arial" panose="020B0604020202020204" pitchFamily="34" charset="0"/>
                <a:cs typeface="Arial" panose="020B0604020202020204" pitchFamily="34" charset="0"/>
              </a:rPr>
              <a:t>who hath blessed us with all spiritual blessings in heavenly places in Christ: 4 </a:t>
            </a:r>
            <a:r>
              <a:rPr lang="en-US" b="0" i="0" u="none" strike="noStrike" baseline="0" dirty="0">
                <a:latin typeface="Arial" panose="020B0604020202020204" pitchFamily="34" charset="0"/>
                <a:cs typeface="Arial" panose="020B0604020202020204" pitchFamily="34" charset="0"/>
              </a:rPr>
              <a:t>According as he hath </a:t>
            </a:r>
            <a:r>
              <a:rPr lang="en-US" b="1" i="0" u="none" strike="noStrike" baseline="0" dirty="0">
                <a:latin typeface="Arial" panose="020B0604020202020204" pitchFamily="34" charset="0"/>
                <a:cs typeface="Arial" panose="020B0604020202020204" pitchFamily="34" charset="0"/>
              </a:rPr>
              <a:t>chosen</a:t>
            </a:r>
            <a:r>
              <a:rPr lang="en-US" b="0" i="0" u="none" strike="noStrike" baseline="0" dirty="0">
                <a:latin typeface="Arial" panose="020B0604020202020204" pitchFamily="34" charset="0"/>
                <a:cs typeface="Arial" panose="020B0604020202020204" pitchFamily="34" charset="0"/>
              </a:rPr>
              <a:t> before the foundation of the world, that we should be </a:t>
            </a:r>
            <a:r>
              <a:rPr lang="en-US" b="1" i="0" u="none" strike="noStrike" baseline="0" dirty="0">
                <a:latin typeface="Arial" panose="020B0604020202020204" pitchFamily="34" charset="0"/>
                <a:cs typeface="Arial" panose="020B0604020202020204" pitchFamily="34" charset="0"/>
              </a:rPr>
              <a:t>holy and without blame </a:t>
            </a:r>
            <a:r>
              <a:rPr lang="en-US" b="0" i="0" u="none" strike="noStrike" baseline="0" dirty="0">
                <a:latin typeface="Arial" panose="020B0604020202020204" pitchFamily="34" charset="0"/>
                <a:cs typeface="Arial" panose="020B0604020202020204" pitchFamily="34" charset="0"/>
              </a:rPr>
              <a:t>before him in </a:t>
            </a:r>
            <a:r>
              <a:rPr lang="en-US" b="1" dirty="0">
                <a:latin typeface="Arial" panose="020B0604020202020204" pitchFamily="34" charset="0"/>
                <a:cs typeface="Arial" panose="020B0604020202020204" pitchFamily="34" charset="0"/>
              </a:rPr>
              <a:t>us in him </a:t>
            </a:r>
            <a:r>
              <a:rPr lang="en-US" b="1" i="0" u="none" strike="noStrike" baseline="0" dirty="0">
                <a:latin typeface="Arial" panose="020B0604020202020204" pitchFamily="34" charset="0"/>
                <a:cs typeface="Arial" panose="020B0604020202020204" pitchFamily="34" charset="0"/>
              </a:rPr>
              <a:t>love: 5 </a:t>
            </a:r>
            <a:r>
              <a:rPr lang="en-US" b="0" i="0" u="none" strike="noStrike" baseline="0" dirty="0">
                <a:latin typeface="Arial" panose="020B0604020202020204" pitchFamily="34" charset="0"/>
                <a:cs typeface="Arial" panose="020B0604020202020204" pitchFamily="34" charset="0"/>
              </a:rPr>
              <a:t>Having </a:t>
            </a:r>
            <a:r>
              <a:rPr lang="en-US" b="1" i="0" u="none" strike="noStrike" baseline="0" dirty="0">
                <a:latin typeface="Arial" panose="020B0604020202020204" pitchFamily="34" charset="0"/>
                <a:cs typeface="Arial" panose="020B0604020202020204" pitchFamily="34" charset="0"/>
              </a:rPr>
              <a:t>predestinated us unto the adoption of children</a:t>
            </a:r>
            <a:r>
              <a:rPr lang="en-US" b="0" i="0" u="none" strike="noStrike" baseline="0" dirty="0">
                <a:latin typeface="Arial" panose="020B0604020202020204" pitchFamily="34" charset="0"/>
                <a:cs typeface="Arial" panose="020B0604020202020204" pitchFamily="34" charset="0"/>
              </a:rPr>
              <a:t> by Jesus Christ to himself, according to the good pleasure of his will, </a:t>
            </a:r>
            <a:r>
              <a:rPr lang="en-US" b="1" i="0" u="none" strike="noStrike" baseline="0" dirty="0">
                <a:latin typeface="Arial" panose="020B0604020202020204" pitchFamily="34" charset="0"/>
                <a:cs typeface="Arial" panose="020B0604020202020204" pitchFamily="34" charset="0"/>
              </a:rPr>
              <a:t>6</a:t>
            </a:r>
            <a:r>
              <a:rPr lang="en-US" b="0" i="0" u="none" strike="noStrike" baseline="0" dirty="0">
                <a:latin typeface="Arial" panose="020B0604020202020204" pitchFamily="34" charset="0"/>
                <a:cs typeface="Arial" panose="020B0604020202020204" pitchFamily="34" charset="0"/>
              </a:rPr>
              <a:t> To the </a:t>
            </a:r>
            <a:r>
              <a:rPr lang="en-US" b="1" i="0" u="none" strike="noStrike" baseline="0" dirty="0">
                <a:latin typeface="Arial" panose="020B0604020202020204" pitchFamily="34" charset="0"/>
                <a:cs typeface="Arial" panose="020B0604020202020204" pitchFamily="34" charset="0"/>
              </a:rPr>
              <a:t>praise of the glory of his grace</a:t>
            </a:r>
            <a:r>
              <a:rPr lang="en-US" b="0" i="0" u="none" strike="noStrike" baseline="0" dirty="0">
                <a:latin typeface="Arial" panose="020B0604020202020204" pitchFamily="34" charset="0"/>
                <a:cs typeface="Arial" panose="020B0604020202020204" pitchFamily="34" charset="0"/>
              </a:rPr>
              <a:t>, wherein he hath </a:t>
            </a:r>
            <a:r>
              <a:rPr lang="en-US" b="1" i="0" u="none" strike="noStrike" baseline="0" dirty="0">
                <a:latin typeface="Arial" panose="020B0604020202020204" pitchFamily="34" charset="0"/>
                <a:cs typeface="Arial" panose="020B0604020202020204" pitchFamily="34" charset="0"/>
              </a:rPr>
              <a:t>made us accepted in the beloved. 7 </a:t>
            </a:r>
            <a:r>
              <a:rPr lang="en-US" b="0" i="0" u="none" strike="noStrike" baseline="0" dirty="0">
                <a:latin typeface="Arial" panose="020B0604020202020204" pitchFamily="34" charset="0"/>
                <a:cs typeface="Arial" panose="020B0604020202020204" pitchFamily="34" charset="0"/>
              </a:rPr>
              <a:t>In whom </a:t>
            </a:r>
            <a:r>
              <a:rPr lang="en-US" b="1" i="0" u="none" strike="noStrike" baseline="0" dirty="0">
                <a:latin typeface="Arial" panose="020B0604020202020204" pitchFamily="34" charset="0"/>
                <a:cs typeface="Arial" panose="020B0604020202020204" pitchFamily="34" charset="0"/>
              </a:rPr>
              <a:t>we have redemption through his blood</a:t>
            </a:r>
            <a:r>
              <a:rPr lang="en-US" b="0" i="0" u="none" strike="noStrike" baseline="0" dirty="0">
                <a:latin typeface="Arial" panose="020B0604020202020204" pitchFamily="34" charset="0"/>
                <a:cs typeface="Arial" panose="020B0604020202020204" pitchFamily="34" charset="0"/>
              </a:rPr>
              <a:t>, the </a:t>
            </a:r>
            <a:r>
              <a:rPr lang="en-US" b="1" i="0" u="none" strike="noStrike" baseline="0" dirty="0">
                <a:latin typeface="Arial" panose="020B0604020202020204" pitchFamily="34" charset="0"/>
                <a:cs typeface="Arial" panose="020B0604020202020204" pitchFamily="34" charset="0"/>
              </a:rPr>
              <a:t>forgiveness of sins</a:t>
            </a:r>
            <a:r>
              <a:rPr lang="en-US" b="0" i="0" u="none" strike="noStrike" baseline="0" dirty="0">
                <a:latin typeface="Arial" panose="020B0604020202020204" pitchFamily="34" charset="0"/>
                <a:cs typeface="Arial" panose="020B0604020202020204" pitchFamily="34" charset="0"/>
              </a:rPr>
              <a:t>, according to the </a:t>
            </a:r>
            <a:r>
              <a:rPr lang="en-US" b="1" i="0" u="none" strike="noStrike" baseline="0" dirty="0">
                <a:latin typeface="Arial" panose="020B0604020202020204" pitchFamily="34" charset="0"/>
                <a:cs typeface="Arial" panose="020B0604020202020204" pitchFamily="34" charset="0"/>
              </a:rPr>
              <a:t>riches of his grace;</a:t>
            </a:r>
          </a:p>
          <a:p>
            <a:pPr>
              <a:lnSpc>
                <a:spcPts val="1300"/>
              </a:lnSpc>
            </a:pPr>
            <a:r>
              <a:rPr lang="en-US" b="0" i="0" u="none" strike="noStrike" baseline="0" dirty="0">
                <a:latin typeface="Arial" panose="020B0604020202020204" pitchFamily="34" charset="0"/>
                <a:cs typeface="Arial" panose="020B0604020202020204" pitchFamily="34" charset="0"/>
              </a:rPr>
              <a:t>The lette</a:t>
            </a:r>
            <a:r>
              <a:rPr lang="en-US" dirty="0">
                <a:latin typeface="Arial" panose="020B0604020202020204" pitchFamily="34" charset="0"/>
                <a:cs typeface="Arial" panose="020B0604020202020204" pitchFamily="34" charset="0"/>
              </a:rPr>
              <a:t>r to the </a:t>
            </a:r>
            <a:r>
              <a:rPr lang="en-US" b="0" i="0" u="none" strike="noStrike" baseline="0" dirty="0">
                <a:latin typeface="Arial" panose="020B0604020202020204" pitchFamily="34" charset="0"/>
                <a:cs typeface="Arial" panose="020B0604020202020204" pitchFamily="34" charset="0"/>
              </a:rPr>
              <a:t>Ephesians sets forth the eternal plan for human redemption. It praises God for all spiritual blessings and explains the nature of spiritual life in Christ. The book stresses the unity of Christians in the church, the body of Christ. It also emphasizes the church as the body of Christ.</a:t>
            </a:r>
            <a:endParaRPr lang="en-US" b="1" i="0" u="none" strike="noStrike" baseline="0" dirty="0">
              <a:latin typeface="Arial" panose="020B0604020202020204" pitchFamily="34" charset="0"/>
              <a:cs typeface="Arial" panose="020B0604020202020204" pitchFamily="34" charset="0"/>
            </a:endParaRPr>
          </a:p>
          <a:p>
            <a:pPr algn="l"/>
            <a:endParaRPr lang="en-US" b="1" i="0" u="none"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721EF07-7695-4EA0-AE4C-FCE57F5EA9BE}" type="slidenum">
              <a:rPr lang="en-US" altLang="en-US" smtClean="0"/>
              <a:pPr/>
              <a:t>5</a:t>
            </a:fld>
            <a:endParaRPr lang="en-US" altLang="en-US"/>
          </a:p>
        </p:txBody>
      </p:sp>
      <p:sp>
        <p:nvSpPr>
          <p:cNvPr id="5" name="Date Placeholder 4">
            <a:extLst>
              <a:ext uri="{FF2B5EF4-FFF2-40B4-BE49-F238E27FC236}">
                <a16:creationId xmlns:a16="http://schemas.microsoft.com/office/drawing/2014/main" id="{E76DB163-D34F-41FE-873A-C00B7EC9D6B9}"/>
              </a:ext>
            </a:extLst>
          </p:cNvPr>
          <p:cNvSpPr>
            <a:spLocks noGrp="1"/>
          </p:cNvSpPr>
          <p:nvPr>
            <p:ph type="dt" idx="1"/>
          </p:nvPr>
        </p:nvSpPr>
        <p:spPr/>
        <p:txBody>
          <a:bodyPr/>
          <a:lstStyle/>
          <a:p>
            <a:pPr>
              <a:defRPr/>
            </a:pPr>
            <a:r>
              <a:rPr lang="en-US"/>
              <a:t>05/19/2024 AM</a:t>
            </a:r>
          </a:p>
        </p:txBody>
      </p:sp>
    </p:spTree>
    <p:extLst>
      <p:ext uri="{BB962C8B-B14F-4D97-AF65-F5344CB8AC3E}">
        <p14:creationId xmlns:p14="http://schemas.microsoft.com/office/powerpoint/2010/main" val="87671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227013"/>
            <a:ext cx="4800600" cy="3600450"/>
          </a:xfrm>
        </p:spPr>
      </p:sp>
      <p:sp>
        <p:nvSpPr>
          <p:cNvPr id="3" name="Notes Placeholder 2"/>
          <p:cNvSpPr>
            <a:spLocks noGrp="1"/>
          </p:cNvSpPr>
          <p:nvPr>
            <p:ph type="body" idx="1"/>
          </p:nvPr>
        </p:nvSpPr>
        <p:spPr>
          <a:xfrm>
            <a:off x="-1" y="3827463"/>
            <a:ext cx="7313507" cy="5772071"/>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baseline="0" dirty="0">
                <a:latin typeface="Arial" panose="020B0604020202020204" pitchFamily="34" charset="0"/>
                <a:cs typeface="Arial" panose="020B0604020202020204" pitchFamily="34" charset="0"/>
              </a:rPr>
              <a:t>Ephesians 1:3 </a:t>
            </a:r>
            <a:r>
              <a:rPr lang="en-US" sz="1200" b="0" i="0" u="none" strike="noStrike" baseline="0" dirty="0">
                <a:latin typeface="Arial" panose="020B0604020202020204" pitchFamily="34" charset="0"/>
                <a:cs typeface="Arial" panose="020B0604020202020204" pitchFamily="34" charset="0"/>
              </a:rPr>
              <a:t>teaches </a:t>
            </a:r>
            <a:r>
              <a:rPr lang="en-US" sz="1200" b="1" i="0" u="none" strike="noStrike" baseline="0" dirty="0">
                <a:latin typeface="Arial" panose="020B0604020202020204" pitchFamily="34" charset="0"/>
                <a:cs typeface="Arial" panose="020B0604020202020204" pitchFamily="34" charset="0"/>
              </a:rPr>
              <a:t>that "all </a:t>
            </a:r>
            <a:r>
              <a:rPr lang="en-US" sz="1200" b="1" i="1" u="sng" strike="noStrike" baseline="0" dirty="0">
                <a:latin typeface="Arial" panose="020B0604020202020204" pitchFamily="34" charset="0"/>
                <a:cs typeface="Arial" panose="020B0604020202020204" pitchFamily="34" charset="0"/>
              </a:rPr>
              <a:t>spiritual</a:t>
            </a:r>
            <a:r>
              <a:rPr lang="en-US" sz="1200" b="1" i="0" u="none" strike="noStrike" baseline="0" dirty="0">
                <a:latin typeface="Arial" panose="020B0604020202020204" pitchFamily="34" charset="0"/>
                <a:cs typeface="Arial" panose="020B0604020202020204" pitchFamily="34" charset="0"/>
              </a:rPr>
              <a:t> blessings" are "in Christ." </a:t>
            </a:r>
            <a:r>
              <a:rPr lang="en-US" sz="1200" b="0" i="0" u="none" strike="noStrike" baseline="0" dirty="0">
                <a:latin typeface="Arial" panose="020B0604020202020204" pitchFamily="34" charset="0"/>
                <a:cs typeface="Arial" panose="020B0604020202020204" pitchFamily="34" charset="0"/>
              </a:rPr>
              <a:t>Neither this verse nor any other verse teaches that all physical blessings are </a:t>
            </a:r>
            <a:r>
              <a:rPr lang="en-US" sz="1200" b="1" i="0" u="none" strike="noStrike" baseline="0" dirty="0">
                <a:latin typeface="Arial" panose="020B0604020202020204" pitchFamily="34" charset="0"/>
                <a:cs typeface="Arial" panose="020B0604020202020204" pitchFamily="34" charset="0"/>
              </a:rPr>
              <a:t>"in Christ." </a:t>
            </a:r>
            <a:r>
              <a:rPr lang="en-US" sz="1200" b="0" i="0" u="none" strike="noStrike" baseline="0" dirty="0">
                <a:latin typeface="Arial" panose="020B0604020202020204" pitchFamily="34" charset="0"/>
                <a:cs typeface="Arial" panose="020B0604020202020204" pitchFamily="34" charset="0"/>
              </a:rPr>
              <a:t>The Scriptures teach that God's physical blessings fall on the righteous and unrighteous just alike (Matt. 5:45). The prosperity of the wicked has been a problem for the righteous to understand (See Psa. 73); yet even these verses demonstrate that God's physical blessings are not limited to those who are </a:t>
            </a:r>
            <a:r>
              <a:rPr lang="en-US" sz="1200" b="1" i="0" u="none" strike="noStrike" baseline="0" dirty="0">
                <a:latin typeface="Arial" panose="020B0604020202020204" pitchFamily="34" charset="0"/>
                <a:cs typeface="Arial" panose="020B0604020202020204" pitchFamily="34" charset="0"/>
              </a:rPr>
              <a:t>"in Christ.“</a:t>
            </a:r>
          </a:p>
          <a:p>
            <a:pPr algn="l"/>
            <a:r>
              <a:rPr lang="en-US" b="1" i="0" u="none" strike="noStrike" baseline="0" dirty="0">
                <a:latin typeface="Arial" panose="020B0604020202020204" pitchFamily="34" charset="0"/>
                <a:cs typeface="Arial" panose="020B0604020202020204" pitchFamily="34" charset="0"/>
              </a:rPr>
              <a:t>James 1:17 ASV 17 </a:t>
            </a:r>
            <a:r>
              <a:rPr lang="en-US" b="0" i="0" u="none" strike="noStrike" baseline="0" dirty="0">
                <a:latin typeface="Arial" panose="020B0604020202020204" pitchFamily="34" charset="0"/>
                <a:cs typeface="Arial" panose="020B0604020202020204" pitchFamily="34" charset="0"/>
              </a:rPr>
              <a:t>Every good gift and every perfect gift is from above, coming down from the Father of lights, with whom can be no variation, neither shadow that is cast by turning.</a:t>
            </a:r>
          </a:p>
          <a:p>
            <a:pPr algn="l"/>
            <a:r>
              <a:rPr lang="en-US" b="1" i="0" u="none" strike="noStrike" baseline="0" dirty="0">
                <a:latin typeface="Arial" panose="020B0604020202020204" pitchFamily="34" charset="0"/>
                <a:cs typeface="Arial" panose="020B0604020202020204" pitchFamily="34" charset="0"/>
              </a:rPr>
              <a:t>Genesis 1:1 ASV 1 </a:t>
            </a:r>
            <a:r>
              <a:rPr lang="en-US" b="0" i="0" u="none" strike="noStrike" baseline="0" dirty="0">
                <a:latin typeface="Arial" panose="020B0604020202020204" pitchFamily="34" charset="0"/>
                <a:cs typeface="Arial" panose="020B0604020202020204" pitchFamily="34" charset="0"/>
              </a:rPr>
              <a:t>In the beginning God created the heavens and the earth. </a:t>
            </a:r>
          </a:p>
          <a:p>
            <a:pPr algn="l"/>
            <a:r>
              <a:rPr lang="en-US" b="1" i="0" u="none" strike="noStrike" baseline="0" dirty="0">
                <a:latin typeface="Arial" panose="020B0604020202020204" pitchFamily="34" charset="0"/>
                <a:cs typeface="Arial" panose="020B0604020202020204" pitchFamily="34" charset="0"/>
              </a:rPr>
              <a:t>Acts 17:28 ASV 28 </a:t>
            </a:r>
            <a:r>
              <a:rPr lang="en-US" b="0" i="0" u="none" strike="noStrike" baseline="0" dirty="0">
                <a:latin typeface="Arial" panose="020B0604020202020204" pitchFamily="34" charset="0"/>
                <a:cs typeface="Arial" panose="020B0604020202020204" pitchFamily="34" charset="0"/>
              </a:rPr>
              <a:t>for </a:t>
            </a:r>
            <a:r>
              <a:rPr lang="en-US" b="1" i="0" u="none" strike="noStrike" baseline="0" dirty="0">
                <a:latin typeface="Arial" panose="020B0604020202020204" pitchFamily="34" charset="0"/>
                <a:cs typeface="Arial" panose="020B0604020202020204" pitchFamily="34" charset="0"/>
              </a:rPr>
              <a:t>in him we live, and move, and have our being</a:t>
            </a:r>
            <a:r>
              <a:rPr lang="en-US" b="0" i="0" u="none" strike="noStrike" baseline="0" dirty="0">
                <a:latin typeface="Arial" panose="020B0604020202020204" pitchFamily="34" charset="0"/>
                <a:cs typeface="Arial" panose="020B0604020202020204" pitchFamily="34" charset="0"/>
              </a:rPr>
              <a:t>; as certain even of your own poets have said, For we are also his offspring.</a:t>
            </a:r>
          </a:p>
          <a:p>
            <a:pPr algn="l"/>
            <a:r>
              <a:rPr lang="en-US" b="1" i="0" u="none" strike="noStrike" baseline="0" dirty="0">
                <a:latin typeface="Arial" panose="020B0604020202020204" pitchFamily="34" charset="0"/>
                <a:cs typeface="Arial" panose="020B0604020202020204" pitchFamily="34" charset="0"/>
              </a:rPr>
              <a:t>Acts 14:17 ASV 17 (</a:t>
            </a:r>
            <a:r>
              <a:rPr lang="en-US" b="1" dirty="0">
                <a:latin typeface="Arial" panose="020B0604020202020204" pitchFamily="34" charset="0"/>
                <a:cs typeface="Arial" panose="020B0604020202020204" pitchFamily="34" charset="0"/>
              </a:rPr>
              <a:t>Paul in Lystra after healing a cripple man) </a:t>
            </a:r>
            <a:r>
              <a:rPr lang="en-US" b="0" i="0" u="none" strike="noStrike" baseline="0" dirty="0">
                <a:latin typeface="Arial" panose="020B0604020202020204" pitchFamily="34" charset="0"/>
                <a:cs typeface="Arial" panose="020B0604020202020204" pitchFamily="34" charset="0"/>
              </a:rPr>
              <a:t>And yet </a:t>
            </a:r>
            <a:r>
              <a:rPr lang="en-US" b="1" i="0" u="none" strike="noStrike" baseline="0" dirty="0">
                <a:latin typeface="Arial" panose="020B0604020202020204" pitchFamily="34" charset="0"/>
                <a:cs typeface="Arial" panose="020B0604020202020204" pitchFamily="34" charset="0"/>
              </a:rPr>
              <a:t>He</a:t>
            </a:r>
            <a:r>
              <a:rPr lang="en-US" b="0" i="0" u="none" strike="noStrike" baseline="0" dirty="0">
                <a:latin typeface="Arial" panose="020B0604020202020204" pitchFamily="34" charset="0"/>
                <a:cs typeface="Arial" panose="020B0604020202020204" pitchFamily="34" charset="0"/>
              </a:rPr>
              <a:t> left not himself without witness, in that he did </a:t>
            </a:r>
            <a:r>
              <a:rPr lang="en-US" b="1" i="0" u="none" strike="noStrike" baseline="0" dirty="0">
                <a:latin typeface="Arial" panose="020B0604020202020204" pitchFamily="34" charset="0"/>
                <a:cs typeface="Arial" panose="020B0604020202020204" pitchFamily="34" charset="0"/>
              </a:rPr>
              <a:t>good and gave you from heaven rains and fruitful seasons, filling your hearts with food and gladness.</a:t>
            </a:r>
          </a:p>
          <a:p>
            <a:pPr marL="171450" indent="-171450" algn="l">
              <a:buFont typeface="Wingdings" panose="05000000000000000000" pitchFamily="2" charset="2"/>
              <a:buChar char="§"/>
            </a:pPr>
            <a:r>
              <a:rPr lang="en-US" b="1" i="0" u="none" strike="noStrike" baseline="0" dirty="0">
                <a:latin typeface="Arial" panose="020B0604020202020204" pitchFamily="34" charset="0"/>
                <a:cs typeface="Arial" panose="020B0604020202020204" pitchFamily="34" charset="0"/>
              </a:rPr>
              <a:t>Romans 1:20 ASV 20 </a:t>
            </a:r>
            <a:r>
              <a:rPr lang="en-US" b="0" i="0" u="none" strike="noStrike" baseline="0" dirty="0">
                <a:latin typeface="Arial" panose="020B0604020202020204" pitchFamily="34" charset="0"/>
                <a:cs typeface="Arial" panose="020B0604020202020204" pitchFamily="34" charset="0"/>
              </a:rPr>
              <a:t>For the invisible things of him since the creation of the world are clearly seen, being perceived through the things that are made, even his everlasting power and divinity; that they may be without excuse:</a:t>
            </a:r>
          </a:p>
          <a:p>
            <a:pPr marL="171450" indent="-171450" algn="l">
              <a:buFont typeface="Wingdings" panose="05000000000000000000" pitchFamily="2" charset="2"/>
              <a:buChar char="§"/>
            </a:pPr>
            <a:r>
              <a:rPr lang="en-US" b="1" i="0" u="none" strike="noStrike" baseline="0" dirty="0">
                <a:latin typeface="Arial" panose="020B0604020202020204" pitchFamily="34" charset="0"/>
                <a:cs typeface="Arial" panose="020B0604020202020204" pitchFamily="34" charset="0"/>
              </a:rPr>
              <a:t>Psalms 65:9-13 ASV 9 </a:t>
            </a:r>
            <a:r>
              <a:rPr lang="en-US" b="0" i="0" u="none" strike="noStrike" baseline="0" dirty="0">
                <a:latin typeface="Arial" panose="020B0604020202020204" pitchFamily="34" charset="0"/>
                <a:cs typeface="Arial" panose="020B0604020202020204" pitchFamily="34" charset="0"/>
              </a:rPr>
              <a:t>Thou </a:t>
            </a:r>
            <a:r>
              <a:rPr lang="en-US" b="0" i="0" u="none" strike="noStrike" baseline="0" dirty="0" err="1">
                <a:latin typeface="Arial" panose="020B0604020202020204" pitchFamily="34" charset="0"/>
                <a:cs typeface="Arial" panose="020B0604020202020204" pitchFamily="34" charset="0"/>
              </a:rPr>
              <a:t>visitest</a:t>
            </a:r>
            <a:r>
              <a:rPr lang="en-US" b="0" i="0" u="none" strike="noStrike" baseline="0" dirty="0">
                <a:latin typeface="Arial" panose="020B0604020202020204" pitchFamily="34" charset="0"/>
                <a:cs typeface="Arial" panose="020B0604020202020204" pitchFamily="34" charset="0"/>
              </a:rPr>
              <a:t> the earth, and </a:t>
            </a:r>
            <a:r>
              <a:rPr lang="en-US" b="0" i="0" u="none" strike="noStrike" baseline="0" dirty="0" err="1">
                <a:latin typeface="Arial" panose="020B0604020202020204" pitchFamily="34" charset="0"/>
                <a:cs typeface="Arial" panose="020B0604020202020204" pitchFamily="34" charset="0"/>
              </a:rPr>
              <a:t>waterest</a:t>
            </a:r>
            <a:r>
              <a:rPr lang="en-US" b="0" i="0" u="none" strike="noStrike" baseline="0" dirty="0">
                <a:latin typeface="Arial" panose="020B0604020202020204" pitchFamily="34" charset="0"/>
                <a:cs typeface="Arial" panose="020B0604020202020204" pitchFamily="34" charset="0"/>
              </a:rPr>
              <a:t> it, Thou greatly </a:t>
            </a:r>
            <a:r>
              <a:rPr lang="en-US" b="0" i="0" u="none" strike="noStrike" baseline="0" dirty="0" err="1">
                <a:latin typeface="Arial" panose="020B0604020202020204" pitchFamily="34" charset="0"/>
                <a:cs typeface="Arial" panose="020B0604020202020204" pitchFamily="34" charset="0"/>
              </a:rPr>
              <a:t>enrichest</a:t>
            </a:r>
            <a:r>
              <a:rPr lang="en-US" b="0" i="0" u="none" strike="noStrike" baseline="0" dirty="0">
                <a:latin typeface="Arial" panose="020B0604020202020204" pitchFamily="34" charset="0"/>
                <a:cs typeface="Arial" panose="020B0604020202020204" pitchFamily="34" charset="0"/>
              </a:rPr>
              <a:t> it; The river of God is full of water: Thou </a:t>
            </a:r>
            <a:r>
              <a:rPr lang="en-US" b="0" i="0" u="none" strike="noStrike" baseline="0" dirty="0" err="1">
                <a:latin typeface="Arial" panose="020B0604020202020204" pitchFamily="34" charset="0"/>
                <a:cs typeface="Arial" panose="020B0604020202020204" pitchFamily="34" charset="0"/>
              </a:rPr>
              <a:t>providest</a:t>
            </a:r>
            <a:r>
              <a:rPr lang="en-US" b="0" i="0" u="none" strike="noStrike" baseline="0" dirty="0">
                <a:latin typeface="Arial" panose="020B0604020202020204" pitchFamily="34" charset="0"/>
                <a:cs typeface="Arial" panose="020B0604020202020204" pitchFamily="34" charset="0"/>
              </a:rPr>
              <a:t> them grain, when thou hast so prepared the earth. </a:t>
            </a:r>
            <a:r>
              <a:rPr lang="en-US" b="1" i="0" u="none" strike="noStrike" baseline="0" dirty="0">
                <a:latin typeface="Arial" panose="020B0604020202020204" pitchFamily="34" charset="0"/>
                <a:cs typeface="Arial" panose="020B0604020202020204" pitchFamily="34" charset="0"/>
              </a:rPr>
              <a:t>10</a:t>
            </a:r>
            <a:r>
              <a:rPr lang="en-US" b="0" i="0" u="none" strike="noStrike" baseline="0" dirty="0">
                <a:latin typeface="Arial" panose="020B0604020202020204" pitchFamily="34" charset="0"/>
                <a:cs typeface="Arial" panose="020B0604020202020204" pitchFamily="34" charset="0"/>
              </a:rPr>
              <a:t> Thou </a:t>
            </a:r>
            <a:r>
              <a:rPr lang="en-US" b="0" i="0" u="none" strike="noStrike" baseline="0" dirty="0" err="1">
                <a:latin typeface="Arial" panose="020B0604020202020204" pitchFamily="34" charset="0"/>
                <a:cs typeface="Arial" panose="020B0604020202020204" pitchFamily="34" charset="0"/>
              </a:rPr>
              <a:t>waterest</a:t>
            </a:r>
            <a:r>
              <a:rPr lang="en-US" b="0" i="0" u="none" strike="noStrike" baseline="0" dirty="0">
                <a:latin typeface="Arial" panose="020B0604020202020204" pitchFamily="34" charset="0"/>
                <a:cs typeface="Arial" panose="020B0604020202020204" pitchFamily="34" charset="0"/>
              </a:rPr>
              <a:t> its furrows abundantly; Thou </a:t>
            </a:r>
            <a:r>
              <a:rPr lang="en-US" b="0" i="0" u="none" strike="noStrike" baseline="0" dirty="0" err="1">
                <a:latin typeface="Arial" panose="020B0604020202020204" pitchFamily="34" charset="0"/>
                <a:cs typeface="Arial" panose="020B0604020202020204" pitchFamily="34" charset="0"/>
              </a:rPr>
              <a:t>settlest</a:t>
            </a:r>
            <a:r>
              <a:rPr lang="en-US" b="0" i="0" u="none" strike="noStrike" baseline="0" dirty="0">
                <a:latin typeface="Arial" panose="020B0604020202020204" pitchFamily="34" charset="0"/>
                <a:cs typeface="Arial" panose="020B0604020202020204" pitchFamily="34" charset="0"/>
              </a:rPr>
              <a:t> the ridges thereof: Thou </a:t>
            </a:r>
            <a:r>
              <a:rPr lang="en-US" b="0" i="0" u="none" strike="noStrike" baseline="0" dirty="0" err="1">
                <a:latin typeface="Arial" panose="020B0604020202020204" pitchFamily="34" charset="0"/>
                <a:cs typeface="Arial" panose="020B0604020202020204" pitchFamily="34" charset="0"/>
              </a:rPr>
              <a:t>makest</a:t>
            </a:r>
            <a:r>
              <a:rPr lang="en-US" b="0" i="0" u="none" strike="noStrike" baseline="0" dirty="0">
                <a:latin typeface="Arial" panose="020B0604020202020204" pitchFamily="34" charset="0"/>
                <a:cs typeface="Arial" panose="020B0604020202020204" pitchFamily="34" charset="0"/>
              </a:rPr>
              <a:t> it soft with showers; Thou </a:t>
            </a:r>
            <a:r>
              <a:rPr lang="en-US" b="0" i="0" u="none" strike="noStrike" baseline="0" dirty="0" err="1">
                <a:latin typeface="Arial" panose="020B0604020202020204" pitchFamily="34" charset="0"/>
                <a:cs typeface="Arial" panose="020B0604020202020204" pitchFamily="34" charset="0"/>
              </a:rPr>
              <a:t>blessest</a:t>
            </a:r>
            <a:r>
              <a:rPr lang="en-US" b="0" i="0" u="none" strike="noStrike" baseline="0" dirty="0">
                <a:latin typeface="Arial" panose="020B0604020202020204" pitchFamily="34" charset="0"/>
                <a:cs typeface="Arial" panose="020B0604020202020204" pitchFamily="34" charset="0"/>
              </a:rPr>
              <a:t> the springing thereof. </a:t>
            </a:r>
            <a:r>
              <a:rPr lang="en-US" b="1" i="0" u="none" strike="noStrike" baseline="0" dirty="0">
                <a:latin typeface="Arial" panose="020B0604020202020204" pitchFamily="34" charset="0"/>
                <a:cs typeface="Arial" panose="020B0604020202020204" pitchFamily="34" charset="0"/>
              </a:rPr>
              <a:t>11 </a:t>
            </a:r>
            <a:r>
              <a:rPr lang="en-US" b="0" i="0" u="none" strike="noStrike" baseline="0" dirty="0">
                <a:latin typeface="Arial" panose="020B0604020202020204" pitchFamily="34" charset="0"/>
                <a:cs typeface="Arial" panose="020B0604020202020204" pitchFamily="34" charset="0"/>
              </a:rPr>
              <a:t>Thou </a:t>
            </a:r>
            <a:r>
              <a:rPr lang="en-US" b="0" i="0" u="none" strike="noStrike" baseline="0" dirty="0" err="1">
                <a:latin typeface="Arial" panose="020B0604020202020204" pitchFamily="34" charset="0"/>
                <a:cs typeface="Arial" panose="020B0604020202020204" pitchFamily="34" charset="0"/>
              </a:rPr>
              <a:t>crownest</a:t>
            </a:r>
            <a:r>
              <a:rPr lang="en-US" b="0" i="0" u="none" strike="noStrike" baseline="0" dirty="0">
                <a:latin typeface="Arial" panose="020B0604020202020204" pitchFamily="34" charset="0"/>
                <a:cs typeface="Arial" panose="020B0604020202020204" pitchFamily="34" charset="0"/>
              </a:rPr>
              <a:t> the year with thy goodness; And thy paths drop fatness. </a:t>
            </a:r>
            <a:r>
              <a:rPr lang="en-US" b="1" i="0" u="none" strike="noStrike" baseline="0" dirty="0">
                <a:latin typeface="Arial" panose="020B0604020202020204" pitchFamily="34" charset="0"/>
                <a:cs typeface="Arial" panose="020B0604020202020204" pitchFamily="34" charset="0"/>
              </a:rPr>
              <a:t>12</a:t>
            </a:r>
            <a:r>
              <a:rPr lang="en-US" b="0" i="0" u="none" strike="noStrike" baseline="0" dirty="0">
                <a:latin typeface="Arial" panose="020B0604020202020204" pitchFamily="34" charset="0"/>
                <a:cs typeface="Arial" panose="020B0604020202020204" pitchFamily="34" charset="0"/>
              </a:rPr>
              <a:t> They drop upon the pastures of the wilderness; And the hills are girded with joy. </a:t>
            </a:r>
            <a:r>
              <a:rPr lang="en-US" b="1" i="0" u="none" strike="noStrike" baseline="0" dirty="0">
                <a:latin typeface="Arial" panose="020B0604020202020204" pitchFamily="34" charset="0"/>
                <a:cs typeface="Arial" panose="020B0604020202020204" pitchFamily="34" charset="0"/>
              </a:rPr>
              <a:t>13 </a:t>
            </a:r>
            <a:r>
              <a:rPr lang="en-US" b="0" i="0" u="none" strike="noStrike" baseline="0" dirty="0">
                <a:latin typeface="Arial" panose="020B0604020202020204" pitchFamily="34" charset="0"/>
                <a:cs typeface="Arial" panose="020B0604020202020204" pitchFamily="34" charset="0"/>
              </a:rPr>
              <a:t>The pastures are clothed with flocks; The valleys also are covered over with grain; They shout for joy, they also sing.</a:t>
            </a:r>
          </a:p>
          <a:p>
            <a:pPr marL="171450" indent="-171450" algn="l">
              <a:buFont typeface="Wingdings" panose="05000000000000000000" pitchFamily="2" charset="2"/>
              <a:buChar char="§"/>
            </a:pPr>
            <a:r>
              <a:rPr lang="en-US" b="1" i="0" u="none" strike="noStrike" baseline="0" dirty="0">
                <a:latin typeface="Arial" panose="020B0604020202020204" pitchFamily="34" charset="0"/>
                <a:cs typeface="Arial" panose="020B0604020202020204" pitchFamily="34" charset="0"/>
              </a:rPr>
              <a:t>Matthew 5:43-45 ASV 43 </a:t>
            </a:r>
            <a:r>
              <a:rPr lang="en-US" b="0" i="0" u="none" strike="noStrike" baseline="0" dirty="0">
                <a:latin typeface="Arial" panose="020B0604020202020204" pitchFamily="34" charset="0"/>
                <a:cs typeface="Arial" panose="020B0604020202020204" pitchFamily="34" charset="0"/>
              </a:rPr>
              <a:t>Ye have heard that it was said, Thou shalt love thy neighbor, and hate thine enemy: </a:t>
            </a:r>
            <a:r>
              <a:rPr lang="en-US" b="1" i="0" u="none" strike="noStrike" baseline="0" dirty="0">
                <a:latin typeface="Arial" panose="020B0604020202020204" pitchFamily="34" charset="0"/>
                <a:cs typeface="Arial" panose="020B0604020202020204" pitchFamily="34" charset="0"/>
              </a:rPr>
              <a:t>44</a:t>
            </a:r>
            <a:r>
              <a:rPr lang="en-US" b="0" i="0" u="none" strike="noStrike" baseline="0" dirty="0">
                <a:latin typeface="Arial" panose="020B0604020202020204" pitchFamily="34" charset="0"/>
                <a:cs typeface="Arial" panose="020B0604020202020204" pitchFamily="34" charset="0"/>
              </a:rPr>
              <a:t> but I say unto you, love your enemies, and pray for them that persecute you; </a:t>
            </a:r>
            <a:r>
              <a:rPr lang="en-US" b="1" i="0" u="none" strike="noStrike" baseline="0" dirty="0">
                <a:latin typeface="Arial" panose="020B0604020202020204" pitchFamily="34" charset="0"/>
                <a:cs typeface="Arial" panose="020B0604020202020204" pitchFamily="34" charset="0"/>
              </a:rPr>
              <a:t>45</a:t>
            </a:r>
            <a:r>
              <a:rPr lang="en-US" b="0" i="0" u="none" strike="noStrike" baseline="0" dirty="0">
                <a:latin typeface="Arial" panose="020B0604020202020204" pitchFamily="34" charset="0"/>
                <a:cs typeface="Arial" panose="020B0604020202020204" pitchFamily="34" charset="0"/>
              </a:rPr>
              <a:t> that ye may be sons of your Father who is in heaven: for </a:t>
            </a:r>
            <a:r>
              <a:rPr lang="en-US" b="1" i="0" u="none" strike="noStrike" baseline="0" dirty="0">
                <a:latin typeface="Arial" panose="020B0604020202020204" pitchFamily="34" charset="0"/>
                <a:cs typeface="Arial" panose="020B0604020202020204" pitchFamily="34" charset="0"/>
              </a:rPr>
              <a:t>he maketh his sun to rise on the evil and the good, and </a:t>
            </a:r>
            <a:r>
              <a:rPr lang="en-US" b="1" i="0" u="none" strike="noStrike" baseline="0" dirty="0" err="1">
                <a:latin typeface="Arial" panose="020B0604020202020204" pitchFamily="34" charset="0"/>
                <a:cs typeface="Arial" panose="020B0604020202020204" pitchFamily="34" charset="0"/>
              </a:rPr>
              <a:t>sendeth</a:t>
            </a:r>
            <a:r>
              <a:rPr lang="en-US" b="1" i="0" u="none" strike="noStrike" baseline="0" dirty="0">
                <a:latin typeface="Arial" panose="020B0604020202020204" pitchFamily="34" charset="0"/>
                <a:cs typeface="Arial" panose="020B0604020202020204" pitchFamily="34" charset="0"/>
              </a:rPr>
              <a:t> rain on the just and the unjust.</a:t>
            </a:r>
          </a:p>
        </p:txBody>
      </p:sp>
      <p:sp>
        <p:nvSpPr>
          <p:cNvPr id="4" name="Slide Number Placeholder 3"/>
          <p:cNvSpPr>
            <a:spLocks noGrp="1"/>
          </p:cNvSpPr>
          <p:nvPr>
            <p:ph type="sldNum" sz="quarter" idx="5"/>
          </p:nvPr>
        </p:nvSpPr>
        <p:spPr/>
        <p:txBody>
          <a:bodyPr/>
          <a:lstStyle/>
          <a:p>
            <a:fld id="{3721EF07-7695-4EA0-AE4C-FCE57F5EA9BE}" type="slidenum">
              <a:rPr lang="en-US" altLang="en-US" smtClean="0"/>
              <a:pPr/>
              <a:t>6</a:t>
            </a:fld>
            <a:endParaRPr lang="en-US" altLang="en-US"/>
          </a:p>
        </p:txBody>
      </p:sp>
      <p:sp>
        <p:nvSpPr>
          <p:cNvPr id="5" name="Date Placeholder 4">
            <a:extLst>
              <a:ext uri="{FF2B5EF4-FFF2-40B4-BE49-F238E27FC236}">
                <a16:creationId xmlns:a16="http://schemas.microsoft.com/office/drawing/2014/main" id="{E76DB163-D34F-41FE-873A-C00B7EC9D6B9}"/>
              </a:ext>
            </a:extLst>
          </p:cNvPr>
          <p:cNvSpPr>
            <a:spLocks noGrp="1"/>
          </p:cNvSpPr>
          <p:nvPr>
            <p:ph type="dt" idx="1"/>
          </p:nvPr>
        </p:nvSpPr>
        <p:spPr/>
        <p:txBody>
          <a:bodyPr/>
          <a:lstStyle/>
          <a:p>
            <a:pPr>
              <a:defRPr/>
            </a:pPr>
            <a:r>
              <a:rPr lang="en-US"/>
              <a:t>05/19/2024 AM</a:t>
            </a:r>
          </a:p>
        </p:txBody>
      </p:sp>
    </p:spTree>
    <p:extLst>
      <p:ext uri="{BB962C8B-B14F-4D97-AF65-F5344CB8AC3E}">
        <p14:creationId xmlns:p14="http://schemas.microsoft.com/office/powerpoint/2010/main" val="2974266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1" y="4321175"/>
            <a:ext cx="7313507" cy="5278359"/>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baseline="0" dirty="0">
                <a:latin typeface="Arial" panose="020B0604020202020204" pitchFamily="34" charset="0"/>
                <a:cs typeface="Arial" panose="020B0604020202020204" pitchFamily="34" charset="0"/>
              </a:rPr>
              <a:t>Ephesians 1:3</a:t>
            </a:r>
            <a:r>
              <a:rPr lang="en-US" sz="1200" b="0" i="0" u="none" strike="noStrike" baseline="0" dirty="0">
                <a:latin typeface="Arial" panose="020B0604020202020204" pitchFamily="34" charset="0"/>
                <a:cs typeface="Arial" panose="020B0604020202020204" pitchFamily="34" charset="0"/>
              </a:rPr>
              <a:t> teaches </a:t>
            </a:r>
            <a:r>
              <a:rPr lang="en-US" sz="1200" b="1" i="0" u="none" strike="noStrike" baseline="0" dirty="0">
                <a:latin typeface="Arial" panose="020B0604020202020204" pitchFamily="34" charset="0"/>
                <a:cs typeface="Arial" panose="020B0604020202020204" pitchFamily="34" charset="0"/>
              </a:rPr>
              <a:t>that "all spiritual blessings" are "in Christ." </a:t>
            </a:r>
            <a:r>
              <a:rPr lang="en-US" sz="1200" b="0" i="0" u="none" strike="noStrike" baseline="0" dirty="0">
                <a:latin typeface="Arial" panose="020B0604020202020204" pitchFamily="34" charset="0"/>
                <a:cs typeface="Arial" panose="020B0604020202020204" pitchFamily="34" charset="0"/>
              </a:rPr>
              <a:t>Neither this verse nor any other verse teaches that all physical blessings are </a:t>
            </a:r>
            <a:r>
              <a:rPr lang="en-US" sz="1200" b="1" i="0" u="none" strike="noStrike" baseline="0" dirty="0">
                <a:latin typeface="Arial" panose="020B0604020202020204" pitchFamily="34" charset="0"/>
                <a:cs typeface="Arial" panose="020B0604020202020204" pitchFamily="34" charset="0"/>
              </a:rPr>
              <a:t>"in Christ." </a:t>
            </a:r>
            <a:r>
              <a:rPr lang="en-US" sz="1200" b="0" i="0" u="none" strike="noStrike" baseline="0" dirty="0">
                <a:latin typeface="Arial" panose="020B0604020202020204" pitchFamily="34" charset="0"/>
                <a:cs typeface="Arial" panose="020B0604020202020204" pitchFamily="34" charset="0"/>
              </a:rPr>
              <a:t>The Scriptures teach that God's physical blessings fall on the righteous and unrighteous just alike (Matt. 5:45). The prosperity of the wicked has been a problem for the righteous to understand (See Psa. 73); yet even these verses demonstrate that God's physical blessings are not limited to those who are "in Christ.“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baseline="0" dirty="0">
              <a:latin typeface="Arial" panose="020B0604020202020204" pitchFamily="34" charset="0"/>
              <a:cs typeface="Arial" panose="020B0604020202020204" pitchFamily="34" charset="0"/>
            </a:endParaRPr>
          </a:p>
          <a:p>
            <a:pPr algn="l"/>
            <a:endParaRPr lang="en-US" b="1" i="0" u="none" strike="noStrike" baseline="0" dirty="0">
              <a:latin typeface="+mj-lt"/>
            </a:endParaRPr>
          </a:p>
        </p:txBody>
      </p:sp>
      <p:sp>
        <p:nvSpPr>
          <p:cNvPr id="4" name="Slide Number Placeholder 3"/>
          <p:cNvSpPr>
            <a:spLocks noGrp="1"/>
          </p:cNvSpPr>
          <p:nvPr>
            <p:ph type="sldNum" sz="quarter" idx="5"/>
          </p:nvPr>
        </p:nvSpPr>
        <p:spPr/>
        <p:txBody>
          <a:bodyPr/>
          <a:lstStyle/>
          <a:p>
            <a:fld id="{3721EF07-7695-4EA0-AE4C-FCE57F5EA9BE}" type="slidenum">
              <a:rPr lang="en-US" altLang="en-US" smtClean="0"/>
              <a:pPr/>
              <a:t>7</a:t>
            </a:fld>
            <a:endParaRPr lang="en-US" altLang="en-US"/>
          </a:p>
        </p:txBody>
      </p:sp>
      <p:sp>
        <p:nvSpPr>
          <p:cNvPr id="5" name="Date Placeholder 4">
            <a:extLst>
              <a:ext uri="{FF2B5EF4-FFF2-40B4-BE49-F238E27FC236}">
                <a16:creationId xmlns:a16="http://schemas.microsoft.com/office/drawing/2014/main" id="{E76DB163-D34F-41FE-873A-C00B7EC9D6B9}"/>
              </a:ext>
            </a:extLst>
          </p:cNvPr>
          <p:cNvSpPr>
            <a:spLocks noGrp="1"/>
          </p:cNvSpPr>
          <p:nvPr>
            <p:ph type="dt" idx="1"/>
          </p:nvPr>
        </p:nvSpPr>
        <p:spPr/>
        <p:txBody>
          <a:bodyPr/>
          <a:lstStyle/>
          <a:p>
            <a:pPr>
              <a:defRPr/>
            </a:pPr>
            <a:r>
              <a:rPr lang="en-US"/>
              <a:t>05/19/2024 AM</a:t>
            </a:r>
          </a:p>
        </p:txBody>
      </p:sp>
    </p:spTree>
    <p:extLst>
      <p:ext uri="{BB962C8B-B14F-4D97-AF65-F5344CB8AC3E}">
        <p14:creationId xmlns:p14="http://schemas.microsoft.com/office/powerpoint/2010/main" val="249570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1" y="4321175"/>
            <a:ext cx="7313507" cy="5278359"/>
          </a:xfrm>
        </p:spPr>
        <p:txBody>
          <a:bodyPr>
            <a:noAutofit/>
          </a:bodyPr>
          <a:lstStyle/>
          <a:p>
            <a:pPr algn="l"/>
            <a:r>
              <a:rPr lang="en-US" b="1" i="0" u="none" strike="noStrike" baseline="0" dirty="0">
                <a:latin typeface="Arial" panose="020B0604020202020204" pitchFamily="34" charset="0"/>
                <a:cs typeface="Arial" panose="020B0604020202020204" pitchFamily="34" charset="0"/>
              </a:rPr>
              <a:t>Colossians 2:10-12 KJV 10 </a:t>
            </a:r>
            <a:r>
              <a:rPr lang="en-US" i="0" u="none" strike="noStrike" baseline="0" dirty="0">
                <a:latin typeface="Arial" panose="020B0604020202020204" pitchFamily="34" charset="0"/>
                <a:cs typeface="Arial" panose="020B0604020202020204" pitchFamily="34" charset="0"/>
              </a:rPr>
              <a:t>And ye are complete in him, which is the head of all principality and power: </a:t>
            </a:r>
            <a:r>
              <a:rPr lang="en-US" b="1" i="0" u="none" strike="noStrike" baseline="0" dirty="0">
                <a:latin typeface="Arial" panose="020B0604020202020204" pitchFamily="34" charset="0"/>
                <a:cs typeface="Arial" panose="020B0604020202020204" pitchFamily="34" charset="0"/>
              </a:rPr>
              <a:t>11</a:t>
            </a:r>
            <a:r>
              <a:rPr lang="en-US" i="0" u="none" strike="noStrike" baseline="0" dirty="0">
                <a:latin typeface="Arial" panose="020B0604020202020204" pitchFamily="34" charset="0"/>
                <a:cs typeface="Arial" panose="020B0604020202020204" pitchFamily="34" charset="0"/>
              </a:rPr>
              <a:t> In whom also ye are circumcised with the circumcision made without hands, in putting off the body of the sins of the flesh by the circumcision of Christ: </a:t>
            </a:r>
            <a:r>
              <a:rPr lang="en-US" b="1" i="0" u="none" strike="noStrike" baseline="0" dirty="0">
                <a:latin typeface="Arial" panose="020B0604020202020204" pitchFamily="34" charset="0"/>
                <a:cs typeface="Arial" panose="020B0604020202020204" pitchFamily="34" charset="0"/>
              </a:rPr>
              <a:t>12 </a:t>
            </a:r>
            <a:r>
              <a:rPr lang="en-US" i="0" u="none" strike="noStrike" baseline="0" dirty="0">
                <a:latin typeface="Arial" panose="020B0604020202020204" pitchFamily="34" charset="0"/>
                <a:cs typeface="Arial" panose="020B0604020202020204" pitchFamily="34" charset="0"/>
              </a:rPr>
              <a:t>Buried with him in baptism, wherein also ye are risen with him through the faith of the operation of God, who hath raised him from the dead.</a:t>
            </a:r>
          </a:p>
          <a:p>
            <a:pPr algn="l"/>
            <a:endParaRPr lang="en-US" i="0" u="none" strike="noStrike" baseline="0" dirty="0">
              <a:latin typeface="Arial" panose="020B0604020202020204" pitchFamily="34" charset="0"/>
              <a:cs typeface="Arial" panose="020B0604020202020204" pitchFamily="34" charset="0"/>
            </a:endParaRPr>
          </a:p>
          <a:p>
            <a:pPr algn="l"/>
            <a:r>
              <a:rPr lang="en-US" b="1" i="0" u="none" strike="noStrike" baseline="0" dirty="0">
                <a:latin typeface="Arial" panose="020B0604020202020204" pitchFamily="34" charset="0"/>
                <a:cs typeface="Arial" panose="020B0604020202020204" pitchFamily="34" charset="0"/>
              </a:rPr>
              <a:t>2 Timothy 3:16-17 KJV 16 All scripture is given by inspiration of God</a:t>
            </a:r>
            <a:r>
              <a:rPr lang="en-US" i="0" u="none" strike="noStrike" baseline="0" dirty="0">
                <a:latin typeface="Arial" panose="020B0604020202020204" pitchFamily="34" charset="0"/>
                <a:cs typeface="Arial" panose="020B0604020202020204" pitchFamily="34" charset="0"/>
              </a:rPr>
              <a:t>, and is </a:t>
            </a:r>
            <a:r>
              <a:rPr lang="en-US" b="1" i="0" u="none" strike="noStrike" baseline="0" dirty="0">
                <a:latin typeface="Arial" panose="020B0604020202020204" pitchFamily="34" charset="0"/>
                <a:cs typeface="Arial" panose="020B0604020202020204" pitchFamily="34" charset="0"/>
              </a:rPr>
              <a:t>profitable for doctrine, for reproof, for correction, for instruction in righteousness:</a:t>
            </a:r>
            <a:r>
              <a:rPr lang="en-US" i="0" u="none" strike="noStrike" baseline="0" dirty="0">
                <a:latin typeface="Arial" panose="020B0604020202020204" pitchFamily="34" charset="0"/>
                <a:cs typeface="Arial" panose="020B0604020202020204" pitchFamily="34" charset="0"/>
              </a:rPr>
              <a:t> </a:t>
            </a:r>
            <a:r>
              <a:rPr lang="en-US" b="1" i="0" u="none" strike="noStrike" baseline="0" dirty="0">
                <a:latin typeface="Arial" panose="020B0604020202020204" pitchFamily="34" charset="0"/>
                <a:cs typeface="Arial" panose="020B0604020202020204" pitchFamily="34" charset="0"/>
              </a:rPr>
              <a:t>17 </a:t>
            </a:r>
            <a:r>
              <a:rPr lang="en-US" i="0" u="none" strike="noStrike" baseline="0" dirty="0">
                <a:latin typeface="Arial" panose="020B0604020202020204" pitchFamily="34" charset="0"/>
                <a:cs typeface="Arial" panose="020B0604020202020204" pitchFamily="34" charset="0"/>
              </a:rPr>
              <a:t>That the </a:t>
            </a:r>
            <a:r>
              <a:rPr lang="en-US" b="1" i="0" u="none" strike="noStrike" baseline="0" dirty="0">
                <a:latin typeface="Arial" panose="020B0604020202020204" pitchFamily="34" charset="0"/>
                <a:cs typeface="Arial" panose="020B0604020202020204" pitchFamily="34" charset="0"/>
              </a:rPr>
              <a:t>man of God </a:t>
            </a:r>
            <a:r>
              <a:rPr lang="en-US" i="0" u="none" strike="noStrike" baseline="0" dirty="0">
                <a:latin typeface="Arial" panose="020B0604020202020204" pitchFamily="34" charset="0"/>
                <a:cs typeface="Arial" panose="020B0604020202020204" pitchFamily="34" charset="0"/>
              </a:rPr>
              <a:t>may be </a:t>
            </a:r>
            <a:r>
              <a:rPr lang="en-US" b="1" i="0" u="none" strike="noStrike" baseline="0" dirty="0">
                <a:latin typeface="Arial" panose="020B0604020202020204" pitchFamily="34" charset="0"/>
                <a:cs typeface="Arial" panose="020B0604020202020204" pitchFamily="34" charset="0"/>
              </a:rPr>
              <a:t>perfect</a:t>
            </a:r>
            <a:r>
              <a:rPr lang="en-US" i="0" u="none" strike="noStrike" baseline="0" dirty="0">
                <a:latin typeface="Arial" panose="020B0604020202020204" pitchFamily="34" charset="0"/>
                <a:cs typeface="Arial" panose="020B0604020202020204" pitchFamily="34" charset="0"/>
              </a:rPr>
              <a:t>, </a:t>
            </a:r>
            <a:r>
              <a:rPr lang="en-US" b="1" i="0" u="none" strike="noStrike" baseline="0" dirty="0" err="1">
                <a:latin typeface="Arial" panose="020B0604020202020204" pitchFamily="34" charset="0"/>
                <a:cs typeface="Arial" panose="020B0604020202020204" pitchFamily="34" charset="0"/>
              </a:rPr>
              <a:t>throughly</a:t>
            </a:r>
            <a:r>
              <a:rPr lang="en-US" b="1" i="0" u="none" strike="noStrike" baseline="0" dirty="0">
                <a:latin typeface="Arial" panose="020B0604020202020204" pitchFamily="34" charset="0"/>
                <a:cs typeface="Arial" panose="020B0604020202020204" pitchFamily="34" charset="0"/>
              </a:rPr>
              <a:t> furnished unto all good works.</a:t>
            </a:r>
          </a:p>
          <a:p>
            <a:pPr algn="l"/>
            <a:endParaRPr lang="en-US" b="1" i="0" u="none" strike="noStrike" baseline="0" dirty="0">
              <a:latin typeface="Arial" panose="020B0604020202020204" pitchFamily="34" charset="0"/>
              <a:cs typeface="Arial" panose="020B0604020202020204" pitchFamily="34" charset="0"/>
            </a:endParaRPr>
          </a:p>
          <a:p>
            <a:pPr algn="l"/>
            <a:r>
              <a:rPr lang="en-US" b="1" i="0" u="none" strike="noStrike" baseline="0" dirty="0">
                <a:latin typeface="Arial" panose="020B0604020202020204" pitchFamily="34" charset="0"/>
                <a:cs typeface="Arial" panose="020B0604020202020204" pitchFamily="34" charset="0"/>
              </a:rPr>
              <a:t>2 Peter 1:1-3 KJV 1</a:t>
            </a:r>
            <a:r>
              <a:rPr lang="en-US" b="0" i="0" u="none" strike="noStrike" baseline="0" dirty="0">
                <a:latin typeface="Arial" panose="020B0604020202020204" pitchFamily="34" charset="0"/>
                <a:cs typeface="Arial" panose="020B0604020202020204" pitchFamily="34" charset="0"/>
              </a:rPr>
              <a:t> Simon Peter, a servant and an apostle of Jesus Christ, </a:t>
            </a:r>
            <a:r>
              <a:rPr lang="en-US" b="0" i="0" u="sng" strike="noStrike" baseline="0" dirty="0">
                <a:latin typeface="Arial" panose="020B0604020202020204" pitchFamily="34" charset="0"/>
                <a:cs typeface="Arial" panose="020B0604020202020204" pitchFamily="34" charset="0"/>
              </a:rPr>
              <a:t>to them that have obtained like precious faith with us through the righteousness of God and our </a:t>
            </a:r>
            <a:r>
              <a:rPr lang="en-US" b="0" i="0" u="sng" strike="noStrike" baseline="0" dirty="0" err="1">
                <a:latin typeface="Arial" panose="020B0604020202020204" pitchFamily="34" charset="0"/>
                <a:cs typeface="Arial" panose="020B0604020202020204" pitchFamily="34" charset="0"/>
              </a:rPr>
              <a:t>Saviour</a:t>
            </a:r>
            <a:r>
              <a:rPr lang="en-US" b="0" i="0" u="sng" strike="noStrike" baseline="0" dirty="0">
                <a:latin typeface="Arial" panose="020B0604020202020204" pitchFamily="34" charset="0"/>
                <a:cs typeface="Arial" panose="020B0604020202020204" pitchFamily="34" charset="0"/>
              </a:rPr>
              <a:t> Jesus Christ</a:t>
            </a:r>
            <a:r>
              <a:rPr lang="en-US" b="0" i="0" u="none" strike="noStrike" baseline="0" dirty="0">
                <a:latin typeface="Arial" panose="020B0604020202020204" pitchFamily="34" charset="0"/>
                <a:cs typeface="Arial" panose="020B0604020202020204" pitchFamily="34" charset="0"/>
              </a:rPr>
              <a:t>: </a:t>
            </a:r>
            <a:r>
              <a:rPr lang="en-US" b="1" i="0" u="none" strike="noStrike" baseline="0" dirty="0">
                <a:latin typeface="Arial" panose="020B0604020202020204" pitchFamily="34" charset="0"/>
                <a:cs typeface="Arial" panose="020B0604020202020204" pitchFamily="34" charset="0"/>
              </a:rPr>
              <a:t>2</a:t>
            </a:r>
            <a:r>
              <a:rPr lang="en-US" b="0" i="0" u="none" strike="noStrike" baseline="0" dirty="0">
                <a:latin typeface="Arial" panose="020B0604020202020204" pitchFamily="34" charset="0"/>
                <a:cs typeface="Arial" panose="020B0604020202020204" pitchFamily="34" charset="0"/>
              </a:rPr>
              <a:t> Grace and peace be multiplied unto you through the knowledge of God, and of Jesus our Lord, </a:t>
            </a:r>
            <a:r>
              <a:rPr lang="en-US" b="1" i="0" u="none" strike="noStrike" baseline="0" dirty="0">
                <a:latin typeface="Arial" panose="020B0604020202020204" pitchFamily="34" charset="0"/>
                <a:cs typeface="Arial" panose="020B0604020202020204" pitchFamily="34" charset="0"/>
              </a:rPr>
              <a:t>3 According as his divine power </a:t>
            </a:r>
            <a:r>
              <a:rPr lang="en-US" b="1" i="0" u="sng" strike="noStrike" baseline="0" dirty="0">
                <a:latin typeface="Arial" panose="020B0604020202020204" pitchFamily="34" charset="0"/>
                <a:cs typeface="Arial" panose="020B0604020202020204" pitchFamily="34" charset="0"/>
              </a:rPr>
              <a:t>hath given unto us all things that pertain unto life and godliness</a:t>
            </a:r>
            <a:r>
              <a:rPr lang="en-US" b="1" i="0" u="none" strike="noStrike" baseline="0" dirty="0">
                <a:latin typeface="Arial" panose="020B0604020202020204" pitchFamily="34" charset="0"/>
                <a:cs typeface="Arial" panose="020B0604020202020204" pitchFamily="34" charset="0"/>
              </a:rPr>
              <a:t>, through the knowledge of him that hath called us to glory and virtue:</a:t>
            </a:r>
          </a:p>
        </p:txBody>
      </p:sp>
      <p:sp>
        <p:nvSpPr>
          <p:cNvPr id="4" name="Slide Number Placeholder 3"/>
          <p:cNvSpPr>
            <a:spLocks noGrp="1"/>
          </p:cNvSpPr>
          <p:nvPr>
            <p:ph type="sldNum" sz="quarter" idx="5"/>
          </p:nvPr>
        </p:nvSpPr>
        <p:spPr/>
        <p:txBody>
          <a:bodyPr/>
          <a:lstStyle/>
          <a:p>
            <a:fld id="{3721EF07-7695-4EA0-AE4C-FCE57F5EA9BE}" type="slidenum">
              <a:rPr lang="en-US" altLang="en-US" smtClean="0"/>
              <a:pPr/>
              <a:t>8</a:t>
            </a:fld>
            <a:endParaRPr lang="en-US" altLang="en-US"/>
          </a:p>
        </p:txBody>
      </p:sp>
      <p:sp>
        <p:nvSpPr>
          <p:cNvPr id="5" name="Date Placeholder 4">
            <a:extLst>
              <a:ext uri="{FF2B5EF4-FFF2-40B4-BE49-F238E27FC236}">
                <a16:creationId xmlns:a16="http://schemas.microsoft.com/office/drawing/2014/main" id="{E76DB163-D34F-41FE-873A-C00B7EC9D6B9}"/>
              </a:ext>
            </a:extLst>
          </p:cNvPr>
          <p:cNvSpPr>
            <a:spLocks noGrp="1"/>
          </p:cNvSpPr>
          <p:nvPr>
            <p:ph type="dt" idx="1"/>
          </p:nvPr>
        </p:nvSpPr>
        <p:spPr/>
        <p:txBody>
          <a:bodyPr/>
          <a:lstStyle/>
          <a:p>
            <a:pPr>
              <a:defRPr/>
            </a:pPr>
            <a:r>
              <a:rPr lang="en-US"/>
              <a:t>05/19/2024 AM</a:t>
            </a:r>
          </a:p>
        </p:txBody>
      </p:sp>
    </p:spTree>
    <p:extLst>
      <p:ext uri="{BB962C8B-B14F-4D97-AF65-F5344CB8AC3E}">
        <p14:creationId xmlns:p14="http://schemas.microsoft.com/office/powerpoint/2010/main" val="3208172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D4B79C4-C5ED-4CB4-9689-39850F311CD6}"/>
              </a:ext>
            </a:extLst>
          </p:cNvPr>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F3501AF-1E4E-4251-A2BF-D5FFFFBE12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a:extLst>
              <a:ext uri="{FF2B5EF4-FFF2-40B4-BE49-F238E27FC236}">
                <a16:creationId xmlns:a16="http://schemas.microsoft.com/office/drawing/2014/main" id="{F013BDE9-6419-4C2D-8E3F-C223096B38B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5BEBBE-0C22-49EC-98C3-140AD78EE2EA}"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
        <p:nvSpPr>
          <p:cNvPr id="2" name="Date Placeholder 1">
            <a:extLst>
              <a:ext uri="{FF2B5EF4-FFF2-40B4-BE49-F238E27FC236}">
                <a16:creationId xmlns:a16="http://schemas.microsoft.com/office/drawing/2014/main" id="{7EDB45F7-682B-4B6E-8C9E-4B1E853D1073}"/>
              </a:ext>
            </a:extLst>
          </p:cNvPr>
          <p:cNvSpPr>
            <a:spLocks noGrp="1"/>
          </p:cNvSpPr>
          <p:nvPr>
            <p:ph type="dt" idx="1"/>
          </p:nvPr>
        </p:nvSpPr>
        <p:spPr/>
        <p:txBody>
          <a:bodyPr/>
          <a:lstStyle/>
          <a:p>
            <a:pPr>
              <a:defRPr/>
            </a:pPr>
            <a:r>
              <a:rPr lang="en-US"/>
              <a:t>05/19/2024 AM</a:t>
            </a:r>
          </a:p>
        </p:txBody>
      </p:sp>
    </p:spTree>
    <p:extLst>
      <p:ext uri="{BB962C8B-B14F-4D97-AF65-F5344CB8AC3E}">
        <p14:creationId xmlns:p14="http://schemas.microsoft.com/office/powerpoint/2010/main" val="271894607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a:t>5/19/2024 AM</a:t>
            </a:r>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1911A701-53B0-439E-A53E-A40ED0BE1106}" type="slidenum">
              <a:rPr lang="en-US" altLang="en-US" smtClean="0"/>
              <a:pPr/>
              <a:t>‹#›</a:t>
            </a:fld>
            <a:endParaRPr lang="en-US" altLang="en-US"/>
          </a:p>
        </p:txBody>
      </p:sp>
    </p:spTree>
    <p:extLst>
      <p:ext uri="{BB962C8B-B14F-4D97-AF65-F5344CB8AC3E}">
        <p14:creationId xmlns:p14="http://schemas.microsoft.com/office/powerpoint/2010/main" val="32718452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5/19/2024 AM</a:t>
            </a:r>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69B7E81-614F-4BE0-B8F8-DE76F6F513BC}" type="slidenum">
              <a:rPr lang="en-US" altLang="en-US" smtClean="0"/>
              <a:pPr/>
              <a:t>‹#›</a:t>
            </a:fld>
            <a:endParaRPr lang="en-US" altLang="en-US"/>
          </a:p>
        </p:txBody>
      </p:sp>
    </p:spTree>
    <p:extLst>
      <p:ext uri="{BB962C8B-B14F-4D97-AF65-F5344CB8AC3E}">
        <p14:creationId xmlns:p14="http://schemas.microsoft.com/office/powerpoint/2010/main" val="1042006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5/19/2024 AM</a:t>
            </a:r>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E904052-ED0B-4F53-9369-1233ECB62014}" type="slidenum">
              <a:rPr lang="en-US" altLang="en-US" smtClean="0"/>
              <a:pPr/>
              <a:t>‹#›</a:t>
            </a:fld>
            <a:endParaRPr lang="en-US" altLang="en-US"/>
          </a:p>
        </p:txBody>
      </p:sp>
    </p:spTree>
    <p:extLst>
      <p:ext uri="{BB962C8B-B14F-4D97-AF65-F5344CB8AC3E}">
        <p14:creationId xmlns:p14="http://schemas.microsoft.com/office/powerpoint/2010/main" val="805131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5/19/2024 AM</a:t>
            </a:r>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AA1C8E8E-3A1B-4287-BF1F-0DA41409E555}" type="slidenum">
              <a:rPr lang="en-US" altLang="en-US" smtClean="0"/>
              <a:pPr/>
              <a:t>‹#›</a:t>
            </a:fld>
            <a:endParaRPr lang="en-US" altLang="en-US"/>
          </a:p>
        </p:txBody>
      </p:sp>
    </p:spTree>
    <p:extLst>
      <p:ext uri="{BB962C8B-B14F-4D97-AF65-F5344CB8AC3E}">
        <p14:creationId xmlns:p14="http://schemas.microsoft.com/office/powerpoint/2010/main" val="41592808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r>
              <a:rPr lang="en-US"/>
              <a:t>5/19/2024 AM</a:t>
            </a:r>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A527F4C9-C1B6-4F48-8D8D-D940D0E6CBA2}" type="slidenum">
              <a:rPr lang="en-US" altLang="en-US" smtClean="0"/>
              <a:pPr/>
              <a:t>‹#›</a:t>
            </a:fld>
            <a:endParaRPr lang="en-US" altLang="en-US"/>
          </a:p>
        </p:txBody>
      </p:sp>
    </p:spTree>
    <p:extLst>
      <p:ext uri="{BB962C8B-B14F-4D97-AF65-F5344CB8AC3E}">
        <p14:creationId xmlns:p14="http://schemas.microsoft.com/office/powerpoint/2010/main" val="26432100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5/19/2024 AM</a:t>
            </a: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469A946-B897-42DD-86BB-EF12A32F98D5}" type="slidenum">
              <a:rPr lang="en-US" altLang="en-US" smtClean="0"/>
              <a:pPr/>
              <a:t>‹#›</a:t>
            </a:fld>
            <a:endParaRPr lang="en-US" altLang="en-US"/>
          </a:p>
        </p:txBody>
      </p:sp>
    </p:spTree>
    <p:extLst>
      <p:ext uri="{BB962C8B-B14F-4D97-AF65-F5344CB8AC3E}">
        <p14:creationId xmlns:p14="http://schemas.microsoft.com/office/powerpoint/2010/main" val="31509742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5/19/2024 AM</a:t>
            </a:r>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36E1A3F-358C-4D6A-B786-E2FC94382C7C}" type="slidenum">
              <a:rPr lang="en-US" altLang="en-US" smtClean="0"/>
              <a:pPr/>
              <a:t>‹#›</a:t>
            </a:fld>
            <a:endParaRPr lang="en-US" altLang="en-US"/>
          </a:p>
        </p:txBody>
      </p:sp>
    </p:spTree>
    <p:extLst>
      <p:ext uri="{BB962C8B-B14F-4D97-AF65-F5344CB8AC3E}">
        <p14:creationId xmlns:p14="http://schemas.microsoft.com/office/powerpoint/2010/main" val="11847436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r>
              <a:rPr lang="en-US"/>
              <a:t>5/19/2024 AM</a:t>
            </a:r>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p>
        </p:txBody>
      </p:sp>
      <p:sp>
        <p:nvSpPr>
          <p:cNvPr id="5" name="Slide Number Placeholder 4"/>
          <p:cNvSpPr>
            <a:spLocks noGrp="1"/>
          </p:cNvSpPr>
          <p:nvPr>
            <p:ph type="sldNum" sz="quarter" idx="12"/>
          </p:nvPr>
        </p:nvSpPr>
        <p:spPr/>
        <p:txBody>
          <a:bodyPr/>
          <a:lstStyle/>
          <a:p>
            <a:fld id="{B713B6D9-C58D-44C4-8ABF-C4A10B719B82}" type="slidenum">
              <a:rPr lang="en-US" altLang="en-US" smtClean="0"/>
              <a:pPr/>
              <a:t>‹#›</a:t>
            </a:fld>
            <a:endParaRPr lang="en-US" altLang="en-US"/>
          </a:p>
        </p:txBody>
      </p:sp>
    </p:spTree>
    <p:extLst>
      <p:ext uri="{BB962C8B-B14F-4D97-AF65-F5344CB8AC3E}">
        <p14:creationId xmlns:p14="http://schemas.microsoft.com/office/powerpoint/2010/main" val="1267256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5/19/2024 AM</a:t>
            </a:r>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43144B7-473B-4CCF-8CAA-F42F6F62C150}" type="slidenum">
              <a:rPr lang="en-US" altLang="en-US" smtClean="0"/>
              <a:pPr/>
              <a:t>‹#›</a:t>
            </a:fld>
            <a:endParaRPr lang="en-US" altLang="en-US"/>
          </a:p>
        </p:txBody>
      </p:sp>
    </p:spTree>
    <p:extLst>
      <p:ext uri="{BB962C8B-B14F-4D97-AF65-F5344CB8AC3E}">
        <p14:creationId xmlns:p14="http://schemas.microsoft.com/office/powerpoint/2010/main" val="30293321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r>
              <a:rPr lang="en-US"/>
              <a:t>5/19/2024 AM</a:t>
            </a:r>
          </a:p>
        </p:txBody>
      </p:sp>
      <p:sp>
        <p:nvSpPr>
          <p:cNvPr id="10" name="Footer Placeholder 9"/>
          <p:cNvSpPr>
            <a:spLocks noGrp="1"/>
          </p:cNvSpPr>
          <p:nvPr>
            <p:ph type="ftr" sz="quarter" idx="11"/>
          </p:nvPr>
        </p:nvSpPr>
        <p:spPr/>
        <p:txBody>
          <a:bodyPr/>
          <a:lstStyle/>
          <a:p>
            <a:pPr>
              <a:defRPr/>
            </a:pPr>
            <a:endParaRPr lang="en-US"/>
          </a:p>
        </p:txBody>
      </p:sp>
      <p:sp>
        <p:nvSpPr>
          <p:cNvPr id="11" name="Slide Number Placeholder 10"/>
          <p:cNvSpPr>
            <a:spLocks noGrp="1"/>
          </p:cNvSpPr>
          <p:nvPr>
            <p:ph type="sldNum" sz="quarter" idx="12"/>
          </p:nvPr>
        </p:nvSpPr>
        <p:spPr/>
        <p:txBody>
          <a:bodyPr/>
          <a:lstStyle/>
          <a:p>
            <a:fld id="{73EEBD5A-2555-4DE4-A458-307E9917F917}" type="slidenum">
              <a:rPr lang="en-US" altLang="en-US" smtClean="0"/>
              <a:pPr/>
              <a:t>‹#›</a:t>
            </a:fld>
            <a:endParaRPr lang="en-US" altLang="en-US"/>
          </a:p>
        </p:txBody>
      </p:sp>
    </p:spTree>
    <p:extLst>
      <p:ext uri="{BB962C8B-B14F-4D97-AF65-F5344CB8AC3E}">
        <p14:creationId xmlns:p14="http://schemas.microsoft.com/office/powerpoint/2010/main" val="36848102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r>
              <a:rPr lang="en-US"/>
              <a:t>5/19/2024 AM</a:t>
            </a:r>
            <a:endParaRPr lang="en-US" dirty="0"/>
          </a:p>
        </p:txBody>
      </p:sp>
      <p:sp>
        <p:nvSpPr>
          <p:cNvPr id="10" name="Slide Number Placeholder 9"/>
          <p:cNvSpPr>
            <a:spLocks noGrp="1"/>
          </p:cNvSpPr>
          <p:nvPr>
            <p:ph type="sldNum" sz="quarter" idx="12"/>
          </p:nvPr>
        </p:nvSpPr>
        <p:spPr/>
        <p:txBody>
          <a:bodyPr/>
          <a:lstStyle/>
          <a:p>
            <a:fld id="{5469A946-B897-42DD-86BB-EF12A32F98D5}" type="slidenum">
              <a:rPr lang="en-US" altLang="en-US" smtClean="0"/>
              <a:pPr/>
              <a:t>‹#›</a:t>
            </a:fld>
            <a:endParaRPr lang="en-US" altLang="en-US"/>
          </a:p>
        </p:txBody>
      </p:sp>
    </p:spTree>
    <p:extLst>
      <p:ext uri="{BB962C8B-B14F-4D97-AF65-F5344CB8AC3E}">
        <p14:creationId xmlns:p14="http://schemas.microsoft.com/office/powerpoint/2010/main" val="3831193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r>
              <a:rPr lang="en-US"/>
              <a:t>5/19/2024 AM</a:t>
            </a:r>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5469A946-B897-42DD-86BB-EF12A32F98D5}" type="slidenum">
              <a:rPr lang="en-US" altLang="en-US" smtClean="0"/>
              <a:pPr/>
              <a:t>‹#›</a:t>
            </a:fld>
            <a:endParaRPr lang="en-US" altLang="en-US"/>
          </a:p>
        </p:txBody>
      </p:sp>
    </p:spTree>
    <p:extLst>
      <p:ext uri="{BB962C8B-B14F-4D97-AF65-F5344CB8AC3E}">
        <p14:creationId xmlns:p14="http://schemas.microsoft.com/office/powerpoint/2010/main" val="398135741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hyperlink" Target="http://images.google.com/imgres?imgurl=http://www.fotosearch.com/comp/phd/PHD290/SS32016.JPG&amp;imgrefurl=http://www.fotosearch.com/PHD290/ss32016/&amp;h=300&amp;w=198&amp;sz=15&amp;tbnid=_lkRieGIdTF4aM:&amp;tbnh=111&amp;tbnw=73&amp;hl=en&amp;start=27&amp;prev=/images%3Fq%3Dsad%2Bman%26start%3D20%26svnum%3D10%26hl%3Den%26lr%3D%26sa%3DN"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974D3-ADF1-4404-8564-3F81F266376F}"/>
              </a:ext>
            </a:extLst>
          </p:cNvPr>
          <p:cNvSpPr>
            <a:spLocks noGrp="1"/>
          </p:cNvSpPr>
          <p:nvPr>
            <p:ph type="ctrTitle"/>
          </p:nvPr>
        </p:nvSpPr>
        <p:spPr>
          <a:xfrm>
            <a:off x="1703784" y="2114550"/>
            <a:ext cx="5736432" cy="1184990"/>
          </a:xfrm>
        </p:spPr>
        <p:txBody>
          <a:bodyPr>
            <a:normAutofit/>
          </a:bodyPr>
          <a:lstStyle/>
          <a:p>
            <a:pPr algn="ctr">
              <a:defRPr/>
            </a:pPr>
            <a:r>
              <a:rPr lang="en-US" sz="8000" b="1" i="1" dirty="0">
                <a:latin typeface="Candara" panose="020E0502030303020204" pitchFamily="34" charset="0"/>
              </a:rPr>
              <a:t>“In Christ”</a:t>
            </a:r>
          </a:p>
        </p:txBody>
      </p:sp>
      <p:sp>
        <p:nvSpPr>
          <p:cNvPr id="3" name="Subtitle 2">
            <a:extLst>
              <a:ext uri="{FF2B5EF4-FFF2-40B4-BE49-F238E27FC236}">
                <a16:creationId xmlns:a16="http://schemas.microsoft.com/office/drawing/2014/main" id="{9D2CFF14-3837-4E74-AB8C-F215CBD28366}"/>
              </a:ext>
            </a:extLst>
          </p:cNvPr>
          <p:cNvSpPr>
            <a:spLocks noGrp="1"/>
          </p:cNvSpPr>
          <p:nvPr>
            <p:ph type="subTitle" idx="1"/>
          </p:nvPr>
        </p:nvSpPr>
        <p:spPr>
          <a:xfrm>
            <a:off x="3366448" y="3143250"/>
            <a:ext cx="2430065" cy="514350"/>
          </a:xfrm>
        </p:spPr>
        <p:txBody>
          <a:bodyPr>
            <a:noAutofit/>
          </a:bodyPr>
          <a:lstStyle/>
          <a:p>
            <a:pPr algn="ctr">
              <a:defRPr/>
            </a:pPr>
            <a:r>
              <a:rPr lang="en-US" sz="2800" i="1" dirty="0">
                <a:latin typeface="Candara" panose="020E0502030303020204" pitchFamily="34" charset="0"/>
              </a:rPr>
              <a:t>Ephesians 1:3</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20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466C7B5-0678-460B-B1B8-899C42921E22}"/>
              </a:ext>
            </a:extLst>
          </p:cNvPr>
          <p:cNvSpPr/>
          <p:nvPr/>
        </p:nvSpPr>
        <p:spPr>
          <a:xfrm>
            <a:off x="2288136" y="942977"/>
            <a:ext cx="4719638" cy="4543425"/>
          </a:xfrm>
          <a:prstGeom prst="ellipse">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 name="Rectangle 3">
            <a:extLst>
              <a:ext uri="{FF2B5EF4-FFF2-40B4-BE49-F238E27FC236}">
                <a16:creationId xmlns:a16="http://schemas.microsoft.com/office/drawing/2014/main" id="{A6697E49-470B-4A27-A2DF-5375BE6AB8F9}"/>
              </a:ext>
            </a:extLst>
          </p:cNvPr>
          <p:cNvSpPr/>
          <p:nvPr/>
        </p:nvSpPr>
        <p:spPr>
          <a:xfrm>
            <a:off x="3486150" y="1257300"/>
            <a:ext cx="2457450" cy="830997"/>
          </a:xfrm>
          <a:prstGeom prst="rect">
            <a:avLst/>
          </a:prstGeom>
          <a:noFill/>
        </p:spPr>
        <p:txBody>
          <a:bodyPr wrap="square">
            <a:spAutoFit/>
          </a:bodyPr>
          <a:lstStyle/>
          <a:p>
            <a:pPr algn="ctr">
              <a:defRPr/>
            </a:pPr>
            <a:r>
              <a:rPr lang="en-US" sz="4800" b="1" i="1" dirty="0">
                <a:ln w="12700">
                  <a:solidFill>
                    <a:schemeClr val="tx2">
                      <a:satMod val="155000"/>
                    </a:schemeClr>
                  </a:solidFill>
                  <a:prstDash val="solid"/>
                </a:ln>
                <a:solidFill>
                  <a:schemeClr val="bg1"/>
                </a:solidFill>
                <a:latin typeface="Candara" panose="020E0502030303020204" pitchFamily="34" charset="0"/>
              </a:rPr>
              <a:t>In Christ</a:t>
            </a:r>
          </a:p>
        </p:txBody>
      </p:sp>
      <p:sp>
        <p:nvSpPr>
          <p:cNvPr id="5" name="TextBox 4">
            <a:extLst>
              <a:ext uri="{FF2B5EF4-FFF2-40B4-BE49-F238E27FC236}">
                <a16:creationId xmlns:a16="http://schemas.microsoft.com/office/drawing/2014/main" id="{EAFDE375-8F87-4695-A698-CB319526FBDA}"/>
              </a:ext>
            </a:extLst>
          </p:cNvPr>
          <p:cNvSpPr txBox="1">
            <a:spLocks noChangeArrowheads="1"/>
          </p:cNvSpPr>
          <p:nvPr/>
        </p:nvSpPr>
        <p:spPr bwMode="auto">
          <a:xfrm>
            <a:off x="2514600" y="2096807"/>
            <a:ext cx="4588800"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257175" indent="-257175" eaLnBrk="1" hangingPunct="1">
              <a:spcBef>
                <a:spcPct val="0"/>
              </a:spcBef>
              <a:buClrTx/>
              <a:buSzTx/>
              <a:buFont typeface="Wingdings" panose="05000000000000000000" pitchFamily="2" charset="2"/>
              <a:buChar char="§"/>
            </a:pPr>
            <a:r>
              <a:rPr lang="en-US" altLang="en-US" sz="2400" dirty="0">
                <a:solidFill>
                  <a:schemeClr val="bg1"/>
                </a:solidFill>
                <a:latin typeface="Candara" panose="020E0502030303020204" pitchFamily="34" charset="0"/>
              </a:rPr>
              <a:t>New creation – </a:t>
            </a:r>
            <a:r>
              <a:rPr lang="en-US" altLang="en-US" sz="2400" i="1" dirty="0">
                <a:solidFill>
                  <a:schemeClr val="bg1"/>
                </a:solidFill>
                <a:latin typeface="Candara" panose="020E0502030303020204" pitchFamily="34" charset="0"/>
              </a:rPr>
              <a:t>2 Cor 5:17</a:t>
            </a:r>
          </a:p>
          <a:p>
            <a:pPr marL="257175" indent="-257175" eaLnBrk="1" hangingPunct="1">
              <a:spcBef>
                <a:spcPct val="0"/>
              </a:spcBef>
              <a:buClrTx/>
              <a:buSzTx/>
              <a:buFont typeface="Wingdings" panose="05000000000000000000" pitchFamily="2" charset="2"/>
              <a:buChar char="§"/>
            </a:pPr>
            <a:r>
              <a:rPr lang="en-US" altLang="en-US" sz="2400" dirty="0">
                <a:solidFill>
                  <a:schemeClr val="bg1"/>
                </a:solidFill>
                <a:latin typeface="Candara" panose="020E0502030303020204" pitchFamily="34" charset="0"/>
              </a:rPr>
              <a:t>Every spiritual blessing – </a:t>
            </a:r>
            <a:r>
              <a:rPr lang="en-US" altLang="en-US" sz="2400" i="1" dirty="0">
                <a:solidFill>
                  <a:schemeClr val="bg1"/>
                </a:solidFill>
                <a:latin typeface="Candara" panose="020E0502030303020204" pitchFamily="34" charset="0"/>
              </a:rPr>
              <a:t>Eph 1:3</a:t>
            </a:r>
          </a:p>
          <a:p>
            <a:pPr marL="257175" indent="-257175" eaLnBrk="1" hangingPunct="1">
              <a:spcBef>
                <a:spcPct val="0"/>
              </a:spcBef>
              <a:buClrTx/>
              <a:buSzTx/>
              <a:buFont typeface="Wingdings" panose="05000000000000000000" pitchFamily="2" charset="2"/>
              <a:buChar char="§"/>
            </a:pPr>
            <a:r>
              <a:rPr lang="en-US" altLang="en-US" sz="2400" dirty="0">
                <a:solidFill>
                  <a:schemeClr val="bg1"/>
                </a:solidFill>
                <a:latin typeface="Candara" panose="020E0502030303020204" pitchFamily="34" charset="0"/>
              </a:rPr>
              <a:t>Redemption/forgiveness – </a:t>
            </a:r>
            <a:r>
              <a:rPr lang="en-US" altLang="en-US" sz="2400" i="1" dirty="0">
                <a:solidFill>
                  <a:schemeClr val="bg1"/>
                </a:solidFill>
                <a:latin typeface="Candara" panose="020E0502030303020204" pitchFamily="34" charset="0"/>
              </a:rPr>
              <a:t>Eph 1:7; Rom 3:24</a:t>
            </a:r>
          </a:p>
          <a:p>
            <a:pPr marL="257175" indent="-257175" eaLnBrk="1" hangingPunct="1">
              <a:spcBef>
                <a:spcPct val="0"/>
              </a:spcBef>
              <a:buClrTx/>
              <a:buSzTx/>
              <a:buFont typeface="Wingdings" panose="05000000000000000000" pitchFamily="2" charset="2"/>
              <a:buChar char="§"/>
            </a:pPr>
            <a:r>
              <a:rPr lang="en-US" altLang="en-US" sz="2400" dirty="0">
                <a:solidFill>
                  <a:schemeClr val="bg1"/>
                </a:solidFill>
                <a:latin typeface="Candara" panose="020E0502030303020204" pitchFamily="34" charset="0"/>
              </a:rPr>
              <a:t>No condemnation – </a:t>
            </a:r>
            <a:r>
              <a:rPr lang="en-US" altLang="en-US" sz="2400" i="1" dirty="0">
                <a:solidFill>
                  <a:schemeClr val="bg1"/>
                </a:solidFill>
                <a:latin typeface="Candara" panose="020E0502030303020204" pitchFamily="34" charset="0"/>
              </a:rPr>
              <a:t>Rom 8:1</a:t>
            </a:r>
          </a:p>
          <a:p>
            <a:pPr marL="257175" indent="-257175" eaLnBrk="1" hangingPunct="1">
              <a:spcBef>
                <a:spcPct val="0"/>
              </a:spcBef>
              <a:buClrTx/>
              <a:buSzTx/>
              <a:buFont typeface="Wingdings" panose="05000000000000000000" pitchFamily="2" charset="2"/>
              <a:buChar char="§"/>
            </a:pPr>
            <a:r>
              <a:rPr lang="en-US" altLang="en-US" sz="2400" dirty="0">
                <a:solidFill>
                  <a:schemeClr val="bg1"/>
                </a:solidFill>
                <a:latin typeface="Candara" panose="020E0502030303020204" pitchFamily="34" charset="0"/>
              </a:rPr>
              <a:t>Sanctified – </a:t>
            </a:r>
            <a:r>
              <a:rPr lang="en-US" altLang="en-US" sz="2400" i="1" dirty="0">
                <a:solidFill>
                  <a:schemeClr val="bg1"/>
                </a:solidFill>
                <a:latin typeface="Candara" panose="020E0502030303020204" pitchFamily="34" charset="0"/>
              </a:rPr>
              <a:t>1 Cor 1:2</a:t>
            </a:r>
          </a:p>
          <a:p>
            <a:pPr marL="257175" indent="-257175" eaLnBrk="1" hangingPunct="1">
              <a:spcBef>
                <a:spcPct val="0"/>
              </a:spcBef>
              <a:buClrTx/>
              <a:buSzTx/>
              <a:buFont typeface="Wingdings" panose="05000000000000000000" pitchFamily="2" charset="2"/>
              <a:buChar char="§"/>
            </a:pPr>
            <a:endParaRPr lang="en-US" altLang="en-US" sz="1500" dirty="0">
              <a:solidFill>
                <a:schemeClr val="bg1"/>
              </a:solidFill>
              <a:latin typeface="Lucida Sans" panose="020B0602030504020204" pitchFamily="34" charset="0"/>
            </a:endParaRPr>
          </a:p>
        </p:txBody>
      </p:sp>
      <p:sp>
        <p:nvSpPr>
          <p:cNvPr id="6" name="Rectangle 5">
            <a:extLst>
              <a:ext uri="{FF2B5EF4-FFF2-40B4-BE49-F238E27FC236}">
                <a16:creationId xmlns:a16="http://schemas.microsoft.com/office/drawing/2014/main" id="{0246F210-21E8-4861-93EA-9A53B5751520}"/>
              </a:ext>
            </a:extLst>
          </p:cNvPr>
          <p:cNvSpPr/>
          <p:nvPr/>
        </p:nvSpPr>
        <p:spPr>
          <a:xfrm>
            <a:off x="1209858" y="262941"/>
            <a:ext cx="613117" cy="6119242"/>
          </a:xfrm>
          <a:prstGeom prst="rect">
            <a:avLst/>
          </a:prstGeom>
          <a:noFill/>
        </p:spPr>
        <p:txBody>
          <a:bodyPr vert="wordArtVert" wrap="square" anchor="ctr" anchorCtr="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2700"/>
              </a:lnSpc>
              <a:defRPr/>
            </a:pPr>
            <a:r>
              <a:rPr lang="en-US" sz="3200" dirty="0">
                <a:ln w="22225">
                  <a:solidFill>
                    <a:schemeClr val="accent2"/>
                  </a:solidFill>
                  <a:prstDash val="solid"/>
                </a:ln>
                <a:solidFill>
                  <a:schemeClr val="accent2">
                    <a:lumMod val="40000"/>
                    <a:lumOff val="60000"/>
                  </a:schemeClr>
                </a:solidFill>
                <a:latin typeface="Arial Black" panose="020B0A04020102020204" pitchFamily="34" charset="0"/>
                <a:ea typeface="Cambria Math" panose="02040503050406030204" pitchFamily="18" charset="0"/>
              </a:rPr>
              <a:t>ESSENTIAL</a:t>
            </a:r>
          </a:p>
        </p:txBody>
      </p:sp>
      <p:sp>
        <p:nvSpPr>
          <p:cNvPr id="8" name="Rectangle 7">
            <a:extLst>
              <a:ext uri="{FF2B5EF4-FFF2-40B4-BE49-F238E27FC236}">
                <a16:creationId xmlns:a16="http://schemas.microsoft.com/office/drawing/2014/main" id="{090EFF03-399A-4C40-9AA7-F2E589C1D7F1}"/>
              </a:ext>
            </a:extLst>
          </p:cNvPr>
          <p:cNvSpPr/>
          <p:nvPr/>
        </p:nvSpPr>
        <p:spPr>
          <a:xfrm>
            <a:off x="3543300" y="5458853"/>
            <a:ext cx="222885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38" dirty="0">
                <a:ln w="11430"/>
                <a:gradFill>
                  <a:gsLst>
                    <a:gs pos="25000">
                      <a:schemeClr val="accent2">
                        <a:satMod val="155000"/>
                      </a:schemeClr>
                    </a:gs>
                    <a:gs pos="100000">
                      <a:schemeClr val="accent2">
                        <a:shade val="45000"/>
                        <a:satMod val="165000"/>
                      </a:schemeClr>
                    </a:gs>
                  </a:gsLst>
                  <a:lin ang="5400000"/>
                </a:gradFill>
                <a:latin typeface="Arial Black" panose="020B0A04020102020204" pitchFamily="34" charset="0"/>
              </a:rPr>
              <a:t>FOR</a:t>
            </a:r>
          </a:p>
        </p:txBody>
      </p:sp>
      <p:sp>
        <p:nvSpPr>
          <p:cNvPr id="10" name="Rectangle 9">
            <a:extLst>
              <a:ext uri="{FF2B5EF4-FFF2-40B4-BE49-F238E27FC236}">
                <a16:creationId xmlns:a16="http://schemas.microsoft.com/office/drawing/2014/main" id="{276F112C-31A3-4D00-5FE2-30C571F1969A}"/>
              </a:ext>
            </a:extLst>
          </p:cNvPr>
          <p:cNvSpPr/>
          <p:nvPr/>
        </p:nvSpPr>
        <p:spPr>
          <a:xfrm>
            <a:off x="7321025" y="226547"/>
            <a:ext cx="613117" cy="6119242"/>
          </a:xfrm>
          <a:prstGeom prst="rect">
            <a:avLst/>
          </a:prstGeom>
          <a:noFill/>
        </p:spPr>
        <p:txBody>
          <a:bodyPr vert="wordArtVert" wrap="square" anchor="ctr" anchorCtr="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2700"/>
              </a:lnSpc>
              <a:defRPr/>
            </a:pPr>
            <a:r>
              <a:rPr lang="en-US" sz="3200" dirty="0">
                <a:ln w="22225">
                  <a:solidFill>
                    <a:schemeClr val="accent2"/>
                  </a:solidFill>
                  <a:prstDash val="solid"/>
                </a:ln>
                <a:solidFill>
                  <a:schemeClr val="accent2">
                    <a:lumMod val="40000"/>
                    <a:lumOff val="60000"/>
                  </a:schemeClr>
                </a:solidFill>
                <a:latin typeface="Arial Black" panose="020B0A04020102020204" pitchFamily="34" charset="0"/>
                <a:ea typeface="Cambria Math" panose="02040503050406030204" pitchFamily="18" charset="0"/>
              </a:rPr>
              <a:t>SALVATION</a:t>
            </a:r>
          </a:p>
        </p:txBody>
      </p:sp>
      <p:sp>
        <p:nvSpPr>
          <p:cNvPr id="2" name="Slide Number Placeholder 1">
            <a:extLst>
              <a:ext uri="{FF2B5EF4-FFF2-40B4-BE49-F238E27FC236}">
                <a16:creationId xmlns:a16="http://schemas.microsoft.com/office/drawing/2014/main" id="{104E38E1-59E2-5072-95F3-E2FCD8A91683}"/>
              </a:ext>
            </a:extLst>
          </p:cNvPr>
          <p:cNvSpPr>
            <a:spLocks noGrp="1"/>
          </p:cNvSpPr>
          <p:nvPr>
            <p:ph type="sldNum" sz="quarter" idx="12"/>
          </p:nvPr>
        </p:nvSpPr>
        <p:spPr/>
        <p:txBody>
          <a:bodyPr/>
          <a:lstStyle/>
          <a:p>
            <a:fld id="{943144B7-473B-4CCF-8CAA-F42F6F62C150}" type="slidenum">
              <a:rPr lang="en-US" altLang="en-US" smtClean="0"/>
              <a:pPr/>
              <a:t>10</a:t>
            </a:fld>
            <a:endParaRPr lang="en-US" altLang="en-US"/>
          </a:p>
        </p:txBody>
      </p:sp>
    </p:spTree>
    <p:extLst>
      <p:ext uri="{BB962C8B-B14F-4D97-AF65-F5344CB8AC3E}">
        <p14:creationId xmlns:p14="http://schemas.microsoft.com/office/powerpoint/2010/main" val="25144218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466C7B5-0678-460B-B1B8-899C42921E22}"/>
              </a:ext>
            </a:extLst>
          </p:cNvPr>
          <p:cNvSpPr/>
          <p:nvPr/>
        </p:nvSpPr>
        <p:spPr>
          <a:xfrm>
            <a:off x="2288136" y="942977"/>
            <a:ext cx="4719638" cy="4543425"/>
          </a:xfrm>
          <a:prstGeom prst="ellipse">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 name="Rectangle 3">
            <a:extLst>
              <a:ext uri="{FF2B5EF4-FFF2-40B4-BE49-F238E27FC236}">
                <a16:creationId xmlns:a16="http://schemas.microsoft.com/office/drawing/2014/main" id="{A6697E49-470B-4A27-A2DF-5375BE6AB8F9}"/>
              </a:ext>
            </a:extLst>
          </p:cNvPr>
          <p:cNvSpPr/>
          <p:nvPr/>
        </p:nvSpPr>
        <p:spPr>
          <a:xfrm>
            <a:off x="3486150" y="1257300"/>
            <a:ext cx="2457450" cy="830997"/>
          </a:xfrm>
          <a:prstGeom prst="rect">
            <a:avLst/>
          </a:prstGeom>
          <a:noFill/>
        </p:spPr>
        <p:txBody>
          <a:bodyPr wrap="square">
            <a:spAutoFit/>
          </a:bodyPr>
          <a:lstStyle/>
          <a:p>
            <a:pPr algn="ctr">
              <a:defRPr/>
            </a:pPr>
            <a:r>
              <a:rPr lang="en-US" sz="4800" b="1" i="1" dirty="0">
                <a:ln w="12700">
                  <a:solidFill>
                    <a:schemeClr val="tx2">
                      <a:satMod val="155000"/>
                    </a:schemeClr>
                  </a:solidFill>
                  <a:prstDash val="solid"/>
                </a:ln>
                <a:solidFill>
                  <a:schemeClr val="bg1"/>
                </a:solidFill>
                <a:latin typeface="Candara" panose="020E0502030303020204" pitchFamily="34" charset="0"/>
              </a:rPr>
              <a:t>In Christ</a:t>
            </a:r>
          </a:p>
        </p:txBody>
      </p:sp>
      <p:sp>
        <p:nvSpPr>
          <p:cNvPr id="6" name="Rectangle 5">
            <a:extLst>
              <a:ext uri="{FF2B5EF4-FFF2-40B4-BE49-F238E27FC236}">
                <a16:creationId xmlns:a16="http://schemas.microsoft.com/office/drawing/2014/main" id="{0246F210-21E8-4861-93EA-9A53B5751520}"/>
              </a:ext>
            </a:extLst>
          </p:cNvPr>
          <p:cNvSpPr/>
          <p:nvPr/>
        </p:nvSpPr>
        <p:spPr>
          <a:xfrm>
            <a:off x="1209858" y="262941"/>
            <a:ext cx="613117" cy="6119242"/>
          </a:xfrm>
          <a:prstGeom prst="rect">
            <a:avLst/>
          </a:prstGeom>
          <a:noFill/>
        </p:spPr>
        <p:txBody>
          <a:bodyPr vert="wordArtVert" wrap="square" anchor="ctr" anchorCtr="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2700"/>
              </a:lnSpc>
              <a:defRPr/>
            </a:pPr>
            <a:r>
              <a:rPr lang="en-US" sz="3200" dirty="0">
                <a:ln w="22225">
                  <a:solidFill>
                    <a:schemeClr val="accent2"/>
                  </a:solidFill>
                  <a:prstDash val="solid"/>
                </a:ln>
                <a:solidFill>
                  <a:schemeClr val="accent2">
                    <a:lumMod val="40000"/>
                    <a:lumOff val="60000"/>
                  </a:schemeClr>
                </a:solidFill>
                <a:latin typeface="Arial Black" panose="020B0A04020102020204" pitchFamily="34" charset="0"/>
                <a:ea typeface="Cambria Math" panose="02040503050406030204" pitchFamily="18" charset="0"/>
              </a:rPr>
              <a:t>ESSENTIAL</a:t>
            </a:r>
          </a:p>
        </p:txBody>
      </p:sp>
      <p:sp>
        <p:nvSpPr>
          <p:cNvPr id="8" name="Rectangle 7">
            <a:extLst>
              <a:ext uri="{FF2B5EF4-FFF2-40B4-BE49-F238E27FC236}">
                <a16:creationId xmlns:a16="http://schemas.microsoft.com/office/drawing/2014/main" id="{090EFF03-399A-4C40-9AA7-F2E589C1D7F1}"/>
              </a:ext>
            </a:extLst>
          </p:cNvPr>
          <p:cNvSpPr/>
          <p:nvPr/>
        </p:nvSpPr>
        <p:spPr>
          <a:xfrm>
            <a:off x="3543300" y="5458853"/>
            <a:ext cx="222885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38" dirty="0">
                <a:ln w="11430"/>
                <a:gradFill>
                  <a:gsLst>
                    <a:gs pos="25000">
                      <a:schemeClr val="accent2">
                        <a:satMod val="155000"/>
                      </a:schemeClr>
                    </a:gs>
                    <a:gs pos="100000">
                      <a:schemeClr val="accent2">
                        <a:shade val="45000"/>
                        <a:satMod val="165000"/>
                      </a:schemeClr>
                    </a:gs>
                  </a:gsLst>
                  <a:lin ang="5400000"/>
                </a:gradFill>
                <a:latin typeface="Arial Black" panose="020B0A04020102020204" pitchFamily="34" charset="0"/>
              </a:rPr>
              <a:t>FOR</a:t>
            </a:r>
          </a:p>
        </p:txBody>
      </p:sp>
      <p:sp>
        <p:nvSpPr>
          <p:cNvPr id="10" name="Rectangle 9">
            <a:extLst>
              <a:ext uri="{FF2B5EF4-FFF2-40B4-BE49-F238E27FC236}">
                <a16:creationId xmlns:a16="http://schemas.microsoft.com/office/drawing/2014/main" id="{276F112C-31A3-4D00-5FE2-30C571F1969A}"/>
              </a:ext>
            </a:extLst>
          </p:cNvPr>
          <p:cNvSpPr/>
          <p:nvPr/>
        </p:nvSpPr>
        <p:spPr>
          <a:xfrm>
            <a:off x="7321025" y="226547"/>
            <a:ext cx="613117" cy="6119242"/>
          </a:xfrm>
          <a:prstGeom prst="rect">
            <a:avLst/>
          </a:prstGeom>
          <a:noFill/>
        </p:spPr>
        <p:txBody>
          <a:bodyPr vert="wordArtVert" wrap="square" anchor="ctr" anchorCtr="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2700"/>
              </a:lnSpc>
              <a:defRPr/>
            </a:pPr>
            <a:r>
              <a:rPr lang="en-US" sz="3200" dirty="0">
                <a:ln w="22225">
                  <a:solidFill>
                    <a:schemeClr val="accent2"/>
                  </a:solidFill>
                  <a:prstDash val="solid"/>
                </a:ln>
                <a:solidFill>
                  <a:schemeClr val="accent2">
                    <a:lumMod val="40000"/>
                    <a:lumOff val="60000"/>
                  </a:schemeClr>
                </a:solidFill>
                <a:latin typeface="Arial Black" panose="020B0A04020102020204" pitchFamily="34" charset="0"/>
                <a:ea typeface="Cambria Math" panose="02040503050406030204" pitchFamily="18" charset="0"/>
              </a:rPr>
              <a:t>SALVATION</a:t>
            </a:r>
          </a:p>
        </p:txBody>
      </p:sp>
      <p:sp>
        <p:nvSpPr>
          <p:cNvPr id="7" name="TextBox 6">
            <a:extLst>
              <a:ext uri="{FF2B5EF4-FFF2-40B4-BE49-F238E27FC236}">
                <a16:creationId xmlns:a16="http://schemas.microsoft.com/office/drawing/2014/main" id="{6735B5C3-7D23-6AAF-290D-6E4F43A7EDDA}"/>
              </a:ext>
            </a:extLst>
          </p:cNvPr>
          <p:cNvSpPr txBox="1">
            <a:spLocks noChangeArrowheads="1"/>
          </p:cNvSpPr>
          <p:nvPr/>
        </p:nvSpPr>
        <p:spPr bwMode="auto">
          <a:xfrm>
            <a:off x="2438400" y="2057400"/>
            <a:ext cx="456937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257175" indent="-257175" eaLnBrk="1" hangingPunct="1">
              <a:spcBef>
                <a:spcPct val="0"/>
              </a:spcBef>
              <a:buClrTx/>
              <a:buSzTx/>
              <a:buFont typeface="Wingdings" panose="05000000000000000000" pitchFamily="2" charset="2"/>
              <a:buChar char="§"/>
            </a:pPr>
            <a:endParaRPr lang="en-US" altLang="en-US" sz="1500" dirty="0">
              <a:solidFill>
                <a:schemeClr val="bg1"/>
              </a:solidFill>
              <a:latin typeface="Lucida Sans" panose="020B0602030504020204" pitchFamily="34" charset="0"/>
            </a:endParaRPr>
          </a:p>
          <a:p>
            <a:pPr marL="257175" indent="-257175" eaLnBrk="1" hangingPunct="1">
              <a:spcBef>
                <a:spcPct val="0"/>
              </a:spcBef>
              <a:buClrTx/>
              <a:buSzTx/>
              <a:buFont typeface="Wingdings" panose="05000000000000000000" pitchFamily="2" charset="2"/>
              <a:buChar char="§"/>
            </a:pPr>
            <a:r>
              <a:rPr lang="en-US" altLang="en-US" sz="2100" dirty="0">
                <a:solidFill>
                  <a:schemeClr val="bg1"/>
                </a:solidFill>
                <a:latin typeface="Lucida Sans" panose="020B0602030504020204" pitchFamily="34" charset="0"/>
              </a:rPr>
              <a:t>Promises of God </a:t>
            </a:r>
            <a:r>
              <a:rPr lang="en-US" altLang="en-US" sz="2100" dirty="0">
                <a:solidFill>
                  <a:schemeClr val="bg1"/>
                </a:solidFill>
                <a:latin typeface="Candara" panose="020E0502030303020204" pitchFamily="34" charset="0"/>
              </a:rPr>
              <a:t>–</a:t>
            </a:r>
            <a:r>
              <a:rPr lang="en-US" altLang="en-US" sz="2100" dirty="0">
                <a:solidFill>
                  <a:schemeClr val="bg1"/>
                </a:solidFill>
                <a:latin typeface="Lucida Sans" panose="020B0602030504020204" pitchFamily="34" charset="0"/>
              </a:rPr>
              <a:t> </a:t>
            </a:r>
            <a:r>
              <a:rPr lang="en-US" altLang="en-US" sz="2100" i="1" dirty="0">
                <a:solidFill>
                  <a:schemeClr val="bg1"/>
                </a:solidFill>
                <a:latin typeface="Lucida Sans" panose="020B0602030504020204" pitchFamily="34" charset="0"/>
              </a:rPr>
              <a:t>2 Cor. 1:20</a:t>
            </a:r>
          </a:p>
          <a:p>
            <a:pPr marL="257175" indent="-257175" eaLnBrk="1" hangingPunct="1">
              <a:spcBef>
                <a:spcPct val="0"/>
              </a:spcBef>
              <a:buClrTx/>
              <a:buSzTx/>
              <a:buFont typeface="Wingdings" panose="05000000000000000000" pitchFamily="2" charset="2"/>
              <a:buChar char="§"/>
            </a:pPr>
            <a:r>
              <a:rPr lang="en-US" altLang="en-US" sz="2100" dirty="0">
                <a:solidFill>
                  <a:schemeClr val="bg1"/>
                </a:solidFill>
                <a:latin typeface="Lucida Sans" panose="020B0602030504020204" pitchFamily="34" charset="0"/>
              </a:rPr>
              <a:t>Righteousness </a:t>
            </a:r>
            <a:r>
              <a:rPr lang="en-US" altLang="en-US" sz="2100" dirty="0">
                <a:solidFill>
                  <a:schemeClr val="bg1"/>
                </a:solidFill>
                <a:latin typeface="Candara" panose="020E0502030303020204" pitchFamily="34" charset="0"/>
              </a:rPr>
              <a:t>– </a:t>
            </a:r>
            <a:r>
              <a:rPr lang="en-US" altLang="en-US" sz="2100" i="1" dirty="0">
                <a:solidFill>
                  <a:schemeClr val="bg1"/>
                </a:solidFill>
                <a:latin typeface="Lucida Sans" panose="020B0602030504020204" pitchFamily="34" charset="0"/>
              </a:rPr>
              <a:t>2 Cor 5:21; Phil 3:9</a:t>
            </a:r>
          </a:p>
          <a:p>
            <a:pPr marL="257175" indent="-257175" eaLnBrk="1" hangingPunct="1">
              <a:spcBef>
                <a:spcPct val="0"/>
              </a:spcBef>
              <a:buClrTx/>
              <a:buSzTx/>
              <a:buFont typeface="Wingdings" panose="05000000000000000000" pitchFamily="2" charset="2"/>
              <a:buChar char="§"/>
            </a:pPr>
            <a:r>
              <a:rPr lang="en-US" altLang="en-US" sz="2100" dirty="0">
                <a:solidFill>
                  <a:schemeClr val="bg1"/>
                </a:solidFill>
                <a:latin typeface="Lucida Sans" panose="020B0602030504020204" pitchFamily="34" charset="0"/>
              </a:rPr>
              <a:t>Truth – </a:t>
            </a:r>
            <a:r>
              <a:rPr lang="en-US" altLang="en-US" sz="2100" i="1" dirty="0">
                <a:solidFill>
                  <a:schemeClr val="bg1"/>
                </a:solidFill>
                <a:latin typeface="Lucida Sans" panose="020B0602030504020204" pitchFamily="34" charset="0"/>
              </a:rPr>
              <a:t>Eph 4:21</a:t>
            </a:r>
          </a:p>
          <a:p>
            <a:pPr marL="257175" indent="-257175" eaLnBrk="1" hangingPunct="1">
              <a:spcBef>
                <a:spcPct val="0"/>
              </a:spcBef>
              <a:buClrTx/>
              <a:buSzTx/>
              <a:buFont typeface="Wingdings" panose="05000000000000000000" pitchFamily="2" charset="2"/>
              <a:buChar char="§"/>
            </a:pPr>
            <a:r>
              <a:rPr lang="en-US" altLang="en-US" sz="2100" dirty="0">
                <a:solidFill>
                  <a:schemeClr val="bg1"/>
                </a:solidFill>
                <a:latin typeface="Lucida Sans" panose="020B0602030504020204" pitchFamily="34" charset="0"/>
              </a:rPr>
              <a:t>Grace </a:t>
            </a:r>
            <a:r>
              <a:rPr lang="en-US" altLang="en-US" sz="2100" dirty="0">
                <a:solidFill>
                  <a:schemeClr val="bg1"/>
                </a:solidFill>
                <a:latin typeface="Candara" panose="020E0502030303020204" pitchFamily="34" charset="0"/>
              </a:rPr>
              <a:t>– </a:t>
            </a:r>
            <a:r>
              <a:rPr lang="en-US" altLang="en-US" sz="2100" i="1" dirty="0">
                <a:solidFill>
                  <a:schemeClr val="bg1"/>
                </a:solidFill>
                <a:latin typeface="Lucida Sans" panose="020B0602030504020204" pitchFamily="34" charset="0"/>
              </a:rPr>
              <a:t>2 Tim 2:1 (1:9)</a:t>
            </a:r>
          </a:p>
        </p:txBody>
      </p:sp>
      <p:sp>
        <p:nvSpPr>
          <p:cNvPr id="2" name="Slide Number Placeholder 1">
            <a:extLst>
              <a:ext uri="{FF2B5EF4-FFF2-40B4-BE49-F238E27FC236}">
                <a16:creationId xmlns:a16="http://schemas.microsoft.com/office/drawing/2014/main" id="{3B1D295E-10E1-712B-EBBA-D9BA187C2546}"/>
              </a:ext>
            </a:extLst>
          </p:cNvPr>
          <p:cNvSpPr>
            <a:spLocks noGrp="1"/>
          </p:cNvSpPr>
          <p:nvPr>
            <p:ph type="sldNum" sz="quarter" idx="12"/>
          </p:nvPr>
        </p:nvSpPr>
        <p:spPr/>
        <p:txBody>
          <a:bodyPr/>
          <a:lstStyle/>
          <a:p>
            <a:fld id="{943144B7-473B-4CCF-8CAA-F42F6F62C150}" type="slidenum">
              <a:rPr lang="en-US" altLang="en-US" smtClean="0"/>
              <a:pPr/>
              <a:t>11</a:t>
            </a:fld>
            <a:endParaRPr lang="en-US" altLang="en-US"/>
          </a:p>
        </p:txBody>
      </p:sp>
    </p:spTree>
    <p:extLst>
      <p:ext uri="{BB962C8B-B14F-4D97-AF65-F5344CB8AC3E}">
        <p14:creationId xmlns:p14="http://schemas.microsoft.com/office/powerpoint/2010/main" val="3187731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974D3-ADF1-4404-8564-3F81F266376F}"/>
              </a:ext>
            </a:extLst>
          </p:cNvPr>
          <p:cNvSpPr>
            <a:spLocks noGrp="1"/>
          </p:cNvSpPr>
          <p:nvPr>
            <p:ph type="ctrTitle"/>
          </p:nvPr>
        </p:nvSpPr>
        <p:spPr>
          <a:xfrm>
            <a:off x="685800" y="1524000"/>
            <a:ext cx="7848600" cy="2865120"/>
          </a:xfrm>
        </p:spPr>
        <p:txBody>
          <a:bodyPr>
            <a:normAutofit/>
          </a:bodyPr>
          <a:lstStyle/>
          <a:p>
            <a:pPr algn="ctr">
              <a:lnSpc>
                <a:spcPts val="6000"/>
              </a:lnSpc>
              <a:defRPr/>
            </a:pPr>
            <a:r>
              <a:rPr lang="en-US" sz="4800" b="1" i="1" dirty="0">
                <a:latin typeface="Candara" panose="020E0502030303020204" pitchFamily="34" charset="0"/>
              </a:rPr>
              <a:t> </a:t>
            </a:r>
            <a:r>
              <a:rPr lang="en-US" sz="5400" b="1" dirty="0">
                <a:latin typeface="Candara" panose="020E0502030303020204" pitchFamily="34" charset="0"/>
              </a:rPr>
              <a:t>Who is </a:t>
            </a:r>
            <a:r>
              <a:rPr lang="en-US" sz="5400" b="1" i="1" dirty="0">
                <a:latin typeface="Candara" panose="020E0502030303020204" pitchFamily="34" charset="0"/>
              </a:rPr>
              <a:t>“</a:t>
            </a:r>
            <a:r>
              <a:rPr lang="en-US" sz="5400" b="1" i="1" dirty="0">
                <a:solidFill>
                  <a:schemeClr val="accent2"/>
                </a:solidFill>
                <a:latin typeface="Candara" panose="020E0502030303020204" pitchFamily="34" charset="0"/>
              </a:rPr>
              <a:t>In</a:t>
            </a:r>
            <a:r>
              <a:rPr lang="en-US" sz="5400" b="1" i="1" dirty="0">
                <a:latin typeface="Candara" panose="020E0502030303020204" pitchFamily="34" charset="0"/>
              </a:rPr>
              <a:t> </a:t>
            </a:r>
            <a:r>
              <a:rPr lang="en-US" sz="5400" b="1" dirty="0">
                <a:latin typeface="Candara" panose="020E0502030303020204" pitchFamily="34" charset="0"/>
              </a:rPr>
              <a:t>Christ”?</a:t>
            </a:r>
            <a:br>
              <a:rPr lang="en-US" sz="5400" b="1" dirty="0">
                <a:latin typeface="Candara" panose="020E0502030303020204" pitchFamily="34" charset="0"/>
              </a:rPr>
            </a:br>
            <a:r>
              <a:rPr lang="en-US" sz="5400" b="1" dirty="0">
                <a:latin typeface="Candara" panose="020E0502030303020204" pitchFamily="34" charset="0"/>
              </a:rPr>
              <a:t>Who is </a:t>
            </a:r>
            <a:r>
              <a:rPr lang="en-US" sz="5400" b="1" i="1" dirty="0">
                <a:solidFill>
                  <a:schemeClr val="accent2"/>
                </a:solidFill>
                <a:latin typeface="Candara" panose="020E0502030303020204" pitchFamily="34" charset="0"/>
              </a:rPr>
              <a:t>out</a:t>
            </a:r>
            <a:r>
              <a:rPr lang="en-US" sz="5400" b="1" dirty="0">
                <a:latin typeface="Candara" panose="020E0502030303020204" pitchFamily="34" charset="0"/>
              </a:rPr>
              <a:t> of Christ?</a:t>
            </a:r>
          </a:p>
        </p:txBody>
      </p:sp>
      <p:sp>
        <p:nvSpPr>
          <p:cNvPr id="5" name="Subtitle 4">
            <a:extLst>
              <a:ext uri="{FF2B5EF4-FFF2-40B4-BE49-F238E27FC236}">
                <a16:creationId xmlns:a16="http://schemas.microsoft.com/office/drawing/2014/main" id="{598ECD58-577B-C1CC-14D1-B544254CCA3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49951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139BA-0D58-4347-ACE1-1C647D568CD8}"/>
              </a:ext>
            </a:extLst>
          </p:cNvPr>
          <p:cNvSpPr/>
          <p:nvPr/>
        </p:nvSpPr>
        <p:spPr>
          <a:xfrm>
            <a:off x="4853354" y="1394069"/>
            <a:ext cx="3943350" cy="3600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C90D9A3E-0814-4710-9BE2-120B83000F52}"/>
              </a:ext>
            </a:extLst>
          </p:cNvPr>
          <p:cNvSpPr/>
          <p:nvPr/>
        </p:nvSpPr>
        <p:spPr>
          <a:xfrm>
            <a:off x="345326" y="1389321"/>
            <a:ext cx="3943350" cy="3600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7D56DDC3-C078-4B3A-B241-F44EA3632902}"/>
              </a:ext>
            </a:extLst>
          </p:cNvPr>
          <p:cNvSpPr/>
          <p:nvPr/>
        </p:nvSpPr>
        <p:spPr>
          <a:xfrm>
            <a:off x="971550" y="1495002"/>
            <a:ext cx="2514600" cy="707886"/>
          </a:xfrm>
          <a:prstGeom prst="rect">
            <a:avLst/>
          </a:prstGeom>
          <a:noFill/>
        </p:spPr>
        <p:txBody>
          <a:bodyPr wrap="square">
            <a:spAutoFit/>
          </a:bodyPr>
          <a:lstStyle/>
          <a:p>
            <a:pPr algn="ctr">
              <a:defRPr/>
            </a:pPr>
            <a:r>
              <a:rPr lang="en-US" sz="4000" b="1" dirty="0">
                <a:ln w="12700">
                  <a:solidFill>
                    <a:schemeClr val="tx2">
                      <a:satMod val="155000"/>
                    </a:schemeClr>
                  </a:solidFill>
                  <a:prstDash val="solid"/>
                </a:ln>
                <a:solidFill>
                  <a:schemeClr val="bg1"/>
                </a:solidFill>
                <a:latin typeface="Candara" panose="020E0502030303020204" pitchFamily="34" charset="0"/>
              </a:rPr>
              <a:t>In Christ</a:t>
            </a:r>
          </a:p>
        </p:txBody>
      </p:sp>
      <p:sp>
        <p:nvSpPr>
          <p:cNvPr id="5" name="TextBox 4">
            <a:extLst>
              <a:ext uri="{FF2B5EF4-FFF2-40B4-BE49-F238E27FC236}">
                <a16:creationId xmlns:a16="http://schemas.microsoft.com/office/drawing/2014/main" id="{17BCCDF2-F7B1-468A-8017-79C8F017BE3C}"/>
              </a:ext>
            </a:extLst>
          </p:cNvPr>
          <p:cNvSpPr txBox="1">
            <a:spLocks noChangeArrowheads="1"/>
          </p:cNvSpPr>
          <p:nvPr/>
        </p:nvSpPr>
        <p:spPr bwMode="auto">
          <a:xfrm>
            <a:off x="435166" y="2071911"/>
            <a:ext cx="395731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100" dirty="0">
                <a:solidFill>
                  <a:schemeClr val="bg1"/>
                </a:solidFill>
                <a:latin typeface="Candara" panose="020E0502030303020204" pitchFamily="34" charset="0"/>
              </a:rPr>
              <a:t>Christian - </a:t>
            </a:r>
            <a:r>
              <a:rPr lang="en-US" altLang="en-US" sz="2100" i="1" dirty="0">
                <a:solidFill>
                  <a:schemeClr val="bg1"/>
                </a:solidFill>
                <a:latin typeface="Candara" panose="020E0502030303020204" pitchFamily="34" charset="0"/>
              </a:rPr>
              <a:t>Acts 11:26</a:t>
            </a:r>
          </a:p>
          <a:p>
            <a:pPr eaLnBrk="1" hangingPunct="1">
              <a:spcBef>
                <a:spcPct val="0"/>
              </a:spcBef>
              <a:buClrTx/>
              <a:buSzTx/>
              <a:buFontTx/>
              <a:buNone/>
            </a:pPr>
            <a:r>
              <a:rPr lang="en-US" altLang="en-US" sz="2100" dirty="0">
                <a:solidFill>
                  <a:schemeClr val="bg1"/>
                </a:solidFill>
                <a:latin typeface="Candara" panose="020E0502030303020204" pitchFamily="34" charset="0"/>
              </a:rPr>
              <a:t>Child of God - </a:t>
            </a:r>
            <a:r>
              <a:rPr lang="en-US" altLang="en-US" sz="2100" i="1" dirty="0">
                <a:solidFill>
                  <a:schemeClr val="bg1"/>
                </a:solidFill>
                <a:latin typeface="Candara" panose="020E0502030303020204" pitchFamily="34" charset="0"/>
              </a:rPr>
              <a:t>Gal 3:26</a:t>
            </a:r>
          </a:p>
          <a:p>
            <a:pPr eaLnBrk="1" hangingPunct="1">
              <a:spcBef>
                <a:spcPct val="0"/>
              </a:spcBef>
              <a:buClrTx/>
              <a:buSzTx/>
              <a:buFontTx/>
              <a:buNone/>
            </a:pPr>
            <a:r>
              <a:rPr lang="en-US" altLang="en-US" sz="2100" dirty="0">
                <a:solidFill>
                  <a:schemeClr val="bg1"/>
                </a:solidFill>
                <a:latin typeface="Candara" panose="020E0502030303020204" pitchFamily="34" charset="0"/>
              </a:rPr>
              <a:t>Walk according to Spirit - </a:t>
            </a:r>
            <a:r>
              <a:rPr lang="en-US" altLang="en-US" sz="2100" i="1" dirty="0">
                <a:solidFill>
                  <a:schemeClr val="bg1"/>
                </a:solidFill>
                <a:latin typeface="Candara" panose="020E0502030303020204" pitchFamily="34" charset="0"/>
              </a:rPr>
              <a:t>Rom 8:1</a:t>
            </a:r>
          </a:p>
          <a:p>
            <a:pPr eaLnBrk="1" hangingPunct="1">
              <a:spcBef>
                <a:spcPct val="0"/>
              </a:spcBef>
              <a:buClrTx/>
              <a:buSzTx/>
              <a:buFontTx/>
              <a:buNone/>
            </a:pPr>
            <a:r>
              <a:rPr lang="en-US" altLang="en-US" sz="2100" dirty="0">
                <a:solidFill>
                  <a:schemeClr val="bg1"/>
                </a:solidFill>
                <a:latin typeface="Candara" panose="020E0502030303020204" pitchFamily="34" charset="0"/>
              </a:rPr>
              <a:t>Near God - </a:t>
            </a:r>
            <a:r>
              <a:rPr lang="en-US" altLang="en-US" sz="2100" i="1" dirty="0">
                <a:solidFill>
                  <a:schemeClr val="bg1"/>
                </a:solidFill>
                <a:latin typeface="Candara" panose="020E0502030303020204" pitchFamily="34" charset="0"/>
              </a:rPr>
              <a:t>Eph 2:13</a:t>
            </a:r>
          </a:p>
          <a:p>
            <a:pPr eaLnBrk="1" hangingPunct="1">
              <a:spcBef>
                <a:spcPct val="0"/>
              </a:spcBef>
              <a:buClrTx/>
              <a:buSzTx/>
              <a:buFontTx/>
              <a:buNone/>
            </a:pPr>
            <a:r>
              <a:rPr lang="en-US" altLang="en-US" sz="2100" dirty="0">
                <a:solidFill>
                  <a:schemeClr val="bg1"/>
                </a:solidFill>
                <a:latin typeface="Candara" panose="020E0502030303020204" pitchFamily="34" charset="0"/>
              </a:rPr>
              <a:t>Children of light - </a:t>
            </a:r>
            <a:r>
              <a:rPr lang="en-US" altLang="en-US" sz="2100" i="1" dirty="0">
                <a:solidFill>
                  <a:schemeClr val="bg1"/>
                </a:solidFill>
                <a:latin typeface="Candara" panose="020E0502030303020204" pitchFamily="34" charset="0"/>
              </a:rPr>
              <a:t>Eph 5:8</a:t>
            </a:r>
          </a:p>
          <a:p>
            <a:pPr eaLnBrk="1" hangingPunct="1">
              <a:spcBef>
                <a:spcPct val="0"/>
              </a:spcBef>
              <a:buClrTx/>
              <a:buSzTx/>
              <a:buFontTx/>
              <a:buNone/>
            </a:pPr>
            <a:r>
              <a:rPr lang="en-US" altLang="en-US" sz="2100" dirty="0">
                <a:solidFill>
                  <a:schemeClr val="bg1"/>
                </a:solidFill>
                <a:latin typeface="Candara" panose="020E0502030303020204" pitchFamily="34" charset="0"/>
              </a:rPr>
              <a:t>Cleansed of sin - </a:t>
            </a:r>
            <a:r>
              <a:rPr lang="en-US" altLang="en-US" sz="2100" i="1" dirty="0">
                <a:solidFill>
                  <a:schemeClr val="bg1"/>
                </a:solidFill>
                <a:latin typeface="Candara" panose="020E0502030303020204" pitchFamily="34" charset="0"/>
              </a:rPr>
              <a:t>1 Cor 6:11</a:t>
            </a:r>
          </a:p>
          <a:p>
            <a:pPr eaLnBrk="1" hangingPunct="1">
              <a:spcBef>
                <a:spcPct val="0"/>
              </a:spcBef>
              <a:buClrTx/>
              <a:buSzTx/>
              <a:buFontTx/>
              <a:buNone/>
            </a:pPr>
            <a:r>
              <a:rPr lang="en-US" altLang="en-US" sz="2100" dirty="0">
                <a:solidFill>
                  <a:schemeClr val="bg1"/>
                </a:solidFill>
                <a:latin typeface="Candara" panose="020E0502030303020204" pitchFamily="34" charset="0"/>
              </a:rPr>
              <a:t>Redeemed from sin - </a:t>
            </a:r>
            <a:r>
              <a:rPr lang="en-US" altLang="en-US" sz="2100" i="1" dirty="0">
                <a:solidFill>
                  <a:schemeClr val="bg1"/>
                </a:solidFill>
                <a:latin typeface="Candara" panose="020E0502030303020204" pitchFamily="34" charset="0"/>
              </a:rPr>
              <a:t>Eph 1:7</a:t>
            </a:r>
          </a:p>
          <a:p>
            <a:pPr eaLnBrk="1" hangingPunct="1">
              <a:spcBef>
                <a:spcPct val="0"/>
              </a:spcBef>
              <a:buClrTx/>
              <a:buSzTx/>
              <a:buFontTx/>
              <a:buNone/>
            </a:pPr>
            <a:r>
              <a:rPr lang="en-US" altLang="en-US" sz="2100" dirty="0">
                <a:solidFill>
                  <a:schemeClr val="bg1"/>
                </a:solidFill>
                <a:latin typeface="Candara" panose="020E0502030303020204" pitchFamily="34" charset="0"/>
              </a:rPr>
              <a:t>Free from wrath - </a:t>
            </a:r>
            <a:r>
              <a:rPr lang="en-US" altLang="en-US" sz="2100" i="1" dirty="0">
                <a:solidFill>
                  <a:schemeClr val="bg1"/>
                </a:solidFill>
                <a:latin typeface="Candara" panose="020E0502030303020204" pitchFamily="34" charset="0"/>
              </a:rPr>
              <a:t>Rom 5:9</a:t>
            </a:r>
          </a:p>
        </p:txBody>
      </p:sp>
      <p:sp>
        <p:nvSpPr>
          <p:cNvPr id="7" name="TextBox 6">
            <a:extLst>
              <a:ext uri="{FF2B5EF4-FFF2-40B4-BE49-F238E27FC236}">
                <a16:creationId xmlns:a16="http://schemas.microsoft.com/office/drawing/2014/main" id="{73C433DF-C8D3-4409-B016-1A4C57394BF8}"/>
              </a:ext>
            </a:extLst>
          </p:cNvPr>
          <p:cNvSpPr txBox="1">
            <a:spLocks noChangeArrowheads="1"/>
          </p:cNvSpPr>
          <p:nvPr/>
        </p:nvSpPr>
        <p:spPr bwMode="auto">
          <a:xfrm>
            <a:off x="4979194" y="2118249"/>
            <a:ext cx="3914775" cy="26776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None/>
            </a:pPr>
            <a:r>
              <a:rPr lang="en-US" altLang="en-US" sz="2100" dirty="0">
                <a:solidFill>
                  <a:schemeClr val="bg1"/>
                </a:solidFill>
                <a:latin typeface="Candara" panose="020E0502030303020204" pitchFamily="34" charset="0"/>
              </a:rPr>
              <a:t>Without Christ - </a:t>
            </a:r>
            <a:r>
              <a:rPr lang="en-US" altLang="en-US" sz="2100" i="1" dirty="0">
                <a:solidFill>
                  <a:schemeClr val="bg1"/>
                </a:solidFill>
                <a:latin typeface="Candara" panose="020E0502030303020204" pitchFamily="34" charset="0"/>
              </a:rPr>
              <a:t>Eph 2:12</a:t>
            </a:r>
          </a:p>
          <a:p>
            <a:pPr eaLnBrk="1" hangingPunct="1">
              <a:spcBef>
                <a:spcPct val="0"/>
              </a:spcBef>
              <a:buClrTx/>
              <a:buSzTx/>
              <a:buNone/>
            </a:pPr>
            <a:r>
              <a:rPr lang="en-US" altLang="en-US" sz="2100" dirty="0">
                <a:solidFill>
                  <a:schemeClr val="bg1"/>
                </a:solidFill>
                <a:latin typeface="Candara" panose="020E0502030303020204" pitchFamily="34" charset="0"/>
              </a:rPr>
              <a:t>Sons of disobedience - </a:t>
            </a:r>
            <a:r>
              <a:rPr lang="en-US" altLang="en-US" sz="2100" i="1" dirty="0">
                <a:solidFill>
                  <a:schemeClr val="bg1"/>
                </a:solidFill>
                <a:latin typeface="Candara" panose="020E0502030303020204" pitchFamily="34" charset="0"/>
              </a:rPr>
              <a:t>Eph 2:2</a:t>
            </a:r>
          </a:p>
          <a:p>
            <a:pPr eaLnBrk="1" hangingPunct="1">
              <a:spcBef>
                <a:spcPct val="0"/>
              </a:spcBef>
              <a:buClrTx/>
              <a:buSzTx/>
              <a:buNone/>
            </a:pPr>
            <a:r>
              <a:rPr lang="en-US" altLang="en-US" sz="2100" dirty="0">
                <a:solidFill>
                  <a:schemeClr val="bg1"/>
                </a:solidFill>
                <a:latin typeface="Candara" panose="020E0502030303020204" pitchFamily="34" charset="0"/>
              </a:rPr>
              <a:t>Walk according to flesh - </a:t>
            </a:r>
            <a:r>
              <a:rPr lang="en-US" altLang="en-US" sz="2100" i="1" dirty="0">
                <a:solidFill>
                  <a:schemeClr val="bg1"/>
                </a:solidFill>
                <a:latin typeface="Candara" panose="020E0502030303020204" pitchFamily="34" charset="0"/>
              </a:rPr>
              <a:t>Rom 8:1</a:t>
            </a:r>
          </a:p>
          <a:p>
            <a:pPr eaLnBrk="1" hangingPunct="1">
              <a:spcBef>
                <a:spcPct val="0"/>
              </a:spcBef>
              <a:buClrTx/>
              <a:buSzTx/>
              <a:buNone/>
            </a:pPr>
            <a:r>
              <a:rPr lang="en-US" altLang="en-US" sz="2100" dirty="0">
                <a:solidFill>
                  <a:schemeClr val="bg1"/>
                </a:solidFill>
                <a:latin typeface="Candara" panose="020E0502030303020204" pitchFamily="34" charset="0"/>
              </a:rPr>
              <a:t>Far from God - </a:t>
            </a:r>
            <a:r>
              <a:rPr lang="en-US" altLang="en-US" sz="2100" i="1" dirty="0">
                <a:solidFill>
                  <a:schemeClr val="bg1"/>
                </a:solidFill>
                <a:latin typeface="Candara" panose="020E0502030303020204" pitchFamily="34" charset="0"/>
              </a:rPr>
              <a:t>Eph 2:13</a:t>
            </a:r>
          </a:p>
          <a:p>
            <a:pPr eaLnBrk="1" hangingPunct="1">
              <a:spcBef>
                <a:spcPct val="0"/>
              </a:spcBef>
              <a:buClrTx/>
              <a:buSzTx/>
              <a:buNone/>
            </a:pPr>
            <a:r>
              <a:rPr lang="en-US" altLang="en-US" sz="2100" dirty="0">
                <a:solidFill>
                  <a:schemeClr val="bg1"/>
                </a:solidFill>
                <a:latin typeface="Candara" panose="020E0502030303020204" pitchFamily="34" charset="0"/>
              </a:rPr>
              <a:t>In darkness - </a:t>
            </a:r>
            <a:r>
              <a:rPr lang="en-US" altLang="en-US" sz="2100" i="1" dirty="0">
                <a:solidFill>
                  <a:schemeClr val="bg1"/>
                </a:solidFill>
                <a:latin typeface="Candara" panose="020E0502030303020204" pitchFamily="34" charset="0"/>
              </a:rPr>
              <a:t>Eph 5:8</a:t>
            </a:r>
          </a:p>
          <a:p>
            <a:pPr eaLnBrk="1" hangingPunct="1">
              <a:spcBef>
                <a:spcPct val="0"/>
              </a:spcBef>
              <a:buClrTx/>
              <a:buSzTx/>
              <a:buNone/>
            </a:pPr>
            <a:r>
              <a:rPr lang="en-US" altLang="en-US" sz="2100" dirty="0">
                <a:solidFill>
                  <a:schemeClr val="bg1"/>
                </a:solidFill>
                <a:latin typeface="Candara" panose="020E0502030303020204" pitchFamily="34" charset="0"/>
              </a:rPr>
              <a:t>Defiled in sin - </a:t>
            </a:r>
            <a:r>
              <a:rPr lang="en-US" altLang="en-US" sz="2100" i="1" dirty="0">
                <a:solidFill>
                  <a:schemeClr val="bg1"/>
                </a:solidFill>
                <a:latin typeface="Candara" panose="020E0502030303020204" pitchFamily="34" charset="0"/>
              </a:rPr>
              <a:t>Titus 1:15</a:t>
            </a:r>
          </a:p>
          <a:p>
            <a:pPr eaLnBrk="1" hangingPunct="1">
              <a:spcBef>
                <a:spcPct val="0"/>
              </a:spcBef>
              <a:buClrTx/>
              <a:buSzTx/>
              <a:buNone/>
            </a:pPr>
            <a:r>
              <a:rPr lang="en-US" altLang="en-US" sz="2100" i="1" dirty="0">
                <a:solidFill>
                  <a:schemeClr val="bg1"/>
                </a:solidFill>
                <a:latin typeface="Candara" panose="020E0502030303020204" pitchFamily="34" charset="0"/>
              </a:rPr>
              <a:t>S</a:t>
            </a:r>
            <a:r>
              <a:rPr lang="en-US" altLang="en-US" sz="2100" dirty="0">
                <a:solidFill>
                  <a:schemeClr val="bg1"/>
                </a:solidFill>
                <a:latin typeface="Candara" panose="020E0502030303020204" pitchFamily="34" charset="0"/>
              </a:rPr>
              <a:t>laves of sin - </a:t>
            </a:r>
            <a:r>
              <a:rPr lang="en-US" altLang="en-US" sz="2100" i="1" dirty="0">
                <a:solidFill>
                  <a:schemeClr val="bg1"/>
                </a:solidFill>
                <a:latin typeface="Candara" panose="020E0502030303020204" pitchFamily="34" charset="0"/>
              </a:rPr>
              <a:t>Rom 6:17</a:t>
            </a:r>
          </a:p>
          <a:p>
            <a:pPr eaLnBrk="1" hangingPunct="1">
              <a:spcBef>
                <a:spcPct val="0"/>
              </a:spcBef>
              <a:buClrTx/>
              <a:buSzTx/>
              <a:buNone/>
            </a:pPr>
            <a:r>
              <a:rPr lang="en-US" altLang="en-US" sz="2100" dirty="0">
                <a:solidFill>
                  <a:schemeClr val="bg1"/>
                </a:solidFill>
                <a:latin typeface="Candara" panose="020E0502030303020204" pitchFamily="34" charset="0"/>
              </a:rPr>
              <a:t>Under wrath - </a:t>
            </a:r>
            <a:r>
              <a:rPr lang="en-US" altLang="en-US" sz="2100" i="1" dirty="0">
                <a:solidFill>
                  <a:schemeClr val="bg1"/>
                </a:solidFill>
                <a:latin typeface="Candara" panose="020E0502030303020204" pitchFamily="34" charset="0"/>
              </a:rPr>
              <a:t>Col. 3:5-7</a:t>
            </a:r>
          </a:p>
        </p:txBody>
      </p:sp>
      <p:sp>
        <p:nvSpPr>
          <p:cNvPr id="10" name="Rectangle 9">
            <a:extLst>
              <a:ext uri="{FF2B5EF4-FFF2-40B4-BE49-F238E27FC236}">
                <a16:creationId xmlns:a16="http://schemas.microsoft.com/office/drawing/2014/main" id="{896897F7-CC73-497F-A213-36D7E41C33FE}"/>
              </a:ext>
            </a:extLst>
          </p:cNvPr>
          <p:cNvSpPr/>
          <p:nvPr/>
        </p:nvSpPr>
        <p:spPr>
          <a:xfrm>
            <a:off x="5326907" y="1455534"/>
            <a:ext cx="3143250" cy="707886"/>
          </a:xfrm>
          <a:prstGeom prst="rect">
            <a:avLst/>
          </a:prstGeom>
          <a:noFill/>
        </p:spPr>
        <p:txBody>
          <a:bodyPr wrap="square">
            <a:spAutoFit/>
          </a:bodyPr>
          <a:lstStyle/>
          <a:p>
            <a:pPr algn="ctr">
              <a:defRPr/>
            </a:pPr>
            <a:r>
              <a:rPr lang="en-US" sz="4000" b="1" dirty="0">
                <a:ln w="12700">
                  <a:solidFill>
                    <a:schemeClr val="tx2">
                      <a:satMod val="155000"/>
                    </a:schemeClr>
                  </a:solidFill>
                  <a:prstDash val="solid"/>
                </a:ln>
                <a:solidFill>
                  <a:schemeClr val="bg1"/>
                </a:solidFill>
                <a:latin typeface="Candara" panose="020E0502030303020204" pitchFamily="34" charset="0"/>
              </a:rPr>
              <a:t>Out of Christ</a:t>
            </a:r>
          </a:p>
        </p:txBody>
      </p:sp>
      <p:sp>
        <p:nvSpPr>
          <p:cNvPr id="12" name="Arrow: Left-Right 11">
            <a:extLst>
              <a:ext uri="{FF2B5EF4-FFF2-40B4-BE49-F238E27FC236}">
                <a16:creationId xmlns:a16="http://schemas.microsoft.com/office/drawing/2014/main" id="{F05C38A8-7C66-4A91-A830-7DF3FF432E6F}"/>
              </a:ext>
            </a:extLst>
          </p:cNvPr>
          <p:cNvSpPr/>
          <p:nvPr/>
        </p:nvSpPr>
        <p:spPr>
          <a:xfrm>
            <a:off x="4107656" y="2971800"/>
            <a:ext cx="928688" cy="645974"/>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7B5A9E51-B381-41BD-B0AF-EC0C8250FEC7}"/>
              </a:ext>
            </a:extLst>
          </p:cNvPr>
          <p:cNvSpPr txBox="1"/>
          <p:nvPr/>
        </p:nvSpPr>
        <p:spPr>
          <a:xfrm>
            <a:off x="2616470" y="116410"/>
            <a:ext cx="4297984" cy="1200329"/>
          </a:xfrm>
          <a:prstGeom prst="rect">
            <a:avLst/>
          </a:prstGeom>
          <a:noFill/>
          <a:ln>
            <a:noFill/>
          </a:ln>
        </p:spPr>
        <p:txBody>
          <a:bodyPr wrap="square" rtlCol="0">
            <a:spAutoFit/>
          </a:bodyPr>
          <a:lstStyle/>
          <a:p>
            <a:pPr algn="ctr"/>
            <a:r>
              <a:rPr lang="en-US" sz="7200" b="1" i="1" dirty="0">
                <a:solidFill>
                  <a:srgbClr val="FF0000"/>
                </a:solidFill>
                <a:latin typeface="Candara" panose="020E0502030303020204" pitchFamily="34" charset="0"/>
              </a:rPr>
              <a:t>IN     OUT</a:t>
            </a:r>
          </a:p>
        </p:txBody>
      </p:sp>
      <p:cxnSp>
        <p:nvCxnSpPr>
          <p:cNvPr id="15" name="Straight Connector 14">
            <a:extLst>
              <a:ext uri="{FF2B5EF4-FFF2-40B4-BE49-F238E27FC236}">
                <a16:creationId xmlns:a16="http://schemas.microsoft.com/office/drawing/2014/main" id="{42971F19-0FA8-4D3E-80F0-E86873ADB3C5}"/>
              </a:ext>
            </a:extLst>
          </p:cNvPr>
          <p:cNvCxnSpPr>
            <a:cxnSpLocks/>
          </p:cNvCxnSpPr>
          <p:nvPr/>
        </p:nvCxnSpPr>
        <p:spPr>
          <a:xfrm>
            <a:off x="4214491" y="724948"/>
            <a:ext cx="40005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27CC86D-C5AD-271F-99BF-128551AACD7D}"/>
              </a:ext>
            </a:extLst>
          </p:cNvPr>
          <p:cNvSpPr>
            <a:spLocks noGrp="1"/>
          </p:cNvSpPr>
          <p:nvPr>
            <p:ph type="sldNum" sz="quarter" idx="12"/>
          </p:nvPr>
        </p:nvSpPr>
        <p:spPr/>
        <p:txBody>
          <a:bodyPr/>
          <a:lstStyle/>
          <a:p>
            <a:fld id="{943144B7-473B-4CCF-8CAA-F42F6F62C150}" type="slidenum">
              <a:rPr lang="en-US" altLang="en-US" smtClean="0"/>
              <a:pPr/>
              <a:t>13</a:t>
            </a:fld>
            <a:endParaRPr lang="en-US" altLang="en-US"/>
          </a:p>
        </p:txBody>
      </p:sp>
    </p:spTree>
    <p:extLst>
      <p:ext uri="{BB962C8B-B14F-4D97-AF65-F5344CB8AC3E}">
        <p14:creationId xmlns:p14="http://schemas.microsoft.com/office/powerpoint/2010/main" val="20477925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5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50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50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par>
                          <p:cTn id="35" fill="hold">
                            <p:stCondLst>
                              <p:cond delay="500"/>
                            </p:stCondLst>
                            <p:childTnLst>
                              <p:par>
                                <p:cTn id="36" presetID="10" presetClass="entr" presetSubtype="0" fill="hold" nodeType="afterEffect">
                                  <p:stCondLst>
                                    <p:cond delay="50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fade">
                                      <p:cBhvr>
                                        <p:cTn id="38" dur="500"/>
                                        <p:tgtEl>
                                          <p:spTgt spid="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500"/>
                                        <p:tgtEl>
                                          <p:spTgt spid="5">
                                            <p:txEl>
                                              <p:pRg st="4" end="4"/>
                                            </p:txEl>
                                          </p:spTgt>
                                        </p:tgtEl>
                                      </p:cBhvr>
                                    </p:animEffect>
                                  </p:childTnLst>
                                </p:cTn>
                              </p:par>
                            </p:childTnLst>
                          </p:cTn>
                        </p:par>
                        <p:par>
                          <p:cTn id="44" fill="hold">
                            <p:stCondLst>
                              <p:cond delay="500"/>
                            </p:stCondLst>
                            <p:childTnLst>
                              <p:par>
                                <p:cTn id="45" presetID="10" presetClass="entr" presetSubtype="0" fill="hold" nodeType="afterEffect">
                                  <p:stCondLst>
                                    <p:cond delay="50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fade">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fade">
                                      <p:cBhvr>
                                        <p:cTn id="52" dur="500"/>
                                        <p:tgtEl>
                                          <p:spTgt spid="5">
                                            <p:txEl>
                                              <p:pRg st="5" end="5"/>
                                            </p:txEl>
                                          </p:spTgt>
                                        </p:tgtEl>
                                      </p:cBhvr>
                                    </p:animEffect>
                                  </p:childTnLst>
                                </p:cTn>
                              </p:par>
                            </p:childTnLst>
                          </p:cTn>
                        </p:par>
                        <p:par>
                          <p:cTn id="53" fill="hold">
                            <p:stCondLst>
                              <p:cond delay="500"/>
                            </p:stCondLst>
                            <p:childTnLst>
                              <p:par>
                                <p:cTn id="54" presetID="10" presetClass="entr" presetSubtype="0" fill="hold" nodeType="afterEffect">
                                  <p:stCondLst>
                                    <p:cond delay="500"/>
                                  </p:stCondLst>
                                  <p:childTnLst>
                                    <p:set>
                                      <p:cBhvr>
                                        <p:cTn id="55" dur="1" fill="hold">
                                          <p:stCondLst>
                                            <p:cond delay="0"/>
                                          </p:stCondLst>
                                        </p:cTn>
                                        <p:tgtEl>
                                          <p:spTgt spid="7">
                                            <p:txEl>
                                              <p:pRg st="5" end="5"/>
                                            </p:txEl>
                                          </p:spTgt>
                                        </p:tgtEl>
                                        <p:attrNameLst>
                                          <p:attrName>style.visibility</p:attrName>
                                        </p:attrNameLst>
                                      </p:cBhvr>
                                      <p:to>
                                        <p:strVal val="visible"/>
                                      </p:to>
                                    </p:set>
                                    <p:animEffect transition="in" filter="fade">
                                      <p:cBhvr>
                                        <p:cTn id="56" dur="500"/>
                                        <p:tgtEl>
                                          <p:spTgt spid="7">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Effect transition="in" filter="fade">
                                      <p:cBhvr>
                                        <p:cTn id="61" dur="500"/>
                                        <p:tgtEl>
                                          <p:spTgt spid="5">
                                            <p:txEl>
                                              <p:pRg st="6" end="6"/>
                                            </p:txEl>
                                          </p:spTgt>
                                        </p:tgtEl>
                                      </p:cBhvr>
                                    </p:animEffect>
                                  </p:childTnLst>
                                </p:cTn>
                              </p:par>
                            </p:childTnLst>
                          </p:cTn>
                        </p:par>
                        <p:par>
                          <p:cTn id="62" fill="hold">
                            <p:stCondLst>
                              <p:cond delay="500"/>
                            </p:stCondLst>
                            <p:childTnLst>
                              <p:par>
                                <p:cTn id="63" presetID="10" presetClass="entr" presetSubtype="0" fill="hold" nodeType="afterEffect">
                                  <p:stCondLst>
                                    <p:cond delay="500"/>
                                  </p:stCondLst>
                                  <p:childTnLst>
                                    <p:set>
                                      <p:cBhvr>
                                        <p:cTn id="64" dur="1" fill="hold">
                                          <p:stCondLst>
                                            <p:cond delay="0"/>
                                          </p:stCondLst>
                                        </p:cTn>
                                        <p:tgtEl>
                                          <p:spTgt spid="7">
                                            <p:txEl>
                                              <p:pRg st="6" end="6"/>
                                            </p:txEl>
                                          </p:spTgt>
                                        </p:tgtEl>
                                        <p:attrNameLst>
                                          <p:attrName>style.visibility</p:attrName>
                                        </p:attrNameLst>
                                      </p:cBhvr>
                                      <p:to>
                                        <p:strVal val="visible"/>
                                      </p:to>
                                    </p:set>
                                    <p:animEffect transition="in" filter="fade">
                                      <p:cBhvr>
                                        <p:cTn id="65" dur="500"/>
                                        <p:tgtEl>
                                          <p:spTgt spid="7">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
                                            <p:txEl>
                                              <p:pRg st="7" end="7"/>
                                            </p:txEl>
                                          </p:spTgt>
                                        </p:tgtEl>
                                        <p:attrNameLst>
                                          <p:attrName>style.visibility</p:attrName>
                                        </p:attrNameLst>
                                      </p:cBhvr>
                                      <p:to>
                                        <p:strVal val="visible"/>
                                      </p:to>
                                    </p:set>
                                    <p:animEffect transition="in" filter="fade">
                                      <p:cBhvr>
                                        <p:cTn id="70" dur="500"/>
                                        <p:tgtEl>
                                          <p:spTgt spid="5">
                                            <p:txEl>
                                              <p:pRg st="7" end="7"/>
                                            </p:txEl>
                                          </p:spTgt>
                                        </p:tgtEl>
                                      </p:cBhvr>
                                    </p:animEffect>
                                  </p:childTnLst>
                                </p:cTn>
                              </p:par>
                            </p:childTnLst>
                          </p:cTn>
                        </p:par>
                        <p:par>
                          <p:cTn id="71" fill="hold">
                            <p:stCondLst>
                              <p:cond delay="500"/>
                            </p:stCondLst>
                            <p:childTnLst>
                              <p:par>
                                <p:cTn id="72" presetID="10" presetClass="entr" presetSubtype="0" fill="hold" nodeType="afterEffect">
                                  <p:stCondLst>
                                    <p:cond delay="500"/>
                                  </p:stCondLst>
                                  <p:childTnLst>
                                    <p:set>
                                      <p:cBhvr>
                                        <p:cTn id="73" dur="1" fill="hold">
                                          <p:stCondLst>
                                            <p:cond delay="0"/>
                                          </p:stCondLst>
                                        </p:cTn>
                                        <p:tgtEl>
                                          <p:spTgt spid="7">
                                            <p:txEl>
                                              <p:pRg st="7" end="7"/>
                                            </p:txEl>
                                          </p:spTgt>
                                        </p:tgtEl>
                                        <p:attrNameLst>
                                          <p:attrName>style.visibility</p:attrName>
                                        </p:attrNameLst>
                                      </p:cBhvr>
                                      <p:to>
                                        <p:strVal val="visible"/>
                                      </p:to>
                                    </p:set>
                                    <p:animEffect transition="in" filter="fade">
                                      <p:cBhvr>
                                        <p:cTn id="7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974D3-ADF1-4404-8564-3F81F266376F}"/>
              </a:ext>
            </a:extLst>
          </p:cNvPr>
          <p:cNvSpPr>
            <a:spLocks noGrp="1"/>
          </p:cNvSpPr>
          <p:nvPr>
            <p:ph type="ctrTitle"/>
          </p:nvPr>
        </p:nvSpPr>
        <p:spPr>
          <a:xfrm>
            <a:off x="685800" y="1524000"/>
            <a:ext cx="7848600" cy="2865120"/>
          </a:xfrm>
        </p:spPr>
        <p:txBody>
          <a:bodyPr>
            <a:normAutofit/>
          </a:bodyPr>
          <a:lstStyle/>
          <a:p>
            <a:pPr algn="ctr">
              <a:lnSpc>
                <a:spcPts val="6000"/>
              </a:lnSpc>
              <a:defRPr/>
            </a:pPr>
            <a:r>
              <a:rPr lang="en-US" sz="4800" b="1" i="1" dirty="0">
                <a:latin typeface="Candara" panose="020E0502030303020204" pitchFamily="34" charset="0"/>
              </a:rPr>
              <a:t> </a:t>
            </a:r>
            <a:endParaRPr lang="en-US" sz="5400" b="1" dirty="0">
              <a:latin typeface="Candara" panose="020E0502030303020204" pitchFamily="34" charset="0"/>
            </a:endParaRPr>
          </a:p>
        </p:txBody>
      </p:sp>
      <p:sp>
        <p:nvSpPr>
          <p:cNvPr id="5" name="Subtitle 4">
            <a:extLst>
              <a:ext uri="{FF2B5EF4-FFF2-40B4-BE49-F238E27FC236}">
                <a16:creationId xmlns:a16="http://schemas.microsoft.com/office/drawing/2014/main" id="{598ECD58-577B-C1CC-14D1-B544254CCA32}"/>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2783C655-9E39-F5D6-43E0-7E3B76F58B45}"/>
              </a:ext>
            </a:extLst>
          </p:cNvPr>
          <p:cNvSpPr txBox="1"/>
          <p:nvPr/>
        </p:nvSpPr>
        <p:spPr>
          <a:xfrm>
            <a:off x="1828800" y="1981200"/>
            <a:ext cx="5486400" cy="1754326"/>
          </a:xfrm>
          <a:prstGeom prst="rect">
            <a:avLst/>
          </a:prstGeom>
          <a:noFill/>
        </p:spPr>
        <p:txBody>
          <a:bodyPr wrap="square">
            <a:spAutoFit/>
          </a:bodyPr>
          <a:lstStyle/>
          <a:p>
            <a:pPr algn="ctr"/>
            <a:r>
              <a:rPr lang="en-US" altLang="en-US" sz="5400" b="1" cap="none" dirty="0">
                <a:latin typeface="Candara" panose="020E0502030303020204" pitchFamily="34" charset="0"/>
              </a:rPr>
              <a:t>HOW ONE GETS </a:t>
            </a:r>
            <a:r>
              <a:rPr lang="en-US" altLang="en-US" sz="5400" b="1" cap="none" dirty="0">
                <a:solidFill>
                  <a:schemeClr val="accent1"/>
                </a:solidFill>
                <a:latin typeface="Candara" panose="020E0502030303020204" pitchFamily="34" charset="0"/>
              </a:rPr>
              <a:t>INTO</a:t>
            </a:r>
            <a:r>
              <a:rPr lang="en-US" altLang="en-US" sz="5400" b="1" cap="none" dirty="0">
                <a:latin typeface="Candara" panose="020E0502030303020204" pitchFamily="34" charset="0"/>
              </a:rPr>
              <a:t> CHRIST</a:t>
            </a:r>
            <a:endParaRPr lang="en-US" sz="5400" dirty="0"/>
          </a:p>
        </p:txBody>
      </p:sp>
    </p:spTree>
    <p:extLst>
      <p:ext uri="{BB962C8B-B14F-4D97-AF65-F5344CB8AC3E}">
        <p14:creationId xmlns:p14="http://schemas.microsoft.com/office/powerpoint/2010/main" val="36985300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9C13A8BD-E19C-443E-AFEB-1674DC9B9A7E}"/>
              </a:ext>
            </a:extLst>
          </p:cNvPr>
          <p:cNvSpPr/>
          <p:nvPr/>
        </p:nvSpPr>
        <p:spPr>
          <a:xfrm>
            <a:off x="3132853" y="1618024"/>
            <a:ext cx="2865835" cy="28658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Notched Right Arrow 6">
            <a:extLst>
              <a:ext uri="{FF2B5EF4-FFF2-40B4-BE49-F238E27FC236}">
                <a16:creationId xmlns:a16="http://schemas.microsoft.com/office/drawing/2014/main" id="{7FC03F38-7CCD-4D78-BD0E-DCC998632240}"/>
              </a:ext>
            </a:extLst>
          </p:cNvPr>
          <p:cNvSpPr/>
          <p:nvPr/>
        </p:nvSpPr>
        <p:spPr>
          <a:xfrm rot="1914210">
            <a:off x="1032604" y="689994"/>
            <a:ext cx="3076565" cy="1777140"/>
          </a:xfrm>
          <a:prstGeom prst="notched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800"/>
              </a:lnSpc>
              <a:defRPr/>
            </a:pPr>
            <a:r>
              <a:rPr lang="en-US" sz="2800" b="1" dirty="0">
                <a:solidFill>
                  <a:schemeClr val="tx1"/>
                </a:solidFill>
                <a:latin typeface="Candara" panose="020E0502030303020204" pitchFamily="34" charset="0"/>
              </a:rPr>
              <a:t>God calls by     the Gospel</a:t>
            </a:r>
          </a:p>
        </p:txBody>
      </p:sp>
      <p:sp>
        <p:nvSpPr>
          <p:cNvPr id="8" name="TextBox 7">
            <a:extLst>
              <a:ext uri="{FF2B5EF4-FFF2-40B4-BE49-F238E27FC236}">
                <a16:creationId xmlns:a16="http://schemas.microsoft.com/office/drawing/2014/main" id="{A939A421-7CC6-4856-8124-24F31556A844}"/>
              </a:ext>
            </a:extLst>
          </p:cNvPr>
          <p:cNvSpPr txBox="1">
            <a:spLocks noChangeArrowheads="1"/>
          </p:cNvSpPr>
          <p:nvPr/>
        </p:nvSpPr>
        <p:spPr bwMode="auto">
          <a:xfrm>
            <a:off x="193997" y="1859340"/>
            <a:ext cx="234424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lnSpc>
                <a:spcPts val="2800"/>
              </a:lnSpc>
              <a:spcBef>
                <a:spcPct val="0"/>
              </a:spcBef>
              <a:buClrTx/>
              <a:buSzTx/>
              <a:buFontTx/>
              <a:buNone/>
            </a:pPr>
            <a:r>
              <a:rPr lang="en-US" altLang="en-US" sz="2800" b="1" i="1" dirty="0">
                <a:solidFill>
                  <a:schemeClr val="tx1"/>
                </a:solidFill>
                <a:latin typeface="Candara" panose="020E0502030303020204" pitchFamily="34" charset="0"/>
              </a:rPr>
              <a:t>1 Cor. 1:9, 21</a:t>
            </a:r>
          </a:p>
          <a:p>
            <a:pPr eaLnBrk="1" hangingPunct="1">
              <a:lnSpc>
                <a:spcPts val="2800"/>
              </a:lnSpc>
              <a:spcBef>
                <a:spcPct val="0"/>
              </a:spcBef>
              <a:buClrTx/>
              <a:buSzTx/>
              <a:buFontTx/>
              <a:buNone/>
            </a:pPr>
            <a:r>
              <a:rPr lang="en-US" altLang="en-US" sz="2800" b="1" i="1" dirty="0">
                <a:solidFill>
                  <a:schemeClr val="tx1"/>
                </a:solidFill>
                <a:latin typeface="Candara" panose="020E0502030303020204" pitchFamily="34" charset="0"/>
              </a:rPr>
              <a:t>Luke 24:47</a:t>
            </a:r>
          </a:p>
          <a:p>
            <a:pPr eaLnBrk="1" hangingPunct="1">
              <a:lnSpc>
                <a:spcPts val="2800"/>
              </a:lnSpc>
              <a:spcBef>
                <a:spcPct val="0"/>
              </a:spcBef>
              <a:buClrTx/>
              <a:buSzTx/>
              <a:buFontTx/>
              <a:buNone/>
            </a:pPr>
            <a:r>
              <a:rPr lang="en-US" altLang="en-US" sz="2800" b="1" i="1" dirty="0">
                <a:solidFill>
                  <a:schemeClr val="tx1"/>
                </a:solidFill>
                <a:latin typeface="Candara" panose="020E0502030303020204" pitchFamily="34" charset="0"/>
              </a:rPr>
              <a:t>2 Thess. 2:14</a:t>
            </a:r>
          </a:p>
          <a:p>
            <a:pPr eaLnBrk="1" hangingPunct="1">
              <a:lnSpc>
                <a:spcPts val="2800"/>
              </a:lnSpc>
              <a:spcBef>
                <a:spcPct val="0"/>
              </a:spcBef>
              <a:buClrTx/>
              <a:buSzTx/>
              <a:buFontTx/>
              <a:buNone/>
            </a:pPr>
            <a:r>
              <a:rPr lang="en-US" altLang="en-US" sz="2800" b="1" i="1" dirty="0">
                <a:solidFill>
                  <a:schemeClr val="tx1"/>
                </a:solidFill>
                <a:latin typeface="Candara" panose="020E0502030303020204" pitchFamily="34" charset="0"/>
              </a:rPr>
              <a:t>Rom. 1:16-17</a:t>
            </a:r>
          </a:p>
        </p:txBody>
      </p:sp>
      <p:sp>
        <p:nvSpPr>
          <p:cNvPr id="10" name="Notched Right Arrow 9">
            <a:extLst>
              <a:ext uri="{FF2B5EF4-FFF2-40B4-BE49-F238E27FC236}">
                <a16:creationId xmlns:a16="http://schemas.microsoft.com/office/drawing/2014/main" id="{56446ED2-7240-47A4-B900-964C4A5271CF}"/>
              </a:ext>
            </a:extLst>
          </p:cNvPr>
          <p:cNvSpPr/>
          <p:nvPr/>
        </p:nvSpPr>
        <p:spPr>
          <a:xfrm rot="20188522" flipH="1">
            <a:off x="5186024" y="811064"/>
            <a:ext cx="3016491" cy="1692573"/>
          </a:xfrm>
          <a:prstGeom prst="notched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800"/>
              </a:lnSpc>
              <a:defRPr/>
            </a:pPr>
            <a:r>
              <a:rPr lang="en-US" sz="2800" b="1" dirty="0">
                <a:solidFill>
                  <a:schemeClr val="tx1"/>
                </a:solidFill>
                <a:latin typeface="Candara" panose="020E0502030303020204" pitchFamily="34" charset="0"/>
              </a:rPr>
              <a:t>Call on name of the Lord</a:t>
            </a:r>
          </a:p>
        </p:txBody>
      </p:sp>
      <p:sp>
        <p:nvSpPr>
          <p:cNvPr id="11" name="TextBox 10">
            <a:extLst>
              <a:ext uri="{FF2B5EF4-FFF2-40B4-BE49-F238E27FC236}">
                <a16:creationId xmlns:a16="http://schemas.microsoft.com/office/drawing/2014/main" id="{D56D592E-65B5-469C-AF0D-76BFB5F71C1E}"/>
              </a:ext>
            </a:extLst>
          </p:cNvPr>
          <p:cNvSpPr txBox="1">
            <a:spLocks noChangeArrowheads="1"/>
          </p:cNvSpPr>
          <p:nvPr/>
        </p:nvSpPr>
        <p:spPr bwMode="auto">
          <a:xfrm>
            <a:off x="6694269" y="2044790"/>
            <a:ext cx="2159433" cy="15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lnSpc>
                <a:spcPts val="2800"/>
              </a:lnSpc>
              <a:spcBef>
                <a:spcPct val="0"/>
              </a:spcBef>
              <a:buClrTx/>
              <a:buSzTx/>
              <a:buFontTx/>
              <a:buNone/>
            </a:pPr>
            <a:r>
              <a:rPr lang="en-US" altLang="en-US" sz="2800" b="1" i="1" dirty="0">
                <a:solidFill>
                  <a:schemeClr val="tx1"/>
                </a:solidFill>
                <a:latin typeface="Candara" panose="020E0502030303020204" pitchFamily="34" charset="0"/>
              </a:rPr>
              <a:t>Rom. 10:8-13</a:t>
            </a:r>
          </a:p>
          <a:p>
            <a:pPr eaLnBrk="1" hangingPunct="1">
              <a:lnSpc>
                <a:spcPts val="2800"/>
              </a:lnSpc>
              <a:spcBef>
                <a:spcPct val="0"/>
              </a:spcBef>
              <a:buClrTx/>
              <a:buSzTx/>
              <a:buFontTx/>
              <a:buNone/>
            </a:pPr>
            <a:r>
              <a:rPr lang="en-US" altLang="en-US" sz="2800" b="1" i="1" dirty="0">
                <a:solidFill>
                  <a:schemeClr val="tx1"/>
                </a:solidFill>
                <a:latin typeface="Candara" panose="020E0502030303020204" pitchFamily="34" charset="0"/>
              </a:rPr>
              <a:t>Rom. 10:14-17</a:t>
            </a:r>
          </a:p>
          <a:p>
            <a:pPr eaLnBrk="1" hangingPunct="1">
              <a:lnSpc>
                <a:spcPts val="2800"/>
              </a:lnSpc>
              <a:spcBef>
                <a:spcPct val="0"/>
              </a:spcBef>
              <a:buClrTx/>
              <a:buSzTx/>
              <a:buFontTx/>
              <a:buNone/>
            </a:pPr>
            <a:r>
              <a:rPr lang="en-US" altLang="en-US" sz="2800" b="1" i="1" dirty="0">
                <a:solidFill>
                  <a:schemeClr val="tx1"/>
                </a:solidFill>
                <a:latin typeface="Candara" panose="020E0502030303020204" pitchFamily="34" charset="0"/>
              </a:rPr>
              <a:t>Acts 2:37-41</a:t>
            </a:r>
          </a:p>
          <a:p>
            <a:pPr eaLnBrk="1" hangingPunct="1">
              <a:lnSpc>
                <a:spcPts val="2800"/>
              </a:lnSpc>
              <a:spcBef>
                <a:spcPct val="0"/>
              </a:spcBef>
              <a:buClrTx/>
              <a:buSzTx/>
              <a:buFontTx/>
              <a:buNone/>
            </a:pPr>
            <a:r>
              <a:rPr lang="en-US" altLang="en-US" sz="2800" b="1" i="1" dirty="0">
                <a:solidFill>
                  <a:schemeClr val="tx1"/>
                </a:solidFill>
                <a:latin typeface="Candara" panose="020E0502030303020204" pitchFamily="34" charset="0"/>
              </a:rPr>
              <a:t>Acts 22:16</a:t>
            </a:r>
          </a:p>
        </p:txBody>
      </p:sp>
      <p:sp>
        <p:nvSpPr>
          <p:cNvPr id="12" name="Notched Right Arrow 11">
            <a:extLst>
              <a:ext uri="{FF2B5EF4-FFF2-40B4-BE49-F238E27FC236}">
                <a16:creationId xmlns:a16="http://schemas.microsoft.com/office/drawing/2014/main" id="{CBD4CD05-1B7D-4041-91FA-3684120A8926}"/>
              </a:ext>
            </a:extLst>
          </p:cNvPr>
          <p:cNvSpPr/>
          <p:nvPr/>
        </p:nvSpPr>
        <p:spPr>
          <a:xfrm rot="19917491">
            <a:off x="963147" y="3414866"/>
            <a:ext cx="2912548" cy="1712069"/>
          </a:xfrm>
          <a:prstGeom prst="notched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800"/>
              </a:lnSpc>
              <a:defRPr/>
            </a:pPr>
            <a:r>
              <a:rPr lang="en-US" sz="2800" b="1" dirty="0">
                <a:solidFill>
                  <a:schemeClr val="tx1"/>
                </a:solidFill>
                <a:latin typeface="Candara" panose="020E0502030303020204" pitchFamily="34" charset="0"/>
              </a:rPr>
              <a:t>Baptized </a:t>
            </a:r>
          </a:p>
          <a:p>
            <a:pPr algn="ctr">
              <a:lnSpc>
                <a:spcPts val="2800"/>
              </a:lnSpc>
              <a:defRPr/>
            </a:pPr>
            <a:r>
              <a:rPr lang="en-US" sz="2800" b="1" dirty="0">
                <a:solidFill>
                  <a:schemeClr val="tx1"/>
                </a:solidFill>
                <a:latin typeface="Candara" panose="020E0502030303020204" pitchFamily="34" charset="0"/>
              </a:rPr>
              <a:t>into Christ</a:t>
            </a:r>
          </a:p>
        </p:txBody>
      </p:sp>
      <p:sp>
        <p:nvSpPr>
          <p:cNvPr id="13" name="TextBox 12">
            <a:extLst>
              <a:ext uri="{FF2B5EF4-FFF2-40B4-BE49-F238E27FC236}">
                <a16:creationId xmlns:a16="http://schemas.microsoft.com/office/drawing/2014/main" id="{07A8A473-7A95-4612-B2F4-401BC7A01696}"/>
              </a:ext>
            </a:extLst>
          </p:cNvPr>
          <p:cNvSpPr txBox="1">
            <a:spLocks noChangeArrowheads="1"/>
          </p:cNvSpPr>
          <p:nvPr/>
        </p:nvSpPr>
        <p:spPr bwMode="auto">
          <a:xfrm>
            <a:off x="1306792" y="5215176"/>
            <a:ext cx="2344241" cy="81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lnSpc>
                <a:spcPts val="2800"/>
              </a:lnSpc>
              <a:spcBef>
                <a:spcPct val="0"/>
              </a:spcBef>
              <a:buClrTx/>
              <a:buSzTx/>
              <a:buFontTx/>
              <a:buNone/>
            </a:pPr>
            <a:r>
              <a:rPr lang="en-US" altLang="en-US" sz="2800" b="1" i="1" dirty="0">
                <a:solidFill>
                  <a:schemeClr val="tx1"/>
                </a:solidFill>
                <a:latin typeface="Candara" panose="020E0502030303020204" pitchFamily="34" charset="0"/>
              </a:rPr>
              <a:t>Matt. 28:18-19</a:t>
            </a:r>
          </a:p>
          <a:p>
            <a:pPr eaLnBrk="1" hangingPunct="1">
              <a:lnSpc>
                <a:spcPts val="2800"/>
              </a:lnSpc>
              <a:spcBef>
                <a:spcPct val="0"/>
              </a:spcBef>
              <a:buClrTx/>
              <a:buSzTx/>
              <a:buFontTx/>
              <a:buNone/>
            </a:pPr>
            <a:r>
              <a:rPr lang="en-US" altLang="en-US" sz="2800" b="1" i="1" dirty="0">
                <a:solidFill>
                  <a:schemeClr val="tx1"/>
                </a:solidFill>
                <a:latin typeface="Candara" panose="020E0502030303020204" pitchFamily="34" charset="0"/>
              </a:rPr>
              <a:t>Gal. 3:26-27</a:t>
            </a:r>
          </a:p>
        </p:txBody>
      </p:sp>
      <p:sp>
        <p:nvSpPr>
          <p:cNvPr id="14" name="Rectangle 13">
            <a:extLst>
              <a:ext uri="{FF2B5EF4-FFF2-40B4-BE49-F238E27FC236}">
                <a16:creationId xmlns:a16="http://schemas.microsoft.com/office/drawing/2014/main" id="{6EFB4F4C-B553-4DEE-9E9E-A7EF45A80C43}"/>
              </a:ext>
            </a:extLst>
          </p:cNvPr>
          <p:cNvSpPr/>
          <p:nvPr/>
        </p:nvSpPr>
        <p:spPr>
          <a:xfrm>
            <a:off x="3395662" y="2246790"/>
            <a:ext cx="2340215" cy="1487010"/>
          </a:xfrm>
          <a:prstGeom prst="rect">
            <a:avLst/>
          </a:prstGeom>
          <a:noFill/>
        </p:spPr>
        <p:txBody>
          <a:bodyPr wrap="square">
            <a:spAutoFit/>
          </a:bodyPr>
          <a:lstStyle/>
          <a:p>
            <a:pPr algn="ctr">
              <a:lnSpc>
                <a:spcPts val="5400"/>
              </a:lnSpc>
              <a:defRPr/>
            </a:pPr>
            <a:r>
              <a:rPr lang="en-US" sz="5400" b="1" dirty="0">
                <a:ln w="12700">
                  <a:solidFill>
                    <a:schemeClr val="tx2">
                      <a:satMod val="155000"/>
                    </a:schemeClr>
                  </a:solidFill>
                  <a:prstDash val="solid"/>
                </a:ln>
                <a:solidFill>
                  <a:schemeClr val="bg1"/>
                </a:solidFill>
                <a:latin typeface="Candara" panose="020E0502030303020204" pitchFamily="34" charset="0"/>
              </a:rPr>
              <a:t>In</a:t>
            </a:r>
          </a:p>
          <a:p>
            <a:pPr algn="ctr">
              <a:lnSpc>
                <a:spcPts val="5400"/>
              </a:lnSpc>
              <a:defRPr/>
            </a:pPr>
            <a:r>
              <a:rPr lang="en-US" sz="5400" b="1" dirty="0">
                <a:ln w="12700">
                  <a:solidFill>
                    <a:schemeClr val="tx2">
                      <a:satMod val="155000"/>
                    </a:schemeClr>
                  </a:solidFill>
                  <a:prstDash val="solid"/>
                </a:ln>
                <a:solidFill>
                  <a:schemeClr val="bg1"/>
                </a:solidFill>
                <a:latin typeface="Candara" panose="020E0502030303020204" pitchFamily="34" charset="0"/>
              </a:rPr>
              <a:t>Christ</a:t>
            </a:r>
          </a:p>
        </p:txBody>
      </p:sp>
      <p:sp>
        <p:nvSpPr>
          <p:cNvPr id="15" name="TextBox 14">
            <a:extLst>
              <a:ext uri="{FF2B5EF4-FFF2-40B4-BE49-F238E27FC236}">
                <a16:creationId xmlns:a16="http://schemas.microsoft.com/office/drawing/2014/main" id="{AE692CD5-1665-4BB7-BF3C-BAB20791A3C8}"/>
              </a:ext>
            </a:extLst>
          </p:cNvPr>
          <p:cNvSpPr txBox="1"/>
          <p:nvPr/>
        </p:nvSpPr>
        <p:spPr>
          <a:xfrm>
            <a:off x="4917262" y="3917513"/>
            <a:ext cx="3554014" cy="2251770"/>
          </a:xfrm>
          <a:prstGeom prst="rect">
            <a:avLst/>
          </a:prstGeom>
          <a:solidFill>
            <a:schemeClr val="accent1">
              <a:lumMod val="60000"/>
              <a:lumOff val="40000"/>
            </a:schemeClr>
          </a:solidFill>
          <a:ln w="25400">
            <a:noFill/>
          </a:ln>
          <a:effectLst>
            <a:outerShdw blurRad="76200" dir="18900000" sy="23000" kx="-1200000" algn="bl" rotWithShape="0">
              <a:prstClr val="black">
                <a:alpha val="20000"/>
              </a:prstClr>
            </a:outerShdw>
          </a:effectLst>
        </p:spPr>
        <p:txBody>
          <a:bodyPr wrap="square">
            <a:spAutoFit/>
          </a:bodyPr>
          <a:lstStyle/>
          <a:p>
            <a:pPr algn="ctr">
              <a:lnSpc>
                <a:spcPts val="2800"/>
              </a:lnSpc>
              <a:defRPr/>
            </a:pPr>
            <a:r>
              <a:rPr lang="en-US" sz="2800" b="1" dirty="0">
                <a:solidFill>
                  <a:schemeClr val="bg1"/>
                </a:solidFill>
                <a:effectLst>
                  <a:outerShdw blurRad="38100" dist="38100" dir="2700000" algn="tl">
                    <a:srgbClr val="000000">
                      <a:alpha val="43137"/>
                    </a:srgbClr>
                  </a:outerShdw>
                </a:effectLst>
                <a:latin typeface="Candara" panose="020E0502030303020204" pitchFamily="34" charset="0"/>
              </a:rPr>
              <a:t>A complete surrender of self in obedience to Christ obtains forgiveness and fellowship with God </a:t>
            </a:r>
          </a:p>
          <a:p>
            <a:pPr algn="ctr">
              <a:lnSpc>
                <a:spcPts val="2800"/>
              </a:lnSpc>
              <a:defRPr/>
            </a:pPr>
            <a:r>
              <a:rPr lang="en-US" sz="2400" dirty="0">
                <a:solidFill>
                  <a:schemeClr val="bg1"/>
                </a:solidFill>
                <a:latin typeface="Candara" panose="020E0502030303020204" pitchFamily="34" charset="0"/>
              </a:rPr>
              <a:t>(</a:t>
            </a:r>
            <a:r>
              <a:rPr lang="en-US" sz="2400" i="1" dirty="0">
                <a:solidFill>
                  <a:schemeClr val="bg1"/>
                </a:solidFill>
                <a:latin typeface="Candara" panose="020E0502030303020204" pitchFamily="34" charset="0"/>
              </a:rPr>
              <a:t>1 John 2:3-5; 1:3)</a:t>
            </a:r>
          </a:p>
        </p:txBody>
      </p:sp>
      <p:sp>
        <p:nvSpPr>
          <p:cNvPr id="2" name="Slide Number Placeholder 1">
            <a:extLst>
              <a:ext uri="{FF2B5EF4-FFF2-40B4-BE49-F238E27FC236}">
                <a16:creationId xmlns:a16="http://schemas.microsoft.com/office/drawing/2014/main" id="{A96609DB-C872-0C6C-9013-63CCAC6B6996}"/>
              </a:ext>
            </a:extLst>
          </p:cNvPr>
          <p:cNvSpPr>
            <a:spLocks noGrp="1"/>
          </p:cNvSpPr>
          <p:nvPr>
            <p:ph type="sldNum" sz="quarter" idx="12"/>
          </p:nvPr>
        </p:nvSpPr>
        <p:spPr/>
        <p:txBody>
          <a:bodyPr/>
          <a:lstStyle/>
          <a:p>
            <a:fld id="{943144B7-473B-4CCF-8CAA-F42F6F62C150}" type="slidenum">
              <a:rPr lang="en-US" altLang="en-US" smtClean="0"/>
              <a:pPr/>
              <a:t>15</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nodeType="afterGroup">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1000"/>
                                        <p:tgtEl>
                                          <p:spTgt spid="10"/>
                                        </p:tgtEl>
                                      </p:cBhvr>
                                    </p:animEffect>
                                  </p:childTnLst>
                                </p:cTn>
                              </p:par>
                            </p:childTnLst>
                          </p:cTn>
                        </p:par>
                        <p:par>
                          <p:cTn id="19" fill="hold" nodeType="afterGroup">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1000"/>
                                        <p:tgtEl>
                                          <p:spTgt spid="12"/>
                                        </p:tgtEl>
                                      </p:cBhvr>
                                    </p:animEffect>
                                  </p:childTnLst>
                                </p:cTn>
                              </p:par>
                            </p:childTnLst>
                          </p:cTn>
                        </p:par>
                        <p:par>
                          <p:cTn id="30" fill="hold" nodeType="afterGroup">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p:bldP spid="12" grpId="0" animBg="1"/>
      <p:bldP spid="13"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D228-3B38-4064-B168-A08C9A7C6CB8}"/>
              </a:ext>
            </a:extLst>
          </p:cNvPr>
          <p:cNvSpPr>
            <a:spLocks noGrp="1"/>
          </p:cNvSpPr>
          <p:nvPr>
            <p:ph type="ctrTitle"/>
          </p:nvPr>
        </p:nvSpPr>
        <p:spPr>
          <a:xfrm>
            <a:off x="1257300" y="1600200"/>
            <a:ext cx="6629400" cy="2552701"/>
          </a:xfrm>
        </p:spPr>
        <p:txBody>
          <a:bodyPr/>
          <a:lstStyle/>
          <a:p>
            <a:pPr algn="ctr">
              <a:lnSpc>
                <a:spcPts val="5280"/>
              </a:lnSpc>
              <a:spcBef>
                <a:spcPts val="2400"/>
              </a:spcBef>
              <a:defRPr/>
            </a:pPr>
            <a:r>
              <a:rPr lang="en-US" sz="4800" b="1" dirty="0">
                <a:latin typeface="Candara" panose="020E0502030303020204" pitchFamily="34" charset="0"/>
              </a:rPr>
              <a:t>The Spiritual condition of those</a:t>
            </a:r>
            <a:br>
              <a:rPr lang="en-US" sz="4800" b="1" dirty="0">
                <a:latin typeface="Candara" panose="020E0502030303020204" pitchFamily="34" charset="0"/>
              </a:rPr>
            </a:br>
            <a:r>
              <a:rPr lang="en-US" sz="3600" b="1" dirty="0">
                <a:latin typeface="Candara" panose="020E0502030303020204" pitchFamily="34" charset="0"/>
              </a:rPr>
              <a:t>“</a:t>
            </a:r>
            <a:r>
              <a:rPr lang="en-US" sz="3600" b="1" i="1" dirty="0">
                <a:solidFill>
                  <a:srgbClr val="FF0000"/>
                </a:solidFill>
                <a:latin typeface="Candara" panose="020E0502030303020204" pitchFamily="34" charset="0"/>
              </a:rPr>
              <a:t>in </a:t>
            </a:r>
            <a:r>
              <a:rPr lang="en-US" sz="3600" b="1" dirty="0">
                <a:latin typeface="Candara" panose="020E0502030303020204" pitchFamily="34" charset="0"/>
              </a:rPr>
              <a:t>Christ” or </a:t>
            </a:r>
            <a:r>
              <a:rPr lang="en-US" sz="3600" b="1" i="1" dirty="0">
                <a:solidFill>
                  <a:srgbClr val="FF0000"/>
                </a:solidFill>
                <a:latin typeface="Candara" panose="020E0502030303020204" pitchFamily="34" charset="0"/>
              </a:rPr>
              <a:t>Out</a:t>
            </a:r>
            <a:r>
              <a:rPr lang="en-US" sz="3600" b="1" dirty="0">
                <a:latin typeface="Candara" panose="020E0502030303020204" pitchFamily="34" charset="0"/>
              </a:rPr>
              <a:t> of Christ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139BA-0D58-4347-ACE1-1C647D568CD8}"/>
              </a:ext>
            </a:extLst>
          </p:cNvPr>
          <p:cNvSpPr/>
          <p:nvPr/>
        </p:nvSpPr>
        <p:spPr>
          <a:xfrm>
            <a:off x="4853354" y="1394069"/>
            <a:ext cx="3943350" cy="3600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C90D9A3E-0814-4710-9BE2-120B83000F52}"/>
              </a:ext>
            </a:extLst>
          </p:cNvPr>
          <p:cNvSpPr/>
          <p:nvPr/>
        </p:nvSpPr>
        <p:spPr>
          <a:xfrm>
            <a:off x="345326" y="1389321"/>
            <a:ext cx="3943350" cy="3600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7D56DDC3-C078-4B3A-B241-F44EA3632902}"/>
              </a:ext>
            </a:extLst>
          </p:cNvPr>
          <p:cNvSpPr/>
          <p:nvPr/>
        </p:nvSpPr>
        <p:spPr>
          <a:xfrm>
            <a:off x="971550" y="1425714"/>
            <a:ext cx="2514600" cy="707886"/>
          </a:xfrm>
          <a:prstGeom prst="rect">
            <a:avLst/>
          </a:prstGeom>
          <a:noFill/>
        </p:spPr>
        <p:txBody>
          <a:bodyPr wrap="square">
            <a:spAutoFit/>
          </a:bodyPr>
          <a:lstStyle/>
          <a:p>
            <a:pPr algn="ctr">
              <a:defRPr/>
            </a:pPr>
            <a:r>
              <a:rPr lang="en-US" sz="4000" b="1" dirty="0">
                <a:ln w="12700">
                  <a:solidFill>
                    <a:schemeClr val="tx2">
                      <a:satMod val="155000"/>
                    </a:schemeClr>
                  </a:solidFill>
                  <a:prstDash val="solid"/>
                </a:ln>
                <a:solidFill>
                  <a:schemeClr val="bg1"/>
                </a:solidFill>
                <a:latin typeface="Candara" panose="020E0502030303020204" pitchFamily="34" charset="0"/>
              </a:rPr>
              <a:t>In Christ</a:t>
            </a:r>
          </a:p>
        </p:txBody>
      </p:sp>
      <p:sp>
        <p:nvSpPr>
          <p:cNvPr id="5" name="TextBox 4">
            <a:extLst>
              <a:ext uri="{FF2B5EF4-FFF2-40B4-BE49-F238E27FC236}">
                <a16:creationId xmlns:a16="http://schemas.microsoft.com/office/drawing/2014/main" id="{17BCCDF2-F7B1-468A-8017-79C8F017BE3C}"/>
              </a:ext>
            </a:extLst>
          </p:cNvPr>
          <p:cNvSpPr txBox="1">
            <a:spLocks noChangeArrowheads="1"/>
          </p:cNvSpPr>
          <p:nvPr/>
        </p:nvSpPr>
        <p:spPr bwMode="auto">
          <a:xfrm>
            <a:off x="457200" y="2071911"/>
            <a:ext cx="395731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100" dirty="0">
                <a:solidFill>
                  <a:schemeClr val="bg1"/>
                </a:solidFill>
                <a:latin typeface="Candara" panose="020E0502030303020204" pitchFamily="34" charset="0"/>
              </a:rPr>
              <a:t>Christian - </a:t>
            </a:r>
            <a:r>
              <a:rPr lang="en-US" altLang="en-US" sz="2100" i="1" dirty="0">
                <a:solidFill>
                  <a:schemeClr val="bg1"/>
                </a:solidFill>
                <a:latin typeface="Candara" panose="020E0502030303020204" pitchFamily="34" charset="0"/>
              </a:rPr>
              <a:t>Acts 11:26</a:t>
            </a:r>
          </a:p>
          <a:p>
            <a:pPr eaLnBrk="1" hangingPunct="1">
              <a:spcBef>
                <a:spcPct val="0"/>
              </a:spcBef>
              <a:buClrTx/>
              <a:buSzTx/>
              <a:buFontTx/>
              <a:buNone/>
            </a:pPr>
            <a:r>
              <a:rPr lang="en-US" altLang="en-US" sz="2100" dirty="0">
                <a:solidFill>
                  <a:schemeClr val="bg1"/>
                </a:solidFill>
                <a:latin typeface="Candara" panose="020E0502030303020204" pitchFamily="34" charset="0"/>
              </a:rPr>
              <a:t>Child of God - </a:t>
            </a:r>
            <a:r>
              <a:rPr lang="en-US" altLang="en-US" sz="2100" i="1" dirty="0">
                <a:solidFill>
                  <a:schemeClr val="bg1"/>
                </a:solidFill>
                <a:latin typeface="Candara" panose="020E0502030303020204" pitchFamily="34" charset="0"/>
              </a:rPr>
              <a:t>Gal 3:26</a:t>
            </a:r>
          </a:p>
          <a:p>
            <a:pPr eaLnBrk="1" hangingPunct="1">
              <a:spcBef>
                <a:spcPct val="0"/>
              </a:spcBef>
              <a:buClrTx/>
              <a:buSzTx/>
              <a:buFontTx/>
              <a:buNone/>
            </a:pPr>
            <a:r>
              <a:rPr lang="en-US" altLang="en-US" sz="2100" dirty="0">
                <a:solidFill>
                  <a:schemeClr val="bg1"/>
                </a:solidFill>
                <a:latin typeface="Candara" panose="020E0502030303020204" pitchFamily="34" charset="0"/>
              </a:rPr>
              <a:t>Walk according to Spirit - </a:t>
            </a:r>
            <a:r>
              <a:rPr lang="en-US" altLang="en-US" sz="2100" i="1" dirty="0">
                <a:solidFill>
                  <a:schemeClr val="bg1"/>
                </a:solidFill>
                <a:latin typeface="Candara" panose="020E0502030303020204" pitchFamily="34" charset="0"/>
              </a:rPr>
              <a:t>Rom 8:1</a:t>
            </a:r>
          </a:p>
          <a:p>
            <a:pPr eaLnBrk="1" hangingPunct="1">
              <a:spcBef>
                <a:spcPct val="0"/>
              </a:spcBef>
              <a:buClrTx/>
              <a:buSzTx/>
              <a:buFontTx/>
              <a:buNone/>
            </a:pPr>
            <a:r>
              <a:rPr lang="en-US" altLang="en-US" sz="2100" dirty="0">
                <a:solidFill>
                  <a:schemeClr val="bg1"/>
                </a:solidFill>
                <a:latin typeface="Candara" panose="020E0502030303020204" pitchFamily="34" charset="0"/>
              </a:rPr>
              <a:t>Near God - </a:t>
            </a:r>
            <a:r>
              <a:rPr lang="en-US" altLang="en-US" sz="2100" i="1" dirty="0">
                <a:solidFill>
                  <a:schemeClr val="bg1"/>
                </a:solidFill>
                <a:latin typeface="Candara" panose="020E0502030303020204" pitchFamily="34" charset="0"/>
              </a:rPr>
              <a:t>Eph 2:13</a:t>
            </a:r>
          </a:p>
          <a:p>
            <a:pPr eaLnBrk="1" hangingPunct="1">
              <a:spcBef>
                <a:spcPct val="0"/>
              </a:spcBef>
              <a:buClrTx/>
              <a:buSzTx/>
              <a:buFontTx/>
              <a:buNone/>
            </a:pPr>
            <a:r>
              <a:rPr lang="en-US" altLang="en-US" sz="2100" dirty="0">
                <a:solidFill>
                  <a:schemeClr val="bg1"/>
                </a:solidFill>
                <a:latin typeface="Candara" panose="020E0502030303020204" pitchFamily="34" charset="0"/>
              </a:rPr>
              <a:t>Children of light - </a:t>
            </a:r>
            <a:r>
              <a:rPr lang="en-US" altLang="en-US" sz="2100" i="1" dirty="0">
                <a:solidFill>
                  <a:schemeClr val="bg1"/>
                </a:solidFill>
                <a:latin typeface="Candara" panose="020E0502030303020204" pitchFamily="34" charset="0"/>
              </a:rPr>
              <a:t>Eph 5:8</a:t>
            </a:r>
          </a:p>
          <a:p>
            <a:pPr eaLnBrk="1" hangingPunct="1">
              <a:spcBef>
                <a:spcPct val="0"/>
              </a:spcBef>
              <a:buClrTx/>
              <a:buSzTx/>
              <a:buFontTx/>
              <a:buNone/>
            </a:pPr>
            <a:r>
              <a:rPr lang="en-US" altLang="en-US" sz="2100" dirty="0">
                <a:solidFill>
                  <a:schemeClr val="bg1"/>
                </a:solidFill>
                <a:latin typeface="Candara" panose="020E0502030303020204" pitchFamily="34" charset="0"/>
              </a:rPr>
              <a:t>Cleansed of sin - </a:t>
            </a:r>
            <a:r>
              <a:rPr lang="en-US" altLang="en-US" sz="2100" i="1" dirty="0">
                <a:solidFill>
                  <a:schemeClr val="bg1"/>
                </a:solidFill>
                <a:latin typeface="Candara" panose="020E0502030303020204" pitchFamily="34" charset="0"/>
              </a:rPr>
              <a:t>1 Cor 6:11</a:t>
            </a:r>
          </a:p>
          <a:p>
            <a:pPr eaLnBrk="1" hangingPunct="1">
              <a:spcBef>
                <a:spcPct val="0"/>
              </a:spcBef>
              <a:buClrTx/>
              <a:buSzTx/>
              <a:buFontTx/>
              <a:buNone/>
            </a:pPr>
            <a:r>
              <a:rPr lang="en-US" altLang="en-US" sz="2100" dirty="0">
                <a:solidFill>
                  <a:schemeClr val="bg1"/>
                </a:solidFill>
                <a:latin typeface="Candara" panose="020E0502030303020204" pitchFamily="34" charset="0"/>
              </a:rPr>
              <a:t>Redeemed from sin - </a:t>
            </a:r>
            <a:r>
              <a:rPr lang="en-US" altLang="en-US" sz="2100" i="1" dirty="0">
                <a:solidFill>
                  <a:schemeClr val="bg1"/>
                </a:solidFill>
                <a:latin typeface="Candara" panose="020E0502030303020204" pitchFamily="34" charset="0"/>
              </a:rPr>
              <a:t>Eph 1:7</a:t>
            </a:r>
          </a:p>
          <a:p>
            <a:pPr eaLnBrk="1" hangingPunct="1">
              <a:spcBef>
                <a:spcPct val="0"/>
              </a:spcBef>
              <a:buClrTx/>
              <a:buSzTx/>
              <a:buFontTx/>
              <a:buNone/>
            </a:pPr>
            <a:r>
              <a:rPr lang="en-US" altLang="en-US" sz="2100" dirty="0">
                <a:solidFill>
                  <a:schemeClr val="bg1"/>
                </a:solidFill>
                <a:latin typeface="Candara" panose="020E0502030303020204" pitchFamily="34" charset="0"/>
              </a:rPr>
              <a:t>Free from wrath - </a:t>
            </a:r>
            <a:r>
              <a:rPr lang="en-US" altLang="en-US" sz="2100" i="1" dirty="0">
                <a:solidFill>
                  <a:schemeClr val="bg1"/>
                </a:solidFill>
                <a:latin typeface="Candara" panose="020E0502030303020204" pitchFamily="34" charset="0"/>
              </a:rPr>
              <a:t>Rom 5:9</a:t>
            </a:r>
          </a:p>
        </p:txBody>
      </p:sp>
      <p:sp>
        <p:nvSpPr>
          <p:cNvPr id="7" name="TextBox 6">
            <a:extLst>
              <a:ext uri="{FF2B5EF4-FFF2-40B4-BE49-F238E27FC236}">
                <a16:creationId xmlns:a16="http://schemas.microsoft.com/office/drawing/2014/main" id="{73C433DF-C8D3-4409-B016-1A4C57394BF8}"/>
              </a:ext>
            </a:extLst>
          </p:cNvPr>
          <p:cNvSpPr txBox="1">
            <a:spLocks noChangeArrowheads="1"/>
          </p:cNvSpPr>
          <p:nvPr/>
        </p:nvSpPr>
        <p:spPr bwMode="auto">
          <a:xfrm>
            <a:off x="4979194" y="2118249"/>
            <a:ext cx="3914775" cy="26776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None/>
            </a:pPr>
            <a:r>
              <a:rPr lang="en-US" altLang="en-US" sz="2100" dirty="0">
                <a:solidFill>
                  <a:schemeClr val="bg1"/>
                </a:solidFill>
                <a:latin typeface="Candara" panose="020E0502030303020204" pitchFamily="34" charset="0"/>
              </a:rPr>
              <a:t>Without Christ - </a:t>
            </a:r>
            <a:r>
              <a:rPr lang="en-US" altLang="en-US" sz="2100" i="1" dirty="0">
                <a:solidFill>
                  <a:schemeClr val="bg1"/>
                </a:solidFill>
                <a:latin typeface="Candara" panose="020E0502030303020204" pitchFamily="34" charset="0"/>
              </a:rPr>
              <a:t>Eph 2:12</a:t>
            </a:r>
          </a:p>
          <a:p>
            <a:pPr eaLnBrk="1" hangingPunct="1">
              <a:spcBef>
                <a:spcPct val="0"/>
              </a:spcBef>
              <a:buClrTx/>
              <a:buSzTx/>
              <a:buNone/>
            </a:pPr>
            <a:r>
              <a:rPr lang="en-US" altLang="en-US" sz="2100" dirty="0">
                <a:solidFill>
                  <a:schemeClr val="bg1"/>
                </a:solidFill>
                <a:latin typeface="Candara" panose="020E0502030303020204" pitchFamily="34" charset="0"/>
              </a:rPr>
              <a:t>Sons of disobedience - </a:t>
            </a:r>
            <a:r>
              <a:rPr lang="en-US" altLang="en-US" sz="2100" i="1" dirty="0">
                <a:solidFill>
                  <a:schemeClr val="bg1"/>
                </a:solidFill>
                <a:latin typeface="Candara" panose="020E0502030303020204" pitchFamily="34" charset="0"/>
              </a:rPr>
              <a:t>Eph 2:2</a:t>
            </a:r>
          </a:p>
          <a:p>
            <a:pPr eaLnBrk="1" hangingPunct="1">
              <a:spcBef>
                <a:spcPct val="0"/>
              </a:spcBef>
              <a:buClrTx/>
              <a:buSzTx/>
              <a:buNone/>
            </a:pPr>
            <a:r>
              <a:rPr lang="en-US" altLang="en-US" sz="2100" dirty="0">
                <a:solidFill>
                  <a:schemeClr val="bg1"/>
                </a:solidFill>
                <a:latin typeface="Candara" panose="020E0502030303020204" pitchFamily="34" charset="0"/>
              </a:rPr>
              <a:t>Walk according to flesh - </a:t>
            </a:r>
            <a:r>
              <a:rPr lang="en-US" altLang="en-US" sz="2100" i="1" dirty="0">
                <a:solidFill>
                  <a:schemeClr val="bg1"/>
                </a:solidFill>
                <a:latin typeface="Candara" panose="020E0502030303020204" pitchFamily="34" charset="0"/>
              </a:rPr>
              <a:t>Rom 8:1</a:t>
            </a:r>
          </a:p>
          <a:p>
            <a:pPr eaLnBrk="1" hangingPunct="1">
              <a:spcBef>
                <a:spcPct val="0"/>
              </a:spcBef>
              <a:buClrTx/>
              <a:buSzTx/>
              <a:buNone/>
            </a:pPr>
            <a:r>
              <a:rPr lang="en-US" altLang="en-US" sz="2100" dirty="0">
                <a:solidFill>
                  <a:schemeClr val="bg1"/>
                </a:solidFill>
                <a:latin typeface="Candara" panose="020E0502030303020204" pitchFamily="34" charset="0"/>
              </a:rPr>
              <a:t>Far from God - </a:t>
            </a:r>
            <a:r>
              <a:rPr lang="en-US" altLang="en-US" sz="2100" i="1" dirty="0">
                <a:solidFill>
                  <a:schemeClr val="bg1"/>
                </a:solidFill>
                <a:latin typeface="Candara" panose="020E0502030303020204" pitchFamily="34" charset="0"/>
              </a:rPr>
              <a:t>Eph 2:13</a:t>
            </a:r>
          </a:p>
          <a:p>
            <a:pPr eaLnBrk="1" hangingPunct="1">
              <a:spcBef>
                <a:spcPct val="0"/>
              </a:spcBef>
              <a:buClrTx/>
              <a:buSzTx/>
              <a:buNone/>
            </a:pPr>
            <a:r>
              <a:rPr lang="en-US" altLang="en-US" sz="2100" dirty="0">
                <a:solidFill>
                  <a:schemeClr val="bg1"/>
                </a:solidFill>
                <a:latin typeface="Candara" panose="020E0502030303020204" pitchFamily="34" charset="0"/>
              </a:rPr>
              <a:t>In darkness - </a:t>
            </a:r>
            <a:r>
              <a:rPr lang="en-US" altLang="en-US" sz="2100" i="1" dirty="0">
                <a:solidFill>
                  <a:schemeClr val="bg1"/>
                </a:solidFill>
                <a:latin typeface="Candara" panose="020E0502030303020204" pitchFamily="34" charset="0"/>
              </a:rPr>
              <a:t>Eph 5:8</a:t>
            </a:r>
          </a:p>
          <a:p>
            <a:pPr eaLnBrk="1" hangingPunct="1">
              <a:spcBef>
                <a:spcPct val="0"/>
              </a:spcBef>
              <a:buClrTx/>
              <a:buSzTx/>
              <a:buNone/>
            </a:pPr>
            <a:r>
              <a:rPr lang="en-US" altLang="en-US" sz="2100" dirty="0">
                <a:solidFill>
                  <a:schemeClr val="bg1"/>
                </a:solidFill>
                <a:latin typeface="Candara" panose="020E0502030303020204" pitchFamily="34" charset="0"/>
              </a:rPr>
              <a:t>Defiled in sin - </a:t>
            </a:r>
            <a:r>
              <a:rPr lang="en-US" altLang="en-US" sz="2100" i="1" dirty="0">
                <a:solidFill>
                  <a:schemeClr val="bg1"/>
                </a:solidFill>
                <a:latin typeface="Candara" panose="020E0502030303020204" pitchFamily="34" charset="0"/>
              </a:rPr>
              <a:t>Titus 1:15</a:t>
            </a:r>
          </a:p>
          <a:p>
            <a:pPr eaLnBrk="1" hangingPunct="1">
              <a:spcBef>
                <a:spcPct val="0"/>
              </a:spcBef>
              <a:buClrTx/>
              <a:buSzTx/>
              <a:buNone/>
            </a:pPr>
            <a:r>
              <a:rPr lang="en-US" altLang="en-US" sz="2100" i="1" dirty="0">
                <a:solidFill>
                  <a:schemeClr val="bg1"/>
                </a:solidFill>
                <a:latin typeface="Candara" panose="020E0502030303020204" pitchFamily="34" charset="0"/>
              </a:rPr>
              <a:t>S</a:t>
            </a:r>
            <a:r>
              <a:rPr lang="en-US" altLang="en-US" sz="2100" dirty="0">
                <a:solidFill>
                  <a:schemeClr val="bg1"/>
                </a:solidFill>
                <a:latin typeface="Candara" panose="020E0502030303020204" pitchFamily="34" charset="0"/>
              </a:rPr>
              <a:t>laves of sin - </a:t>
            </a:r>
            <a:r>
              <a:rPr lang="en-US" altLang="en-US" sz="2100" i="1" dirty="0">
                <a:solidFill>
                  <a:schemeClr val="bg1"/>
                </a:solidFill>
                <a:latin typeface="Candara" panose="020E0502030303020204" pitchFamily="34" charset="0"/>
              </a:rPr>
              <a:t>Rom 6:17</a:t>
            </a:r>
          </a:p>
          <a:p>
            <a:pPr eaLnBrk="1" hangingPunct="1">
              <a:spcBef>
                <a:spcPct val="0"/>
              </a:spcBef>
              <a:buClrTx/>
              <a:buSzTx/>
              <a:buNone/>
            </a:pPr>
            <a:r>
              <a:rPr lang="en-US" altLang="en-US" sz="2100" dirty="0">
                <a:solidFill>
                  <a:schemeClr val="bg1"/>
                </a:solidFill>
                <a:latin typeface="Candara" panose="020E0502030303020204" pitchFamily="34" charset="0"/>
              </a:rPr>
              <a:t>Under wrath - </a:t>
            </a:r>
            <a:r>
              <a:rPr lang="en-US" altLang="en-US" sz="2100" i="1" dirty="0">
                <a:solidFill>
                  <a:schemeClr val="bg1"/>
                </a:solidFill>
                <a:latin typeface="Candara" panose="020E0502030303020204" pitchFamily="34" charset="0"/>
              </a:rPr>
              <a:t>Col. 3:5-7</a:t>
            </a:r>
          </a:p>
        </p:txBody>
      </p:sp>
      <p:sp>
        <p:nvSpPr>
          <p:cNvPr id="10" name="Rectangle 9">
            <a:extLst>
              <a:ext uri="{FF2B5EF4-FFF2-40B4-BE49-F238E27FC236}">
                <a16:creationId xmlns:a16="http://schemas.microsoft.com/office/drawing/2014/main" id="{896897F7-CC73-497F-A213-36D7E41C33FE}"/>
              </a:ext>
            </a:extLst>
          </p:cNvPr>
          <p:cNvSpPr/>
          <p:nvPr/>
        </p:nvSpPr>
        <p:spPr>
          <a:xfrm>
            <a:off x="5326907" y="1455534"/>
            <a:ext cx="3143250" cy="707886"/>
          </a:xfrm>
          <a:prstGeom prst="rect">
            <a:avLst/>
          </a:prstGeom>
          <a:noFill/>
        </p:spPr>
        <p:txBody>
          <a:bodyPr wrap="square">
            <a:spAutoFit/>
          </a:bodyPr>
          <a:lstStyle/>
          <a:p>
            <a:pPr algn="ctr">
              <a:defRPr/>
            </a:pPr>
            <a:r>
              <a:rPr lang="en-US" sz="4000" b="1" dirty="0">
                <a:ln w="12700">
                  <a:solidFill>
                    <a:schemeClr val="tx2">
                      <a:satMod val="155000"/>
                    </a:schemeClr>
                  </a:solidFill>
                  <a:prstDash val="solid"/>
                </a:ln>
                <a:solidFill>
                  <a:schemeClr val="bg1"/>
                </a:solidFill>
                <a:latin typeface="Candara" panose="020E0502030303020204" pitchFamily="34" charset="0"/>
              </a:rPr>
              <a:t>Out of Christ</a:t>
            </a:r>
          </a:p>
        </p:txBody>
      </p:sp>
      <p:sp>
        <p:nvSpPr>
          <p:cNvPr id="12" name="Arrow: Left-Right 11">
            <a:extLst>
              <a:ext uri="{FF2B5EF4-FFF2-40B4-BE49-F238E27FC236}">
                <a16:creationId xmlns:a16="http://schemas.microsoft.com/office/drawing/2014/main" id="{F05C38A8-7C66-4A91-A830-7DF3FF432E6F}"/>
              </a:ext>
            </a:extLst>
          </p:cNvPr>
          <p:cNvSpPr/>
          <p:nvPr/>
        </p:nvSpPr>
        <p:spPr>
          <a:xfrm>
            <a:off x="4107656" y="2971800"/>
            <a:ext cx="928688" cy="645974"/>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7B5A9E51-B381-41BD-B0AF-EC0C8250FEC7}"/>
              </a:ext>
            </a:extLst>
          </p:cNvPr>
          <p:cNvSpPr txBox="1"/>
          <p:nvPr/>
        </p:nvSpPr>
        <p:spPr>
          <a:xfrm>
            <a:off x="2616470" y="116410"/>
            <a:ext cx="4297984" cy="1200329"/>
          </a:xfrm>
          <a:prstGeom prst="rect">
            <a:avLst/>
          </a:prstGeom>
          <a:noFill/>
          <a:ln>
            <a:noFill/>
          </a:ln>
        </p:spPr>
        <p:txBody>
          <a:bodyPr wrap="square" rtlCol="0">
            <a:spAutoFit/>
          </a:bodyPr>
          <a:lstStyle/>
          <a:p>
            <a:pPr algn="ctr"/>
            <a:r>
              <a:rPr lang="en-US" sz="7200" b="1" i="1" dirty="0">
                <a:solidFill>
                  <a:srgbClr val="FF0000"/>
                </a:solidFill>
                <a:latin typeface="Candara" panose="020E0502030303020204" pitchFamily="34" charset="0"/>
              </a:rPr>
              <a:t>IN     OUT</a:t>
            </a:r>
          </a:p>
        </p:txBody>
      </p:sp>
      <p:cxnSp>
        <p:nvCxnSpPr>
          <p:cNvPr id="15" name="Straight Connector 14">
            <a:extLst>
              <a:ext uri="{FF2B5EF4-FFF2-40B4-BE49-F238E27FC236}">
                <a16:creationId xmlns:a16="http://schemas.microsoft.com/office/drawing/2014/main" id="{42971F19-0FA8-4D3E-80F0-E86873ADB3C5}"/>
              </a:ext>
            </a:extLst>
          </p:cNvPr>
          <p:cNvCxnSpPr>
            <a:cxnSpLocks/>
          </p:cNvCxnSpPr>
          <p:nvPr/>
        </p:nvCxnSpPr>
        <p:spPr>
          <a:xfrm>
            <a:off x="4214491" y="724948"/>
            <a:ext cx="40005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4186B09-81FC-E1F4-5AEC-069CD7E895ED}"/>
              </a:ext>
            </a:extLst>
          </p:cNvPr>
          <p:cNvSpPr txBox="1"/>
          <p:nvPr/>
        </p:nvSpPr>
        <p:spPr>
          <a:xfrm>
            <a:off x="1533525" y="5312712"/>
            <a:ext cx="6076950" cy="1138773"/>
          </a:xfrm>
          <a:prstGeom prst="rect">
            <a:avLst/>
          </a:prstGeom>
          <a:solidFill>
            <a:schemeClr val="accent1">
              <a:lumMod val="20000"/>
              <a:lumOff val="80000"/>
            </a:schemeClr>
          </a:solidFill>
          <a:ln>
            <a:solidFill>
              <a:schemeClr val="tx1"/>
            </a:solidFill>
          </a:ln>
        </p:spPr>
        <p:txBody>
          <a:bodyPr wrap="square">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marL="365760" indent="-274320">
              <a:buFont typeface="Wingdings" panose="05000000000000000000" pitchFamily="2" charset="2"/>
              <a:buChar char="§"/>
              <a:defRPr/>
            </a:pPr>
            <a:r>
              <a:rPr lang="en-US" sz="2400" b="1" dirty="0">
                <a:effectLst>
                  <a:outerShdw blurRad="38100" dist="38100" dir="2700000" algn="tl">
                    <a:srgbClr val="C0C0C0"/>
                  </a:outerShdw>
                </a:effectLst>
                <a:latin typeface="Candara" panose="020E0502030303020204" pitchFamily="34" charset="0"/>
                <a:cs typeface="Arial" charset="0"/>
              </a:rPr>
              <a:t>BE BAPTIZED </a:t>
            </a:r>
            <a:r>
              <a:rPr lang="en-US" sz="2400" b="1" i="1" u="sng" dirty="0">
                <a:solidFill>
                  <a:srgbClr val="FF0000"/>
                </a:solidFill>
                <a:effectLst>
                  <a:outerShdw blurRad="38100" dist="38100" dir="2700000" algn="tl">
                    <a:srgbClr val="C0C0C0"/>
                  </a:outerShdw>
                </a:effectLst>
                <a:latin typeface="Candara" panose="020E0502030303020204" pitchFamily="34" charset="0"/>
                <a:cs typeface="Arial" charset="0"/>
              </a:rPr>
              <a:t>INTO</a:t>
            </a:r>
            <a:r>
              <a:rPr lang="en-US" sz="2400" b="1" dirty="0">
                <a:effectLst>
                  <a:outerShdw blurRad="38100" dist="38100" dir="2700000" algn="tl">
                    <a:srgbClr val="C0C0C0"/>
                  </a:outerShdw>
                </a:effectLst>
                <a:latin typeface="Candara" panose="020E0502030303020204" pitchFamily="34" charset="0"/>
                <a:cs typeface="Arial" charset="0"/>
              </a:rPr>
              <a:t> CHRIST </a:t>
            </a:r>
            <a:r>
              <a:rPr lang="en-US" sz="2400" dirty="0">
                <a:latin typeface="Candara" panose="020E0502030303020204" pitchFamily="34" charset="0"/>
                <a:cs typeface="Arial" charset="0"/>
              </a:rPr>
              <a:t>– </a:t>
            </a:r>
            <a:r>
              <a:rPr lang="en-US" sz="2400" i="1" dirty="0">
                <a:latin typeface="Candara" panose="020E0502030303020204" pitchFamily="34" charset="0"/>
                <a:cs typeface="Arial" charset="0"/>
              </a:rPr>
              <a:t>Gal. 3:27</a:t>
            </a:r>
            <a:endParaRPr lang="en-US" sz="2400" b="1" i="1" dirty="0">
              <a:latin typeface="Candara" panose="020E0502030303020204" pitchFamily="34" charset="0"/>
              <a:cs typeface="Arial" charset="0"/>
            </a:endParaRPr>
          </a:p>
          <a:p>
            <a:pPr marL="365760" indent="-274320">
              <a:buFont typeface="Wingdings" panose="05000000000000000000" pitchFamily="2" charset="2"/>
              <a:buChar char="§"/>
              <a:defRPr/>
            </a:pPr>
            <a:r>
              <a:rPr lang="en-US" sz="2400" b="1" dirty="0">
                <a:effectLst>
                  <a:outerShdw blurRad="38100" dist="38100" dir="2700000" algn="tl">
                    <a:srgbClr val="C0C0C0"/>
                  </a:outerShdw>
                </a:effectLst>
                <a:latin typeface="Candara" panose="020E0502030303020204" pitchFamily="34" charset="0"/>
                <a:cs typeface="Arial" charset="0"/>
              </a:rPr>
              <a:t>FAITHFUL </a:t>
            </a:r>
            <a:r>
              <a:rPr lang="en-US" sz="2400" b="1" i="1" u="sng" dirty="0">
                <a:solidFill>
                  <a:srgbClr val="FF0000"/>
                </a:solidFill>
                <a:effectLst>
                  <a:outerShdw blurRad="38100" dist="38100" dir="2700000" algn="tl">
                    <a:srgbClr val="C0C0C0"/>
                  </a:outerShdw>
                </a:effectLst>
                <a:latin typeface="Candara" panose="020E0502030303020204" pitchFamily="34" charset="0"/>
                <a:cs typeface="Arial" charset="0"/>
              </a:rPr>
              <a:t>IN</a:t>
            </a:r>
            <a:r>
              <a:rPr lang="en-US" sz="2400" b="1" dirty="0">
                <a:effectLst>
                  <a:outerShdw blurRad="38100" dist="38100" dir="2700000" algn="tl">
                    <a:srgbClr val="C0C0C0"/>
                  </a:outerShdw>
                </a:effectLst>
                <a:latin typeface="Candara" panose="020E0502030303020204" pitchFamily="34" charset="0"/>
                <a:cs typeface="Arial" charset="0"/>
              </a:rPr>
              <a:t> CHRIST </a:t>
            </a:r>
            <a:r>
              <a:rPr lang="en-US" sz="2400" dirty="0">
                <a:latin typeface="Candara" panose="020E0502030303020204" pitchFamily="34" charset="0"/>
                <a:cs typeface="Arial" charset="0"/>
              </a:rPr>
              <a:t>– </a:t>
            </a:r>
            <a:r>
              <a:rPr lang="en-US" sz="2400" i="1" dirty="0">
                <a:latin typeface="Candara" panose="020E0502030303020204" pitchFamily="34" charset="0"/>
                <a:cs typeface="Arial" charset="0"/>
              </a:rPr>
              <a:t>Col. 2:6-7; 1 John 2:6</a:t>
            </a:r>
          </a:p>
          <a:p>
            <a:pPr marL="548640" lvl="1" indent="-274320">
              <a:lnSpc>
                <a:spcPts val="2400"/>
              </a:lnSpc>
              <a:buFont typeface="Wingdings" panose="05000000000000000000" pitchFamily="2" charset="2"/>
              <a:buChar char="§"/>
              <a:defRPr/>
            </a:pPr>
            <a:r>
              <a:rPr lang="en-US" sz="2200" i="1" dirty="0">
                <a:latin typeface="Candara" panose="020E0502030303020204" pitchFamily="34" charset="0"/>
                <a:cs typeface="Arial" charset="0"/>
              </a:rPr>
              <a:t>2 Pet. 2:20-22</a:t>
            </a:r>
          </a:p>
        </p:txBody>
      </p:sp>
      <p:sp>
        <p:nvSpPr>
          <p:cNvPr id="2" name="Slide Number Placeholder 1">
            <a:extLst>
              <a:ext uri="{FF2B5EF4-FFF2-40B4-BE49-F238E27FC236}">
                <a16:creationId xmlns:a16="http://schemas.microsoft.com/office/drawing/2014/main" id="{AC6A9580-7395-7216-99AB-7B91E07936FB}"/>
              </a:ext>
            </a:extLst>
          </p:cNvPr>
          <p:cNvSpPr>
            <a:spLocks noGrp="1"/>
          </p:cNvSpPr>
          <p:nvPr>
            <p:ph type="sldNum" sz="quarter" idx="12"/>
          </p:nvPr>
        </p:nvSpPr>
        <p:spPr/>
        <p:txBody>
          <a:bodyPr/>
          <a:lstStyle/>
          <a:p>
            <a:fld id="{943144B7-473B-4CCF-8CAA-F42F6F62C150}" type="slidenum">
              <a:rPr lang="en-US" altLang="en-US" smtClean="0"/>
              <a:pPr/>
              <a:t>17</a:t>
            </a:fld>
            <a:endParaRPr lang="en-US" altLang="en-US"/>
          </a:p>
        </p:txBody>
      </p:sp>
    </p:spTree>
    <p:extLst>
      <p:ext uri="{BB962C8B-B14F-4D97-AF65-F5344CB8AC3E}">
        <p14:creationId xmlns:p14="http://schemas.microsoft.com/office/powerpoint/2010/main" val="41812240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5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50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50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par>
                          <p:cTn id="35" fill="hold">
                            <p:stCondLst>
                              <p:cond delay="500"/>
                            </p:stCondLst>
                            <p:childTnLst>
                              <p:par>
                                <p:cTn id="36" presetID="10" presetClass="entr" presetSubtype="0" fill="hold" nodeType="afterEffect">
                                  <p:stCondLst>
                                    <p:cond delay="50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fade">
                                      <p:cBhvr>
                                        <p:cTn id="38" dur="500"/>
                                        <p:tgtEl>
                                          <p:spTgt spid="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500"/>
                                        <p:tgtEl>
                                          <p:spTgt spid="5">
                                            <p:txEl>
                                              <p:pRg st="4" end="4"/>
                                            </p:txEl>
                                          </p:spTgt>
                                        </p:tgtEl>
                                      </p:cBhvr>
                                    </p:animEffect>
                                  </p:childTnLst>
                                </p:cTn>
                              </p:par>
                            </p:childTnLst>
                          </p:cTn>
                        </p:par>
                        <p:par>
                          <p:cTn id="44" fill="hold">
                            <p:stCondLst>
                              <p:cond delay="500"/>
                            </p:stCondLst>
                            <p:childTnLst>
                              <p:par>
                                <p:cTn id="45" presetID="10" presetClass="entr" presetSubtype="0" fill="hold" nodeType="afterEffect">
                                  <p:stCondLst>
                                    <p:cond delay="50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fade">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fade">
                                      <p:cBhvr>
                                        <p:cTn id="52" dur="500"/>
                                        <p:tgtEl>
                                          <p:spTgt spid="5">
                                            <p:txEl>
                                              <p:pRg st="5" end="5"/>
                                            </p:txEl>
                                          </p:spTgt>
                                        </p:tgtEl>
                                      </p:cBhvr>
                                    </p:animEffect>
                                  </p:childTnLst>
                                </p:cTn>
                              </p:par>
                            </p:childTnLst>
                          </p:cTn>
                        </p:par>
                        <p:par>
                          <p:cTn id="53" fill="hold">
                            <p:stCondLst>
                              <p:cond delay="500"/>
                            </p:stCondLst>
                            <p:childTnLst>
                              <p:par>
                                <p:cTn id="54" presetID="10" presetClass="entr" presetSubtype="0" fill="hold" nodeType="afterEffect">
                                  <p:stCondLst>
                                    <p:cond delay="500"/>
                                  </p:stCondLst>
                                  <p:childTnLst>
                                    <p:set>
                                      <p:cBhvr>
                                        <p:cTn id="55" dur="1" fill="hold">
                                          <p:stCondLst>
                                            <p:cond delay="0"/>
                                          </p:stCondLst>
                                        </p:cTn>
                                        <p:tgtEl>
                                          <p:spTgt spid="7">
                                            <p:txEl>
                                              <p:pRg st="5" end="5"/>
                                            </p:txEl>
                                          </p:spTgt>
                                        </p:tgtEl>
                                        <p:attrNameLst>
                                          <p:attrName>style.visibility</p:attrName>
                                        </p:attrNameLst>
                                      </p:cBhvr>
                                      <p:to>
                                        <p:strVal val="visible"/>
                                      </p:to>
                                    </p:set>
                                    <p:animEffect transition="in" filter="fade">
                                      <p:cBhvr>
                                        <p:cTn id="56" dur="500"/>
                                        <p:tgtEl>
                                          <p:spTgt spid="7">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Effect transition="in" filter="fade">
                                      <p:cBhvr>
                                        <p:cTn id="61" dur="500"/>
                                        <p:tgtEl>
                                          <p:spTgt spid="5">
                                            <p:txEl>
                                              <p:pRg st="6" end="6"/>
                                            </p:txEl>
                                          </p:spTgt>
                                        </p:tgtEl>
                                      </p:cBhvr>
                                    </p:animEffect>
                                  </p:childTnLst>
                                </p:cTn>
                              </p:par>
                            </p:childTnLst>
                          </p:cTn>
                        </p:par>
                        <p:par>
                          <p:cTn id="62" fill="hold">
                            <p:stCondLst>
                              <p:cond delay="500"/>
                            </p:stCondLst>
                            <p:childTnLst>
                              <p:par>
                                <p:cTn id="63" presetID="10" presetClass="entr" presetSubtype="0" fill="hold" nodeType="afterEffect">
                                  <p:stCondLst>
                                    <p:cond delay="500"/>
                                  </p:stCondLst>
                                  <p:childTnLst>
                                    <p:set>
                                      <p:cBhvr>
                                        <p:cTn id="64" dur="1" fill="hold">
                                          <p:stCondLst>
                                            <p:cond delay="0"/>
                                          </p:stCondLst>
                                        </p:cTn>
                                        <p:tgtEl>
                                          <p:spTgt spid="7">
                                            <p:txEl>
                                              <p:pRg st="6" end="6"/>
                                            </p:txEl>
                                          </p:spTgt>
                                        </p:tgtEl>
                                        <p:attrNameLst>
                                          <p:attrName>style.visibility</p:attrName>
                                        </p:attrNameLst>
                                      </p:cBhvr>
                                      <p:to>
                                        <p:strVal val="visible"/>
                                      </p:to>
                                    </p:set>
                                    <p:animEffect transition="in" filter="fade">
                                      <p:cBhvr>
                                        <p:cTn id="65" dur="500"/>
                                        <p:tgtEl>
                                          <p:spTgt spid="7">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
                                            <p:txEl>
                                              <p:pRg st="7" end="7"/>
                                            </p:txEl>
                                          </p:spTgt>
                                        </p:tgtEl>
                                        <p:attrNameLst>
                                          <p:attrName>style.visibility</p:attrName>
                                        </p:attrNameLst>
                                      </p:cBhvr>
                                      <p:to>
                                        <p:strVal val="visible"/>
                                      </p:to>
                                    </p:set>
                                    <p:animEffect transition="in" filter="fade">
                                      <p:cBhvr>
                                        <p:cTn id="70" dur="500"/>
                                        <p:tgtEl>
                                          <p:spTgt spid="5">
                                            <p:txEl>
                                              <p:pRg st="7" end="7"/>
                                            </p:txEl>
                                          </p:spTgt>
                                        </p:tgtEl>
                                      </p:cBhvr>
                                    </p:animEffect>
                                  </p:childTnLst>
                                </p:cTn>
                              </p:par>
                            </p:childTnLst>
                          </p:cTn>
                        </p:par>
                        <p:par>
                          <p:cTn id="71" fill="hold">
                            <p:stCondLst>
                              <p:cond delay="500"/>
                            </p:stCondLst>
                            <p:childTnLst>
                              <p:par>
                                <p:cTn id="72" presetID="10" presetClass="entr" presetSubtype="0" fill="hold" nodeType="afterEffect">
                                  <p:stCondLst>
                                    <p:cond delay="500"/>
                                  </p:stCondLst>
                                  <p:childTnLst>
                                    <p:set>
                                      <p:cBhvr>
                                        <p:cTn id="73" dur="1" fill="hold">
                                          <p:stCondLst>
                                            <p:cond delay="0"/>
                                          </p:stCondLst>
                                        </p:cTn>
                                        <p:tgtEl>
                                          <p:spTgt spid="7">
                                            <p:txEl>
                                              <p:pRg st="7" end="7"/>
                                            </p:txEl>
                                          </p:spTgt>
                                        </p:tgtEl>
                                        <p:attrNameLst>
                                          <p:attrName>style.visibility</p:attrName>
                                        </p:attrNameLst>
                                      </p:cBhvr>
                                      <p:to>
                                        <p:strVal val="visible"/>
                                      </p:to>
                                    </p:set>
                                    <p:animEffect transition="in" filter="fade">
                                      <p:cBhvr>
                                        <p:cTn id="74" dur="500"/>
                                        <p:tgtEl>
                                          <p:spTgt spid="7">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37"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barn(outVertical)">
                                      <p:cBhvr>
                                        <p:cTn id="7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14B087-38B7-42B4-BCB9-DD096C974CFC}"/>
              </a:ext>
            </a:extLst>
          </p:cNvPr>
          <p:cNvSpPr/>
          <p:nvPr/>
        </p:nvSpPr>
        <p:spPr>
          <a:xfrm>
            <a:off x="5999704" y="4140299"/>
            <a:ext cx="1544096" cy="452258"/>
          </a:xfrm>
          <a:prstGeom prst="rect">
            <a:avLst/>
          </a:prstGeom>
          <a:solidFill>
            <a:srgbClr val="EB9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lumMod val="85000"/>
                </a:schemeClr>
              </a:solidFill>
              <a:latin typeface="Candara" panose="020E0502030303020204" pitchFamily="34" charset="0"/>
            </a:endParaRPr>
          </a:p>
        </p:txBody>
      </p:sp>
      <p:sp>
        <p:nvSpPr>
          <p:cNvPr id="2" name="Title 1">
            <a:extLst>
              <a:ext uri="{FF2B5EF4-FFF2-40B4-BE49-F238E27FC236}">
                <a16:creationId xmlns:a16="http://schemas.microsoft.com/office/drawing/2014/main" id="{8C5DB63E-AFE8-4731-A000-7D3BFF39B964}"/>
              </a:ext>
            </a:extLst>
          </p:cNvPr>
          <p:cNvSpPr>
            <a:spLocks noGrp="1"/>
          </p:cNvSpPr>
          <p:nvPr>
            <p:ph type="title"/>
          </p:nvPr>
        </p:nvSpPr>
        <p:spPr>
          <a:xfrm>
            <a:off x="435101" y="310488"/>
            <a:ext cx="7029450" cy="836676"/>
          </a:xfrm>
        </p:spPr>
        <p:txBody>
          <a:bodyPr>
            <a:normAutofit/>
          </a:bodyPr>
          <a:lstStyle/>
          <a:p>
            <a:r>
              <a:rPr lang="en-US" sz="4400" b="1" dirty="0">
                <a:latin typeface="Candara" panose="020E0502030303020204" pitchFamily="34" charset="0"/>
              </a:rPr>
              <a:t>1 John 2:3-5, KJV</a:t>
            </a:r>
          </a:p>
        </p:txBody>
      </p:sp>
      <p:sp>
        <p:nvSpPr>
          <p:cNvPr id="3" name="Content Placeholder 2">
            <a:extLst>
              <a:ext uri="{FF2B5EF4-FFF2-40B4-BE49-F238E27FC236}">
                <a16:creationId xmlns:a16="http://schemas.microsoft.com/office/drawing/2014/main" id="{8CFF7639-1A41-44FD-9BC5-3ADFF10B4EF1}"/>
              </a:ext>
            </a:extLst>
          </p:cNvPr>
          <p:cNvSpPr>
            <a:spLocks noGrp="1"/>
          </p:cNvSpPr>
          <p:nvPr>
            <p:ph idx="1"/>
          </p:nvPr>
        </p:nvSpPr>
        <p:spPr>
          <a:xfrm>
            <a:off x="435101" y="1364317"/>
            <a:ext cx="8523791" cy="3634740"/>
          </a:xfrm>
        </p:spPr>
        <p:txBody>
          <a:bodyPr>
            <a:normAutofit/>
          </a:bodyPr>
          <a:lstStyle/>
          <a:p>
            <a:pPr marL="0" indent="0">
              <a:lnSpc>
                <a:spcPts val="3600"/>
              </a:lnSpc>
              <a:buNone/>
            </a:pPr>
            <a:r>
              <a:rPr lang="en-US" altLang="en-US" sz="3600" b="1" i="1" dirty="0">
                <a:latin typeface="Candara" panose="020E0502030303020204" pitchFamily="34" charset="0"/>
              </a:rPr>
              <a:t>“</a:t>
            </a:r>
            <a:r>
              <a:rPr lang="en-US" altLang="en-US" sz="3600" b="1" i="1" dirty="0">
                <a:solidFill>
                  <a:schemeClr val="accent2">
                    <a:lumMod val="60000"/>
                    <a:lumOff val="40000"/>
                  </a:schemeClr>
                </a:solidFill>
                <a:latin typeface="Candara" panose="020E0502030303020204" pitchFamily="34" charset="0"/>
              </a:rPr>
              <a:t>3</a:t>
            </a:r>
            <a:r>
              <a:rPr lang="en-US" altLang="en-US" sz="3600" b="1" i="1" dirty="0">
                <a:latin typeface="Candara" panose="020E0502030303020204" pitchFamily="34" charset="0"/>
              </a:rPr>
              <a:t> And hereby we do know that we know him, if we keep his commandments. </a:t>
            </a:r>
            <a:r>
              <a:rPr lang="en-US" altLang="en-US" sz="3600" b="1" i="1" dirty="0">
                <a:solidFill>
                  <a:schemeClr val="accent2">
                    <a:lumMod val="60000"/>
                    <a:lumOff val="40000"/>
                  </a:schemeClr>
                </a:solidFill>
                <a:latin typeface="Candara" panose="020E0502030303020204" pitchFamily="34" charset="0"/>
              </a:rPr>
              <a:t>4</a:t>
            </a:r>
            <a:r>
              <a:rPr lang="en-US" altLang="en-US" sz="3600" b="1" i="1" dirty="0">
                <a:latin typeface="Candara" panose="020E0502030303020204" pitchFamily="34" charset="0"/>
              </a:rPr>
              <a:t> He that saith, I know him, and </a:t>
            </a:r>
            <a:r>
              <a:rPr lang="en-US" altLang="en-US" sz="3600" b="1" i="1" dirty="0" err="1">
                <a:latin typeface="Candara" panose="020E0502030303020204" pitchFamily="34" charset="0"/>
              </a:rPr>
              <a:t>keepeth</a:t>
            </a:r>
            <a:r>
              <a:rPr lang="en-US" altLang="en-US" sz="3600" b="1" i="1" dirty="0">
                <a:latin typeface="Candara" panose="020E0502030303020204" pitchFamily="34" charset="0"/>
              </a:rPr>
              <a:t> not his commandments, is a liar, and the truth is not in him. </a:t>
            </a:r>
            <a:r>
              <a:rPr lang="en-US" altLang="en-US" sz="3600" b="1" i="1" dirty="0">
                <a:solidFill>
                  <a:schemeClr val="accent2">
                    <a:lumMod val="60000"/>
                    <a:lumOff val="40000"/>
                  </a:schemeClr>
                </a:solidFill>
                <a:latin typeface="Candara" panose="020E0502030303020204" pitchFamily="34" charset="0"/>
              </a:rPr>
              <a:t>5</a:t>
            </a:r>
            <a:r>
              <a:rPr lang="en-US" altLang="en-US" sz="3600" b="1" i="1" dirty="0">
                <a:latin typeface="Candara" panose="020E0502030303020204" pitchFamily="34" charset="0"/>
              </a:rPr>
              <a:t> But whoso </a:t>
            </a:r>
            <a:r>
              <a:rPr lang="en-US" altLang="en-US" sz="3600" b="1" i="1" dirty="0" err="1">
                <a:latin typeface="Candara" panose="020E0502030303020204" pitchFamily="34" charset="0"/>
              </a:rPr>
              <a:t>keepeth</a:t>
            </a:r>
            <a:r>
              <a:rPr lang="en-US" altLang="en-US" sz="3600" b="1" i="1" dirty="0">
                <a:latin typeface="Candara" panose="020E0502030303020204" pitchFamily="34" charset="0"/>
              </a:rPr>
              <a:t> his word, in him verily is the love of God perfected: hereby know we that we are in Him”</a:t>
            </a:r>
            <a:endParaRPr lang="en-US" altLang="en-US" sz="3600" b="1" dirty="0">
              <a:latin typeface="Candara" panose="020E0502030303020204" pitchFamily="34" charset="0"/>
            </a:endParaRPr>
          </a:p>
          <a:p>
            <a:endParaRPr lang="en-US" dirty="0">
              <a:solidFill>
                <a:schemeClr val="accent1">
                  <a:lumMod val="40000"/>
                  <a:lumOff val="60000"/>
                </a:schemeClr>
              </a:solidFill>
            </a:endParaRPr>
          </a:p>
        </p:txBody>
      </p:sp>
      <p:sp>
        <p:nvSpPr>
          <p:cNvPr id="4" name="Slide Number Placeholder 3">
            <a:extLst>
              <a:ext uri="{FF2B5EF4-FFF2-40B4-BE49-F238E27FC236}">
                <a16:creationId xmlns:a16="http://schemas.microsoft.com/office/drawing/2014/main" id="{B8938A84-4EC2-AC12-29FD-99308CB348E4}"/>
              </a:ext>
            </a:extLst>
          </p:cNvPr>
          <p:cNvSpPr>
            <a:spLocks noGrp="1"/>
          </p:cNvSpPr>
          <p:nvPr>
            <p:ph type="sldNum" sz="quarter" idx="12"/>
          </p:nvPr>
        </p:nvSpPr>
        <p:spPr/>
        <p:txBody>
          <a:bodyPr/>
          <a:lstStyle/>
          <a:p>
            <a:fld id="{AA1C8E8E-3A1B-4287-BF1F-0DA41409E555}" type="slidenum">
              <a:rPr lang="en-US" altLang="en-US" smtClean="0"/>
              <a:pPr/>
              <a:t>18</a:t>
            </a:fld>
            <a:endParaRPr lang="en-US" altLang="en-US"/>
          </a:p>
        </p:txBody>
      </p:sp>
    </p:spTree>
    <p:extLst>
      <p:ext uri="{BB962C8B-B14F-4D97-AF65-F5344CB8AC3E}">
        <p14:creationId xmlns:p14="http://schemas.microsoft.com/office/powerpoint/2010/main" val="41043596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5" name="Object 3">
            <a:extLst>
              <a:ext uri="{FF2B5EF4-FFF2-40B4-BE49-F238E27FC236}">
                <a16:creationId xmlns:a16="http://schemas.microsoft.com/office/drawing/2014/main" id="{0A150879-F98A-4674-BE15-3C5851A04F1C}"/>
              </a:ext>
            </a:extLst>
          </p:cNvPr>
          <p:cNvGraphicFramePr>
            <a:graphicFrameLocks noGrp="1" noChangeAspect="1"/>
          </p:cNvGraphicFramePr>
          <p:nvPr>
            <p:ph sz="half" idx="2"/>
            <p:extLst>
              <p:ext uri="{D42A27DB-BD31-4B8C-83A1-F6EECF244321}">
                <p14:modId xmlns:p14="http://schemas.microsoft.com/office/powerpoint/2010/main" val="153183823"/>
              </p:ext>
            </p:extLst>
          </p:nvPr>
        </p:nvGraphicFramePr>
        <p:xfrm>
          <a:off x="3180320" y="1584814"/>
          <a:ext cx="1878013" cy="3723051"/>
        </p:xfrm>
        <a:graphic>
          <a:graphicData uri="http://schemas.openxmlformats.org/presentationml/2006/ole">
            <mc:AlternateContent xmlns:mc="http://schemas.openxmlformats.org/markup-compatibility/2006">
              <mc:Choice xmlns:v="urn:schemas-microsoft-com:vml" Requires="v">
                <p:oleObj name="Clip" r:id="rId3" imgW="5714286" imgH="3771429" progId="MS_ClipArt_Gallery.2">
                  <p:embed/>
                </p:oleObj>
              </mc:Choice>
              <mc:Fallback>
                <p:oleObj name="Clip" r:id="rId3" imgW="5714286" imgH="3771429" progId="MS_ClipArt_Gallery.2">
                  <p:embed/>
                  <p:pic>
                    <p:nvPicPr>
                      <p:cNvPr id="44035" name="Object 3">
                        <a:extLst>
                          <a:ext uri="{FF2B5EF4-FFF2-40B4-BE49-F238E27FC236}">
                            <a16:creationId xmlns:a16="http://schemas.microsoft.com/office/drawing/2014/main" id="{0A150879-F98A-4674-BE15-3C5851A04F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0320" y="1584814"/>
                        <a:ext cx="1878013" cy="3723051"/>
                      </a:xfrm>
                      <a:prstGeom prst="rect">
                        <a:avLst/>
                      </a:prstGeom>
                      <a:noFill/>
                      <a:ln w="9525">
                        <a:solidFill>
                          <a:schemeClr val="bg1"/>
                        </a:solidFill>
                        <a:miter lim="800000"/>
                        <a:headEnd/>
                        <a:tailEnd/>
                      </a:ln>
                      <a:effectLst/>
                    </p:spPr>
                  </p:pic>
                </p:oleObj>
              </mc:Fallback>
            </mc:AlternateContent>
          </a:graphicData>
        </a:graphic>
      </p:graphicFrame>
      <p:sp>
        <p:nvSpPr>
          <p:cNvPr id="44036" name="WordArt 4">
            <a:extLst>
              <a:ext uri="{FF2B5EF4-FFF2-40B4-BE49-F238E27FC236}">
                <a16:creationId xmlns:a16="http://schemas.microsoft.com/office/drawing/2014/main" id="{5E4D1DBB-EA73-4007-9EAE-8E2EE176A1CD}"/>
              </a:ext>
            </a:extLst>
          </p:cNvPr>
          <p:cNvSpPr>
            <a:spLocks noChangeArrowheads="1" noChangeShapeType="1" noTextEdit="1"/>
          </p:cNvSpPr>
          <p:nvPr/>
        </p:nvSpPr>
        <p:spPr bwMode="auto">
          <a:xfrm rot="5400000">
            <a:off x="2395385" y="3096559"/>
            <a:ext cx="3469998" cy="7000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en-US" sz="2700" kern="10" dirty="0">
                <a:solidFill>
                  <a:srgbClr val="FF0000"/>
                </a:solidFill>
                <a:effectLst>
                  <a:outerShdw dist="99190" dir="7788334" algn="ctr" rotWithShape="0">
                    <a:srgbClr val="000080">
                      <a:alpha val="79999"/>
                    </a:srgbClr>
                  </a:outerShdw>
                </a:effectLst>
                <a:latin typeface="Arial Black" panose="020B0A04020102020204" pitchFamily="34" charset="0"/>
              </a:rPr>
              <a:t>Baptism</a:t>
            </a:r>
          </a:p>
        </p:txBody>
      </p:sp>
      <p:sp>
        <p:nvSpPr>
          <p:cNvPr id="44037" name="Rectangle 5">
            <a:extLst>
              <a:ext uri="{FF2B5EF4-FFF2-40B4-BE49-F238E27FC236}">
                <a16:creationId xmlns:a16="http://schemas.microsoft.com/office/drawing/2014/main" id="{0765C90B-D8F8-43D9-A859-EFBD69471387}"/>
              </a:ext>
            </a:extLst>
          </p:cNvPr>
          <p:cNvSpPr>
            <a:spLocks noChangeArrowheads="1"/>
          </p:cNvSpPr>
          <p:nvPr/>
        </p:nvSpPr>
        <p:spPr bwMode="auto">
          <a:xfrm>
            <a:off x="700160" y="1580725"/>
            <a:ext cx="2507456" cy="3737095"/>
          </a:xfrm>
          <a:prstGeom prst="rect">
            <a:avLst/>
          </a:prstGeom>
          <a:solidFill>
            <a:schemeClr val="tx1"/>
          </a:solidFill>
          <a:ln>
            <a:noFill/>
          </a:ln>
          <a:effectLst/>
        </p:spPr>
        <p:txBody>
          <a:bodyPr wrap="none" anchor="ctr"/>
          <a:lstStyle/>
          <a:p>
            <a:pPr algn="ctr" eaLnBrk="0" hangingPunct="0">
              <a:defRPr/>
            </a:pPr>
            <a:endParaRPr lang="en-US" sz="2400">
              <a:effectLst>
                <a:outerShdw blurRad="38100" dist="38100" dir="2700000" algn="tl">
                  <a:srgbClr val="FFFFFF"/>
                </a:outerShdw>
              </a:effectLst>
              <a:latin typeface="Arial" charset="0"/>
              <a:cs typeface="Arial" charset="0"/>
            </a:endParaRPr>
          </a:p>
        </p:txBody>
      </p:sp>
      <p:sp>
        <p:nvSpPr>
          <p:cNvPr id="44038" name="Rectangle 6">
            <a:extLst>
              <a:ext uri="{FF2B5EF4-FFF2-40B4-BE49-F238E27FC236}">
                <a16:creationId xmlns:a16="http://schemas.microsoft.com/office/drawing/2014/main" id="{9D9A2714-92F8-4A12-869D-B410F9F3C91D}"/>
              </a:ext>
            </a:extLst>
          </p:cNvPr>
          <p:cNvSpPr>
            <a:spLocks noChangeArrowheads="1"/>
          </p:cNvSpPr>
          <p:nvPr/>
        </p:nvSpPr>
        <p:spPr bwMode="auto">
          <a:xfrm>
            <a:off x="5058334" y="1590773"/>
            <a:ext cx="3535016" cy="3709799"/>
          </a:xfrm>
          <a:prstGeom prst="rect">
            <a:avLst/>
          </a:prstGeom>
          <a:solidFill>
            <a:schemeClr val="bg1">
              <a:lumMod val="95000"/>
            </a:schemeClr>
          </a:solidFill>
          <a:ln>
            <a:solidFill>
              <a:schemeClr val="tx1"/>
            </a:solidFill>
          </a:ln>
          <a:effectLst/>
        </p:spPr>
        <p:txBody>
          <a:bodyPr wrap="none" anchor="ct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350">
              <a:solidFill>
                <a:schemeClr val="tx1"/>
              </a:solidFill>
              <a:latin typeface="Arial" panose="020B0604020202020204" pitchFamily="34" charset="0"/>
            </a:endParaRPr>
          </a:p>
        </p:txBody>
      </p:sp>
      <p:sp>
        <p:nvSpPr>
          <p:cNvPr id="44039" name="Text Box 7">
            <a:extLst>
              <a:ext uri="{FF2B5EF4-FFF2-40B4-BE49-F238E27FC236}">
                <a16:creationId xmlns:a16="http://schemas.microsoft.com/office/drawing/2014/main" id="{76978AFF-F47D-466B-8817-840E5B75D0CD}"/>
              </a:ext>
            </a:extLst>
          </p:cNvPr>
          <p:cNvSpPr txBox="1">
            <a:spLocks noChangeArrowheads="1"/>
          </p:cNvSpPr>
          <p:nvPr/>
        </p:nvSpPr>
        <p:spPr bwMode="auto">
          <a:xfrm>
            <a:off x="5141976" y="1711603"/>
            <a:ext cx="3610909" cy="362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lnSpc>
                <a:spcPct val="50000"/>
              </a:lnSpc>
              <a:spcBef>
                <a:spcPct val="50000"/>
              </a:spcBef>
              <a:buClrTx/>
              <a:buSzTx/>
              <a:buFontTx/>
              <a:buNone/>
            </a:pPr>
            <a:r>
              <a:rPr lang="en-US" altLang="en-US" sz="2800" b="1" dirty="0">
                <a:solidFill>
                  <a:schemeClr val="tx1"/>
                </a:solidFill>
                <a:latin typeface="Candara" panose="020E0502030303020204" pitchFamily="34" charset="0"/>
              </a:rPr>
              <a:t>Spiritual Blessings</a:t>
            </a:r>
          </a:p>
          <a:p>
            <a:pPr>
              <a:lnSpc>
                <a:spcPct val="50000"/>
              </a:lnSpc>
              <a:spcBef>
                <a:spcPct val="50000"/>
              </a:spcBef>
              <a:buClrTx/>
              <a:buSzTx/>
              <a:buFontTx/>
              <a:buNone/>
            </a:pPr>
            <a:r>
              <a:rPr lang="en-US" altLang="en-US" sz="1800" dirty="0">
                <a:solidFill>
                  <a:schemeClr val="tx1"/>
                </a:solidFill>
                <a:latin typeface="Candara" panose="020E0502030303020204" pitchFamily="34" charset="0"/>
              </a:rPr>
              <a:t>Remission of sins </a:t>
            </a:r>
            <a:r>
              <a:rPr lang="en-US" altLang="en-US" sz="1800" i="1" dirty="0">
                <a:solidFill>
                  <a:schemeClr val="tx1"/>
                </a:solidFill>
                <a:latin typeface="Candara" panose="020E0502030303020204" pitchFamily="34" charset="0"/>
              </a:rPr>
              <a:t>- Acts 2:38</a:t>
            </a:r>
          </a:p>
          <a:p>
            <a:pPr>
              <a:lnSpc>
                <a:spcPct val="50000"/>
              </a:lnSpc>
              <a:spcBef>
                <a:spcPct val="50000"/>
              </a:spcBef>
              <a:buClrTx/>
              <a:buSzTx/>
              <a:buFontTx/>
              <a:buNone/>
            </a:pPr>
            <a:r>
              <a:rPr lang="en-US" altLang="en-US" sz="1800" dirty="0">
                <a:solidFill>
                  <a:schemeClr val="tx1"/>
                </a:solidFill>
                <a:latin typeface="Candara" panose="020E0502030303020204" pitchFamily="34" charset="0"/>
              </a:rPr>
              <a:t>Sins Washed Away </a:t>
            </a:r>
            <a:r>
              <a:rPr lang="en-US" altLang="en-US" sz="1800" i="1" dirty="0">
                <a:solidFill>
                  <a:schemeClr val="tx1"/>
                </a:solidFill>
                <a:latin typeface="Candara" panose="020E0502030303020204" pitchFamily="34" charset="0"/>
              </a:rPr>
              <a:t>- Acts 22:16</a:t>
            </a:r>
          </a:p>
          <a:p>
            <a:pPr>
              <a:lnSpc>
                <a:spcPct val="50000"/>
              </a:lnSpc>
              <a:spcBef>
                <a:spcPct val="50000"/>
              </a:spcBef>
              <a:buClrTx/>
              <a:buSzTx/>
              <a:buFontTx/>
              <a:buNone/>
            </a:pPr>
            <a:r>
              <a:rPr lang="en-US" altLang="en-US" sz="1800" dirty="0">
                <a:solidFill>
                  <a:schemeClr val="tx1"/>
                </a:solidFill>
                <a:latin typeface="Candara" panose="020E0502030303020204" pitchFamily="34" charset="0"/>
              </a:rPr>
              <a:t>Blood of Christ </a:t>
            </a:r>
            <a:r>
              <a:rPr lang="en-US" altLang="en-US" sz="1800" i="1" dirty="0">
                <a:solidFill>
                  <a:schemeClr val="tx1"/>
                </a:solidFill>
                <a:latin typeface="Candara" panose="020E0502030303020204" pitchFamily="34" charset="0"/>
              </a:rPr>
              <a:t>– Rom. 6:3-4</a:t>
            </a:r>
          </a:p>
          <a:p>
            <a:pPr>
              <a:lnSpc>
                <a:spcPct val="50000"/>
              </a:lnSpc>
              <a:spcBef>
                <a:spcPct val="50000"/>
              </a:spcBef>
              <a:buClrTx/>
              <a:buSzTx/>
              <a:buFontTx/>
              <a:buNone/>
            </a:pPr>
            <a:r>
              <a:rPr lang="en-US" altLang="en-US" sz="1800" dirty="0">
                <a:solidFill>
                  <a:schemeClr val="tx1"/>
                </a:solidFill>
                <a:latin typeface="Candara" panose="020E0502030303020204" pitchFamily="34" charset="0"/>
              </a:rPr>
              <a:t>A New Creature </a:t>
            </a:r>
            <a:r>
              <a:rPr lang="en-US" altLang="en-US" sz="1800" i="1" dirty="0">
                <a:solidFill>
                  <a:schemeClr val="tx1"/>
                </a:solidFill>
                <a:latin typeface="Candara" panose="020E0502030303020204" pitchFamily="34" charset="0"/>
              </a:rPr>
              <a:t>– Rom. 6:5</a:t>
            </a:r>
          </a:p>
          <a:p>
            <a:pPr>
              <a:lnSpc>
                <a:spcPct val="50000"/>
              </a:lnSpc>
              <a:spcBef>
                <a:spcPct val="50000"/>
              </a:spcBef>
              <a:buClrTx/>
              <a:buSzTx/>
              <a:buFontTx/>
              <a:buNone/>
            </a:pPr>
            <a:r>
              <a:rPr lang="en-US" altLang="en-US" sz="1800" dirty="0">
                <a:solidFill>
                  <a:schemeClr val="tx1"/>
                </a:solidFill>
                <a:latin typeface="Candara" panose="020E0502030303020204" pitchFamily="34" charset="0"/>
              </a:rPr>
              <a:t>Put on Christ – </a:t>
            </a:r>
            <a:r>
              <a:rPr lang="en-US" altLang="en-US" sz="1800" i="1" dirty="0">
                <a:solidFill>
                  <a:schemeClr val="tx1"/>
                </a:solidFill>
                <a:latin typeface="Candara" panose="020E0502030303020204" pitchFamily="34" charset="0"/>
              </a:rPr>
              <a:t>Gal. 3:26-27</a:t>
            </a:r>
          </a:p>
          <a:p>
            <a:pPr>
              <a:lnSpc>
                <a:spcPct val="50000"/>
              </a:lnSpc>
              <a:spcBef>
                <a:spcPct val="50000"/>
              </a:spcBef>
              <a:buClrTx/>
              <a:buSzTx/>
              <a:buFontTx/>
              <a:buNone/>
            </a:pPr>
            <a:r>
              <a:rPr lang="en-US" altLang="en-US" sz="1800" dirty="0">
                <a:solidFill>
                  <a:schemeClr val="tx1"/>
                </a:solidFill>
                <a:latin typeface="Candara" panose="020E0502030303020204" pitchFamily="34" charset="0"/>
              </a:rPr>
              <a:t>Sanctified/Cleansed – </a:t>
            </a:r>
            <a:r>
              <a:rPr lang="en-US" altLang="en-US" sz="1800" i="1" dirty="0">
                <a:solidFill>
                  <a:schemeClr val="tx1"/>
                </a:solidFill>
                <a:latin typeface="Candara" panose="020E0502030303020204" pitchFamily="34" charset="0"/>
              </a:rPr>
              <a:t>Eph. 5:26</a:t>
            </a:r>
          </a:p>
          <a:p>
            <a:pPr>
              <a:lnSpc>
                <a:spcPct val="50000"/>
              </a:lnSpc>
              <a:spcBef>
                <a:spcPct val="50000"/>
              </a:spcBef>
              <a:buClrTx/>
              <a:buSzTx/>
              <a:buFontTx/>
              <a:buNone/>
            </a:pPr>
            <a:r>
              <a:rPr lang="en-US" altLang="en-US" sz="1800" dirty="0">
                <a:solidFill>
                  <a:schemeClr val="tx1"/>
                </a:solidFill>
                <a:latin typeface="Candara" panose="020E0502030303020204" pitchFamily="34" charset="0"/>
              </a:rPr>
              <a:t>A Child Of God – </a:t>
            </a:r>
            <a:r>
              <a:rPr lang="en-US" altLang="en-US" sz="1800" i="1" dirty="0">
                <a:solidFill>
                  <a:schemeClr val="tx1"/>
                </a:solidFill>
                <a:latin typeface="Candara" panose="020E0502030303020204" pitchFamily="34" charset="0"/>
              </a:rPr>
              <a:t>Gal. 3:26-27</a:t>
            </a:r>
          </a:p>
          <a:p>
            <a:pPr>
              <a:lnSpc>
                <a:spcPct val="50000"/>
              </a:lnSpc>
              <a:spcBef>
                <a:spcPct val="50000"/>
              </a:spcBef>
              <a:buClrTx/>
              <a:buSzTx/>
              <a:buFontTx/>
              <a:buNone/>
            </a:pPr>
            <a:r>
              <a:rPr lang="en-US" altLang="en-US" sz="1800" dirty="0">
                <a:solidFill>
                  <a:schemeClr val="tx1"/>
                </a:solidFill>
                <a:latin typeface="Candara" panose="020E0502030303020204" pitchFamily="34" charset="0"/>
              </a:rPr>
              <a:t>Enter the Kingdom – </a:t>
            </a:r>
            <a:r>
              <a:rPr lang="en-US" altLang="en-US" sz="1800" i="1" dirty="0">
                <a:solidFill>
                  <a:schemeClr val="tx1"/>
                </a:solidFill>
                <a:latin typeface="Candara" panose="020E0502030303020204" pitchFamily="34" charset="0"/>
              </a:rPr>
              <a:t>Jn. 3:5</a:t>
            </a:r>
          </a:p>
          <a:p>
            <a:pPr>
              <a:lnSpc>
                <a:spcPct val="50000"/>
              </a:lnSpc>
              <a:spcBef>
                <a:spcPct val="50000"/>
              </a:spcBef>
              <a:buClrTx/>
              <a:buSzTx/>
              <a:buFontTx/>
              <a:buNone/>
            </a:pPr>
            <a:r>
              <a:rPr lang="en-US" altLang="en-US" sz="1800" dirty="0">
                <a:solidFill>
                  <a:schemeClr val="tx1"/>
                </a:solidFill>
                <a:latin typeface="Candara" panose="020E0502030303020204" pitchFamily="34" charset="0"/>
              </a:rPr>
              <a:t>A Good Conscience - </a:t>
            </a:r>
            <a:r>
              <a:rPr lang="en-US" altLang="en-US" sz="1800" i="1" dirty="0">
                <a:solidFill>
                  <a:schemeClr val="tx1"/>
                </a:solidFill>
                <a:latin typeface="Candara" panose="020E0502030303020204" pitchFamily="34" charset="0"/>
              </a:rPr>
              <a:t>1 Pet. 3:21</a:t>
            </a:r>
          </a:p>
          <a:p>
            <a:pPr>
              <a:lnSpc>
                <a:spcPct val="50000"/>
              </a:lnSpc>
              <a:spcBef>
                <a:spcPct val="50000"/>
              </a:spcBef>
              <a:buClrTx/>
              <a:buSzTx/>
              <a:buFontTx/>
              <a:buNone/>
            </a:pPr>
            <a:r>
              <a:rPr lang="en-US" altLang="en-US" sz="1800" dirty="0">
                <a:solidFill>
                  <a:schemeClr val="tx1"/>
                </a:solidFill>
                <a:latin typeface="Candara" panose="020E0502030303020204" pitchFamily="34" charset="0"/>
              </a:rPr>
              <a:t>The Church  (Body) - </a:t>
            </a:r>
            <a:r>
              <a:rPr lang="en-US" altLang="en-US" sz="1800" i="1" dirty="0">
                <a:solidFill>
                  <a:schemeClr val="tx1"/>
                </a:solidFill>
                <a:latin typeface="Candara" panose="020E0502030303020204" pitchFamily="34" charset="0"/>
              </a:rPr>
              <a:t>Acts 2:47</a:t>
            </a:r>
          </a:p>
          <a:p>
            <a:pPr>
              <a:lnSpc>
                <a:spcPct val="50000"/>
              </a:lnSpc>
              <a:spcBef>
                <a:spcPct val="50000"/>
              </a:spcBef>
              <a:buClrTx/>
              <a:buSzTx/>
              <a:buFontTx/>
              <a:buNone/>
            </a:pPr>
            <a:r>
              <a:rPr lang="en-US" altLang="en-US" sz="1800" dirty="0">
                <a:solidFill>
                  <a:schemeClr val="tx1"/>
                </a:solidFill>
                <a:latin typeface="Candara" panose="020E0502030303020204" pitchFamily="34" charset="0"/>
              </a:rPr>
              <a:t>The Name of Christ - </a:t>
            </a:r>
            <a:r>
              <a:rPr lang="en-US" altLang="en-US" sz="1800" i="1" dirty="0">
                <a:solidFill>
                  <a:schemeClr val="tx1"/>
                </a:solidFill>
                <a:latin typeface="Candara" panose="020E0502030303020204" pitchFamily="34" charset="0"/>
              </a:rPr>
              <a:t>Acts 4:12</a:t>
            </a:r>
          </a:p>
          <a:p>
            <a:pPr>
              <a:lnSpc>
                <a:spcPct val="50000"/>
              </a:lnSpc>
              <a:spcBef>
                <a:spcPct val="50000"/>
              </a:spcBef>
              <a:buClrTx/>
              <a:buSzTx/>
              <a:buFontTx/>
              <a:buNone/>
            </a:pPr>
            <a:r>
              <a:rPr lang="en-US" altLang="en-US" sz="1800" dirty="0">
                <a:solidFill>
                  <a:schemeClr val="tx1"/>
                </a:solidFill>
                <a:latin typeface="Candara" panose="020E0502030303020204" pitchFamily="34" charset="0"/>
              </a:rPr>
              <a:t>Salvation – </a:t>
            </a:r>
            <a:r>
              <a:rPr lang="en-US" altLang="en-US" sz="1800" i="1" dirty="0">
                <a:solidFill>
                  <a:schemeClr val="tx1"/>
                </a:solidFill>
                <a:latin typeface="Candara" panose="020E0502030303020204" pitchFamily="34" charset="0"/>
              </a:rPr>
              <a:t>Mk. 16:16</a:t>
            </a:r>
          </a:p>
        </p:txBody>
      </p:sp>
      <p:sp>
        <p:nvSpPr>
          <p:cNvPr id="44040" name="Text Box 8">
            <a:extLst>
              <a:ext uri="{FF2B5EF4-FFF2-40B4-BE49-F238E27FC236}">
                <a16:creationId xmlns:a16="http://schemas.microsoft.com/office/drawing/2014/main" id="{F2C73B76-21F3-4983-8C21-2C272E6D7146}"/>
              </a:ext>
            </a:extLst>
          </p:cNvPr>
          <p:cNvSpPr txBox="1">
            <a:spLocks noChangeArrowheads="1"/>
          </p:cNvSpPr>
          <p:nvPr/>
        </p:nvSpPr>
        <p:spPr bwMode="auto">
          <a:xfrm>
            <a:off x="967391" y="4468188"/>
            <a:ext cx="20343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FontTx/>
              <a:buNone/>
            </a:pPr>
            <a:r>
              <a:rPr lang="en-US" altLang="en-US" sz="2400" b="1" dirty="0">
                <a:solidFill>
                  <a:schemeClr val="bg1"/>
                </a:solidFill>
                <a:latin typeface="Arial" panose="020B0604020202020204" pitchFamily="34" charset="0"/>
              </a:rPr>
              <a:t>Alien Sinner</a:t>
            </a:r>
          </a:p>
        </p:txBody>
      </p:sp>
      <p:pic>
        <p:nvPicPr>
          <p:cNvPr id="44041" name="Picture 9" descr="SS32016">
            <a:hlinkClick r:id="rId5"/>
            <a:extLst>
              <a:ext uri="{FF2B5EF4-FFF2-40B4-BE49-F238E27FC236}">
                <a16:creationId xmlns:a16="http://schemas.microsoft.com/office/drawing/2014/main" id="{E05B3382-CE37-4F46-8BF2-F943C3B9D7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5566" y="2045577"/>
            <a:ext cx="1878013" cy="2374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Text Box 10">
            <a:extLst>
              <a:ext uri="{FF2B5EF4-FFF2-40B4-BE49-F238E27FC236}">
                <a16:creationId xmlns:a16="http://schemas.microsoft.com/office/drawing/2014/main" id="{309142C6-6B2D-45C7-84E3-ABDD06A896E1}"/>
              </a:ext>
            </a:extLst>
          </p:cNvPr>
          <p:cNvSpPr txBox="1">
            <a:spLocks noChangeArrowheads="1"/>
          </p:cNvSpPr>
          <p:nvPr/>
        </p:nvSpPr>
        <p:spPr bwMode="auto">
          <a:xfrm rot="21106460">
            <a:off x="1545253" y="2445806"/>
            <a:ext cx="5366147" cy="1483804"/>
          </a:xfrm>
          <a:prstGeom prst="rect">
            <a:avLst/>
          </a:prstGeom>
          <a:gradFill rotWithShape="1">
            <a:gsLst>
              <a:gs pos="100000">
                <a:srgbClr val="FFC000">
                  <a:alpha val="85000"/>
                  <a:lumMod val="75000"/>
                  <a:lumOff val="25000"/>
                </a:srgbClr>
              </a:gs>
              <a:gs pos="100000">
                <a:schemeClr val="bg1">
                  <a:alpha val="70000"/>
                </a:schemeClr>
              </a:gs>
            </a:gsLst>
            <a:lin ang="5400000" scaled="1"/>
          </a:gradFill>
          <a:ln>
            <a:noFill/>
          </a:ln>
          <a:effec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lnSpc>
                <a:spcPts val="3600"/>
              </a:lnSpc>
              <a:spcBef>
                <a:spcPct val="50000"/>
              </a:spcBef>
              <a:buClrTx/>
              <a:buSzTx/>
              <a:buFontTx/>
              <a:buNone/>
            </a:pPr>
            <a:r>
              <a:rPr lang="en-US" altLang="en-US" sz="3600" b="1" dirty="0">
                <a:solidFill>
                  <a:schemeClr val="tx1"/>
                </a:solidFill>
                <a:latin typeface="Candara" panose="020E0502030303020204" pitchFamily="34" charset="0"/>
              </a:rPr>
              <a:t>Baptism Stands Between The Alien Sinner and </a:t>
            </a:r>
            <a:r>
              <a:rPr lang="en-US" altLang="en-US" sz="3600" b="1" u="sng" dirty="0">
                <a:solidFill>
                  <a:schemeClr val="tx1"/>
                </a:solidFill>
                <a:latin typeface="Candara" panose="020E0502030303020204" pitchFamily="34" charset="0"/>
              </a:rPr>
              <a:t>All</a:t>
            </a:r>
            <a:r>
              <a:rPr lang="en-US" altLang="en-US" sz="3600" b="1" dirty="0">
                <a:solidFill>
                  <a:schemeClr val="tx1"/>
                </a:solidFill>
                <a:latin typeface="Candara" panose="020E0502030303020204" pitchFamily="34" charset="0"/>
              </a:rPr>
              <a:t> Spiritual Blessings!</a:t>
            </a:r>
          </a:p>
        </p:txBody>
      </p:sp>
      <p:sp>
        <p:nvSpPr>
          <p:cNvPr id="44043" name="Text Box 11">
            <a:extLst>
              <a:ext uri="{FF2B5EF4-FFF2-40B4-BE49-F238E27FC236}">
                <a16:creationId xmlns:a16="http://schemas.microsoft.com/office/drawing/2014/main" id="{B4BE5225-1E38-47B3-9A22-B5F10A8DF5CE}"/>
              </a:ext>
            </a:extLst>
          </p:cNvPr>
          <p:cNvSpPr txBox="1">
            <a:spLocks noChangeArrowheads="1"/>
          </p:cNvSpPr>
          <p:nvPr/>
        </p:nvSpPr>
        <p:spPr bwMode="auto">
          <a:xfrm>
            <a:off x="160498" y="5404958"/>
            <a:ext cx="8839200" cy="861261"/>
          </a:xfrm>
          <a:prstGeom prst="rect">
            <a:avLst/>
          </a:prstGeom>
          <a:noFill/>
          <a:ln w="9525">
            <a:noFill/>
            <a:miter lim="800000"/>
            <a:headEnd/>
            <a:tailEnd/>
          </a:ln>
          <a:effectLst/>
        </p:spPr>
        <p:txBody>
          <a:bodyPr wrap="squar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ts val="1200"/>
              </a:spcBef>
              <a:buClrTx/>
              <a:buSzTx/>
              <a:buFontTx/>
              <a:buNone/>
            </a:pPr>
            <a:r>
              <a:rPr lang="en-US" altLang="en-US" sz="2600" b="1" i="1" dirty="0">
                <a:solidFill>
                  <a:schemeClr val="tx1"/>
                </a:solidFill>
                <a:effectLst>
                  <a:outerShdw blurRad="38100" dist="38100" dir="2700000" algn="tl">
                    <a:srgbClr val="000000">
                      <a:alpha val="43137"/>
                    </a:srgbClr>
                  </a:outerShdw>
                </a:effectLst>
                <a:latin typeface="Candara" panose="020E0502030303020204" pitchFamily="34" charset="0"/>
              </a:rPr>
              <a:t>“</a:t>
            </a:r>
            <a:r>
              <a:rPr lang="en-US" altLang="en-US" sz="2600" b="1" i="1" u="sng" dirty="0">
                <a:solidFill>
                  <a:srgbClr val="FF0000"/>
                </a:solidFill>
                <a:effectLst>
                  <a:outerShdw blurRad="38100" dist="38100" dir="2700000" algn="tl">
                    <a:srgbClr val="000000">
                      <a:alpha val="43137"/>
                    </a:srgbClr>
                  </a:outerShdw>
                </a:effectLst>
                <a:latin typeface="Candara" panose="020E0502030303020204" pitchFamily="34" charset="0"/>
              </a:rPr>
              <a:t>ALL</a:t>
            </a:r>
            <a:r>
              <a:rPr lang="en-US" altLang="en-US" sz="2600" b="1" i="1" dirty="0">
                <a:solidFill>
                  <a:schemeClr val="tx1"/>
                </a:solidFill>
                <a:effectLst>
                  <a:outerShdw blurRad="38100" dist="38100" dir="2700000" algn="tl">
                    <a:srgbClr val="000000">
                      <a:alpha val="43137"/>
                    </a:srgbClr>
                  </a:outerShdw>
                </a:effectLst>
                <a:latin typeface="Candara" panose="020E0502030303020204" pitchFamily="34" charset="0"/>
              </a:rPr>
              <a:t> spiritual blessings…</a:t>
            </a:r>
            <a:r>
              <a:rPr lang="en-US" altLang="en-US" sz="2600" b="1" i="1" u="sng" dirty="0">
                <a:solidFill>
                  <a:srgbClr val="FF0000"/>
                </a:solidFill>
                <a:effectLst>
                  <a:outerShdw blurRad="38100" dist="38100" dir="2700000" algn="tl">
                    <a:srgbClr val="000000">
                      <a:alpha val="43137"/>
                    </a:srgbClr>
                  </a:outerShdw>
                </a:effectLst>
                <a:latin typeface="Candara" panose="020E0502030303020204" pitchFamily="34" charset="0"/>
              </a:rPr>
              <a:t>IN</a:t>
            </a:r>
            <a:r>
              <a:rPr lang="en-US" altLang="en-US" sz="2600" b="1" i="1" dirty="0">
                <a:solidFill>
                  <a:srgbClr val="FF0000"/>
                </a:solidFill>
                <a:effectLst>
                  <a:outerShdw blurRad="38100" dist="38100" dir="2700000" algn="tl">
                    <a:srgbClr val="000000">
                      <a:alpha val="43137"/>
                    </a:srgbClr>
                  </a:outerShdw>
                </a:effectLst>
                <a:latin typeface="Candara" panose="020E0502030303020204" pitchFamily="34" charset="0"/>
              </a:rPr>
              <a:t> </a:t>
            </a:r>
            <a:r>
              <a:rPr lang="en-US" altLang="en-US" sz="2600" b="1" i="1" dirty="0">
                <a:solidFill>
                  <a:schemeClr val="tx1"/>
                </a:solidFill>
                <a:effectLst>
                  <a:outerShdw blurRad="38100" dist="38100" dir="2700000" algn="tl">
                    <a:srgbClr val="000000">
                      <a:alpha val="43137"/>
                    </a:srgbClr>
                  </a:outerShdw>
                </a:effectLst>
                <a:latin typeface="Candara" panose="020E0502030303020204" pitchFamily="34" charset="0"/>
              </a:rPr>
              <a:t>Christ”</a:t>
            </a:r>
            <a:r>
              <a:rPr lang="en-US" altLang="en-US" sz="2600" b="1" dirty="0">
                <a:solidFill>
                  <a:schemeClr val="tx1"/>
                </a:solidFill>
                <a:effectLst>
                  <a:outerShdw blurRad="38100" dist="38100" dir="2700000" algn="tl">
                    <a:srgbClr val="000000">
                      <a:alpha val="43137"/>
                    </a:srgbClr>
                  </a:outerShdw>
                </a:effectLst>
                <a:latin typeface="Candara" panose="020E0502030303020204" pitchFamily="34" charset="0"/>
              </a:rPr>
              <a:t> – </a:t>
            </a:r>
            <a:r>
              <a:rPr lang="en-US" altLang="en-US" sz="2600" b="1" i="1" dirty="0">
                <a:solidFill>
                  <a:schemeClr val="tx1"/>
                </a:solidFill>
                <a:effectLst>
                  <a:outerShdw blurRad="38100" dist="38100" dir="2700000" algn="tl">
                    <a:srgbClr val="000000">
                      <a:alpha val="43137"/>
                    </a:srgbClr>
                  </a:outerShdw>
                </a:effectLst>
                <a:latin typeface="Candara" panose="020E0502030303020204" pitchFamily="34" charset="0"/>
              </a:rPr>
              <a:t>“baptized </a:t>
            </a:r>
            <a:r>
              <a:rPr lang="en-US" altLang="en-US" sz="2600" b="1" i="1" u="sng" dirty="0">
                <a:solidFill>
                  <a:srgbClr val="FF0000"/>
                </a:solidFill>
                <a:effectLst>
                  <a:outerShdw blurRad="38100" dist="38100" dir="2700000" algn="tl">
                    <a:srgbClr val="000000">
                      <a:alpha val="43137"/>
                    </a:srgbClr>
                  </a:outerShdw>
                </a:effectLst>
                <a:latin typeface="Candara" panose="020E0502030303020204" pitchFamily="34" charset="0"/>
              </a:rPr>
              <a:t>INTO</a:t>
            </a:r>
            <a:r>
              <a:rPr lang="en-US" altLang="en-US" sz="2600" b="1" i="1" dirty="0">
                <a:solidFill>
                  <a:schemeClr val="tx1"/>
                </a:solidFill>
                <a:effectLst>
                  <a:outerShdw blurRad="38100" dist="38100" dir="2700000" algn="tl">
                    <a:srgbClr val="000000">
                      <a:alpha val="43137"/>
                    </a:srgbClr>
                  </a:outerShdw>
                </a:effectLst>
                <a:latin typeface="Candara" panose="020E0502030303020204" pitchFamily="34" charset="0"/>
              </a:rPr>
              <a:t> Christ</a:t>
            </a:r>
            <a:r>
              <a:rPr lang="en-US" altLang="en-US" sz="2600" b="1" dirty="0">
                <a:solidFill>
                  <a:schemeClr val="tx1"/>
                </a:solidFill>
                <a:effectLst>
                  <a:outerShdw blurRad="38100" dist="38100" dir="2700000" algn="tl">
                    <a:srgbClr val="000000">
                      <a:alpha val="43137"/>
                    </a:srgbClr>
                  </a:outerShdw>
                </a:effectLst>
                <a:latin typeface="Candara" panose="020E0502030303020204" pitchFamily="34" charset="0"/>
              </a:rPr>
              <a:t>” </a:t>
            </a:r>
          </a:p>
          <a:p>
            <a:pPr algn="ctr">
              <a:lnSpc>
                <a:spcPts val="1300"/>
              </a:lnSpc>
              <a:spcBef>
                <a:spcPts val="1200"/>
              </a:spcBef>
              <a:buClrTx/>
              <a:buSzTx/>
              <a:buFontTx/>
              <a:buNone/>
            </a:pPr>
            <a:r>
              <a:rPr lang="en-US" altLang="en-US" sz="2200" i="1" dirty="0">
                <a:solidFill>
                  <a:schemeClr val="tx1"/>
                </a:solidFill>
                <a:latin typeface="Candara" panose="020E0502030303020204" pitchFamily="34" charset="0"/>
              </a:rPr>
              <a:t>Eph. 1:3 – Gal. 3:27</a:t>
            </a:r>
          </a:p>
        </p:txBody>
      </p:sp>
      <p:sp>
        <p:nvSpPr>
          <p:cNvPr id="7" name="Rectangle 6">
            <a:extLst>
              <a:ext uri="{FF2B5EF4-FFF2-40B4-BE49-F238E27FC236}">
                <a16:creationId xmlns:a16="http://schemas.microsoft.com/office/drawing/2014/main" id="{65D154BF-A40E-49F0-A095-E2DC1DA88884}"/>
              </a:ext>
            </a:extLst>
          </p:cNvPr>
          <p:cNvSpPr/>
          <p:nvPr/>
        </p:nvSpPr>
        <p:spPr>
          <a:xfrm>
            <a:off x="1023937" y="289038"/>
            <a:ext cx="7038975" cy="1228734"/>
          </a:xfrm>
          <a:prstGeom prst="rect">
            <a:avLst/>
          </a:prstGeom>
          <a:noFill/>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ts val="4400"/>
              </a:lnSpc>
              <a:defRPr/>
            </a:pPr>
            <a:r>
              <a:rPr lang="en-US" sz="4400" b="1" cap="all" dirty="0">
                <a:ln w="0"/>
                <a:latin typeface="Candara" panose="020E0502030303020204" pitchFamily="34" charset="0"/>
                <a:cs typeface="Arial" charset="0"/>
              </a:rPr>
              <a:t>All Spiritual Blessing are </a:t>
            </a:r>
            <a:r>
              <a:rPr lang="en-US" sz="4400" b="1" cap="all" dirty="0">
                <a:ln w="0"/>
                <a:solidFill>
                  <a:srgbClr val="FF0000"/>
                </a:solidFill>
                <a:latin typeface="Candara" panose="020E0502030303020204" pitchFamily="34" charset="0"/>
                <a:cs typeface="Arial" charset="0"/>
              </a:rPr>
              <a:t>in Christ</a:t>
            </a:r>
          </a:p>
        </p:txBody>
      </p:sp>
      <p:sp>
        <p:nvSpPr>
          <p:cNvPr id="2" name="Slide Number Placeholder 1">
            <a:extLst>
              <a:ext uri="{FF2B5EF4-FFF2-40B4-BE49-F238E27FC236}">
                <a16:creationId xmlns:a16="http://schemas.microsoft.com/office/drawing/2014/main" id="{E8711A03-1F3C-0E68-D8FA-F9208C864DBC}"/>
              </a:ext>
            </a:extLst>
          </p:cNvPr>
          <p:cNvSpPr>
            <a:spLocks noGrp="1"/>
          </p:cNvSpPr>
          <p:nvPr>
            <p:ph type="sldNum" sz="quarter" idx="12"/>
          </p:nvPr>
        </p:nvSpPr>
        <p:spPr/>
        <p:txBody>
          <a:bodyPr/>
          <a:lstStyle/>
          <a:p>
            <a:fld id="{C36E1A3F-358C-4D6A-B786-E2FC94382C7C}" type="slidenum">
              <a:rPr lang="en-US" altLang="en-US" smtClean="0"/>
              <a:pPr/>
              <a:t>19</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randombar(horizontal)">
                                      <p:cBhvr>
                                        <p:cTn id="7" dur="1000"/>
                                        <p:tgtEl>
                                          <p:spTgt spid="4403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4039"/>
                                        </p:tgtEl>
                                        <p:attrNameLst>
                                          <p:attrName>style.visibility</p:attrName>
                                        </p:attrNameLst>
                                      </p:cBhvr>
                                      <p:to>
                                        <p:strVal val="visible"/>
                                      </p:to>
                                    </p:set>
                                    <p:animEffect transition="in" filter="randombar(horizontal)">
                                      <p:cBhvr>
                                        <p:cTn id="10" dur="1000"/>
                                        <p:tgtEl>
                                          <p:spTgt spid="440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4040"/>
                                        </p:tgtEl>
                                        <p:attrNameLst>
                                          <p:attrName>style.visibility</p:attrName>
                                        </p:attrNameLst>
                                      </p:cBhvr>
                                      <p:to>
                                        <p:strVal val="visible"/>
                                      </p:to>
                                    </p:set>
                                    <p:animEffect transition="in" filter="randombar(horizontal)">
                                      <p:cBhvr>
                                        <p:cTn id="15" dur="1000"/>
                                        <p:tgtEl>
                                          <p:spTgt spid="4404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4037"/>
                                        </p:tgtEl>
                                        <p:attrNameLst>
                                          <p:attrName>style.visibility</p:attrName>
                                        </p:attrNameLst>
                                      </p:cBhvr>
                                      <p:to>
                                        <p:strVal val="visible"/>
                                      </p:to>
                                    </p:set>
                                    <p:animEffect transition="in" filter="randombar(horizontal)">
                                      <p:cBhvr>
                                        <p:cTn id="18" dur="1000"/>
                                        <p:tgtEl>
                                          <p:spTgt spid="44037"/>
                                        </p:tgtEl>
                                      </p:cBhvr>
                                    </p:animEffect>
                                  </p:childTnLst>
                                </p:cTn>
                              </p:par>
                              <p:par>
                                <p:cTn id="19" presetID="14" presetClass="entr" presetSubtype="10" fill="hold" nodeType="withEffect">
                                  <p:stCondLst>
                                    <p:cond delay="0"/>
                                  </p:stCondLst>
                                  <p:childTnLst>
                                    <p:set>
                                      <p:cBhvr>
                                        <p:cTn id="20" dur="1" fill="hold">
                                          <p:stCondLst>
                                            <p:cond delay="0"/>
                                          </p:stCondLst>
                                        </p:cTn>
                                        <p:tgtEl>
                                          <p:spTgt spid="44041"/>
                                        </p:tgtEl>
                                        <p:attrNameLst>
                                          <p:attrName>style.visibility</p:attrName>
                                        </p:attrNameLst>
                                      </p:cBhvr>
                                      <p:to>
                                        <p:strVal val="visible"/>
                                      </p:to>
                                    </p:set>
                                    <p:animEffect transition="in" filter="randombar(horizontal)">
                                      <p:cBhvr>
                                        <p:cTn id="21" dur="1000"/>
                                        <p:tgtEl>
                                          <p:spTgt spid="4404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44043"/>
                                        </p:tgtEl>
                                        <p:attrNameLst>
                                          <p:attrName>style.visibility</p:attrName>
                                        </p:attrNameLst>
                                      </p:cBhvr>
                                      <p:to>
                                        <p:strVal val="visible"/>
                                      </p:to>
                                    </p:set>
                                    <p:animEffect transition="in" filter="barn(outVertical)">
                                      <p:cBhvr>
                                        <p:cTn id="26" dur="1000"/>
                                        <p:tgtEl>
                                          <p:spTgt spid="4404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4035"/>
                                        </p:tgtEl>
                                        <p:attrNameLst>
                                          <p:attrName>style.visibility</p:attrName>
                                        </p:attrNameLst>
                                      </p:cBhvr>
                                      <p:to>
                                        <p:strVal val="visible"/>
                                      </p:to>
                                    </p:set>
                                    <p:animEffect transition="in" filter="dissolve">
                                      <p:cBhvr>
                                        <p:cTn id="31" dur="1000"/>
                                        <p:tgtEl>
                                          <p:spTgt spid="44035"/>
                                        </p:tgtEl>
                                      </p:cBhvr>
                                    </p:animEffect>
                                  </p:childTnLst>
                                </p:cTn>
                              </p:par>
                              <p:par>
                                <p:cTn id="32" presetID="9" presetClass="entr" presetSubtype="0" fill="hold" nodeType="withEffect">
                                  <p:stCondLst>
                                    <p:cond delay="0"/>
                                  </p:stCondLst>
                                  <p:childTnLst>
                                    <p:set>
                                      <p:cBhvr>
                                        <p:cTn id="33" dur="1" fill="hold">
                                          <p:stCondLst>
                                            <p:cond delay="0"/>
                                          </p:stCondLst>
                                        </p:cTn>
                                        <p:tgtEl>
                                          <p:spTgt spid="44036"/>
                                        </p:tgtEl>
                                        <p:attrNameLst>
                                          <p:attrName>style.visibility</p:attrName>
                                        </p:attrNameLst>
                                      </p:cBhvr>
                                      <p:to>
                                        <p:strVal val="visible"/>
                                      </p:to>
                                    </p:set>
                                    <p:animEffect transition="in" filter="dissolve">
                                      <p:cBhvr>
                                        <p:cTn id="34" dur="1000"/>
                                        <p:tgtEl>
                                          <p:spTgt spid="4403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44042">
                                            <p:bg/>
                                          </p:spTgt>
                                        </p:tgtEl>
                                        <p:attrNameLst>
                                          <p:attrName>style.visibility</p:attrName>
                                        </p:attrNameLst>
                                      </p:cBhvr>
                                      <p:to>
                                        <p:strVal val="visible"/>
                                      </p:to>
                                    </p:set>
                                    <p:anim calcmode="lin" valueType="num">
                                      <p:cBhvr>
                                        <p:cTn id="39" dur="2000" fill="hold"/>
                                        <p:tgtEl>
                                          <p:spTgt spid="44042">
                                            <p:bg/>
                                          </p:spTgt>
                                        </p:tgtEl>
                                        <p:attrNameLst>
                                          <p:attrName>ppt_w</p:attrName>
                                        </p:attrNameLst>
                                      </p:cBhvr>
                                      <p:tavLst>
                                        <p:tav tm="0">
                                          <p:val>
                                            <p:fltVal val="0"/>
                                          </p:val>
                                        </p:tav>
                                        <p:tav tm="100000">
                                          <p:val>
                                            <p:strVal val="#ppt_w"/>
                                          </p:val>
                                        </p:tav>
                                      </p:tavLst>
                                    </p:anim>
                                    <p:anim calcmode="lin" valueType="num">
                                      <p:cBhvr>
                                        <p:cTn id="40" dur="2000" fill="hold"/>
                                        <p:tgtEl>
                                          <p:spTgt spid="44042">
                                            <p:bg/>
                                          </p:spTgt>
                                        </p:tgtEl>
                                        <p:attrNameLst>
                                          <p:attrName>ppt_h</p:attrName>
                                        </p:attrNameLst>
                                      </p:cBhvr>
                                      <p:tavLst>
                                        <p:tav tm="0">
                                          <p:val>
                                            <p:fltVal val="0"/>
                                          </p:val>
                                        </p:tav>
                                        <p:tav tm="100000">
                                          <p:val>
                                            <p:strVal val="#ppt_h"/>
                                          </p:val>
                                        </p:tav>
                                      </p:tavLst>
                                    </p:anim>
                                    <p:anim calcmode="lin" valueType="num">
                                      <p:cBhvr>
                                        <p:cTn id="41" dur="2000" fill="hold"/>
                                        <p:tgtEl>
                                          <p:spTgt spid="44042">
                                            <p:bg/>
                                          </p:spTgt>
                                        </p:tgtEl>
                                        <p:attrNameLst>
                                          <p:attrName>ppt_x</p:attrName>
                                        </p:attrNameLst>
                                      </p:cBhvr>
                                      <p:tavLst>
                                        <p:tav tm="0" fmla="#ppt_x+(cos(-2*pi*(1-$))*-#ppt_x-sin(-2*pi*(1-$))*(1-#ppt_y))*(1-$)">
                                          <p:val>
                                            <p:fltVal val="0"/>
                                          </p:val>
                                        </p:tav>
                                        <p:tav tm="100000">
                                          <p:val>
                                            <p:fltVal val="1"/>
                                          </p:val>
                                        </p:tav>
                                      </p:tavLst>
                                    </p:anim>
                                    <p:anim calcmode="lin" valueType="num">
                                      <p:cBhvr>
                                        <p:cTn id="42" dur="2000" fill="hold"/>
                                        <p:tgtEl>
                                          <p:spTgt spid="44042">
                                            <p:bg/>
                                          </p:spTgt>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44042">
                                            <p:txEl>
                                              <p:pRg st="0" end="0"/>
                                            </p:txEl>
                                          </p:spTgt>
                                        </p:tgtEl>
                                        <p:attrNameLst>
                                          <p:attrName>style.visibility</p:attrName>
                                        </p:attrNameLst>
                                      </p:cBhvr>
                                      <p:to>
                                        <p:strVal val="visible"/>
                                      </p:to>
                                    </p:set>
                                    <p:anim calcmode="lin" valueType="num">
                                      <p:cBhvr>
                                        <p:cTn id="45" dur="2000" fill="hold"/>
                                        <p:tgtEl>
                                          <p:spTgt spid="44042">
                                            <p:txEl>
                                              <p:pRg st="0" end="0"/>
                                            </p:txEl>
                                          </p:spTgt>
                                        </p:tgtEl>
                                        <p:attrNameLst>
                                          <p:attrName>ppt_w</p:attrName>
                                        </p:attrNameLst>
                                      </p:cBhvr>
                                      <p:tavLst>
                                        <p:tav tm="0">
                                          <p:val>
                                            <p:fltVal val="0"/>
                                          </p:val>
                                        </p:tav>
                                        <p:tav tm="100000">
                                          <p:val>
                                            <p:strVal val="#ppt_w"/>
                                          </p:val>
                                        </p:tav>
                                      </p:tavLst>
                                    </p:anim>
                                    <p:anim calcmode="lin" valueType="num">
                                      <p:cBhvr>
                                        <p:cTn id="46" dur="2000" fill="hold"/>
                                        <p:tgtEl>
                                          <p:spTgt spid="44042">
                                            <p:txEl>
                                              <p:pRg st="0" end="0"/>
                                            </p:txEl>
                                          </p:spTgt>
                                        </p:tgtEl>
                                        <p:attrNameLst>
                                          <p:attrName>ppt_h</p:attrName>
                                        </p:attrNameLst>
                                      </p:cBhvr>
                                      <p:tavLst>
                                        <p:tav tm="0">
                                          <p:val>
                                            <p:fltVal val="0"/>
                                          </p:val>
                                        </p:tav>
                                        <p:tav tm="100000">
                                          <p:val>
                                            <p:strVal val="#ppt_h"/>
                                          </p:val>
                                        </p:tav>
                                      </p:tavLst>
                                    </p:anim>
                                    <p:anim calcmode="lin" valueType="num">
                                      <p:cBhvr>
                                        <p:cTn id="47" dur="2000" fill="hold"/>
                                        <p:tgtEl>
                                          <p:spTgt spid="4404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8" dur="2000" fill="hold"/>
                                        <p:tgtEl>
                                          <p:spTgt spid="4404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nimBg="1"/>
      <p:bldP spid="44038" grpId="0" animBg="1"/>
      <p:bldP spid="44039" grpId="0"/>
      <p:bldP spid="44040" grpId="0"/>
      <p:bldP spid="44042" grpId="0" uiExpand="1" build="allAtOnce" animBg="1"/>
      <p:bldP spid="440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14B087-38B7-42B4-BCB9-DD096C974CFC}"/>
              </a:ext>
            </a:extLst>
          </p:cNvPr>
          <p:cNvSpPr/>
          <p:nvPr/>
        </p:nvSpPr>
        <p:spPr>
          <a:xfrm>
            <a:off x="1984716" y="2729132"/>
            <a:ext cx="1901484" cy="394855"/>
          </a:xfrm>
          <a:prstGeom prst="rect">
            <a:avLst/>
          </a:prstGeom>
          <a:solidFill>
            <a:srgbClr val="EB9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lumMod val="85000"/>
                </a:schemeClr>
              </a:solidFill>
            </a:endParaRPr>
          </a:p>
        </p:txBody>
      </p:sp>
      <p:sp>
        <p:nvSpPr>
          <p:cNvPr id="2" name="Title 1">
            <a:extLst>
              <a:ext uri="{FF2B5EF4-FFF2-40B4-BE49-F238E27FC236}">
                <a16:creationId xmlns:a16="http://schemas.microsoft.com/office/drawing/2014/main" id="{8C5DB63E-AFE8-4731-A000-7D3BFF39B964}"/>
              </a:ext>
            </a:extLst>
          </p:cNvPr>
          <p:cNvSpPr>
            <a:spLocks noGrp="1"/>
          </p:cNvSpPr>
          <p:nvPr>
            <p:ph type="title"/>
          </p:nvPr>
        </p:nvSpPr>
        <p:spPr>
          <a:xfrm>
            <a:off x="533400" y="304800"/>
            <a:ext cx="7029450" cy="836676"/>
          </a:xfrm>
        </p:spPr>
        <p:txBody>
          <a:bodyPr/>
          <a:lstStyle/>
          <a:p>
            <a:r>
              <a:rPr lang="en-US" b="1" dirty="0">
                <a:latin typeface="Candara" panose="020E0502030303020204" pitchFamily="34" charset="0"/>
              </a:rPr>
              <a:t>Ephesians 1:3, KJV</a:t>
            </a:r>
          </a:p>
        </p:txBody>
      </p:sp>
      <p:sp>
        <p:nvSpPr>
          <p:cNvPr id="6" name="Rectangle 5">
            <a:extLst>
              <a:ext uri="{FF2B5EF4-FFF2-40B4-BE49-F238E27FC236}">
                <a16:creationId xmlns:a16="http://schemas.microsoft.com/office/drawing/2014/main" id="{1ACF4DEF-1B84-C930-26AB-EB26CE1CFEF7}"/>
              </a:ext>
            </a:extLst>
          </p:cNvPr>
          <p:cNvSpPr/>
          <p:nvPr/>
        </p:nvSpPr>
        <p:spPr>
          <a:xfrm>
            <a:off x="1669366" y="2230257"/>
            <a:ext cx="4144942" cy="477774"/>
          </a:xfrm>
          <a:prstGeom prst="rect">
            <a:avLst/>
          </a:prstGeom>
          <a:solidFill>
            <a:srgbClr val="EB9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lumMod val="85000"/>
                </a:schemeClr>
              </a:solidFill>
            </a:endParaRPr>
          </a:p>
        </p:txBody>
      </p:sp>
      <p:sp>
        <p:nvSpPr>
          <p:cNvPr id="3" name="Content Placeholder 2">
            <a:extLst>
              <a:ext uri="{FF2B5EF4-FFF2-40B4-BE49-F238E27FC236}">
                <a16:creationId xmlns:a16="http://schemas.microsoft.com/office/drawing/2014/main" id="{8CFF7639-1A41-44FD-9BC5-3ADFF10B4EF1}"/>
              </a:ext>
            </a:extLst>
          </p:cNvPr>
          <p:cNvSpPr>
            <a:spLocks noGrp="1"/>
          </p:cNvSpPr>
          <p:nvPr>
            <p:ph idx="1"/>
          </p:nvPr>
        </p:nvSpPr>
        <p:spPr>
          <a:xfrm>
            <a:off x="616046" y="1219200"/>
            <a:ext cx="7911907" cy="2281664"/>
          </a:xfrm>
        </p:spPr>
        <p:txBody>
          <a:bodyPr>
            <a:noAutofit/>
          </a:bodyPr>
          <a:lstStyle/>
          <a:p>
            <a:pPr marL="0" indent="0">
              <a:lnSpc>
                <a:spcPts val="3800"/>
              </a:lnSpc>
              <a:buNone/>
            </a:pPr>
            <a:r>
              <a:rPr lang="en-US" sz="3700" b="1" i="1" dirty="0">
                <a:solidFill>
                  <a:schemeClr val="accent2">
                    <a:lumMod val="60000"/>
                    <a:lumOff val="40000"/>
                  </a:schemeClr>
                </a:solidFill>
                <a:latin typeface="Candara" panose="020E0502030303020204" pitchFamily="34" charset="0"/>
              </a:rPr>
              <a:t>3</a:t>
            </a:r>
            <a:r>
              <a:rPr lang="en-US" sz="3700" b="1" i="1" dirty="0">
                <a:latin typeface="Candara" panose="020E0502030303020204" pitchFamily="34" charset="0"/>
              </a:rPr>
              <a:t> Blessed be the God and Father of our Lord Jesus Christ, who hath blessed us with all spiritual blessings in heavenly places in Christ”</a:t>
            </a:r>
          </a:p>
        </p:txBody>
      </p:sp>
      <p:sp>
        <p:nvSpPr>
          <p:cNvPr id="7" name="Content Placeholder 2">
            <a:extLst>
              <a:ext uri="{FF2B5EF4-FFF2-40B4-BE49-F238E27FC236}">
                <a16:creationId xmlns:a16="http://schemas.microsoft.com/office/drawing/2014/main" id="{9AA2457E-1B8F-7E73-1BAA-2AEA44C39968}"/>
              </a:ext>
            </a:extLst>
          </p:cNvPr>
          <p:cNvSpPr txBox="1">
            <a:spLocks/>
          </p:cNvSpPr>
          <p:nvPr/>
        </p:nvSpPr>
        <p:spPr>
          <a:xfrm>
            <a:off x="693186" y="3561528"/>
            <a:ext cx="8026146" cy="253447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365760" indent="-274320">
              <a:lnSpc>
                <a:spcPts val="3600"/>
              </a:lnSpc>
            </a:pPr>
            <a:r>
              <a:rPr lang="en-US" altLang="en-US" sz="3600" dirty="0">
                <a:latin typeface="Candara" panose="020E0502030303020204" pitchFamily="34" charset="0"/>
              </a:rPr>
              <a:t>We will discuss spiritual blessings obtained </a:t>
            </a:r>
            <a:r>
              <a:rPr lang="en-US" altLang="en-US" sz="3600" b="1" i="1" u="sng" dirty="0">
                <a:latin typeface="Candara" panose="020E0502030303020204" pitchFamily="34" charset="0"/>
              </a:rPr>
              <a:t>in</a:t>
            </a:r>
            <a:r>
              <a:rPr lang="en-US" altLang="en-US" sz="3600" b="1" i="1" dirty="0">
                <a:latin typeface="Candara" panose="020E0502030303020204" pitchFamily="34" charset="0"/>
              </a:rPr>
              <a:t> </a:t>
            </a:r>
            <a:r>
              <a:rPr lang="en-US" altLang="en-US" sz="3600" dirty="0">
                <a:latin typeface="Candara" panose="020E0502030303020204" pitchFamily="34" charset="0"/>
              </a:rPr>
              <a:t>Christ</a:t>
            </a:r>
          </a:p>
          <a:p>
            <a:pPr marL="365760" indent="-274320"/>
            <a:r>
              <a:rPr lang="en-US" altLang="en-US" sz="3600" dirty="0">
                <a:latin typeface="Candara" panose="020E0502030303020204" pitchFamily="34" charset="0"/>
              </a:rPr>
              <a:t>Who is </a:t>
            </a:r>
            <a:r>
              <a:rPr lang="en-US" altLang="en-US" sz="3600" b="1" i="1" u="sng" dirty="0">
                <a:latin typeface="Candara" panose="020E0502030303020204" pitchFamily="34" charset="0"/>
              </a:rPr>
              <a:t>IN</a:t>
            </a:r>
            <a:r>
              <a:rPr lang="en-US" altLang="en-US" sz="3600" dirty="0">
                <a:latin typeface="Candara" panose="020E0502030303020204" pitchFamily="34" charset="0"/>
              </a:rPr>
              <a:t> – who is </a:t>
            </a:r>
            <a:r>
              <a:rPr lang="en-US" altLang="en-US" sz="3600" b="1" i="1" u="sng" dirty="0">
                <a:latin typeface="Candara" panose="020E0502030303020204" pitchFamily="34" charset="0"/>
              </a:rPr>
              <a:t>OUT</a:t>
            </a:r>
            <a:r>
              <a:rPr lang="en-US" altLang="en-US" sz="3600" b="1" i="1" dirty="0">
                <a:latin typeface="Candara" panose="020E0502030303020204" pitchFamily="34" charset="0"/>
              </a:rPr>
              <a:t> </a:t>
            </a:r>
            <a:r>
              <a:rPr lang="en-US" altLang="en-US" sz="3600" dirty="0">
                <a:latin typeface="Candara" panose="020E0502030303020204" pitchFamily="34" charset="0"/>
              </a:rPr>
              <a:t>of Christ</a:t>
            </a:r>
          </a:p>
          <a:p>
            <a:pPr marL="365760" indent="-274320"/>
            <a:r>
              <a:rPr lang="en-US" altLang="en-US" sz="3600" dirty="0">
                <a:latin typeface="Candara" panose="020E0502030303020204" pitchFamily="34" charset="0"/>
              </a:rPr>
              <a:t>How to get </a:t>
            </a:r>
            <a:r>
              <a:rPr lang="en-US" altLang="en-US" sz="3600" b="1" i="1" u="sng" dirty="0">
                <a:latin typeface="Candara" panose="020E0502030303020204" pitchFamily="34" charset="0"/>
              </a:rPr>
              <a:t>INTO</a:t>
            </a:r>
            <a:r>
              <a:rPr lang="en-US" altLang="en-US" sz="3600" dirty="0">
                <a:latin typeface="Candara" panose="020E0502030303020204" pitchFamily="34" charset="0"/>
              </a:rPr>
              <a:t> Christ</a:t>
            </a:r>
          </a:p>
          <a:p>
            <a:endParaRPr lang="en-US" altLang="en-US" b="1" i="1" u="sng" dirty="0"/>
          </a:p>
        </p:txBody>
      </p:sp>
      <p:sp>
        <p:nvSpPr>
          <p:cNvPr id="4" name="Slide Number Placeholder 3">
            <a:extLst>
              <a:ext uri="{FF2B5EF4-FFF2-40B4-BE49-F238E27FC236}">
                <a16:creationId xmlns:a16="http://schemas.microsoft.com/office/drawing/2014/main" id="{5517C154-CBF2-A45E-25AA-E17103336B24}"/>
              </a:ext>
            </a:extLst>
          </p:cNvPr>
          <p:cNvSpPr>
            <a:spLocks noGrp="1"/>
          </p:cNvSpPr>
          <p:nvPr>
            <p:ph type="sldNum" sz="quarter" idx="12"/>
          </p:nvPr>
        </p:nvSpPr>
        <p:spPr/>
        <p:txBody>
          <a:bodyPr/>
          <a:lstStyle/>
          <a:p>
            <a:fld id="{AA1C8E8E-3A1B-4287-BF1F-0DA41409E555}" type="slidenum">
              <a:rPr lang="en-US" altLang="en-US" smtClean="0"/>
              <a:pPr/>
              <a:t>2</a:t>
            </a:fld>
            <a:endParaRPr lang="en-US" altLang="en-US"/>
          </a:p>
        </p:txBody>
      </p:sp>
    </p:spTree>
    <p:extLst>
      <p:ext uri="{BB962C8B-B14F-4D97-AF65-F5344CB8AC3E}">
        <p14:creationId xmlns:p14="http://schemas.microsoft.com/office/powerpoint/2010/main" val="24772248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1000"/>
                                        <p:tgtEl>
                                          <p:spTgt spid="7">
                                            <p:txEl>
                                              <p:pRg st="2" end="2"/>
                                            </p:txEl>
                                          </p:spTgt>
                                        </p:tgtEl>
                                      </p:cBhvr>
                                    </p:animEffect>
                                    <p:anim calcmode="lin" valueType="num">
                                      <p:cBhvr>
                                        <p:cTn id="3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5701311" y="1617701"/>
            <a:ext cx="3155000" cy="4779394"/>
          </a:xfrm>
          <a:prstGeom prst="roundRect">
            <a:avLst>
              <a:gd name="adj" fmla="val 13188"/>
            </a:avLst>
          </a:prstGeom>
          <a:solidFill>
            <a:schemeClr val="accent1">
              <a:lumMod val="40000"/>
              <a:lumOff val="6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6009677" y="1600200"/>
            <a:ext cx="2564531" cy="707886"/>
          </a:xfrm>
          <a:prstGeom prst="rect">
            <a:avLst/>
          </a:prstGeom>
          <a:noFill/>
        </p:spPr>
        <p:txBody>
          <a:bodyPr wrap="square" rtlCol="0">
            <a:spAutoFit/>
          </a:bodyPr>
          <a:lstStyle/>
          <a:p>
            <a:pPr algn="ctr"/>
            <a:r>
              <a:rPr lang="en-US" sz="4000" b="1" i="1" dirty="0">
                <a:latin typeface="Candara" panose="020E0502030303020204" pitchFamily="34" charset="0"/>
              </a:rPr>
              <a:t>“In Christ”</a:t>
            </a:r>
          </a:p>
        </p:txBody>
      </p:sp>
      <p:sp>
        <p:nvSpPr>
          <p:cNvPr id="6" name="TextBox 5"/>
          <p:cNvSpPr txBox="1"/>
          <p:nvPr/>
        </p:nvSpPr>
        <p:spPr>
          <a:xfrm>
            <a:off x="5731519" y="2209800"/>
            <a:ext cx="3154999" cy="835293"/>
          </a:xfrm>
          <a:prstGeom prst="rect">
            <a:avLst/>
          </a:prstGeom>
          <a:noFill/>
        </p:spPr>
        <p:txBody>
          <a:bodyPr wrap="square" rtlCol="0">
            <a:spAutoFit/>
          </a:bodyPr>
          <a:lstStyle/>
          <a:p>
            <a:pPr algn="ctr"/>
            <a:r>
              <a:rPr lang="en-US" sz="2600" b="1" dirty="0">
                <a:latin typeface="Candara" panose="020E0502030303020204" pitchFamily="34" charset="0"/>
              </a:rPr>
              <a:t>Redemption</a:t>
            </a:r>
          </a:p>
          <a:p>
            <a:pPr algn="ctr">
              <a:lnSpc>
                <a:spcPts val="2400"/>
              </a:lnSpc>
            </a:pPr>
            <a:r>
              <a:rPr lang="en-US" sz="2400" i="1" dirty="0">
                <a:latin typeface="Candara" panose="020E0502030303020204" pitchFamily="34" charset="0"/>
              </a:rPr>
              <a:t>Eph. 1:7</a:t>
            </a:r>
          </a:p>
        </p:txBody>
      </p:sp>
      <p:sp>
        <p:nvSpPr>
          <p:cNvPr id="7" name="TextBox 6"/>
          <p:cNvSpPr txBox="1"/>
          <p:nvPr/>
        </p:nvSpPr>
        <p:spPr>
          <a:xfrm>
            <a:off x="5731519" y="2983455"/>
            <a:ext cx="3155000" cy="804516"/>
          </a:xfrm>
          <a:prstGeom prst="rect">
            <a:avLst/>
          </a:prstGeom>
          <a:noFill/>
        </p:spPr>
        <p:txBody>
          <a:bodyPr wrap="square" rtlCol="0">
            <a:spAutoFit/>
          </a:bodyPr>
          <a:lstStyle/>
          <a:p>
            <a:pPr algn="ctr"/>
            <a:r>
              <a:rPr lang="en-US" sz="2600" b="1" dirty="0">
                <a:latin typeface="Candara" panose="020E0502030303020204" pitchFamily="34" charset="0"/>
              </a:rPr>
              <a:t>A New Creation</a:t>
            </a:r>
          </a:p>
          <a:p>
            <a:pPr algn="ctr">
              <a:lnSpc>
                <a:spcPts val="2400"/>
              </a:lnSpc>
            </a:pPr>
            <a:r>
              <a:rPr lang="en-US" sz="2400" i="1" dirty="0">
                <a:latin typeface="Candara" panose="020E0502030303020204" pitchFamily="34" charset="0"/>
              </a:rPr>
              <a:t>2 Cor. 5:17</a:t>
            </a:r>
          </a:p>
        </p:txBody>
      </p:sp>
      <p:sp>
        <p:nvSpPr>
          <p:cNvPr id="8" name="TextBox 7"/>
          <p:cNvSpPr txBox="1"/>
          <p:nvPr/>
        </p:nvSpPr>
        <p:spPr>
          <a:xfrm>
            <a:off x="5731519" y="3809169"/>
            <a:ext cx="3155000" cy="835293"/>
          </a:xfrm>
          <a:prstGeom prst="rect">
            <a:avLst/>
          </a:prstGeom>
          <a:noFill/>
        </p:spPr>
        <p:txBody>
          <a:bodyPr wrap="square" rtlCol="0">
            <a:spAutoFit/>
          </a:bodyPr>
          <a:lstStyle/>
          <a:p>
            <a:pPr algn="ctr"/>
            <a:r>
              <a:rPr lang="en-US" sz="2800" b="1" dirty="0">
                <a:latin typeface="Candara" panose="020E0502030303020204" pitchFamily="34" charset="0"/>
              </a:rPr>
              <a:t>Remission Of Sins</a:t>
            </a:r>
          </a:p>
          <a:p>
            <a:pPr algn="ctr">
              <a:lnSpc>
                <a:spcPts val="2400"/>
              </a:lnSpc>
            </a:pPr>
            <a:r>
              <a:rPr lang="en-US" sz="2400" i="1" dirty="0">
                <a:latin typeface="Candara" panose="020E0502030303020204" pitchFamily="34" charset="0"/>
              </a:rPr>
              <a:t>Matt. 26:28</a:t>
            </a:r>
          </a:p>
        </p:txBody>
      </p:sp>
      <p:sp>
        <p:nvSpPr>
          <p:cNvPr id="9" name="TextBox 8"/>
          <p:cNvSpPr txBox="1"/>
          <p:nvPr/>
        </p:nvSpPr>
        <p:spPr>
          <a:xfrm>
            <a:off x="5731519" y="4666432"/>
            <a:ext cx="3155000" cy="804516"/>
          </a:xfrm>
          <a:prstGeom prst="rect">
            <a:avLst/>
          </a:prstGeom>
          <a:noFill/>
        </p:spPr>
        <p:txBody>
          <a:bodyPr wrap="square" rtlCol="0">
            <a:spAutoFit/>
          </a:bodyPr>
          <a:lstStyle/>
          <a:p>
            <a:pPr algn="ctr"/>
            <a:r>
              <a:rPr lang="en-US" sz="2600" b="1" dirty="0">
                <a:latin typeface="Candara" panose="020E0502030303020204" pitchFamily="34" charset="0"/>
              </a:rPr>
              <a:t>Sanctification</a:t>
            </a:r>
          </a:p>
          <a:p>
            <a:pPr algn="ctr">
              <a:lnSpc>
                <a:spcPts val="2400"/>
              </a:lnSpc>
            </a:pPr>
            <a:r>
              <a:rPr lang="en-US" sz="2400" i="1" dirty="0">
                <a:latin typeface="Candara" panose="020E0502030303020204" pitchFamily="34" charset="0"/>
              </a:rPr>
              <a:t>Heb. 13:12</a:t>
            </a:r>
          </a:p>
        </p:txBody>
      </p:sp>
      <p:sp>
        <p:nvSpPr>
          <p:cNvPr id="10" name="TextBox 9"/>
          <p:cNvSpPr txBox="1"/>
          <p:nvPr/>
        </p:nvSpPr>
        <p:spPr>
          <a:xfrm>
            <a:off x="5745167" y="5483119"/>
            <a:ext cx="3155000" cy="804516"/>
          </a:xfrm>
          <a:prstGeom prst="rect">
            <a:avLst/>
          </a:prstGeom>
          <a:noFill/>
        </p:spPr>
        <p:txBody>
          <a:bodyPr wrap="square" rtlCol="0">
            <a:spAutoFit/>
          </a:bodyPr>
          <a:lstStyle/>
          <a:p>
            <a:pPr algn="ctr"/>
            <a:r>
              <a:rPr lang="en-US" sz="2600" b="1" dirty="0">
                <a:latin typeface="Candara" panose="020E0502030303020204" pitchFamily="34" charset="0"/>
              </a:rPr>
              <a:t>Justified &amp; Saved</a:t>
            </a:r>
          </a:p>
          <a:p>
            <a:pPr algn="ctr">
              <a:lnSpc>
                <a:spcPts val="2400"/>
              </a:lnSpc>
            </a:pPr>
            <a:r>
              <a:rPr lang="en-US" sz="2400" i="1" dirty="0">
                <a:latin typeface="Candara" panose="020E0502030303020204" pitchFamily="34" charset="0"/>
              </a:rPr>
              <a:t>Rom. 5:9</a:t>
            </a:r>
          </a:p>
        </p:txBody>
      </p:sp>
      <p:sp>
        <p:nvSpPr>
          <p:cNvPr id="11" name="TextBox 10"/>
          <p:cNvSpPr txBox="1"/>
          <p:nvPr/>
        </p:nvSpPr>
        <p:spPr>
          <a:xfrm>
            <a:off x="304909" y="5146344"/>
            <a:ext cx="3053737" cy="948849"/>
          </a:xfrm>
          <a:prstGeom prst="rect">
            <a:avLst/>
          </a:prstGeom>
          <a:solidFill>
            <a:schemeClr val="accent1">
              <a:lumMod val="20000"/>
              <a:lumOff val="80000"/>
            </a:schemeClr>
          </a:solidFill>
          <a:effectLst>
            <a:outerShdw blurRad="76200" dir="18900000" sy="23000" kx="-1200000" algn="bl" rotWithShape="0">
              <a:prstClr val="black">
                <a:alpha val="20000"/>
              </a:prstClr>
            </a:outerShdw>
          </a:effectLst>
        </p:spPr>
        <p:txBody>
          <a:bodyPr wrap="square" rtlCol="0">
            <a:spAutoFit/>
          </a:bodyPr>
          <a:lstStyle/>
          <a:p>
            <a:pPr algn="ctr"/>
            <a:r>
              <a:rPr lang="en-US" sz="3200" b="1" dirty="0">
                <a:latin typeface="Candara" panose="020E0502030303020204" pitchFamily="34" charset="0"/>
              </a:rPr>
              <a:t>Believe </a:t>
            </a:r>
            <a:r>
              <a:rPr lang="en-US" sz="3200" b="1" i="1" dirty="0">
                <a:latin typeface="Candara" panose="020E0502030303020204" pitchFamily="34" charset="0"/>
              </a:rPr>
              <a:t>“</a:t>
            </a:r>
            <a:r>
              <a:rPr lang="en-US" sz="3200" b="1" i="1" u="sng" dirty="0">
                <a:latin typeface="Candara" panose="020E0502030303020204" pitchFamily="34" charset="0"/>
              </a:rPr>
              <a:t>UNTO</a:t>
            </a:r>
            <a:r>
              <a:rPr lang="en-US" sz="3200" b="1" i="1" dirty="0">
                <a:latin typeface="Candara" panose="020E0502030303020204" pitchFamily="34" charset="0"/>
              </a:rPr>
              <a:t>”</a:t>
            </a:r>
          </a:p>
          <a:p>
            <a:pPr algn="ctr">
              <a:lnSpc>
                <a:spcPts val="2800"/>
              </a:lnSpc>
            </a:pPr>
            <a:r>
              <a:rPr lang="en-US" sz="2800" i="1" dirty="0">
                <a:latin typeface="Candara" panose="020E0502030303020204" pitchFamily="34" charset="0"/>
              </a:rPr>
              <a:t>Rom. 10:10</a:t>
            </a:r>
          </a:p>
        </p:txBody>
      </p:sp>
      <p:sp>
        <p:nvSpPr>
          <p:cNvPr id="12" name="TextBox 11"/>
          <p:cNvSpPr txBox="1"/>
          <p:nvPr/>
        </p:nvSpPr>
        <p:spPr>
          <a:xfrm>
            <a:off x="657863" y="3916192"/>
            <a:ext cx="3053736" cy="939231"/>
          </a:xfrm>
          <a:prstGeom prst="rect">
            <a:avLst/>
          </a:prstGeom>
          <a:solidFill>
            <a:schemeClr val="accent1">
              <a:lumMod val="20000"/>
              <a:lumOff val="80000"/>
            </a:schemeClr>
          </a:solidFill>
          <a:effectLst>
            <a:outerShdw blurRad="76200" dir="18900000" sy="23000" kx="-1200000" algn="bl" rotWithShape="0">
              <a:prstClr val="black">
                <a:alpha val="20000"/>
              </a:prstClr>
            </a:outerShdw>
          </a:effectLst>
        </p:spPr>
        <p:txBody>
          <a:bodyPr wrap="square" rtlCol="0">
            <a:spAutoFit/>
          </a:bodyPr>
          <a:lstStyle/>
          <a:p>
            <a:pPr algn="ctr"/>
            <a:r>
              <a:rPr lang="en-US" sz="3200" b="1" dirty="0">
                <a:latin typeface="Candara" panose="020E0502030303020204" pitchFamily="34" charset="0"/>
              </a:rPr>
              <a:t>Repent </a:t>
            </a:r>
            <a:r>
              <a:rPr lang="en-US" sz="3200" b="1" i="1" dirty="0">
                <a:latin typeface="Candara" panose="020E0502030303020204" pitchFamily="34" charset="0"/>
              </a:rPr>
              <a:t>“</a:t>
            </a:r>
            <a:r>
              <a:rPr lang="en-US" sz="3200" b="1" i="1" u="sng" dirty="0">
                <a:latin typeface="Candara" panose="020E0502030303020204" pitchFamily="34" charset="0"/>
              </a:rPr>
              <a:t>UNTO</a:t>
            </a:r>
            <a:r>
              <a:rPr lang="en-US" sz="3200" b="1" i="1" dirty="0">
                <a:latin typeface="Candara" panose="020E0502030303020204" pitchFamily="34" charset="0"/>
              </a:rPr>
              <a:t>”</a:t>
            </a:r>
            <a:endParaRPr lang="en-US" sz="3200" i="1" dirty="0">
              <a:latin typeface="Candara" panose="020E0502030303020204" pitchFamily="34" charset="0"/>
            </a:endParaRPr>
          </a:p>
          <a:p>
            <a:pPr algn="ctr">
              <a:lnSpc>
                <a:spcPts val="2700"/>
              </a:lnSpc>
            </a:pPr>
            <a:r>
              <a:rPr lang="en-US" sz="2800" i="1" dirty="0">
                <a:latin typeface="Candara" panose="020E0502030303020204" pitchFamily="34" charset="0"/>
              </a:rPr>
              <a:t>Acts 11:18</a:t>
            </a:r>
          </a:p>
        </p:txBody>
      </p:sp>
      <p:sp>
        <p:nvSpPr>
          <p:cNvPr id="13" name="TextBox 12"/>
          <p:cNvSpPr txBox="1"/>
          <p:nvPr/>
        </p:nvSpPr>
        <p:spPr>
          <a:xfrm>
            <a:off x="1088359" y="2716398"/>
            <a:ext cx="3155000" cy="939231"/>
          </a:xfrm>
          <a:prstGeom prst="rect">
            <a:avLst/>
          </a:prstGeom>
          <a:solidFill>
            <a:schemeClr val="accent1">
              <a:lumMod val="20000"/>
              <a:lumOff val="80000"/>
            </a:schemeClr>
          </a:solidFill>
          <a:effectLst>
            <a:outerShdw blurRad="76200" dir="18900000" sy="23000" kx="-1200000" algn="bl" rotWithShape="0">
              <a:prstClr val="black">
                <a:alpha val="20000"/>
              </a:prstClr>
            </a:outerShdw>
          </a:effectLst>
        </p:spPr>
        <p:txBody>
          <a:bodyPr wrap="square" rtlCol="0">
            <a:spAutoFit/>
          </a:bodyPr>
          <a:lstStyle/>
          <a:p>
            <a:pPr algn="ctr"/>
            <a:r>
              <a:rPr lang="en-US" sz="3200" b="1" dirty="0">
                <a:latin typeface="Candara" panose="020E0502030303020204" pitchFamily="34" charset="0"/>
              </a:rPr>
              <a:t>Confess </a:t>
            </a:r>
            <a:r>
              <a:rPr lang="en-US" sz="3200" b="1" i="1" dirty="0">
                <a:latin typeface="Candara" panose="020E0502030303020204" pitchFamily="34" charset="0"/>
              </a:rPr>
              <a:t>“</a:t>
            </a:r>
            <a:r>
              <a:rPr lang="en-US" sz="3200" b="1" i="1" u="sng" dirty="0">
                <a:latin typeface="Candara" panose="020E0502030303020204" pitchFamily="34" charset="0"/>
              </a:rPr>
              <a:t>UNTO</a:t>
            </a:r>
            <a:r>
              <a:rPr lang="en-US" sz="3200" b="1" i="1" dirty="0">
                <a:latin typeface="Candara" panose="020E0502030303020204" pitchFamily="34" charset="0"/>
              </a:rPr>
              <a:t>”</a:t>
            </a:r>
          </a:p>
          <a:p>
            <a:pPr algn="ctr">
              <a:lnSpc>
                <a:spcPts val="2700"/>
              </a:lnSpc>
            </a:pPr>
            <a:r>
              <a:rPr lang="en-US" sz="2800" i="1" dirty="0">
                <a:latin typeface="Candara" panose="020E0502030303020204" pitchFamily="34" charset="0"/>
              </a:rPr>
              <a:t>Rom. 10:10</a:t>
            </a:r>
          </a:p>
        </p:txBody>
      </p:sp>
      <p:sp>
        <p:nvSpPr>
          <p:cNvPr id="3" name="Arrow: Right 2">
            <a:extLst>
              <a:ext uri="{FF2B5EF4-FFF2-40B4-BE49-F238E27FC236}">
                <a16:creationId xmlns:a16="http://schemas.microsoft.com/office/drawing/2014/main" id="{19DDAC07-2C9A-4D2A-8E40-FE57E3794FB8}"/>
              </a:ext>
            </a:extLst>
          </p:cNvPr>
          <p:cNvSpPr/>
          <p:nvPr/>
        </p:nvSpPr>
        <p:spPr>
          <a:xfrm rot="18570995">
            <a:off x="461412" y="4862184"/>
            <a:ext cx="571500" cy="21214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Arrow: Right 15">
            <a:extLst>
              <a:ext uri="{FF2B5EF4-FFF2-40B4-BE49-F238E27FC236}">
                <a16:creationId xmlns:a16="http://schemas.microsoft.com/office/drawing/2014/main" id="{FE06C8A9-1C52-468C-BC5F-E96CB698FB42}"/>
              </a:ext>
            </a:extLst>
          </p:cNvPr>
          <p:cNvSpPr/>
          <p:nvPr/>
        </p:nvSpPr>
        <p:spPr>
          <a:xfrm rot="18570995">
            <a:off x="926523" y="3629539"/>
            <a:ext cx="571500" cy="21214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Rounded Corners 18">
            <a:extLst>
              <a:ext uri="{FF2B5EF4-FFF2-40B4-BE49-F238E27FC236}">
                <a16:creationId xmlns:a16="http://schemas.microsoft.com/office/drawing/2014/main" id="{26154B11-965E-42C2-874D-692AF4A788BD}"/>
              </a:ext>
            </a:extLst>
          </p:cNvPr>
          <p:cNvSpPr/>
          <p:nvPr/>
        </p:nvSpPr>
        <p:spPr>
          <a:xfrm>
            <a:off x="5853751" y="2263604"/>
            <a:ext cx="2855807" cy="403620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ndara" panose="020E0502030303020204" pitchFamily="34" charset="0"/>
              </a:rPr>
              <a:t>The location</a:t>
            </a:r>
          </a:p>
          <a:p>
            <a:pPr algn="ctr">
              <a:lnSpc>
                <a:spcPts val="3400"/>
              </a:lnSpc>
            </a:pPr>
            <a:r>
              <a:rPr lang="en-US" sz="3200" b="1" dirty="0">
                <a:solidFill>
                  <a:schemeClr val="tx1"/>
                </a:solidFill>
                <a:latin typeface="Candara" panose="020E0502030303020204" pitchFamily="34" charset="0"/>
              </a:rPr>
              <a:t>of </a:t>
            </a:r>
          </a:p>
          <a:p>
            <a:pPr algn="ctr">
              <a:spcBef>
                <a:spcPts val="1800"/>
              </a:spcBef>
            </a:pPr>
            <a:r>
              <a:rPr lang="en-US" sz="3200" b="1" i="1" dirty="0">
                <a:solidFill>
                  <a:schemeClr val="tx1"/>
                </a:solidFill>
                <a:latin typeface="Candara" panose="020E0502030303020204" pitchFamily="34" charset="0"/>
              </a:rPr>
              <a:t>“ALL</a:t>
            </a:r>
          </a:p>
          <a:p>
            <a:pPr algn="ctr"/>
            <a:r>
              <a:rPr lang="en-US" sz="3200" b="1" i="1" dirty="0">
                <a:solidFill>
                  <a:schemeClr val="tx1"/>
                </a:solidFill>
                <a:latin typeface="Candara" panose="020E0502030303020204" pitchFamily="34" charset="0"/>
              </a:rPr>
              <a:t>SPIRITUAL</a:t>
            </a:r>
          </a:p>
          <a:p>
            <a:pPr algn="ctr"/>
            <a:r>
              <a:rPr lang="en-US" sz="3200" b="1" i="1" dirty="0">
                <a:solidFill>
                  <a:schemeClr val="tx1"/>
                </a:solidFill>
                <a:latin typeface="Candara" panose="020E0502030303020204" pitchFamily="34" charset="0"/>
              </a:rPr>
              <a:t>BLESSINGS”</a:t>
            </a:r>
          </a:p>
          <a:p>
            <a:pPr algn="ctr"/>
            <a:r>
              <a:rPr lang="en-US" sz="2400" i="1" dirty="0">
                <a:solidFill>
                  <a:schemeClr val="tx1"/>
                </a:solidFill>
                <a:latin typeface="Candara" panose="020E0502030303020204" pitchFamily="34" charset="0"/>
              </a:rPr>
              <a:t>Eph. 1:3</a:t>
            </a:r>
          </a:p>
        </p:txBody>
      </p:sp>
      <p:sp>
        <p:nvSpPr>
          <p:cNvPr id="14" name="Up Arrow 13"/>
          <p:cNvSpPr/>
          <p:nvPr/>
        </p:nvSpPr>
        <p:spPr>
          <a:xfrm rot="5400000">
            <a:off x="3070473" y="-63405"/>
            <a:ext cx="1558031" cy="4188221"/>
          </a:xfrm>
          <a:prstGeom prst="upArrow">
            <a:avLst>
              <a:gd name="adj1" fmla="val 64016"/>
              <a:gd name="adj2" fmla="val 55623"/>
            </a:avLst>
          </a:prstGeom>
          <a:solidFill>
            <a:schemeClr val="accent1">
              <a:lumMod val="20000"/>
              <a:lumOff val="8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p:cNvSpPr txBox="1"/>
          <p:nvPr/>
        </p:nvSpPr>
        <p:spPr>
          <a:xfrm>
            <a:off x="1689300" y="1447800"/>
            <a:ext cx="3577154" cy="1029577"/>
          </a:xfrm>
          <a:prstGeom prst="rect">
            <a:avLst/>
          </a:prstGeom>
          <a:noFill/>
        </p:spPr>
        <p:txBody>
          <a:bodyPr wrap="square" rtlCol="0">
            <a:spAutoFit/>
          </a:bodyPr>
          <a:lstStyle/>
          <a:p>
            <a:pPr algn="ctr"/>
            <a:r>
              <a:rPr lang="en-US" sz="3600" b="1" i="1" dirty="0">
                <a:latin typeface="Candara" panose="020E0502030303020204" pitchFamily="34" charset="0"/>
              </a:rPr>
              <a:t>“Baptized </a:t>
            </a:r>
            <a:r>
              <a:rPr lang="en-US" sz="4000" b="1" i="1" u="sng" dirty="0">
                <a:solidFill>
                  <a:srgbClr val="FF0000"/>
                </a:solidFill>
                <a:effectLst>
                  <a:outerShdw blurRad="38100" dist="38100" dir="2700000" algn="tl">
                    <a:srgbClr val="000000">
                      <a:alpha val="43137"/>
                    </a:srgbClr>
                  </a:outerShdw>
                </a:effectLst>
                <a:latin typeface="Candara" panose="020E0502030303020204" pitchFamily="34" charset="0"/>
              </a:rPr>
              <a:t>INTO</a:t>
            </a:r>
            <a:r>
              <a:rPr lang="en-US" sz="3600" b="1" i="1" dirty="0">
                <a:latin typeface="Candara" panose="020E0502030303020204" pitchFamily="34" charset="0"/>
              </a:rPr>
              <a:t>”</a:t>
            </a:r>
          </a:p>
          <a:p>
            <a:pPr algn="ctr">
              <a:lnSpc>
                <a:spcPts val="2500"/>
              </a:lnSpc>
            </a:pPr>
            <a:r>
              <a:rPr lang="en-US" sz="2400" i="1" dirty="0">
                <a:latin typeface="Candara" panose="020E0502030303020204" pitchFamily="34" charset="0"/>
              </a:rPr>
              <a:t>Rom. 6:3-6; </a:t>
            </a:r>
            <a:r>
              <a:rPr lang="en-US" sz="2400" dirty="0">
                <a:latin typeface="Candara" panose="020E0502030303020204" pitchFamily="34" charset="0"/>
              </a:rPr>
              <a:t>Gal. 3:26, 27</a:t>
            </a:r>
          </a:p>
        </p:txBody>
      </p:sp>
      <p:sp>
        <p:nvSpPr>
          <p:cNvPr id="17" name="Arrow: Right 16">
            <a:extLst>
              <a:ext uri="{FF2B5EF4-FFF2-40B4-BE49-F238E27FC236}">
                <a16:creationId xmlns:a16="http://schemas.microsoft.com/office/drawing/2014/main" id="{99F41A62-C0B2-4AAD-A761-A792AB4222C1}"/>
              </a:ext>
            </a:extLst>
          </p:cNvPr>
          <p:cNvSpPr/>
          <p:nvPr/>
        </p:nvSpPr>
        <p:spPr>
          <a:xfrm rot="18570995">
            <a:off x="1455711" y="2445464"/>
            <a:ext cx="571500" cy="21214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itle 19">
            <a:extLst>
              <a:ext uri="{FF2B5EF4-FFF2-40B4-BE49-F238E27FC236}">
                <a16:creationId xmlns:a16="http://schemas.microsoft.com/office/drawing/2014/main" id="{372D0FA0-657B-414E-8EC4-06D3D7B4A0EB}"/>
              </a:ext>
            </a:extLst>
          </p:cNvPr>
          <p:cNvSpPr>
            <a:spLocks noGrp="1"/>
          </p:cNvSpPr>
          <p:nvPr>
            <p:ph type="title"/>
          </p:nvPr>
        </p:nvSpPr>
        <p:spPr>
          <a:xfrm>
            <a:off x="228600" y="333513"/>
            <a:ext cx="8705214" cy="836550"/>
          </a:xfrm>
          <a:solidFill>
            <a:schemeClr val="accent1">
              <a:lumMod val="20000"/>
              <a:lumOff val="80000"/>
            </a:schemeClr>
          </a:solidFill>
          <a:effectLst>
            <a:outerShdw blurRad="76200" dir="18900000" sy="23000" kx="-1200000" algn="bl" rotWithShape="0">
              <a:prstClr val="black">
                <a:alpha val="20000"/>
              </a:prstClr>
            </a:outerShdw>
          </a:effectLst>
        </p:spPr>
        <p:txBody>
          <a:bodyPr>
            <a:noAutofit/>
          </a:bodyPr>
          <a:lstStyle/>
          <a:p>
            <a:r>
              <a:rPr lang="en-US" sz="5300" b="1" i="1" dirty="0">
                <a:latin typeface="Candara" panose="020E0502030303020204" pitchFamily="34" charset="0"/>
              </a:rPr>
              <a:t>Unto – unto – unto – </a:t>
            </a:r>
            <a:r>
              <a:rPr lang="en-US" sz="5300" b="1" i="1" dirty="0">
                <a:solidFill>
                  <a:srgbClr val="FF0000"/>
                </a:solidFill>
                <a:effectLst>
                  <a:outerShdw blurRad="38100" dist="38100" dir="2700000" algn="tl">
                    <a:srgbClr val="000000">
                      <a:alpha val="43137"/>
                    </a:srgbClr>
                  </a:outerShdw>
                </a:effectLst>
                <a:latin typeface="Candara" panose="020E0502030303020204" pitchFamily="34" charset="0"/>
              </a:rPr>
              <a:t>into</a:t>
            </a:r>
          </a:p>
        </p:txBody>
      </p:sp>
      <p:sp>
        <p:nvSpPr>
          <p:cNvPr id="2" name="Slide Number Placeholder 1">
            <a:extLst>
              <a:ext uri="{FF2B5EF4-FFF2-40B4-BE49-F238E27FC236}">
                <a16:creationId xmlns:a16="http://schemas.microsoft.com/office/drawing/2014/main" id="{F198DA64-5152-0C3C-6DF1-C9A602315E9F}"/>
              </a:ext>
            </a:extLst>
          </p:cNvPr>
          <p:cNvSpPr>
            <a:spLocks noGrp="1"/>
          </p:cNvSpPr>
          <p:nvPr>
            <p:ph type="sldNum" sz="quarter" idx="12"/>
          </p:nvPr>
        </p:nvSpPr>
        <p:spPr/>
        <p:txBody>
          <a:bodyPr/>
          <a:lstStyle/>
          <a:p>
            <a:fld id="{AA1C8E8E-3A1B-4287-BF1F-0DA41409E555}" type="slidenum">
              <a:rPr lang="en-US" altLang="en-US" smtClean="0"/>
              <a:pPr/>
              <a:t>20</a:t>
            </a:fld>
            <a:endParaRPr lang="en-US" altLang="en-US"/>
          </a:p>
        </p:txBody>
      </p:sp>
    </p:spTree>
    <p:extLst>
      <p:ext uri="{BB962C8B-B14F-4D97-AF65-F5344CB8AC3E}">
        <p14:creationId xmlns:p14="http://schemas.microsoft.com/office/powerpoint/2010/main" val="2119543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1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500"/>
                                        <p:tgtEl>
                                          <p:spTgt spid="1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750"/>
                                        <p:tgtEl>
                                          <p:spTgt spid="17"/>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500"/>
                                        <p:tgtEl>
                                          <p:spTgt spid="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500"/>
                                        <p:tgtEl>
                                          <p:spTgt spid="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750"/>
                                        <p:tgtEl>
                                          <p:spTgt spid="19"/>
                                        </p:tgtEl>
                                      </p:cBhvr>
                                    </p:animEffect>
                                    <p:set>
                                      <p:cBhvr>
                                        <p:cTn id="49" dur="1" fill="hold">
                                          <p:stCondLst>
                                            <p:cond delay="749"/>
                                          </p:stCondLst>
                                        </p:cTn>
                                        <p:tgtEl>
                                          <p:spTgt spid="19"/>
                                        </p:tgtEl>
                                        <p:attrNameLst>
                                          <p:attrName>style.visibility</p:attrName>
                                        </p:attrNameLst>
                                      </p:cBhvr>
                                      <p:to>
                                        <p:strVal val="hidden"/>
                                      </p:to>
                                    </p:set>
                                  </p:childTnLst>
                                </p:cTn>
                              </p:par>
                            </p:childTnLst>
                          </p:cTn>
                        </p:par>
                        <p:par>
                          <p:cTn id="50" fill="hold">
                            <p:stCondLst>
                              <p:cond delay="750"/>
                            </p:stCondLst>
                            <p:childTnLst>
                              <p:par>
                                <p:cTn id="51" presetID="10"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childTnLst>
                                </p:cTn>
                              </p:par>
                            </p:childTnLst>
                          </p:cTn>
                        </p:par>
                        <p:par>
                          <p:cTn id="54" fill="hold">
                            <p:stCondLst>
                              <p:cond delay="175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childTnLst>
                                </p:cTn>
                              </p:par>
                            </p:childTnLst>
                          </p:cTn>
                        </p:par>
                        <p:par>
                          <p:cTn id="58" fill="hold">
                            <p:stCondLst>
                              <p:cond delay="2750"/>
                            </p:stCondLst>
                            <p:childTnLst>
                              <p:par>
                                <p:cTn id="59" presetID="10"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childTnLst>
                                </p:cTn>
                              </p:par>
                            </p:childTnLst>
                          </p:cTn>
                        </p:par>
                        <p:par>
                          <p:cTn id="62" fill="hold">
                            <p:stCondLst>
                              <p:cond delay="3750"/>
                            </p:stCondLst>
                            <p:childTnLst>
                              <p:par>
                                <p:cTn id="63" presetID="10" presetClass="entr" presetSubtype="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childTnLst>
                                </p:cTn>
                              </p:par>
                            </p:childTnLst>
                          </p:cTn>
                        </p:par>
                        <p:par>
                          <p:cTn id="66" fill="hold">
                            <p:stCondLst>
                              <p:cond delay="4750"/>
                            </p:stCondLst>
                            <p:childTnLst>
                              <p:par>
                                <p:cTn id="67" presetID="10"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animBg="1"/>
      <p:bldP spid="12" grpId="0" animBg="1"/>
      <p:bldP spid="13" grpId="0" animBg="1"/>
      <p:bldP spid="3" grpId="0" animBg="1"/>
      <p:bldP spid="16" grpId="0" animBg="1"/>
      <p:bldP spid="19" grpId="0" animBg="1"/>
      <p:bldP spid="19" grpId="1" animBg="1"/>
      <p:bldP spid="14" grpId="0" animBg="1"/>
      <p:bldP spid="15"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74E8ADF1-216D-4B73-9121-E2C639B62B1A}"/>
              </a:ext>
            </a:extLst>
          </p:cNvPr>
          <p:cNvSpPr>
            <a:spLocks noGrp="1" noChangeArrowheads="1"/>
          </p:cNvSpPr>
          <p:nvPr>
            <p:ph type="title"/>
          </p:nvPr>
        </p:nvSpPr>
        <p:spPr>
          <a:xfrm>
            <a:off x="407398" y="308013"/>
            <a:ext cx="8343274" cy="1148297"/>
          </a:xfrm>
          <a:solidFill>
            <a:schemeClr val="bg1"/>
          </a:solidFill>
          <a:effectLst>
            <a:glow rad="228600">
              <a:schemeClr val="accent2">
                <a:satMod val="175000"/>
                <a:alpha val="40000"/>
              </a:schemeClr>
            </a:glow>
          </a:effectLst>
        </p:spPr>
        <p:txBody>
          <a:bodyPr anchor="b">
            <a:normAutofit/>
          </a:bodyPr>
          <a:lstStyle/>
          <a:p>
            <a:pPr algn="ctr">
              <a:lnSpc>
                <a:spcPts val="3500"/>
              </a:lnSpc>
              <a:spcBef>
                <a:spcPts val="600"/>
              </a:spcBef>
              <a:spcAft>
                <a:spcPts val="600"/>
              </a:spcAft>
            </a:pPr>
            <a:r>
              <a:rPr lang="en-US" altLang="en-US" sz="4800" b="1" i="1" dirty="0">
                <a:latin typeface="Candara" panose="020E0502030303020204" pitchFamily="34" charset="0"/>
              </a:rPr>
              <a:t>“…what shall we do?”</a:t>
            </a:r>
            <a:br>
              <a:rPr lang="en-US" altLang="en-US" sz="4800" b="1" dirty="0">
                <a:latin typeface="Candara" panose="020E0502030303020204" pitchFamily="34" charset="0"/>
              </a:rPr>
            </a:br>
            <a:r>
              <a:rPr lang="en-US" altLang="en-US" sz="2700" i="1" dirty="0">
                <a:latin typeface="Candara" panose="020E0502030303020204" pitchFamily="34" charset="0"/>
              </a:rPr>
              <a:t>Acts 2:37</a:t>
            </a:r>
          </a:p>
        </p:txBody>
      </p:sp>
      <p:sp>
        <p:nvSpPr>
          <p:cNvPr id="3" name="Content Placeholder 2">
            <a:extLst>
              <a:ext uri="{FF2B5EF4-FFF2-40B4-BE49-F238E27FC236}">
                <a16:creationId xmlns:a16="http://schemas.microsoft.com/office/drawing/2014/main" id="{1959FB85-40D8-42E0-9AF8-5F2EFDAAE6DA}"/>
              </a:ext>
            </a:extLst>
          </p:cNvPr>
          <p:cNvSpPr>
            <a:spLocks noGrp="1"/>
          </p:cNvSpPr>
          <p:nvPr>
            <p:ph idx="1"/>
          </p:nvPr>
        </p:nvSpPr>
        <p:spPr>
          <a:xfrm>
            <a:off x="407398" y="1773010"/>
            <a:ext cx="8353806" cy="4809110"/>
          </a:xfrm>
          <a:solidFill>
            <a:schemeClr val="bg1"/>
          </a:solidFill>
          <a:effectLst>
            <a:glow rad="228600">
              <a:schemeClr val="accent2">
                <a:satMod val="175000"/>
                <a:alpha val="40000"/>
              </a:schemeClr>
            </a:glow>
          </a:effectLst>
        </p:spPr>
        <p:txBody>
          <a:bodyPr anchor="t">
            <a:normAutofit fontScale="92500" lnSpcReduction="10000"/>
          </a:bodyPr>
          <a:lstStyle/>
          <a:p>
            <a:pPr>
              <a:spcBef>
                <a:spcPts val="338"/>
              </a:spcBef>
              <a:defRPr/>
            </a:pPr>
            <a:r>
              <a:rPr lang="en-US" altLang="en-US" sz="3900" b="1" dirty="0">
                <a:latin typeface="Candara" panose="020E0502030303020204" pitchFamily="34" charset="0"/>
                <a:cs typeface="Arial" panose="020B0604020202020204" pitchFamily="34" charset="0"/>
              </a:rPr>
              <a:t>Alien sinners must…</a:t>
            </a:r>
          </a:p>
          <a:p>
            <a:pPr lvl="1">
              <a:spcBef>
                <a:spcPts val="338"/>
              </a:spcBef>
              <a:defRPr/>
            </a:pPr>
            <a:r>
              <a:rPr lang="en-US" altLang="en-US" sz="3200" dirty="0">
                <a:latin typeface="Candara" panose="020E0502030303020204" pitchFamily="34" charset="0"/>
                <a:cs typeface="Arial" panose="020B0604020202020204" pitchFamily="34" charset="0"/>
              </a:rPr>
              <a:t>Hear the Gospel – </a:t>
            </a:r>
            <a:r>
              <a:rPr lang="en-US" altLang="en-US" sz="3200" i="1" dirty="0">
                <a:latin typeface="Candara" panose="020E0502030303020204" pitchFamily="34" charset="0"/>
                <a:cs typeface="Arial" panose="020B0604020202020204" pitchFamily="34" charset="0"/>
              </a:rPr>
              <a:t>Rom. 10:17</a:t>
            </a:r>
          </a:p>
          <a:p>
            <a:pPr lvl="1">
              <a:spcBef>
                <a:spcPts val="338"/>
              </a:spcBef>
              <a:defRPr/>
            </a:pPr>
            <a:r>
              <a:rPr lang="en-US" altLang="en-US" sz="3200" dirty="0">
                <a:latin typeface="Candara" panose="020E0502030303020204" pitchFamily="34" charset="0"/>
                <a:cs typeface="Arial" panose="020B0604020202020204" pitchFamily="34" charset="0"/>
              </a:rPr>
              <a:t>Believe – </a:t>
            </a:r>
            <a:r>
              <a:rPr lang="en-US" altLang="en-US" sz="3200" i="1" dirty="0">
                <a:latin typeface="Candara" panose="020E0502030303020204" pitchFamily="34" charset="0"/>
                <a:cs typeface="Arial" panose="020B0604020202020204" pitchFamily="34" charset="0"/>
              </a:rPr>
              <a:t>John 8:24</a:t>
            </a:r>
          </a:p>
          <a:p>
            <a:pPr lvl="1">
              <a:spcBef>
                <a:spcPts val="338"/>
              </a:spcBef>
              <a:defRPr/>
            </a:pPr>
            <a:r>
              <a:rPr lang="en-US" altLang="en-US" sz="3200" dirty="0">
                <a:latin typeface="Candara" panose="020E0502030303020204" pitchFamily="34" charset="0"/>
                <a:cs typeface="Arial" panose="020B0604020202020204" pitchFamily="34" charset="0"/>
              </a:rPr>
              <a:t>Repent – </a:t>
            </a:r>
            <a:r>
              <a:rPr lang="en-US" altLang="en-US" sz="3200" i="1" dirty="0">
                <a:latin typeface="Candara" panose="020E0502030303020204" pitchFamily="34" charset="0"/>
                <a:cs typeface="Arial" panose="020B0604020202020204" pitchFamily="34" charset="0"/>
              </a:rPr>
              <a:t>Acts 17:30</a:t>
            </a:r>
          </a:p>
          <a:p>
            <a:pPr lvl="1">
              <a:spcBef>
                <a:spcPts val="338"/>
              </a:spcBef>
              <a:defRPr/>
            </a:pPr>
            <a:r>
              <a:rPr lang="en-US" altLang="en-US" sz="3200" dirty="0">
                <a:latin typeface="Candara" panose="020E0502030303020204" pitchFamily="34" charset="0"/>
                <a:cs typeface="Arial" panose="020B0604020202020204" pitchFamily="34" charset="0"/>
              </a:rPr>
              <a:t>Confess Christ – </a:t>
            </a:r>
            <a:r>
              <a:rPr lang="en-US" altLang="en-US" sz="3200" i="1" dirty="0">
                <a:latin typeface="Candara" panose="020E0502030303020204" pitchFamily="34" charset="0"/>
                <a:cs typeface="Arial" panose="020B0604020202020204" pitchFamily="34" charset="0"/>
              </a:rPr>
              <a:t>Matt. 10:32</a:t>
            </a:r>
          </a:p>
          <a:p>
            <a:pPr lvl="1">
              <a:spcBef>
                <a:spcPts val="338"/>
              </a:spcBef>
              <a:defRPr/>
            </a:pPr>
            <a:r>
              <a:rPr lang="en-US" altLang="en-US" sz="3200" dirty="0">
                <a:latin typeface="Candara" panose="020E0502030303020204" pitchFamily="34" charset="0"/>
                <a:cs typeface="Arial" panose="020B0604020202020204" pitchFamily="34" charset="0"/>
              </a:rPr>
              <a:t>Be baptized for the remission of sins </a:t>
            </a:r>
            <a:r>
              <a:rPr lang="en-US" altLang="en-US" sz="3200" i="1" dirty="0">
                <a:latin typeface="Candara" panose="020E0502030303020204" pitchFamily="34" charset="0"/>
                <a:cs typeface="Arial" panose="020B0604020202020204" pitchFamily="34" charset="0"/>
              </a:rPr>
              <a:t>– Acts 2:38</a:t>
            </a:r>
          </a:p>
          <a:p>
            <a:pPr>
              <a:defRPr/>
            </a:pPr>
            <a:r>
              <a:rPr lang="en-US" altLang="en-US" sz="3900" b="1" dirty="0">
                <a:latin typeface="Candara" panose="020E0502030303020204" pitchFamily="34" charset="0"/>
                <a:cs typeface="Arial" panose="020B0604020202020204" pitchFamily="34" charset="0"/>
              </a:rPr>
              <a:t>An erring child of God must…</a:t>
            </a:r>
          </a:p>
          <a:p>
            <a:pPr lvl="1">
              <a:spcBef>
                <a:spcPts val="338"/>
              </a:spcBef>
              <a:defRPr/>
            </a:pPr>
            <a:r>
              <a:rPr lang="en-US" altLang="en-US" sz="3000" dirty="0">
                <a:latin typeface="Candara" panose="020E0502030303020204" pitchFamily="34" charset="0"/>
                <a:cs typeface="Arial" panose="020B0604020202020204" pitchFamily="34" charset="0"/>
              </a:rPr>
              <a:t>Repent and Pray for Forgiveness – 1 John 1:7-9</a:t>
            </a:r>
          </a:p>
          <a:p>
            <a:pPr>
              <a:buFont typeface="Wingdings" panose="05000000000000000000" pitchFamily="2" charset="2"/>
              <a:buChar char="§"/>
              <a:defRPr/>
            </a:pPr>
            <a:r>
              <a:rPr lang="en-US" altLang="en-US" sz="3900" b="1" dirty="0">
                <a:latin typeface="Candara" panose="020E0502030303020204" pitchFamily="34" charset="0"/>
                <a:cs typeface="Arial" panose="020B0604020202020204" pitchFamily="34" charset="0"/>
              </a:rPr>
              <a:t>Christians must be </a:t>
            </a:r>
            <a:r>
              <a:rPr lang="en-US" altLang="en-US" sz="3900" b="1" i="1" dirty="0">
                <a:latin typeface="Candara" panose="020E0502030303020204" pitchFamily="34" charset="0"/>
                <a:cs typeface="Arial" panose="020B0604020202020204" pitchFamily="34" charset="0"/>
              </a:rPr>
              <a:t>“faithful </a:t>
            </a:r>
            <a:r>
              <a:rPr lang="en-US" altLang="en-US" sz="3900" b="1" i="1" u="sng" dirty="0">
                <a:latin typeface="Candara" panose="020E0502030303020204" pitchFamily="34" charset="0"/>
                <a:cs typeface="Arial" panose="020B0604020202020204" pitchFamily="34" charset="0"/>
              </a:rPr>
              <a:t>unto</a:t>
            </a:r>
            <a:r>
              <a:rPr lang="en-US" altLang="en-US" sz="3900" b="1" i="1" dirty="0">
                <a:latin typeface="Candara" panose="020E0502030303020204" pitchFamily="34" charset="0"/>
                <a:cs typeface="Arial" panose="020B0604020202020204" pitchFamily="34" charset="0"/>
              </a:rPr>
              <a:t> death”</a:t>
            </a:r>
            <a:endParaRPr lang="en-US" altLang="en-US" sz="3900" i="1" dirty="0">
              <a:latin typeface="Candara" panose="020E0502030303020204" pitchFamily="34" charset="0"/>
              <a:cs typeface="Arial" panose="020B0604020202020204" pitchFamily="34" charset="0"/>
            </a:endParaRPr>
          </a:p>
          <a:p>
            <a:pPr lvl="1">
              <a:buFont typeface="Wingdings" panose="05000000000000000000" pitchFamily="2" charset="2"/>
              <a:buChar char="§"/>
              <a:defRPr/>
            </a:pPr>
            <a:r>
              <a:rPr lang="en-US" altLang="en-US" sz="3000" i="1" dirty="0">
                <a:latin typeface="Candara" panose="020E0502030303020204" pitchFamily="34" charset="0"/>
                <a:cs typeface="Arial" panose="020B0604020202020204" pitchFamily="34" charset="0"/>
              </a:rPr>
              <a:t>Rev. 2:10</a:t>
            </a:r>
          </a:p>
        </p:txBody>
      </p:sp>
      <p:sp>
        <p:nvSpPr>
          <p:cNvPr id="2" name="Slide Number Placeholder 1">
            <a:extLst>
              <a:ext uri="{FF2B5EF4-FFF2-40B4-BE49-F238E27FC236}">
                <a16:creationId xmlns:a16="http://schemas.microsoft.com/office/drawing/2014/main" id="{82BABEB5-2601-6461-7D0D-538D55295E3D}"/>
              </a:ext>
            </a:extLst>
          </p:cNvPr>
          <p:cNvSpPr>
            <a:spLocks noGrp="1"/>
          </p:cNvSpPr>
          <p:nvPr>
            <p:ph type="sldNum" sz="quarter" idx="12"/>
          </p:nvPr>
        </p:nvSpPr>
        <p:spPr>
          <a:xfrm>
            <a:off x="8382000" y="6468490"/>
            <a:ext cx="480060" cy="389510"/>
          </a:xfrm>
        </p:spPr>
        <p:txBody>
          <a:bodyPr/>
          <a:lstStyle/>
          <a:p>
            <a:fld id="{AA1C8E8E-3A1B-4287-BF1F-0DA41409E555}" type="slidenum">
              <a:rPr lang="en-US" altLang="en-US" smtClean="0"/>
              <a:pPr/>
              <a:t>21</a:t>
            </a:fld>
            <a:endParaRPr lang="en-US" altLang="en-US" dirty="0"/>
          </a:p>
        </p:txBody>
      </p:sp>
    </p:spTree>
    <p:extLst>
      <p:ext uri="{BB962C8B-B14F-4D97-AF65-F5344CB8AC3E}">
        <p14:creationId xmlns:p14="http://schemas.microsoft.com/office/powerpoint/2010/main" val="25001979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750"/>
                                        <p:tgtEl>
                                          <p:spTgt spid="3">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5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75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75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750"/>
                                        <p:tgtEl>
                                          <p:spTgt spid="3">
                                            <p:txEl>
                                              <p:pRg st="5" end="5"/>
                                            </p:txEl>
                                          </p:spTgt>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750"/>
                                        <p:tgtEl>
                                          <p:spTgt spid="3">
                                            <p:txEl>
                                              <p:pRg st="6" end="6"/>
                                            </p:txEl>
                                          </p:spTgt>
                                        </p:tgtEl>
                                      </p:cBhvr>
                                    </p:animEffect>
                                  </p:childTnLst>
                                </p:cTn>
                              </p:par>
                            </p:childTnLst>
                          </p:cTn>
                        </p:par>
                        <p:par>
                          <p:cTn id="31" fill="hold">
                            <p:stCondLst>
                              <p:cond delay="2250"/>
                            </p:stCondLst>
                            <p:childTnLst>
                              <p:par>
                                <p:cTn id="32" presetID="10" presetClass="entr" presetSubtype="0"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750"/>
                                        <p:tgtEl>
                                          <p:spTgt spid="3">
                                            <p:txEl>
                                              <p:pRg st="7" end="7"/>
                                            </p:txEl>
                                          </p:spTgt>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750"/>
                                        <p:tgtEl>
                                          <p:spTgt spid="3">
                                            <p:txEl>
                                              <p:pRg st="8" end="8"/>
                                            </p:txEl>
                                          </p:spTgt>
                                        </p:tgtEl>
                                      </p:cBhvr>
                                    </p:animEffect>
                                  </p:childTnLst>
                                </p:cTn>
                              </p:par>
                            </p:childTnLst>
                          </p:cTn>
                        </p:par>
                        <p:par>
                          <p:cTn id="39" fill="hold">
                            <p:stCondLst>
                              <p:cond delay="3750"/>
                            </p:stCondLst>
                            <p:childTnLst>
                              <p:par>
                                <p:cTn id="40" presetID="10" presetClass="entr" presetSubtype="0" fill="hold" grpId="0" nodeType="after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7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743D7-35AF-4B72-B37A-962AA943AE4C}"/>
              </a:ext>
            </a:extLst>
          </p:cNvPr>
          <p:cNvSpPr>
            <a:spLocks noGrp="1"/>
          </p:cNvSpPr>
          <p:nvPr>
            <p:ph type="title"/>
          </p:nvPr>
        </p:nvSpPr>
        <p:spPr>
          <a:xfrm>
            <a:off x="450056" y="409750"/>
            <a:ext cx="6400800" cy="742950"/>
          </a:xfrm>
        </p:spPr>
        <p:txBody>
          <a:bodyPr>
            <a:noAutofit/>
          </a:bodyPr>
          <a:lstStyle/>
          <a:p>
            <a:pPr>
              <a:defRPr/>
            </a:pPr>
            <a:r>
              <a:rPr lang="en-US" sz="4400" b="1" i="1" dirty="0">
                <a:latin typeface="Candara" panose="020E0502030303020204" pitchFamily="34" charset="0"/>
              </a:rPr>
              <a:t>“In” </a:t>
            </a:r>
            <a:r>
              <a:rPr lang="en-US" sz="4400" b="1" dirty="0">
                <a:latin typeface="Candara" panose="020E0502030303020204" pitchFamily="34" charset="0"/>
              </a:rPr>
              <a:t>Christ</a:t>
            </a:r>
          </a:p>
        </p:txBody>
      </p:sp>
      <p:sp>
        <p:nvSpPr>
          <p:cNvPr id="3" name="Content Placeholder 2">
            <a:extLst>
              <a:ext uri="{FF2B5EF4-FFF2-40B4-BE49-F238E27FC236}">
                <a16:creationId xmlns:a16="http://schemas.microsoft.com/office/drawing/2014/main" id="{2EC6F71E-3FBE-4946-B8B9-302C9EF1A5A7}"/>
              </a:ext>
            </a:extLst>
          </p:cNvPr>
          <p:cNvSpPr>
            <a:spLocks noGrp="1"/>
          </p:cNvSpPr>
          <p:nvPr>
            <p:ph idx="1"/>
          </p:nvPr>
        </p:nvSpPr>
        <p:spPr>
          <a:xfrm>
            <a:off x="685799" y="1295400"/>
            <a:ext cx="8277607" cy="4876800"/>
          </a:xfrm>
        </p:spPr>
        <p:txBody>
          <a:bodyPr>
            <a:normAutofit/>
          </a:bodyPr>
          <a:lstStyle/>
          <a:p>
            <a:pPr marL="0" indent="0" eaLnBrk="1" hangingPunct="1">
              <a:lnSpc>
                <a:spcPts val="3600"/>
              </a:lnSpc>
              <a:buNone/>
            </a:pPr>
            <a:r>
              <a:rPr lang="en-US" altLang="en-US" sz="3600" b="1" dirty="0">
                <a:latin typeface="Candara" panose="020E0502030303020204" pitchFamily="34" charset="0"/>
              </a:rPr>
              <a:t>We can be deceived if we do not know the NT teaching on being </a:t>
            </a:r>
            <a:r>
              <a:rPr lang="en-US" altLang="en-US" sz="3600" b="1" i="1" dirty="0">
                <a:latin typeface="Candara" panose="020E0502030303020204" pitchFamily="34" charset="0"/>
              </a:rPr>
              <a:t>“</a:t>
            </a:r>
            <a:r>
              <a:rPr lang="en-US" altLang="en-US" sz="3600" b="1" i="1" u="sng" dirty="0">
                <a:latin typeface="Candara" panose="020E0502030303020204" pitchFamily="34" charset="0"/>
              </a:rPr>
              <a:t>IN</a:t>
            </a:r>
            <a:r>
              <a:rPr lang="en-US" altLang="en-US" sz="3600" b="1" i="1" dirty="0">
                <a:latin typeface="Candara" panose="020E0502030303020204" pitchFamily="34" charset="0"/>
              </a:rPr>
              <a:t>” </a:t>
            </a:r>
            <a:r>
              <a:rPr lang="en-US" altLang="en-US" sz="3600" b="1" dirty="0">
                <a:latin typeface="Candara" panose="020E0502030303020204" pitchFamily="34" charset="0"/>
              </a:rPr>
              <a:t>Christ…</a:t>
            </a:r>
          </a:p>
          <a:p>
            <a:pPr marL="365760" lvl="1" indent="-274320" eaLnBrk="1" hangingPunct="1">
              <a:spcBef>
                <a:spcPts val="1200"/>
              </a:spcBef>
            </a:pPr>
            <a:r>
              <a:rPr lang="en-US" altLang="en-US" sz="3200" b="1" u="sng" dirty="0">
                <a:latin typeface="Candara" panose="020E0502030303020204" pitchFamily="34" charset="0"/>
              </a:rPr>
              <a:t>False doctrine</a:t>
            </a:r>
            <a:r>
              <a:rPr lang="en-US" altLang="en-US" sz="3200" dirty="0">
                <a:latin typeface="Candara" panose="020E0502030303020204" pitchFamily="34" charset="0"/>
              </a:rPr>
              <a:t> of salvation by faith only</a:t>
            </a:r>
          </a:p>
          <a:p>
            <a:pPr marL="548640" lvl="2" indent="-274320">
              <a:lnSpc>
                <a:spcPts val="3000"/>
              </a:lnSpc>
              <a:spcBef>
                <a:spcPts val="0"/>
              </a:spcBef>
              <a:spcAft>
                <a:spcPts val="0"/>
              </a:spcAft>
            </a:pPr>
            <a:r>
              <a:rPr lang="en-US" altLang="en-US" sz="3000" i="1" dirty="0">
                <a:latin typeface="Candara" panose="020E0502030303020204" pitchFamily="34" charset="0"/>
              </a:rPr>
              <a:t>James 2:24</a:t>
            </a:r>
          </a:p>
          <a:p>
            <a:pPr marL="365760" lvl="1" indent="-274320" eaLnBrk="1" hangingPunct="1">
              <a:lnSpc>
                <a:spcPts val="3200"/>
              </a:lnSpc>
              <a:spcBef>
                <a:spcPts val="1200"/>
              </a:spcBef>
            </a:pPr>
            <a:r>
              <a:rPr lang="en-US" altLang="en-US" sz="3200" b="1" u="sng" dirty="0">
                <a:latin typeface="Candara" panose="020E0502030303020204" pitchFamily="34" charset="0"/>
              </a:rPr>
              <a:t>False confidence</a:t>
            </a:r>
            <a:r>
              <a:rPr lang="en-US" altLang="en-US" sz="3200" dirty="0">
                <a:latin typeface="Candara" panose="020E0502030303020204" pitchFamily="34" charset="0"/>
              </a:rPr>
              <a:t> in denominational expressions of faith</a:t>
            </a:r>
          </a:p>
          <a:p>
            <a:pPr marL="365760" lvl="1" indent="-274320" eaLnBrk="1" hangingPunct="1">
              <a:spcBef>
                <a:spcPts val="1200"/>
              </a:spcBef>
            </a:pPr>
            <a:r>
              <a:rPr lang="en-US" altLang="en-US" sz="3200" b="1" u="sng" dirty="0">
                <a:latin typeface="Candara" panose="020E0502030303020204" pitchFamily="34" charset="0"/>
              </a:rPr>
              <a:t>False hope</a:t>
            </a:r>
            <a:r>
              <a:rPr lang="en-US" altLang="en-US" sz="3200" dirty="0">
                <a:latin typeface="Candara" panose="020E0502030303020204" pitchFamily="34" charset="0"/>
              </a:rPr>
              <a:t> of heaven without being </a:t>
            </a:r>
            <a:r>
              <a:rPr lang="en-US" altLang="en-US" sz="3200" b="1" i="1" dirty="0">
                <a:latin typeface="Candara" panose="020E0502030303020204" pitchFamily="34" charset="0"/>
              </a:rPr>
              <a:t>“</a:t>
            </a:r>
            <a:r>
              <a:rPr lang="en-US" altLang="en-US" sz="3200" b="1" i="1" u="sng" dirty="0">
                <a:latin typeface="Candara" panose="020E0502030303020204" pitchFamily="34" charset="0"/>
              </a:rPr>
              <a:t>IN</a:t>
            </a:r>
            <a:r>
              <a:rPr lang="en-US" altLang="en-US" sz="3200" b="1" i="1" dirty="0">
                <a:latin typeface="Candara" panose="020E0502030303020204" pitchFamily="34" charset="0"/>
              </a:rPr>
              <a:t>”</a:t>
            </a:r>
            <a:r>
              <a:rPr lang="en-US" altLang="en-US" sz="3200" dirty="0">
                <a:latin typeface="Candara" panose="020E0502030303020204" pitchFamily="34" charset="0"/>
              </a:rPr>
              <a:t> Christ</a:t>
            </a:r>
          </a:p>
          <a:p>
            <a:pPr eaLnBrk="1" hangingPunct="1"/>
            <a:endParaRPr lang="en-US" altLang="en-US" dirty="0">
              <a:latin typeface="Lucida Sans" panose="020B0602030504020204" pitchFamily="34" charset="0"/>
            </a:endParaRPr>
          </a:p>
        </p:txBody>
      </p:sp>
      <p:sp>
        <p:nvSpPr>
          <p:cNvPr id="4" name="Slide Number Placeholder 3">
            <a:extLst>
              <a:ext uri="{FF2B5EF4-FFF2-40B4-BE49-F238E27FC236}">
                <a16:creationId xmlns:a16="http://schemas.microsoft.com/office/drawing/2014/main" id="{96FEA21A-F4FD-FE06-2EC7-E2550E873685}"/>
              </a:ext>
            </a:extLst>
          </p:cNvPr>
          <p:cNvSpPr>
            <a:spLocks noGrp="1"/>
          </p:cNvSpPr>
          <p:nvPr>
            <p:ph type="sldNum" sz="quarter" idx="12"/>
          </p:nvPr>
        </p:nvSpPr>
        <p:spPr/>
        <p:txBody>
          <a:bodyPr/>
          <a:lstStyle/>
          <a:p>
            <a:fld id="{AA1C8E8E-3A1B-4287-BF1F-0DA41409E555}" type="slidenum">
              <a:rPr lang="en-US" altLang="en-US" smtClean="0"/>
              <a:pPr/>
              <a:t>3</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2509A-CCA1-46F3-B1C6-919718F09ED3}"/>
              </a:ext>
            </a:extLst>
          </p:cNvPr>
          <p:cNvSpPr>
            <a:spLocks noGrp="1"/>
          </p:cNvSpPr>
          <p:nvPr>
            <p:ph type="title"/>
          </p:nvPr>
        </p:nvSpPr>
        <p:spPr>
          <a:xfrm>
            <a:off x="429904" y="396582"/>
            <a:ext cx="8053442" cy="914400"/>
          </a:xfrm>
        </p:spPr>
        <p:txBody>
          <a:bodyPr>
            <a:normAutofit fontScale="90000"/>
          </a:bodyPr>
          <a:lstStyle/>
          <a:p>
            <a:pPr>
              <a:defRPr/>
            </a:pPr>
            <a:r>
              <a:rPr lang="en-US" sz="4700" b="1" i="1" dirty="0">
                <a:latin typeface="Candara" panose="020E0502030303020204" pitchFamily="34" charset="0"/>
              </a:rPr>
              <a:t>“In” </a:t>
            </a:r>
            <a:r>
              <a:rPr lang="en-US" sz="4700" b="1" dirty="0">
                <a:latin typeface="Candara" panose="020E0502030303020204" pitchFamily="34" charset="0"/>
              </a:rPr>
              <a:t>Christ – </a:t>
            </a:r>
            <a:r>
              <a:rPr lang="en-US" sz="4700" b="1" i="1" dirty="0">
                <a:latin typeface="Candara" panose="020E0502030303020204" pitchFamily="34" charset="0"/>
              </a:rPr>
              <a:t>“Know” </a:t>
            </a:r>
            <a:r>
              <a:rPr lang="en-US" sz="4700" b="1" dirty="0">
                <a:latin typeface="Candara" panose="020E0502030303020204" pitchFamily="34" charset="0"/>
              </a:rPr>
              <a:t>Christ </a:t>
            </a:r>
            <a:br>
              <a:rPr lang="en-US" sz="3300" b="1" dirty="0">
                <a:latin typeface="Candara" panose="020E0502030303020204" pitchFamily="34" charset="0"/>
              </a:rPr>
            </a:br>
            <a:endParaRPr lang="en-US" sz="1650" b="1" dirty="0">
              <a:latin typeface="Candara" panose="020E0502030303020204" pitchFamily="34" charset="0"/>
            </a:endParaRPr>
          </a:p>
        </p:txBody>
      </p:sp>
      <p:sp>
        <p:nvSpPr>
          <p:cNvPr id="3" name="Content Placeholder 2">
            <a:extLst>
              <a:ext uri="{FF2B5EF4-FFF2-40B4-BE49-F238E27FC236}">
                <a16:creationId xmlns:a16="http://schemas.microsoft.com/office/drawing/2014/main" id="{66BDE40B-FDA8-4833-A616-ACF3DEDED7DE}"/>
              </a:ext>
            </a:extLst>
          </p:cNvPr>
          <p:cNvSpPr>
            <a:spLocks noGrp="1"/>
          </p:cNvSpPr>
          <p:nvPr>
            <p:ph idx="1"/>
          </p:nvPr>
        </p:nvSpPr>
        <p:spPr>
          <a:xfrm>
            <a:off x="753009" y="1366711"/>
            <a:ext cx="8053442" cy="4906074"/>
          </a:xfrm>
        </p:spPr>
        <p:txBody>
          <a:bodyPr>
            <a:normAutofit/>
          </a:bodyPr>
          <a:lstStyle/>
          <a:p>
            <a:pPr marL="365760" indent="-274320" eaLnBrk="1" hangingPunct="1"/>
            <a:r>
              <a:rPr lang="en-US" altLang="en-US" sz="3200" dirty="0">
                <a:latin typeface="Candara" panose="020E0502030303020204" pitchFamily="34" charset="0"/>
              </a:rPr>
              <a:t>Cannot </a:t>
            </a:r>
            <a:r>
              <a:rPr lang="en-US" altLang="en-US" sz="3200" b="1" i="1" dirty="0">
                <a:latin typeface="Candara" panose="020E0502030303020204" pitchFamily="34" charset="0"/>
              </a:rPr>
              <a:t>“know” </a:t>
            </a:r>
            <a:r>
              <a:rPr lang="en-US" altLang="en-US" sz="3200" dirty="0">
                <a:latin typeface="Candara" panose="020E0502030303020204" pitchFamily="34" charset="0"/>
              </a:rPr>
              <a:t>Christ unless </a:t>
            </a:r>
            <a:r>
              <a:rPr lang="en-US" altLang="en-US" sz="3200" b="1" i="1" dirty="0">
                <a:latin typeface="Candara" panose="020E0502030303020204" pitchFamily="34" charset="0"/>
              </a:rPr>
              <a:t>“</a:t>
            </a:r>
            <a:r>
              <a:rPr lang="en-US" altLang="en-US" sz="3200" b="1" i="1" u="sng" dirty="0">
                <a:latin typeface="Candara" panose="020E0502030303020204" pitchFamily="34" charset="0"/>
              </a:rPr>
              <a:t>in</a:t>
            </a:r>
            <a:r>
              <a:rPr lang="en-US" altLang="en-US" sz="3200" b="1" i="1" dirty="0">
                <a:latin typeface="Candara" panose="020E0502030303020204" pitchFamily="34" charset="0"/>
              </a:rPr>
              <a:t>”</a:t>
            </a:r>
            <a:r>
              <a:rPr lang="en-US" altLang="en-US" sz="3200" dirty="0">
                <a:latin typeface="Candara" panose="020E0502030303020204" pitchFamily="34" charset="0"/>
              </a:rPr>
              <a:t> Christ</a:t>
            </a:r>
          </a:p>
          <a:p>
            <a:pPr marL="548640" lvl="1" indent="-274320"/>
            <a:r>
              <a:rPr lang="en-US" altLang="en-US" sz="3200" i="1" dirty="0">
                <a:latin typeface="Candara" panose="020E0502030303020204" pitchFamily="34" charset="0"/>
              </a:rPr>
              <a:t> </a:t>
            </a:r>
            <a:r>
              <a:rPr lang="en-US" altLang="en-US" sz="3200" b="1" i="1" dirty="0">
                <a:latin typeface="Candara" panose="020E0502030303020204" pitchFamily="34" charset="0"/>
              </a:rPr>
              <a:t>“in” </a:t>
            </a:r>
            <a:r>
              <a:rPr lang="en-US" altLang="en-US" sz="3200" i="1" dirty="0" err="1">
                <a:latin typeface="Candara" panose="020E0502030303020204" pitchFamily="34" charset="0"/>
              </a:rPr>
              <a:t>en</a:t>
            </a:r>
            <a:r>
              <a:rPr lang="en-US" altLang="en-US" sz="3200" i="1" dirty="0">
                <a:latin typeface="Candara" panose="020E0502030303020204" pitchFamily="34" charset="0"/>
              </a:rPr>
              <a:t> (</a:t>
            </a:r>
            <a:r>
              <a:rPr lang="en-US" altLang="en-US" sz="3200" i="1" dirty="0" err="1">
                <a:latin typeface="Candara" panose="020E0502030303020204" pitchFamily="34" charset="0"/>
              </a:rPr>
              <a:t>Gk</a:t>
            </a:r>
            <a:r>
              <a:rPr lang="en-US" altLang="en-US" sz="3200" i="1" dirty="0">
                <a:latin typeface="Candara" panose="020E0502030303020204" pitchFamily="34" charset="0"/>
              </a:rPr>
              <a:t>):</a:t>
            </a:r>
            <a:r>
              <a:rPr lang="en-US" altLang="en-US" sz="3200" dirty="0">
                <a:latin typeface="Candara" panose="020E0502030303020204" pitchFamily="34" charset="0"/>
              </a:rPr>
              <a:t> </a:t>
            </a:r>
            <a:r>
              <a:rPr lang="en-US" altLang="en-US" sz="3200" i="1" dirty="0">
                <a:latin typeface="Candara" panose="020E0502030303020204" pitchFamily="34" charset="0"/>
              </a:rPr>
              <a:t>“a primary preposition denoting (fixed) </a:t>
            </a:r>
            <a:r>
              <a:rPr lang="en-US" altLang="en-US" sz="3200" i="1" u="sng" dirty="0">
                <a:latin typeface="Candara" panose="020E0502030303020204" pitchFamily="34" charset="0"/>
              </a:rPr>
              <a:t>position</a:t>
            </a:r>
            <a:r>
              <a:rPr lang="en-US" altLang="en-US" sz="3200" i="1" dirty="0">
                <a:latin typeface="Candara" panose="020E0502030303020204" pitchFamily="34" charset="0"/>
              </a:rPr>
              <a:t> (in place, time or state), and (by implication) </a:t>
            </a:r>
            <a:r>
              <a:rPr lang="en-US" altLang="en-US" sz="3200" i="1" u="sng" dirty="0">
                <a:latin typeface="Candara" panose="020E0502030303020204" pitchFamily="34" charset="0"/>
              </a:rPr>
              <a:t>instrumentality</a:t>
            </a:r>
            <a:r>
              <a:rPr lang="en-US" altLang="en-US" sz="3200" i="1" dirty="0">
                <a:latin typeface="Candara" panose="020E0502030303020204" pitchFamily="34" charset="0"/>
              </a:rPr>
              <a:t> … i.e. a relation of rest”</a:t>
            </a:r>
            <a:r>
              <a:rPr lang="en-US" altLang="en-US" sz="3200" dirty="0">
                <a:latin typeface="Candara" panose="020E0502030303020204" pitchFamily="34" charset="0"/>
              </a:rPr>
              <a:t> </a:t>
            </a:r>
            <a:r>
              <a:rPr lang="en-US" altLang="en-US" sz="3200" i="1" dirty="0">
                <a:latin typeface="Candara" panose="020E0502030303020204" pitchFamily="34" charset="0"/>
              </a:rPr>
              <a:t>– </a:t>
            </a:r>
            <a:r>
              <a:rPr lang="en-US" altLang="en-US" sz="3200" b="1" i="1" dirty="0">
                <a:latin typeface="Candara" panose="020E0502030303020204" pitchFamily="34" charset="0"/>
              </a:rPr>
              <a:t>Thayer  </a:t>
            </a:r>
          </a:p>
          <a:p>
            <a:pPr marL="365760" indent="-274320" eaLnBrk="1" hangingPunct="1"/>
            <a:r>
              <a:rPr lang="en-US" altLang="en-US" sz="3200" dirty="0">
                <a:latin typeface="Candara" panose="020E0502030303020204" pitchFamily="34" charset="0"/>
              </a:rPr>
              <a:t>Salvation is only </a:t>
            </a:r>
            <a:r>
              <a:rPr lang="en-US" altLang="en-US" sz="3200" b="1" dirty="0">
                <a:latin typeface="Candara" panose="020E0502030303020204" pitchFamily="34" charset="0"/>
              </a:rPr>
              <a:t>“</a:t>
            </a:r>
            <a:r>
              <a:rPr lang="en-US" altLang="en-US" sz="3200" b="1" i="1" u="sng" dirty="0">
                <a:latin typeface="Candara" panose="020E0502030303020204" pitchFamily="34" charset="0"/>
              </a:rPr>
              <a:t>in</a:t>
            </a:r>
            <a:r>
              <a:rPr lang="en-US" altLang="en-US" sz="3200" b="1" i="1" dirty="0">
                <a:latin typeface="Candara" panose="020E0502030303020204" pitchFamily="34" charset="0"/>
              </a:rPr>
              <a:t>”</a:t>
            </a:r>
            <a:r>
              <a:rPr lang="en-US" altLang="en-US" sz="3200" dirty="0">
                <a:latin typeface="Candara" panose="020E0502030303020204" pitchFamily="34" charset="0"/>
              </a:rPr>
              <a:t> Christ - </a:t>
            </a:r>
            <a:r>
              <a:rPr lang="en-US" altLang="en-US" sz="3200" i="1" dirty="0">
                <a:latin typeface="Candara" panose="020E0502030303020204" pitchFamily="34" charset="0"/>
              </a:rPr>
              <a:t>Acts 4:12</a:t>
            </a:r>
          </a:p>
          <a:p>
            <a:pPr marL="365760" indent="-274320" eaLnBrk="1" hangingPunct="1"/>
            <a:r>
              <a:rPr lang="en-US" altLang="en-US" sz="3200" dirty="0">
                <a:latin typeface="Candara" panose="020E0502030303020204" pitchFamily="34" charset="0"/>
              </a:rPr>
              <a:t>Eternal life is </a:t>
            </a:r>
            <a:r>
              <a:rPr lang="en-US" altLang="en-US" sz="3200" b="1" i="1" dirty="0">
                <a:latin typeface="Candara" panose="020E0502030303020204" pitchFamily="34" charset="0"/>
              </a:rPr>
              <a:t>“</a:t>
            </a:r>
            <a:r>
              <a:rPr lang="en-US" altLang="en-US" sz="3200" b="1" i="1" u="sng" dirty="0">
                <a:latin typeface="Candara" panose="020E0502030303020204" pitchFamily="34" charset="0"/>
              </a:rPr>
              <a:t>in</a:t>
            </a:r>
            <a:r>
              <a:rPr lang="en-US" altLang="en-US" sz="3200" b="1" i="1" dirty="0">
                <a:latin typeface="Candara" panose="020E0502030303020204" pitchFamily="34" charset="0"/>
              </a:rPr>
              <a:t>”</a:t>
            </a:r>
            <a:r>
              <a:rPr lang="en-US" altLang="en-US" sz="3200" dirty="0">
                <a:latin typeface="Candara" panose="020E0502030303020204" pitchFamily="34" charset="0"/>
              </a:rPr>
              <a:t> Christ Jesus – </a:t>
            </a:r>
            <a:r>
              <a:rPr lang="en-US" altLang="en-US" sz="3200" i="1" dirty="0">
                <a:latin typeface="Candara" panose="020E0502030303020204" pitchFamily="34" charset="0"/>
              </a:rPr>
              <a:t>Rom. 6:23</a:t>
            </a:r>
          </a:p>
          <a:p>
            <a:pPr eaLnBrk="1" hangingPunct="1">
              <a:buFont typeface="Wingdings 2" panose="05020102010507070707" pitchFamily="18" charset="2"/>
              <a:buNone/>
            </a:pPr>
            <a:endParaRPr lang="en-US" altLang="en-US" sz="3200" dirty="0">
              <a:latin typeface="Candara" panose="020E0502030303020204" pitchFamily="34" charset="0"/>
            </a:endParaRPr>
          </a:p>
          <a:p>
            <a:pPr eaLnBrk="1" hangingPunct="1"/>
            <a:endParaRPr lang="en-US" altLang="en-US" dirty="0">
              <a:latin typeface="Lucida Sans" panose="020B0602030504020204" pitchFamily="34" charset="0"/>
            </a:endParaRPr>
          </a:p>
        </p:txBody>
      </p:sp>
      <p:sp>
        <p:nvSpPr>
          <p:cNvPr id="4" name="Slide Number Placeholder 3">
            <a:extLst>
              <a:ext uri="{FF2B5EF4-FFF2-40B4-BE49-F238E27FC236}">
                <a16:creationId xmlns:a16="http://schemas.microsoft.com/office/drawing/2014/main" id="{4647717F-2FCA-CFCE-82EE-57D017E4DC7C}"/>
              </a:ext>
            </a:extLst>
          </p:cNvPr>
          <p:cNvSpPr>
            <a:spLocks noGrp="1"/>
          </p:cNvSpPr>
          <p:nvPr>
            <p:ph type="sldNum" sz="quarter" idx="12"/>
          </p:nvPr>
        </p:nvSpPr>
        <p:spPr/>
        <p:txBody>
          <a:bodyPr/>
          <a:lstStyle/>
          <a:p>
            <a:fld id="{AA1C8E8E-3A1B-4287-BF1F-0DA41409E555}" type="slidenum">
              <a:rPr lang="en-US" altLang="en-US" smtClean="0"/>
              <a:pPr/>
              <a:t>4</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DB63E-AFE8-4731-A000-7D3BFF39B964}"/>
              </a:ext>
            </a:extLst>
          </p:cNvPr>
          <p:cNvSpPr>
            <a:spLocks noGrp="1"/>
          </p:cNvSpPr>
          <p:nvPr>
            <p:ph type="title"/>
          </p:nvPr>
        </p:nvSpPr>
        <p:spPr>
          <a:xfrm>
            <a:off x="533400" y="304800"/>
            <a:ext cx="7029450" cy="836676"/>
          </a:xfrm>
        </p:spPr>
        <p:txBody>
          <a:bodyPr/>
          <a:lstStyle/>
          <a:p>
            <a:r>
              <a:rPr lang="en-US" b="1" dirty="0">
                <a:latin typeface="Candara" panose="020E0502030303020204" pitchFamily="34" charset="0"/>
              </a:rPr>
              <a:t>INTRODUCTION</a:t>
            </a:r>
          </a:p>
        </p:txBody>
      </p:sp>
      <p:sp>
        <p:nvSpPr>
          <p:cNvPr id="3" name="Content Placeholder 2">
            <a:extLst>
              <a:ext uri="{FF2B5EF4-FFF2-40B4-BE49-F238E27FC236}">
                <a16:creationId xmlns:a16="http://schemas.microsoft.com/office/drawing/2014/main" id="{8CFF7639-1A41-44FD-9BC5-3ADFF10B4EF1}"/>
              </a:ext>
            </a:extLst>
          </p:cNvPr>
          <p:cNvSpPr>
            <a:spLocks noGrp="1"/>
          </p:cNvSpPr>
          <p:nvPr>
            <p:ph idx="1"/>
          </p:nvPr>
        </p:nvSpPr>
        <p:spPr>
          <a:xfrm>
            <a:off x="616046" y="1219200"/>
            <a:ext cx="8146954" cy="5181600"/>
          </a:xfrm>
        </p:spPr>
        <p:txBody>
          <a:bodyPr>
            <a:noAutofit/>
          </a:bodyPr>
          <a:lstStyle/>
          <a:p>
            <a:pPr marL="0" indent="0">
              <a:lnSpc>
                <a:spcPts val="3600"/>
              </a:lnSpc>
              <a:buNone/>
            </a:pPr>
            <a:r>
              <a:rPr lang="en-US" sz="3600" b="1" dirty="0">
                <a:latin typeface="Candara" panose="020E0502030303020204" pitchFamily="34" charset="0"/>
              </a:rPr>
              <a:t>The central point of Paul’s letter begins with the truth stated in verse 3…</a:t>
            </a:r>
          </a:p>
          <a:p>
            <a:pPr marL="0" indent="0">
              <a:lnSpc>
                <a:spcPts val="3200"/>
              </a:lnSpc>
              <a:buNone/>
            </a:pPr>
            <a:r>
              <a:rPr lang="en-US" sz="3600" b="1" dirty="0">
                <a:latin typeface="Candara" panose="020E0502030303020204" pitchFamily="34" charset="0"/>
              </a:rPr>
              <a:t>This statement shows the…</a:t>
            </a:r>
          </a:p>
          <a:p>
            <a:pPr marL="365760" indent="-274320">
              <a:lnSpc>
                <a:spcPts val="3200"/>
              </a:lnSpc>
            </a:pPr>
            <a:r>
              <a:rPr lang="en-US" sz="3400" b="1" i="1" u="sng" dirty="0">
                <a:latin typeface="Candara" panose="020E0502030303020204" pitchFamily="34" charset="0"/>
              </a:rPr>
              <a:t>Source</a:t>
            </a:r>
            <a:r>
              <a:rPr lang="en-US" sz="3400" dirty="0">
                <a:latin typeface="Candara" panose="020E0502030303020204" pitchFamily="34" charset="0"/>
              </a:rPr>
              <a:t> of these blessings – </a:t>
            </a:r>
            <a:r>
              <a:rPr lang="en-US" sz="3400" b="1" i="1" dirty="0">
                <a:latin typeface="Candara" panose="020E0502030303020204" pitchFamily="34" charset="0"/>
              </a:rPr>
              <a:t>“God the Father and Our Lord Jesus Christ”</a:t>
            </a:r>
            <a:endParaRPr lang="en-US" sz="3400" b="1" i="1" u="sng" dirty="0">
              <a:latin typeface="Candara" panose="020E0502030303020204" pitchFamily="34" charset="0"/>
            </a:endParaRPr>
          </a:p>
          <a:p>
            <a:pPr marL="365760" indent="-274320">
              <a:lnSpc>
                <a:spcPts val="3200"/>
              </a:lnSpc>
            </a:pPr>
            <a:r>
              <a:rPr lang="en-US" sz="3400" b="1" i="1" u="sng" dirty="0">
                <a:latin typeface="Candara" panose="020E0502030303020204" pitchFamily="34" charset="0"/>
              </a:rPr>
              <a:t>Magnitude</a:t>
            </a:r>
            <a:r>
              <a:rPr lang="en-US" sz="3400" dirty="0">
                <a:latin typeface="Candara" panose="020E0502030303020204" pitchFamily="34" charset="0"/>
              </a:rPr>
              <a:t> of these blessings – </a:t>
            </a:r>
            <a:r>
              <a:rPr lang="en-US" sz="3400" b="1" i="1" dirty="0">
                <a:latin typeface="Candara" panose="020E0502030303020204" pitchFamily="34" charset="0"/>
              </a:rPr>
              <a:t>“all”</a:t>
            </a:r>
            <a:endParaRPr lang="en-US" sz="3400" b="1" i="1" u="sng" dirty="0">
              <a:latin typeface="Candara" panose="020E0502030303020204" pitchFamily="34" charset="0"/>
            </a:endParaRPr>
          </a:p>
          <a:p>
            <a:pPr marL="365760" indent="-274320">
              <a:lnSpc>
                <a:spcPts val="3200"/>
              </a:lnSpc>
            </a:pPr>
            <a:r>
              <a:rPr lang="en-US" sz="3400" b="1" i="1" u="sng" dirty="0">
                <a:latin typeface="Candara" panose="020E0502030303020204" pitchFamily="34" charset="0"/>
              </a:rPr>
              <a:t>Nature</a:t>
            </a:r>
            <a:r>
              <a:rPr lang="en-US" sz="3400" dirty="0">
                <a:latin typeface="Candara" panose="020E0502030303020204" pitchFamily="34" charset="0"/>
              </a:rPr>
              <a:t> of these blessings – </a:t>
            </a:r>
            <a:r>
              <a:rPr lang="en-US" sz="3400" b="1" i="1" dirty="0">
                <a:latin typeface="Candara" panose="020E0502030303020204" pitchFamily="34" charset="0"/>
              </a:rPr>
              <a:t>“spiritual”</a:t>
            </a:r>
          </a:p>
          <a:p>
            <a:pPr marL="365760" indent="-274320">
              <a:lnSpc>
                <a:spcPts val="3200"/>
              </a:lnSpc>
            </a:pPr>
            <a:r>
              <a:rPr lang="en-US" sz="3400" b="1" i="1" u="sng" dirty="0">
                <a:latin typeface="Candara" panose="020E0502030303020204" pitchFamily="34" charset="0"/>
              </a:rPr>
              <a:t>Location</a:t>
            </a:r>
            <a:r>
              <a:rPr lang="en-US" sz="3400" dirty="0">
                <a:latin typeface="Candara" panose="020E0502030303020204" pitchFamily="34" charset="0"/>
              </a:rPr>
              <a:t> of these blessings – </a:t>
            </a:r>
            <a:r>
              <a:rPr lang="en-US" sz="3400" b="1" i="1" dirty="0">
                <a:latin typeface="Candara" panose="020E0502030303020204" pitchFamily="34" charset="0"/>
              </a:rPr>
              <a:t>“in heavenly places in Christ”</a:t>
            </a:r>
          </a:p>
          <a:p>
            <a:pPr marL="0" indent="0">
              <a:lnSpc>
                <a:spcPts val="3600"/>
              </a:lnSpc>
              <a:buNone/>
            </a:pPr>
            <a:endParaRPr lang="en-US" sz="3600" b="1" dirty="0">
              <a:latin typeface="Candara" panose="020E0502030303020204" pitchFamily="34" charset="0"/>
            </a:endParaRPr>
          </a:p>
        </p:txBody>
      </p:sp>
      <p:sp>
        <p:nvSpPr>
          <p:cNvPr id="4" name="Slide Number Placeholder 3">
            <a:extLst>
              <a:ext uri="{FF2B5EF4-FFF2-40B4-BE49-F238E27FC236}">
                <a16:creationId xmlns:a16="http://schemas.microsoft.com/office/drawing/2014/main" id="{01C63120-F039-8B2A-CBF4-0CF147C7F303}"/>
              </a:ext>
            </a:extLst>
          </p:cNvPr>
          <p:cNvSpPr>
            <a:spLocks noGrp="1"/>
          </p:cNvSpPr>
          <p:nvPr>
            <p:ph type="sldNum" sz="quarter" idx="12"/>
          </p:nvPr>
        </p:nvSpPr>
        <p:spPr/>
        <p:txBody>
          <a:bodyPr/>
          <a:lstStyle/>
          <a:p>
            <a:fld id="{AA1C8E8E-3A1B-4287-BF1F-0DA41409E555}" type="slidenum">
              <a:rPr lang="en-US" altLang="en-US" smtClean="0"/>
              <a:pPr/>
              <a:t>5</a:t>
            </a:fld>
            <a:endParaRPr lang="en-US" altLang="en-US"/>
          </a:p>
        </p:txBody>
      </p:sp>
    </p:spTree>
    <p:extLst>
      <p:ext uri="{BB962C8B-B14F-4D97-AF65-F5344CB8AC3E}">
        <p14:creationId xmlns:p14="http://schemas.microsoft.com/office/powerpoint/2010/main" val="4089148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DB63E-AFE8-4731-A000-7D3BFF39B964}"/>
              </a:ext>
            </a:extLst>
          </p:cNvPr>
          <p:cNvSpPr>
            <a:spLocks noGrp="1"/>
          </p:cNvSpPr>
          <p:nvPr>
            <p:ph type="title"/>
          </p:nvPr>
        </p:nvSpPr>
        <p:spPr>
          <a:xfrm>
            <a:off x="533400" y="304800"/>
            <a:ext cx="7029450" cy="836676"/>
          </a:xfrm>
        </p:spPr>
        <p:txBody>
          <a:bodyPr/>
          <a:lstStyle/>
          <a:p>
            <a:r>
              <a:rPr lang="en-US" b="1" i="1" dirty="0">
                <a:latin typeface="Candara" panose="020E0502030303020204" pitchFamily="34" charset="0"/>
              </a:rPr>
              <a:t>“All </a:t>
            </a:r>
            <a:r>
              <a:rPr lang="en-US" b="1" i="1" u="sng" dirty="0">
                <a:latin typeface="Candara" panose="020E0502030303020204" pitchFamily="34" charset="0"/>
              </a:rPr>
              <a:t>Spiritual</a:t>
            </a:r>
            <a:r>
              <a:rPr lang="en-US" b="1" i="1" dirty="0">
                <a:latin typeface="Candara" panose="020E0502030303020204" pitchFamily="34" charset="0"/>
              </a:rPr>
              <a:t> Blessings”</a:t>
            </a:r>
          </a:p>
        </p:txBody>
      </p:sp>
      <p:sp>
        <p:nvSpPr>
          <p:cNvPr id="3" name="Content Placeholder 2">
            <a:extLst>
              <a:ext uri="{FF2B5EF4-FFF2-40B4-BE49-F238E27FC236}">
                <a16:creationId xmlns:a16="http://schemas.microsoft.com/office/drawing/2014/main" id="{8CFF7639-1A41-44FD-9BC5-3ADFF10B4EF1}"/>
              </a:ext>
            </a:extLst>
          </p:cNvPr>
          <p:cNvSpPr>
            <a:spLocks noGrp="1"/>
          </p:cNvSpPr>
          <p:nvPr>
            <p:ph idx="1"/>
          </p:nvPr>
        </p:nvSpPr>
        <p:spPr>
          <a:xfrm>
            <a:off x="616046" y="1219200"/>
            <a:ext cx="8343316" cy="5486400"/>
          </a:xfrm>
        </p:spPr>
        <p:txBody>
          <a:bodyPr>
            <a:noAutofit/>
          </a:bodyPr>
          <a:lstStyle/>
          <a:p>
            <a:pPr marL="0" indent="0">
              <a:lnSpc>
                <a:spcPts val="3600"/>
              </a:lnSpc>
              <a:buNone/>
            </a:pPr>
            <a:r>
              <a:rPr lang="en-US" sz="3600" b="1" dirty="0">
                <a:latin typeface="Candara" panose="020E0502030303020204" pitchFamily="34" charset="0"/>
              </a:rPr>
              <a:t>All blessings are not </a:t>
            </a:r>
            <a:r>
              <a:rPr lang="en-US" sz="3600" b="1" i="1" dirty="0">
                <a:latin typeface="Candara" panose="020E0502030303020204" pitchFamily="34" charset="0"/>
              </a:rPr>
              <a:t>spiritual</a:t>
            </a:r>
            <a:r>
              <a:rPr lang="en-US" sz="3600" b="1" dirty="0">
                <a:latin typeface="Candara" panose="020E0502030303020204" pitchFamily="34" charset="0"/>
              </a:rPr>
              <a:t> blessings</a:t>
            </a:r>
          </a:p>
          <a:p>
            <a:pPr marL="365760" indent="-274320">
              <a:lnSpc>
                <a:spcPts val="3600"/>
              </a:lnSpc>
              <a:spcBef>
                <a:spcPts val="600"/>
              </a:spcBef>
            </a:pPr>
            <a:r>
              <a:rPr lang="en-US" sz="3200" b="1" dirty="0">
                <a:latin typeface="Candara" panose="020E0502030303020204" pitchFamily="34" charset="0"/>
              </a:rPr>
              <a:t>God blesses us </a:t>
            </a:r>
            <a:r>
              <a:rPr lang="en-US" sz="3200" b="1" i="1" dirty="0">
                <a:latin typeface="Candara" panose="020E0502030303020204" pitchFamily="34" charset="0"/>
              </a:rPr>
              <a:t>physically</a:t>
            </a:r>
            <a:r>
              <a:rPr lang="en-US" sz="3200" b="1" dirty="0">
                <a:latin typeface="Candara" panose="020E0502030303020204" pitchFamily="34" charset="0"/>
              </a:rPr>
              <a:t> </a:t>
            </a:r>
            <a:r>
              <a:rPr lang="en-US" sz="3200" i="1" dirty="0">
                <a:latin typeface="Candara" panose="020E0502030303020204" pitchFamily="34" charset="0"/>
              </a:rPr>
              <a:t>– James 1:17 </a:t>
            </a:r>
          </a:p>
          <a:p>
            <a:pPr marL="640080" lvl="1" indent="-274320">
              <a:lnSpc>
                <a:spcPts val="3600"/>
              </a:lnSpc>
              <a:spcBef>
                <a:spcPts val="600"/>
              </a:spcBef>
              <a:spcAft>
                <a:spcPts val="0"/>
              </a:spcAft>
            </a:pPr>
            <a:r>
              <a:rPr lang="en-US" sz="3000" dirty="0">
                <a:latin typeface="Candara" panose="020E0502030303020204" pitchFamily="34" charset="0"/>
              </a:rPr>
              <a:t>He is our Creator </a:t>
            </a:r>
            <a:r>
              <a:rPr lang="en-US" sz="3000" i="1" dirty="0">
                <a:latin typeface="Candara" panose="020E0502030303020204" pitchFamily="34" charset="0"/>
              </a:rPr>
              <a:t>– Gen. 1:1ff</a:t>
            </a:r>
          </a:p>
          <a:p>
            <a:pPr marL="640080" lvl="1" indent="-274320">
              <a:lnSpc>
                <a:spcPts val="3600"/>
              </a:lnSpc>
              <a:spcBef>
                <a:spcPts val="600"/>
              </a:spcBef>
              <a:spcAft>
                <a:spcPts val="0"/>
              </a:spcAft>
            </a:pPr>
            <a:r>
              <a:rPr lang="en-US" sz="3000" dirty="0">
                <a:latin typeface="Candara" panose="020E0502030303020204" pitchFamily="34" charset="0"/>
              </a:rPr>
              <a:t>In Him we have our being – </a:t>
            </a:r>
            <a:r>
              <a:rPr lang="en-US" sz="3000" i="1" dirty="0">
                <a:latin typeface="Candara" panose="020E0502030303020204" pitchFamily="34" charset="0"/>
              </a:rPr>
              <a:t>Acts 17:28</a:t>
            </a:r>
          </a:p>
          <a:p>
            <a:pPr marL="640080" lvl="1" indent="-274320">
              <a:lnSpc>
                <a:spcPts val="3200"/>
              </a:lnSpc>
              <a:spcBef>
                <a:spcPts val="1200"/>
              </a:spcBef>
            </a:pPr>
            <a:r>
              <a:rPr lang="en-US" sz="3000" dirty="0">
                <a:latin typeface="Candara" panose="020E0502030303020204" pitchFamily="34" charset="0"/>
              </a:rPr>
              <a:t>He sustains His creation by the blessings of a </a:t>
            </a:r>
            <a:r>
              <a:rPr lang="en-US" sz="3000" i="1" dirty="0">
                <a:latin typeface="Candara" panose="020E0502030303020204" pitchFamily="34" charset="0"/>
              </a:rPr>
              <a:t>physical</a:t>
            </a:r>
            <a:r>
              <a:rPr lang="en-US" sz="3000" dirty="0">
                <a:latin typeface="Candara" panose="020E0502030303020204" pitchFamily="34" charset="0"/>
              </a:rPr>
              <a:t> nature </a:t>
            </a:r>
            <a:r>
              <a:rPr lang="en-US" sz="3000" i="1" dirty="0">
                <a:latin typeface="Candara" panose="020E0502030303020204" pitchFamily="34" charset="0"/>
              </a:rPr>
              <a:t>– Acts 14:17; Psa. 65:9-13</a:t>
            </a:r>
          </a:p>
          <a:p>
            <a:pPr marL="640080" lvl="1" indent="-274320">
              <a:lnSpc>
                <a:spcPts val="3200"/>
              </a:lnSpc>
              <a:spcBef>
                <a:spcPts val="1200"/>
              </a:spcBef>
            </a:pPr>
            <a:r>
              <a:rPr lang="en-US" sz="3000" dirty="0">
                <a:latin typeface="Candara" panose="020E0502030303020204" pitchFamily="34" charset="0"/>
              </a:rPr>
              <a:t>He </a:t>
            </a:r>
            <a:r>
              <a:rPr lang="en-US" sz="3000" i="1" dirty="0">
                <a:latin typeface="Candara" panose="020E0502030303020204" pitchFamily="34" charset="0"/>
              </a:rPr>
              <a:t>physically</a:t>
            </a:r>
            <a:r>
              <a:rPr lang="en-US" sz="3000" dirty="0">
                <a:latin typeface="Candara" panose="020E0502030303020204" pitchFamily="34" charset="0"/>
              </a:rPr>
              <a:t> blesses the righteous and unrighteous alike </a:t>
            </a:r>
            <a:r>
              <a:rPr lang="en-US" sz="3000" i="1" dirty="0">
                <a:latin typeface="Candara" panose="020E0502030303020204" pitchFamily="34" charset="0"/>
              </a:rPr>
              <a:t>– Matt. 5:45</a:t>
            </a:r>
          </a:p>
          <a:p>
            <a:pPr marL="365760" indent="-274320">
              <a:lnSpc>
                <a:spcPts val="3200"/>
              </a:lnSpc>
            </a:pPr>
            <a:r>
              <a:rPr lang="en-US" sz="3200" b="1" dirty="0">
                <a:latin typeface="Candara" panose="020E0502030303020204" pitchFamily="34" charset="0"/>
              </a:rPr>
              <a:t>Only </a:t>
            </a:r>
            <a:r>
              <a:rPr lang="en-US" sz="3200" b="1" i="1" u="sng" dirty="0">
                <a:latin typeface="Candara" panose="020E0502030303020204" pitchFamily="34" charset="0"/>
              </a:rPr>
              <a:t>spiritual</a:t>
            </a:r>
            <a:r>
              <a:rPr lang="en-US" sz="3200" b="1" dirty="0">
                <a:latin typeface="Candara" panose="020E0502030303020204" pitchFamily="34" charset="0"/>
              </a:rPr>
              <a:t> blessing are </a:t>
            </a:r>
            <a:r>
              <a:rPr lang="en-US" sz="3200" b="1" i="1" dirty="0">
                <a:latin typeface="Candara" panose="020E0502030303020204" pitchFamily="34" charset="0"/>
              </a:rPr>
              <a:t>“in Christ” – </a:t>
            </a:r>
            <a:r>
              <a:rPr lang="en-US" sz="3200" b="1" dirty="0">
                <a:latin typeface="Candara" panose="020E0502030303020204" pitchFamily="34" charset="0"/>
              </a:rPr>
              <a:t>no verse(s) teaches that </a:t>
            </a:r>
            <a:r>
              <a:rPr lang="en-US" sz="3200" b="1" i="1" u="sng" dirty="0">
                <a:latin typeface="Candara" panose="020E0502030303020204" pitchFamily="34" charset="0"/>
              </a:rPr>
              <a:t>physical</a:t>
            </a:r>
            <a:r>
              <a:rPr lang="en-US" sz="3200" b="1" dirty="0">
                <a:latin typeface="Candara" panose="020E0502030303020204" pitchFamily="34" charset="0"/>
              </a:rPr>
              <a:t> blessings are </a:t>
            </a:r>
            <a:r>
              <a:rPr lang="en-US" sz="3200" b="1" i="1" dirty="0">
                <a:latin typeface="Candara" panose="020E0502030303020204" pitchFamily="34" charset="0"/>
              </a:rPr>
              <a:t>“in Christ”</a:t>
            </a:r>
          </a:p>
        </p:txBody>
      </p:sp>
      <p:sp>
        <p:nvSpPr>
          <p:cNvPr id="4" name="Slide Number Placeholder 3">
            <a:extLst>
              <a:ext uri="{FF2B5EF4-FFF2-40B4-BE49-F238E27FC236}">
                <a16:creationId xmlns:a16="http://schemas.microsoft.com/office/drawing/2014/main" id="{95CE1167-A0FF-D378-A245-FB602D3F527F}"/>
              </a:ext>
            </a:extLst>
          </p:cNvPr>
          <p:cNvSpPr>
            <a:spLocks noGrp="1"/>
          </p:cNvSpPr>
          <p:nvPr>
            <p:ph type="sldNum" sz="quarter" idx="12"/>
          </p:nvPr>
        </p:nvSpPr>
        <p:spPr/>
        <p:txBody>
          <a:bodyPr/>
          <a:lstStyle/>
          <a:p>
            <a:fld id="{AA1C8E8E-3A1B-4287-BF1F-0DA41409E555}" type="slidenum">
              <a:rPr lang="en-US" altLang="en-US" smtClean="0"/>
              <a:pPr/>
              <a:t>6</a:t>
            </a:fld>
            <a:endParaRPr lang="en-US" altLang="en-US"/>
          </a:p>
        </p:txBody>
      </p:sp>
    </p:spTree>
    <p:extLst>
      <p:ext uri="{BB962C8B-B14F-4D97-AF65-F5344CB8AC3E}">
        <p14:creationId xmlns:p14="http://schemas.microsoft.com/office/powerpoint/2010/main" val="19405366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DB63E-AFE8-4731-A000-7D3BFF39B964}"/>
              </a:ext>
            </a:extLst>
          </p:cNvPr>
          <p:cNvSpPr>
            <a:spLocks noGrp="1"/>
          </p:cNvSpPr>
          <p:nvPr>
            <p:ph type="title"/>
          </p:nvPr>
        </p:nvSpPr>
        <p:spPr>
          <a:xfrm>
            <a:off x="533400" y="304800"/>
            <a:ext cx="7029450" cy="836676"/>
          </a:xfrm>
        </p:spPr>
        <p:txBody>
          <a:bodyPr/>
          <a:lstStyle/>
          <a:p>
            <a:r>
              <a:rPr lang="en-US" b="1" i="1" dirty="0">
                <a:latin typeface="Candara" panose="020E0502030303020204" pitchFamily="34" charset="0"/>
              </a:rPr>
              <a:t>“in Christ”</a:t>
            </a:r>
          </a:p>
        </p:txBody>
      </p:sp>
      <p:sp>
        <p:nvSpPr>
          <p:cNvPr id="3" name="Content Placeholder 2">
            <a:extLst>
              <a:ext uri="{FF2B5EF4-FFF2-40B4-BE49-F238E27FC236}">
                <a16:creationId xmlns:a16="http://schemas.microsoft.com/office/drawing/2014/main" id="{8CFF7639-1A41-44FD-9BC5-3ADFF10B4EF1}"/>
              </a:ext>
            </a:extLst>
          </p:cNvPr>
          <p:cNvSpPr>
            <a:spLocks noGrp="1"/>
          </p:cNvSpPr>
          <p:nvPr>
            <p:ph idx="1"/>
          </p:nvPr>
        </p:nvSpPr>
        <p:spPr>
          <a:xfrm>
            <a:off x="616046" y="1219200"/>
            <a:ext cx="8343316" cy="5486400"/>
          </a:xfrm>
        </p:spPr>
        <p:txBody>
          <a:bodyPr>
            <a:noAutofit/>
          </a:bodyPr>
          <a:lstStyle/>
          <a:p>
            <a:pPr marL="0" indent="0">
              <a:lnSpc>
                <a:spcPts val="3600"/>
              </a:lnSpc>
              <a:buNone/>
            </a:pPr>
            <a:r>
              <a:rPr lang="en-US" sz="3600" b="1" dirty="0">
                <a:latin typeface="Candara" panose="020E0502030303020204" pitchFamily="34" charset="0"/>
              </a:rPr>
              <a:t>Paul wrote, all </a:t>
            </a:r>
            <a:r>
              <a:rPr lang="en-US" sz="3600" b="1" i="1" dirty="0">
                <a:latin typeface="Candara" panose="020E0502030303020204" pitchFamily="34" charset="0"/>
              </a:rPr>
              <a:t>spiritual</a:t>
            </a:r>
            <a:r>
              <a:rPr lang="en-US" sz="3600" b="1" dirty="0">
                <a:latin typeface="Candara" panose="020E0502030303020204" pitchFamily="34" charset="0"/>
              </a:rPr>
              <a:t> blessings are </a:t>
            </a:r>
            <a:r>
              <a:rPr lang="en-US" sz="3600" b="1" i="1" dirty="0">
                <a:latin typeface="Candara" panose="020E0502030303020204" pitchFamily="34" charset="0"/>
              </a:rPr>
              <a:t>“in Christ”</a:t>
            </a:r>
          </a:p>
          <a:p>
            <a:pPr marL="365760" indent="-274320">
              <a:lnSpc>
                <a:spcPts val="3200"/>
              </a:lnSpc>
              <a:spcBef>
                <a:spcPts val="600"/>
              </a:spcBef>
            </a:pPr>
            <a:r>
              <a:rPr lang="en-US" sz="3200" b="1" dirty="0">
                <a:latin typeface="Candara" panose="020E0502030303020204" pitchFamily="34" charset="0"/>
              </a:rPr>
              <a:t>This designates a relationship which the believer is sustained in Jesus </a:t>
            </a:r>
            <a:endParaRPr lang="en-US" sz="3200" i="1" dirty="0">
              <a:latin typeface="Candara" panose="020E0502030303020204" pitchFamily="34" charset="0"/>
            </a:endParaRPr>
          </a:p>
          <a:p>
            <a:pPr marL="640080" lvl="1" indent="-274320">
              <a:lnSpc>
                <a:spcPts val="3200"/>
              </a:lnSpc>
              <a:spcBef>
                <a:spcPts val="600"/>
              </a:spcBef>
              <a:spcAft>
                <a:spcPts val="0"/>
              </a:spcAft>
            </a:pPr>
            <a:r>
              <a:rPr lang="en-US" sz="3000" dirty="0">
                <a:latin typeface="Candara" panose="020E0502030303020204" pitchFamily="34" charset="0"/>
              </a:rPr>
              <a:t>All of God’s spiritual blessings are made available to man through Jesus</a:t>
            </a:r>
            <a:endParaRPr lang="en-US" sz="3000" i="1" dirty="0">
              <a:latin typeface="Candara" panose="020E0502030303020204" pitchFamily="34" charset="0"/>
            </a:endParaRPr>
          </a:p>
          <a:p>
            <a:pPr marL="640080" lvl="1" indent="-274320">
              <a:lnSpc>
                <a:spcPts val="3200"/>
              </a:lnSpc>
              <a:spcBef>
                <a:spcPts val="600"/>
              </a:spcBef>
              <a:spcAft>
                <a:spcPts val="0"/>
              </a:spcAft>
            </a:pPr>
            <a:r>
              <a:rPr lang="en-US" sz="3000" dirty="0">
                <a:latin typeface="Candara" panose="020E0502030303020204" pitchFamily="34" charset="0"/>
              </a:rPr>
              <a:t>Jesus is the </a:t>
            </a:r>
            <a:r>
              <a:rPr lang="en-US" sz="3000" b="1" i="1" dirty="0">
                <a:latin typeface="Candara" panose="020E0502030303020204" pitchFamily="34" charset="0"/>
              </a:rPr>
              <a:t>“water of life”</a:t>
            </a:r>
            <a:r>
              <a:rPr lang="en-US" sz="3000" dirty="0">
                <a:latin typeface="Candara" panose="020E0502030303020204" pitchFamily="34" charset="0"/>
              </a:rPr>
              <a:t> which quenches man’s spiritual thirst – </a:t>
            </a:r>
            <a:r>
              <a:rPr lang="en-US" sz="3000" i="1" dirty="0">
                <a:latin typeface="Candara" panose="020E0502030303020204" pitchFamily="34" charset="0"/>
              </a:rPr>
              <a:t>John 4:13</a:t>
            </a:r>
          </a:p>
          <a:p>
            <a:pPr marL="640080" lvl="1" indent="-274320">
              <a:lnSpc>
                <a:spcPts val="3200"/>
              </a:lnSpc>
              <a:spcBef>
                <a:spcPts val="600"/>
              </a:spcBef>
              <a:spcAft>
                <a:spcPts val="0"/>
              </a:spcAft>
            </a:pPr>
            <a:r>
              <a:rPr lang="en-US" sz="3000" dirty="0">
                <a:latin typeface="Candara" panose="020E0502030303020204" pitchFamily="34" charset="0"/>
              </a:rPr>
              <a:t>Jesus is the </a:t>
            </a:r>
            <a:r>
              <a:rPr lang="en-US" sz="3000" b="1" i="1" dirty="0">
                <a:latin typeface="Candara" panose="020E0502030303020204" pitchFamily="34" charset="0"/>
              </a:rPr>
              <a:t>“bread of life” </a:t>
            </a:r>
            <a:r>
              <a:rPr lang="en-US" sz="3000" dirty="0">
                <a:latin typeface="Candara" panose="020E0502030303020204" pitchFamily="34" charset="0"/>
              </a:rPr>
              <a:t>which fills a man so that he never hungers </a:t>
            </a:r>
            <a:r>
              <a:rPr lang="en-US" sz="3000" i="1" dirty="0">
                <a:latin typeface="Candara" panose="020E0502030303020204" pitchFamily="34" charset="0"/>
              </a:rPr>
              <a:t>– John 6:35</a:t>
            </a:r>
          </a:p>
          <a:p>
            <a:pPr marL="365760" indent="-274320">
              <a:lnSpc>
                <a:spcPts val="3200"/>
              </a:lnSpc>
              <a:spcBef>
                <a:spcPts val="600"/>
              </a:spcBef>
            </a:pPr>
            <a:r>
              <a:rPr lang="en-US" sz="3200" b="1" dirty="0">
                <a:latin typeface="Candara" panose="020E0502030303020204" pitchFamily="34" charset="0"/>
              </a:rPr>
              <a:t>Every spiritual need that man has is completely satisfied </a:t>
            </a:r>
            <a:r>
              <a:rPr lang="en-US" sz="3200" b="1" i="1" dirty="0">
                <a:latin typeface="Candara" panose="020E0502030303020204" pitchFamily="34" charset="0"/>
              </a:rPr>
              <a:t>“in Christ”</a:t>
            </a:r>
          </a:p>
        </p:txBody>
      </p:sp>
      <p:sp>
        <p:nvSpPr>
          <p:cNvPr id="4" name="Slide Number Placeholder 3">
            <a:extLst>
              <a:ext uri="{FF2B5EF4-FFF2-40B4-BE49-F238E27FC236}">
                <a16:creationId xmlns:a16="http://schemas.microsoft.com/office/drawing/2014/main" id="{771AE32B-F97A-0F59-D1E8-F55E00568304}"/>
              </a:ext>
            </a:extLst>
          </p:cNvPr>
          <p:cNvSpPr>
            <a:spLocks noGrp="1"/>
          </p:cNvSpPr>
          <p:nvPr>
            <p:ph type="sldNum" sz="quarter" idx="12"/>
          </p:nvPr>
        </p:nvSpPr>
        <p:spPr/>
        <p:txBody>
          <a:bodyPr/>
          <a:lstStyle/>
          <a:p>
            <a:fld id="{AA1C8E8E-3A1B-4287-BF1F-0DA41409E555}" type="slidenum">
              <a:rPr lang="en-US" altLang="en-US" smtClean="0"/>
              <a:pPr/>
              <a:t>7</a:t>
            </a:fld>
            <a:endParaRPr lang="en-US" altLang="en-US"/>
          </a:p>
        </p:txBody>
      </p:sp>
    </p:spTree>
    <p:extLst>
      <p:ext uri="{BB962C8B-B14F-4D97-AF65-F5344CB8AC3E}">
        <p14:creationId xmlns:p14="http://schemas.microsoft.com/office/powerpoint/2010/main" val="35163727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DB63E-AFE8-4731-A000-7D3BFF39B964}"/>
              </a:ext>
            </a:extLst>
          </p:cNvPr>
          <p:cNvSpPr>
            <a:spLocks noGrp="1"/>
          </p:cNvSpPr>
          <p:nvPr>
            <p:ph type="title"/>
          </p:nvPr>
        </p:nvSpPr>
        <p:spPr>
          <a:xfrm>
            <a:off x="533400" y="304800"/>
            <a:ext cx="7029450" cy="836676"/>
          </a:xfrm>
        </p:spPr>
        <p:txBody>
          <a:bodyPr/>
          <a:lstStyle/>
          <a:p>
            <a:r>
              <a:rPr lang="en-US" b="1" i="1" dirty="0">
                <a:latin typeface="Candara" panose="020E0502030303020204" pitchFamily="34" charset="0"/>
              </a:rPr>
              <a:t>“in Christ”</a:t>
            </a:r>
          </a:p>
        </p:txBody>
      </p:sp>
      <p:sp>
        <p:nvSpPr>
          <p:cNvPr id="3" name="Content Placeholder 2">
            <a:extLst>
              <a:ext uri="{FF2B5EF4-FFF2-40B4-BE49-F238E27FC236}">
                <a16:creationId xmlns:a16="http://schemas.microsoft.com/office/drawing/2014/main" id="{8CFF7639-1A41-44FD-9BC5-3ADFF10B4EF1}"/>
              </a:ext>
            </a:extLst>
          </p:cNvPr>
          <p:cNvSpPr>
            <a:spLocks noGrp="1"/>
          </p:cNvSpPr>
          <p:nvPr>
            <p:ph idx="1"/>
          </p:nvPr>
        </p:nvSpPr>
        <p:spPr>
          <a:xfrm>
            <a:off x="616046" y="1219200"/>
            <a:ext cx="8343316" cy="5486400"/>
          </a:xfrm>
        </p:spPr>
        <p:txBody>
          <a:bodyPr>
            <a:noAutofit/>
          </a:bodyPr>
          <a:lstStyle/>
          <a:p>
            <a:pPr marL="0" indent="0">
              <a:lnSpc>
                <a:spcPts val="3600"/>
              </a:lnSpc>
              <a:buNone/>
            </a:pPr>
            <a:r>
              <a:rPr lang="en-US" sz="3600" b="1" dirty="0">
                <a:latin typeface="Candara" panose="020E0502030303020204" pitchFamily="34" charset="0"/>
              </a:rPr>
              <a:t>We are “</a:t>
            </a:r>
            <a:r>
              <a:rPr lang="en-US" sz="3600" b="1" i="1" dirty="0">
                <a:latin typeface="Candara" panose="020E0502030303020204" pitchFamily="34" charset="0"/>
              </a:rPr>
              <a:t>complete in Him” </a:t>
            </a:r>
            <a:r>
              <a:rPr lang="en-US" sz="3600" i="1" dirty="0">
                <a:latin typeface="Candara" panose="020E0502030303020204" pitchFamily="34" charset="0"/>
              </a:rPr>
              <a:t>– Col. 2:10</a:t>
            </a:r>
          </a:p>
          <a:p>
            <a:pPr marL="365760" indent="-274320">
              <a:lnSpc>
                <a:spcPts val="3200"/>
              </a:lnSpc>
              <a:spcBef>
                <a:spcPts val="600"/>
              </a:spcBef>
            </a:pPr>
            <a:r>
              <a:rPr lang="en-US" sz="3200" b="1" dirty="0">
                <a:latin typeface="Candara" panose="020E0502030303020204" pitchFamily="34" charset="0"/>
              </a:rPr>
              <a:t>This truth establishes that fact that other “world religions” are not needed and of no value to a Christian</a:t>
            </a:r>
            <a:endParaRPr lang="en-US" sz="3200" i="1" dirty="0">
              <a:latin typeface="Candara" panose="020E0502030303020204" pitchFamily="34" charset="0"/>
            </a:endParaRPr>
          </a:p>
          <a:p>
            <a:pPr marL="640080" lvl="1" indent="-274320">
              <a:lnSpc>
                <a:spcPts val="2800"/>
              </a:lnSpc>
              <a:spcBef>
                <a:spcPts val="600"/>
              </a:spcBef>
              <a:spcAft>
                <a:spcPts val="0"/>
              </a:spcAft>
            </a:pPr>
            <a:r>
              <a:rPr lang="en-US" sz="2800" dirty="0">
                <a:latin typeface="Candara" panose="020E0502030303020204" pitchFamily="34" charset="0"/>
              </a:rPr>
              <a:t>Since </a:t>
            </a:r>
            <a:r>
              <a:rPr lang="en-US" sz="2800" b="1" i="1" dirty="0">
                <a:latin typeface="Candara" panose="020E0502030303020204" pitchFamily="34" charset="0"/>
              </a:rPr>
              <a:t>“ALL” </a:t>
            </a:r>
            <a:r>
              <a:rPr lang="en-US" sz="2800" dirty="0">
                <a:latin typeface="Candara" panose="020E0502030303020204" pitchFamily="34" charset="0"/>
              </a:rPr>
              <a:t>of God’s </a:t>
            </a:r>
            <a:r>
              <a:rPr lang="en-US" sz="2800" b="1" i="1" dirty="0">
                <a:latin typeface="Candara" panose="020E0502030303020204" pitchFamily="34" charset="0"/>
              </a:rPr>
              <a:t>“spiritual blessings” </a:t>
            </a:r>
            <a:r>
              <a:rPr lang="en-US" sz="2800" dirty="0">
                <a:latin typeface="Candara" panose="020E0502030303020204" pitchFamily="34" charset="0"/>
              </a:rPr>
              <a:t>are available </a:t>
            </a:r>
            <a:r>
              <a:rPr lang="en-US" sz="2800" b="1" i="1" dirty="0">
                <a:latin typeface="Candara" panose="020E0502030303020204" pitchFamily="34" charset="0"/>
              </a:rPr>
              <a:t>“in Christ” </a:t>
            </a:r>
            <a:r>
              <a:rPr lang="en-US" sz="2800" dirty="0">
                <a:latin typeface="Candara" panose="020E0502030303020204" pitchFamily="34" charset="0"/>
              </a:rPr>
              <a:t>– there is no need to search any other “holy book” – </a:t>
            </a:r>
            <a:r>
              <a:rPr lang="en-US" sz="2800" i="1" dirty="0">
                <a:latin typeface="Candara" panose="020E0502030303020204" pitchFamily="34" charset="0"/>
              </a:rPr>
              <a:t>2 Tim. 3:16-17; 2 Pet. 2:1-3</a:t>
            </a:r>
          </a:p>
          <a:p>
            <a:pPr marL="640080" lvl="1" indent="-274320">
              <a:lnSpc>
                <a:spcPts val="3000"/>
              </a:lnSpc>
              <a:spcBef>
                <a:spcPts val="1200"/>
              </a:spcBef>
              <a:spcAft>
                <a:spcPts val="0"/>
              </a:spcAft>
            </a:pPr>
            <a:r>
              <a:rPr lang="en-US" sz="2800" dirty="0">
                <a:latin typeface="Candara" panose="020E0502030303020204" pitchFamily="34" charset="0"/>
              </a:rPr>
              <a:t>I can be perfectly content knowing that I have </a:t>
            </a:r>
            <a:r>
              <a:rPr lang="en-US" sz="2800" b="1" i="1" dirty="0">
                <a:latin typeface="Candara" panose="020E0502030303020204" pitchFamily="34" charset="0"/>
              </a:rPr>
              <a:t>“ALL” </a:t>
            </a:r>
            <a:r>
              <a:rPr lang="en-US" sz="2800" dirty="0">
                <a:latin typeface="Candara" panose="020E0502030303020204" pitchFamily="34" charset="0"/>
              </a:rPr>
              <a:t>of what God has for man when I rely on the revelation of Jesus Christ – the Holy Bible</a:t>
            </a:r>
          </a:p>
          <a:p>
            <a:pPr marL="365760" indent="-274320">
              <a:lnSpc>
                <a:spcPts val="3200"/>
              </a:lnSpc>
            </a:pPr>
            <a:r>
              <a:rPr lang="en-US" sz="3200" b="1" dirty="0">
                <a:latin typeface="Candara" panose="020E0502030303020204" pitchFamily="34" charset="0"/>
              </a:rPr>
              <a:t>If you are not </a:t>
            </a:r>
            <a:r>
              <a:rPr lang="en-US" sz="3200" b="1" i="1" dirty="0">
                <a:latin typeface="Candara" panose="020E0502030303020204" pitchFamily="34" charset="0"/>
              </a:rPr>
              <a:t>“in Christ” </a:t>
            </a:r>
            <a:r>
              <a:rPr lang="en-US" sz="3200" b="1" dirty="0">
                <a:latin typeface="Candara" panose="020E0502030303020204" pitchFamily="34" charset="0"/>
              </a:rPr>
              <a:t>then NONE of these spiritual blessings are available to you!</a:t>
            </a:r>
            <a:endParaRPr lang="en-US" sz="3400" b="1" dirty="0">
              <a:latin typeface="Candara" panose="020E0502030303020204" pitchFamily="34" charset="0"/>
            </a:endParaRPr>
          </a:p>
        </p:txBody>
      </p:sp>
      <p:sp>
        <p:nvSpPr>
          <p:cNvPr id="4" name="Slide Number Placeholder 3">
            <a:extLst>
              <a:ext uri="{FF2B5EF4-FFF2-40B4-BE49-F238E27FC236}">
                <a16:creationId xmlns:a16="http://schemas.microsoft.com/office/drawing/2014/main" id="{2DE158CD-71D7-C5D1-33AB-DD154F0A2E7E}"/>
              </a:ext>
            </a:extLst>
          </p:cNvPr>
          <p:cNvSpPr>
            <a:spLocks noGrp="1"/>
          </p:cNvSpPr>
          <p:nvPr>
            <p:ph type="sldNum" sz="quarter" idx="12"/>
          </p:nvPr>
        </p:nvSpPr>
        <p:spPr/>
        <p:txBody>
          <a:bodyPr/>
          <a:lstStyle/>
          <a:p>
            <a:fld id="{AA1C8E8E-3A1B-4287-BF1F-0DA41409E555}" type="slidenum">
              <a:rPr lang="en-US" altLang="en-US" smtClean="0"/>
              <a:pPr/>
              <a:t>8</a:t>
            </a:fld>
            <a:endParaRPr lang="en-US" altLang="en-US"/>
          </a:p>
        </p:txBody>
      </p:sp>
    </p:spTree>
    <p:extLst>
      <p:ext uri="{BB962C8B-B14F-4D97-AF65-F5344CB8AC3E}">
        <p14:creationId xmlns:p14="http://schemas.microsoft.com/office/powerpoint/2010/main" val="42764944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974D3-ADF1-4404-8564-3F81F266376F}"/>
              </a:ext>
            </a:extLst>
          </p:cNvPr>
          <p:cNvSpPr>
            <a:spLocks noGrp="1"/>
          </p:cNvSpPr>
          <p:nvPr>
            <p:ph type="ctrTitle"/>
          </p:nvPr>
        </p:nvSpPr>
        <p:spPr>
          <a:xfrm>
            <a:off x="647700" y="1399032"/>
            <a:ext cx="7848600" cy="3096768"/>
          </a:xfrm>
        </p:spPr>
        <p:txBody>
          <a:bodyPr anchor="b">
            <a:normAutofit/>
          </a:bodyPr>
          <a:lstStyle/>
          <a:p>
            <a:pPr algn="ctr">
              <a:lnSpc>
                <a:spcPts val="6000"/>
              </a:lnSpc>
              <a:defRPr/>
            </a:pPr>
            <a:r>
              <a:rPr lang="en-US" sz="5400" b="1" i="1" dirty="0">
                <a:latin typeface="Candara" panose="020E0502030303020204" pitchFamily="34" charset="0"/>
              </a:rPr>
              <a:t>Some Spiritual Blessings</a:t>
            </a:r>
            <a:r>
              <a:rPr lang="en-US" sz="5400" b="1" dirty="0">
                <a:latin typeface="Candara" panose="020E0502030303020204" pitchFamily="34" charset="0"/>
              </a:rPr>
              <a:t> </a:t>
            </a:r>
            <a:r>
              <a:rPr lang="en-US" sz="5400" b="1" i="1" dirty="0">
                <a:latin typeface="Candara" panose="020E0502030303020204" pitchFamily="34" charset="0"/>
              </a:rPr>
              <a:t>“</a:t>
            </a:r>
            <a:r>
              <a:rPr lang="en-US" sz="5400" b="1" i="1" dirty="0">
                <a:solidFill>
                  <a:schemeClr val="accent2"/>
                </a:solidFill>
                <a:latin typeface="Candara" panose="020E0502030303020204" pitchFamily="34" charset="0"/>
              </a:rPr>
              <a:t>In</a:t>
            </a:r>
            <a:r>
              <a:rPr lang="en-US" sz="5400" b="1" i="1" dirty="0">
                <a:latin typeface="Candara" panose="020E0502030303020204" pitchFamily="34" charset="0"/>
              </a:rPr>
              <a:t> </a:t>
            </a:r>
            <a:r>
              <a:rPr lang="en-US" sz="5400" b="1" dirty="0">
                <a:latin typeface="Candara" panose="020E0502030303020204" pitchFamily="34" charset="0"/>
              </a:rPr>
              <a:t>Christ”!</a:t>
            </a:r>
            <a:br>
              <a:rPr lang="en-US" sz="5400" b="1" dirty="0">
                <a:latin typeface="Candara" panose="020E0502030303020204" pitchFamily="34" charset="0"/>
              </a:rPr>
            </a:br>
            <a:endParaRPr lang="en-US" sz="5400" b="1" dirty="0">
              <a:latin typeface="Candara" panose="020E0502030303020204" pitchFamily="34" charset="0"/>
            </a:endParaRPr>
          </a:p>
        </p:txBody>
      </p:sp>
      <p:sp>
        <p:nvSpPr>
          <p:cNvPr id="5" name="Subtitle 4">
            <a:extLst>
              <a:ext uri="{FF2B5EF4-FFF2-40B4-BE49-F238E27FC236}">
                <a16:creationId xmlns:a16="http://schemas.microsoft.com/office/drawing/2014/main" id="{598ECD58-577B-C1CC-14D1-B544254CCA3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13682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1405</TotalTime>
  <Words>6255</Words>
  <Application>Microsoft Office PowerPoint</Application>
  <PresentationFormat>On-screen Show (4:3)</PresentationFormat>
  <Paragraphs>360</Paragraphs>
  <Slides>21</Slides>
  <Notes>21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Arial</vt:lpstr>
      <vt:lpstr>Arial Black</vt:lpstr>
      <vt:lpstr>Calibri</vt:lpstr>
      <vt:lpstr>Candara</vt:lpstr>
      <vt:lpstr>Lucida Sans</vt:lpstr>
      <vt:lpstr>Rockwell</vt:lpstr>
      <vt:lpstr>Rockwell Condensed</vt:lpstr>
      <vt:lpstr>Wingdings</vt:lpstr>
      <vt:lpstr>Wingdings 2</vt:lpstr>
      <vt:lpstr>Wood Type</vt:lpstr>
      <vt:lpstr>Clip</vt:lpstr>
      <vt:lpstr>“In Christ”</vt:lpstr>
      <vt:lpstr>Ephesians 1:3, KJV</vt:lpstr>
      <vt:lpstr>“In” Christ</vt:lpstr>
      <vt:lpstr>“In” Christ – “Know” Christ  </vt:lpstr>
      <vt:lpstr>INTRODUCTION</vt:lpstr>
      <vt:lpstr>“All Spiritual Blessings”</vt:lpstr>
      <vt:lpstr>“in Christ”</vt:lpstr>
      <vt:lpstr>“in Christ”</vt:lpstr>
      <vt:lpstr>Some Spiritual Blessings “In Christ”! </vt:lpstr>
      <vt:lpstr>PowerPoint Presentation</vt:lpstr>
      <vt:lpstr>PowerPoint Presentation</vt:lpstr>
      <vt:lpstr> Who is “In Christ”? Who is out of Christ?</vt:lpstr>
      <vt:lpstr>PowerPoint Presentation</vt:lpstr>
      <vt:lpstr> </vt:lpstr>
      <vt:lpstr>PowerPoint Presentation</vt:lpstr>
      <vt:lpstr>The Spiritual condition of those “in Christ” or Out of Christ</vt:lpstr>
      <vt:lpstr>PowerPoint Presentation</vt:lpstr>
      <vt:lpstr>1 John 2:3-5, KJV</vt:lpstr>
      <vt:lpstr>PowerPoint Presentation</vt:lpstr>
      <vt:lpstr>Unto – unto – unto – into</vt:lpstr>
      <vt:lpstr>“…what shall we do?” Acts 2:37</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Christ</dc:title>
  <dc:creator>Glendol McClure</dc:creator>
  <cp:lastModifiedBy>Tommy McClure</cp:lastModifiedBy>
  <cp:revision>203</cp:revision>
  <cp:lastPrinted>2024-05-19T01:05:46Z</cp:lastPrinted>
  <dcterms:created xsi:type="dcterms:W3CDTF">2009-05-23T14:29:09Z</dcterms:created>
  <dcterms:modified xsi:type="dcterms:W3CDTF">2024-05-20T19:12:17Z</dcterms:modified>
</cp:coreProperties>
</file>