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52" r:id="rId4"/>
  </p:sldMasterIdLst>
  <p:notesMasterIdLst>
    <p:notesMasterId r:id="rId24"/>
  </p:notesMasterIdLst>
  <p:handoutMasterIdLst>
    <p:handoutMasterId r:id="rId25"/>
  </p:handoutMasterIdLst>
  <p:sldIdLst>
    <p:sldId id="268" r:id="rId5"/>
    <p:sldId id="275" r:id="rId6"/>
    <p:sldId id="396" r:id="rId7"/>
    <p:sldId id="271" r:id="rId8"/>
    <p:sldId id="397" r:id="rId9"/>
    <p:sldId id="398" r:id="rId10"/>
    <p:sldId id="399" r:id="rId11"/>
    <p:sldId id="400" r:id="rId12"/>
    <p:sldId id="409" r:id="rId13"/>
    <p:sldId id="401" r:id="rId14"/>
    <p:sldId id="402" r:id="rId15"/>
    <p:sldId id="404" r:id="rId16"/>
    <p:sldId id="405" r:id="rId17"/>
    <p:sldId id="406" r:id="rId18"/>
    <p:sldId id="407" r:id="rId19"/>
    <p:sldId id="408" r:id="rId20"/>
    <p:sldId id="394" r:id="rId21"/>
    <p:sldId id="281" r:id="rId22"/>
    <p:sldId id="380"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2F4A05-3856-48F8-A14A-536BA70E33DF}" v="7332" dt="2024-05-12T21:47:28.2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2453" autoAdjust="0"/>
  </p:normalViewPr>
  <p:slideViewPr>
    <p:cSldViewPr snapToGrid="0">
      <p:cViewPr varScale="1">
        <p:scale>
          <a:sx n="62" d="100"/>
          <a:sy n="62" d="100"/>
        </p:scale>
        <p:origin x="2982" y="72"/>
      </p:cViewPr>
      <p:guideLst/>
    </p:cSldViewPr>
  </p:slideViewPr>
  <p:notesTextViewPr>
    <p:cViewPr>
      <p:scale>
        <a:sx n="1" d="1"/>
        <a:sy n="1" d="1"/>
      </p:scale>
      <p:origin x="0" y="0"/>
    </p:cViewPr>
  </p:notesTextViewPr>
  <p:notesViewPr>
    <p:cSldViewPr snapToGrid="0">
      <p:cViewPr varScale="1">
        <p:scale>
          <a:sx n="78" d="100"/>
          <a:sy n="78" d="100"/>
        </p:scale>
        <p:origin x="396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F62F4A05-3856-48F8-A14A-536BA70E33DF}"/>
    <pc:docChg chg="undo custSel addSld delSld modSld sldOrd modMainMaster">
      <pc:chgData name="Tommy McClure" userId="5f57beb918c8a44c" providerId="LiveId" clId="{F62F4A05-3856-48F8-A14A-536BA70E33DF}" dt="2024-05-12T21:47:28.210" v="9172" actId="20577"/>
      <pc:docMkLst>
        <pc:docMk/>
      </pc:docMkLst>
      <pc:sldChg chg="addSp modSp mod ord modTransition setBg setClrOvrMap">
        <pc:chgData name="Tommy McClure" userId="5f57beb918c8a44c" providerId="LiveId" clId="{F62F4A05-3856-48F8-A14A-536BA70E33DF}" dt="2024-05-11T15:09:53.892" v="8919"/>
        <pc:sldMkLst>
          <pc:docMk/>
          <pc:sldMk cId="3226644016" sldId="268"/>
        </pc:sldMkLst>
        <pc:spChg chg="mod">
          <ac:chgData name="Tommy McClure" userId="5f57beb918c8a44c" providerId="LiveId" clId="{F62F4A05-3856-48F8-A14A-536BA70E33DF}" dt="2024-05-11T14:22:30.291" v="8347" actId="1076"/>
          <ac:spMkLst>
            <pc:docMk/>
            <pc:sldMk cId="3226644016" sldId="268"/>
            <ac:spMk id="2" creationId="{DAE48B8D-7A59-42A4-A61B-B66E6063DD0D}"/>
          </ac:spMkLst>
        </pc:spChg>
        <pc:spChg chg="mod">
          <ac:chgData name="Tommy McClure" userId="5f57beb918c8a44c" providerId="LiveId" clId="{F62F4A05-3856-48F8-A14A-536BA70E33DF}" dt="2024-05-11T14:22:52.774" v="8349" actId="122"/>
          <ac:spMkLst>
            <pc:docMk/>
            <pc:sldMk cId="3226644016" sldId="268"/>
            <ac:spMk id="3" creationId="{93871044-9D2C-42D1-8B31-E3D6F11C6013}"/>
          </ac:spMkLst>
        </pc:spChg>
        <pc:spChg chg="add">
          <ac:chgData name="Tommy McClure" userId="5f57beb918c8a44c" providerId="LiveId" clId="{F62F4A05-3856-48F8-A14A-536BA70E33DF}" dt="2024-05-11T14:17:11.901" v="8308" actId="26606"/>
          <ac:spMkLst>
            <pc:docMk/>
            <pc:sldMk cId="3226644016" sldId="268"/>
            <ac:spMk id="8" creationId="{95F83622-9C51-462D-849C-7930BC3F9B09}"/>
          </ac:spMkLst>
        </pc:spChg>
        <pc:spChg chg="add">
          <ac:chgData name="Tommy McClure" userId="5f57beb918c8a44c" providerId="LiveId" clId="{F62F4A05-3856-48F8-A14A-536BA70E33DF}" dt="2024-05-11T14:17:11.901" v="8308" actId="26606"/>
          <ac:spMkLst>
            <pc:docMk/>
            <pc:sldMk cId="3226644016" sldId="268"/>
            <ac:spMk id="10" creationId="{DA797C01-AD12-4343-9A8C-6E992C1A425A}"/>
          </ac:spMkLst>
        </pc:spChg>
      </pc:sldChg>
      <pc:sldChg chg="addSp modSp mod modTransition modAnim modNotesTx">
        <pc:chgData name="Tommy McClure" userId="5f57beb918c8a44c" providerId="LiveId" clId="{F62F4A05-3856-48F8-A14A-536BA70E33DF}" dt="2024-05-11T13:02:21.718" v="7978" actId="1037"/>
        <pc:sldMkLst>
          <pc:docMk/>
          <pc:sldMk cId="1622164210" sldId="271"/>
        </pc:sldMkLst>
        <pc:spChg chg="mod">
          <ac:chgData name="Tommy McClure" userId="5f57beb918c8a44c" providerId="LiveId" clId="{F62F4A05-3856-48F8-A14A-536BA70E33DF}" dt="2024-05-11T13:02:21.718" v="7978" actId="1037"/>
          <ac:spMkLst>
            <pc:docMk/>
            <pc:sldMk cId="1622164210" sldId="271"/>
            <ac:spMk id="3" creationId="{B933D5C6-A1DA-279F-F987-F5035C5DD101}"/>
          </ac:spMkLst>
        </pc:spChg>
        <pc:spChg chg="mod">
          <ac:chgData name="Tommy McClure" userId="5f57beb918c8a44c" providerId="LiveId" clId="{F62F4A05-3856-48F8-A14A-536BA70E33DF}" dt="2024-05-10T17:41:50.070" v="212" actId="207"/>
          <ac:spMkLst>
            <pc:docMk/>
            <pc:sldMk cId="1622164210" sldId="271"/>
            <ac:spMk id="4" creationId="{F36EB6D2-A398-0141-D999-C1763AA0043B}"/>
          </ac:spMkLst>
        </pc:spChg>
        <pc:spChg chg="add mod">
          <ac:chgData name="Tommy McClure" userId="5f57beb918c8a44c" providerId="LiveId" clId="{F62F4A05-3856-48F8-A14A-536BA70E33DF}" dt="2024-05-10T17:56:37.479" v="383" actId="14100"/>
          <ac:spMkLst>
            <pc:docMk/>
            <pc:sldMk cId="1622164210" sldId="271"/>
            <ac:spMk id="5" creationId="{3CA29C7A-D60A-9F1E-4388-6B3D315BE999}"/>
          </ac:spMkLst>
        </pc:spChg>
      </pc:sldChg>
      <pc:sldChg chg="modSp mod modTransition modNotes modNotesTx">
        <pc:chgData name="Tommy McClure" userId="5f57beb918c8a44c" providerId="LiveId" clId="{F62F4A05-3856-48F8-A14A-536BA70E33DF}" dt="2024-05-12T12:52:48.148" v="8982" actId="113"/>
        <pc:sldMkLst>
          <pc:docMk/>
          <pc:sldMk cId="0" sldId="275"/>
        </pc:sldMkLst>
        <pc:spChg chg="mod">
          <ac:chgData name="Tommy McClure" userId="5f57beb918c8a44c" providerId="LiveId" clId="{F62F4A05-3856-48F8-A14A-536BA70E33DF}" dt="2024-05-10T17:41:39.668" v="211" actId="207"/>
          <ac:spMkLst>
            <pc:docMk/>
            <pc:sldMk cId="0" sldId="275"/>
            <ac:spMk id="3" creationId="{62BADDDA-D124-206F-210A-051F72C927A6}"/>
          </ac:spMkLst>
        </pc:spChg>
        <pc:spChg chg="mod">
          <ac:chgData name="Tommy McClure" userId="5f57beb918c8a44c" providerId="LiveId" clId="{F62F4A05-3856-48F8-A14A-536BA70E33DF}" dt="2024-05-11T13:02:42.015" v="7979" actId="1038"/>
          <ac:spMkLst>
            <pc:docMk/>
            <pc:sldMk cId="0" sldId="275"/>
            <ac:spMk id="24584" creationId="{2D2F5F1F-F1C8-4EE0-8C14-8931E890E66E}"/>
          </ac:spMkLst>
        </pc:spChg>
      </pc:sldChg>
      <pc:sldChg chg="modSp del mod modTransition">
        <pc:chgData name="Tommy McClure" userId="5f57beb918c8a44c" providerId="LiveId" clId="{F62F4A05-3856-48F8-A14A-536BA70E33DF}" dt="2024-05-11T03:17:11.097" v="7933" actId="2696"/>
        <pc:sldMkLst>
          <pc:docMk/>
          <pc:sldMk cId="4285290475" sldId="280"/>
        </pc:sldMkLst>
        <pc:spChg chg="mod">
          <ac:chgData name="Tommy McClure" userId="5f57beb918c8a44c" providerId="LiveId" clId="{F62F4A05-3856-48F8-A14A-536BA70E33DF}" dt="2024-05-11T01:54:06.931" v="6214" actId="1076"/>
          <ac:spMkLst>
            <pc:docMk/>
            <pc:sldMk cId="4285290475" sldId="280"/>
            <ac:spMk id="6" creationId="{3DA54486-9583-8532-C15B-E3B3310DC1CD}"/>
          </ac:spMkLst>
        </pc:spChg>
      </pc:sldChg>
      <pc:sldChg chg="addSp delSp modSp mod ord modTransition setBg modAnim">
        <pc:chgData name="Tommy McClure" userId="5f57beb918c8a44c" providerId="LiveId" clId="{F62F4A05-3856-48F8-A14A-536BA70E33DF}" dt="2024-05-11T15:14:30.624" v="8949" actId="207"/>
        <pc:sldMkLst>
          <pc:docMk/>
          <pc:sldMk cId="1079345726" sldId="281"/>
        </pc:sldMkLst>
        <pc:spChg chg="del mod">
          <ac:chgData name="Tommy McClure" userId="5f57beb918c8a44c" providerId="LiveId" clId="{F62F4A05-3856-48F8-A14A-536BA70E33DF}" dt="2024-05-11T02:21:27.890" v="7350" actId="478"/>
          <ac:spMkLst>
            <pc:docMk/>
            <pc:sldMk cId="1079345726" sldId="281"/>
            <ac:spMk id="2" creationId="{DAE48B8D-7A59-42A4-A61B-B66E6063DD0D}"/>
          </ac:spMkLst>
        </pc:spChg>
        <pc:spChg chg="add mod">
          <ac:chgData name="Tommy McClure" userId="5f57beb918c8a44c" providerId="LiveId" clId="{F62F4A05-3856-48F8-A14A-536BA70E33DF}" dt="2024-05-11T14:14:52.465" v="8305"/>
          <ac:spMkLst>
            <pc:docMk/>
            <pc:sldMk cId="1079345726" sldId="281"/>
            <ac:spMk id="3" creationId="{D172A5D6-8FF5-2491-3904-9008DE4B47CD}"/>
          </ac:spMkLst>
        </pc:spChg>
        <pc:spChg chg="add mod">
          <ac:chgData name="Tommy McClure" userId="5f57beb918c8a44c" providerId="LiveId" clId="{F62F4A05-3856-48F8-A14A-536BA70E33DF}" dt="2024-05-11T02:28:54.818" v="7670" actId="1036"/>
          <ac:spMkLst>
            <pc:docMk/>
            <pc:sldMk cId="1079345726" sldId="281"/>
            <ac:spMk id="4" creationId="{77543907-FF26-33CC-1615-39F24E4EC6B6}"/>
          </ac:spMkLst>
        </pc:spChg>
        <pc:spChg chg="add mod">
          <ac:chgData name="Tommy McClure" userId="5f57beb918c8a44c" providerId="LiveId" clId="{F62F4A05-3856-48F8-A14A-536BA70E33DF}" dt="2024-05-11T15:13:45.280" v="8946" actId="5793"/>
          <ac:spMkLst>
            <pc:docMk/>
            <pc:sldMk cId="1079345726" sldId="281"/>
            <ac:spMk id="5" creationId="{F13D4DD0-AB1F-4E5D-0FBD-AF508A8CB8FE}"/>
          </ac:spMkLst>
        </pc:spChg>
        <pc:spChg chg="mod">
          <ac:chgData name="Tommy McClure" userId="5f57beb918c8a44c" providerId="LiveId" clId="{F62F4A05-3856-48F8-A14A-536BA70E33DF}" dt="2024-05-11T15:14:30.624" v="8949" actId="207"/>
          <ac:spMkLst>
            <pc:docMk/>
            <pc:sldMk cId="1079345726" sldId="281"/>
            <ac:spMk id="8" creationId="{B4156A44-9382-1661-C6D9-294A89E2DF55}"/>
          </ac:spMkLst>
        </pc:spChg>
        <pc:picChg chg="add del mod">
          <ac:chgData name="Tommy McClure" userId="5f57beb918c8a44c" providerId="LiveId" clId="{F62F4A05-3856-48F8-A14A-536BA70E33DF}" dt="2024-05-11T14:14:00.224" v="8304" actId="478"/>
          <ac:picMkLst>
            <pc:docMk/>
            <pc:sldMk cId="1079345726" sldId="281"/>
            <ac:picMk id="2" creationId="{5EFB8985-23D5-3F13-A0C2-999580480318}"/>
          </ac:picMkLst>
        </pc:picChg>
        <pc:picChg chg="mod">
          <ac:chgData name="Tommy McClure" userId="5f57beb918c8a44c" providerId="LiveId" clId="{F62F4A05-3856-48F8-A14A-536BA70E33DF}" dt="2024-05-11T02:20:36.931" v="7342" actId="1076"/>
          <ac:picMkLst>
            <pc:docMk/>
            <pc:sldMk cId="1079345726" sldId="281"/>
            <ac:picMk id="7" creationId="{2814D906-B043-3ECF-229F-EF761AA2D299}"/>
          </ac:picMkLst>
        </pc:picChg>
      </pc:sldChg>
      <pc:sldChg chg="modSp mod ord modTransition modNotes">
        <pc:chgData name="Tommy McClure" userId="5f57beb918c8a44c" providerId="LiveId" clId="{F62F4A05-3856-48F8-A14A-536BA70E33DF}" dt="2024-05-12T21:47:28.210" v="9172" actId="20577"/>
        <pc:sldMkLst>
          <pc:docMk/>
          <pc:sldMk cId="2970185068" sldId="380"/>
        </pc:sldMkLst>
        <pc:spChg chg="mod">
          <ac:chgData name="Tommy McClure" userId="5f57beb918c8a44c" providerId="LiveId" clId="{F62F4A05-3856-48F8-A14A-536BA70E33DF}" dt="2024-05-11T14:13:32.869" v="8302" actId="255"/>
          <ac:spMkLst>
            <pc:docMk/>
            <pc:sldMk cId="2970185068" sldId="380"/>
            <ac:spMk id="3" creationId="{CC39F5B5-71D6-7447-BFFE-719522563EE0}"/>
          </ac:spMkLst>
        </pc:spChg>
        <pc:spChg chg="mod">
          <ac:chgData name="Tommy McClure" userId="5f57beb918c8a44c" providerId="LiveId" clId="{F62F4A05-3856-48F8-A14A-536BA70E33DF}" dt="2024-05-11T15:15:05.240" v="8955" actId="1036"/>
          <ac:spMkLst>
            <pc:docMk/>
            <pc:sldMk cId="2970185068" sldId="380"/>
            <ac:spMk id="4" creationId="{FDB3C018-6904-4094-85A6-7BAF69A201A5}"/>
          </ac:spMkLst>
        </pc:spChg>
        <pc:spChg chg="mod">
          <ac:chgData name="Tommy McClure" userId="5f57beb918c8a44c" providerId="LiveId" clId="{F62F4A05-3856-48F8-A14A-536BA70E33DF}" dt="2024-05-12T21:47:28.210" v="9172" actId="20577"/>
          <ac:spMkLst>
            <pc:docMk/>
            <pc:sldMk cId="2970185068" sldId="380"/>
            <ac:spMk id="7" creationId="{2A6B56C3-77F0-4E92-B09D-C8D4A68D5E79}"/>
          </ac:spMkLst>
        </pc:spChg>
      </pc:sldChg>
      <pc:sldChg chg="del modTransition">
        <pc:chgData name="Tommy McClure" userId="5f57beb918c8a44c" providerId="LiveId" clId="{F62F4A05-3856-48F8-A14A-536BA70E33DF}" dt="2024-05-11T03:18:39.780" v="7941" actId="2696"/>
        <pc:sldMkLst>
          <pc:docMk/>
          <pc:sldMk cId="2546793525" sldId="382"/>
        </pc:sldMkLst>
      </pc:sldChg>
      <pc:sldChg chg="del modTransition">
        <pc:chgData name="Tommy McClure" userId="5f57beb918c8a44c" providerId="LiveId" clId="{F62F4A05-3856-48F8-A14A-536BA70E33DF}" dt="2024-05-11T03:17:16.802" v="7934" actId="2696"/>
        <pc:sldMkLst>
          <pc:docMk/>
          <pc:sldMk cId="3103385522" sldId="383"/>
        </pc:sldMkLst>
      </pc:sldChg>
      <pc:sldChg chg="addSp delSp modSp del mod delAnim modAnim">
        <pc:chgData name="Tommy McClure" userId="5f57beb918c8a44c" providerId="LiveId" clId="{F62F4A05-3856-48F8-A14A-536BA70E33DF}" dt="2024-05-10T22:32:16.048" v="3550" actId="2696"/>
        <pc:sldMkLst>
          <pc:docMk/>
          <pc:sldMk cId="934574896" sldId="385"/>
        </pc:sldMkLst>
        <pc:spChg chg="del mod">
          <ac:chgData name="Tommy McClure" userId="5f57beb918c8a44c" providerId="LiveId" clId="{F62F4A05-3856-48F8-A14A-536BA70E33DF}" dt="2024-05-10T22:04:19.426" v="2747" actId="478"/>
          <ac:spMkLst>
            <pc:docMk/>
            <pc:sldMk cId="934574896" sldId="385"/>
            <ac:spMk id="2" creationId="{4B8818D3-EFC0-7194-1FDF-14B68ABD692B}"/>
          </ac:spMkLst>
        </pc:spChg>
        <pc:spChg chg="mod">
          <ac:chgData name="Tommy McClure" userId="5f57beb918c8a44c" providerId="LiveId" clId="{F62F4A05-3856-48F8-A14A-536BA70E33DF}" dt="2024-05-10T22:31:36.805" v="3538" actId="255"/>
          <ac:spMkLst>
            <pc:docMk/>
            <pc:sldMk cId="934574896" sldId="385"/>
            <ac:spMk id="3" creationId="{0F9BF5A6-A0E7-B3DE-F4B1-A3B876B3347C}"/>
          </ac:spMkLst>
        </pc:spChg>
        <pc:spChg chg="mod">
          <ac:chgData name="Tommy McClure" userId="5f57beb918c8a44c" providerId="LiveId" clId="{F62F4A05-3856-48F8-A14A-536BA70E33DF}" dt="2024-05-10T22:04:07.837" v="2746" actId="255"/>
          <ac:spMkLst>
            <pc:docMk/>
            <pc:sldMk cId="934574896" sldId="385"/>
            <ac:spMk id="4" creationId="{DE5BCE13-578F-1A52-41F7-C80D0688F8A9}"/>
          </ac:spMkLst>
        </pc:spChg>
        <pc:spChg chg="add del mod">
          <ac:chgData name="Tommy McClure" userId="5f57beb918c8a44c" providerId="LiveId" clId="{F62F4A05-3856-48F8-A14A-536BA70E33DF}" dt="2024-05-10T22:04:23.137" v="2748" actId="478"/>
          <ac:spMkLst>
            <pc:docMk/>
            <pc:sldMk cId="934574896" sldId="385"/>
            <ac:spMk id="8" creationId="{C2396817-FED1-C976-B010-53189A36203F}"/>
          </ac:spMkLst>
        </pc:spChg>
      </pc:sldChg>
      <pc:sldChg chg="del modTransition">
        <pc:chgData name="Tommy McClure" userId="5f57beb918c8a44c" providerId="LiveId" clId="{F62F4A05-3856-48F8-A14A-536BA70E33DF}" dt="2024-05-11T03:17:00.155" v="7930" actId="2696"/>
        <pc:sldMkLst>
          <pc:docMk/>
          <pc:sldMk cId="2269867469" sldId="388"/>
        </pc:sldMkLst>
      </pc:sldChg>
      <pc:sldChg chg="del modTransition">
        <pc:chgData name="Tommy McClure" userId="5f57beb918c8a44c" providerId="LiveId" clId="{F62F4A05-3856-48F8-A14A-536BA70E33DF}" dt="2024-05-11T03:17:20.099" v="7935" actId="2696"/>
        <pc:sldMkLst>
          <pc:docMk/>
          <pc:sldMk cId="2601742509" sldId="389"/>
        </pc:sldMkLst>
      </pc:sldChg>
      <pc:sldChg chg="del modTransition">
        <pc:chgData name="Tommy McClure" userId="5f57beb918c8a44c" providerId="LiveId" clId="{F62F4A05-3856-48F8-A14A-536BA70E33DF}" dt="2024-05-11T03:17:27.578" v="7937" actId="2696"/>
        <pc:sldMkLst>
          <pc:docMk/>
          <pc:sldMk cId="433544855" sldId="390"/>
        </pc:sldMkLst>
      </pc:sldChg>
      <pc:sldChg chg="del modTransition">
        <pc:chgData name="Tommy McClure" userId="5f57beb918c8a44c" providerId="LiveId" clId="{F62F4A05-3856-48F8-A14A-536BA70E33DF}" dt="2024-05-11T03:17:23.291" v="7936" actId="2696"/>
        <pc:sldMkLst>
          <pc:docMk/>
          <pc:sldMk cId="2447040820" sldId="391"/>
        </pc:sldMkLst>
      </pc:sldChg>
      <pc:sldChg chg="del modTransition">
        <pc:chgData name="Tommy McClure" userId="5f57beb918c8a44c" providerId="LiveId" clId="{F62F4A05-3856-48F8-A14A-536BA70E33DF}" dt="2024-05-11T03:17:57.970" v="7939" actId="2696"/>
        <pc:sldMkLst>
          <pc:docMk/>
          <pc:sldMk cId="2809940428" sldId="392"/>
        </pc:sldMkLst>
      </pc:sldChg>
      <pc:sldChg chg="del modTransition">
        <pc:chgData name="Tommy McClure" userId="5f57beb918c8a44c" providerId="LiveId" clId="{F62F4A05-3856-48F8-A14A-536BA70E33DF}" dt="2024-05-11T03:18:00.884" v="7940" actId="2696"/>
        <pc:sldMkLst>
          <pc:docMk/>
          <pc:sldMk cId="2313154000" sldId="393"/>
        </pc:sldMkLst>
      </pc:sldChg>
      <pc:sldChg chg="addSp delSp modSp mod ord modTransition modAnim modNotes">
        <pc:chgData name="Tommy McClure" userId="5f57beb918c8a44c" providerId="LiveId" clId="{F62F4A05-3856-48F8-A14A-536BA70E33DF}" dt="2024-05-12T01:29:07.104" v="8976" actId="6549"/>
        <pc:sldMkLst>
          <pc:docMk/>
          <pc:sldMk cId="2990407833" sldId="394"/>
        </pc:sldMkLst>
        <pc:spChg chg="mod">
          <ac:chgData name="Tommy McClure" userId="5f57beb918c8a44c" providerId="LiveId" clId="{F62F4A05-3856-48F8-A14A-536BA70E33DF}" dt="2024-05-11T15:10:02.053" v="8921" actId="27636"/>
          <ac:spMkLst>
            <pc:docMk/>
            <pc:sldMk cId="2990407833" sldId="394"/>
            <ac:spMk id="3" creationId="{0F9BF5A6-A0E7-B3DE-F4B1-A3B876B3347C}"/>
          </ac:spMkLst>
        </pc:spChg>
        <pc:spChg chg="mod">
          <ac:chgData name="Tommy McClure" userId="5f57beb918c8a44c" providerId="LiveId" clId="{F62F4A05-3856-48F8-A14A-536BA70E33DF}" dt="2024-05-11T14:47:02.120" v="8788" actId="1036"/>
          <ac:spMkLst>
            <pc:docMk/>
            <pc:sldMk cId="2990407833" sldId="394"/>
            <ac:spMk id="5" creationId="{1EA92B69-A35B-A0EF-4599-B14807F7E86E}"/>
          </ac:spMkLst>
        </pc:spChg>
        <pc:spChg chg="mod ord">
          <ac:chgData name="Tommy McClure" userId="5f57beb918c8a44c" providerId="LiveId" clId="{F62F4A05-3856-48F8-A14A-536BA70E33DF}" dt="2024-05-11T15:10:54.600" v="8932" actId="1038"/>
          <ac:spMkLst>
            <pc:docMk/>
            <pc:sldMk cId="2990407833" sldId="394"/>
            <ac:spMk id="7" creationId="{573358B0-C2D1-D088-5A86-3214A3F565EA}"/>
          </ac:spMkLst>
        </pc:spChg>
        <pc:spChg chg="mod ord">
          <ac:chgData name="Tommy McClure" userId="5f57beb918c8a44c" providerId="LiveId" clId="{F62F4A05-3856-48F8-A14A-536BA70E33DF}" dt="2024-05-11T15:12:38.686" v="8941" actId="255"/>
          <ac:spMkLst>
            <pc:docMk/>
            <pc:sldMk cId="2990407833" sldId="394"/>
            <ac:spMk id="8" creationId="{88E2064C-397F-936B-C761-A68EFA6B7E00}"/>
          </ac:spMkLst>
        </pc:spChg>
        <pc:spChg chg="add mod ord">
          <ac:chgData name="Tommy McClure" userId="5f57beb918c8a44c" providerId="LiveId" clId="{F62F4A05-3856-48F8-A14A-536BA70E33DF}" dt="2024-05-11T15:13:17.612" v="8944" actId="1076"/>
          <ac:spMkLst>
            <pc:docMk/>
            <pc:sldMk cId="2990407833" sldId="394"/>
            <ac:spMk id="9" creationId="{FBF0BA7B-3F67-5603-657D-D7ABAA9EA14D}"/>
          </ac:spMkLst>
        </pc:spChg>
        <pc:picChg chg="del mod">
          <ac:chgData name="Tommy McClure" userId="5f57beb918c8a44c" providerId="LiveId" clId="{F62F4A05-3856-48F8-A14A-536BA70E33DF}" dt="2024-05-11T14:50:54.720" v="8826" actId="478"/>
          <ac:picMkLst>
            <pc:docMk/>
            <pc:sldMk cId="2990407833" sldId="394"/>
            <ac:picMk id="2" creationId="{DF8B49AE-666C-76B4-5029-F99CB039E40E}"/>
          </ac:picMkLst>
        </pc:picChg>
        <pc:picChg chg="add mod ord">
          <ac:chgData name="Tommy McClure" userId="5f57beb918c8a44c" providerId="LiveId" clId="{F62F4A05-3856-48F8-A14A-536BA70E33DF}" dt="2024-05-11T15:11:32.627" v="8935" actId="1076"/>
          <ac:picMkLst>
            <pc:docMk/>
            <pc:sldMk cId="2990407833" sldId="394"/>
            <ac:picMk id="4" creationId="{63E4F45C-553D-5EEB-EE14-53AC1937079C}"/>
          </ac:picMkLst>
        </pc:picChg>
      </pc:sldChg>
      <pc:sldChg chg="del modTransition">
        <pc:chgData name="Tommy McClure" userId="5f57beb918c8a44c" providerId="LiveId" clId="{F62F4A05-3856-48F8-A14A-536BA70E33DF}" dt="2024-05-11T03:17:54.021" v="7938" actId="2696"/>
        <pc:sldMkLst>
          <pc:docMk/>
          <pc:sldMk cId="3964494346" sldId="395"/>
        </pc:sldMkLst>
      </pc:sldChg>
      <pc:sldChg chg="modSp mod modTransition modNotes modNotesTx">
        <pc:chgData name="Tommy McClure" userId="5f57beb918c8a44c" providerId="LiveId" clId="{F62F4A05-3856-48F8-A14A-536BA70E33DF}" dt="2024-05-12T01:27:48.289" v="8964" actId="2711"/>
        <pc:sldMkLst>
          <pc:docMk/>
          <pc:sldMk cId="2677175020" sldId="396"/>
        </pc:sldMkLst>
        <pc:spChg chg="mod">
          <ac:chgData name="Tommy McClure" userId="5f57beb918c8a44c" providerId="LiveId" clId="{F62F4A05-3856-48F8-A14A-536BA70E33DF}" dt="2024-05-11T13:01:23.501" v="7960" actId="20577"/>
          <ac:spMkLst>
            <pc:docMk/>
            <pc:sldMk cId="2677175020" sldId="396"/>
            <ac:spMk id="3" creationId="{B933D5C6-A1DA-279F-F987-F5035C5DD101}"/>
          </ac:spMkLst>
        </pc:spChg>
        <pc:spChg chg="mod">
          <ac:chgData name="Tommy McClure" userId="5f57beb918c8a44c" providerId="LiveId" clId="{F62F4A05-3856-48F8-A14A-536BA70E33DF}" dt="2024-05-10T17:41:33.646" v="210" actId="207"/>
          <ac:spMkLst>
            <pc:docMk/>
            <pc:sldMk cId="2677175020" sldId="396"/>
            <ac:spMk id="4" creationId="{F36EB6D2-A398-0141-D999-C1763AA0043B}"/>
          </ac:spMkLst>
        </pc:spChg>
      </pc:sldChg>
      <pc:sldChg chg="delSp modSp add mod ord modTransition modAnim modNotes modNotesTx">
        <pc:chgData name="Tommy McClure" userId="5f57beb918c8a44c" providerId="LiveId" clId="{F62F4A05-3856-48F8-A14A-536BA70E33DF}" dt="2024-05-12T01:28:09.489" v="8968" actId="14100"/>
        <pc:sldMkLst>
          <pc:docMk/>
          <pc:sldMk cId="3795757927" sldId="397"/>
        </pc:sldMkLst>
        <pc:spChg chg="mod">
          <ac:chgData name="Tommy McClure" userId="5f57beb918c8a44c" providerId="LiveId" clId="{F62F4A05-3856-48F8-A14A-536BA70E33DF}" dt="2024-05-11T13:03:24.524" v="7991" actId="20577"/>
          <ac:spMkLst>
            <pc:docMk/>
            <pc:sldMk cId="3795757927" sldId="397"/>
            <ac:spMk id="2" creationId="{4B8818D3-EFC0-7194-1FDF-14B68ABD692B}"/>
          </ac:spMkLst>
        </pc:spChg>
        <pc:spChg chg="mod">
          <ac:chgData name="Tommy McClure" userId="5f57beb918c8a44c" providerId="LiveId" clId="{F62F4A05-3856-48F8-A14A-536BA70E33DF}" dt="2024-05-11T02:39:54.683" v="7762" actId="20577"/>
          <ac:spMkLst>
            <pc:docMk/>
            <pc:sldMk cId="3795757927" sldId="397"/>
            <ac:spMk id="3" creationId="{0F9BF5A6-A0E7-B3DE-F4B1-A3B876B3347C}"/>
          </ac:spMkLst>
        </pc:spChg>
        <pc:spChg chg="mod">
          <ac:chgData name="Tommy McClure" userId="5f57beb918c8a44c" providerId="LiveId" clId="{F62F4A05-3856-48F8-A14A-536BA70E33DF}" dt="2024-05-11T14:18:30.026" v="8318" actId="255"/>
          <ac:spMkLst>
            <pc:docMk/>
            <pc:sldMk cId="3795757927" sldId="397"/>
            <ac:spMk id="4" creationId="{DE5BCE13-578F-1A52-41F7-C80D0688F8A9}"/>
          </ac:spMkLst>
        </pc:spChg>
        <pc:spChg chg="del">
          <ac:chgData name="Tommy McClure" userId="5f57beb918c8a44c" providerId="LiveId" clId="{F62F4A05-3856-48F8-A14A-536BA70E33DF}" dt="2024-05-10T18:56:22.819" v="479" actId="478"/>
          <ac:spMkLst>
            <pc:docMk/>
            <pc:sldMk cId="3795757927" sldId="397"/>
            <ac:spMk id="5" creationId="{1EA92B69-A35B-A0EF-4599-B14807F7E86E}"/>
          </ac:spMkLst>
        </pc:spChg>
        <pc:spChg chg="del mod">
          <ac:chgData name="Tommy McClure" userId="5f57beb918c8a44c" providerId="LiveId" clId="{F62F4A05-3856-48F8-A14A-536BA70E33DF}" dt="2024-05-10T18:56:29.500" v="480" actId="478"/>
          <ac:spMkLst>
            <pc:docMk/>
            <pc:sldMk cId="3795757927" sldId="397"/>
            <ac:spMk id="6" creationId="{00B990F1-A673-A61A-7C7F-0FE090D873F9}"/>
          </ac:spMkLst>
        </pc:spChg>
      </pc:sldChg>
      <pc:sldChg chg="modSp add mod modTransition modAnim modNotesTx">
        <pc:chgData name="Tommy McClure" userId="5f57beb918c8a44c" providerId="LiveId" clId="{F62F4A05-3856-48F8-A14A-536BA70E33DF}" dt="2024-05-12T14:37:06.664" v="9152" actId="20577"/>
        <pc:sldMkLst>
          <pc:docMk/>
          <pc:sldMk cId="3189796717" sldId="398"/>
        </pc:sldMkLst>
        <pc:spChg chg="mod">
          <ac:chgData name="Tommy McClure" userId="5f57beb918c8a44c" providerId="LiveId" clId="{F62F4A05-3856-48F8-A14A-536BA70E33DF}" dt="2024-05-11T13:03:53.911" v="8013" actId="20577"/>
          <ac:spMkLst>
            <pc:docMk/>
            <pc:sldMk cId="3189796717" sldId="398"/>
            <ac:spMk id="2" creationId="{4B8818D3-EFC0-7194-1FDF-14B68ABD692B}"/>
          </ac:spMkLst>
        </pc:spChg>
        <pc:spChg chg="mod">
          <ac:chgData name="Tommy McClure" userId="5f57beb918c8a44c" providerId="LiveId" clId="{F62F4A05-3856-48F8-A14A-536BA70E33DF}" dt="2024-05-12T14:37:06.664" v="9152" actId="20577"/>
          <ac:spMkLst>
            <pc:docMk/>
            <pc:sldMk cId="3189796717" sldId="398"/>
            <ac:spMk id="3" creationId="{0F9BF5A6-A0E7-B3DE-F4B1-A3B876B3347C}"/>
          </ac:spMkLst>
        </pc:spChg>
        <pc:spChg chg="mod">
          <ac:chgData name="Tommy McClure" userId="5f57beb918c8a44c" providerId="LiveId" clId="{F62F4A05-3856-48F8-A14A-536BA70E33DF}" dt="2024-05-11T14:18:57.270" v="8320" actId="2711"/>
          <ac:spMkLst>
            <pc:docMk/>
            <pc:sldMk cId="3189796717" sldId="398"/>
            <ac:spMk id="4" creationId="{DE5BCE13-578F-1A52-41F7-C80D0688F8A9}"/>
          </ac:spMkLst>
        </pc:spChg>
      </pc:sldChg>
      <pc:sldChg chg="new del">
        <pc:chgData name="Tommy McClure" userId="5f57beb918c8a44c" providerId="LiveId" clId="{F62F4A05-3856-48F8-A14A-536BA70E33DF}" dt="2024-05-10T19:44:52.034" v="1525" actId="680"/>
        <pc:sldMkLst>
          <pc:docMk/>
          <pc:sldMk cId="3720128124" sldId="398"/>
        </pc:sldMkLst>
      </pc:sldChg>
      <pc:sldChg chg="addSp delSp modSp mod modTransition setBg setFolMasterObjs delAnim">
        <pc:chgData name="Tommy McClure" userId="5f57beb918c8a44c" providerId="LiveId" clId="{F62F4A05-3856-48F8-A14A-536BA70E33DF}" dt="2024-05-11T14:47:53.963" v="8789" actId="115"/>
        <pc:sldMkLst>
          <pc:docMk/>
          <pc:sldMk cId="2384255867" sldId="399"/>
        </pc:sldMkLst>
        <pc:spChg chg="mod">
          <ac:chgData name="Tommy McClure" userId="5f57beb918c8a44c" providerId="LiveId" clId="{F62F4A05-3856-48F8-A14A-536BA70E33DF}" dt="2024-05-11T14:47:53.963" v="8789" actId="115"/>
          <ac:spMkLst>
            <pc:docMk/>
            <pc:sldMk cId="2384255867" sldId="399"/>
            <ac:spMk id="2" creationId="{DAE48B8D-7A59-42A4-A61B-B66E6063DD0D}"/>
          </ac:spMkLst>
        </pc:spChg>
        <pc:spChg chg="add mod">
          <ac:chgData name="Tommy McClure" userId="5f57beb918c8a44c" providerId="LiveId" clId="{F62F4A05-3856-48F8-A14A-536BA70E33DF}" dt="2024-05-11T14:19:06.693" v="8321" actId="255"/>
          <ac:spMkLst>
            <pc:docMk/>
            <pc:sldMk cId="2384255867" sldId="399"/>
            <ac:spMk id="3" creationId="{3C2091C2-61E5-DF62-AE23-4EFFDF66477E}"/>
          </ac:spMkLst>
        </pc:spChg>
        <pc:spChg chg="del">
          <ac:chgData name="Tommy McClure" userId="5f57beb918c8a44c" providerId="LiveId" clId="{F62F4A05-3856-48F8-A14A-536BA70E33DF}" dt="2024-05-10T20:33:41.785" v="2681" actId="478"/>
          <ac:spMkLst>
            <pc:docMk/>
            <pc:sldMk cId="2384255867" sldId="399"/>
            <ac:spMk id="3" creationId="{93871044-9D2C-42D1-8B31-E3D6F11C6013}"/>
          </ac:spMkLst>
        </pc:spChg>
        <pc:spChg chg="add del mod">
          <ac:chgData name="Tommy McClure" userId="5f57beb918c8a44c" providerId="LiveId" clId="{F62F4A05-3856-48F8-A14A-536BA70E33DF}" dt="2024-05-10T20:33:46.095" v="2683" actId="478"/>
          <ac:spMkLst>
            <pc:docMk/>
            <pc:sldMk cId="2384255867" sldId="399"/>
            <ac:spMk id="5" creationId="{25ADD968-0412-B511-8730-8A13447AB0FC}"/>
          </ac:spMkLst>
        </pc:spChg>
        <pc:spChg chg="add">
          <ac:chgData name="Tommy McClure" userId="5f57beb918c8a44c" providerId="LiveId" clId="{F62F4A05-3856-48F8-A14A-536BA70E33DF}" dt="2024-05-11T14:16:35.160" v="8307" actId="26606"/>
          <ac:spMkLst>
            <pc:docMk/>
            <pc:sldMk cId="2384255867" sldId="399"/>
            <ac:spMk id="8" creationId="{A0F80B31-D942-4321-A7CC-3FF24C30A9FC}"/>
          </ac:spMkLst>
        </pc:spChg>
        <pc:spChg chg="add">
          <ac:chgData name="Tommy McClure" userId="5f57beb918c8a44c" providerId="LiveId" clId="{F62F4A05-3856-48F8-A14A-536BA70E33DF}" dt="2024-05-11T14:16:35.160" v="8307" actId="26606"/>
          <ac:spMkLst>
            <pc:docMk/>
            <pc:sldMk cId="2384255867" sldId="399"/>
            <ac:spMk id="10" creationId="{27DE213B-0A4F-4E9E-9153-8B0C2D0469BE}"/>
          </ac:spMkLst>
        </pc:spChg>
      </pc:sldChg>
      <pc:sldChg chg="modSp add mod ord modTransition modAnim modNotesTx">
        <pc:chgData name="Tommy McClure" userId="5f57beb918c8a44c" providerId="LiveId" clId="{F62F4A05-3856-48F8-A14A-536BA70E33DF}" dt="2024-05-11T13:55:56.802" v="8081" actId="113"/>
        <pc:sldMkLst>
          <pc:docMk/>
          <pc:sldMk cId="4169855294" sldId="400"/>
        </pc:sldMkLst>
        <pc:spChg chg="mod">
          <ac:chgData name="Tommy McClure" userId="5f57beb918c8a44c" providerId="LiveId" clId="{F62F4A05-3856-48F8-A14A-536BA70E33DF}" dt="2024-05-11T13:52:25.374" v="8058" actId="20577"/>
          <ac:spMkLst>
            <pc:docMk/>
            <pc:sldMk cId="4169855294" sldId="400"/>
            <ac:spMk id="3" creationId="{0F9BF5A6-A0E7-B3DE-F4B1-A3B876B3347C}"/>
          </ac:spMkLst>
        </pc:spChg>
        <pc:spChg chg="mod">
          <ac:chgData name="Tommy McClure" userId="5f57beb918c8a44c" providerId="LiveId" clId="{F62F4A05-3856-48F8-A14A-536BA70E33DF}" dt="2024-05-10T22:32:02.960" v="3549" actId="1036"/>
          <ac:spMkLst>
            <pc:docMk/>
            <pc:sldMk cId="4169855294" sldId="400"/>
            <ac:spMk id="5" creationId="{1EA92B69-A35B-A0EF-4599-B14807F7E86E}"/>
          </ac:spMkLst>
        </pc:spChg>
      </pc:sldChg>
      <pc:sldChg chg="addSp modSp add mod modTransition modAnim modNotesTx">
        <pc:chgData name="Tommy McClure" userId="5f57beb918c8a44c" providerId="LiveId" clId="{F62F4A05-3856-48F8-A14A-536BA70E33DF}" dt="2024-05-11T14:37:03.575" v="8440" actId="113"/>
        <pc:sldMkLst>
          <pc:docMk/>
          <pc:sldMk cId="1596932221" sldId="401"/>
        </pc:sldMkLst>
        <pc:spChg chg="add mod">
          <ac:chgData name="Tommy McClure" userId="5f57beb918c8a44c" providerId="LiveId" clId="{F62F4A05-3856-48F8-A14A-536BA70E33DF}" dt="2024-05-10T23:37:55.754" v="4832" actId="1038"/>
          <ac:spMkLst>
            <pc:docMk/>
            <pc:sldMk cId="1596932221" sldId="401"/>
            <ac:spMk id="2" creationId="{32F71F1A-E19F-CAF4-C576-B4476D24E0D3}"/>
          </ac:spMkLst>
        </pc:spChg>
        <pc:spChg chg="mod">
          <ac:chgData name="Tommy McClure" userId="5f57beb918c8a44c" providerId="LiveId" clId="{F62F4A05-3856-48F8-A14A-536BA70E33DF}" dt="2024-05-10T23:03:41.992" v="4372" actId="12"/>
          <ac:spMkLst>
            <pc:docMk/>
            <pc:sldMk cId="1596932221" sldId="401"/>
            <ac:spMk id="3" creationId="{0F9BF5A6-A0E7-B3DE-F4B1-A3B876B3347C}"/>
          </ac:spMkLst>
        </pc:spChg>
        <pc:spChg chg="mod">
          <ac:chgData name="Tommy McClure" userId="5f57beb918c8a44c" providerId="LiveId" clId="{F62F4A05-3856-48F8-A14A-536BA70E33DF}" dt="2024-05-11T14:35:10.643" v="8423" actId="1076"/>
          <ac:spMkLst>
            <pc:docMk/>
            <pc:sldMk cId="1596932221" sldId="401"/>
            <ac:spMk id="4" creationId="{DE5BCE13-578F-1A52-41F7-C80D0688F8A9}"/>
          </ac:spMkLst>
        </pc:spChg>
        <pc:spChg chg="add mod">
          <ac:chgData name="Tommy McClure" userId="5f57beb918c8a44c" providerId="LiveId" clId="{F62F4A05-3856-48F8-A14A-536BA70E33DF}" dt="2024-05-11T14:36:13.014" v="8432" actId="207"/>
          <ac:spMkLst>
            <pc:docMk/>
            <pc:sldMk cId="1596932221" sldId="401"/>
            <ac:spMk id="7" creationId="{1B3C37C3-4957-43CE-BD8F-4C991540C570}"/>
          </ac:spMkLst>
        </pc:spChg>
      </pc:sldChg>
      <pc:sldChg chg="addSp modSp add mod modTransition modAnim modNotesTx">
        <pc:chgData name="Tommy McClure" userId="5f57beb918c8a44c" providerId="LiveId" clId="{F62F4A05-3856-48F8-A14A-536BA70E33DF}" dt="2024-05-12T14:45:28.462" v="9160" actId="1076"/>
        <pc:sldMkLst>
          <pc:docMk/>
          <pc:sldMk cId="229352336" sldId="402"/>
        </pc:sldMkLst>
        <pc:spChg chg="add mod">
          <ac:chgData name="Tommy McClure" userId="5f57beb918c8a44c" providerId="LiveId" clId="{F62F4A05-3856-48F8-A14A-536BA70E33DF}" dt="2024-05-12T14:45:28.462" v="9160" actId="1076"/>
          <ac:spMkLst>
            <pc:docMk/>
            <pc:sldMk cId="229352336" sldId="402"/>
            <ac:spMk id="2" creationId="{E37EA239-A14F-C435-3B94-C64F91E9E489}"/>
          </ac:spMkLst>
        </pc:spChg>
        <pc:spChg chg="mod">
          <ac:chgData name="Tommy McClure" userId="5f57beb918c8a44c" providerId="LiveId" clId="{F62F4A05-3856-48F8-A14A-536BA70E33DF}" dt="2024-05-10T23:31:12.441" v="4793" actId="20577"/>
          <ac:spMkLst>
            <pc:docMk/>
            <pc:sldMk cId="229352336" sldId="402"/>
            <ac:spMk id="3" creationId="{0F9BF5A6-A0E7-B3DE-F4B1-A3B876B3347C}"/>
          </ac:spMkLst>
        </pc:spChg>
      </pc:sldChg>
      <pc:sldChg chg="new del modTransition">
        <pc:chgData name="Tommy McClure" userId="5f57beb918c8a44c" providerId="LiveId" clId="{F62F4A05-3856-48F8-A14A-536BA70E33DF}" dt="2024-05-11T03:16:55.388" v="7929" actId="2696"/>
        <pc:sldMkLst>
          <pc:docMk/>
          <pc:sldMk cId="360329602" sldId="403"/>
        </pc:sldMkLst>
      </pc:sldChg>
      <pc:sldChg chg="addSp delSp modSp add mod ord modTransition delAnim modAnim modNotesTx">
        <pc:chgData name="Tommy McClure" userId="5f57beb918c8a44c" providerId="LiveId" clId="{F62F4A05-3856-48F8-A14A-536BA70E33DF}" dt="2024-05-12T13:46:49.653" v="9075" actId="313"/>
        <pc:sldMkLst>
          <pc:docMk/>
          <pc:sldMk cId="9891306" sldId="404"/>
        </pc:sldMkLst>
        <pc:spChg chg="del">
          <ac:chgData name="Tommy McClure" userId="5f57beb918c8a44c" providerId="LiveId" clId="{F62F4A05-3856-48F8-A14A-536BA70E33DF}" dt="2024-05-10T23:43:17.463" v="4856" actId="478"/>
          <ac:spMkLst>
            <pc:docMk/>
            <pc:sldMk cId="9891306" sldId="404"/>
            <ac:spMk id="2" creationId="{32F71F1A-E19F-CAF4-C576-B4476D24E0D3}"/>
          </ac:spMkLst>
        </pc:spChg>
        <pc:spChg chg="mod">
          <ac:chgData name="Tommy McClure" userId="5f57beb918c8a44c" providerId="LiveId" clId="{F62F4A05-3856-48F8-A14A-536BA70E33DF}" dt="2024-05-12T13:46:49.653" v="9075" actId="313"/>
          <ac:spMkLst>
            <pc:docMk/>
            <pc:sldMk cId="9891306" sldId="404"/>
            <ac:spMk id="3" creationId="{0F9BF5A6-A0E7-B3DE-F4B1-A3B876B3347C}"/>
          </ac:spMkLst>
        </pc:spChg>
        <pc:spChg chg="add mod">
          <ac:chgData name="Tommy McClure" userId="5f57beb918c8a44c" providerId="LiveId" clId="{F62F4A05-3856-48F8-A14A-536BA70E33DF}" dt="2024-05-11T00:02:42.383" v="4987" actId="6549"/>
          <ac:spMkLst>
            <pc:docMk/>
            <pc:sldMk cId="9891306" sldId="404"/>
            <ac:spMk id="7" creationId="{5DF3D08E-C70A-4DD6-4CB0-A8754E3A65D2}"/>
          </ac:spMkLst>
        </pc:spChg>
      </pc:sldChg>
      <pc:sldChg chg="delSp modSp add mod ord modTransition delAnim modAnim modNotesTx">
        <pc:chgData name="Tommy McClure" userId="5f57beb918c8a44c" providerId="LiveId" clId="{F62F4A05-3856-48F8-A14A-536BA70E33DF}" dt="2024-05-12T13:31:19.929" v="9049" actId="113"/>
        <pc:sldMkLst>
          <pc:docMk/>
          <pc:sldMk cId="1057316904" sldId="405"/>
        </pc:sldMkLst>
        <pc:spChg chg="del">
          <ac:chgData name="Tommy McClure" userId="5f57beb918c8a44c" providerId="LiveId" clId="{F62F4A05-3856-48F8-A14A-536BA70E33DF}" dt="2024-05-11T01:22:49.019" v="5053" actId="478"/>
          <ac:spMkLst>
            <pc:docMk/>
            <pc:sldMk cId="1057316904" sldId="405"/>
            <ac:spMk id="2" creationId="{32F71F1A-E19F-CAF4-C576-B4476D24E0D3}"/>
          </ac:spMkLst>
        </pc:spChg>
        <pc:spChg chg="mod">
          <ac:chgData name="Tommy McClure" userId="5f57beb918c8a44c" providerId="LiveId" clId="{F62F4A05-3856-48F8-A14A-536BA70E33DF}" dt="2024-05-11T03:29:24.561" v="7957" actId="20577"/>
          <ac:spMkLst>
            <pc:docMk/>
            <pc:sldMk cId="1057316904" sldId="405"/>
            <ac:spMk id="3" creationId="{0F9BF5A6-A0E7-B3DE-F4B1-A3B876B3347C}"/>
          </ac:spMkLst>
        </pc:spChg>
      </pc:sldChg>
      <pc:sldChg chg="addSp delSp modSp mod modTransition setBg setFolMasterObjs">
        <pc:chgData name="Tommy McClure" userId="5f57beb918c8a44c" providerId="LiveId" clId="{F62F4A05-3856-48F8-A14A-536BA70E33DF}" dt="2024-05-11T14:49:32.210" v="8823" actId="1036"/>
        <pc:sldMkLst>
          <pc:docMk/>
          <pc:sldMk cId="14800963" sldId="406"/>
        </pc:sldMkLst>
        <pc:spChg chg="mod">
          <ac:chgData name="Tommy McClure" userId="5f57beb918c8a44c" providerId="LiveId" clId="{F62F4A05-3856-48F8-A14A-536BA70E33DF}" dt="2024-05-11T14:48:12.993" v="8790" actId="1076"/>
          <ac:spMkLst>
            <pc:docMk/>
            <pc:sldMk cId="14800963" sldId="406"/>
            <ac:spMk id="2" creationId="{DAE48B8D-7A59-42A4-A61B-B66E6063DD0D}"/>
          </ac:spMkLst>
        </pc:spChg>
        <pc:spChg chg="add mod">
          <ac:chgData name="Tommy McClure" userId="5f57beb918c8a44c" providerId="LiveId" clId="{F62F4A05-3856-48F8-A14A-536BA70E33DF}" dt="2024-05-11T14:49:32.210" v="8823" actId="1036"/>
          <ac:spMkLst>
            <pc:docMk/>
            <pc:sldMk cId="14800963" sldId="406"/>
            <ac:spMk id="5" creationId="{0B703E99-81E7-4952-32CA-E9FA55893663}"/>
          </ac:spMkLst>
        </pc:spChg>
        <pc:spChg chg="add del">
          <ac:chgData name="Tommy McClure" userId="5f57beb918c8a44c" providerId="LiveId" clId="{F62F4A05-3856-48F8-A14A-536BA70E33DF}" dt="2024-05-11T14:21:26.218" v="8336" actId="26606"/>
          <ac:spMkLst>
            <pc:docMk/>
            <pc:sldMk cId="14800963" sldId="406"/>
            <ac:spMk id="8" creationId="{06E59230-6241-4F71-8F80-408E4EBA22A0}"/>
          </ac:spMkLst>
        </pc:spChg>
        <pc:spChg chg="add del">
          <ac:chgData name="Tommy McClure" userId="5f57beb918c8a44c" providerId="LiveId" clId="{F62F4A05-3856-48F8-A14A-536BA70E33DF}" dt="2024-05-11T14:21:26.218" v="8336" actId="26606"/>
          <ac:spMkLst>
            <pc:docMk/>
            <pc:sldMk cId="14800963" sldId="406"/>
            <ac:spMk id="10" creationId="{E1A01B88-BE75-48CC-A6A5-AD51DC9EC35B}"/>
          </ac:spMkLst>
        </pc:spChg>
        <pc:picChg chg="add mod">
          <ac:chgData name="Tommy McClure" userId="5f57beb918c8a44c" providerId="LiveId" clId="{F62F4A05-3856-48F8-A14A-536BA70E33DF}" dt="2024-05-11T14:21:26.218" v="8336" actId="26606"/>
          <ac:picMkLst>
            <pc:docMk/>
            <pc:sldMk cId="14800963" sldId="406"/>
            <ac:picMk id="3" creationId="{B3E55ABC-E48B-F6BC-2B83-C4C1522A66D3}"/>
          </ac:picMkLst>
        </pc:picChg>
        <pc:picChg chg="add del mod">
          <ac:chgData name="Tommy McClure" userId="5f57beb918c8a44c" providerId="LiveId" clId="{F62F4A05-3856-48F8-A14A-536BA70E33DF}" dt="2024-05-11T14:21:01.442" v="8333" actId="21"/>
          <ac:picMkLst>
            <pc:docMk/>
            <pc:sldMk cId="14800963" sldId="406"/>
            <ac:picMk id="4" creationId="{903ED442-6E9D-7CA8-5E64-EAAA3E55BBDF}"/>
          </ac:picMkLst>
        </pc:picChg>
      </pc:sldChg>
      <pc:sldChg chg="modSp add mod ord modTransition modAnim modNotes modNotesTx">
        <pc:chgData name="Tommy McClure" userId="5f57beb918c8a44c" providerId="LiveId" clId="{F62F4A05-3856-48F8-A14A-536BA70E33DF}" dt="2024-05-12T14:00:41.671" v="9141" actId="115"/>
        <pc:sldMkLst>
          <pc:docMk/>
          <pc:sldMk cId="1814983870" sldId="407"/>
        </pc:sldMkLst>
        <pc:spChg chg="mod">
          <ac:chgData name="Tommy McClure" userId="5f57beb918c8a44c" providerId="LiveId" clId="{F62F4A05-3856-48F8-A14A-536BA70E33DF}" dt="2024-05-11T14:08:43.994" v="8221" actId="114"/>
          <ac:spMkLst>
            <pc:docMk/>
            <pc:sldMk cId="1814983870" sldId="407"/>
            <ac:spMk id="3" creationId="{0F9BF5A6-A0E7-B3DE-F4B1-A3B876B3347C}"/>
          </ac:spMkLst>
        </pc:spChg>
        <pc:spChg chg="mod">
          <ac:chgData name="Tommy McClure" userId="5f57beb918c8a44c" providerId="LiveId" clId="{F62F4A05-3856-48F8-A14A-536BA70E33DF}" dt="2024-05-11T02:07:13.225" v="6809" actId="1035"/>
          <ac:spMkLst>
            <pc:docMk/>
            <pc:sldMk cId="1814983870" sldId="407"/>
            <ac:spMk id="6" creationId="{00B990F1-A673-A61A-7C7F-0FE090D873F9}"/>
          </ac:spMkLst>
        </pc:spChg>
      </pc:sldChg>
      <pc:sldChg chg="addSp modSp add mod modTransition modAnim">
        <pc:chgData name="Tommy McClure" userId="5f57beb918c8a44c" providerId="LiveId" clId="{F62F4A05-3856-48F8-A14A-536BA70E33DF}" dt="2024-05-11T14:10:15.851" v="8222" actId="207"/>
        <pc:sldMkLst>
          <pc:docMk/>
          <pc:sldMk cId="615033046" sldId="408"/>
        </pc:sldMkLst>
        <pc:spChg chg="add mod">
          <ac:chgData name="Tommy McClure" userId="5f57beb918c8a44c" providerId="LiveId" clId="{F62F4A05-3856-48F8-A14A-536BA70E33DF}" dt="2024-05-11T14:10:15.851" v="8222" actId="207"/>
          <ac:spMkLst>
            <pc:docMk/>
            <pc:sldMk cId="615033046" sldId="408"/>
            <ac:spMk id="2" creationId="{A68DDBCB-511F-49E6-910E-45BE406FCEF8}"/>
          </ac:spMkLst>
        </pc:spChg>
        <pc:spChg chg="mod">
          <ac:chgData name="Tommy McClure" userId="5f57beb918c8a44c" providerId="LiveId" clId="{F62F4A05-3856-48F8-A14A-536BA70E33DF}" dt="2024-05-11T02:14:40.610" v="7236" actId="14100"/>
          <ac:spMkLst>
            <pc:docMk/>
            <pc:sldMk cId="615033046" sldId="408"/>
            <ac:spMk id="3" creationId="{0F9BF5A6-A0E7-B3DE-F4B1-A3B876B3347C}"/>
          </ac:spMkLst>
        </pc:spChg>
      </pc:sldChg>
      <pc:sldChg chg="delSp modSp mod modNotes modNotesTx">
        <pc:chgData name="Tommy McClure" userId="5f57beb918c8a44c" providerId="LiveId" clId="{F62F4A05-3856-48F8-A14A-536BA70E33DF}" dt="2024-05-12T14:59:17.261" v="9168" actId="14100"/>
        <pc:sldMkLst>
          <pc:docMk/>
          <pc:sldMk cId="1739098222" sldId="409"/>
        </pc:sldMkLst>
        <pc:spChg chg="mod">
          <ac:chgData name="Tommy McClure" userId="5f57beb918c8a44c" providerId="LiveId" clId="{F62F4A05-3856-48F8-A14A-536BA70E33DF}" dt="2024-05-11T14:02:23.102" v="8184" actId="122"/>
          <ac:spMkLst>
            <pc:docMk/>
            <pc:sldMk cId="1739098222" sldId="409"/>
            <ac:spMk id="2" creationId="{00000000-0000-0000-0000-000000000000}"/>
          </ac:spMkLst>
        </pc:spChg>
        <pc:spChg chg="mod">
          <ac:chgData name="Tommy McClure" userId="5f57beb918c8a44c" providerId="LiveId" clId="{F62F4A05-3856-48F8-A14A-536BA70E33DF}" dt="2024-05-11T14:19:22.298" v="8323" actId="2711"/>
          <ac:spMkLst>
            <pc:docMk/>
            <pc:sldMk cId="1739098222" sldId="409"/>
            <ac:spMk id="4" creationId="{00000000-0000-0000-0000-000000000000}"/>
          </ac:spMkLst>
        </pc:spChg>
        <pc:spChg chg="mod">
          <ac:chgData name="Tommy McClure" userId="5f57beb918c8a44c" providerId="LiveId" clId="{F62F4A05-3856-48F8-A14A-536BA70E33DF}" dt="2024-05-11T14:05:05.681" v="8205" actId="1076"/>
          <ac:spMkLst>
            <pc:docMk/>
            <pc:sldMk cId="1739098222" sldId="409"/>
            <ac:spMk id="5" creationId="{54C4B991-0637-4A66-8564-0B462DA428E4}"/>
          </ac:spMkLst>
        </pc:spChg>
        <pc:spChg chg="mod">
          <ac:chgData name="Tommy McClure" userId="5f57beb918c8a44c" providerId="LiveId" clId="{F62F4A05-3856-48F8-A14A-536BA70E33DF}" dt="2024-05-11T14:05:10.575" v="8206" actId="1076"/>
          <ac:spMkLst>
            <pc:docMk/>
            <pc:sldMk cId="1739098222" sldId="409"/>
            <ac:spMk id="6" creationId="{E8F1EBDA-1706-45E1-834F-D9C0AC4A932E}"/>
          </ac:spMkLst>
        </pc:spChg>
        <pc:spChg chg="mod">
          <ac:chgData name="Tommy McClure" userId="5f57beb918c8a44c" providerId="LiveId" clId="{F62F4A05-3856-48F8-A14A-536BA70E33DF}" dt="2024-05-11T14:03:57.392" v="8191" actId="1076"/>
          <ac:spMkLst>
            <pc:docMk/>
            <pc:sldMk cId="1739098222" sldId="409"/>
            <ac:spMk id="7" creationId="{5B1BAC60-DD36-4A38-BB27-0DB91A2D19F4}"/>
          </ac:spMkLst>
        </pc:spChg>
        <pc:spChg chg="mod">
          <ac:chgData name="Tommy McClure" userId="5f57beb918c8a44c" providerId="LiveId" clId="{F62F4A05-3856-48F8-A14A-536BA70E33DF}" dt="2024-05-11T14:03:36.273" v="8187" actId="1076"/>
          <ac:spMkLst>
            <pc:docMk/>
            <pc:sldMk cId="1739098222" sldId="409"/>
            <ac:spMk id="9" creationId="{7208A082-8751-475B-BFAE-1CDF5D0F17CC}"/>
          </ac:spMkLst>
        </pc:spChg>
        <pc:spChg chg="mod">
          <ac:chgData name="Tommy McClure" userId="5f57beb918c8a44c" providerId="LiveId" clId="{F62F4A05-3856-48F8-A14A-536BA70E33DF}" dt="2024-05-11T14:03:32.882" v="8186" actId="1076"/>
          <ac:spMkLst>
            <pc:docMk/>
            <pc:sldMk cId="1739098222" sldId="409"/>
            <ac:spMk id="10" creationId="{C58E61CA-3BDA-483D-9CEE-4B1309D85374}"/>
          </ac:spMkLst>
        </pc:spChg>
        <pc:spChg chg="mod">
          <ac:chgData name="Tommy McClure" userId="5f57beb918c8a44c" providerId="LiveId" clId="{F62F4A05-3856-48F8-A14A-536BA70E33DF}" dt="2024-05-11T14:03:45.170" v="8189" actId="1076"/>
          <ac:spMkLst>
            <pc:docMk/>
            <pc:sldMk cId="1739098222" sldId="409"/>
            <ac:spMk id="12" creationId="{B8F55C66-F4DA-4631-ADF6-CFA3B73AEE9B}"/>
          </ac:spMkLst>
        </pc:spChg>
        <pc:spChg chg="mod">
          <ac:chgData name="Tommy McClure" userId="5f57beb918c8a44c" providerId="LiveId" clId="{F62F4A05-3856-48F8-A14A-536BA70E33DF}" dt="2024-05-11T14:03:38.822" v="8188" actId="1076"/>
          <ac:spMkLst>
            <pc:docMk/>
            <pc:sldMk cId="1739098222" sldId="409"/>
            <ac:spMk id="13" creationId="{20D20EDE-DBB8-4A77-BD41-795B398B18EE}"/>
          </ac:spMkLst>
        </pc:spChg>
        <pc:spChg chg="del mod">
          <ac:chgData name="Tommy McClure" userId="5f57beb918c8a44c" providerId="LiveId" clId="{F62F4A05-3856-48F8-A14A-536BA70E33DF}" dt="2024-05-11T13:57:27.104" v="8085" actId="478"/>
          <ac:spMkLst>
            <pc:docMk/>
            <pc:sldMk cId="1739098222" sldId="409"/>
            <ac:spMk id="14" creationId="{B00A6478-29F2-43E1-82D5-73068F1D4EF2}"/>
          </ac:spMkLst>
        </pc:spChg>
        <pc:picChg chg="del">
          <ac:chgData name="Tommy McClure" userId="5f57beb918c8a44c" providerId="LiveId" clId="{F62F4A05-3856-48F8-A14A-536BA70E33DF}" dt="2024-05-11T13:57:18.638" v="8083" actId="21"/>
          <ac:picMkLst>
            <pc:docMk/>
            <pc:sldMk cId="1739098222" sldId="409"/>
            <ac:picMk id="8" creationId="{00000000-0000-0000-0000-000000000000}"/>
          </ac:picMkLst>
        </pc:picChg>
      </pc:sldChg>
      <pc:sldChg chg="add del">
        <pc:chgData name="Tommy McClure" userId="5f57beb918c8a44c" providerId="LiveId" clId="{F62F4A05-3856-48F8-A14A-536BA70E33DF}" dt="2024-05-11T03:17:07.969" v="7932" actId="2696"/>
        <pc:sldMkLst>
          <pc:docMk/>
          <pc:sldMk cId="3353336904" sldId="409"/>
        </pc:sldMkLst>
      </pc:sldChg>
      <pc:sldMasterChg chg="modTransition modSldLayout">
        <pc:chgData name="Tommy McClure" userId="5f57beb918c8a44c" providerId="LiveId" clId="{F62F4A05-3856-48F8-A14A-536BA70E33DF}" dt="2024-05-11T02:29:34.249" v="7674"/>
        <pc:sldMasterMkLst>
          <pc:docMk/>
          <pc:sldMasterMk cId="3807211164" sldId="2147483852"/>
        </pc:sldMasterMkLst>
        <pc:sldLayoutChg chg="modTransition">
          <pc:chgData name="Tommy McClure" userId="5f57beb918c8a44c" providerId="LiveId" clId="{F62F4A05-3856-48F8-A14A-536BA70E33DF}" dt="2024-05-11T02:29:34.249" v="7674"/>
          <pc:sldLayoutMkLst>
            <pc:docMk/>
            <pc:sldMasterMk cId="3807211164" sldId="2147483852"/>
            <pc:sldLayoutMk cId="3216242750" sldId="2147483853"/>
          </pc:sldLayoutMkLst>
        </pc:sldLayoutChg>
        <pc:sldLayoutChg chg="modTransition">
          <pc:chgData name="Tommy McClure" userId="5f57beb918c8a44c" providerId="LiveId" clId="{F62F4A05-3856-48F8-A14A-536BA70E33DF}" dt="2024-05-11T02:29:34.249" v="7674"/>
          <pc:sldLayoutMkLst>
            <pc:docMk/>
            <pc:sldMasterMk cId="3807211164" sldId="2147483852"/>
            <pc:sldLayoutMk cId="2135391165" sldId="2147483854"/>
          </pc:sldLayoutMkLst>
        </pc:sldLayoutChg>
        <pc:sldLayoutChg chg="modTransition">
          <pc:chgData name="Tommy McClure" userId="5f57beb918c8a44c" providerId="LiveId" clId="{F62F4A05-3856-48F8-A14A-536BA70E33DF}" dt="2024-05-11T02:29:34.249" v="7674"/>
          <pc:sldLayoutMkLst>
            <pc:docMk/>
            <pc:sldMasterMk cId="3807211164" sldId="2147483852"/>
            <pc:sldLayoutMk cId="3979676730" sldId="2147483855"/>
          </pc:sldLayoutMkLst>
        </pc:sldLayoutChg>
        <pc:sldLayoutChg chg="modTransition">
          <pc:chgData name="Tommy McClure" userId="5f57beb918c8a44c" providerId="LiveId" clId="{F62F4A05-3856-48F8-A14A-536BA70E33DF}" dt="2024-05-11T02:29:34.249" v="7674"/>
          <pc:sldLayoutMkLst>
            <pc:docMk/>
            <pc:sldMasterMk cId="3807211164" sldId="2147483852"/>
            <pc:sldLayoutMk cId="1086833441" sldId="2147483856"/>
          </pc:sldLayoutMkLst>
        </pc:sldLayoutChg>
        <pc:sldLayoutChg chg="modTransition">
          <pc:chgData name="Tommy McClure" userId="5f57beb918c8a44c" providerId="LiveId" clId="{F62F4A05-3856-48F8-A14A-536BA70E33DF}" dt="2024-05-11T02:29:34.249" v="7674"/>
          <pc:sldLayoutMkLst>
            <pc:docMk/>
            <pc:sldMasterMk cId="3807211164" sldId="2147483852"/>
            <pc:sldLayoutMk cId="1518579926" sldId="2147483857"/>
          </pc:sldLayoutMkLst>
        </pc:sldLayoutChg>
        <pc:sldLayoutChg chg="modTransition">
          <pc:chgData name="Tommy McClure" userId="5f57beb918c8a44c" providerId="LiveId" clId="{F62F4A05-3856-48F8-A14A-536BA70E33DF}" dt="2024-05-11T02:29:34.249" v="7674"/>
          <pc:sldLayoutMkLst>
            <pc:docMk/>
            <pc:sldMasterMk cId="3807211164" sldId="2147483852"/>
            <pc:sldLayoutMk cId="4124548057" sldId="2147483858"/>
          </pc:sldLayoutMkLst>
        </pc:sldLayoutChg>
        <pc:sldLayoutChg chg="modTransition">
          <pc:chgData name="Tommy McClure" userId="5f57beb918c8a44c" providerId="LiveId" clId="{F62F4A05-3856-48F8-A14A-536BA70E33DF}" dt="2024-05-11T02:29:34.249" v="7674"/>
          <pc:sldLayoutMkLst>
            <pc:docMk/>
            <pc:sldMasterMk cId="3807211164" sldId="2147483852"/>
            <pc:sldLayoutMk cId="2705792748" sldId="2147483859"/>
          </pc:sldLayoutMkLst>
        </pc:sldLayoutChg>
        <pc:sldLayoutChg chg="modTransition">
          <pc:chgData name="Tommy McClure" userId="5f57beb918c8a44c" providerId="LiveId" clId="{F62F4A05-3856-48F8-A14A-536BA70E33DF}" dt="2024-05-11T02:29:34.249" v="7674"/>
          <pc:sldLayoutMkLst>
            <pc:docMk/>
            <pc:sldMasterMk cId="3807211164" sldId="2147483852"/>
            <pc:sldLayoutMk cId="1809410770" sldId="2147483860"/>
          </pc:sldLayoutMkLst>
        </pc:sldLayoutChg>
        <pc:sldLayoutChg chg="modTransition">
          <pc:chgData name="Tommy McClure" userId="5f57beb918c8a44c" providerId="LiveId" clId="{F62F4A05-3856-48F8-A14A-536BA70E33DF}" dt="2024-05-11T02:29:34.249" v="7674"/>
          <pc:sldLayoutMkLst>
            <pc:docMk/>
            <pc:sldMasterMk cId="3807211164" sldId="2147483852"/>
            <pc:sldLayoutMk cId="3047093030" sldId="2147483861"/>
          </pc:sldLayoutMkLst>
        </pc:sldLayoutChg>
        <pc:sldLayoutChg chg="modTransition">
          <pc:chgData name="Tommy McClure" userId="5f57beb918c8a44c" providerId="LiveId" clId="{F62F4A05-3856-48F8-A14A-536BA70E33DF}" dt="2024-05-11T02:29:34.249" v="7674"/>
          <pc:sldLayoutMkLst>
            <pc:docMk/>
            <pc:sldMasterMk cId="3807211164" sldId="2147483852"/>
            <pc:sldLayoutMk cId="3216029772" sldId="2147483862"/>
          </pc:sldLayoutMkLst>
        </pc:sldLayoutChg>
        <pc:sldLayoutChg chg="modTransition">
          <pc:chgData name="Tommy McClure" userId="5f57beb918c8a44c" providerId="LiveId" clId="{F62F4A05-3856-48F8-A14A-536BA70E33DF}" dt="2024-05-11T02:29:34.249" v="7674"/>
          <pc:sldLayoutMkLst>
            <pc:docMk/>
            <pc:sldMasterMk cId="3807211164" sldId="2147483852"/>
            <pc:sldLayoutMk cId="2703489421" sldId="214748386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D50749-512E-9B72-A454-0D947641A95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5BC0E0B-3620-5FF9-3F18-876BED08377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5/12/2024 AM</a:t>
            </a:r>
          </a:p>
        </p:txBody>
      </p:sp>
      <p:sp>
        <p:nvSpPr>
          <p:cNvPr id="4" name="Footer Placeholder 3">
            <a:extLst>
              <a:ext uri="{FF2B5EF4-FFF2-40B4-BE49-F238E27FC236}">
                <a16:creationId xmlns:a16="http://schemas.microsoft.com/office/drawing/2014/main" id="{E6A9EC5B-9BF7-8E45-9FCF-D16FFECAAB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364D343-2F88-D7BF-6098-EC1CCCA3E54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E222B-8E71-407B-BD1A-4F41C972AA23}" type="slidenum">
              <a:rPr lang="en-US" smtClean="0"/>
              <a:t>‹#›</a:t>
            </a:fld>
            <a:endParaRPr lang="en-US"/>
          </a:p>
        </p:txBody>
      </p:sp>
    </p:spTree>
    <p:extLst>
      <p:ext uri="{BB962C8B-B14F-4D97-AF65-F5344CB8AC3E}">
        <p14:creationId xmlns:p14="http://schemas.microsoft.com/office/powerpoint/2010/main" val="399811252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5/12/2024 AM</a:t>
            </a:r>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7FBCA-4BE8-4FB5-91BD-69C6AC6BDB5D}" type="slidenum">
              <a:rPr lang="en-US" smtClean="0"/>
              <a:t>‹#›</a:t>
            </a:fld>
            <a:endParaRPr lang="en-US" dirty="0"/>
          </a:p>
        </p:txBody>
      </p:sp>
    </p:spTree>
    <p:extLst>
      <p:ext uri="{BB962C8B-B14F-4D97-AF65-F5344CB8AC3E}">
        <p14:creationId xmlns:p14="http://schemas.microsoft.com/office/powerpoint/2010/main" val="71123671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F7FBCA-4BE8-4FB5-91BD-69C6AC6BDB5D}" type="slidenum">
              <a:rPr lang="en-US" smtClean="0"/>
              <a:t>1</a:t>
            </a:fld>
            <a:endParaRPr lang="en-US" dirty="0"/>
          </a:p>
        </p:txBody>
      </p:sp>
      <p:sp>
        <p:nvSpPr>
          <p:cNvPr id="5" name="Date Placeholder 4">
            <a:extLst>
              <a:ext uri="{FF2B5EF4-FFF2-40B4-BE49-F238E27FC236}">
                <a16:creationId xmlns:a16="http://schemas.microsoft.com/office/drawing/2014/main" id="{F6104496-B168-C8ED-2A7F-1271BDA6C384}"/>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167609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sz="1200" b="1" dirty="0">
                <a:latin typeface="Arial" panose="020B0604020202020204" pitchFamily="34" charset="0"/>
                <a:cs typeface="Arial" panose="020B0604020202020204" pitchFamily="34" charset="0"/>
              </a:rPr>
              <a:t>Romans 5:10-11 KJV 10 </a:t>
            </a:r>
            <a:r>
              <a:rPr lang="en-US" sz="1200" dirty="0">
                <a:latin typeface="Arial" panose="020B0604020202020204" pitchFamily="34" charset="0"/>
                <a:cs typeface="Arial" panose="020B0604020202020204" pitchFamily="34" charset="0"/>
              </a:rPr>
              <a:t>For if, when we were enemies, </a:t>
            </a:r>
            <a:r>
              <a:rPr lang="en-US" sz="1200" b="1" dirty="0">
                <a:latin typeface="Arial" panose="020B0604020202020204" pitchFamily="34" charset="0"/>
                <a:cs typeface="Arial" panose="020B0604020202020204" pitchFamily="34" charset="0"/>
              </a:rPr>
              <a:t>we were reconciled to God by the death of his Son</a:t>
            </a:r>
            <a:r>
              <a:rPr lang="en-US" sz="1200" dirty="0">
                <a:latin typeface="Arial" panose="020B0604020202020204" pitchFamily="34" charset="0"/>
                <a:cs typeface="Arial" panose="020B0604020202020204" pitchFamily="34" charset="0"/>
              </a:rPr>
              <a:t>, much more, </a:t>
            </a:r>
            <a:r>
              <a:rPr lang="en-US" sz="1200" b="1" dirty="0">
                <a:latin typeface="Arial" panose="020B0604020202020204" pitchFamily="34" charset="0"/>
                <a:cs typeface="Arial" panose="020B0604020202020204" pitchFamily="34" charset="0"/>
              </a:rPr>
              <a:t>being reconciled</a:t>
            </a:r>
            <a:r>
              <a:rPr lang="en-US" sz="1200" dirty="0">
                <a:latin typeface="Arial" panose="020B0604020202020204" pitchFamily="34" charset="0"/>
                <a:cs typeface="Arial" panose="020B0604020202020204" pitchFamily="34" charset="0"/>
              </a:rPr>
              <a:t>, we shall be saved by his life. </a:t>
            </a:r>
            <a:r>
              <a:rPr lang="en-US" sz="1200" b="1" dirty="0">
                <a:latin typeface="Arial" panose="020B0604020202020204" pitchFamily="34" charset="0"/>
                <a:cs typeface="Arial" panose="020B0604020202020204" pitchFamily="34" charset="0"/>
              </a:rPr>
              <a:t>11</a:t>
            </a:r>
            <a:r>
              <a:rPr lang="en-US" sz="1200" dirty="0">
                <a:latin typeface="Arial" panose="020B0604020202020204" pitchFamily="34" charset="0"/>
                <a:cs typeface="Arial" panose="020B0604020202020204" pitchFamily="34" charset="0"/>
              </a:rPr>
              <a:t> And not only so, but we also joy in God through our Lord Jesus Christ, by whom we have now received the atonement.</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Colossians 1:19-21 KJV 19 </a:t>
            </a:r>
            <a:r>
              <a:rPr lang="en-US" sz="1200" dirty="0">
                <a:latin typeface="Arial" panose="020B0604020202020204" pitchFamily="34" charset="0"/>
                <a:cs typeface="Arial" panose="020B0604020202020204" pitchFamily="34" charset="0"/>
              </a:rPr>
              <a:t>For it pleased the Father that in him should all fulness dwell; </a:t>
            </a:r>
            <a:r>
              <a:rPr lang="en-US" sz="1200" b="1" dirty="0">
                <a:latin typeface="Arial" panose="020B0604020202020204" pitchFamily="34" charset="0"/>
                <a:cs typeface="Arial" panose="020B0604020202020204" pitchFamily="34" charset="0"/>
              </a:rPr>
              <a:t>20</a:t>
            </a:r>
            <a:r>
              <a:rPr lang="en-US" sz="1200" dirty="0">
                <a:latin typeface="Arial" panose="020B0604020202020204" pitchFamily="34" charset="0"/>
                <a:cs typeface="Arial" panose="020B0604020202020204" pitchFamily="34" charset="0"/>
              </a:rPr>
              <a:t> And, having made peace through the blood of his cross, by him </a:t>
            </a:r>
            <a:r>
              <a:rPr lang="en-US" sz="1200" b="1" dirty="0">
                <a:latin typeface="Arial" panose="020B0604020202020204" pitchFamily="34" charset="0"/>
                <a:cs typeface="Arial" panose="020B0604020202020204" pitchFamily="34" charset="0"/>
              </a:rPr>
              <a:t>to reconcile all things unto himself; by him</a:t>
            </a:r>
            <a:r>
              <a:rPr lang="en-US" sz="1200" dirty="0">
                <a:latin typeface="Arial" panose="020B0604020202020204" pitchFamily="34" charset="0"/>
                <a:cs typeface="Arial" panose="020B0604020202020204" pitchFamily="34" charset="0"/>
              </a:rPr>
              <a:t>, I say, whether they be things in earth, or things in heaven</a:t>
            </a:r>
            <a:r>
              <a:rPr lang="en-US" sz="1200" b="1" dirty="0">
                <a:latin typeface="Arial" panose="020B0604020202020204" pitchFamily="34" charset="0"/>
                <a:cs typeface="Arial" panose="020B0604020202020204" pitchFamily="34" charset="0"/>
              </a:rPr>
              <a:t>. 21 </a:t>
            </a:r>
            <a:r>
              <a:rPr lang="en-US" sz="1200" dirty="0">
                <a:latin typeface="Arial" panose="020B0604020202020204" pitchFamily="34" charset="0"/>
                <a:cs typeface="Arial" panose="020B0604020202020204" pitchFamily="34" charset="0"/>
              </a:rPr>
              <a:t>And you, that were </a:t>
            </a:r>
            <a:r>
              <a:rPr lang="en-US" sz="1200" b="1" dirty="0">
                <a:latin typeface="Arial" panose="020B0604020202020204" pitchFamily="34" charset="0"/>
                <a:cs typeface="Arial" panose="020B0604020202020204" pitchFamily="34" charset="0"/>
              </a:rPr>
              <a:t>sometime alienated and enemies in your mind by wicked works, yet now hath he reconciled.</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Corinthians 5:16-21 KJV 16 </a:t>
            </a:r>
            <a:r>
              <a:rPr lang="en-US" sz="1200" b="0" dirty="0">
                <a:latin typeface="Arial" panose="020B0604020202020204" pitchFamily="34" charset="0"/>
                <a:cs typeface="Arial" panose="020B0604020202020204" pitchFamily="34" charset="0"/>
              </a:rPr>
              <a:t>Wherefore henceforth know we no man after the flesh: yea, though we have known Christ after the flesh, yet now henceforth know we him no more. 1</a:t>
            </a:r>
            <a:r>
              <a:rPr lang="en-US" sz="1200" b="1" dirty="0">
                <a:latin typeface="Arial" panose="020B0604020202020204" pitchFamily="34" charset="0"/>
                <a:cs typeface="Arial" panose="020B0604020202020204" pitchFamily="34" charset="0"/>
              </a:rPr>
              <a:t>7</a:t>
            </a:r>
            <a:r>
              <a:rPr lang="en-US" sz="1200" b="0" dirty="0">
                <a:latin typeface="Arial" panose="020B0604020202020204" pitchFamily="34" charset="0"/>
                <a:cs typeface="Arial" panose="020B0604020202020204" pitchFamily="34" charset="0"/>
              </a:rPr>
              <a:t> Therefore if any man be in Christ, he is a new creature: old things are passed away; behold, all things are become new. </a:t>
            </a:r>
            <a:r>
              <a:rPr lang="en-US" sz="1200" b="1" i="1" u="sng" dirty="0">
                <a:latin typeface="Arial" panose="020B0604020202020204" pitchFamily="34" charset="0"/>
                <a:cs typeface="Arial" panose="020B0604020202020204" pitchFamily="34" charset="0"/>
              </a:rPr>
              <a:t>18 And all things are of God, who hath reconciled us to himself by Jesus Christ, and hath given to us the ministry of reconciliation</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19</a:t>
            </a:r>
            <a:r>
              <a:rPr lang="en-US" sz="1200" b="0" dirty="0">
                <a:latin typeface="Arial" panose="020B0604020202020204" pitchFamily="34" charset="0"/>
                <a:cs typeface="Arial" panose="020B0604020202020204" pitchFamily="34" charset="0"/>
              </a:rPr>
              <a:t> To wit, that God was in Christ, reconciling the world unto himself, not imputing their trespasses unto them; and hath committed unto us the word of reconciliation. 20 Now then we are ambassadors for Christ, as though God did beseech you by us: we pray you in Christ's stead, be ye reconciled to God. </a:t>
            </a:r>
            <a:r>
              <a:rPr lang="en-US" sz="1200" b="1" dirty="0">
                <a:latin typeface="Arial" panose="020B0604020202020204" pitchFamily="34" charset="0"/>
                <a:cs typeface="Arial" panose="020B0604020202020204" pitchFamily="34" charset="0"/>
              </a:rPr>
              <a:t>21 </a:t>
            </a:r>
            <a:r>
              <a:rPr lang="en-US" sz="1200" b="0" dirty="0">
                <a:latin typeface="Arial" panose="020B0604020202020204" pitchFamily="34" charset="0"/>
                <a:cs typeface="Arial" panose="020B0604020202020204" pitchFamily="34" charset="0"/>
              </a:rPr>
              <a:t>For he hath made him to be sin for us, who knew no sin; that we might be made the righteousness of God in him.</a:t>
            </a:r>
          </a:p>
        </p:txBody>
      </p:sp>
      <p:sp>
        <p:nvSpPr>
          <p:cNvPr id="4" name="Slide Number Placeholder 3"/>
          <p:cNvSpPr>
            <a:spLocks noGrp="1"/>
          </p:cNvSpPr>
          <p:nvPr>
            <p:ph type="sldNum" sz="quarter" idx="5"/>
          </p:nvPr>
        </p:nvSpPr>
        <p:spPr/>
        <p:txBody>
          <a:bodyPr/>
          <a:lstStyle/>
          <a:p>
            <a:fld id="{52F7FBCA-4BE8-4FB5-91BD-69C6AC6BDB5D}" type="slidenum">
              <a:rPr lang="en-US" smtClean="0"/>
              <a:t>10</a:t>
            </a:fld>
            <a:endParaRPr lang="en-US" dirty="0"/>
          </a:p>
        </p:txBody>
      </p:sp>
      <p:sp>
        <p:nvSpPr>
          <p:cNvPr id="5" name="Date Placeholder 4">
            <a:extLst>
              <a:ext uri="{FF2B5EF4-FFF2-40B4-BE49-F238E27FC236}">
                <a16:creationId xmlns:a16="http://schemas.microsoft.com/office/drawing/2014/main" id="{9E24C7C9-C16C-EA9B-34D9-03FCC586E73B}"/>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1307028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sz="1200" b="1" dirty="0">
                <a:latin typeface="Arial" panose="020B0604020202020204" pitchFamily="34" charset="0"/>
                <a:cs typeface="Arial" panose="020B0604020202020204" pitchFamily="34" charset="0"/>
              </a:rPr>
              <a:t>Ephesians 1:3-7 KJV 3 </a:t>
            </a:r>
            <a:r>
              <a:rPr lang="en-US" sz="1200" dirty="0">
                <a:latin typeface="Arial" panose="020B0604020202020204" pitchFamily="34" charset="0"/>
                <a:cs typeface="Arial" panose="020B0604020202020204" pitchFamily="34" charset="0"/>
              </a:rPr>
              <a:t>Blessed be the God and Father of our Lord Jesus Christ, who hath blessed us with all spiritual blessings in heavenly places in Christ:</a:t>
            </a:r>
            <a:r>
              <a:rPr lang="en-US" sz="1200" b="1" dirty="0">
                <a:latin typeface="Arial" panose="020B0604020202020204" pitchFamily="34" charset="0"/>
                <a:cs typeface="Arial" panose="020B0604020202020204" pitchFamily="34" charset="0"/>
              </a:rPr>
              <a:t> 4 </a:t>
            </a:r>
            <a:r>
              <a:rPr lang="en-US" sz="1200" dirty="0">
                <a:latin typeface="Arial" panose="020B0604020202020204" pitchFamily="34" charset="0"/>
                <a:cs typeface="Arial" panose="020B0604020202020204" pitchFamily="34" charset="0"/>
              </a:rPr>
              <a:t>According as he hath chosen us in him before the foundation of the world, that we should be holy and without blame before him in love</a:t>
            </a:r>
            <a:r>
              <a:rPr lang="en-US" sz="1200" b="1" dirty="0">
                <a:latin typeface="Arial" panose="020B0604020202020204" pitchFamily="34" charset="0"/>
                <a:cs typeface="Arial" panose="020B0604020202020204" pitchFamily="34" charset="0"/>
              </a:rPr>
              <a:t>: 5</a:t>
            </a:r>
            <a:r>
              <a:rPr lang="en-US" sz="1200" dirty="0">
                <a:latin typeface="Arial" panose="020B0604020202020204" pitchFamily="34" charset="0"/>
                <a:cs typeface="Arial" panose="020B0604020202020204" pitchFamily="34" charset="0"/>
              </a:rPr>
              <a:t> Having predestinated us unto the adoption of children by Jesus Christ to himself, according to the good pleasure of his will, </a:t>
            </a:r>
            <a:r>
              <a:rPr lang="en-US" sz="1200" b="1" dirty="0">
                <a:latin typeface="Arial" panose="020B0604020202020204" pitchFamily="34" charset="0"/>
                <a:cs typeface="Arial" panose="020B0604020202020204" pitchFamily="34" charset="0"/>
              </a:rPr>
              <a:t>6</a:t>
            </a:r>
            <a:r>
              <a:rPr lang="en-US" sz="1200" dirty="0">
                <a:latin typeface="Arial" panose="020B0604020202020204" pitchFamily="34" charset="0"/>
                <a:cs typeface="Arial" panose="020B0604020202020204" pitchFamily="34" charset="0"/>
              </a:rPr>
              <a:t> To the praise of the glory of his grace, wherein he hath made us accepted in the beloved</a:t>
            </a:r>
            <a:r>
              <a:rPr lang="en-US" sz="1200" b="1" dirty="0">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7 In whom we have redemption through his blood, the forgiveness of sins, according to the riches of his grace;</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Matthew 20:20-28 KJV 20 </a:t>
            </a:r>
            <a:r>
              <a:rPr lang="en-US" sz="1200" b="0" dirty="0">
                <a:latin typeface="Arial" panose="020B0604020202020204" pitchFamily="34" charset="0"/>
                <a:cs typeface="Arial" panose="020B0604020202020204" pitchFamily="34" charset="0"/>
              </a:rPr>
              <a:t>Then came to him the mother of Zebedee's children with her sons, worshipping him, and desiring a certain thing of him. </a:t>
            </a:r>
            <a:r>
              <a:rPr lang="en-US" sz="1200" b="1" dirty="0">
                <a:latin typeface="Arial" panose="020B0604020202020204" pitchFamily="34" charset="0"/>
                <a:cs typeface="Arial" panose="020B0604020202020204" pitchFamily="34" charset="0"/>
              </a:rPr>
              <a:t>21</a:t>
            </a:r>
            <a:r>
              <a:rPr lang="en-US" sz="1200" b="0" dirty="0">
                <a:latin typeface="Arial" panose="020B0604020202020204" pitchFamily="34" charset="0"/>
                <a:cs typeface="Arial" panose="020B0604020202020204" pitchFamily="34" charset="0"/>
              </a:rPr>
              <a:t> And he said unto her, What wilt thou? She saith unto him, Grant that these my two sons may sit, the one on thy right hand, and the other on the left, in thy kingdom. </a:t>
            </a:r>
            <a:r>
              <a:rPr lang="en-US" sz="1200" b="1" dirty="0">
                <a:latin typeface="Arial" panose="020B0604020202020204" pitchFamily="34" charset="0"/>
                <a:cs typeface="Arial" panose="020B0604020202020204" pitchFamily="34" charset="0"/>
              </a:rPr>
              <a:t>22 </a:t>
            </a:r>
            <a:r>
              <a:rPr lang="en-US" sz="1200" b="0" dirty="0">
                <a:latin typeface="Arial" panose="020B0604020202020204" pitchFamily="34" charset="0"/>
                <a:cs typeface="Arial" panose="020B0604020202020204" pitchFamily="34" charset="0"/>
              </a:rPr>
              <a:t>But Jesus answered and said, Ye know not what ye ask. Are ye able to drink of the cup that I shall drink of, and to be baptized with the baptism that I am baptized with? They say unto him, We are able. </a:t>
            </a:r>
            <a:r>
              <a:rPr lang="en-US" sz="1200" b="1" dirty="0">
                <a:latin typeface="Arial" panose="020B0604020202020204" pitchFamily="34" charset="0"/>
                <a:cs typeface="Arial" panose="020B0604020202020204" pitchFamily="34" charset="0"/>
              </a:rPr>
              <a:t>23</a:t>
            </a:r>
            <a:r>
              <a:rPr lang="en-US" sz="1200" b="0" dirty="0">
                <a:latin typeface="Arial" panose="020B0604020202020204" pitchFamily="34" charset="0"/>
                <a:cs typeface="Arial" panose="020B0604020202020204" pitchFamily="34" charset="0"/>
              </a:rPr>
              <a:t> And he saith unto them, Ye shall drink indeed of my cup, and be baptized with the baptism that I am baptized with: but to sit on my right hand, and on my left, is not mine to give, but it shall be given to them for whom it is prepared of my Father. </a:t>
            </a:r>
            <a:r>
              <a:rPr lang="en-US" sz="1200" b="1" dirty="0">
                <a:latin typeface="Arial" panose="020B0604020202020204" pitchFamily="34" charset="0"/>
                <a:cs typeface="Arial" panose="020B0604020202020204" pitchFamily="34" charset="0"/>
              </a:rPr>
              <a:t>24</a:t>
            </a:r>
            <a:r>
              <a:rPr lang="en-US" sz="1200" b="0" dirty="0">
                <a:latin typeface="Arial" panose="020B0604020202020204" pitchFamily="34" charset="0"/>
                <a:cs typeface="Arial" panose="020B0604020202020204" pitchFamily="34" charset="0"/>
              </a:rPr>
              <a:t> And when the ten heard it, they were moved with indignation against the two brethren. </a:t>
            </a:r>
            <a:r>
              <a:rPr lang="en-US" sz="1200" b="1" dirty="0">
                <a:latin typeface="Arial" panose="020B0604020202020204" pitchFamily="34" charset="0"/>
                <a:cs typeface="Arial" panose="020B0604020202020204" pitchFamily="34" charset="0"/>
              </a:rPr>
              <a:t>25 </a:t>
            </a:r>
            <a:r>
              <a:rPr lang="en-US" sz="1200" b="0" dirty="0">
                <a:latin typeface="Arial" panose="020B0604020202020204" pitchFamily="34" charset="0"/>
                <a:cs typeface="Arial" panose="020B0604020202020204" pitchFamily="34" charset="0"/>
              </a:rPr>
              <a:t>But Jesus called them unto him, and said, Ye know that the princes of the Gentiles exercise dominion over them, and they that are great exercise authority upon them. </a:t>
            </a:r>
            <a:r>
              <a:rPr lang="en-US" sz="1200" b="1" dirty="0">
                <a:latin typeface="Arial" panose="020B0604020202020204" pitchFamily="34" charset="0"/>
                <a:cs typeface="Arial" panose="020B0604020202020204" pitchFamily="34" charset="0"/>
              </a:rPr>
              <a:t>26</a:t>
            </a:r>
            <a:r>
              <a:rPr lang="en-US" sz="1200" b="0" dirty="0">
                <a:latin typeface="Arial" panose="020B0604020202020204" pitchFamily="34" charset="0"/>
                <a:cs typeface="Arial" panose="020B0604020202020204" pitchFamily="34" charset="0"/>
              </a:rPr>
              <a:t> But it shall not be so among you: but whosoever will be great among you, let him be your minister</a:t>
            </a:r>
            <a:r>
              <a:rPr lang="en-US" sz="1200" b="1" dirty="0">
                <a:latin typeface="Arial" panose="020B0604020202020204" pitchFamily="34" charset="0"/>
                <a:cs typeface="Arial" panose="020B0604020202020204" pitchFamily="34" charset="0"/>
              </a:rPr>
              <a:t>; 27 </a:t>
            </a:r>
            <a:r>
              <a:rPr lang="en-US" sz="1200" b="0" dirty="0">
                <a:latin typeface="Arial" panose="020B0604020202020204" pitchFamily="34" charset="0"/>
                <a:cs typeface="Arial" panose="020B0604020202020204" pitchFamily="34" charset="0"/>
              </a:rPr>
              <a:t>And whosoever will be chief among you, let him be your servant: </a:t>
            </a:r>
            <a:r>
              <a:rPr lang="en-US" sz="1200" b="1" dirty="0">
                <a:latin typeface="Arial" panose="020B0604020202020204" pitchFamily="34" charset="0"/>
                <a:cs typeface="Arial" panose="020B0604020202020204" pitchFamily="34" charset="0"/>
              </a:rPr>
              <a:t>28 </a:t>
            </a:r>
            <a:r>
              <a:rPr lang="en-US" sz="1200" b="0" dirty="0">
                <a:latin typeface="Arial" panose="020B0604020202020204" pitchFamily="34" charset="0"/>
                <a:cs typeface="Arial" panose="020B0604020202020204" pitchFamily="34" charset="0"/>
              </a:rPr>
              <a:t>Even as the Son of man came not to be ministered unto, but to minister, </a:t>
            </a:r>
            <a:r>
              <a:rPr lang="en-US" sz="1200" b="1" dirty="0">
                <a:latin typeface="Arial" panose="020B0604020202020204" pitchFamily="34" charset="0"/>
                <a:cs typeface="Arial" panose="020B0604020202020204" pitchFamily="34" charset="0"/>
              </a:rPr>
              <a:t>and to give his life a ransom for many.</a:t>
            </a:r>
          </a:p>
        </p:txBody>
      </p:sp>
      <p:sp>
        <p:nvSpPr>
          <p:cNvPr id="4" name="Slide Number Placeholder 3"/>
          <p:cNvSpPr>
            <a:spLocks noGrp="1"/>
          </p:cNvSpPr>
          <p:nvPr>
            <p:ph type="sldNum" sz="quarter" idx="5"/>
          </p:nvPr>
        </p:nvSpPr>
        <p:spPr/>
        <p:txBody>
          <a:bodyPr/>
          <a:lstStyle/>
          <a:p>
            <a:fld id="{52F7FBCA-4BE8-4FB5-91BD-69C6AC6BDB5D}" type="slidenum">
              <a:rPr lang="en-US" smtClean="0"/>
              <a:t>11</a:t>
            </a:fld>
            <a:endParaRPr lang="en-US" dirty="0"/>
          </a:p>
        </p:txBody>
      </p:sp>
      <p:sp>
        <p:nvSpPr>
          <p:cNvPr id="5" name="Date Placeholder 4">
            <a:extLst>
              <a:ext uri="{FF2B5EF4-FFF2-40B4-BE49-F238E27FC236}">
                <a16:creationId xmlns:a16="http://schemas.microsoft.com/office/drawing/2014/main" id="{9E24C7C9-C16C-EA9B-34D9-03FCC586E73B}"/>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430663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sz="1200" b="1" dirty="0">
                <a:latin typeface="Arial" panose="020B0604020202020204" pitchFamily="34" charset="0"/>
                <a:cs typeface="Arial" panose="020B0604020202020204" pitchFamily="34" charset="0"/>
              </a:rPr>
              <a:t>Romans 5:9 KJV 9 </a:t>
            </a:r>
            <a:r>
              <a:rPr lang="en-US" sz="1200" dirty="0">
                <a:latin typeface="Arial" panose="020B0604020202020204" pitchFamily="34" charset="0"/>
                <a:cs typeface="Arial" panose="020B0604020202020204" pitchFamily="34" charset="0"/>
              </a:rPr>
              <a:t>Much more then, being now </a:t>
            </a:r>
            <a:r>
              <a:rPr lang="en-US" sz="1200" b="1" dirty="0">
                <a:latin typeface="Arial" panose="020B0604020202020204" pitchFamily="34" charset="0"/>
                <a:cs typeface="Arial" panose="020B0604020202020204" pitchFamily="34" charset="0"/>
              </a:rPr>
              <a:t>justified by his blood</a:t>
            </a:r>
            <a:r>
              <a:rPr lang="en-US" sz="1200" dirty="0">
                <a:latin typeface="Arial" panose="020B0604020202020204" pitchFamily="34" charset="0"/>
                <a:cs typeface="Arial" panose="020B0604020202020204" pitchFamily="34" charset="0"/>
              </a:rPr>
              <a:t>, we shall be saved from wrath through him.</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Galatians 2:16 KJV 16 </a:t>
            </a:r>
            <a:r>
              <a:rPr lang="en-US" sz="1200" dirty="0">
                <a:latin typeface="Arial" panose="020B0604020202020204" pitchFamily="34" charset="0"/>
                <a:cs typeface="Arial" panose="020B0604020202020204" pitchFamily="34" charset="0"/>
              </a:rPr>
              <a:t>Knowing that a man is not </a:t>
            </a:r>
            <a:r>
              <a:rPr lang="en-US" sz="1200" b="1" dirty="0">
                <a:latin typeface="Arial" panose="020B0604020202020204" pitchFamily="34" charset="0"/>
                <a:cs typeface="Arial" panose="020B0604020202020204" pitchFamily="34" charset="0"/>
              </a:rPr>
              <a:t>justified</a:t>
            </a:r>
            <a:r>
              <a:rPr lang="en-US" sz="1200" dirty="0">
                <a:latin typeface="Arial" panose="020B0604020202020204" pitchFamily="34" charset="0"/>
                <a:cs typeface="Arial" panose="020B0604020202020204" pitchFamily="34" charset="0"/>
              </a:rPr>
              <a:t> by the works of the law, but </a:t>
            </a:r>
            <a:r>
              <a:rPr lang="en-US" sz="1200" b="1" dirty="0">
                <a:latin typeface="Arial" panose="020B0604020202020204" pitchFamily="34" charset="0"/>
                <a:cs typeface="Arial" panose="020B0604020202020204" pitchFamily="34" charset="0"/>
              </a:rPr>
              <a:t>by the faith of Jesus Christ</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even we have believed in Jesus Christ</a:t>
            </a:r>
            <a:r>
              <a:rPr lang="en-US" sz="1200" dirty="0">
                <a:latin typeface="Arial" panose="020B0604020202020204" pitchFamily="34" charset="0"/>
                <a:cs typeface="Arial" panose="020B0604020202020204" pitchFamily="34" charset="0"/>
              </a:rPr>
              <a:t>, that we might be </a:t>
            </a:r>
            <a:r>
              <a:rPr lang="en-US" sz="1200" b="1" i="0" dirty="0">
                <a:latin typeface="Arial" panose="020B0604020202020204" pitchFamily="34" charset="0"/>
                <a:cs typeface="Arial" panose="020B0604020202020204" pitchFamily="34" charset="0"/>
              </a:rPr>
              <a:t>justified by the faith of Christ</a:t>
            </a:r>
            <a:r>
              <a:rPr lang="en-US" sz="1200" dirty="0">
                <a:latin typeface="Arial" panose="020B0604020202020204" pitchFamily="34" charset="0"/>
                <a:cs typeface="Arial" panose="020B0604020202020204" pitchFamily="34" charset="0"/>
              </a:rPr>
              <a:t>, and not by the works of the law: for by the works of the law shall no flesh be justified.</a:t>
            </a:r>
          </a:p>
        </p:txBody>
      </p:sp>
      <p:sp>
        <p:nvSpPr>
          <p:cNvPr id="4" name="Slide Number Placeholder 3"/>
          <p:cNvSpPr>
            <a:spLocks noGrp="1"/>
          </p:cNvSpPr>
          <p:nvPr>
            <p:ph type="sldNum" sz="quarter" idx="5"/>
          </p:nvPr>
        </p:nvSpPr>
        <p:spPr/>
        <p:txBody>
          <a:bodyPr/>
          <a:lstStyle/>
          <a:p>
            <a:fld id="{52F7FBCA-4BE8-4FB5-91BD-69C6AC6BDB5D}" type="slidenum">
              <a:rPr lang="en-US" smtClean="0"/>
              <a:t>12</a:t>
            </a:fld>
            <a:endParaRPr lang="en-US" dirty="0"/>
          </a:p>
        </p:txBody>
      </p:sp>
      <p:sp>
        <p:nvSpPr>
          <p:cNvPr id="5" name="Date Placeholder 4">
            <a:extLst>
              <a:ext uri="{FF2B5EF4-FFF2-40B4-BE49-F238E27FC236}">
                <a16:creationId xmlns:a16="http://schemas.microsoft.com/office/drawing/2014/main" id="{9E24C7C9-C16C-EA9B-34D9-03FCC586E73B}"/>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2430823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sz="1200" b="1" dirty="0">
                <a:latin typeface="Arial" panose="020B0604020202020204" pitchFamily="34" charset="0"/>
                <a:cs typeface="Arial" panose="020B0604020202020204" pitchFamily="34" charset="0"/>
              </a:rPr>
              <a:t>Hebrews 13:12-13 KJV 12 Wherefore Jesus also, that he might sanctify the people with his own blood, suffered without the gate. </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9:14 KJV 14 </a:t>
            </a:r>
            <a:r>
              <a:rPr lang="en-US" sz="1200" dirty="0">
                <a:latin typeface="Arial" panose="020B0604020202020204" pitchFamily="34" charset="0"/>
                <a:cs typeface="Arial" panose="020B0604020202020204" pitchFamily="34" charset="0"/>
              </a:rPr>
              <a:t>How much more shall the blood of Christ, who through the eternal Spirit offered himself without spot to God, purge your conscience from dead works to serve the living God?</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Revelation 1:5 KJV 5</a:t>
            </a:r>
            <a:r>
              <a:rPr lang="en-US" sz="1200" dirty="0">
                <a:latin typeface="Arial" panose="020B0604020202020204" pitchFamily="34" charset="0"/>
                <a:cs typeface="Arial" panose="020B0604020202020204" pitchFamily="34" charset="0"/>
              </a:rPr>
              <a:t> And from Jesus Christ, who is the faithful witness, and the first begotten of the dead, and the prince of the kings of the earth. Unto him that loved us, and </a:t>
            </a:r>
            <a:r>
              <a:rPr lang="en-US" sz="1200" b="1" dirty="0">
                <a:latin typeface="Arial" panose="020B0604020202020204" pitchFamily="34" charset="0"/>
                <a:cs typeface="Arial" panose="020B0604020202020204" pitchFamily="34" charset="0"/>
              </a:rPr>
              <a:t>washed us from our sins in his own blood,</a:t>
            </a:r>
            <a:endParaRPr lang="en-US" sz="120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_____________________</a:t>
            </a: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Romans 3:25 KJV 25 </a:t>
            </a:r>
            <a:r>
              <a:rPr lang="en-US" sz="1200" b="0" dirty="0">
                <a:latin typeface="Arial" panose="020B0604020202020204" pitchFamily="34" charset="0"/>
                <a:cs typeface="Arial" panose="020B0604020202020204" pitchFamily="34" charset="0"/>
              </a:rPr>
              <a:t>Whom God hath set forth to be </a:t>
            </a:r>
            <a:r>
              <a:rPr lang="en-US" sz="1200" b="1" dirty="0">
                <a:latin typeface="Arial" panose="020B0604020202020204" pitchFamily="34" charset="0"/>
                <a:cs typeface="Arial" panose="020B0604020202020204" pitchFamily="34" charset="0"/>
              </a:rPr>
              <a:t>a propitiation </a:t>
            </a:r>
            <a:r>
              <a:rPr lang="en-US" sz="1200" b="0" dirty="0">
                <a:latin typeface="Arial" panose="020B0604020202020204" pitchFamily="34" charset="0"/>
                <a:cs typeface="Arial" panose="020B0604020202020204" pitchFamily="34" charset="0"/>
              </a:rPr>
              <a:t>through </a:t>
            </a:r>
            <a:r>
              <a:rPr lang="en-US" sz="1200" b="1" dirty="0">
                <a:latin typeface="Arial" panose="020B0604020202020204" pitchFamily="34" charset="0"/>
                <a:cs typeface="Arial" panose="020B0604020202020204" pitchFamily="34" charset="0"/>
              </a:rPr>
              <a:t>faith in his blood</a:t>
            </a:r>
            <a:r>
              <a:rPr lang="en-US" sz="1200" b="0" dirty="0">
                <a:latin typeface="Arial" panose="020B0604020202020204" pitchFamily="34" charset="0"/>
                <a:cs typeface="Arial" panose="020B0604020202020204" pitchFamily="34" charset="0"/>
              </a:rPr>
              <a:t>, to declare his righteousness for the remission of sins that are past, through the forbearance of God; {set forth: or, foreordained} {remission: or, passing over}</a:t>
            </a: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Hebrews 9:12 KJV 12 </a:t>
            </a:r>
            <a:r>
              <a:rPr lang="en-US" sz="1200" b="0" dirty="0">
                <a:latin typeface="Arial" panose="020B0604020202020204" pitchFamily="34" charset="0"/>
                <a:cs typeface="Arial" panose="020B0604020202020204" pitchFamily="34" charset="0"/>
              </a:rPr>
              <a:t>Neither by the blood of goats and calves, </a:t>
            </a:r>
            <a:r>
              <a:rPr lang="en-US" sz="1200" b="1" dirty="0">
                <a:latin typeface="Arial" panose="020B0604020202020204" pitchFamily="34" charset="0"/>
                <a:cs typeface="Arial" panose="020B0604020202020204" pitchFamily="34" charset="0"/>
              </a:rPr>
              <a:t>but by his own blood </a:t>
            </a:r>
            <a:r>
              <a:rPr lang="en-US" sz="1200" b="0" dirty="0">
                <a:latin typeface="Arial" panose="020B0604020202020204" pitchFamily="34" charset="0"/>
                <a:cs typeface="Arial" panose="020B0604020202020204" pitchFamily="34" charset="0"/>
              </a:rPr>
              <a:t>h</a:t>
            </a:r>
            <a:r>
              <a:rPr lang="en-US" sz="1200" dirty="0">
                <a:latin typeface="Arial" panose="020B0604020202020204" pitchFamily="34" charset="0"/>
                <a:cs typeface="Arial" panose="020B0604020202020204" pitchFamily="34" charset="0"/>
              </a:rPr>
              <a:t>e entered in once into the holy place, having </a:t>
            </a:r>
            <a:r>
              <a:rPr lang="en-US" sz="1200" b="1" dirty="0">
                <a:latin typeface="Arial" panose="020B0604020202020204" pitchFamily="34" charset="0"/>
                <a:cs typeface="Arial" panose="020B0604020202020204" pitchFamily="34" charset="0"/>
              </a:rPr>
              <a:t>obtained eternal redemption for us.</a:t>
            </a:r>
          </a:p>
          <a:p>
            <a:pPr marL="0" indent="0">
              <a:buFont typeface="Wingdings" panose="05000000000000000000" pitchFamily="2" charset="2"/>
              <a:buNone/>
            </a:pPr>
            <a:endParaRPr lang="en-US" sz="120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Hebrews 10:19-22 KJV 19 </a:t>
            </a:r>
            <a:r>
              <a:rPr lang="en-US" sz="1200" dirty="0">
                <a:latin typeface="Arial" panose="020B0604020202020204" pitchFamily="34" charset="0"/>
                <a:cs typeface="Arial" panose="020B0604020202020204" pitchFamily="34" charset="0"/>
              </a:rPr>
              <a:t>Having therefore, brethren, boldness to enter into the holiest by the blood of Jesus</a:t>
            </a:r>
            <a:r>
              <a:rPr lang="en-US" sz="1200" b="1" dirty="0">
                <a:latin typeface="Arial" panose="020B0604020202020204" pitchFamily="34" charset="0"/>
                <a:cs typeface="Arial" panose="020B0604020202020204" pitchFamily="34" charset="0"/>
              </a:rPr>
              <a:t>, 20 By a new and living way, which he hath consecrated for us, through the veil, that is to say, his flesh</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21</a:t>
            </a:r>
            <a:r>
              <a:rPr lang="en-US" sz="1200" dirty="0">
                <a:latin typeface="Arial" panose="020B0604020202020204" pitchFamily="34" charset="0"/>
                <a:cs typeface="Arial" panose="020B0604020202020204" pitchFamily="34" charset="0"/>
              </a:rPr>
              <a:t> And having an high priest over the house of God; </a:t>
            </a:r>
            <a:r>
              <a:rPr lang="en-US" sz="1200" b="1" dirty="0">
                <a:latin typeface="Arial" panose="020B0604020202020204" pitchFamily="34" charset="0"/>
                <a:cs typeface="Arial" panose="020B0604020202020204" pitchFamily="34" charset="0"/>
              </a:rPr>
              <a:t>22 </a:t>
            </a:r>
            <a:r>
              <a:rPr lang="en-US" sz="1200" dirty="0">
                <a:latin typeface="Arial" panose="020B0604020202020204" pitchFamily="34" charset="0"/>
                <a:cs typeface="Arial" panose="020B0604020202020204" pitchFamily="34" charset="0"/>
              </a:rPr>
              <a:t>Let us draw near with a true heart in full assurance of faith, having our hearts sprinkled from an evil conscience, and our bodies washed with pure water.</a:t>
            </a:r>
          </a:p>
        </p:txBody>
      </p:sp>
      <p:sp>
        <p:nvSpPr>
          <p:cNvPr id="4" name="Slide Number Placeholder 3"/>
          <p:cNvSpPr>
            <a:spLocks noGrp="1"/>
          </p:cNvSpPr>
          <p:nvPr>
            <p:ph type="sldNum" sz="quarter" idx="5"/>
          </p:nvPr>
        </p:nvSpPr>
        <p:spPr/>
        <p:txBody>
          <a:bodyPr/>
          <a:lstStyle/>
          <a:p>
            <a:fld id="{52F7FBCA-4BE8-4FB5-91BD-69C6AC6BDB5D}" type="slidenum">
              <a:rPr lang="en-US" smtClean="0"/>
              <a:t>13</a:t>
            </a:fld>
            <a:endParaRPr lang="en-US" dirty="0"/>
          </a:p>
        </p:txBody>
      </p:sp>
      <p:sp>
        <p:nvSpPr>
          <p:cNvPr id="5" name="Date Placeholder 4">
            <a:extLst>
              <a:ext uri="{FF2B5EF4-FFF2-40B4-BE49-F238E27FC236}">
                <a16:creationId xmlns:a16="http://schemas.microsoft.com/office/drawing/2014/main" id="{9E24C7C9-C16C-EA9B-34D9-03FCC586E73B}"/>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3095248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F7FBCA-4BE8-4FB5-91BD-69C6AC6BDB5D}" type="slidenum">
              <a:rPr lang="en-US" smtClean="0"/>
              <a:t>14</a:t>
            </a:fld>
            <a:endParaRPr lang="en-US" dirty="0"/>
          </a:p>
        </p:txBody>
      </p:sp>
      <p:sp>
        <p:nvSpPr>
          <p:cNvPr id="5" name="Date Placeholder 4">
            <a:extLst>
              <a:ext uri="{FF2B5EF4-FFF2-40B4-BE49-F238E27FC236}">
                <a16:creationId xmlns:a16="http://schemas.microsoft.com/office/drawing/2014/main" id="{F6104496-B168-C8ED-2A7F-1271BDA6C384}"/>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25196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85738"/>
            <a:ext cx="4114800" cy="3086100"/>
          </a:xfrm>
        </p:spPr>
      </p:sp>
      <p:sp>
        <p:nvSpPr>
          <p:cNvPr id="3" name="Notes Placeholder 2"/>
          <p:cNvSpPr>
            <a:spLocks noGrp="1"/>
          </p:cNvSpPr>
          <p:nvPr>
            <p:ph type="body" idx="1"/>
          </p:nvPr>
        </p:nvSpPr>
        <p:spPr>
          <a:xfrm>
            <a:off x="-1" y="3361038"/>
            <a:ext cx="6856413" cy="5782962"/>
          </a:xfrm>
        </p:spPr>
        <p:txBody>
          <a:bodyPr/>
          <a:lstStyle/>
          <a:p>
            <a:r>
              <a:rPr lang="en-US" sz="1200" b="1" dirty="0">
                <a:latin typeface="Arial" panose="020B0604020202020204" pitchFamily="34" charset="0"/>
                <a:cs typeface="Arial" panose="020B0604020202020204" pitchFamily="34" charset="0"/>
              </a:rPr>
              <a:t>Romans 3:26 KJV 26 </a:t>
            </a:r>
            <a:r>
              <a:rPr lang="en-US" sz="1200" dirty="0">
                <a:latin typeface="Arial" panose="020B0604020202020204" pitchFamily="34" charset="0"/>
                <a:cs typeface="Arial" panose="020B0604020202020204" pitchFamily="34" charset="0"/>
              </a:rPr>
              <a:t>To declare, I say, at this time his righteousness: that he might </a:t>
            </a:r>
            <a:r>
              <a:rPr lang="en-US" sz="1200" b="1" dirty="0">
                <a:latin typeface="Arial" panose="020B0604020202020204" pitchFamily="34" charset="0"/>
                <a:cs typeface="Arial" panose="020B0604020202020204" pitchFamily="34" charset="0"/>
              </a:rPr>
              <a:t>be just</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the justifier </a:t>
            </a:r>
            <a:r>
              <a:rPr lang="en-US" sz="1200" dirty="0">
                <a:latin typeface="Arial" panose="020B0604020202020204" pitchFamily="34" charset="0"/>
                <a:cs typeface="Arial" panose="020B0604020202020204" pitchFamily="34" charset="0"/>
              </a:rPr>
              <a:t>of him </a:t>
            </a:r>
            <a:r>
              <a:rPr lang="en-US" sz="1200" b="1" u="sng" dirty="0">
                <a:latin typeface="Arial" panose="020B0604020202020204" pitchFamily="34" charset="0"/>
                <a:cs typeface="Arial" panose="020B0604020202020204" pitchFamily="34" charset="0"/>
              </a:rPr>
              <a:t>which believeth in Jesus</a:t>
            </a:r>
            <a:r>
              <a:rPr lang="en-US" sz="1200" b="1"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Romans 6:1-6 KJV 1 </a:t>
            </a:r>
            <a:r>
              <a:rPr lang="en-US" sz="1200" dirty="0">
                <a:latin typeface="Arial" panose="020B0604020202020204" pitchFamily="34" charset="0"/>
                <a:cs typeface="Arial" panose="020B0604020202020204" pitchFamily="34" charset="0"/>
              </a:rPr>
              <a:t>What shall we say then? Shall we continue in sin, that grace may abound? </a:t>
            </a:r>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God forbid. How shall we, that are dead to sin, live any longer therein? </a:t>
            </a:r>
            <a:r>
              <a:rPr lang="en-US" sz="1200" b="1" dirty="0">
                <a:latin typeface="Arial" panose="020B0604020202020204" pitchFamily="34" charset="0"/>
                <a:cs typeface="Arial" panose="020B0604020202020204" pitchFamily="34" charset="0"/>
              </a:rPr>
              <a:t>3  Know ye not, that so many of us as were baptized into Jesus Christ were baptized into his death? 4</a:t>
            </a:r>
            <a:r>
              <a:rPr lang="en-US" sz="1200" dirty="0">
                <a:latin typeface="Arial" panose="020B0604020202020204" pitchFamily="34" charset="0"/>
                <a:cs typeface="Arial" panose="020B0604020202020204" pitchFamily="34" charset="0"/>
              </a:rPr>
              <a:t> Therefore we are buried with him by baptism into death: that like as Christ was raised up from the dead by the glory of the Father, even so we also should walk in newness of life. </a:t>
            </a:r>
            <a:r>
              <a:rPr lang="en-US" sz="1200" b="1" dirty="0">
                <a:latin typeface="Arial" panose="020B0604020202020204" pitchFamily="34" charset="0"/>
                <a:cs typeface="Arial" panose="020B0604020202020204" pitchFamily="34" charset="0"/>
              </a:rPr>
              <a:t>5</a:t>
            </a:r>
            <a:r>
              <a:rPr lang="en-US" sz="1200" dirty="0">
                <a:latin typeface="Arial" panose="020B0604020202020204" pitchFamily="34" charset="0"/>
                <a:cs typeface="Arial" panose="020B0604020202020204" pitchFamily="34" charset="0"/>
              </a:rPr>
              <a:t> For if we have been planted together in the likeness of his death, we shall be also in the likeness of his resurrection</a:t>
            </a:r>
            <a:r>
              <a:rPr lang="en-US" sz="1200" b="1" dirty="0">
                <a:latin typeface="Arial" panose="020B0604020202020204" pitchFamily="34" charset="0"/>
                <a:cs typeface="Arial" panose="020B0604020202020204" pitchFamily="34" charset="0"/>
              </a:rPr>
              <a:t>: 6 </a:t>
            </a:r>
            <a:r>
              <a:rPr lang="en-US" sz="1200" dirty="0">
                <a:latin typeface="Arial" panose="020B0604020202020204" pitchFamily="34" charset="0"/>
                <a:cs typeface="Arial" panose="020B0604020202020204" pitchFamily="34" charset="0"/>
              </a:rPr>
              <a:t>Knowing this, that our old man is crucified with him, that the body of sin might be destroyed, that henceforth we should not serve sin.</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Acts 22:16 KJV 16 </a:t>
            </a:r>
            <a:r>
              <a:rPr lang="en-US" sz="1200" dirty="0">
                <a:latin typeface="Arial" panose="020B0604020202020204" pitchFamily="34" charset="0"/>
                <a:cs typeface="Arial" panose="020B0604020202020204" pitchFamily="34" charset="0"/>
              </a:rPr>
              <a:t>And now why </a:t>
            </a:r>
            <a:r>
              <a:rPr lang="en-US" sz="1200" dirty="0" err="1">
                <a:latin typeface="Arial" panose="020B0604020202020204" pitchFamily="34" charset="0"/>
                <a:cs typeface="Arial" panose="020B0604020202020204" pitchFamily="34" charset="0"/>
              </a:rPr>
              <a:t>tarriest</a:t>
            </a:r>
            <a:r>
              <a:rPr lang="en-US" sz="1200" dirty="0">
                <a:latin typeface="Arial" panose="020B0604020202020204" pitchFamily="34" charset="0"/>
                <a:cs typeface="Arial" panose="020B0604020202020204" pitchFamily="34" charset="0"/>
              </a:rPr>
              <a:t> thou? </a:t>
            </a:r>
            <a:r>
              <a:rPr lang="en-US" sz="1200" b="1" i="1" u="sng" dirty="0">
                <a:latin typeface="Arial" panose="020B0604020202020204" pitchFamily="34" charset="0"/>
                <a:cs typeface="Arial" panose="020B0604020202020204" pitchFamily="34" charset="0"/>
              </a:rPr>
              <a:t>arise, and be baptized</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wash away thy sins, calling on the name of the Lord.</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Acts 2:38-40 KJV 38 </a:t>
            </a:r>
            <a:r>
              <a:rPr lang="en-US" sz="1200" b="0" dirty="0">
                <a:latin typeface="Arial" panose="020B0604020202020204" pitchFamily="34" charset="0"/>
                <a:cs typeface="Arial" panose="020B0604020202020204" pitchFamily="34" charset="0"/>
              </a:rPr>
              <a:t>Then Peter said unto them, Repent, and be baptized every one of you in the name of Jesus Christ for the remission of sins, and ye shall receive the gift of the Holy Ghost. </a:t>
            </a:r>
            <a:r>
              <a:rPr lang="en-US" sz="1200" b="1" dirty="0">
                <a:latin typeface="Arial" panose="020B0604020202020204" pitchFamily="34" charset="0"/>
                <a:cs typeface="Arial" panose="020B0604020202020204" pitchFamily="34" charset="0"/>
              </a:rPr>
              <a:t>39</a:t>
            </a:r>
            <a:r>
              <a:rPr lang="en-US" sz="1200" b="0" dirty="0">
                <a:latin typeface="Arial" panose="020B0604020202020204" pitchFamily="34" charset="0"/>
                <a:cs typeface="Arial" panose="020B0604020202020204" pitchFamily="34" charset="0"/>
              </a:rPr>
              <a:t> For the promise is unto you, and to your children, and to all that are afar off, even as many as the Lord our God shall call. </a:t>
            </a:r>
            <a:r>
              <a:rPr lang="en-US" sz="1200" b="1" dirty="0">
                <a:latin typeface="Arial" panose="020B0604020202020204" pitchFamily="34" charset="0"/>
                <a:cs typeface="Arial" panose="020B0604020202020204" pitchFamily="34" charset="0"/>
              </a:rPr>
              <a:t>40</a:t>
            </a:r>
            <a:r>
              <a:rPr lang="en-US" sz="1200" b="0" dirty="0">
                <a:latin typeface="Arial" panose="020B0604020202020204" pitchFamily="34" charset="0"/>
                <a:cs typeface="Arial" panose="020B0604020202020204" pitchFamily="34" charset="0"/>
              </a:rPr>
              <a:t> And with many other words did he testify and exhort, saying, </a:t>
            </a:r>
            <a:r>
              <a:rPr lang="en-US" sz="1200" b="1" dirty="0">
                <a:latin typeface="Arial" panose="020B0604020202020204" pitchFamily="34" charset="0"/>
                <a:cs typeface="Arial" panose="020B0604020202020204" pitchFamily="34" charset="0"/>
              </a:rPr>
              <a:t>Save yourselves from this untoward generation.</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Philippians 2:12 KJV 12 </a:t>
            </a:r>
            <a:r>
              <a:rPr lang="en-US" sz="1200" b="0" dirty="0">
                <a:latin typeface="Arial" panose="020B0604020202020204" pitchFamily="34" charset="0"/>
                <a:cs typeface="Arial" panose="020B0604020202020204" pitchFamily="34" charset="0"/>
              </a:rPr>
              <a:t>Wherefore, my beloved, as ye have always obeyed, not as in my presence only, but now much more in my absence</a:t>
            </a:r>
            <a:r>
              <a:rPr lang="en-US" sz="1200" b="0" u="none"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work out your own salvation</a:t>
            </a:r>
            <a:r>
              <a:rPr lang="en-US" sz="1200" b="1" u="none"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with fear and trembling.</a:t>
            </a:r>
          </a:p>
          <a:p>
            <a:r>
              <a:rPr lang="en-US" sz="1200" b="1" dirty="0">
                <a:latin typeface="Arial" panose="020B0604020202020204" pitchFamily="34" charset="0"/>
                <a:cs typeface="Arial" panose="020B0604020202020204" pitchFamily="34" charset="0"/>
              </a:rPr>
              <a:t>_______________________</a:t>
            </a:r>
          </a:p>
          <a:p>
            <a:r>
              <a:rPr lang="en-US" sz="1200" b="1" dirty="0">
                <a:latin typeface="Arial" panose="020B0604020202020204" pitchFamily="34" charset="0"/>
                <a:cs typeface="Arial" panose="020B0604020202020204" pitchFamily="34" charset="0"/>
              </a:rPr>
              <a:t>Acts 20:28 KJV 28 </a:t>
            </a:r>
            <a:r>
              <a:rPr lang="en-US" sz="1200" b="0" dirty="0">
                <a:latin typeface="Arial" panose="020B0604020202020204" pitchFamily="34" charset="0"/>
                <a:cs typeface="Arial" panose="020B0604020202020204" pitchFamily="34" charset="0"/>
              </a:rPr>
              <a:t>Take heed therefore unto yourselves, and to all the flock, over the which the Holy Ghost hath made you overseers, to feed the </a:t>
            </a:r>
            <a:r>
              <a:rPr lang="en-US" sz="1200" b="1" u="sng" dirty="0">
                <a:latin typeface="Arial" panose="020B0604020202020204" pitchFamily="34" charset="0"/>
                <a:cs typeface="Arial" panose="020B0604020202020204" pitchFamily="34" charset="0"/>
              </a:rPr>
              <a:t>church of God, which he hath purchased with his own blood.</a:t>
            </a:r>
          </a:p>
          <a:p>
            <a:endParaRPr lang="en-US" sz="12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Ephesians 5:23 KJV 23 </a:t>
            </a:r>
            <a:r>
              <a:rPr lang="en-US" sz="1200" dirty="0">
                <a:latin typeface="Arial" panose="020B0604020202020204" pitchFamily="34" charset="0"/>
                <a:cs typeface="Arial" panose="020B0604020202020204" pitchFamily="34" charset="0"/>
              </a:rPr>
              <a:t>For the husband is the head of the wife</a:t>
            </a:r>
            <a:r>
              <a:rPr lang="en-US" sz="1200" b="1" i="0" u="none" dirty="0">
                <a:latin typeface="Arial" panose="020B0604020202020204" pitchFamily="34" charset="0"/>
                <a:cs typeface="Arial" panose="020B0604020202020204" pitchFamily="34" charset="0"/>
              </a:rPr>
              <a:t>, </a:t>
            </a:r>
            <a:r>
              <a:rPr lang="en-US" sz="1200" b="1" i="0" u="sng" dirty="0">
                <a:latin typeface="Arial" panose="020B0604020202020204" pitchFamily="34" charset="0"/>
                <a:cs typeface="Arial" panose="020B0604020202020204" pitchFamily="34" charset="0"/>
              </a:rPr>
              <a:t>even as</a:t>
            </a:r>
            <a:r>
              <a:rPr lang="en-US" sz="1200" b="1" i="0" u="none"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Christ is the head of the church: </a:t>
            </a:r>
            <a:r>
              <a:rPr lang="en-US" sz="1200" b="1" dirty="0">
                <a:latin typeface="Arial" panose="020B0604020202020204" pitchFamily="34" charset="0"/>
                <a:cs typeface="Arial" panose="020B0604020202020204" pitchFamily="34" charset="0"/>
              </a:rPr>
              <a:t>and he is the </a:t>
            </a:r>
            <a:r>
              <a:rPr lang="en-US" sz="1200" b="1" dirty="0" err="1">
                <a:latin typeface="Arial" panose="020B0604020202020204" pitchFamily="34" charset="0"/>
                <a:cs typeface="Arial" panose="020B0604020202020204" pitchFamily="34" charset="0"/>
              </a:rPr>
              <a:t>saviour</a:t>
            </a:r>
            <a:r>
              <a:rPr lang="en-US" sz="1200" b="1" dirty="0">
                <a:latin typeface="Arial" panose="020B0604020202020204" pitchFamily="34" charset="0"/>
                <a:cs typeface="Arial" panose="020B0604020202020204" pitchFamily="34" charset="0"/>
              </a:rPr>
              <a:t> of the body.</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Acts 2:41-47 KJV 41 </a:t>
            </a:r>
            <a:r>
              <a:rPr lang="en-US" sz="1200" dirty="0">
                <a:latin typeface="Arial" panose="020B0604020202020204" pitchFamily="34" charset="0"/>
                <a:cs typeface="Arial" panose="020B0604020202020204" pitchFamily="34" charset="0"/>
              </a:rPr>
              <a:t>Then they that gladly received his word were baptized: and the same day there </a:t>
            </a:r>
            <a:r>
              <a:rPr lang="en-US" sz="1200" b="1" dirty="0">
                <a:latin typeface="Arial" panose="020B0604020202020204" pitchFamily="34" charset="0"/>
                <a:cs typeface="Arial" panose="020B0604020202020204" pitchFamily="34" charset="0"/>
              </a:rPr>
              <a:t>were added unto them about three thousand souls</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42 </a:t>
            </a:r>
            <a:r>
              <a:rPr lang="en-US" sz="1200" dirty="0">
                <a:latin typeface="Arial" panose="020B0604020202020204" pitchFamily="34" charset="0"/>
                <a:cs typeface="Arial" panose="020B0604020202020204" pitchFamily="34" charset="0"/>
              </a:rPr>
              <a:t>And they continued </a:t>
            </a:r>
            <a:r>
              <a:rPr lang="en-US" sz="1200" dirty="0" err="1">
                <a:latin typeface="Arial" panose="020B0604020202020204" pitchFamily="34" charset="0"/>
                <a:cs typeface="Arial" panose="020B0604020202020204" pitchFamily="34" charset="0"/>
              </a:rPr>
              <a:t>stedfastly</a:t>
            </a:r>
            <a:r>
              <a:rPr lang="en-US" sz="1200" dirty="0">
                <a:latin typeface="Arial" panose="020B0604020202020204" pitchFamily="34" charset="0"/>
                <a:cs typeface="Arial" panose="020B0604020202020204" pitchFamily="34" charset="0"/>
              </a:rPr>
              <a:t> in the apostles' doctrine and fellowship, and in breaking of bread, and in prayers. </a:t>
            </a:r>
            <a:r>
              <a:rPr lang="en-US" sz="1200" b="1" dirty="0">
                <a:latin typeface="Arial" panose="020B0604020202020204" pitchFamily="34" charset="0"/>
                <a:cs typeface="Arial" panose="020B0604020202020204" pitchFamily="34" charset="0"/>
              </a:rPr>
              <a:t>43</a:t>
            </a:r>
            <a:r>
              <a:rPr lang="en-US" sz="1200" dirty="0">
                <a:latin typeface="Arial" panose="020B0604020202020204" pitchFamily="34" charset="0"/>
                <a:cs typeface="Arial" panose="020B0604020202020204" pitchFamily="34" charset="0"/>
              </a:rPr>
              <a:t> And fear came upon every soul: and many wonders and signs were done by the apostles.</a:t>
            </a:r>
            <a:r>
              <a:rPr lang="en-US" sz="1200" b="1" dirty="0">
                <a:latin typeface="Arial" panose="020B0604020202020204" pitchFamily="34" charset="0"/>
                <a:cs typeface="Arial" panose="020B0604020202020204" pitchFamily="34" charset="0"/>
              </a:rPr>
              <a:t> 44 </a:t>
            </a:r>
            <a:r>
              <a:rPr lang="en-US" sz="1200" dirty="0">
                <a:latin typeface="Arial" panose="020B0604020202020204" pitchFamily="34" charset="0"/>
                <a:cs typeface="Arial" panose="020B0604020202020204" pitchFamily="34" charset="0"/>
              </a:rPr>
              <a:t>And all that believed were together, and had all things common; </a:t>
            </a:r>
            <a:r>
              <a:rPr lang="en-US" sz="1200" b="1" dirty="0">
                <a:latin typeface="Arial" panose="020B0604020202020204" pitchFamily="34" charset="0"/>
                <a:cs typeface="Arial" panose="020B0604020202020204" pitchFamily="34" charset="0"/>
              </a:rPr>
              <a:t>45</a:t>
            </a:r>
            <a:r>
              <a:rPr lang="en-US" sz="1200" dirty="0">
                <a:latin typeface="Arial" panose="020B0604020202020204" pitchFamily="34" charset="0"/>
                <a:cs typeface="Arial" panose="020B0604020202020204" pitchFamily="34" charset="0"/>
              </a:rPr>
              <a:t> And sold their possessions and goods, and parted them to all men, as every man had need. </a:t>
            </a:r>
            <a:r>
              <a:rPr lang="en-US" sz="1200" b="1" dirty="0">
                <a:latin typeface="Arial" panose="020B0604020202020204" pitchFamily="34" charset="0"/>
                <a:cs typeface="Arial" panose="020B0604020202020204" pitchFamily="34" charset="0"/>
              </a:rPr>
              <a:t>46</a:t>
            </a:r>
            <a:r>
              <a:rPr lang="en-US" sz="1200" dirty="0">
                <a:latin typeface="Arial" panose="020B0604020202020204" pitchFamily="34" charset="0"/>
                <a:cs typeface="Arial" panose="020B0604020202020204" pitchFamily="34" charset="0"/>
              </a:rPr>
              <a:t> And they, continuing daily with one accord in the temple, and breaking bread from house to house, did eat their meat with gladness and singleness of heart, </a:t>
            </a:r>
            <a:r>
              <a:rPr lang="en-US" sz="1200" b="1" dirty="0">
                <a:latin typeface="Arial" panose="020B0604020202020204" pitchFamily="34" charset="0"/>
                <a:cs typeface="Arial" panose="020B0604020202020204" pitchFamily="34" charset="0"/>
              </a:rPr>
              <a:t>47 </a:t>
            </a:r>
            <a:r>
              <a:rPr lang="en-US" sz="1200" dirty="0">
                <a:latin typeface="Arial" panose="020B0604020202020204" pitchFamily="34" charset="0"/>
                <a:cs typeface="Arial" panose="020B0604020202020204" pitchFamily="34" charset="0"/>
              </a:rPr>
              <a:t>Praising God, and having </a:t>
            </a:r>
            <a:r>
              <a:rPr lang="en-US" sz="1200" dirty="0" err="1">
                <a:latin typeface="Arial" panose="020B0604020202020204" pitchFamily="34" charset="0"/>
                <a:cs typeface="Arial" panose="020B0604020202020204" pitchFamily="34" charset="0"/>
              </a:rPr>
              <a:t>favour</a:t>
            </a:r>
            <a:r>
              <a:rPr lang="en-US" sz="1200" dirty="0">
                <a:latin typeface="Arial" panose="020B0604020202020204" pitchFamily="34" charset="0"/>
                <a:cs typeface="Arial" panose="020B0604020202020204" pitchFamily="34" charset="0"/>
              </a:rPr>
              <a:t> with all the people. And </a:t>
            </a:r>
            <a:r>
              <a:rPr lang="en-US" sz="1200" b="1" dirty="0">
                <a:latin typeface="Arial" panose="020B0604020202020204" pitchFamily="34" charset="0"/>
                <a:cs typeface="Arial" panose="020B0604020202020204" pitchFamily="34" charset="0"/>
              </a:rPr>
              <a:t>the Lord added to the church daily such as should be saved.</a:t>
            </a:r>
          </a:p>
        </p:txBody>
      </p:sp>
      <p:sp>
        <p:nvSpPr>
          <p:cNvPr id="4" name="Slide Number Placeholder 3"/>
          <p:cNvSpPr>
            <a:spLocks noGrp="1"/>
          </p:cNvSpPr>
          <p:nvPr>
            <p:ph type="sldNum" sz="quarter" idx="5"/>
          </p:nvPr>
        </p:nvSpPr>
        <p:spPr/>
        <p:txBody>
          <a:bodyPr/>
          <a:lstStyle/>
          <a:p>
            <a:fld id="{52F7FBCA-4BE8-4FB5-91BD-69C6AC6BDB5D}" type="slidenum">
              <a:rPr lang="en-US" smtClean="0"/>
              <a:t>15</a:t>
            </a:fld>
            <a:endParaRPr lang="en-US" dirty="0"/>
          </a:p>
        </p:txBody>
      </p:sp>
      <p:sp>
        <p:nvSpPr>
          <p:cNvPr id="5" name="Date Placeholder 4">
            <a:extLst>
              <a:ext uri="{FF2B5EF4-FFF2-40B4-BE49-F238E27FC236}">
                <a16:creationId xmlns:a16="http://schemas.microsoft.com/office/drawing/2014/main" id="{9E24C7C9-C16C-EA9B-34D9-03FCC586E73B}"/>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557660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2F7FBCA-4BE8-4FB5-91BD-69C6AC6BDB5D}" type="slidenum">
              <a:rPr lang="en-US" smtClean="0"/>
              <a:t>16</a:t>
            </a:fld>
            <a:endParaRPr lang="en-US" dirty="0"/>
          </a:p>
        </p:txBody>
      </p:sp>
      <p:sp>
        <p:nvSpPr>
          <p:cNvPr id="5" name="Date Placeholder 4">
            <a:extLst>
              <a:ext uri="{FF2B5EF4-FFF2-40B4-BE49-F238E27FC236}">
                <a16:creationId xmlns:a16="http://schemas.microsoft.com/office/drawing/2014/main" id="{9E24C7C9-C16C-EA9B-34D9-03FCC586E73B}"/>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2910317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2F7FBCA-4BE8-4FB5-91BD-69C6AC6BDB5D}" type="slidenum">
              <a:rPr lang="en-US" smtClean="0"/>
              <a:t>17</a:t>
            </a:fld>
            <a:endParaRPr lang="en-US" dirty="0"/>
          </a:p>
        </p:txBody>
      </p:sp>
      <p:sp>
        <p:nvSpPr>
          <p:cNvPr id="5" name="Date Placeholder 4">
            <a:extLst>
              <a:ext uri="{FF2B5EF4-FFF2-40B4-BE49-F238E27FC236}">
                <a16:creationId xmlns:a16="http://schemas.microsoft.com/office/drawing/2014/main" id="{362EE397-FCE0-C26F-B8C6-CB4705D79E0B}"/>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3407062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F7FBCA-4BE8-4FB5-91BD-69C6AC6BDB5D}" type="slidenum">
              <a:rPr lang="en-US" smtClean="0"/>
              <a:t>18</a:t>
            </a:fld>
            <a:endParaRPr lang="en-US" dirty="0"/>
          </a:p>
        </p:txBody>
      </p:sp>
      <p:sp>
        <p:nvSpPr>
          <p:cNvPr id="5" name="Date Placeholder 4">
            <a:extLst>
              <a:ext uri="{FF2B5EF4-FFF2-40B4-BE49-F238E27FC236}">
                <a16:creationId xmlns:a16="http://schemas.microsoft.com/office/drawing/2014/main" id="{0065BE6C-68B6-8685-D2CC-0AFD4F1FB42C}"/>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4856559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9350" y="90488"/>
            <a:ext cx="4559300" cy="3419475"/>
          </a:xfrm>
        </p:spPr>
      </p:sp>
      <p:sp>
        <p:nvSpPr>
          <p:cNvPr id="3" name="Notes Placeholder 2"/>
          <p:cNvSpPr>
            <a:spLocks noGrp="1"/>
          </p:cNvSpPr>
          <p:nvPr>
            <p:ph type="body" idx="1"/>
          </p:nvPr>
        </p:nvSpPr>
        <p:spPr>
          <a:xfrm>
            <a:off x="1" y="3509963"/>
            <a:ext cx="6858000" cy="5634037"/>
          </a:xfrm>
        </p:spPr>
        <p:txBody>
          <a:bodyPr>
            <a:normAutofit fontScale="92500"/>
          </a:bodyPr>
          <a:lstStyle/>
          <a:p>
            <a:pPr>
              <a:defRPr/>
            </a:pPr>
            <a:r>
              <a:rPr lang="en-US" altLang="en-US" sz="1300" b="1" u="sng" dirty="0">
                <a:latin typeface="Arial" panose="020B0604020202020204" pitchFamily="34" charset="0"/>
                <a:cs typeface="Arial" panose="020B0604020202020204" pitchFamily="34" charset="0"/>
              </a:rPr>
              <a:t>Acts 16:30-33 KJV 30 </a:t>
            </a:r>
            <a:r>
              <a:rPr lang="en-US" altLang="en-US" sz="1300" dirty="0">
                <a:latin typeface="Arial" panose="020B0604020202020204" pitchFamily="34" charset="0"/>
                <a:cs typeface="Arial" panose="020B0604020202020204" pitchFamily="34" charset="0"/>
              </a:rPr>
              <a:t>And brought them out, and said</a:t>
            </a:r>
            <a:r>
              <a:rPr lang="en-US" altLang="en-US" sz="1300" b="1" dirty="0">
                <a:latin typeface="Arial" panose="020B0604020202020204" pitchFamily="34" charset="0"/>
                <a:cs typeface="Arial" panose="020B0604020202020204" pitchFamily="34" charset="0"/>
              </a:rPr>
              <a:t>, Sirs, what must I do to be saved? 31</a:t>
            </a:r>
            <a:r>
              <a:rPr lang="en-US" altLang="en-US" sz="13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300" b="1" dirty="0">
                <a:latin typeface="Arial" panose="020B0604020202020204" pitchFamily="34" charset="0"/>
                <a:cs typeface="Arial" panose="020B0604020202020204" pitchFamily="34" charset="0"/>
              </a:rPr>
              <a:t>32</a:t>
            </a:r>
            <a:r>
              <a:rPr lang="en-US" altLang="en-US" sz="1300" dirty="0">
                <a:latin typeface="Arial" panose="020B0604020202020204" pitchFamily="34" charset="0"/>
                <a:cs typeface="Arial" panose="020B0604020202020204" pitchFamily="34" charset="0"/>
              </a:rPr>
              <a:t> And they spake unto him the word of the Lord, and to all that were in his house. </a:t>
            </a:r>
            <a:r>
              <a:rPr lang="en-US" altLang="en-US" sz="1300" b="1" dirty="0">
                <a:latin typeface="Arial" panose="020B0604020202020204" pitchFamily="34" charset="0"/>
                <a:cs typeface="Arial" panose="020B0604020202020204" pitchFamily="34" charset="0"/>
              </a:rPr>
              <a:t>33</a:t>
            </a:r>
            <a:r>
              <a:rPr lang="en-US" altLang="en-US" sz="13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300" b="1" u="sng" dirty="0">
                <a:latin typeface="Arial" panose="020B0604020202020204" pitchFamily="34" charset="0"/>
                <a:cs typeface="Arial" panose="020B0604020202020204" pitchFamily="34" charset="0"/>
              </a:rPr>
              <a:t>Rom. 10:17 </a:t>
            </a:r>
            <a:r>
              <a:rPr lang="en-US" altLang="en-US" sz="13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300" b="1" u="sng" dirty="0">
                <a:latin typeface="Arial" panose="020B0604020202020204" pitchFamily="34" charset="0"/>
                <a:cs typeface="Arial" panose="020B0604020202020204" pitchFamily="34" charset="0"/>
              </a:rPr>
              <a:t>Heb 11:6</a:t>
            </a:r>
            <a:r>
              <a:rPr lang="en-US" altLang="en-US" sz="1300" b="1" dirty="0">
                <a:latin typeface="Arial" panose="020B0604020202020204" pitchFamily="34" charset="0"/>
                <a:cs typeface="Arial" panose="020B0604020202020204" pitchFamily="34" charset="0"/>
              </a:rPr>
              <a:t> </a:t>
            </a:r>
            <a:r>
              <a:rPr lang="en-US" altLang="en-US" sz="1300" dirty="0">
                <a:latin typeface="Arial" panose="020B0604020202020204" pitchFamily="34" charset="0"/>
                <a:cs typeface="Arial" panose="020B0604020202020204" pitchFamily="34" charset="0"/>
              </a:rPr>
              <a:t>But without faith it is impossible to please him: for he that cometh to God </a:t>
            </a:r>
            <a:r>
              <a:rPr lang="en-US" altLang="en-US" sz="1300" b="1" dirty="0">
                <a:latin typeface="Arial" panose="020B0604020202020204" pitchFamily="34" charset="0"/>
                <a:cs typeface="Arial" panose="020B0604020202020204" pitchFamily="34" charset="0"/>
              </a:rPr>
              <a:t>must believe that he is</a:t>
            </a:r>
            <a:r>
              <a:rPr lang="en-US" altLang="en-US" sz="1300" dirty="0">
                <a:latin typeface="Arial" panose="020B0604020202020204" pitchFamily="34" charset="0"/>
                <a:cs typeface="Arial" panose="020B0604020202020204" pitchFamily="34" charset="0"/>
              </a:rPr>
              <a:t>, and that he is a rewarder of </a:t>
            </a:r>
            <a:r>
              <a:rPr lang="en-US" altLang="en-US" sz="1300" b="1" dirty="0">
                <a:latin typeface="Arial" panose="020B0604020202020204" pitchFamily="34" charset="0"/>
                <a:cs typeface="Arial" panose="020B0604020202020204" pitchFamily="34" charset="0"/>
              </a:rPr>
              <a:t>them that diligently seek him</a:t>
            </a:r>
            <a:r>
              <a:rPr lang="en-US" altLang="en-US" sz="1300" dirty="0">
                <a:latin typeface="Arial" panose="020B0604020202020204" pitchFamily="34" charset="0"/>
                <a:cs typeface="Arial" panose="020B0604020202020204" pitchFamily="34" charset="0"/>
              </a:rPr>
              <a:t>.</a:t>
            </a:r>
          </a:p>
          <a:p>
            <a:pPr>
              <a:defRPr/>
            </a:pPr>
            <a:r>
              <a:rPr lang="en-US" altLang="en-US" sz="1300" b="1" u="sng" dirty="0">
                <a:latin typeface="Arial" panose="020B0604020202020204" pitchFamily="34" charset="0"/>
                <a:cs typeface="Arial" panose="020B0604020202020204" pitchFamily="34" charset="0"/>
              </a:rPr>
              <a:t>Jn. 8:24 </a:t>
            </a:r>
            <a:r>
              <a:rPr lang="en-US" altLang="en-US" sz="13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300" b="1" u="sng" dirty="0">
                <a:latin typeface="Arial" panose="020B0604020202020204" pitchFamily="34" charset="0"/>
                <a:cs typeface="Arial" panose="020B0604020202020204" pitchFamily="34" charset="0"/>
              </a:rPr>
              <a:t>Acts 17:30-31 </a:t>
            </a:r>
            <a:r>
              <a:rPr lang="en-US" altLang="en-US" sz="1300" dirty="0">
                <a:latin typeface="Arial" panose="020B0604020202020204" pitchFamily="34" charset="0"/>
                <a:cs typeface="Arial" panose="020B0604020202020204" pitchFamily="34" charset="0"/>
              </a:rPr>
              <a:t>- And the times of this ignorance God winked at; but now </a:t>
            </a:r>
            <a:r>
              <a:rPr lang="en-US" altLang="en-US" sz="1300" dirty="0" err="1">
                <a:latin typeface="Arial" panose="020B0604020202020204" pitchFamily="34" charset="0"/>
                <a:cs typeface="Arial" panose="020B0604020202020204" pitchFamily="34" charset="0"/>
              </a:rPr>
              <a:t>commandeth</a:t>
            </a:r>
            <a:r>
              <a:rPr lang="en-US" altLang="en-US" sz="13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300" b="1" u="sng" dirty="0">
                <a:latin typeface="Arial" panose="020B0604020202020204" pitchFamily="34" charset="0"/>
                <a:cs typeface="Arial" panose="020B0604020202020204" pitchFamily="34" charset="0"/>
              </a:rPr>
              <a:t>Matt. 10:32 </a:t>
            </a:r>
            <a:r>
              <a:rPr lang="en-US" altLang="en-US" sz="1300" dirty="0">
                <a:latin typeface="Arial" panose="020B0604020202020204" pitchFamily="34" charset="0"/>
                <a:cs typeface="Arial" panose="020B0604020202020204" pitchFamily="34" charset="0"/>
              </a:rPr>
              <a:t>- Whosoever therefore shall </a:t>
            </a:r>
            <a:r>
              <a:rPr lang="en-US" altLang="en-US" sz="1300" b="1" dirty="0">
                <a:latin typeface="Arial" panose="020B0604020202020204" pitchFamily="34" charset="0"/>
                <a:cs typeface="Arial" panose="020B0604020202020204" pitchFamily="34" charset="0"/>
              </a:rPr>
              <a:t>confess me before men, him will I confess also before my Father which is in heaven.</a:t>
            </a:r>
          </a:p>
          <a:p>
            <a:pPr marL="285750" indent="-285750">
              <a:buFont typeface="Wingdings" panose="05000000000000000000" pitchFamily="2" charset="2"/>
              <a:buChar char="§"/>
              <a:defRPr/>
            </a:pPr>
            <a:r>
              <a:rPr lang="en-US" altLang="en-US" sz="1300" b="1" dirty="0">
                <a:latin typeface="Arial" panose="020B0604020202020204" pitchFamily="34" charset="0"/>
                <a:cs typeface="Arial" panose="020B0604020202020204" pitchFamily="34" charset="0"/>
              </a:rPr>
              <a:t>Acts 8:36-37 NKJV 36 </a:t>
            </a:r>
            <a:r>
              <a:rPr lang="en-US" altLang="en-US" sz="1300" dirty="0">
                <a:latin typeface="Arial" panose="020B0604020202020204" pitchFamily="34" charset="0"/>
                <a:cs typeface="Arial" panose="020B0604020202020204" pitchFamily="34" charset="0"/>
              </a:rPr>
              <a:t>Now as they went down the road, they came to some water. And the eunuch said, "</a:t>
            </a:r>
            <a:r>
              <a:rPr lang="en-US" altLang="en-US" sz="1300" b="1" dirty="0">
                <a:latin typeface="Arial" panose="020B0604020202020204" pitchFamily="34" charset="0"/>
                <a:cs typeface="Arial" panose="020B0604020202020204" pitchFamily="34" charset="0"/>
              </a:rPr>
              <a:t>See, here is water. What hinders me from being baptized?" </a:t>
            </a:r>
            <a:r>
              <a:rPr lang="en-US" altLang="en-US" sz="1300" dirty="0">
                <a:latin typeface="Arial" panose="020B0604020202020204" pitchFamily="34" charset="0"/>
                <a:cs typeface="Arial" panose="020B0604020202020204" pitchFamily="34" charset="0"/>
              </a:rPr>
              <a:t>37 Then Philip said, </a:t>
            </a:r>
            <a:r>
              <a:rPr lang="en-US" altLang="en-US" sz="1300" b="1" dirty="0">
                <a:latin typeface="Arial" panose="020B0604020202020204" pitchFamily="34" charset="0"/>
                <a:cs typeface="Arial" panose="020B0604020202020204" pitchFamily="34" charset="0"/>
              </a:rPr>
              <a:t>"If you believe with all your heart, you may." </a:t>
            </a:r>
            <a:r>
              <a:rPr lang="en-US" altLang="en-US" sz="1300" dirty="0">
                <a:latin typeface="Arial" panose="020B0604020202020204" pitchFamily="34" charset="0"/>
                <a:cs typeface="Arial" panose="020B0604020202020204" pitchFamily="34" charset="0"/>
              </a:rPr>
              <a:t>And he answered and said, </a:t>
            </a:r>
            <a:r>
              <a:rPr lang="en-US" altLang="en-US" sz="1300" b="1" dirty="0">
                <a:latin typeface="Arial" panose="020B0604020202020204" pitchFamily="34" charset="0"/>
                <a:cs typeface="Arial" panose="020B0604020202020204" pitchFamily="34" charset="0"/>
              </a:rPr>
              <a:t>"I believe that Jesus Christ is the Son of God.“38 </a:t>
            </a:r>
            <a:r>
              <a:rPr lang="en-US" altLang="en-US" sz="1300" b="0" dirty="0">
                <a:latin typeface="Arial" panose="020B0604020202020204" pitchFamily="34" charset="0"/>
                <a:cs typeface="Arial" panose="020B0604020202020204" pitchFamily="34" charset="0"/>
              </a:rPr>
              <a:t>So he commanded the chariot to stand still</a:t>
            </a:r>
            <a:r>
              <a:rPr lang="en-US" altLang="en-US" sz="1300" b="1" dirty="0">
                <a:latin typeface="Arial" panose="020B0604020202020204" pitchFamily="34" charset="0"/>
                <a:cs typeface="Arial" panose="020B0604020202020204" pitchFamily="34" charset="0"/>
              </a:rPr>
              <a:t>. And both Philip and the eunuch went down into the water, and he baptized him. </a:t>
            </a:r>
          </a:p>
          <a:p>
            <a:pPr>
              <a:defRPr/>
            </a:pPr>
            <a:r>
              <a:rPr lang="en-US" altLang="en-US" sz="1300" b="1" u="sng" dirty="0">
                <a:latin typeface="Arial" panose="020B0604020202020204" pitchFamily="34" charset="0"/>
                <a:cs typeface="Arial" panose="020B0604020202020204" pitchFamily="34" charset="0"/>
              </a:rPr>
              <a:t>Acts 2:38 </a:t>
            </a:r>
            <a:r>
              <a:rPr lang="en-US" altLang="en-US" sz="1300" dirty="0">
                <a:latin typeface="Arial" panose="020B0604020202020204" pitchFamily="34" charset="0"/>
                <a:cs typeface="Arial" panose="020B0604020202020204" pitchFamily="34" charset="0"/>
              </a:rPr>
              <a:t>- Then Peter said unto them, </a:t>
            </a:r>
            <a:r>
              <a:rPr lang="en-US" altLang="en-US" sz="13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300" dirty="0">
                <a:latin typeface="Arial" panose="020B0604020202020204" pitchFamily="34" charset="0"/>
                <a:cs typeface="Arial" panose="020B0604020202020204" pitchFamily="34" charset="0"/>
              </a:rPr>
              <a:t>, and ye shall receive the gift of the Holy Ghost.</a:t>
            </a:r>
          </a:p>
          <a:p>
            <a:pPr>
              <a:defRPr/>
            </a:pPr>
            <a:r>
              <a:rPr lang="en-US" altLang="en-US" sz="1300" b="1" u="sng" dirty="0">
                <a:latin typeface="Arial" panose="020B0604020202020204" pitchFamily="34" charset="0"/>
                <a:cs typeface="Arial" panose="020B0604020202020204" pitchFamily="34" charset="0"/>
              </a:rPr>
              <a:t>1 Jn. 1:7-9 </a:t>
            </a:r>
            <a:r>
              <a:rPr lang="en-US" altLang="en-US" sz="13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300" dirty="0" err="1">
                <a:latin typeface="Arial" panose="020B0604020202020204" pitchFamily="34" charset="0"/>
                <a:cs typeface="Arial" panose="020B0604020202020204" pitchFamily="34" charset="0"/>
              </a:rPr>
              <a:t>cleanseth</a:t>
            </a:r>
            <a:r>
              <a:rPr lang="en-US" altLang="en-US" sz="1300" dirty="0">
                <a:latin typeface="Arial" panose="020B0604020202020204" pitchFamily="34" charset="0"/>
                <a:cs typeface="Arial" panose="020B0604020202020204" pitchFamily="34" charset="0"/>
              </a:rPr>
              <a:t> us from all sin</a:t>
            </a:r>
            <a:r>
              <a:rPr lang="en-US" altLang="en-US" sz="1300" b="1" dirty="0">
                <a:latin typeface="Arial" panose="020B0604020202020204" pitchFamily="34" charset="0"/>
                <a:cs typeface="Arial" panose="020B0604020202020204" pitchFamily="34" charset="0"/>
              </a:rPr>
              <a:t>. 8 </a:t>
            </a:r>
            <a:r>
              <a:rPr lang="en-US" altLang="en-US" sz="1300" dirty="0">
                <a:latin typeface="Arial" panose="020B0604020202020204" pitchFamily="34" charset="0"/>
                <a:cs typeface="Arial" panose="020B0604020202020204" pitchFamily="34" charset="0"/>
              </a:rPr>
              <a:t>If we say that we have no sin, we deceive ourselves, and the truth is not in us. </a:t>
            </a:r>
            <a:r>
              <a:rPr lang="en-US" altLang="en-US" sz="1300" b="1" dirty="0">
                <a:latin typeface="Arial" panose="020B0604020202020204" pitchFamily="34" charset="0"/>
                <a:cs typeface="Arial" panose="020B0604020202020204" pitchFamily="34" charset="0"/>
              </a:rPr>
              <a:t>9</a:t>
            </a:r>
            <a:r>
              <a:rPr lang="en-US" altLang="en-US" sz="13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300" b="1" u="sng" dirty="0">
                <a:latin typeface="Arial" panose="020B0604020202020204" pitchFamily="34" charset="0"/>
                <a:cs typeface="Arial" panose="020B0604020202020204" pitchFamily="34" charset="0"/>
              </a:rPr>
              <a:t>Rev. 2:10 </a:t>
            </a:r>
            <a:r>
              <a:rPr lang="en-US" altLang="en-US" sz="13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300" b="1" u="sng" dirty="0">
                <a:latin typeface="Arial" panose="020B0604020202020204" pitchFamily="34" charset="0"/>
                <a:cs typeface="Arial" panose="020B0604020202020204" pitchFamily="34" charset="0"/>
              </a:rPr>
              <a:t>be thou faithful unto death, and I will give thee a crown of life</a:t>
            </a:r>
            <a:r>
              <a:rPr lang="en-US" altLang="en-US" sz="13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5/12/2024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19</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6700" y="0"/>
            <a:ext cx="3833813" cy="2874963"/>
          </a:xfrm>
        </p:spPr>
      </p:sp>
      <p:sp>
        <p:nvSpPr>
          <p:cNvPr id="3" name="Notes Placeholder 2"/>
          <p:cNvSpPr>
            <a:spLocks noGrp="1"/>
          </p:cNvSpPr>
          <p:nvPr>
            <p:ph type="body" idx="1"/>
          </p:nvPr>
        </p:nvSpPr>
        <p:spPr>
          <a:xfrm>
            <a:off x="-1" y="2874963"/>
            <a:ext cx="6856413" cy="6269037"/>
          </a:xfrm>
        </p:spPr>
        <p:txBody>
          <a:bodyPr/>
          <a:lstStyle/>
          <a:p>
            <a:pPr algn="l"/>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2F7FBCA-4BE8-4FB5-91BD-69C6AC6BDB5D}" type="slidenum">
              <a:rPr lang="en-US" smtClean="0"/>
              <a:t>2</a:t>
            </a:fld>
            <a:endParaRPr lang="en-US" dirty="0"/>
          </a:p>
        </p:txBody>
      </p:sp>
      <p:sp>
        <p:nvSpPr>
          <p:cNvPr id="5" name="Date Placeholder 4">
            <a:extLst>
              <a:ext uri="{FF2B5EF4-FFF2-40B4-BE49-F238E27FC236}">
                <a16:creationId xmlns:a16="http://schemas.microsoft.com/office/drawing/2014/main" id="{529453F4-02DF-4558-7A54-E8E05F0C9736}"/>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2395369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b="1" dirty="0">
                <a:latin typeface="Arial" panose="020B0604020202020204" pitchFamily="34" charset="0"/>
                <a:cs typeface="Arial" panose="020B0604020202020204" pitchFamily="34" charset="0"/>
              </a:rPr>
              <a:t>Leviticus 17:10-11 KJV 10 </a:t>
            </a:r>
            <a:r>
              <a:rPr lang="en-US" b="0" dirty="0">
                <a:latin typeface="Arial" panose="020B0604020202020204" pitchFamily="34" charset="0"/>
                <a:cs typeface="Arial" panose="020B0604020202020204" pitchFamily="34" charset="0"/>
              </a:rPr>
              <a:t>And whatsoever man there be of the house of Israel, or of the strangers that sojourn among you, that </a:t>
            </a:r>
            <a:r>
              <a:rPr lang="en-US" b="0" dirty="0" err="1">
                <a:latin typeface="Arial" panose="020B0604020202020204" pitchFamily="34" charset="0"/>
                <a:cs typeface="Arial" panose="020B0604020202020204" pitchFamily="34" charset="0"/>
              </a:rPr>
              <a:t>eateth</a:t>
            </a:r>
            <a:r>
              <a:rPr lang="en-US" b="0" dirty="0">
                <a:latin typeface="Arial" panose="020B0604020202020204" pitchFamily="34" charset="0"/>
                <a:cs typeface="Arial" panose="020B0604020202020204" pitchFamily="34" charset="0"/>
              </a:rPr>
              <a:t> any manner of blood; I will even set my face against that soul that </a:t>
            </a:r>
            <a:r>
              <a:rPr lang="en-US" b="0" dirty="0" err="1">
                <a:latin typeface="Arial" panose="020B0604020202020204" pitchFamily="34" charset="0"/>
                <a:cs typeface="Arial" panose="020B0604020202020204" pitchFamily="34" charset="0"/>
              </a:rPr>
              <a:t>eateth</a:t>
            </a:r>
            <a:r>
              <a:rPr lang="en-US" b="0" dirty="0">
                <a:latin typeface="Arial" panose="020B0604020202020204" pitchFamily="34" charset="0"/>
                <a:cs typeface="Arial" panose="020B0604020202020204" pitchFamily="34" charset="0"/>
              </a:rPr>
              <a:t> blood, and will cut him off from among his people.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For the life of the flesh is in the blood: and I have given it to you upon the altar to make an atonement for your souls: for it is the blood that maketh an atonement for the soul.</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Genesis 9:4-7 KJV 4 </a:t>
            </a:r>
            <a:r>
              <a:rPr lang="en-US" b="0" dirty="0">
                <a:latin typeface="Arial" panose="020B0604020202020204" pitchFamily="34" charset="0"/>
                <a:cs typeface="Arial" panose="020B0604020202020204" pitchFamily="34" charset="0"/>
              </a:rPr>
              <a:t>But flesh with the life thereof</a:t>
            </a:r>
            <a:r>
              <a:rPr lang="en-US" b="1" dirty="0">
                <a:latin typeface="Arial" panose="020B0604020202020204" pitchFamily="34" charset="0"/>
                <a:cs typeface="Arial" panose="020B0604020202020204" pitchFamily="34" charset="0"/>
              </a:rPr>
              <a:t>, which is the blood thereof</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shall ye not eat</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And surely your blood of your lives will I require; at the hand of every beast will I require it, and at the hand of man; at the hand of every man's brother will I require the life of man. </a:t>
            </a:r>
            <a:r>
              <a:rPr lang="en-US" b="1" dirty="0">
                <a:latin typeface="Arial" panose="020B0604020202020204" pitchFamily="34" charset="0"/>
                <a:cs typeface="Arial" panose="020B0604020202020204" pitchFamily="34" charset="0"/>
              </a:rPr>
              <a:t>6 </a:t>
            </a:r>
            <a:r>
              <a:rPr lang="en-US" b="0" dirty="0">
                <a:latin typeface="Arial" panose="020B0604020202020204" pitchFamily="34" charset="0"/>
                <a:cs typeface="Arial" panose="020B0604020202020204" pitchFamily="34" charset="0"/>
              </a:rPr>
              <a:t>Whoso </a:t>
            </a:r>
            <a:r>
              <a:rPr lang="en-US" b="0" dirty="0" err="1">
                <a:latin typeface="Arial" panose="020B0604020202020204" pitchFamily="34" charset="0"/>
                <a:cs typeface="Arial" panose="020B0604020202020204" pitchFamily="34" charset="0"/>
              </a:rPr>
              <a:t>sheddeth</a:t>
            </a:r>
            <a:r>
              <a:rPr lang="en-US" b="0" dirty="0">
                <a:latin typeface="Arial" panose="020B0604020202020204" pitchFamily="34" charset="0"/>
                <a:cs typeface="Arial" panose="020B0604020202020204" pitchFamily="34" charset="0"/>
              </a:rPr>
              <a:t> man's blood, by man shall his blood be shed: </a:t>
            </a:r>
            <a:r>
              <a:rPr lang="en-US" b="1" dirty="0">
                <a:latin typeface="Arial" panose="020B0604020202020204" pitchFamily="34" charset="0"/>
                <a:cs typeface="Arial" panose="020B0604020202020204" pitchFamily="34" charset="0"/>
              </a:rPr>
              <a:t>for in the image of God made he man</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And you, be ye fruitful, and multiply; bring forth abundantly in the earth, and multiply therein.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1:3 NKJV 3 </a:t>
            </a:r>
            <a:r>
              <a:rPr lang="en-US" dirty="0">
                <a:latin typeface="Arial" panose="020B0604020202020204" pitchFamily="34" charset="0"/>
                <a:cs typeface="Arial" panose="020B0604020202020204" pitchFamily="34" charset="0"/>
              </a:rPr>
              <a:t>Blessed be the God and Father of our Lord Jesus Christ, who has blessed us with every spiritual blessing in the heavenly places in Christ,</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2F7FBCA-4BE8-4FB5-91BD-69C6AC6BDB5D}" type="slidenum">
              <a:rPr lang="en-US" smtClean="0"/>
              <a:t>3</a:t>
            </a:fld>
            <a:endParaRPr lang="en-US" dirty="0"/>
          </a:p>
        </p:txBody>
      </p:sp>
      <p:sp>
        <p:nvSpPr>
          <p:cNvPr id="5" name="Date Placeholder 4">
            <a:extLst>
              <a:ext uri="{FF2B5EF4-FFF2-40B4-BE49-F238E27FC236}">
                <a16:creationId xmlns:a16="http://schemas.microsoft.com/office/drawing/2014/main" id="{4D1CC4A6-875B-B4CD-858F-A7705BADB3F3}"/>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3611052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b="1" dirty="0">
                <a:latin typeface="Arial" panose="020B0604020202020204" pitchFamily="34" charset="0"/>
                <a:cs typeface="Arial" panose="020B0604020202020204" pitchFamily="34" charset="0"/>
              </a:rPr>
              <a:t>Colossians 1:12-14 NKJV 10</a:t>
            </a:r>
            <a:r>
              <a:rPr lang="en-US" b="0" dirty="0">
                <a:latin typeface="Arial" panose="020B0604020202020204" pitchFamily="34" charset="0"/>
                <a:cs typeface="Arial" panose="020B0604020202020204" pitchFamily="34" charset="0"/>
              </a:rPr>
              <a:t> that you may </a:t>
            </a:r>
            <a:r>
              <a:rPr lang="en-US" b="1" dirty="0">
                <a:latin typeface="Arial" panose="020B0604020202020204" pitchFamily="34" charset="0"/>
                <a:cs typeface="Arial" panose="020B0604020202020204" pitchFamily="34" charset="0"/>
              </a:rPr>
              <a:t>walk worthy of the Lord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fully pleasing Him</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being fruitful in every good work </a:t>
            </a:r>
            <a:r>
              <a:rPr lang="en-US" b="0"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increasing in the knowledge of God</a:t>
            </a:r>
            <a:r>
              <a:rPr lang="en-US" b="0" dirty="0">
                <a:latin typeface="Arial" panose="020B0604020202020204" pitchFamily="34" charset="0"/>
                <a:cs typeface="Arial" panose="020B0604020202020204" pitchFamily="34" charset="0"/>
              </a:rPr>
              <a:t>; 11 strengthened with all might, according to His glorious power, for all patience and longsuffering with joy;</a:t>
            </a:r>
            <a:r>
              <a:rPr lang="en-US" b="1" dirty="0">
                <a:latin typeface="Arial" panose="020B0604020202020204" pitchFamily="34" charset="0"/>
                <a:cs typeface="Arial" panose="020B0604020202020204" pitchFamily="34" charset="0"/>
              </a:rPr>
              <a:t>12 </a:t>
            </a:r>
            <a:r>
              <a:rPr lang="en-US" dirty="0">
                <a:latin typeface="Arial" panose="020B0604020202020204" pitchFamily="34" charset="0"/>
                <a:cs typeface="Arial" panose="020B0604020202020204" pitchFamily="34" charset="0"/>
              </a:rPr>
              <a:t>giving thanks to the Father </a:t>
            </a:r>
            <a:r>
              <a:rPr lang="en-US" b="1" dirty="0">
                <a:latin typeface="Arial" panose="020B0604020202020204" pitchFamily="34" charset="0"/>
                <a:cs typeface="Arial" panose="020B0604020202020204" pitchFamily="34" charset="0"/>
              </a:rPr>
              <a:t>who has qualified us to be partakers of the inheritance of the saints in the light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He has delivered us from the power of darkness and conveyed us into the kingdom of the Son of His love,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in whom we have redemption through His blood, the forgiveness of sins.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3:14-15 NKJV 14 </a:t>
            </a:r>
            <a:r>
              <a:rPr lang="en-US" b="0" dirty="0">
                <a:latin typeface="Arial" panose="020B0604020202020204" pitchFamily="34" charset="0"/>
                <a:cs typeface="Arial" panose="020B0604020202020204" pitchFamily="34" charset="0"/>
              </a:rPr>
              <a:t>For we have become </a:t>
            </a:r>
            <a:r>
              <a:rPr lang="en-US" b="1" dirty="0">
                <a:latin typeface="Arial" panose="020B0604020202020204" pitchFamily="34" charset="0"/>
                <a:cs typeface="Arial" panose="020B0604020202020204" pitchFamily="34" charset="0"/>
              </a:rPr>
              <a:t>partakers of Christ </a:t>
            </a:r>
            <a:r>
              <a:rPr lang="en-US" b="1" i="1" u="sng" dirty="0">
                <a:latin typeface="Arial" panose="020B0604020202020204" pitchFamily="34" charset="0"/>
                <a:cs typeface="Arial" panose="020B0604020202020204" pitchFamily="34" charset="0"/>
              </a:rPr>
              <a:t>if we hold</a:t>
            </a:r>
            <a:r>
              <a:rPr lang="en-US" b="1" i="1" dirty="0">
                <a:latin typeface="Arial" panose="020B0604020202020204" pitchFamily="34" charset="0"/>
                <a:cs typeface="Arial" panose="020B0604020202020204" pitchFamily="34" charset="0"/>
              </a:rPr>
              <a:t> the beginning of our confidence steadfast to the end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while it is said: </a:t>
            </a:r>
            <a:r>
              <a:rPr lang="en-US" b="1" dirty="0">
                <a:latin typeface="Arial" panose="020B0604020202020204" pitchFamily="34" charset="0"/>
                <a:cs typeface="Arial" panose="020B0604020202020204" pitchFamily="34" charset="0"/>
              </a:rPr>
              <a:t>"Today, if you will hear His voice, Do not harden your hearts as in the rebellion.“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4:9 KJV </a:t>
            </a:r>
            <a:r>
              <a:rPr lang="en-US" b="0" dirty="0">
                <a:latin typeface="Arial" panose="020B0604020202020204" pitchFamily="34" charset="0"/>
                <a:cs typeface="Arial" panose="020B0604020202020204" pitchFamily="34" charset="0"/>
              </a:rPr>
              <a:t>9 In this was manifested the love of God toward us, because that God sent his only begotten Son into the world, </a:t>
            </a:r>
            <a:r>
              <a:rPr lang="en-US" b="1" dirty="0">
                <a:latin typeface="Arial" panose="020B0604020202020204" pitchFamily="34" charset="0"/>
                <a:cs typeface="Arial" panose="020B0604020202020204" pitchFamily="34" charset="0"/>
              </a:rPr>
              <a:t>that we might live through him.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9:15 KJV 15 </a:t>
            </a:r>
            <a:r>
              <a:rPr lang="en-US" b="0" dirty="0">
                <a:latin typeface="Arial" panose="020B0604020202020204" pitchFamily="34" charset="0"/>
                <a:cs typeface="Arial" panose="020B0604020202020204" pitchFamily="34" charset="0"/>
              </a:rPr>
              <a:t>And for this cause he is the mediator of the new testament, </a:t>
            </a:r>
            <a:r>
              <a:rPr lang="en-US" b="1" dirty="0">
                <a:latin typeface="Arial" panose="020B0604020202020204" pitchFamily="34" charset="0"/>
                <a:cs typeface="Arial" panose="020B0604020202020204" pitchFamily="34" charset="0"/>
              </a:rPr>
              <a:t>that by means of death</a:t>
            </a:r>
            <a:r>
              <a:rPr lang="en-US" b="0" dirty="0">
                <a:latin typeface="Arial" panose="020B0604020202020204" pitchFamily="34" charset="0"/>
                <a:cs typeface="Arial" panose="020B0604020202020204" pitchFamily="34" charset="0"/>
              </a:rPr>
              <a:t>, for the redemption of the transgressions that were under the first testament, they which are called might receive the promise of eternal inheritance.</a:t>
            </a:r>
          </a:p>
        </p:txBody>
      </p:sp>
      <p:sp>
        <p:nvSpPr>
          <p:cNvPr id="4" name="Slide Number Placeholder 3"/>
          <p:cNvSpPr>
            <a:spLocks noGrp="1"/>
          </p:cNvSpPr>
          <p:nvPr>
            <p:ph type="sldNum" sz="quarter" idx="5"/>
          </p:nvPr>
        </p:nvSpPr>
        <p:spPr/>
        <p:txBody>
          <a:bodyPr/>
          <a:lstStyle/>
          <a:p>
            <a:fld id="{52F7FBCA-4BE8-4FB5-91BD-69C6AC6BDB5D}" type="slidenum">
              <a:rPr lang="en-US" smtClean="0"/>
              <a:t>4</a:t>
            </a:fld>
            <a:endParaRPr lang="en-US" dirty="0"/>
          </a:p>
        </p:txBody>
      </p:sp>
      <p:sp>
        <p:nvSpPr>
          <p:cNvPr id="5" name="Date Placeholder 4">
            <a:extLst>
              <a:ext uri="{FF2B5EF4-FFF2-40B4-BE49-F238E27FC236}">
                <a16:creationId xmlns:a16="http://schemas.microsoft.com/office/drawing/2014/main" id="{4D1CC4A6-875B-B4CD-858F-A7705BADB3F3}"/>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2793103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9413" y="87313"/>
            <a:ext cx="3559175" cy="2668587"/>
          </a:xfrm>
        </p:spPr>
      </p:sp>
      <p:sp>
        <p:nvSpPr>
          <p:cNvPr id="3" name="Notes Placeholder 2"/>
          <p:cNvSpPr>
            <a:spLocks noGrp="1"/>
          </p:cNvSpPr>
          <p:nvPr>
            <p:ph type="body" idx="1"/>
          </p:nvPr>
        </p:nvSpPr>
        <p:spPr>
          <a:xfrm>
            <a:off x="-1" y="2843213"/>
            <a:ext cx="6856413" cy="6300787"/>
          </a:xfrm>
        </p:spPr>
        <p:txBody>
          <a:bodyPr/>
          <a:lstStyle/>
          <a:p>
            <a:r>
              <a:rPr lang="en-US" sz="1200" b="1" dirty="0">
                <a:latin typeface="Arial" panose="020B0604020202020204" pitchFamily="34" charset="0"/>
                <a:cs typeface="Arial" panose="020B0604020202020204" pitchFamily="34" charset="0"/>
              </a:rPr>
              <a:t>Genesis 9:4 KJV </a:t>
            </a:r>
            <a:r>
              <a:rPr lang="en-US" sz="1200" b="0" dirty="0">
                <a:latin typeface="Arial" panose="020B0604020202020204" pitchFamily="34" charset="0"/>
                <a:cs typeface="Arial" panose="020B0604020202020204" pitchFamily="34" charset="0"/>
              </a:rPr>
              <a:t>4 But </a:t>
            </a:r>
            <a:r>
              <a:rPr lang="en-US" sz="1200" b="1" dirty="0">
                <a:latin typeface="Arial" panose="020B0604020202020204" pitchFamily="34" charset="0"/>
                <a:cs typeface="Arial" panose="020B0604020202020204" pitchFamily="34" charset="0"/>
              </a:rPr>
              <a:t>flesh with the life thereof</a:t>
            </a:r>
            <a:r>
              <a:rPr lang="en-US" sz="1200" b="0" dirty="0">
                <a:latin typeface="Arial" panose="020B0604020202020204" pitchFamily="34" charset="0"/>
                <a:cs typeface="Arial" panose="020B0604020202020204" pitchFamily="34" charset="0"/>
              </a:rPr>
              <a:t>, which is the blood thereof, </a:t>
            </a:r>
            <a:r>
              <a:rPr lang="en-US" sz="1200" b="1" dirty="0">
                <a:latin typeface="Arial" panose="020B0604020202020204" pitchFamily="34" charset="0"/>
                <a:cs typeface="Arial" panose="020B0604020202020204" pitchFamily="34" charset="0"/>
              </a:rPr>
              <a:t>shall ye not eat.</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Leviticus 17:10-12 KJV 10 </a:t>
            </a:r>
            <a:r>
              <a:rPr lang="en-US" sz="1200" b="0" dirty="0">
                <a:latin typeface="Arial" panose="020B0604020202020204" pitchFamily="34" charset="0"/>
                <a:cs typeface="Arial" panose="020B0604020202020204" pitchFamily="34" charset="0"/>
              </a:rPr>
              <a:t>And whatsoever man there be of the house of Israel, or of the strangers that sojourn among you, that </a:t>
            </a:r>
            <a:r>
              <a:rPr lang="en-US" sz="1200" b="0" dirty="0" err="1">
                <a:latin typeface="Arial" panose="020B0604020202020204" pitchFamily="34" charset="0"/>
                <a:cs typeface="Arial" panose="020B0604020202020204" pitchFamily="34" charset="0"/>
              </a:rPr>
              <a:t>eateth</a:t>
            </a:r>
            <a:r>
              <a:rPr lang="en-US" sz="1200" b="0" dirty="0">
                <a:latin typeface="Arial" panose="020B0604020202020204" pitchFamily="34" charset="0"/>
                <a:cs typeface="Arial" panose="020B0604020202020204" pitchFamily="34" charset="0"/>
              </a:rPr>
              <a:t> any manner of blood; I will even set my face against that soul that </a:t>
            </a:r>
            <a:r>
              <a:rPr lang="en-US" sz="1200" b="0" dirty="0" err="1">
                <a:latin typeface="Arial" panose="020B0604020202020204" pitchFamily="34" charset="0"/>
                <a:cs typeface="Arial" panose="020B0604020202020204" pitchFamily="34" charset="0"/>
              </a:rPr>
              <a:t>eateth</a:t>
            </a:r>
            <a:r>
              <a:rPr lang="en-US" sz="1200" b="0" dirty="0">
                <a:latin typeface="Arial" panose="020B0604020202020204" pitchFamily="34" charset="0"/>
                <a:cs typeface="Arial" panose="020B0604020202020204" pitchFamily="34" charset="0"/>
              </a:rPr>
              <a:t> blood, and will cut him off from among his people. </a:t>
            </a:r>
            <a:r>
              <a:rPr lang="en-US" sz="1200" b="1" dirty="0">
                <a:latin typeface="Arial" panose="020B0604020202020204" pitchFamily="34" charset="0"/>
                <a:cs typeface="Arial" panose="020B0604020202020204" pitchFamily="34" charset="0"/>
              </a:rPr>
              <a:t>11</a:t>
            </a:r>
            <a:r>
              <a:rPr lang="en-US" sz="1200" b="0" dirty="0">
                <a:latin typeface="Arial" panose="020B0604020202020204" pitchFamily="34" charset="0"/>
                <a:cs typeface="Arial" panose="020B0604020202020204" pitchFamily="34" charset="0"/>
              </a:rPr>
              <a:t> For </a:t>
            </a:r>
            <a:r>
              <a:rPr lang="en-US" sz="1200" b="1" dirty="0">
                <a:latin typeface="Arial" panose="020B0604020202020204" pitchFamily="34" charset="0"/>
                <a:cs typeface="Arial" panose="020B0604020202020204" pitchFamily="34" charset="0"/>
              </a:rPr>
              <a:t>the life of the flesh is in the blood</a:t>
            </a:r>
            <a:r>
              <a:rPr lang="en-US" sz="1200" b="0" dirty="0">
                <a:latin typeface="Arial" panose="020B0604020202020204" pitchFamily="34" charset="0"/>
                <a:cs typeface="Arial" panose="020B0604020202020204" pitchFamily="34" charset="0"/>
              </a:rPr>
              <a:t>: and I have given it to you upon the altar to make an atonement for your souls: for it is the blood that maketh an atonement for the soul. </a:t>
            </a:r>
            <a:r>
              <a:rPr lang="en-US" sz="1200" b="1" dirty="0">
                <a:latin typeface="Arial" panose="020B0604020202020204" pitchFamily="34" charset="0"/>
                <a:cs typeface="Arial" panose="020B0604020202020204" pitchFamily="34" charset="0"/>
              </a:rPr>
              <a:t>12</a:t>
            </a:r>
            <a:r>
              <a:rPr lang="en-US" sz="1200" b="0" dirty="0">
                <a:latin typeface="Arial" panose="020B0604020202020204" pitchFamily="34" charset="0"/>
                <a:cs typeface="Arial" panose="020B0604020202020204" pitchFamily="34" charset="0"/>
              </a:rPr>
              <a:t> Therefore I said unto the children of Israel, </a:t>
            </a:r>
            <a:r>
              <a:rPr lang="en-US" sz="1200" b="1" dirty="0">
                <a:latin typeface="Arial" panose="020B0604020202020204" pitchFamily="34" charset="0"/>
                <a:cs typeface="Arial" panose="020B0604020202020204" pitchFamily="34" charset="0"/>
              </a:rPr>
              <a:t>No soul of you shall eat blood</a:t>
            </a:r>
            <a:r>
              <a:rPr lang="en-US" sz="1200" b="0" dirty="0">
                <a:latin typeface="Arial" panose="020B0604020202020204" pitchFamily="34" charset="0"/>
                <a:cs typeface="Arial" panose="020B0604020202020204" pitchFamily="34" charset="0"/>
              </a:rPr>
              <a:t>, neither shall any stranger that </a:t>
            </a:r>
            <a:r>
              <a:rPr lang="en-US" sz="1200" b="0" dirty="0" err="1">
                <a:latin typeface="Arial" panose="020B0604020202020204" pitchFamily="34" charset="0"/>
                <a:cs typeface="Arial" panose="020B0604020202020204" pitchFamily="34" charset="0"/>
              </a:rPr>
              <a:t>sojourneth</a:t>
            </a:r>
            <a:r>
              <a:rPr lang="en-US" sz="1200" b="0" dirty="0">
                <a:latin typeface="Arial" panose="020B0604020202020204" pitchFamily="34" charset="0"/>
                <a:cs typeface="Arial" panose="020B0604020202020204" pitchFamily="34" charset="0"/>
              </a:rPr>
              <a:t> among you eat blood.</a:t>
            </a:r>
          </a:p>
          <a:p>
            <a:pPr marL="171450" indent="-171450">
              <a:buFont typeface="Wingdings" panose="05000000000000000000" pitchFamily="2" charset="2"/>
              <a:buChar char="§"/>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Hebrews 9:22 KJV 22 </a:t>
            </a:r>
            <a:r>
              <a:rPr lang="en-US" sz="1200" b="0" dirty="0">
                <a:latin typeface="Arial" panose="020B0604020202020204" pitchFamily="34" charset="0"/>
                <a:cs typeface="Arial" panose="020B0604020202020204" pitchFamily="34" charset="0"/>
              </a:rPr>
              <a:t>And almost all things are by the law purged with blood; and </a:t>
            </a:r>
            <a:r>
              <a:rPr lang="en-US" sz="1200" b="1" dirty="0">
                <a:latin typeface="Arial" panose="020B0604020202020204" pitchFamily="34" charset="0"/>
                <a:cs typeface="Arial" panose="020B0604020202020204" pitchFamily="34" charset="0"/>
              </a:rPr>
              <a:t>without shedding of blood is no remission.</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Genesis 4:3-4 KJV 3 </a:t>
            </a:r>
            <a:r>
              <a:rPr lang="en-US" sz="1200" b="0" dirty="0">
                <a:latin typeface="Arial" panose="020B0604020202020204" pitchFamily="34" charset="0"/>
                <a:cs typeface="Arial" panose="020B0604020202020204" pitchFamily="34" charset="0"/>
              </a:rPr>
              <a:t>And in process of time it came to pass, that Cain brought of the fruit of the ground an offering unto the LORD. 4 And Abel, he also brought of the firstlings of his flock and of the fat thereof. And the LORD had respect unto Abel and to his offering</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Hebrews 11:4 KJV 4 </a:t>
            </a:r>
            <a:r>
              <a:rPr lang="en-US" sz="1200" b="0" u="sng" dirty="0">
                <a:latin typeface="Arial" panose="020B0604020202020204" pitchFamily="34" charset="0"/>
                <a:cs typeface="Arial" panose="020B0604020202020204" pitchFamily="34" charset="0"/>
              </a:rPr>
              <a:t>By faith</a:t>
            </a:r>
            <a:r>
              <a:rPr lang="en-US" sz="1200" b="0" u="none"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Abel offered unto God a more excellent sacrifice than Cain</a:t>
            </a:r>
            <a:r>
              <a:rPr lang="en-US" sz="1200" b="0" dirty="0">
                <a:latin typeface="Arial" panose="020B0604020202020204" pitchFamily="34" charset="0"/>
                <a:cs typeface="Arial" panose="020B0604020202020204" pitchFamily="34" charset="0"/>
              </a:rPr>
              <a:t>, by which he obtained witness that he was righteous, God testifying of his gifts: and by it he being dead yet </a:t>
            </a:r>
            <a:r>
              <a:rPr lang="en-US" sz="1200" b="0" dirty="0" err="1">
                <a:latin typeface="Arial" panose="020B0604020202020204" pitchFamily="34" charset="0"/>
                <a:cs typeface="Arial" panose="020B0604020202020204" pitchFamily="34" charset="0"/>
              </a:rPr>
              <a:t>speaketh</a:t>
            </a:r>
            <a:r>
              <a:rPr lang="en-US" sz="1200" b="0" dirty="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Exodus 12:7 KJV 7 </a:t>
            </a:r>
            <a:r>
              <a:rPr lang="en-US" sz="1200" b="0" dirty="0">
                <a:latin typeface="Arial" panose="020B0604020202020204" pitchFamily="34" charset="0"/>
                <a:cs typeface="Arial" panose="020B0604020202020204" pitchFamily="34" charset="0"/>
              </a:rPr>
              <a:t>And they shall take of the blood, and strike it on the two side posts and on the upper door post of the houses, wherein they shall eat it.</a:t>
            </a: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Exodus 12:13 KJV 13 </a:t>
            </a:r>
            <a:r>
              <a:rPr lang="en-US" sz="1200" b="0" dirty="0">
                <a:latin typeface="Arial" panose="020B0604020202020204" pitchFamily="34" charset="0"/>
                <a:cs typeface="Arial" panose="020B0604020202020204" pitchFamily="34" charset="0"/>
              </a:rPr>
              <a:t>And the blood shall be to you for a token upon the houses where ye are: and when I see the blood, I will pass over you, and the plague shall not be upon you to destroy you, when I smite the land of Egypt.</a:t>
            </a: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Hebrews 9:18-22 KJV 18 </a:t>
            </a:r>
            <a:r>
              <a:rPr lang="en-US" sz="1200" b="0" dirty="0">
                <a:latin typeface="Arial" panose="020B0604020202020204" pitchFamily="34" charset="0"/>
                <a:cs typeface="Arial" panose="020B0604020202020204" pitchFamily="34" charset="0"/>
              </a:rPr>
              <a:t>Whereupon neither the first testament was dedicated without blood. </a:t>
            </a:r>
            <a:r>
              <a:rPr lang="en-US" sz="1200" b="1" dirty="0">
                <a:latin typeface="Arial" panose="020B0604020202020204" pitchFamily="34" charset="0"/>
                <a:cs typeface="Arial" panose="020B0604020202020204" pitchFamily="34" charset="0"/>
              </a:rPr>
              <a:t>19</a:t>
            </a:r>
            <a:r>
              <a:rPr lang="en-US" sz="1200" b="0" dirty="0">
                <a:latin typeface="Arial" panose="020B0604020202020204" pitchFamily="34" charset="0"/>
                <a:cs typeface="Arial" panose="020B0604020202020204" pitchFamily="34" charset="0"/>
              </a:rPr>
              <a:t> For when Moses had spoken every precept to all the people according to the law, he took the blood of calves and of goats, with water, and scarlet wool, and hyssop, and sprinkled both the book, and all the people, </a:t>
            </a:r>
            <a:r>
              <a:rPr lang="en-US" sz="1200" b="1" dirty="0">
                <a:latin typeface="Arial" panose="020B0604020202020204" pitchFamily="34" charset="0"/>
                <a:cs typeface="Arial" panose="020B0604020202020204" pitchFamily="34" charset="0"/>
              </a:rPr>
              <a:t>20</a:t>
            </a:r>
            <a:r>
              <a:rPr lang="en-US" sz="1200" b="0" dirty="0">
                <a:latin typeface="Arial" panose="020B0604020202020204" pitchFamily="34" charset="0"/>
                <a:cs typeface="Arial" panose="020B0604020202020204" pitchFamily="34" charset="0"/>
              </a:rPr>
              <a:t> Saying, This is the blood of the testament which God hath enjoined unto you. </a:t>
            </a:r>
            <a:r>
              <a:rPr lang="en-US" sz="1200" b="1" dirty="0">
                <a:latin typeface="Arial" panose="020B0604020202020204" pitchFamily="34" charset="0"/>
                <a:cs typeface="Arial" panose="020B0604020202020204" pitchFamily="34" charset="0"/>
              </a:rPr>
              <a:t>21</a:t>
            </a:r>
            <a:r>
              <a:rPr lang="en-US" sz="1200" b="0" dirty="0">
                <a:latin typeface="Arial" panose="020B0604020202020204" pitchFamily="34" charset="0"/>
                <a:cs typeface="Arial" panose="020B0604020202020204" pitchFamily="34" charset="0"/>
              </a:rPr>
              <a:t> Moreover he sprinkled with blood both the tabernacle, and all the vessels of the ministry. </a:t>
            </a:r>
            <a:r>
              <a:rPr lang="en-US" sz="1200" b="1" dirty="0">
                <a:latin typeface="Arial" panose="020B0604020202020204" pitchFamily="34" charset="0"/>
                <a:cs typeface="Arial" panose="020B0604020202020204" pitchFamily="34" charset="0"/>
              </a:rPr>
              <a:t>22</a:t>
            </a:r>
            <a:r>
              <a:rPr lang="en-US" sz="1200" b="0" dirty="0">
                <a:latin typeface="Arial" panose="020B0604020202020204" pitchFamily="34" charset="0"/>
                <a:cs typeface="Arial" panose="020B0604020202020204" pitchFamily="34" charset="0"/>
              </a:rPr>
              <a:t> And almost all things are by the law purged with blood; and without shedding of blood is no remission.</a:t>
            </a: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2F7FBCA-4BE8-4FB5-91BD-69C6AC6BDB5D}" type="slidenum">
              <a:rPr lang="en-US" smtClean="0"/>
              <a:t>5</a:t>
            </a:fld>
            <a:endParaRPr lang="en-US" dirty="0"/>
          </a:p>
        </p:txBody>
      </p:sp>
      <p:sp>
        <p:nvSpPr>
          <p:cNvPr id="5" name="Date Placeholder 4">
            <a:extLst>
              <a:ext uri="{FF2B5EF4-FFF2-40B4-BE49-F238E27FC236}">
                <a16:creationId xmlns:a16="http://schemas.microsoft.com/office/drawing/2014/main" id="{9E24C7C9-C16C-EA9B-34D9-03FCC586E73B}"/>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1451424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sz="1200" b="1" dirty="0">
                <a:latin typeface="Arial" panose="020B0604020202020204" pitchFamily="34" charset="0"/>
                <a:cs typeface="Arial" panose="020B0604020202020204" pitchFamily="34" charset="0"/>
              </a:rPr>
              <a:t>Heb 10:1 </a:t>
            </a:r>
            <a:r>
              <a:rPr lang="en-US" sz="1200" b="0" dirty="0">
                <a:latin typeface="Arial" panose="020B0604020202020204" pitchFamily="34" charset="0"/>
                <a:cs typeface="Arial" panose="020B0604020202020204" pitchFamily="34" charset="0"/>
              </a:rPr>
              <a:t>For the law having a shadow of good things to come, and not the very image of the things, can never with those sacrifices which they offered year by year continually make the comers thereunto perfect.</a:t>
            </a:r>
          </a:p>
          <a:p>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 </a:t>
            </a:r>
            <a:r>
              <a:rPr lang="en-US" sz="1200" b="0" dirty="0">
                <a:latin typeface="Arial" panose="020B0604020202020204" pitchFamily="34" charset="0"/>
                <a:cs typeface="Arial" panose="020B0604020202020204" pitchFamily="34" charset="0"/>
              </a:rPr>
              <a:t>For then would they not have ceased to be offered? because that the worshippers once purged should have had no more conscience of sins.</a:t>
            </a:r>
          </a:p>
          <a:p>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3 </a:t>
            </a:r>
            <a:r>
              <a:rPr lang="en-US" sz="1200" b="0" dirty="0">
                <a:latin typeface="Arial" panose="020B0604020202020204" pitchFamily="34" charset="0"/>
                <a:cs typeface="Arial" panose="020B0604020202020204" pitchFamily="34" charset="0"/>
              </a:rPr>
              <a:t>But in those sacrifices there is a remembrance again made of sins every year.</a:t>
            </a:r>
          </a:p>
          <a:p>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4 </a:t>
            </a:r>
            <a:r>
              <a:rPr lang="en-US" sz="1200" b="0" dirty="0">
                <a:latin typeface="Arial" panose="020B0604020202020204" pitchFamily="34" charset="0"/>
                <a:cs typeface="Arial" panose="020B0604020202020204" pitchFamily="34" charset="0"/>
              </a:rPr>
              <a:t>For it is not possible that the blood of bulls and of goats should take away sins.</a:t>
            </a: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Hebrews 2:9 KJV 9 </a:t>
            </a:r>
            <a:r>
              <a:rPr lang="en-US" sz="1200" b="0" dirty="0">
                <a:latin typeface="Arial" panose="020B0604020202020204" pitchFamily="34" charset="0"/>
                <a:cs typeface="Arial" panose="020B0604020202020204" pitchFamily="34" charset="0"/>
              </a:rPr>
              <a:t>But we see Jesus, who was made a little lower than the angels for the suffering of death, crowned with glory and </a:t>
            </a:r>
            <a:r>
              <a:rPr lang="en-US" sz="1200" b="0" dirty="0" err="1">
                <a:latin typeface="Arial" panose="020B0604020202020204" pitchFamily="34" charset="0"/>
                <a:cs typeface="Arial" panose="020B0604020202020204" pitchFamily="34" charset="0"/>
              </a:rPr>
              <a:t>honour</a:t>
            </a:r>
            <a:r>
              <a:rPr lang="en-US" sz="1200" b="0" dirty="0">
                <a:latin typeface="Arial" panose="020B0604020202020204" pitchFamily="34" charset="0"/>
                <a:cs typeface="Arial" panose="020B0604020202020204" pitchFamily="34" charset="0"/>
              </a:rPr>
              <a:t>; that he by the grace of God should </a:t>
            </a:r>
            <a:r>
              <a:rPr lang="en-US" sz="1200" b="1" dirty="0">
                <a:latin typeface="Arial" panose="020B0604020202020204" pitchFamily="34" charset="0"/>
                <a:cs typeface="Arial" panose="020B0604020202020204" pitchFamily="34" charset="0"/>
              </a:rPr>
              <a:t>taste death for every man.</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9:12-15 KJV 12 </a:t>
            </a:r>
            <a:r>
              <a:rPr lang="en-US" sz="1200" b="0" dirty="0">
                <a:latin typeface="Arial" panose="020B0604020202020204" pitchFamily="34" charset="0"/>
                <a:cs typeface="Arial" panose="020B0604020202020204" pitchFamily="34" charset="0"/>
              </a:rPr>
              <a:t>Neither by the blood of goats and calves, but by his own blood he entered in once into the holy place, having obtained eternal redemption for us. </a:t>
            </a:r>
            <a:r>
              <a:rPr lang="en-US" sz="1200" b="1" dirty="0">
                <a:latin typeface="Arial" panose="020B0604020202020204" pitchFamily="34" charset="0"/>
                <a:cs typeface="Arial" panose="020B0604020202020204" pitchFamily="34" charset="0"/>
              </a:rPr>
              <a:t>13</a:t>
            </a:r>
            <a:r>
              <a:rPr lang="en-US" sz="1200" b="0" dirty="0">
                <a:latin typeface="Arial" panose="020B0604020202020204" pitchFamily="34" charset="0"/>
                <a:cs typeface="Arial" panose="020B0604020202020204" pitchFamily="34" charset="0"/>
              </a:rPr>
              <a:t> For if the blood of bulls and of goats, and the ashes of an heifer sprinkling the unclean, </a:t>
            </a:r>
            <a:r>
              <a:rPr lang="en-US" sz="1200" b="0" dirty="0" err="1">
                <a:latin typeface="Arial" panose="020B0604020202020204" pitchFamily="34" charset="0"/>
                <a:cs typeface="Arial" panose="020B0604020202020204" pitchFamily="34" charset="0"/>
              </a:rPr>
              <a:t>sanctifieth</a:t>
            </a:r>
            <a:r>
              <a:rPr lang="en-US" sz="1200" b="0" dirty="0">
                <a:latin typeface="Arial" panose="020B0604020202020204" pitchFamily="34" charset="0"/>
                <a:cs typeface="Arial" panose="020B0604020202020204" pitchFamily="34" charset="0"/>
              </a:rPr>
              <a:t> to the purifying of the flesh: </a:t>
            </a:r>
            <a:r>
              <a:rPr lang="en-US" sz="1200" b="1" dirty="0">
                <a:latin typeface="Arial" panose="020B0604020202020204" pitchFamily="34" charset="0"/>
                <a:cs typeface="Arial" panose="020B0604020202020204" pitchFamily="34" charset="0"/>
              </a:rPr>
              <a:t>14</a:t>
            </a:r>
            <a:r>
              <a:rPr lang="en-US" sz="1200" b="0" dirty="0">
                <a:latin typeface="Arial" panose="020B0604020202020204" pitchFamily="34" charset="0"/>
                <a:cs typeface="Arial" panose="020B0604020202020204" pitchFamily="34" charset="0"/>
              </a:rPr>
              <a:t> How much more shall the blood of Christ, who through the eternal Spirit offered himself without spot to God, purge your conscience from dead works to serve the living God? </a:t>
            </a:r>
            <a:r>
              <a:rPr lang="en-US" sz="1200" b="1" dirty="0">
                <a:latin typeface="Arial" panose="020B0604020202020204" pitchFamily="34" charset="0"/>
                <a:cs typeface="Arial" panose="020B0604020202020204" pitchFamily="34" charset="0"/>
              </a:rPr>
              <a:t>15</a:t>
            </a:r>
            <a:r>
              <a:rPr lang="en-US" sz="1200" b="0" dirty="0">
                <a:latin typeface="Arial" panose="020B0604020202020204" pitchFamily="34" charset="0"/>
                <a:cs typeface="Arial" panose="020B0604020202020204" pitchFamily="34" charset="0"/>
              </a:rPr>
              <a:t> And for this cause he is the mediator of the new testament, that by means of death, for the redemption of the transgressions that were under the first testament, they which are called might receive the promise of eternal inheritance.</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9:20-22 KJV 20</a:t>
            </a:r>
            <a:r>
              <a:rPr lang="en-US" sz="1200" b="0" dirty="0">
                <a:latin typeface="Arial" panose="020B0604020202020204" pitchFamily="34" charset="0"/>
                <a:cs typeface="Arial" panose="020B0604020202020204" pitchFamily="34" charset="0"/>
              </a:rPr>
              <a:t> Saying, This is the blood of the testament which God hath enjoined unto you</a:t>
            </a:r>
            <a:r>
              <a:rPr lang="en-US" sz="1200" b="1" dirty="0">
                <a:latin typeface="Arial" panose="020B0604020202020204" pitchFamily="34" charset="0"/>
                <a:cs typeface="Arial" panose="020B0604020202020204" pitchFamily="34" charset="0"/>
              </a:rPr>
              <a:t>. 21 </a:t>
            </a:r>
            <a:r>
              <a:rPr lang="en-US" sz="1200" b="0" dirty="0">
                <a:latin typeface="Arial" panose="020B0604020202020204" pitchFamily="34" charset="0"/>
                <a:cs typeface="Arial" panose="020B0604020202020204" pitchFamily="34" charset="0"/>
              </a:rPr>
              <a:t>Moreover he sprinkled with blood both the tabernacle, and all the vessels of the ministry. </a:t>
            </a:r>
            <a:r>
              <a:rPr lang="en-US" sz="1200" b="1" dirty="0">
                <a:latin typeface="Arial" panose="020B0604020202020204" pitchFamily="34" charset="0"/>
                <a:cs typeface="Arial" panose="020B0604020202020204" pitchFamily="34" charset="0"/>
              </a:rPr>
              <a:t>22</a:t>
            </a:r>
            <a:r>
              <a:rPr lang="en-US" sz="1200" b="0" dirty="0">
                <a:latin typeface="Arial" panose="020B0604020202020204" pitchFamily="34" charset="0"/>
                <a:cs typeface="Arial" panose="020B0604020202020204" pitchFamily="34" charset="0"/>
              </a:rPr>
              <a:t> And almost all things are by the law purged with blood; and without shedding of blood is no remission</a:t>
            </a:r>
          </a:p>
        </p:txBody>
      </p:sp>
      <p:sp>
        <p:nvSpPr>
          <p:cNvPr id="4" name="Slide Number Placeholder 3"/>
          <p:cNvSpPr>
            <a:spLocks noGrp="1"/>
          </p:cNvSpPr>
          <p:nvPr>
            <p:ph type="sldNum" sz="quarter" idx="5"/>
          </p:nvPr>
        </p:nvSpPr>
        <p:spPr/>
        <p:txBody>
          <a:bodyPr/>
          <a:lstStyle/>
          <a:p>
            <a:fld id="{52F7FBCA-4BE8-4FB5-91BD-69C6AC6BDB5D}" type="slidenum">
              <a:rPr lang="en-US" smtClean="0"/>
              <a:t>6</a:t>
            </a:fld>
            <a:endParaRPr lang="en-US" dirty="0"/>
          </a:p>
        </p:txBody>
      </p:sp>
      <p:sp>
        <p:nvSpPr>
          <p:cNvPr id="5" name="Date Placeholder 4">
            <a:extLst>
              <a:ext uri="{FF2B5EF4-FFF2-40B4-BE49-F238E27FC236}">
                <a16:creationId xmlns:a16="http://schemas.microsoft.com/office/drawing/2014/main" id="{9E24C7C9-C16C-EA9B-34D9-03FCC586E73B}"/>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520923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F7FBCA-4BE8-4FB5-91BD-69C6AC6BDB5D}" type="slidenum">
              <a:rPr lang="en-US" smtClean="0"/>
              <a:t>7</a:t>
            </a:fld>
            <a:endParaRPr lang="en-US" dirty="0"/>
          </a:p>
        </p:txBody>
      </p:sp>
      <p:sp>
        <p:nvSpPr>
          <p:cNvPr id="5" name="Date Placeholder 4">
            <a:extLst>
              <a:ext uri="{FF2B5EF4-FFF2-40B4-BE49-F238E27FC236}">
                <a16:creationId xmlns:a16="http://schemas.microsoft.com/office/drawing/2014/main" id="{F6104496-B168-C8ED-2A7F-1271BDA6C384}"/>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3697353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Matthew 26:28 KJV 28 </a:t>
            </a:r>
            <a:r>
              <a:rPr lang="en-US" sz="1200" dirty="0">
                <a:latin typeface="Arial" panose="020B0604020202020204" pitchFamily="34" charset="0"/>
                <a:cs typeface="Arial" panose="020B0604020202020204" pitchFamily="34" charset="0"/>
              </a:rPr>
              <a:t>For this is my blood of the new testament, which is shed for many for the remission of sins.</a:t>
            </a:r>
            <a:endParaRPr lang="en-US" sz="1200" b="1"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9:15 NKJV 15 </a:t>
            </a:r>
            <a:r>
              <a:rPr lang="en-US" sz="1200" dirty="0">
                <a:latin typeface="Arial" panose="020B0604020202020204" pitchFamily="34" charset="0"/>
                <a:cs typeface="Arial" panose="020B0604020202020204" pitchFamily="34" charset="0"/>
              </a:rPr>
              <a:t>And for this reason He is the Mediator of the new covenant, by means of death, for </a:t>
            </a:r>
            <a:r>
              <a:rPr lang="en-US" sz="1200" b="1" dirty="0">
                <a:latin typeface="Arial" panose="020B0604020202020204" pitchFamily="34" charset="0"/>
                <a:cs typeface="Arial" panose="020B0604020202020204" pitchFamily="34" charset="0"/>
              </a:rPr>
              <a:t>the redemption of the transgressions </a:t>
            </a:r>
            <a:r>
              <a:rPr lang="en-US" sz="1200" dirty="0">
                <a:latin typeface="Arial" panose="020B0604020202020204" pitchFamily="34" charset="0"/>
                <a:cs typeface="Arial" panose="020B0604020202020204" pitchFamily="34" charset="0"/>
              </a:rPr>
              <a:t>under the first covenant, that those who are called may receive the promise of the eternal inheritance.</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John 1:29 KJV 29 </a:t>
            </a:r>
            <a:r>
              <a:rPr lang="en-US" sz="1200" dirty="0">
                <a:latin typeface="Arial" panose="020B0604020202020204" pitchFamily="34" charset="0"/>
                <a:cs typeface="Arial" panose="020B0604020202020204" pitchFamily="34" charset="0"/>
              </a:rPr>
              <a:t>The next day John </a:t>
            </a:r>
            <a:r>
              <a:rPr lang="en-US" sz="1200" dirty="0" err="1">
                <a:latin typeface="Arial" panose="020B0604020202020204" pitchFamily="34" charset="0"/>
                <a:cs typeface="Arial" panose="020B0604020202020204" pitchFamily="34" charset="0"/>
              </a:rPr>
              <a:t>seeth</a:t>
            </a:r>
            <a:r>
              <a:rPr lang="en-US" sz="1200" dirty="0">
                <a:latin typeface="Arial" panose="020B0604020202020204" pitchFamily="34" charset="0"/>
                <a:cs typeface="Arial" panose="020B0604020202020204" pitchFamily="34" charset="0"/>
              </a:rPr>
              <a:t> Jesus coming unto him, and saith, Behold the </a:t>
            </a:r>
            <a:r>
              <a:rPr lang="en-US" sz="1200" b="1" dirty="0">
                <a:latin typeface="Arial" panose="020B0604020202020204" pitchFamily="34" charset="0"/>
                <a:cs typeface="Arial" panose="020B0604020202020204" pitchFamily="34" charset="0"/>
              </a:rPr>
              <a:t>Lamb of God, </a:t>
            </a:r>
            <a:r>
              <a:rPr lang="en-US" sz="1200" b="1" u="sng" dirty="0">
                <a:latin typeface="Arial" panose="020B0604020202020204" pitchFamily="34" charset="0"/>
                <a:cs typeface="Arial" panose="020B0604020202020204" pitchFamily="34" charset="0"/>
              </a:rPr>
              <a:t>which taketh away the sin of the world</a:t>
            </a:r>
            <a:r>
              <a:rPr lang="en-US" sz="1200" b="1" dirty="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Joh 1:36 </a:t>
            </a:r>
            <a:r>
              <a:rPr lang="en-US" sz="1200" dirty="0">
                <a:latin typeface="Arial" panose="020B0604020202020204" pitchFamily="34" charset="0"/>
                <a:cs typeface="Arial" panose="020B0604020202020204" pitchFamily="34" charset="0"/>
              </a:rPr>
              <a:t>And looking upon Jesus as he walked, he saith, Behold the Lamb of God! (KJV)</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1 Peter 1:18-19 KJV 18 </a:t>
            </a:r>
            <a:r>
              <a:rPr lang="en-US" sz="1200" b="0" dirty="0">
                <a:latin typeface="Arial" panose="020B0604020202020204" pitchFamily="34" charset="0"/>
                <a:cs typeface="Arial" panose="020B0604020202020204" pitchFamily="34" charset="0"/>
              </a:rPr>
              <a:t>Forasmuch as ye know that ye were not </a:t>
            </a:r>
            <a:r>
              <a:rPr lang="en-US" sz="1200" b="1" dirty="0">
                <a:latin typeface="Arial" panose="020B0604020202020204" pitchFamily="34" charset="0"/>
                <a:cs typeface="Arial" panose="020B0604020202020204" pitchFamily="34" charset="0"/>
              </a:rPr>
              <a:t>redeemed with </a:t>
            </a:r>
            <a:r>
              <a:rPr lang="en-US" sz="1200" b="0" dirty="0">
                <a:latin typeface="Arial" panose="020B0604020202020204" pitchFamily="34" charset="0"/>
                <a:cs typeface="Arial" panose="020B0604020202020204" pitchFamily="34" charset="0"/>
              </a:rPr>
              <a:t>corruptible things, as silver and gold, from your vain conversation received by tradition from your fathers</a:t>
            </a:r>
            <a:r>
              <a:rPr lang="en-US" sz="1200" b="1" dirty="0">
                <a:latin typeface="Arial" panose="020B0604020202020204" pitchFamily="34" charset="0"/>
                <a:cs typeface="Arial" panose="020B0604020202020204" pitchFamily="34" charset="0"/>
              </a:rPr>
              <a:t>;19 </a:t>
            </a:r>
            <a:r>
              <a:rPr lang="en-US" sz="1200" dirty="0">
                <a:latin typeface="Arial" panose="020B0604020202020204" pitchFamily="34" charset="0"/>
                <a:cs typeface="Arial" panose="020B0604020202020204" pitchFamily="34" charset="0"/>
              </a:rPr>
              <a:t>But with the precious blood of Christ, </a:t>
            </a:r>
            <a:r>
              <a:rPr lang="en-US" sz="1200" b="1" dirty="0">
                <a:latin typeface="Arial" panose="020B0604020202020204" pitchFamily="34" charset="0"/>
                <a:cs typeface="Arial" panose="020B0604020202020204" pitchFamily="34" charset="0"/>
              </a:rPr>
              <a:t>as of a lamb</a:t>
            </a:r>
            <a:r>
              <a:rPr lang="en-US" sz="1200" dirty="0">
                <a:latin typeface="Arial" panose="020B0604020202020204" pitchFamily="34" charset="0"/>
                <a:cs typeface="Arial" panose="020B0604020202020204" pitchFamily="34" charset="0"/>
              </a:rPr>
              <a:t> without blemish and without spot:</a:t>
            </a:r>
          </a:p>
          <a:p>
            <a:pPr marL="0" indent="0">
              <a:buFont typeface="Wingdings" panose="05000000000000000000" pitchFamily="2" charset="2"/>
              <a:buNone/>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9:22 KJV 22 </a:t>
            </a:r>
            <a:r>
              <a:rPr lang="en-US" sz="1200" dirty="0">
                <a:latin typeface="Arial" panose="020B0604020202020204" pitchFamily="34" charset="0"/>
                <a:cs typeface="Arial" panose="020B0604020202020204" pitchFamily="34" charset="0"/>
              </a:rPr>
              <a:t>And almost all things are by the law purged with blood; and without shedding of blood is no remission.</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Hebrews 10:17-18 KJV 17 </a:t>
            </a:r>
            <a:r>
              <a:rPr lang="en-US" sz="1200" dirty="0">
                <a:latin typeface="Arial" panose="020B0604020202020204" pitchFamily="34" charset="0"/>
                <a:cs typeface="Arial" panose="020B0604020202020204" pitchFamily="34" charset="0"/>
              </a:rPr>
              <a:t>And their sins and iniquities will I remember no more</a:t>
            </a:r>
            <a:r>
              <a:rPr lang="en-US" sz="1200" b="1" dirty="0">
                <a:latin typeface="Arial" panose="020B0604020202020204" pitchFamily="34" charset="0"/>
                <a:cs typeface="Arial" panose="020B0604020202020204" pitchFamily="34" charset="0"/>
              </a:rPr>
              <a:t>. 18 </a:t>
            </a:r>
            <a:r>
              <a:rPr lang="en-US" sz="1200" dirty="0">
                <a:latin typeface="Arial" panose="020B0604020202020204" pitchFamily="34" charset="0"/>
                <a:cs typeface="Arial" panose="020B0604020202020204" pitchFamily="34" charset="0"/>
              </a:rPr>
              <a:t>Now where remission of these is, there is no more offering for sin.</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Acts 2:38 KJV 38 </a:t>
            </a:r>
            <a:r>
              <a:rPr lang="en-US" sz="1200" dirty="0">
                <a:latin typeface="Arial" panose="020B0604020202020204" pitchFamily="34" charset="0"/>
                <a:cs typeface="Arial" panose="020B0604020202020204" pitchFamily="34" charset="0"/>
              </a:rPr>
              <a:t>Then Peter said unto them, Repent, and be baptized every one of you in the name of Jesus Christ </a:t>
            </a:r>
            <a:r>
              <a:rPr lang="en-US" sz="1200" b="1" dirty="0">
                <a:latin typeface="Arial" panose="020B0604020202020204" pitchFamily="34" charset="0"/>
                <a:cs typeface="Arial" panose="020B0604020202020204" pitchFamily="34" charset="0"/>
              </a:rPr>
              <a:t>for the remission of sins</a:t>
            </a:r>
            <a:r>
              <a:rPr lang="en-US" sz="1200" dirty="0">
                <a:latin typeface="Arial" panose="020B0604020202020204" pitchFamily="34" charset="0"/>
                <a:cs typeface="Arial" panose="020B0604020202020204" pitchFamily="34" charset="0"/>
              </a:rPr>
              <a:t>, and ye shall receive the gift of the Holy Ghost.</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Matthew 26:28 KJV 28 </a:t>
            </a:r>
            <a:r>
              <a:rPr lang="en-US" sz="1200" dirty="0">
                <a:latin typeface="Arial" panose="020B0604020202020204" pitchFamily="34" charset="0"/>
                <a:cs typeface="Arial" panose="020B0604020202020204" pitchFamily="34" charset="0"/>
              </a:rPr>
              <a:t>For this is my blood of the new testament, which is shed for many </a:t>
            </a:r>
            <a:r>
              <a:rPr lang="en-US" sz="1200" b="1" dirty="0">
                <a:latin typeface="Arial" panose="020B0604020202020204" pitchFamily="34" charset="0"/>
                <a:cs typeface="Arial" panose="020B0604020202020204" pitchFamily="34" charset="0"/>
              </a:rPr>
              <a:t>for the remission of sins.</a:t>
            </a:r>
          </a:p>
        </p:txBody>
      </p:sp>
      <p:sp>
        <p:nvSpPr>
          <p:cNvPr id="4" name="Slide Number Placeholder 3"/>
          <p:cNvSpPr>
            <a:spLocks noGrp="1"/>
          </p:cNvSpPr>
          <p:nvPr>
            <p:ph type="sldNum" sz="quarter" idx="5"/>
          </p:nvPr>
        </p:nvSpPr>
        <p:spPr/>
        <p:txBody>
          <a:bodyPr/>
          <a:lstStyle/>
          <a:p>
            <a:fld id="{52F7FBCA-4BE8-4FB5-91BD-69C6AC6BDB5D}" type="slidenum">
              <a:rPr lang="en-US" smtClean="0"/>
              <a:t>8</a:t>
            </a:fld>
            <a:endParaRPr lang="en-US" dirty="0"/>
          </a:p>
        </p:txBody>
      </p:sp>
      <p:sp>
        <p:nvSpPr>
          <p:cNvPr id="5" name="Date Placeholder 4">
            <a:extLst>
              <a:ext uri="{FF2B5EF4-FFF2-40B4-BE49-F238E27FC236}">
                <a16:creationId xmlns:a16="http://schemas.microsoft.com/office/drawing/2014/main" id="{9E24C7C9-C16C-EA9B-34D9-03FCC586E73B}"/>
              </a:ext>
            </a:extLst>
          </p:cNvPr>
          <p:cNvSpPr>
            <a:spLocks noGrp="1"/>
          </p:cNvSpPr>
          <p:nvPr>
            <p:ph type="dt" idx="1"/>
          </p:nvPr>
        </p:nvSpPr>
        <p:spPr/>
        <p:txBody>
          <a:bodyPr/>
          <a:lstStyle/>
          <a:p>
            <a:r>
              <a:rPr lang="en-US"/>
              <a:t>5/12/2024 AM</a:t>
            </a:r>
            <a:endParaRPr lang="en-US" dirty="0"/>
          </a:p>
        </p:txBody>
      </p:sp>
    </p:spTree>
    <p:extLst>
      <p:ext uri="{BB962C8B-B14F-4D97-AF65-F5344CB8AC3E}">
        <p14:creationId xmlns:p14="http://schemas.microsoft.com/office/powerpoint/2010/main" val="2582383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15900"/>
            <a:ext cx="4114800" cy="3086100"/>
          </a:xfrm>
        </p:spPr>
      </p:sp>
      <p:sp>
        <p:nvSpPr>
          <p:cNvPr id="3" name="Notes Placeholder 2"/>
          <p:cNvSpPr>
            <a:spLocks noGrp="1"/>
          </p:cNvSpPr>
          <p:nvPr>
            <p:ph type="body" idx="1"/>
          </p:nvPr>
        </p:nvSpPr>
        <p:spPr>
          <a:xfrm>
            <a:off x="0" y="3413124"/>
            <a:ext cx="6856413" cy="5730876"/>
          </a:xfrm>
        </p:spPr>
        <p:txBody>
          <a:bodyPr/>
          <a:lstStyle/>
          <a:p>
            <a:r>
              <a:rPr lang="en-US" b="1" dirty="0">
                <a:latin typeface="Arial" panose="020B0604020202020204" pitchFamily="34" charset="0"/>
                <a:cs typeface="Arial" panose="020B0604020202020204" pitchFamily="34" charset="0"/>
              </a:rPr>
              <a:t>Matt. 26:28 </a:t>
            </a:r>
            <a:r>
              <a:rPr lang="en-US" dirty="0">
                <a:latin typeface="Arial" panose="020B0604020202020204" pitchFamily="34" charset="0"/>
                <a:cs typeface="Arial" panose="020B0604020202020204" pitchFamily="34" charset="0"/>
              </a:rPr>
              <a:t>- For this is my blood of the new testament, which is shed </a:t>
            </a:r>
            <a:r>
              <a:rPr lang="en-US" b="0" dirty="0">
                <a:latin typeface="Arial" panose="020B0604020202020204" pitchFamily="34" charset="0"/>
                <a:cs typeface="Arial" panose="020B0604020202020204" pitchFamily="34" charset="0"/>
              </a:rPr>
              <a:t>for many </a:t>
            </a:r>
            <a:r>
              <a:rPr lang="en-US" b="1" dirty="0">
                <a:latin typeface="Arial" panose="020B0604020202020204" pitchFamily="34" charset="0"/>
                <a:cs typeface="Arial" panose="020B0604020202020204" pitchFamily="34" charset="0"/>
              </a:rPr>
              <a:t>for the remission of sins</a:t>
            </a:r>
            <a:r>
              <a:rPr lang="en-US"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Acts 2:38 </a:t>
            </a:r>
            <a:r>
              <a:rPr lang="en-US" dirty="0">
                <a:latin typeface="Arial" panose="020B0604020202020204" pitchFamily="34" charset="0"/>
                <a:cs typeface="Arial" panose="020B0604020202020204" pitchFamily="34" charset="0"/>
              </a:rPr>
              <a:t>- Then Peter said unto them, Repent, and be baptized every one of you in the name of Jesus Christ </a:t>
            </a:r>
            <a:r>
              <a:rPr lang="en-US" b="1" dirty="0">
                <a:latin typeface="Arial" panose="020B0604020202020204" pitchFamily="34" charset="0"/>
                <a:cs typeface="Arial" panose="020B0604020202020204" pitchFamily="34" charset="0"/>
              </a:rPr>
              <a:t>for the remission of sins</a:t>
            </a:r>
            <a:r>
              <a:rPr lang="en-US" dirty="0">
                <a:latin typeface="Arial" panose="020B0604020202020204" pitchFamily="34" charset="0"/>
                <a:cs typeface="Arial" panose="020B0604020202020204" pitchFamily="34" charset="0"/>
              </a:rPr>
              <a:t>, and ye shall receive the gift of the Holy Ghost.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For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eis</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remission </a:t>
            </a:r>
            <a:r>
              <a:rPr lang="en-US" b="1" i="1" dirty="0">
                <a:latin typeface="Arial" panose="020B0604020202020204" pitchFamily="34" charset="0"/>
                <a:cs typeface="Arial" panose="020B0604020202020204" pitchFamily="34" charset="0"/>
              </a:rPr>
              <a:t>(aphesis) </a:t>
            </a:r>
            <a:r>
              <a:rPr lang="en-US" dirty="0">
                <a:latin typeface="Arial" panose="020B0604020202020204" pitchFamily="34" charset="0"/>
                <a:cs typeface="Arial" panose="020B0604020202020204" pitchFamily="34" charset="0"/>
              </a:rPr>
              <a:t>sins </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harmitia</a:t>
            </a:r>
            <a:r>
              <a:rPr lang="en-US" b="1" i="1"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EBD74F3-4177-4899-815B-FCFA73661339}" type="slidenum">
              <a:rPr lang="en-US" smtClean="0"/>
              <a:t>9</a:t>
            </a:fld>
            <a:endParaRPr lang="en-US"/>
          </a:p>
        </p:txBody>
      </p:sp>
    </p:spTree>
    <p:extLst>
      <p:ext uri="{BB962C8B-B14F-4D97-AF65-F5344CB8AC3E}">
        <p14:creationId xmlns:p14="http://schemas.microsoft.com/office/powerpoint/2010/main" val="3058316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C4A059D0-C878-4AE6-A051-19979FBFFB99}" type="datetime1">
              <a:rPr lang="en-US" smtClean="0"/>
              <a:t>5/13/2024</a:t>
            </a:fld>
            <a:endParaRPr lang="en-US" dirty="0"/>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en-US" dirty="0"/>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62427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2A9CC2-79F1-431F-BCC6-5ADCDF64C9C8}" type="datetime1">
              <a:rPr lang="en-US" smtClean="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160297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B56303-0C29-4917-877C-B05E25E3C846}" type="datetime1">
              <a:rPr lang="en-US" smtClean="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3489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FA9F9-D7B0-4B95-AC50-73B91FB726F8}" type="datetime1">
              <a:rPr lang="en-US" smtClean="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353911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92E2C8-C907-48E6-B7FF-D4D137E36E60}" type="datetime1">
              <a:rPr lang="en-US" smtClean="0"/>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96767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4182D-B4A5-43B5-9D75-FD507A8FDFAF}" type="datetime1">
              <a:rPr lang="en-US" smtClean="0"/>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868334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80C032-793A-41D0-872E-3CD5D4A49BBF}" type="datetime1">
              <a:rPr lang="en-US" smtClean="0"/>
              <a:t>5/13/2024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18579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27CF74-8E6F-4D78-88CC-AD8056405724}" type="datetime1">
              <a:rPr lang="en-US" smtClean="0"/>
              <a:t>5/13/2024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245480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BA353-E006-410A-9425-3317FCD5CCB4}" type="datetime1">
              <a:rPr lang="en-US" smtClean="0"/>
              <a:t>5/13/2024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57927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57A45D-A5CC-4A4B-BAD8-EACDE1F1265E}" type="datetime1">
              <a:rPr lang="en-US" smtClean="0"/>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94107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50D898-05D9-485E-A312-8175977FAACF}" type="datetime1">
              <a:rPr lang="en-US" smtClean="0"/>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470930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CDB2124-413D-4F5A-8158-B7881D031BDB}" type="datetime1">
              <a:rPr lang="en-US" smtClean="0"/>
              <a:t>5/13/2024</a:t>
            </a:fld>
            <a:endParaRPr lang="en-US" dirty="0"/>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721116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reativecommons.org/licenses/by-nc-nd/3.0/" TargetMode="External"/><Relationship Id="rId4" Type="http://schemas.openxmlformats.org/officeDocument/2006/relationships/hyperlink" Target="http://www.intrepidlutherans.com/2011/04/differences-between-reformed-and.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www.intrepidlutherans.com/2011/04/differences-between-reformed-and.html"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creativecommons.org/licenses/by-nc-nd/3.0/" TargetMode="External"/><Relationship Id="rId4" Type="http://schemas.openxmlformats.org/officeDocument/2006/relationships/hyperlink" Target="http://www.intrepidlutherans.com/2011/04/differences-between-reformed-and.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hade val="98000"/>
                <a:satMod val="130000"/>
                <a:lumMod val="102000"/>
              </a:schemeClr>
            </a:gs>
            <a:gs pos="100000">
              <a:schemeClr val="bg1">
                <a:tint val="98000"/>
                <a:shade val="78000"/>
                <a:satMod val="140000"/>
              </a:schemeClr>
            </a:gs>
          </a:gsLst>
          <a:path path="circle">
            <a:fillToRect l="100000" t="10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5F83622-9C51-462D-849C-7930BC3F9B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06"/>
            <a:ext cx="9144000" cy="68608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E48B8D-7A59-42A4-A61B-B66E6063DD0D}"/>
              </a:ext>
            </a:extLst>
          </p:cNvPr>
          <p:cNvSpPr>
            <a:spLocks noGrp="1"/>
          </p:cNvSpPr>
          <p:nvPr>
            <p:ph type="ctrTitle"/>
          </p:nvPr>
        </p:nvSpPr>
        <p:spPr>
          <a:xfrm>
            <a:off x="829663" y="871972"/>
            <a:ext cx="7484674" cy="2557028"/>
          </a:xfrm>
        </p:spPr>
        <p:txBody>
          <a:bodyPr>
            <a:noAutofit/>
          </a:bodyPr>
          <a:lstStyle/>
          <a:p>
            <a:pPr algn="ctr"/>
            <a:r>
              <a:rPr lang="en-US" sz="8800" b="1" i="1" dirty="0">
                <a:latin typeface="Candara" panose="020E0502030303020204" pitchFamily="34" charset="0"/>
                <a:cs typeface="Arial" panose="020B0604020202020204" pitchFamily="34" charset="0"/>
              </a:rPr>
              <a:t>“By Means of Death”</a:t>
            </a:r>
          </a:p>
        </p:txBody>
      </p:sp>
      <p:sp>
        <p:nvSpPr>
          <p:cNvPr id="10" name="Rectangle 9">
            <a:extLst>
              <a:ext uri="{FF2B5EF4-FFF2-40B4-BE49-F238E27FC236}">
                <a16:creationId xmlns:a16="http://schemas.microsoft.com/office/drawing/2014/main" id="{DA797C01-AD12-4343-9A8C-6E992C1A42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12709"/>
            <a:ext cx="9144000" cy="2669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93871044-9D2C-42D1-8B31-E3D6F11C6013}"/>
              </a:ext>
            </a:extLst>
          </p:cNvPr>
          <p:cNvSpPr>
            <a:spLocks noGrp="1"/>
          </p:cNvSpPr>
          <p:nvPr>
            <p:ph type="subTitle" idx="1"/>
          </p:nvPr>
        </p:nvSpPr>
        <p:spPr>
          <a:xfrm>
            <a:off x="3019786" y="4342722"/>
            <a:ext cx="3104427" cy="780222"/>
          </a:xfrm>
        </p:spPr>
        <p:txBody>
          <a:bodyPr>
            <a:normAutofit/>
          </a:bodyPr>
          <a:lstStyle/>
          <a:p>
            <a:pPr algn="ctr"/>
            <a:r>
              <a:rPr lang="en-US" sz="3200" i="1" dirty="0">
                <a:solidFill>
                  <a:srgbClr val="FFFFFF">
                    <a:alpha val="80000"/>
                  </a:srgbClr>
                </a:solidFill>
                <a:latin typeface="Candara" panose="020E0502030303020204" pitchFamily="34" charset="0"/>
              </a:rPr>
              <a:t>Hebrews 9:14-15</a:t>
            </a:r>
          </a:p>
        </p:txBody>
      </p:sp>
    </p:spTree>
    <p:extLst>
      <p:ext uri="{BB962C8B-B14F-4D97-AF65-F5344CB8AC3E}">
        <p14:creationId xmlns:p14="http://schemas.microsoft.com/office/powerpoint/2010/main" val="32266440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BF5A6-A0E7-B3DE-F4B1-A3B876B3347C}"/>
              </a:ext>
            </a:extLst>
          </p:cNvPr>
          <p:cNvSpPr>
            <a:spLocks noGrp="1"/>
          </p:cNvSpPr>
          <p:nvPr>
            <p:ph idx="1"/>
          </p:nvPr>
        </p:nvSpPr>
        <p:spPr>
          <a:xfrm>
            <a:off x="946404" y="380999"/>
            <a:ext cx="8058111" cy="6234657"/>
          </a:xfrm>
        </p:spPr>
        <p:txBody>
          <a:bodyPr>
            <a:normAutofit/>
          </a:bodyPr>
          <a:lstStyle/>
          <a:p>
            <a:pPr marL="0" indent="0">
              <a:spcBef>
                <a:spcPts val="0"/>
              </a:spcBef>
              <a:spcAft>
                <a:spcPts val="0"/>
              </a:spcAft>
              <a:buNone/>
            </a:pPr>
            <a:r>
              <a:rPr lang="en-US" sz="4400" b="1" dirty="0">
                <a:solidFill>
                  <a:srgbClr val="FF0000"/>
                </a:solidFill>
                <a:latin typeface="Candara" panose="020E0502030303020204" pitchFamily="34" charset="0"/>
              </a:rPr>
              <a:t>We are Reconciled </a:t>
            </a:r>
            <a:r>
              <a:rPr lang="en-US" sz="3200" i="1" dirty="0">
                <a:latin typeface="Candara" panose="020E0502030303020204" pitchFamily="34" charset="0"/>
              </a:rPr>
              <a:t>–</a:t>
            </a:r>
          </a:p>
          <a:p>
            <a:pPr marL="365760" indent="-274320">
              <a:lnSpc>
                <a:spcPts val="3600"/>
              </a:lnSpc>
              <a:spcBef>
                <a:spcPts val="1200"/>
              </a:spcBef>
              <a:spcAft>
                <a:spcPts val="0"/>
              </a:spcAft>
              <a:buClr>
                <a:schemeClr val="bg1">
                  <a:lumMod val="75000"/>
                </a:schemeClr>
              </a:buClr>
              <a:buSzPct val="100000"/>
              <a:buFont typeface="Wingdings" panose="05000000000000000000" pitchFamily="2" charset="2"/>
              <a:buChar char="§"/>
            </a:pPr>
            <a:r>
              <a:rPr lang="en-US" sz="3600" b="1" dirty="0">
                <a:latin typeface="Candara" panose="020E0502030303020204" pitchFamily="34" charset="0"/>
              </a:rPr>
              <a:t>Reconciliation</a:t>
            </a:r>
            <a:r>
              <a:rPr lang="en-US" sz="3600" dirty="0">
                <a:latin typeface="Candara" panose="020E0502030303020204" pitchFamily="34" charset="0"/>
              </a:rPr>
              <a:t> = </a:t>
            </a:r>
            <a:r>
              <a:rPr lang="en-US" sz="3600" i="1" dirty="0">
                <a:latin typeface="Candara" panose="020E0502030303020204" pitchFamily="34" charset="0"/>
              </a:rPr>
              <a:t>“the restoration of the favor of God to sinners</a:t>
            </a:r>
            <a:r>
              <a:rPr lang="en-US" sz="3600" dirty="0">
                <a:latin typeface="Candara" panose="020E0502030303020204" pitchFamily="34" charset="0"/>
              </a:rPr>
              <a:t>” – </a:t>
            </a:r>
            <a:r>
              <a:rPr lang="en-US" sz="3600" b="1" i="1" dirty="0">
                <a:latin typeface="Candara" panose="020E0502030303020204" pitchFamily="34" charset="0"/>
              </a:rPr>
              <a:t>Thayer</a:t>
            </a:r>
          </a:p>
          <a:p>
            <a:pPr marL="548640" lvl="1"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200" dirty="0">
                <a:latin typeface="Candara" panose="020E0502030303020204" pitchFamily="34" charset="0"/>
              </a:rPr>
              <a:t>To reconcile (those we are at variance)</a:t>
            </a:r>
          </a:p>
          <a:p>
            <a:pPr marL="548640" lvl="1"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200" dirty="0">
                <a:latin typeface="Candara" panose="020E0502030303020204" pitchFamily="34" charset="0"/>
              </a:rPr>
              <a:t>Return to favor with, be reconciled to one</a:t>
            </a:r>
          </a:p>
          <a:p>
            <a:pPr marL="548640" lvl="1"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200" dirty="0">
                <a:latin typeface="Candara" panose="020E0502030303020204" pitchFamily="34" charset="0"/>
              </a:rPr>
              <a:t>To receive one into favor</a:t>
            </a:r>
          </a:p>
          <a:p>
            <a:pPr marL="365760" indent="-274320">
              <a:lnSpc>
                <a:spcPts val="3600"/>
              </a:lnSpc>
              <a:spcBef>
                <a:spcPts val="1200"/>
              </a:spcBef>
              <a:spcAft>
                <a:spcPts val="0"/>
              </a:spcAft>
              <a:buClr>
                <a:schemeClr val="bg1">
                  <a:lumMod val="65000"/>
                </a:schemeClr>
              </a:buClr>
              <a:buSzPct val="100000"/>
              <a:buFont typeface="Wingdings" panose="05000000000000000000" pitchFamily="2" charset="2"/>
              <a:buChar char="§"/>
            </a:pPr>
            <a:r>
              <a:rPr lang="en-US" sz="3600" dirty="0">
                <a:latin typeface="Candara" panose="020E0502030303020204" pitchFamily="34" charset="0"/>
              </a:rPr>
              <a:t>To produce harmony, return to favor, atonement (at-one-</a:t>
            </a:r>
            <a:r>
              <a:rPr lang="en-US" sz="3600" dirty="0" err="1">
                <a:latin typeface="Candara" panose="020E0502030303020204" pitchFamily="34" charset="0"/>
              </a:rPr>
              <a:t>ment</a:t>
            </a:r>
            <a:r>
              <a:rPr lang="en-US" sz="3600" dirty="0">
                <a:latin typeface="Candara" panose="020E0502030303020204" pitchFamily="34" charset="0"/>
              </a:rPr>
              <a:t>) – </a:t>
            </a:r>
            <a:r>
              <a:rPr lang="en-US" sz="3600" i="1" dirty="0">
                <a:latin typeface="Candara" panose="020E0502030303020204" pitchFamily="34" charset="0"/>
              </a:rPr>
              <a:t>“the state of being at one.”</a:t>
            </a:r>
          </a:p>
          <a:p>
            <a:pPr marL="91440" indent="0">
              <a:lnSpc>
                <a:spcPts val="3600"/>
              </a:lnSpc>
              <a:spcBef>
                <a:spcPts val="1200"/>
              </a:spcBef>
              <a:spcAft>
                <a:spcPts val="0"/>
              </a:spcAft>
              <a:buClr>
                <a:schemeClr val="bg1">
                  <a:lumMod val="65000"/>
                </a:schemeClr>
              </a:buClr>
              <a:buSzPct val="100000"/>
              <a:buNone/>
            </a:pPr>
            <a:endParaRPr lang="en-US" sz="3600" i="1" dirty="0">
              <a:latin typeface="Candara" panose="020E0502030303020204" pitchFamily="34" charset="0"/>
            </a:endParaRPr>
          </a:p>
        </p:txBody>
      </p:sp>
      <p:sp>
        <p:nvSpPr>
          <p:cNvPr id="5" name="Arrow: Bent 4">
            <a:extLst>
              <a:ext uri="{FF2B5EF4-FFF2-40B4-BE49-F238E27FC236}">
                <a16:creationId xmlns:a16="http://schemas.microsoft.com/office/drawing/2014/main" id="{1EA92B69-A35B-A0EF-4599-B14807F7E86E}"/>
              </a:ext>
            </a:extLst>
          </p:cNvPr>
          <p:cNvSpPr/>
          <p:nvPr/>
        </p:nvSpPr>
        <p:spPr bwMode="auto">
          <a:xfrm>
            <a:off x="370799" y="603574"/>
            <a:ext cx="533400" cy="609600"/>
          </a:xfrm>
          <a:prstGeom prst="bentArrow">
            <a:avLst>
              <a:gd name="adj1" fmla="val 25000"/>
              <a:gd name="adj2" fmla="val 25000"/>
              <a:gd name="adj3" fmla="val 25000"/>
              <a:gd name="adj4" fmla="val 43750"/>
            </a:avLst>
          </a:prstGeom>
          <a:solidFill>
            <a:srgbClr val="FF0000"/>
          </a:soli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a:defRPr/>
            </a:pPr>
            <a:endParaRPr lang="en-US">
              <a:solidFill>
                <a:srgbClr val="FF0000"/>
              </a:solidFill>
            </a:endParaRPr>
          </a:p>
        </p:txBody>
      </p:sp>
      <p:sp>
        <p:nvSpPr>
          <p:cNvPr id="6" name="Rectangle 5">
            <a:extLst>
              <a:ext uri="{FF2B5EF4-FFF2-40B4-BE49-F238E27FC236}">
                <a16:creationId xmlns:a16="http://schemas.microsoft.com/office/drawing/2014/main" id="{00B990F1-A673-A61A-7C7F-0FE090D873F9}"/>
              </a:ext>
            </a:extLst>
          </p:cNvPr>
          <p:cNvSpPr/>
          <p:nvPr/>
        </p:nvSpPr>
        <p:spPr>
          <a:xfrm rot="16200000">
            <a:off x="-2350643" y="3517324"/>
            <a:ext cx="5532284" cy="830997"/>
          </a:xfrm>
          <a:prstGeom prst="rect">
            <a:avLst/>
          </a:prstGeom>
          <a:noFill/>
        </p:spPr>
        <p:txBody>
          <a:bodyPr wrap="none" lIns="91440" tIns="45720" rIns="91440" bIns="45720">
            <a:spAutoFit/>
          </a:bodyPr>
          <a:lstStyle/>
          <a:p>
            <a:pPr algn="ctr"/>
            <a:r>
              <a:rPr lang="en-US" sz="4800" b="1" i="1" cap="none" spc="0" dirty="0">
                <a:ln w="0"/>
                <a:solidFill>
                  <a:srgbClr val="FF0000"/>
                </a:solidFill>
                <a:effectLst>
                  <a:outerShdw blurRad="38100" dist="19050" dir="2700000" algn="tl" rotWithShape="0">
                    <a:schemeClr val="dk1">
                      <a:alpha val="40000"/>
                    </a:schemeClr>
                  </a:outerShdw>
                </a:effectLst>
                <a:latin typeface="Candara" panose="020E0502030303020204" pitchFamily="34" charset="0"/>
              </a:rPr>
              <a:t>“by means of death”</a:t>
            </a:r>
          </a:p>
        </p:txBody>
      </p:sp>
      <p:sp>
        <p:nvSpPr>
          <p:cNvPr id="4" name="Slide Number Placeholder 3">
            <a:extLst>
              <a:ext uri="{FF2B5EF4-FFF2-40B4-BE49-F238E27FC236}">
                <a16:creationId xmlns:a16="http://schemas.microsoft.com/office/drawing/2014/main" id="{DE5BCE13-578F-1A52-41F7-C80D0688F8A9}"/>
              </a:ext>
            </a:extLst>
          </p:cNvPr>
          <p:cNvSpPr>
            <a:spLocks noGrp="1"/>
          </p:cNvSpPr>
          <p:nvPr>
            <p:ph type="sldNum" sz="quarter" idx="12"/>
          </p:nvPr>
        </p:nvSpPr>
        <p:spPr>
          <a:xfrm>
            <a:off x="8549541" y="6373637"/>
            <a:ext cx="685800" cy="593725"/>
          </a:xfrm>
        </p:spPr>
        <p:txBody>
          <a:bodyPr>
            <a:normAutofit/>
          </a:bodyPr>
          <a:lstStyle/>
          <a:p>
            <a:fld id="{4FAB73BC-B049-4115-A692-8D63A059BFB8}" type="slidenum">
              <a:rPr lang="en-US" sz="2400" smtClean="0">
                <a:latin typeface="Candara" panose="020E0502030303020204" pitchFamily="34" charset="0"/>
              </a:rPr>
              <a:t>10</a:t>
            </a:fld>
            <a:endParaRPr lang="en-US" sz="2400" dirty="0">
              <a:latin typeface="Candara" panose="020E0502030303020204" pitchFamily="34" charset="0"/>
            </a:endParaRPr>
          </a:p>
        </p:txBody>
      </p:sp>
      <p:sp>
        <p:nvSpPr>
          <p:cNvPr id="2" name="TextBox 1">
            <a:extLst>
              <a:ext uri="{FF2B5EF4-FFF2-40B4-BE49-F238E27FC236}">
                <a16:creationId xmlns:a16="http://schemas.microsoft.com/office/drawing/2014/main" id="{32F71F1A-E19F-CAF4-C576-B4476D24E0D3}"/>
              </a:ext>
            </a:extLst>
          </p:cNvPr>
          <p:cNvSpPr txBox="1"/>
          <p:nvPr/>
        </p:nvSpPr>
        <p:spPr>
          <a:xfrm>
            <a:off x="5904852" y="380999"/>
            <a:ext cx="2644689" cy="815480"/>
          </a:xfrm>
          <a:prstGeom prst="rect">
            <a:avLst/>
          </a:prstGeom>
          <a:noFill/>
        </p:spPr>
        <p:txBody>
          <a:bodyPr wrap="square" rtlCol="0">
            <a:spAutoFit/>
          </a:bodyPr>
          <a:lstStyle/>
          <a:p>
            <a:pPr>
              <a:lnSpc>
                <a:spcPts val="2800"/>
              </a:lnSpc>
            </a:pPr>
            <a:r>
              <a:rPr lang="en-US" sz="2800" i="1" dirty="0">
                <a:latin typeface="Candara" panose="020E0502030303020204" pitchFamily="34" charset="0"/>
              </a:rPr>
              <a:t>Rom. 5:10-11</a:t>
            </a:r>
          </a:p>
          <a:p>
            <a:pPr>
              <a:lnSpc>
                <a:spcPts val="2800"/>
              </a:lnSpc>
            </a:pPr>
            <a:r>
              <a:rPr lang="en-US" sz="2800" i="1" dirty="0">
                <a:latin typeface="Candara" panose="020E0502030303020204" pitchFamily="34" charset="0"/>
              </a:rPr>
              <a:t>Col. 1:19-22</a:t>
            </a:r>
          </a:p>
        </p:txBody>
      </p:sp>
      <p:sp>
        <p:nvSpPr>
          <p:cNvPr id="7" name="TextBox 6">
            <a:extLst>
              <a:ext uri="{FF2B5EF4-FFF2-40B4-BE49-F238E27FC236}">
                <a16:creationId xmlns:a16="http://schemas.microsoft.com/office/drawing/2014/main" id="{1B3C37C3-4957-43CE-BD8F-4C991540C570}"/>
              </a:ext>
            </a:extLst>
          </p:cNvPr>
          <p:cNvSpPr txBox="1"/>
          <p:nvPr/>
        </p:nvSpPr>
        <p:spPr>
          <a:xfrm>
            <a:off x="1298271" y="5394610"/>
            <a:ext cx="7489268" cy="1174552"/>
          </a:xfrm>
          <a:prstGeom prst="rect">
            <a:avLst/>
          </a:prstGeom>
          <a:solidFill>
            <a:schemeClr val="bg1">
              <a:lumMod val="85000"/>
            </a:schemeClr>
          </a:solidFill>
        </p:spPr>
        <p:txBody>
          <a:bodyPr wrap="square" rtlCol="0">
            <a:spAutoFit/>
          </a:bodyPr>
          <a:lstStyle/>
          <a:p>
            <a:pPr>
              <a:lnSpc>
                <a:spcPts val="2800"/>
              </a:lnSpc>
            </a:pPr>
            <a:r>
              <a:rPr lang="en-US" sz="2800" b="1" i="1" dirty="0">
                <a:latin typeface="Candara" panose="020E0502030303020204" pitchFamily="34" charset="0"/>
              </a:rPr>
              <a:t>“And all things are of God, who </a:t>
            </a:r>
            <a:r>
              <a:rPr lang="en-US" sz="2800" b="1" i="1" dirty="0">
                <a:solidFill>
                  <a:srgbClr val="FF0000"/>
                </a:solidFill>
                <a:latin typeface="Candara" panose="020E0502030303020204" pitchFamily="34" charset="0"/>
              </a:rPr>
              <a:t>hath reconciled us to himself by Jesus Christ</a:t>
            </a:r>
            <a:r>
              <a:rPr lang="en-US" sz="2800" b="1" i="1" dirty="0">
                <a:latin typeface="Candara" panose="020E0502030303020204" pitchFamily="34" charset="0"/>
              </a:rPr>
              <a:t>, and hath given to us the ministry of reconciliation” </a:t>
            </a:r>
            <a:r>
              <a:rPr lang="en-US" sz="2800" i="1" dirty="0">
                <a:latin typeface="Candara" panose="020E0502030303020204" pitchFamily="34" charset="0"/>
              </a:rPr>
              <a:t>– 2 Cor. 5:18 KJV</a:t>
            </a:r>
          </a:p>
        </p:txBody>
      </p:sp>
    </p:spTree>
    <p:extLst>
      <p:ext uri="{BB962C8B-B14F-4D97-AF65-F5344CB8AC3E}">
        <p14:creationId xmlns:p14="http://schemas.microsoft.com/office/powerpoint/2010/main" val="1596932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37"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barn(outVertical)">
                                      <p:cBhvr>
                                        <p:cTn id="5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BF5A6-A0E7-B3DE-F4B1-A3B876B3347C}"/>
              </a:ext>
            </a:extLst>
          </p:cNvPr>
          <p:cNvSpPr>
            <a:spLocks noGrp="1"/>
          </p:cNvSpPr>
          <p:nvPr>
            <p:ph idx="1"/>
          </p:nvPr>
        </p:nvSpPr>
        <p:spPr>
          <a:xfrm>
            <a:off x="946404" y="380999"/>
            <a:ext cx="8058111" cy="6234657"/>
          </a:xfrm>
        </p:spPr>
        <p:txBody>
          <a:bodyPr>
            <a:normAutofit/>
          </a:bodyPr>
          <a:lstStyle/>
          <a:p>
            <a:pPr marL="0" indent="0">
              <a:spcBef>
                <a:spcPts val="0"/>
              </a:spcBef>
              <a:spcAft>
                <a:spcPts val="0"/>
              </a:spcAft>
              <a:buNone/>
            </a:pPr>
            <a:r>
              <a:rPr lang="en-US" sz="4400" b="1" dirty="0">
                <a:solidFill>
                  <a:srgbClr val="FF0000"/>
                </a:solidFill>
                <a:latin typeface="Candara" panose="020E0502030303020204" pitchFamily="34" charset="0"/>
              </a:rPr>
              <a:t>We are Redeemed </a:t>
            </a:r>
            <a:r>
              <a:rPr lang="en-US" sz="3200" i="1" dirty="0">
                <a:solidFill>
                  <a:srgbClr val="FF0000"/>
                </a:solidFill>
                <a:latin typeface="Candara" panose="020E0502030303020204" pitchFamily="34" charset="0"/>
              </a:rPr>
              <a:t>– Eph. 1:7</a:t>
            </a:r>
          </a:p>
          <a:p>
            <a:pPr marL="365760"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600" b="1" dirty="0">
                <a:latin typeface="Candara" panose="020E0502030303020204" pitchFamily="34" charset="0"/>
              </a:rPr>
              <a:t>Forgiveness of sins </a:t>
            </a:r>
            <a:r>
              <a:rPr lang="en-US" sz="3600" dirty="0">
                <a:latin typeface="Candara" panose="020E0502030303020204" pitchFamily="34" charset="0"/>
              </a:rPr>
              <a:t>– granted by the means of His death (blood)</a:t>
            </a:r>
          </a:p>
          <a:p>
            <a:pPr marL="365760" indent="-274320">
              <a:lnSpc>
                <a:spcPts val="3600"/>
              </a:lnSpc>
              <a:spcBef>
                <a:spcPts val="1200"/>
              </a:spcBef>
              <a:spcAft>
                <a:spcPts val="0"/>
              </a:spcAft>
              <a:buClr>
                <a:schemeClr val="bg1">
                  <a:lumMod val="65000"/>
                </a:schemeClr>
              </a:buClr>
              <a:buSzPct val="100000"/>
              <a:buFont typeface="Wingdings" panose="05000000000000000000" pitchFamily="2" charset="2"/>
              <a:buChar char="§"/>
            </a:pPr>
            <a:r>
              <a:rPr lang="en-US" sz="3600" dirty="0">
                <a:latin typeface="Candara" panose="020E0502030303020204" pitchFamily="34" charset="0"/>
              </a:rPr>
              <a:t>A releasing effected by payment of ransom…deliverance…liberation procured by the payment of ransom</a:t>
            </a:r>
          </a:p>
          <a:p>
            <a:pPr marL="365760" indent="-274320">
              <a:lnSpc>
                <a:spcPts val="3600"/>
              </a:lnSpc>
              <a:spcBef>
                <a:spcPts val="1200"/>
              </a:spcBef>
              <a:spcAft>
                <a:spcPts val="0"/>
              </a:spcAft>
              <a:buClr>
                <a:schemeClr val="bg1">
                  <a:lumMod val="65000"/>
                </a:schemeClr>
              </a:buClr>
              <a:buSzPct val="100000"/>
              <a:buFont typeface="Wingdings" panose="05000000000000000000" pitchFamily="2" charset="2"/>
              <a:buChar char="§"/>
            </a:pPr>
            <a:r>
              <a:rPr lang="en-US" sz="3600" dirty="0">
                <a:latin typeface="Candara" panose="020E0502030303020204" pitchFamily="34" charset="0"/>
              </a:rPr>
              <a:t>Jesus gave His life as the ransom price </a:t>
            </a:r>
          </a:p>
        </p:txBody>
      </p:sp>
      <p:sp>
        <p:nvSpPr>
          <p:cNvPr id="5" name="Arrow: Bent 4">
            <a:extLst>
              <a:ext uri="{FF2B5EF4-FFF2-40B4-BE49-F238E27FC236}">
                <a16:creationId xmlns:a16="http://schemas.microsoft.com/office/drawing/2014/main" id="{1EA92B69-A35B-A0EF-4599-B14807F7E86E}"/>
              </a:ext>
            </a:extLst>
          </p:cNvPr>
          <p:cNvSpPr/>
          <p:nvPr/>
        </p:nvSpPr>
        <p:spPr bwMode="auto">
          <a:xfrm>
            <a:off x="370799" y="603574"/>
            <a:ext cx="533400" cy="609600"/>
          </a:xfrm>
          <a:prstGeom prst="bentArrow">
            <a:avLst>
              <a:gd name="adj1" fmla="val 25000"/>
              <a:gd name="adj2" fmla="val 25000"/>
              <a:gd name="adj3" fmla="val 25000"/>
              <a:gd name="adj4" fmla="val 43750"/>
            </a:avLst>
          </a:prstGeom>
          <a:solidFill>
            <a:srgbClr val="FF0000"/>
          </a:soli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a:defRPr/>
            </a:pPr>
            <a:endParaRPr lang="en-US">
              <a:solidFill>
                <a:srgbClr val="FF0000"/>
              </a:solidFill>
            </a:endParaRPr>
          </a:p>
        </p:txBody>
      </p:sp>
      <p:sp>
        <p:nvSpPr>
          <p:cNvPr id="6" name="Rectangle 5">
            <a:extLst>
              <a:ext uri="{FF2B5EF4-FFF2-40B4-BE49-F238E27FC236}">
                <a16:creationId xmlns:a16="http://schemas.microsoft.com/office/drawing/2014/main" id="{00B990F1-A673-A61A-7C7F-0FE090D873F9}"/>
              </a:ext>
            </a:extLst>
          </p:cNvPr>
          <p:cNvSpPr/>
          <p:nvPr/>
        </p:nvSpPr>
        <p:spPr>
          <a:xfrm rot="16200000">
            <a:off x="-2350643" y="3517324"/>
            <a:ext cx="5532284" cy="830997"/>
          </a:xfrm>
          <a:prstGeom prst="rect">
            <a:avLst/>
          </a:prstGeom>
          <a:noFill/>
        </p:spPr>
        <p:txBody>
          <a:bodyPr wrap="none" lIns="91440" tIns="45720" rIns="91440" bIns="45720">
            <a:spAutoFit/>
          </a:bodyPr>
          <a:lstStyle/>
          <a:p>
            <a:pPr algn="ctr"/>
            <a:r>
              <a:rPr lang="en-US" sz="4800" b="1" i="1" cap="none" spc="0" dirty="0">
                <a:ln w="0"/>
                <a:solidFill>
                  <a:srgbClr val="FF0000"/>
                </a:solidFill>
                <a:effectLst>
                  <a:outerShdw blurRad="38100" dist="19050" dir="2700000" algn="tl" rotWithShape="0">
                    <a:schemeClr val="dk1">
                      <a:alpha val="40000"/>
                    </a:schemeClr>
                  </a:outerShdw>
                </a:effectLst>
                <a:latin typeface="Candara" panose="020E0502030303020204" pitchFamily="34" charset="0"/>
              </a:rPr>
              <a:t>“by means of death”</a:t>
            </a:r>
          </a:p>
        </p:txBody>
      </p:sp>
      <p:sp>
        <p:nvSpPr>
          <p:cNvPr id="4" name="Slide Number Placeholder 3">
            <a:extLst>
              <a:ext uri="{FF2B5EF4-FFF2-40B4-BE49-F238E27FC236}">
                <a16:creationId xmlns:a16="http://schemas.microsoft.com/office/drawing/2014/main" id="{DE5BCE13-578F-1A52-41F7-C80D0688F8A9}"/>
              </a:ext>
            </a:extLst>
          </p:cNvPr>
          <p:cNvSpPr>
            <a:spLocks noGrp="1"/>
          </p:cNvSpPr>
          <p:nvPr>
            <p:ph type="sldNum" sz="quarter" idx="12"/>
          </p:nvPr>
        </p:nvSpPr>
        <p:spPr/>
        <p:txBody>
          <a:bodyPr>
            <a:normAutofit/>
          </a:bodyPr>
          <a:lstStyle/>
          <a:p>
            <a:fld id="{4FAB73BC-B049-4115-A692-8D63A059BFB8}" type="slidenum">
              <a:rPr lang="en-US" sz="2400" smtClean="0">
                <a:latin typeface="Candara" panose="020E0502030303020204" pitchFamily="34" charset="0"/>
              </a:rPr>
              <a:t>11</a:t>
            </a:fld>
            <a:endParaRPr lang="en-US" sz="2400" dirty="0">
              <a:latin typeface="Candara" panose="020E0502030303020204" pitchFamily="34" charset="0"/>
            </a:endParaRPr>
          </a:p>
        </p:txBody>
      </p:sp>
      <p:sp>
        <p:nvSpPr>
          <p:cNvPr id="2" name="TextBox 1">
            <a:extLst>
              <a:ext uri="{FF2B5EF4-FFF2-40B4-BE49-F238E27FC236}">
                <a16:creationId xmlns:a16="http://schemas.microsoft.com/office/drawing/2014/main" id="{E37EA239-A14F-C435-3B94-C64F91E9E489}"/>
              </a:ext>
            </a:extLst>
          </p:cNvPr>
          <p:cNvSpPr txBox="1"/>
          <p:nvPr/>
        </p:nvSpPr>
        <p:spPr>
          <a:xfrm>
            <a:off x="1224366" y="4432622"/>
            <a:ext cx="6973230" cy="1739579"/>
          </a:xfrm>
          <a:prstGeom prst="rect">
            <a:avLst/>
          </a:prstGeom>
          <a:solidFill>
            <a:schemeClr val="bg1">
              <a:lumMod val="85000"/>
            </a:schemeClr>
          </a:solidFill>
        </p:spPr>
        <p:txBody>
          <a:bodyPr wrap="square" rtlCol="0">
            <a:spAutoFit/>
          </a:bodyPr>
          <a:lstStyle/>
          <a:p>
            <a:pPr>
              <a:lnSpc>
                <a:spcPts val="3200"/>
              </a:lnSpc>
            </a:pPr>
            <a:r>
              <a:rPr lang="en-US" sz="3200" b="1" i="1" dirty="0">
                <a:latin typeface="Candara" panose="020E0502030303020204" pitchFamily="34" charset="0"/>
              </a:rPr>
              <a:t>“Even as the Son of man came not to be ministered unto, but to minister, and to give his life a </a:t>
            </a:r>
            <a:r>
              <a:rPr lang="en-US" sz="3200" b="1" i="1" dirty="0">
                <a:solidFill>
                  <a:srgbClr val="FF0000"/>
                </a:solidFill>
                <a:latin typeface="Candara" panose="020E0502030303020204" pitchFamily="34" charset="0"/>
              </a:rPr>
              <a:t>ransom</a:t>
            </a:r>
            <a:r>
              <a:rPr lang="en-US" sz="3200" b="1" i="1" dirty="0">
                <a:latin typeface="Candara" panose="020E0502030303020204" pitchFamily="34" charset="0"/>
              </a:rPr>
              <a:t> for many”</a:t>
            </a:r>
          </a:p>
          <a:p>
            <a:pPr marL="365760" indent="-274320">
              <a:lnSpc>
                <a:spcPts val="3200"/>
              </a:lnSpc>
              <a:buClr>
                <a:schemeClr val="bg1">
                  <a:lumMod val="65000"/>
                </a:schemeClr>
              </a:buClr>
              <a:buFont typeface="Wingdings" panose="05000000000000000000" pitchFamily="2" charset="2"/>
              <a:buChar char="§"/>
            </a:pPr>
            <a:r>
              <a:rPr lang="en-US" sz="2800" i="1" dirty="0">
                <a:latin typeface="Candara" panose="020E0502030303020204" pitchFamily="34" charset="0"/>
              </a:rPr>
              <a:t>Matt. 20:28, KJV</a:t>
            </a:r>
          </a:p>
        </p:txBody>
      </p:sp>
    </p:spTree>
    <p:extLst>
      <p:ext uri="{BB962C8B-B14F-4D97-AF65-F5344CB8AC3E}">
        <p14:creationId xmlns:p14="http://schemas.microsoft.com/office/powerpoint/2010/main" val="2293523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barn(outVertical)">
                                      <p:cBhvr>
                                        <p:cTn id="33"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BF5A6-A0E7-B3DE-F4B1-A3B876B3347C}"/>
              </a:ext>
            </a:extLst>
          </p:cNvPr>
          <p:cNvSpPr>
            <a:spLocks noGrp="1"/>
          </p:cNvSpPr>
          <p:nvPr>
            <p:ph idx="1"/>
          </p:nvPr>
        </p:nvSpPr>
        <p:spPr>
          <a:xfrm>
            <a:off x="946404" y="380999"/>
            <a:ext cx="8058111" cy="6477001"/>
          </a:xfrm>
        </p:spPr>
        <p:txBody>
          <a:bodyPr>
            <a:normAutofit/>
          </a:bodyPr>
          <a:lstStyle/>
          <a:p>
            <a:pPr marL="0" indent="0">
              <a:spcBef>
                <a:spcPts val="0"/>
              </a:spcBef>
              <a:spcAft>
                <a:spcPts val="0"/>
              </a:spcAft>
              <a:buNone/>
            </a:pPr>
            <a:r>
              <a:rPr lang="en-US" sz="4400" b="1" dirty="0">
                <a:solidFill>
                  <a:srgbClr val="FF0000"/>
                </a:solidFill>
                <a:latin typeface="Candara" panose="020E0502030303020204" pitchFamily="34" charset="0"/>
              </a:rPr>
              <a:t>We are Justified </a:t>
            </a:r>
            <a:r>
              <a:rPr lang="en-US" sz="3200" i="1" dirty="0">
                <a:solidFill>
                  <a:srgbClr val="FF0000"/>
                </a:solidFill>
                <a:latin typeface="Candara" panose="020E0502030303020204" pitchFamily="34" charset="0"/>
              </a:rPr>
              <a:t>– Rom. 5:9; Gal. 2:16</a:t>
            </a:r>
            <a:endParaRPr lang="en-US" sz="3200" i="1" dirty="0">
              <a:latin typeface="Candara" panose="020E0502030303020204" pitchFamily="34" charset="0"/>
            </a:endParaRPr>
          </a:p>
          <a:p>
            <a:pPr marL="365760" indent="-274320">
              <a:lnSpc>
                <a:spcPts val="3600"/>
              </a:lnSpc>
              <a:spcBef>
                <a:spcPts val="1200"/>
              </a:spcBef>
              <a:buClr>
                <a:schemeClr val="bg1">
                  <a:lumMod val="65000"/>
                </a:schemeClr>
              </a:buClr>
              <a:buSzPct val="100000"/>
              <a:buFont typeface="Wingdings" panose="05000000000000000000" pitchFamily="2" charset="2"/>
              <a:buChar char="§"/>
            </a:pPr>
            <a:r>
              <a:rPr lang="en-US" sz="3600" b="1" dirty="0">
                <a:latin typeface="Candara" panose="020E0502030303020204" pitchFamily="34" charset="0"/>
              </a:rPr>
              <a:t>Justification </a:t>
            </a:r>
            <a:r>
              <a:rPr lang="en-US" sz="3200" b="1" dirty="0">
                <a:latin typeface="Candara" panose="020E0502030303020204" pitchFamily="34" charset="0"/>
              </a:rPr>
              <a:t>= “</a:t>
            </a:r>
            <a:r>
              <a:rPr lang="en-US" altLang="en-US" sz="3600" i="1" dirty="0">
                <a:latin typeface="Candara" panose="020E0502030303020204" pitchFamily="34" charset="0"/>
                <a:cs typeface="Arial" panose="020B0604020202020204" pitchFamily="34" charset="0"/>
              </a:rPr>
              <a:t>To judge, to declare, pronounce righteous and therefore acceptable</a:t>
            </a:r>
            <a:r>
              <a:rPr lang="en-US" altLang="en-US" sz="3600" dirty="0">
                <a:latin typeface="Candara" panose="020E0502030303020204" pitchFamily="34" charset="0"/>
                <a:cs typeface="Arial" panose="020B0604020202020204" pitchFamily="34" charset="0"/>
              </a:rPr>
              <a:t>” </a:t>
            </a:r>
            <a:r>
              <a:rPr lang="en-US" altLang="en-US" sz="3600" i="1" dirty="0">
                <a:latin typeface="Candara" panose="020E0502030303020204" pitchFamily="34" charset="0"/>
                <a:cs typeface="Arial" panose="020B0604020202020204" pitchFamily="34" charset="0"/>
              </a:rPr>
              <a:t>–</a:t>
            </a:r>
            <a:r>
              <a:rPr lang="en-US" altLang="en-US" sz="3600" b="1" i="1" dirty="0">
                <a:latin typeface="Candara" panose="020E0502030303020204" pitchFamily="34" charset="0"/>
                <a:cs typeface="Arial" panose="020B0604020202020204" pitchFamily="34" charset="0"/>
              </a:rPr>
              <a:t> Thayer</a:t>
            </a:r>
          </a:p>
          <a:p>
            <a:pPr marL="365760" indent="-274320">
              <a:lnSpc>
                <a:spcPts val="3600"/>
              </a:lnSpc>
              <a:spcBef>
                <a:spcPts val="1200"/>
              </a:spcBef>
              <a:buClr>
                <a:schemeClr val="bg1">
                  <a:lumMod val="65000"/>
                </a:schemeClr>
              </a:buClr>
              <a:buSzPct val="100000"/>
              <a:buFont typeface="Wingdings" panose="05000000000000000000" pitchFamily="2" charset="2"/>
              <a:buChar char="§"/>
            </a:pPr>
            <a:r>
              <a:rPr lang="en-US" altLang="en-US" sz="3600" i="1" dirty="0">
                <a:latin typeface="Candara" panose="020E0502030303020204" pitchFamily="34" charset="0"/>
                <a:cs typeface="Arial" panose="020B0604020202020204" pitchFamily="34" charset="0"/>
              </a:rPr>
              <a:t>“Be acquitted, be pronounced and treated as righteous”</a:t>
            </a:r>
            <a:r>
              <a:rPr lang="en-US" altLang="en-US" sz="3600" dirty="0">
                <a:latin typeface="Candara" panose="020E0502030303020204" pitchFamily="34" charset="0"/>
                <a:cs typeface="Arial" panose="020B0604020202020204" pitchFamily="34" charset="0"/>
              </a:rPr>
              <a:t> –</a:t>
            </a:r>
            <a:r>
              <a:rPr lang="en-US" altLang="en-US" sz="3600" b="1" i="1" dirty="0">
                <a:latin typeface="Candara" panose="020E0502030303020204" pitchFamily="34" charset="0"/>
                <a:cs typeface="Arial" panose="020B0604020202020204" pitchFamily="34" charset="0"/>
              </a:rPr>
              <a:t> Arndt and Gingrich</a:t>
            </a:r>
            <a:endParaRPr lang="en-US" sz="3600" b="1" i="1" dirty="0">
              <a:latin typeface="Candara" panose="020E0502030303020204" pitchFamily="34" charset="0"/>
              <a:cs typeface="Arial" panose="020B0604020202020204" pitchFamily="34" charset="0"/>
            </a:endParaRPr>
          </a:p>
          <a:p>
            <a:pPr marL="365760" indent="-274320">
              <a:lnSpc>
                <a:spcPts val="3600"/>
              </a:lnSpc>
              <a:spcBef>
                <a:spcPts val="1200"/>
              </a:spcBef>
              <a:buClr>
                <a:schemeClr val="bg1">
                  <a:lumMod val="65000"/>
                </a:schemeClr>
              </a:buClr>
              <a:buSzPct val="100000"/>
              <a:buFont typeface="Wingdings" panose="05000000000000000000" pitchFamily="2" charset="2"/>
              <a:buChar char="§"/>
            </a:pPr>
            <a:r>
              <a:rPr lang="en-US" sz="3600" b="1" i="1" dirty="0">
                <a:latin typeface="Candara" panose="020E0502030303020204" pitchFamily="34" charset="0"/>
                <a:cs typeface="Arial" panose="020B0604020202020204" pitchFamily="34" charset="0"/>
              </a:rPr>
              <a:t>“Justification” </a:t>
            </a:r>
            <a:r>
              <a:rPr lang="en-US" sz="3600" dirty="0">
                <a:latin typeface="Candara" panose="020E0502030303020204" pitchFamily="34" charset="0"/>
                <a:cs typeface="Arial" panose="020B0604020202020204" pitchFamily="34" charset="0"/>
              </a:rPr>
              <a:t>is a legal term</a:t>
            </a:r>
          </a:p>
          <a:p>
            <a:pPr marL="365760" indent="-274320">
              <a:lnSpc>
                <a:spcPts val="3600"/>
              </a:lnSpc>
              <a:spcBef>
                <a:spcPts val="1200"/>
              </a:spcBef>
              <a:buClr>
                <a:schemeClr val="bg1">
                  <a:lumMod val="65000"/>
                </a:schemeClr>
              </a:buClr>
              <a:buSzPct val="100000"/>
              <a:buFont typeface="Wingdings" panose="05000000000000000000" pitchFamily="2" charset="2"/>
              <a:buChar char="§"/>
            </a:pPr>
            <a:r>
              <a:rPr lang="en-US" sz="3600" dirty="0">
                <a:latin typeface="Candara" panose="020E0502030303020204" pitchFamily="34" charset="0"/>
                <a:cs typeface="Arial" panose="020B0604020202020204" pitchFamily="34" charset="0"/>
              </a:rPr>
              <a:t>The best definition for the word is </a:t>
            </a:r>
            <a:r>
              <a:rPr lang="en-US" sz="3600" b="1" dirty="0">
                <a:solidFill>
                  <a:srgbClr val="FF0000"/>
                </a:solidFill>
                <a:latin typeface="Candara" panose="020E0502030303020204" pitchFamily="34" charset="0"/>
                <a:cs typeface="Arial" panose="020B0604020202020204" pitchFamily="34" charset="0"/>
              </a:rPr>
              <a:t>“to </a:t>
            </a:r>
            <a:r>
              <a:rPr lang="en-US" sz="3600" b="1" u="sng" dirty="0">
                <a:solidFill>
                  <a:srgbClr val="FF0000"/>
                </a:solidFill>
                <a:latin typeface="Candara" panose="020E0502030303020204" pitchFamily="34" charset="0"/>
                <a:cs typeface="Arial" panose="020B0604020202020204" pitchFamily="34" charset="0"/>
              </a:rPr>
              <a:t>vindicate</a:t>
            </a:r>
            <a:r>
              <a:rPr lang="en-US" sz="3600" b="1" dirty="0">
                <a:solidFill>
                  <a:srgbClr val="FF0000"/>
                </a:solidFill>
                <a:latin typeface="Candara" panose="020E0502030303020204" pitchFamily="34" charset="0"/>
                <a:cs typeface="Arial" panose="020B0604020202020204" pitchFamily="34" charset="0"/>
              </a:rPr>
              <a:t> (show to be right), </a:t>
            </a:r>
            <a:r>
              <a:rPr lang="en-US" sz="3600" b="1" u="sng" dirty="0">
                <a:solidFill>
                  <a:srgbClr val="FF0000"/>
                </a:solidFill>
                <a:latin typeface="Candara" panose="020E0502030303020204" pitchFamily="34" charset="0"/>
                <a:cs typeface="Arial" panose="020B0604020202020204" pitchFamily="34" charset="0"/>
              </a:rPr>
              <a:t>acquit</a:t>
            </a:r>
            <a:r>
              <a:rPr lang="en-US" sz="3600" b="1" dirty="0">
                <a:solidFill>
                  <a:srgbClr val="FF0000"/>
                </a:solidFill>
                <a:latin typeface="Candara" panose="020E0502030303020204" pitchFamily="34" charset="0"/>
                <a:cs typeface="Arial" panose="020B0604020202020204" pitchFamily="34" charset="0"/>
              </a:rPr>
              <a:t>, or to </a:t>
            </a:r>
            <a:r>
              <a:rPr lang="en-US" sz="3600" b="1" u="sng" dirty="0">
                <a:solidFill>
                  <a:srgbClr val="FF0000"/>
                </a:solidFill>
                <a:latin typeface="Candara" panose="020E0502030303020204" pitchFamily="34" charset="0"/>
                <a:cs typeface="Arial" panose="020B0604020202020204" pitchFamily="34" charset="0"/>
              </a:rPr>
              <a:t>make righteous</a:t>
            </a:r>
            <a:r>
              <a:rPr lang="en-US" sz="3600" b="1" dirty="0">
                <a:solidFill>
                  <a:srgbClr val="FF0000"/>
                </a:solidFill>
                <a:latin typeface="Candara" panose="020E0502030303020204" pitchFamily="34" charset="0"/>
                <a:cs typeface="Arial" panose="020B0604020202020204" pitchFamily="34" charset="0"/>
              </a:rPr>
              <a:t>”</a:t>
            </a:r>
            <a:endParaRPr lang="en-US" altLang="en-US" sz="3600" b="1" dirty="0">
              <a:latin typeface="Candara" panose="020E0502030303020204" pitchFamily="34" charset="0"/>
              <a:cs typeface="Arial" panose="020B0604020202020204" pitchFamily="34" charset="0"/>
            </a:endParaRPr>
          </a:p>
          <a:p>
            <a:pPr marL="365760" indent="-274320">
              <a:lnSpc>
                <a:spcPts val="3600"/>
              </a:lnSpc>
              <a:spcBef>
                <a:spcPts val="1200"/>
              </a:spcBef>
              <a:spcAft>
                <a:spcPts val="0"/>
              </a:spcAft>
              <a:buClr>
                <a:schemeClr val="bg1">
                  <a:lumMod val="75000"/>
                </a:schemeClr>
              </a:buClr>
              <a:buSzPct val="100000"/>
              <a:buFont typeface="Wingdings" panose="05000000000000000000" pitchFamily="2" charset="2"/>
              <a:buChar char="§"/>
            </a:pPr>
            <a:endParaRPr lang="en-US" sz="3600" i="1" dirty="0">
              <a:latin typeface="Candara" panose="020E0502030303020204" pitchFamily="34" charset="0"/>
            </a:endParaRPr>
          </a:p>
        </p:txBody>
      </p:sp>
      <p:sp>
        <p:nvSpPr>
          <p:cNvPr id="5" name="Arrow: Bent 4">
            <a:extLst>
              <a:ext uri="{FF2B5EF4-FFF2-40B4-BE49-F238E27FC236}">
                <a16:creationId xmlns:a16="http://schemas.microsoft.com/office/drawing/2014/main" id="{1EA92B69-A35B-A0EF-4599-B14807F7E86E}"/>
              </a:ext>
            </a:extLst>
          </p:cNvPr>
          <p:cNvSpPr/>
          <p:nvPr/>
        </p:nvSpPr>
        <p:spPr bwMode="auto">
          <a:xfrm>
            <a:off x="370799" y="603574"/>
            <a:ext cx="533400" cy="609600"/>
          </a:xfrm>
          <a:prstGeom prst="bentArrow">
            <a:avLst>
              <a:gd name="adj1" fmla="val 25000"/>
              <a:gd name="adj2" fmla="val 25000"/>
              <a:gd name="adj3" fmla="val 25000"/>
              <a:gd name="adj4" fmla="val 43750"/>
            </a:avLst>
          </a:prstGeom>
          <a:solidFill>
            <a:srgbClr val="FF0000"/>
          </a:soli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a:defRPr/>
            </a:pPr>
            <a:endParaRPr lang="en-US">
              <a:solidFill>
                <a:srgbClr val="FF0000"/>
              </a:solidFill>
            </a:endParaRPr>
          </a:p>
        </p:txBody>
      </p:sp>
      <p:sp>
        <p:nvSpPr>
          <p:cNvPr id="6" name="Rectangle 5">
            <a:extLst>
              <a:ext uri="{FF2B5EF4-FFF2-40B4-BE49-F238E27FC236}">
                <a16:creationId xmlns:a16="http://schemas.microsoft.com/office/drawing/2014/main" id="{00B990F1-A673-A61A-7C7F-0FE090D873F9}"/>
              </a:ext>
            </a:extLst>
          </p:cNvPr>
          <p:cNvSpPr/>
          <p:nvPr/>
        </p:nvSpPr>
        <p:spPr>
          <a:xfrm rot="16200000">
            <a:off x="-2350643" y="3517324"/>
            <a:ext cx="5532284" cy="830997"/>
          </a:xfrm>
          <a:prstGeom prst="rect">
            <a:avLst/>
          </a:prstGeom>
          <a:noFill/>
        </p:spPr>
        <p:txBody>
          <a:bodyPr wrap="none" lIns="91440" tIns="45720" rIns="91440" bIns="45720">
            <a:spAutoFit/>
          </a:bodyPr>
          <a:lstStyle/>
          <a:p>
            <a:pPr algn="ctr"/>
            <a:r>
              <a:rPr lang="en-US" sz="4800" b="1" i="1" cap="none" spc="0" dirty="0">
                <a:ln w="0"/>
                <a:solidFill>
                  <a:srgbClr val="FF0000"/>
                </a:solidFill>
                <a:effectLst>
                  <a:outerShdw blurRad="38100" dist="19050" dir="2700000" algn="tl" rotWithShape="0">
                    <a:schemeClr val="dk1">
                      <a:alpha val="40000"/>
                    </a:schemeClr>
                  </a:outerShdw>
                </a:effectLst>
                <a:latin typeface="Candara" panose="020E0502030303020204" pitchFamily="34" charset="0"/>
              </a:rPr>
              <a:t>“by means of death”</a:t>
            </a:r>
          </a:p>
        </p:txBody>
      </p:sp>
      <p:sp>
        <p:nvSpPr>
          <p:cNvPr id="4" name="Slide Number Placeholder 3">
            <a:extLst>
              <a:ext uri="{FF2B5EF4-FFF2-40B4-BE49-F238E27FC236}">
                <a16:creationId xmlns:a16="http://schemas.microsoft.com/office/drawing/2014/main" id="{DE5BCE13-578F-1A52-41F7-C80D0688F8A9}"/>
              </a:ext>
            </a:extLst>
          </p:cNvPr>
          <p:cNvSpPr>
            <a:spLocks noGrp="1"/>
          </p:cNvSpPr>
          <p:nvPr>
            <p:ph type="sldNum" sz="quarter" idx="12"/>
          </p:nvPr>
        </p:nvSpPr>
        <p:spPr/>
        <p:txBody>
          <a:bodyPr>
            <a:normAutofit/>
          </a:bodyPr>
          <a:lstStyle/>
          <a:p>
            <a:fld id="{4FAB73BC-B049-4115-A692-8D63A059BFB8}" type="slidenum">
              <a:rPr lang="en-US" sz="2400" smtClean="0">
                <a:latin typeface="Candara" panose="020E0502030303020204" pitchFamily="34" charset="0"/>
              </a:rPr>
              <a:t>12</a:t>
            </a:fld>
            <a:endParaRPr lang="en-US" sz="2400" dirty="0">
              <a:latin typeface="Candara" panose="020E0502030303020204" pitchFamily="34" charset="0"/>
            </a:endParaRPr>
          </a:p>
        </p:txBody>
      </p:sp>
    </p:spTree>
    <p:extLst>
      <p:ext uri="{BB962C8B-B14F-4D97-AF65-F5344CB8AC3E}">
        <p14:creationId xmlns:p14="http://schemas.microsoft.com/office/powerpoint/2010/main" val="9891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BF5A6-A0E7-B3DE-F4B1-A3B876B3347C}"/>
              </a:ext>
            </a:extLst>
          </p:cNvPr>
          <p:cNvSpPr>
            <a:spLocks noGrp="1"/>
          </p:cNvSpPr>
          <p:nvPr>
            <p:ph idx="1"/>
          </p:nvPr>
        </p:nvSpPr>
        <p:spPr>
          <a:xfrm>
            <a:off x="946404" y="380999"/>
            <a:ext cx="8180451" cy="6477001"/>
          </a:xfrm>
        </p:spPr>
        <p:txBody>
          <a:bodyPr>
            <a:normAutofit/>
          </a:bodyPr>
          <a:lstStyle/>
          <a:p>
            <a:pPr marL="0" indent="0">
              <a:spcBef>
                <a:spcPts val="0"/>
              </a:spcBef>
              <a:spcAft>
                <a:spcPts val="0"/>
              </a:spcAft>
              <a:buNone/>
            </a:pPr>
            <a:r>
              <a:rPr lang="en-US" sz="4400" b="1" dirty="0">
                <a:solidFill>
                  <a:srgbClr val="FF0000"/>
                </a:solidFill>
                <a:latin typeface="Candara" panose="020E0502030303020204" pitchFamily="34" charset="0"/>
              </a:rPr>
              <a:t>We are Sanctified </a:t>
            </a:r>
            <a:r>
              <a:rPr lang="en-US" sz="3200" i="1" dirty="0">
                <a:solidFill>
                  <a:srgbClr val="FF0000"/>
                </a:solidFill>
                <a:latin typeface="Candara" panose="020E0502030303020204" pitchFamily="34" charset="0"/>
              </a:rPr>
              <a:t>– Heb. 13:12</a:t>
            </a:r>
            <a:endParaRPr lang="en-US" sz="3200" i="1" dirty="0">
              <a:latin typeface="Candara" panose="020E0502030303020204" pitchFamily="34" charset="0"/>
            </a:endParaRPr>
          </a:p>
          <a:p>
            <a:pPr marL="365760" indent="-274320">
              <a:lnSpc>
                <a:spcPts val="3600"/>
              </a:lnSpc>
              <a:spcBef>
                <a:spcPts val="600"/>
              </a:spcBef>
              <a:spcAft>
                <a:spcPts val="0"/>
              </a:spcAft>
              <a:buClr>
                <a:schemeClr val="bg1">
                  <a:lumMod val="75000"/>
                </a:schemeClr>
              </a:buClr>
              <a:buSzPct val="100000"/>
              <a:buFont typeface="Wingdings" panose="05000000000000000000" pitchFamily="2" charset="2"/>
              <a:buChar char="§"/>
            </a:pPr>
            <a:r>
              <a:rPr lang="en-US" sz="3600" b="1" dirty="0">
                <a:latin typeface="Candara" panose="020E0502030303020204" pitchFamily="34" charset="0"/>
              </a:rPr>
              <a:t>Sanctification</a:t>
            </a:r>
            <a:r>
              <a:rPr lang="en-US" sz="3600" dirty="0">
                <a:latin typeface="Candara" panose="020E0502030303020204" pitchFamily="34" charset="0"/>
              </a:rPr>
              <a:t> = to be separated from profane things and dedicate to God</a:t>
            </a:r>
            <a:endParaRPr lang="en-US" sz="3200" dirty="0">
              <a:latin typeface="Candara" panose="020E0502030303020204" pitchFamily="34" charset="0"/>
            </a:endParaRPr>
          </a:p>
          <a:p>
            <a:pPr marL="548640" lvl="1"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200" dirty="0">
                <a:latin typeface="Candara" panose="020E0502030303020204" pitchFamily="34" charset="0"/>
              </a:rPr>
              <a:t>A </a:t>
            </a:r>
            <a:r>
              <a:rPr lang="en-US" sz="3200" i="1" dirty="0">
                <a:latin typeface="Candara" panose="020E0502030303020204" pitchFamily="34" charset="0"/>
              </a:rPr>
              <a:t>cleansing</a:t>
            </a:r>
            <a:r>
              <a:rPr lang="en-US" sz="3200" dirty="0">
                <a:latin typeface="Candara" panose="020E0502030303020204" pitchFamily="34" charset="0"/>
              </a:rPr>
              <a:t> from dead works </a:t>
            </a:r>
            <a:r>
              <a:rPr lang="en-US" sz="3200" i="1" dirty="0">
                <a:latin typeface="Candara" panose="020E0502030303020204" pitchFamily="34" charset="0"/>
              </a:rPr>
              <a:t>– Heb. 9:14</a:t>
            </a:r>
          </a:p>
          <a:p>
            <a:pPr marL="548640" lvl="1"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200" i="1" dirty="0">
                <a:latin typeface="Candara" panose="020E0502030303020204" pitchFamily="34" charset="0"/>
              </a:rPr>
              <a:t>A washing (purifying) away – Rev. 1:5</a:t>
            </a:r>
          </a:p>
          <a:p>
            <a:pPr marL="0" lvl="1" indent="0">
              <a:lnSpc>
                <a:spcPts val="3600"/>
              </a:lnSpc>
              <a:spcBef>
                <a:spcPts val="1800"/>
              </a:spcBef>
              <a:spcAft>
                <a:spcPts val="0"/>
              </a:spcAft>
              <a:buClr>
                <a:schemeClr val="bg1">
                  <a:lumMod val="65000"/>
                </a:schemeClr>
              </a:buClr>
              <a:buSzPct val="100000"/>
              <a:buNone/>
            </a:pPr>
            <a:r>
              <a:rPr lang="en-US" sz="4400" b="1" dirty="0">
                <a:solidFill>
                  <a:srgbClr val="FF0000"/>
                </a:solidFill>
                <a:latin typeface="Candara" panose="020E0502030303020204" pitchFamily="34" charset="0"/>
              </a:rPr>
              <a:t>There is a Propitiation </a:t>
            </a:r>
            <a:r>
              <a:rPr lang="en-US" sz="3200" i="1" dirty="0">
                <a:solidFill>
                  <a:srgbClr val="FF0000"/>
                </a:solidFill>
                <a:latin typeface="Candara" panose="020E0502030303020204" pitchFamily="34" charset="0"/>
              </a:rPr>
              <a:t>– Rom. 3:25</a:t>
            </a:r>
          </a:p>
          <a:p>
            <a:pPr marL="365760" lvl="1"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600" b="1" dirty="0">
                <a:solidFill>
                  <a:schemeClr val="tx1"/>
                </a:solidFill>
                <a:latin typeface="Candara" panose="020E0502030303020204" pitchFamily="34" charset="0"/>
              </a:rPr>
              <a:t>Propitiation </a:t>
            </a:r>
            <a:r>
              <a:rPr lang="en-US" sz="3600" dirty="0">
                <a:solidFill>
                  <a:schemeClr val="tx1"/>
                </a:solidFill>
                <a:latin typeface="Candara" panose="020E0502030303020204" pitchFamily="34" charset="0"/>
              </a:rPr>
              <a:t>= To appease wrath; obtain mercy</a:t>
            </a:r>
          </a:p>
          <a:p>
            <a:pPr marL="365760" lvl="1"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600" dirty="0">
                <a:solidFill>
                  <a:schemeClr val="tx1"/>
                </a:solidFill>
                <a:latin typeface="Candara" panose="020E0502030303020204" pitchFamily="34" charset="0"/>
              </a:rPr>
              <a:t>Jesus, our High Priest, secures mercy for sinners </a:t>
            </a:r>
            <a:r>
              <a:rPr lang="en-US" sz="3600" i="1" dirty="0">
                <a:solidFill>
                  <a:schemeClr val="tx1"/>
                </a:solidFill>
                <a:latin typeface="Candara" panose="020E0502030303020204" pitchFamily="34" charset="0"/>
              </a:rPr>
              <a:t>– Heb. 9:12</a:t>
            </a:r>
          </a:p>
          <a:p>
            <a:pPr marL="365760" lvl="1"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600" dirty="0">
                <a:solidFill>
                  <a:schemeClr val="tx1"/>
                </a:solidFill>
                <a:latin typeface="Candara" panose="020E0502030303020204" pitchFamily="34" charset="0"/>
              </a:rPr>
              <a:t>Because of His blood, we enter the presence of God </a:t>
            </a:r>
            <a:r>
              <a:rPr lang="en-US" sz="3600" i="1" dirty="0">
                <a:solidFill>
                  <a:schemeClr val="tx1"/>
                </a:solidFill>
                <a:latin typeface="Candara" panose="020E0502030303020204" pitchFamily="34" charset="0"/>
              </a:rPr>
              <a:t>– Heb. 10:19-22</a:t>
            </a:r>
          </a:p>
        </p:txBody>
      </p:sp>
      <p:sp>
        <p:nvSpPr>
          <p:cNvPr id="5" name="Arrow: Bent 4">
            <a:extLst>
              <a:ext uri="{FF2B5EF4-FFF2-40B4-BE49-F238E27FC236}">
                <a16:creationId xmlns:a16="http://schemas.microsoft.com/office/drawing/2014/main" id="{1EA92B69-A35B-A0EF-4599-B14807F7E86E}"/>
              </a:ext>
            </a:extLst>
          </p:cNvPr>
          <p:cNvSpPr/>
          <p:nvPr/>
        </p:nvSpPr>
        <p:spPr bwMode="auto">
          <a:xfrm>
            <a:off x="370799" y="603574"/>
            <a:ext cx="533400" cy="609600"/>
          </a:xfrm>
          <a:prstGeom prst="bentArrow">
            <a:avLst>
              <a:gd name="adj1" fmla="val 25000"/>
              <a:gd name="adj2" fmla="val 25000"/>
              <a:gd name="adj3" fmla="val 25000"/>
              <a:gd name="adj4" fmla="val 43750"/>
            </a:avLst>
          </a:prstGeom>
          <a:solidFill>
            <a:srgbClr val="FF0000"/>
          </a:soli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a:defRPr/>
            </a:pPr>
            <a:endParaRPr lang="en-US">
              <a:solidFill>
                <a:srgbClr val="FF0000"/>
              </a:solidFill>
            </a:endParaRPr>
          </a:p>
        </p:txBody>
      </p:sp>
      <p:sp>
        <p:nvSpPr>
          <p:cNvPr id="6" name="Rectangle 5">
            <a:extLst>
              <a:ext uri="{FF2B5EF4-FFF2-40B4-BE49-F238E27FC236}">
                <a16:creationId xmlns:a16="http://schemas.microsoft.com/office/drawing/2014/main" id="{00B990F1-A673-A61A-7C7F-0FE090D873F9}"/>
              </a:ext>
            </a:extLst>
          </p:cNvPr>
          <p:cNvSpPr/>
          <p:nvPr/>
        </p:nvSpPr>
        <p:spPr>
          <a:xfrm rot="16200000">
            <a:off x="-2350643" y="3517324"/>
            <a:ext cx="5532284" cy="830997"/>
          </a:xfrm>
          <a:prstGeom prst="rect">
            <a:avLst/>
          </a:prstGeom>
          <a:noFill/>
        </p:spPr>
        <p:txBody>
          <a:bodyPr wrap="none" lIns="91440" tIns="45720" rIns="91440" bIns="45720">
            <a:spAutoFit/>
          </a:bodyPr>
          <a:lstStyle/>
          <a:p>
            <a:pPr algn="ctr"/>
            <a:r>
              <a:rPr lang="en-US" sz="4800" b="1" i="1" cap="none" spc="0" dirty="0">
                <a:ln w="0"/>
                <a:solidFill>
                  <a:srgbClr val="FF0000"/>
                </a:solidFill>
                <a:effectLst>
                  <a:outerShdw blurRad="38100" dist="19050" dir="2700000" algn="tl" rotWithShape="0">
                    <a:schemeClr val="dk1">
                      <a:alpha val="40000"/>
                    </a:schemeClr>
                  </a:outerShdw>
                </a:effectLst>
                <a:latin typeface="Candara" panose="020E0502030303020204" pitchFamily="34" charset="0"/>
              </a:rPr>
              <a:t>“by means of death”</a:t>
            </a:r>
          </a:p>
        </p:txBody>
      </p:sp>
      <p:sp>
        <p:nvSpPr>
          <p:cNvPr id="4" name="Slide Number Placeholder 3">
            <a:extLst>
              <a:ext uri="{FF2B5EF4-FFF2-40B4-BE49-F238E27FC236}">
                <a16:creationId xmlns:a16="http://schemas.microsoft.com/office/drawing/2014/main" id="{DE5BCE13-578F-1A52-41F7-C80D0688F8A9}"/>
              </a:ext>
            </a:extLst>
          </p:cNvPr>
          <p:cNvSpPr>
            <a:spLocks noGrp="1"/>
          </p:cNvSpPr>
          <p:nvPr>
            <p:ph type="sldNum" sz="quarter" idx="12"/>
          </p:nvPr>
        </p:nvSpPr>
        <p:spPr/>
        <p:txBody>
          <a:bodyPr>
            <a:normAutofit/>
          </a:bodyPr>
          <a:lstStyle/>
          <a:p>
            <a:fld id="{4FAB73BC-B049-4115-A692-8D63A059BFB8}" type="slidenum">
              <a:rPr lang="en-US" sz="2400" smtClean="0">
                <a:latin typeface="Candara" panose="020E0502030303020204" pitchFamily="34" charset="0"/>
              </a:rPr>
              <a:t>13</a:t>
            </a:fld>
            <a:endParaRPr lang="en-US" sz="2400" dirty="0">
              <a:latin typeface="Candara" panose="020E0502030303020204" pitchFamily="34" charset="0"/>
            </a:endParaRPr>
          </a:p>
        </p:txBody>
      </p:sp>
    </p:spTree>
    <p:extLst>
      <p:ext uri="{BB962C8B-B14F-4D97-AF65-F5344CB8AC3E}">
        <p14:creationId xmlns:p14="http://schemas.microsoft.com/office/powerpoint/2010/main" val="10573169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left)">
                                      <p:cBhvr>
                                        <p:cTn id="33" dur="1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48B8D-7A59-42A4-A61B-B66E6063DD0D}"/>
              </a:ext>
            </a:extLst>
          </p:cNvPr>
          <p:cNvSpPr>
            <a:spLocks noGrp="1"/>
          </p:cNvSpPr>
          <p:nvPr>
            <p:ph type="ctrTitle"/>
          </p:nvPr>
        </p:nvSpPr>
        <p:spPr>
          <a:xfrm>
            <a:off x="690342" y="1208403"/>
            <a:ext cx="4703338" cy="4041648"/>
          </a:xfrm>
        </p:spPr>
        <p:txBody>
          <a:bodyPr>
            <a:normAutofit/>
          </a:bodyPr>
          <a:lstStyle/>
          <a:p>
            <a:r>
              <a:rPr lang="en-US" b="1" i="1" dirty="0">
                <a:latin typeface="Candara" panose="020E0502030303020204" pitchFamily="34" charset="0"/>
                <a:cs typeface="Arial" panose="020B0604020202020204" pitchFamily="34" charset="0"/>
              </a:rPr>
              <a:t>How These Benefits of Christ Death Are Applied</a:t>
            </a:r>
          </a:p>
        </p:txBody>
      </p:sp>
      <p:pic>
        <p:nvPicPr>
          <p:cNvPr id="3" name="Picture 2" descr="Close-up of a holy bible">
            <a:extLst>
              <a:ext uri="{FF2B5EF4-FFF2-40B4-BE49-F238E27FC236}">
                <a16:creationId xmlns:a16="http://schemas.microsoft.com/office/drawing/2014/main" id="{B3E55ABC-E48B-F6BC-2B83-C4C1522A66D3}"/>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38665" r="6142"/>
          <a:stretch/>
        </p:blipFill>
        <p:spPr>
          <a:xfrm>
            <a:off x="5831994" y="640080"/>
            <a:ext cx="2473836" cy="5572814"/>
          </a:xfrm>
          <a:prstGeom prst="rect">
            <a:avLst/>
          </a:prstGeom>
        </p:spPr>
      </p:pic>
      <p:sp>
        <p:nvSpPr>
          <p:cNvPr id="5" name="TextBox 4">
            <a:extLst>
              <a:ext uri="{FF2B5EF4-FFF2-40B4-BE49-F238E27FC236}">
                <a16:creationId xmlns:a16="http://schemas.microsoft.com/office/drawing/2014/main" id="{0B703E99-81E7-4952-32CA-E9FA55893663}"/>
              </a:ext>
            </a:extLst>
          </p:cNvPr>
          <p:cNvSpPr txBox="1"/>
          <p:nvPr/>
        </p:nvSpPr>
        <p:spPr>
          <a:xfrm>
            <a:off x="5626850" y="6223992"/>
            <a:ext cx="2884123" cy="200055"/>
          </a:xfrm>
          <a:prstGeom prst="rect">
            <a:avLst/>
          </a:prstGeom>
          <a:solidFill>
            <a:schemeClr val="bg1">
              <a:lumMod val="75000"/>
              <a:lumOff val="25000"/>
            </a:schemeClr>
          </a:solidFill>
        </p:spPr>
        <p:txBody>
          <a:bodyPr wrap="none" rtlCol="0">
            <a:spAutoFit/>
          </a:bodyPr>
          <a:lstStyle/>
          <a:p>
            <a:pPr algn="r">
              <a:spcAft>
                <a:spcPts val="600"/>
              </a:spcAft>
            </a:pPr>
            <a:r>
              <a:rPr lang="en-US" sz="700" dirty="0">
                <a:solidFill>
                  <a:schemeClr val="tx1">
                    <a:lumMod val="50000"/>
                  </a:schemeClr>
                </a:solidFill>
                <a:hlinkClick r:id="rId4" tooltip="http://www.intrepidlutherans.com/2011/04/differences-between-reformed-and.html">
                  <a:extLst>
                    <a:ext uri="{A12FA001-AC4F-418D-AE19-62706E023703}">
                      <ahyp:hlinkClr xmlns:ahyp="http://schemas.microsoft.com/office/drawing/2018/hyperlinkcolor" val="tx"/>
                    </a:ext>
                  </a:extLst>
                </a:hlinkClick>
              </a:rPr>
              <a:t>This Photo</a:t>
            </a:r>
            <a:r>
              <a:rPr lang="en-US" sz="700" dirty="0">
                <a:solidFill>
                  <a:schemeClr val="tx1">
                    <a:lumMod val="50000"/>
                  </a:schemeClr>
                </a:solidFill>
              </a:rPr>
              <a:t> by Unknown Author is licensed under </a:t>
            </a:r>
            <a:r>
              <a:rPr lang="en-US" sz="700" dirty="0">
                <a:solidFill>
                  <a:schemeClr val="tx1">
                    <a:lumMod val="50000"/>
                  </a:schemeClr>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700" dirty="0">
              <a:solidFill>
                <a:schemeClr val="tx1">
                  <a:lumMod val="50000"/>
                </a:schemeClr>
              </a:solidFill>
            </a:endParaRPr>
          </a:p>
        </p:txBody>
      </p:sp>
    </p:spTree>
    <p:extLst>
      <p:ext uri="{BB962C8B-B14F-4D97-AF65-F5344CB8AC3E}">
        <p14:creationId xmlns:p14="http://schemas.microsoft.com/office/powerpoint/2010/main" val="148009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BF5A6-A0E7-B3DE-F4B1-A3B876B3347C}"/>
              </a:ext>
            </a:extLst>
          </p:cNvPr>
          <p:cNvSpPr>
            <a:spLocks noGrp="1"/>
          </p:cNvSpPr>
          <p:nvPr>
            <p:ph idx="1"/>
          </p:nvPr>
        </p:nvSpPr>
        <p:spPr>
          <a:xfrm>
            <a:off x="946404" y="380999"/>
            <a:ext cx="8180451" cy="6477001"/>
          </a:xfrm>
        </p:spPr>
        <p:txBody>
          <a:bodyPr>
            <a:normAutofit/>
          </a:bodyPr>
          <a:lstStyle/>
          <a:p>
            <a:pPr marL="0" indent="0">
              <a:spcBef>
                <a:spcPts val="0"/>
              </a:spcBef>
              <a:spcAft>
                <a:spcPts val="0"/>
              </a:spcAft>
              <a:buNone/>
            </a:pPr>
            <a:r>
              <a:rPr lang="en-US" sz="4400" b="1" dirty="0">
                <a:solidFill>
                  <a:srgbClr val="FF0000"/>
                </a:solidFill>
                <a:latin typeface="Candara" panose="020E0502030303020204" pitchFamily="34" charset="0"/>
              </a:rPr>
              <a:t>We Must Contact Christs’ Blood</a:t>
            </a:r>
          </a:p>
          <a:p>
            <a:pPr marL="365760"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600" dirty="0">
                <a:latin typeface="Candara" panose="020E0502030303020204" pitchFamily="34" charset="0"/>
              </a:rPr>
              <a:t>God teaches that His blood is applied to those who have humble obedient faith in Christ </a:t>
            </a:r>
            <a:r>
              <a:rPr lang="en-US" sz="3600" i="1" dirty="0">
                <a:latin typeface="Candara" panose="020E0502030303020204" pitchFamily="34" charset="0"/>
              </a:rPr>
              <a:t>– Rom. 3:26</a:t>
            </a:r>
          </a:p>
          <a:p>
            <a:pPr marL="548640" lvl="1"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200" dirty="0">
                <a:latin typeface="Candara" panose="020E0502030303020204" pitchFamily="34" charset="0"/>
              </a:rPr>
              <a:t>We are baptized into His death </a:t>
            </a:r>
            <a:r>
              <a:rPr lang="en-US" sz="3200" i="1" dirty="0">
                <a:latin typeface="Candara" panose="020E0502030303020204" pitchFamily="34" charset="0"/>
              </a:rPr>
              <a:t>– Rom. 6:3</a:t>
            </a:r>
          </a:p>
          <a:p>
            <a:pPr marL="548640" lvl="1"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200" dirty="0">
                <a:latin typeface="Candara" panose="020E0502030303020204" pitchFamily="34" charset="0"/>
              </a:rPr>
              <a:t>Action of faith obtains benefits </a:t>
            </a:r>
            <a:r>
              <a:rPr lang="en-US" sz="3200" i="1" dirty="0">
                <a:latin typeface="Candara" panose="020E0502030303020204" pitchFamily="34" charset="0"/>
              </a:rPr>
              <a:t>– Acts 22:16</a:t>
            </a:r>
          </a:p>
          <a:p>
            <a:pPr marL="0" lvl="1" indent="0">
              <a:lnSpc>
                <a:spcPts val="3600"/>
              </a:lnSpc>
              <a:spcBef>
                <a:spcPts val="1800"/>
              </a:spcBef>
              <a:spcAft>
                <a:spcPts val="0"/>
              </a:spcAft>
              <a:buClr>
                <a:schemeClr val="bg1">
                  <a:lumMod val="65000"/>
                </a:schemeClr>
              </a:buClr>
              <a:buSzPct val="100000"/>
              <a:buNone/>
            </a:pPr>
            <a:r>
              <a:rPr lang="en-US" sz="4400" b="1" dirty="0">
                <a:solidFill>
                  <a:srgbClr val="FF0000"/>
                </a:solidFill>
                <a:latin typeface="Candara" panose="020E0502030303020204" pitchFamily="34" charset="0"/>
              </a:rPr>
              <a:t>Purchased His Church </a:t>
            </a:r>
            <a:r>
              <a:rPr lang="en-US" sz="3200" i="1" dirty="0">
                <a:solidFill>
                  <a:srgbClr val="FF0000"/>
                </a:solidFill>
                <a:latin typeface="Candara" panose="020E0502030303020204" pitchFamily="34" charset="0"/>
              </a:rPr>
              <a:t>– Acts 20:28</a:t>
            </a:r>
          </a:p>
          <a:p>
            <a:pPr lvl="1" indent="-45720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600" dirty="0">
                <a:solidFill>
                  <a:schemeClr val="tx1"/>
                </a:solidFill>
                <a:latin typeface="Candara" panose="020E0502030303020204" pitchFamily="34" charset="0"/>
              </a:rPr>
              <a:t>Salvation promise to His Body (church) which we must be in – </a:t>
            </a:r>
            <a:r>
              <a:rPr lang="en-US" sz="3200" i="1" dirty="0">
                <a:solidFill>
                  <a:schemeClr val="tx1"/>
                </a:solidFill>
                <a:latin typeface="Candara" panose="020E0502030303020204" pitchFamily="34" charset="0"/>
              </a:rPr>
              <a:t>Eph. 5:23</a:t>
            </a:r>
          </a:p>
          <a:p>
            <a:pPr lvl="1" indent="-45720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600" dirty="0">
                <a:solidFill>
                  <a:schemeClr val="tx1"/>
                </a:solidFill>
                <a:latin typeface="Candara" panose="020E0502030303020204" pitchFamily="34" charset="0"/>
              </a:rPr>
              <a:t>We enter His blood-bought body when we are baptized – </a:t>
            </a:r>
            <a:r>
              <a:rPr lang="en-US" sz="3600" i="1" dirty="0">
                <a:solidFill>
                  <a:schemeClr val="tx1"/>
                </a:solidFill>
                <a:latin typeface="Candara" panose="020E0502030303020204" pitchFamily="34" charset="0"/>
              </a:rPr>
              <a:t>Acts 2:26-41, 47</a:t>
            </a:r>
          </a:p>
          <a:p>
            <a:pPr marL="274320" lvl="1" indent="0">
              <a:lnSpc>
                <a:spcPts val="3600"/>
              </a:lnSpc>
              <a:spcBef>
                <a:spcPts val="600"/>
              </a:spcBef>
              <a:spcAft>
                <a:spcPts val="0"/>
              </a:spcAft>
              <a:buClr>
                <a:schemeClr val="bg1">
                  <a:lumMod val="65000"/>
                </a:schemeClr>
              </a:buClr>
              <a:buSzPct val="100000"/>
              <a:buNone/>
            </a:pPr>
            <a:endParaRPr lang="en-US" sz="3200" i="1" dirty="0">
              <a:latin typeface="Candara" panose="020E0502030303020204" pitchFamily="34" charset="0"/>
            </a:endParaRPr>
          </a:p>
        </p:txBody>
      </p:sp>
      <p:sp>
        <p:nvSpPr>
          <p:cNvPr id="5" name="Arrow: Bent 4">
            <a:extLst>
              <a:ext uri="{FF2B5EF4-FFF2-40B4-BE49-F238E27FC236}">
                <a16:creationId xmlns:a16="http://schemas.microsoft.com/office/drawing/2014/main" id="{1EA92B69-A35B-A0EF-4599-B14807F7E86E}"/>
              </a:ext>
            </a:extLst>
          </p:cNvPr>
          <p:cNvSpPr/>
          <p:nvPr/>
        </p:nvSpPr>
        <p:spPr bwMode="auto">
          <a:xfrm>
            <a:off x="370799" y="603574"/>
            <a:ext cx="533400" cy="609600"/>
          </a:xfrm>
          <a:prstGeom prst="bentArrow">
            <a:avLst>
              <a:gd name="adj1" fmla="val 25000"/>
              <a:gd name="adj2" fmla="val 25000"/>
              <a:gd name="adj3" fmla="val 25000"/>
              <a:gd name="adj4" fmla="val 43750"/>
            </a:avLst>
          </a:prstGeom>
          <a:solidFill>
            <a:srgbClr val="FF0000"/>
          </a:soli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a:defRPr/>
            </a:pPr>
            <a:endParaRPr lang="en-US">
              <a:solidFill>
                <a:srgbClr val="FF0000"/>
              </a:solidFill>
            </a:endParaRPr>
          </a:p>
        </p:txBody>
      </p:sp>
      <p:sp>
        <p:nvSpPr>
          <p:cNvPr id="6" name="Rectangle 5">
            <a:extLst>
              <a:ext uri="{FF2B5EF4-FFF2-40B4-BE49-F238E27FC236}">
                <a16:creationId xmlns:a16="http://schemas.microsoft.com/office/drawing/2014/main" id="{00B990F1-A673-A61A-7C7F-0FE090D873F9}"/>
              </a:ext>
            </a:extLst>
          </p:cNvPr>
          <p:cNvSpPr/>
          <p:nvPr/>
        </p:nvSpPr>
        <p:spPr>
          <a:xfrm rot="16200000">
            <a:off x="-2086307" y="3422728"/>
            <a:ext cx="5003614" cy="830997"/>
          </a:xfrm>
          <a:prstGeom prst="rect">
            <a:avLst/>
          </a:prstGeom>
          <a:noFill/>
        </p:spPr>
        <p:txBody>
          <a:bodyPr wrap="none" lIns="91440" tIns="45720" rIns="91440" bIns="45720">
            <a:spAutoFit/>
          </a:bodyPr>
          <a:lstStyle/>
          <a:p>
            <a:pPr algn="ctr"/>
            <a:r>
              <a:rPr lang="en-US" sz="4800" b="1" i="1" dirty="0">
                <a:ln w="0"/>
                <a:solidFill>
                  <a:srgbClr val="FF0000"/>
                </a:solidFill>
                <a:effectLst>
                  <a:outerShdw blurRad="38100" dist="19050" dir="2700000" algn="tl" rotWithShape="0">
                    <a:schemeClr val="dk1">
                      <a:alpha val="40000"/>
                    </a:schemeClr>
                  </a:outerShdw>
                </a:effectLst>
                <a:latin typeface="Candara" panose="020E0502030303020204" pitchFamily="34" charset="0"/>
              </a:rPr>
              <a:t>How Applied To Us</a:t>
            </a:r>
            <a:endParaRPr lang="en-US" sz="4800" b="1" i="1" cap="none" spc="0" dirty="0">
              <a:ln w="0"/>
              <a:solidFill>
                <a:srgbClr val="FF0000"/>
              </a:solidFill>
              <a:effectLst>
                <a:outerShdw blurRad="38100" dist="19050" dir="2700000" algn="tl" rotWithShape="0">
                  <a:schemeClr val="dk1">
                    <a:alpha val="40000"/>
                  </a:schemeClr>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DE5BCE13-578F-1A52-41F7-C80D0688F8A9}"/>
              </a:ext>
            </a:extLst>
          </p:cNvPr>
          <p:cNvSpPr>
            <a:spLocks noGrp="1"/>
          </p:cNvSpPr>
          <p:nvPr>
            <p:ph type="sldNum" sz="quarter" idx="12"/>
          </p:nvPr>
        </p:nvSpPr>
        <p:spPr/>
        <p:txBody>
          <a:bodyPr>
            <a:normAutofit/>
          </a:bodyPr>
          <a:lstStyle/>
          <a:p>
            <a:fld id="{4FAB73BC-B049-4115-A692-8D63A059BFB8}" type="slidenum">
              <a:rPr lang="en-US" sz="2400" smtClean="0">
                <a:latin typeface="Candara" panose="020E0502030303020204" pitchFamily="34" charset="0"/>
              </a:rPr>
              <a:t>15</a:t>
            </a:fld>
            <a:endParaRPr lang="en-US" sz="2400" dirty="0">
              <a:latin typeface="Candara" panose="020E0502030303020204" pitchFamily="34" charset="0"/>
            </a:endParaRPr>
          </a:p>
        </p:txBody>
      </p:sp>
    </p:spTree>
    <p:extLst>
      <p:ext uri="{BB962C8B-B14F-4D97-AF65-F5344CB8AC3E}">
        <p14:creationId xmlns:p14="http://schemas.microsoft.com/office/powerpoint/2010/main" val="18149838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left)">
                                      <p:cBhvr>
                                        <p:cTn id="33" dur="1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BF5A6-A0E7-B3DE-F4B1-A3B876B3347C}"/>
              </a:ext>
            </a:extLst>
          </p:cNvPr>
          <p:cNvSpPr>
            <a:spLocks noGrp="1"/>
          </p:cNvSpPr>
          <p:nvPr>
            <p:ph idx="1"/>
          </p:nvPr>
        </p:nvSpPr>
        <p:spPr>
          <a:xfrm>
            <a:off x="946405" y="380999"/>
            <a:ext cx="8008410" cy="2141484"/>
          </a:xfrm>
        </p:spPr>
        <p:txBody>
          <a:bodyPr>
            <a:normAutofit/>
          </a:bodyPr>
          <a:lstStyle/>
          <a:p>
            <a:pPr marL="0" indent="0">
              <a:spcBef>
                <a:spcPts val="0"/>
              </a:spcBef>
              <a:spcAft>
                <a:spcPts val="0"/>
              </a:spcAft>
              <a:buNone/>
            </a:pPr>
            <a:r>
              <a:rPr lang="en-US" sz="4400" b="1" dirty="0">
                <a:solidFill>
                  <a:srgbClr val="FF0000"/>
                </a:solidFill>
                <a:latin typeface="Candara" panose="020E0502030303020204" pitchFamily="34" charset="0"/>
              </a:rPr>
              <a:t>Christs’ Blood Cleanses</a:t>
            </a:r>
          </a:p>
          <a:p>
            <a:pPr marL="365760"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600" dirty="0">
                <a:latin typeface="Candara" panose="020E0502030303020204" pitchFamily="34" charset="0"/>
              </a:rPr>
              <a:t>A Christians sins are cleansed from sins that are confessed to God</a:t>
            </a:r>
          </a:p>
          <a:p>
            <a:pPr marL="365760" indent="-274320">
              <a:lnSpc>
                <a:spcPts val="3600"/>
              </a:lnSpc>
              <a:spcBef>
                <a:spcPts val="600"/>
              </a:spcBef>
              <a:spcAft>
                <a:spcPts val="0"/>
              </a:spcAft>
              <a:buClr>
                <a:schemeClr val="bg1">
                  <a:lumMod val="65000"/>
                </a:schemeClr>
              </a:buClr>
              <a:buSzPct val="100000"/>
              <a:buFont typeface="Wingdings" panose="05000000000000000000" pitchFamily="2" charset="2"/>
              <a:buChar char="§"/>
            </a:pPr>
            <a:endParaRPr lang="en-US" sz="3200" i="1" dirty="0">
              <a:latin typeface="Candara" panose="020E0502030303020204" pitchFamily="34" charset="0"/>
            </a:endParaRPr>
          </a:p>
        </p:txBody>
      </p:sp>
      <p:sp>
        <p:nvSpPr>
          <p:cNvPr id="5" name="Arrow: Bent 4">
            <a:extLst>
              <a:ext uri="{FF2B5EF4-FFF2-40B4-BE49-F238E27FC236}">
                <a16:creationId xmlns:a16="http://schemas.microsoft.com/office/drawing/2014/main" id="{1EA92B69-A35B-A0EF-4599-B14807F7E86E}"/>
              </a:ext>
            </a:extLst>
          </p:cNvPr>
          <p:cNvSpPr/>
          <p:nvPr/>
        </p:nvSpPr>
        <p:spPr bwMode="auto">
          <a:xfrm>
            <a:off x="370799" y="603574"/>
            <a:ext cx="533400" cy="609600"/>
          </a:xfrm>
          <a:prstGeom prst="bentArrow">
            <a:avLst>
              <a:gd name="adj1" fmla="val 25000"/>
              <a:gd name="adj2" fmla="val 25000"/>
              <a:gd name="adj3" fmla="val 25000"/>
              <a:gd name="adj4" fmla="val 43750"/>
            </a:avLst>
          </a:prstGeom>
          <a:solidFill>
            <a:srgbClr val="FF0000"/>
          </a:soli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a:defRPr/>
            </a:pPr>
            <a:endParaRPr lang="en-US">
              <a:solidFill>
                <a:srgbClr val="FF0000"/>
              </a:solidFill>
            </a:endParaRPr>
          </a:p>
        </p:txBody>
      </p:sp>
      <p:sp>
        <p:nvSpPr>
          <p:cNvPr id="6" name="Rectangle 5">
            <a:extLst>
              <a:ext uri="{FF2B5EF4-FFF2-40B4-BE49-F238E27FC236}">
                <a16:creationId xmlns:a16="http://schemas.microsoft.com/office/drawing/2014/main" id="{00B990F1-A673-A61A-7C7F-0FE090D873F9}"/>
              </a:ext>
            </a:extLst>
          </p:cNvPr>
          <p:cNvSpPr/>
          <p:nvPr/>
        </p:nvSpPr>
        <p:spPr>
          <a:xfrm rot="16200000">
            <a:off x="-2086307" y="3422728"/>
            <a:ext cx="5003614" cy="830997"/>
          </a:xfrm>
          <a:prstGeom prst="rect">
            <a:avLst/>
          </a:prstGeom>
          <a:noFill/>
        </p:spPr>
        <p:txBody>
          <a:bodyPr wrap="none" lIns="91440" tIns="45720" rIns="91440" bIns="45720">
            <a:spAutoFit/>
          </a:bodyPr>
          <a:lstStyle/>
          <a:p>
            <a:pPr algn="ctr"/>
            <a:r>
              <a:rPr lang="en-US" sz="4800" b="1" i="1" dirty="0">
                <a:ln w="0"/>
                <a:solidFill>
                  <a:srgbClr val="FF0000"/>
                </a:solidFill>
                <a:effectLst>
                  <a:outerShdw blurRad="38100" dist="19050" dir="2700000" algn="tl" rotWithShape="0">
                    <a:schemeClr val="dk1">
                      <a:alpha val="40000"/>
                    </a:schemeClr>
                  </a:outerShdw>
                </a:effectLst>
                <a:latin typeface="Candara" panose="020E0502030303020204" pitchFamily="34" charset="0"/>
              </a:rPr>
              <a:t>How Applied To Us</a:t>
            </a:r>
            <a:endParaRPr lang="en-US" sz="4800" b="1" i="1" cap="none" spc="0" dirty="0">
              <a:ln w="0"/>
              <a:solidFill>
                <a:srgbClr val="FF0000"/>
              </a:solidFill>
              <a:effectLst>
                <a:outerShdw blurRad="38100" dist="19050" dir="2700000" algn="tl" rotWithShape="0">
                  <a:schemeClr val="dk1">
                    <a:alpha val="40000"/>
                  </a:schemeClr>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DE5BCE13-578F-1A52-41F7-C80D0688F8A9}"/>
              </a:ext>
            </a:extLst>
          </p:cNvPr>
          <p:cNvSpPr>
            <a:spLocks noGrp="1"/>
          </p:cNvSpPr>
          <p:nvPr>
            <p:ph type="sldNum" sz="quarter" idx="12"/>
          </p:nvPr>
        </p:nvSpPr>
        <p:spPr/>
        <p:txBody>
          <a:bodyPr>
            <a:normAutofit/>
          </a:bodyPr>
          <a:lstStyle/>
          <a:p>
            <a:fld id="{4FAB73BC-B049-4115-A692-8D63A059BFB8}" type="slidenum">
              <a:rPr lang="en-US" sz="2400" smtClean="0">
                <a:latin typeface="Candara" panose="020E0502030303020204" pitchFamily="34" charset="0"/>
              </a:rPr>
              <a:t>16</a:t>
            </a:fld>
            <a:endParaRPr lang="en-US" sz="2400" dirty="0">
              <a:latin typeface="Candara" panose="020E0502030303020204" pitchFamily="34" charset="0"/>
            </a:endParaRPr>
          </a:p>
        </p:txBody>
      </p:sp>
      <p:sp>
        <p:nvSpPr>
          <p:cNvPr id="2" name="TextBox 1">
            <a:extLst>
              <a:ext uri="{FF2B5EF4-FFF2-40B4-BE49-F238E27FC236}">
                <a16:creationId xmlns:a16="http://schemas.microsoft.com/office/drawing/2014/main" id="{A68DDBCB-511F-49E6-910E-45BE406FCEF8}"/>
              </a:ext>
            </a:extLst>
          </p:cNvPr>
          <p:cNvSpPr txBox="1"/>
          <p:nvPr/>
        </p:nvSpPr>
        <p:spPr>
          <a:xfrm>
            <a:off x="1245475" y="2207173"/>
            <a:ext cx="7330966" cy="3791423"/>
          </a:xfrm>
          <a:prstGeom prst="rect">
            <a:avLst/>
          </a:prstGeom>
          <a:solidFill>
            <a:schemeClr val="bg1">
              <a:lumMod val="85000"/>
            </a:schemeClr>
          </a:solidFill>
        </p:spPr>
        <p:txBody>
          <a:bodyPr wrap="square" rtlCol="0">
            <a:spAutoFit/>
          </a:bodyPr>
          <a:lstStyle/>
          <a:p>
            <a:pPr>
              <a:lnSpc>
                <a:spcPts val="3200"/>
              </a:lnSpc>
            </a:pPr>
            <a:r>
              <a:rPr lang="en-US" sz="3200" b="1" i="1" dirty="0">
                <a:latin typeface="Candara" panose="020E0502030303020204" pitchFamily="34" charset="0"/>
              </a:rPr>
              <a:t>“But if we walk in the light, as he is in the light, we have fellowship one with another, and </a:t>
            </a:r>
            <a:r>
              <a:rPr lang="en-US" sz="3200" b="1" i="1" dirty="0">
                <a:solidFill>
                  <a:srgbClr val="FF0000"/>
                </a:solidFill>
                <a:latin typeface="Candara" panose="020E0502030303020204" pitchFamily="34" charset="0"/>
              </a:rPr>
              <a:t>the blood of Jesus Christ his Son </a:t>
            </a:r>
            <a:r>
              <a:rPr lang="en-US" sz="3200" b="1" i="1" dirty="0" err="1">
                <a:solidFill>
                  <a:srgbClr val="FF0000"/>
                </a:solidFill>
                <a:latin typeface="Candara" panose="020E0502030303020204" pitchFamily="34" charset="0"/>
              </a:rPr>
              <a:t>cleanseth</a:t>
            </a:r>
            <a:r>
              <a:rPr lang="en-US" sz="3200" b="1" i="1" dirty="0">
                <a:solidFill>
                  <a:srgbClr val="FF0000"/>
                </a:solidFill>
                <a:latin typeface="Candara" panose="020E0502030303020204" pitchFamily="34" charset="0"/>
              </a:rPr>
              <a:t> us from all sin</a:t>
            </a:r>
            <a:r>
              <a:rPr lang="en-US" sz="3200" b="1" i="1" dirty="0">
                <a:latin typeface="Candara" panose="020E0502030303020204" pitchFamily="34" charset="0"/>
              </a:rPr>
              <a:t>. If we say that we have no sin, we deceive ourselves, and the truth is not in us. </a:t>
            </a:r>
            <a:r>
              <a:rPr lang="en-US" sz="3200" b="1" i="1" dirty="0">
                <a:solidFill>
                  <a:srgbClr val="FF0000"/>
                </a:solidFill>
                <a:latin typeface="Candara" panose="020E0502030303020204" pitchFamily="34" charset="0"/>
              </a:rPr>
              <a:t>If we confess our sins, he is faithful and just to forgive us our sins, and to cleanse us from all unrighteousness”</a:t>
            </a:r>
            <a:r>
              <a:rPr lang="en-US" sz="3200" i="1" dirty="0">
                <a:solidFill>
                  <a:srgbClr val="FF0000"/>
                </a:solidFill>
                <a:latin typeface="Candara" panose="020E0502030303020204" pitchFamily="34" charset="0"/>
              </a:rPr>
              <a:t> </a:t>
            </a:r>
            <a:r>
              <a:rPr lang="en-US" sz="3200" i="1" dirty="0">
                <a:latin typeface="Candara" panose="020E0502030303020204" pitchFamily="34" charset="0"/>
              </a:rPr>
              <a:t>– 1 John 1:7-9, KJV</a:t>
            </a:r>
          </a:p>
        </p:txBody>
      </p:sp>
    </p:spTree>
    <p:extLst>
      <p:ext uri="{BB962C8B-B14F-4D97-AF65-F5344CB8AC3E}">
        <p14:creationId xmlns:p14="http://schemas.microsoft.com/office/powerpoint/2010/main" val="615033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outVertical)">
                                      <p:cBhvr>
                                        <p:cTn id="1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Close-up of a holy bible">
            <a:extLst>
              <a:ext uri="{FF2B5EF4-FFF2-40B4-BE49-F238E27FC236}">
                <a16:creationId xmlns:a16="http://schemas.microsoft.com/office/drawing/2014/main" id="{63E4F45C-553D-5EEB-EE14-53AC1937079C}"/>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38665" r="6142"/>
          <a:stretch/>
        </p:blipFill>
        <p:spPr>
          <a:xfrm>
            <a:off x="7872808" y="-42439"/>
            <a:ext cx="3044289" cy="6892744"/>
          </a:xfrm>
          <a:prstGeom prst="rect">
            <a:avLst/>
          </a:prstGeom>
        </p:spPr>
      </p:pic>
      <p:sp>
        <p:nvSpPr>
          <p:cNvPr id="3" name="Content Placeholder 2">
            <a:extLst>
              <a:ext uri="{FF2B5EF4-FFF2-40B4-BE49-F238E27FC236}">
                <a16:creationId xmlns:a16="http://schemas.microsoft.com/office/drawing/2014/main" id="{0F9BF5A6-A0E7-B3DE-F4B1-A3B876B3347C}"/>
              </a:ext>
            </a:extLst>
          </p:cNvPr>
          <p:cNvSpPr>
            <a:spLocks noGrp="1"/>
          </p:cNvSpPr>
          <p:nvPr>
            <p:ph idx="1"/>
          </p:nvPr>
        </p:nvSpPr>
        <p:spPr>
          <a:xfrm>
            <a:off x="958962" y="397426"/>
            <a:ext cx="7069160" cy="4655021"/>
          </a:xfrm>
        </p:spPr>
        <p:txBody>
          <a:bodyPr>
            <a:normAutofit/>
          </a:bodyPr>
          <a:lstStyle/>
          <a:p>
            <a:pPr marL="0" indent="0">
              <a:buNone/>
            </a:pPr>
            <a:r>
              <a:rPr lang="en-US" sz="4000" b="1" dirty="0">
                <a:solidFill>
                  <a:srgbClr val="FF0000"/>
                </a:solidFill>
                <a:latin typeface="Candara" panose="020E0502030303020204" pitchFamily="34" charset="0"/>
              </a:rPr>
              <a:t>The New Covenant DEDICATED</a:t>
            </a:r>
          </a:p>
          <a:p>
            <a:pPr marL="0" indent="0">
              <a:buNone/>
            </a:pPr>
            <a:r>
              <a:rPr lang="en-US" sz="4000" b="1" dirty="0">
                <a:solidFill>
                  <a:srgbClr val="FF0000"/>
                </a:solidFill>
                <a:latin typeface="Candara" panose="020E0502030303020204" pitchFamily="34" charset="0"/>
              </a:rPr>
              <a:t>We Are RECONCILED</a:t>
            </a:r>
          </a:p>
          <a:p>
            <a:pPr marL="0" indent="0">
              <a:buNone/>
            </a:pPr>
            <a:r>
              <a:rPr lang="en-US" sz="4000" b="1" dirty="0">
                <a:solidFill>
                  <a:srgbClr val="FF0000"/>
                </a:solidFill>
                <a:latin typeface="Candara" panose="020E0502030303020204" pitchFamily="34" charset="0"/>
              </a:rPr>
              <a:t>We Are REDEEMED</a:t>
            </a:r>
          </a:p>
          <a:p>
            <a:pPr marL="0" indent="0">
              <a:buNone/>
            </a:pPr>
            <a:r>
              <a:rPr lang="en-US" sz="4000" b="1" dirty="0">
                <a:solidFill>
                  <a:srgbClr val="FF0000"/>
                </a:solidFill>
                <a:latin typeface="Candara" panose="020E0502030303020204" pitchFamily="34" charset="0"/>
              </a:rPr>
              <a:t>We Are JUSTIFIED</a:t>
            </a:r>
          </a:p>
          <a:p>
            <a:pPr marL="0" indent="0">
              <a:buNone/>
            </a:pPr>
            <a:r>
              <a:rPr lang="en-US" sz="4000" b="1" dirty="0">
                <a:solidFill>
                  <a:srgbClr val="FF0000"/>
                </a:solidFill>
                <a:latin typeface="Candara" panose="020E0502030303020204" pitchFamily="34" charset="0"/>
              </a:rPr>
              <a:t>We Are SANCTIFIED</a:t>
            </a:r>
          </a:p>
          <a:p>
            <a:pPr marL="0" indent="0">
              <a:buNone/>
            </a:pPr>
            <a:r>
              <a:rPr lang="en-US" sz="4000" b="1" dirty="0">
                <a:solidFill>
                  <a:srgbClr val="FF0000"/>
                </a:solidFill>
                <a:latin typeface="Candara" panose="020E0502030303020204" pitchFamily="34" charset="0"/>
              </a:rPr>
              <a:t>There is a PROPITIATION</a:t>
            </a:r>
          </a:p>
        </p:txBody>
      </p:sp>
      <p:sp>
        <p:nvSpPr>
          <p:cNvPr id="5" name="Arrow: Bent 4">
            <a:extLst>
              <a:ext uri="{FF2B5EF4-FFF2-40B4-BE49-F238E27FC236}">
                <a16:creationId xmlns:a16="http://schemas.microsoft.com/office/drawing/2014/main" id="{1EA92B69-A35B-A0EF-4599-B14807F7E86E}"/>
              </a:ext>
            </a:extLst>
          </p:cNvPr>
          <p:cNvSpPr/>
          <p:nvPr/>
        </p:nvSpPr>
        <p:spPr bwMode="auto">
          <a:xfrm>
            <a:off x="349610" y="588076"/>
            <a:ext cx="533400" cy="609600"/>
          </a:xfrm>
          <a:prstGeom prst="bentArrow">
            <a:avLst>
              <a:gd name="adj1" fmla="val 25000"/>
              <a:gd name="adj2" fmla="val 25000"/>
              <a:gd name="adj3" fmla="val 25000"/>
              <a:gd name="adj4" fmla="val 43750"/>
            </a:avLst>
          </a:prstGeom>
          <a:solidFill>
            <a:srgbClr val="FF0000"/>
          </a:soli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a:defRPr/>
            </a:pPr>
            <a:endParaRPr lang="en-US">
              <a:solidFill>
                <a:schemeClr val="bg1">
                  <a:lumMod val="75000"/>
                </a:schemeClr>
              </a:solidFill>
            </a:endParaRPr>
          </a:p>
        </p:txBody>
      </p:sp>
      <p:sp>
        <p:nvSpPr>
          <p:cNvPr id="6" name="Rectangle 5">
            <a:extLst>
              <a:ext uri="{FF2B5EF4-FFF2-40B4-BE49-F238E27FC236}">
                <a16:creationId xmlns:a16="http://schemas.microsoft.com/office/drawing/2014/main" id="{FF15D9E0-DFBC-676D-6137-07FE44CF18FB}"/>
              </a:ext>
            </a:extLst>
          </p:cNvPr>
          <p:cNvSpPr/>
          <p:nvPr/>
        </p:nvSpPr>
        <p:spPr>
          <a:xfrm rot="16200000">
            <a:off x="-2350643" y="3517324"/>
            <a:ext cx="5532284" cy="830997"/>
          </a:xfrm>
          <a:prstGeom prst="rect">
            <a:avLst/>
          </a:prstGeom>
          <a:noFill/>
        </p:spPr>
        <p:txBody>
          <a:bodyPr wrap="none" lIns="91440" tIns="45720" rIns="91440" bIns="45720">
            <a:spAutoFit/>
          </a:bodyPr>
          <a:lstStyle/>
          <a:p>
            <a:pPr algn="ctr"/>
            <a:r>
              <a:rPr lang="en-US" sz="4800" b="1" i="1" cap="none" spc="0" dirty="0">
                <a:ln w="0"/>
                <a:solidFill>
                  <a:srgbClr val="FF0000"/>
                </a:solidFill>
                <a:effectLst>
                  <a:outerShdw blurRad="38100" dist="19050" dir="2700000" algn="tl" rotWithShape="0">
                    <a:schemeClr val="dk1">
                      <a:alpha val="40000"/>
                    </a:schemeClr>
                  </a:outerShdw>
                </a:effectLst>
                <a:latin typeface="Candara" panose="020E0502030303020204" pitchFamily="34" charset="0"/>
              </a:rPr>
              <a:t>“by means of death”</a:t>
            </a:r>
          </a:p>
        </p:txBody>
      </p:sp>
      <p:sp>
        <p:nvSpPr>
          <p:cNvPr id="7" name="Rectangle 6">
            <a:extLst>
              <a:ext uri="{FF2B5EF4-FFF2-40B4-BE49-F238E27FC236}">
                <a16:creationId xmlns:a16="http://schemas.microsoft.com/office/drawing/2014/main" id="{573358B0-C2D1-D088-5A86-3214A3F565EA}"/>
              </a:ext>
            </a:extLst>
          </p:cNvPr>
          <p:cNvSpPr/>
          <p:nvPr/>
        </p:nvSpPr>
        <p:spPr>
          <a:xfrm rot="16200000">
            <a:off x="6263130" y="2832832"/>
            <a:ext cx="4593516" cy="1323204"/>
          </a:xfrm>
          <a:prstGeom prst="rect">
            <a:avLst/>
          </a:prstGeom>
        </p:spPr>
        <p:txBody>
          <a:bodyPr vert="horz" lIns="91440" tIns="45720" rIns="91440" bIns="45720" rtlCol="0" anchor="ctr">
            <a:noAutofit/>
          </a:bodyPr>
          <a:lstStyle/>
          <a:p>
            <a:pPr algn="ctr" defTabSz="914400">
              <a:lnSpc>
                <a:spcPct val="90000"/>
              </a:lnSpc>
              <a:spcBef>
                <a:spcPct val="0"/>
              </a:spcBef>
              <a:spcAft>
                <a:spcPts val="600"/>
              </a:spcAft>
            </a:pPr>
            <a:r>
              <a:rPr lang="en-US" sz="8800" b="1" cap="none" spc="-50" dirty="0">
                <a:ln w="12700">
                  <a:solidFill>
                    <a:schemeClr val="tx2">
                      <a:lumMod val="75000"/>
                    </a:schemeClr>
                  </a:solidFill>
                  <a:prstDash val="solid"/>
                </a:ln>
                <a:solidFill>
                  <a:schemeClr val="bg1">
                    <a:lumMod val="95000"/>
                    <a:alpha val="68000"/>
                  </a:schemeClr>
                </a:solidFill>
                <a:latin typeface="Candara" panose="020E0502030303020204" pitchFamily="34" charset="0"/>
                <a:ea typeface="+mj-ea"/>
                <a:cs typeface="+mj-cs"/>
              </a:rPr>
              <a:t>REVIEW</a:t>
            </a:r>
          </a:p>
        </p:txBody>
      </p:sp>
      <p:sp>
        <p:nvSpPr>
          <p:cNvPr id="8" name="Slide Number Placeholder 3">
            <a:extLst>
              <a:ext uri="{FF2B5EF4-FFF2-40B4-BE49-F238E27FC236}">
                <a16:creationId xmlns:a16="http://schemas.microsoft.com/office/drawing/2014/main" id="{88E2064C-397F-936B-C761-A68EFA6B7E00}"/>
              </a:ext>
            </a:extLst>
          </p:cNvPr>
          <p:cNvSpPr txBox="1">
            <a:spLocks/>
          </p:cNvSpPr>
          <p:nvPr/>
        </p:nvSpPr>
        <p:spPr>
          <a:xfrm>
            <a:off x="8145009" y="5884383"/>
            <a:ext cx="707142" cy="593725"/>
          </a:xfrm>
          <a:prstGeom prst="rect">
            <a:avLst/>
          </a:prstGeom>
        </p:spPr>
        <p:txBody>
          <a:bodyPr vert="horz" lIns="27432" tIns="45720" rIns="27432" bIns="45720" rtlCol="0" anchor="ctr">
            <a:normAutofit/>
          </a:bodyPr>
          <a:lstStyle>
            <a:defPPr>
              <a:defRPr lang="en-US"/>
            </a:defPPr>
            <a:lvl1pPr marL="0" algn="ctr" defTabSz="457200" rtl="0" eaLnBrk="1" latinLnBrk="0" hangingPunct="1">
              <a:defRPr sz="3200" kern="1200">
                <a:solidFill>
                  <a:schemeClr val="tx2">
                    <a:lumMod val="60000"/>
                    <a:lumOff val="4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2000" smtClean="0">
                <a:solidFill>
                  <a:schemeClr val="bg1">
                    <a:lumMod val="75000"/>
                  </a:schemeClr>
                </a:solidFill>
                <a:latin typeface="Candara" panose="020E0502030303020204" pitchFamily="34" charset="0"/>
              </a:rPr>
              <a:pPr/>
              <a:t>17</a:t>
            </a:fld>
            <a:endParaRPr lang="en-US" sz="2000" dirty="0">
              <a:solidFill>
                <a:schemeClr val="bg1">
                  <a:lumMod val="75000"/>
                </a:schemeClr>
              </a:solidFill>
              <a:latin typeface="Candara" panose="020E0502030303020204" pitchFamily="34" charset="0"/>
            </a:endParaRPr>
          </a:p>
        </p:txBody>
      </p:sp>
      <p:sp>
        <p:nvSpPr>
          <p:cNvPr id="9" name="TextBox 8">
            <a:extLst>
              <a:ext uri="{FF2B5EF4-FFF2-40B4-BE49-F238E27FC236}">
                <a16:creationId xmlns:a16="http://schemas.microsoft.com/office/drawing/2014/main" id="{FBF0BA7B-3F67-5603-657D-D7ABAA9EA14D}"/>
              </a:ext>
            </a:extLst>
          </p:cNvPr>
          <p:cNvSpPr txBox="1"/>
          <p:nvPr/>
        </p:nvSpPr>
        <p:spPr>
          <a:xfrm>
            <a:off x="8060392" y="6519196"/>
            <a:ext cx="998991" cy="272575"/>
          </a:xfrm>
          <a:prstGeom prst="rect">
            <a:avLst/>
          </a:prstGeom>
          <a:noFill/>
        </p:spPr>
        <p:txBody>
          <a:bodyPr wrap="none" rtlCol="0">
            <a:spAutoFit/>
          </a:bodyPr>
          <a:lstStyle/>
          <a:p>
            <a:pPr algn="ctr">
              <a:lnSpc>
                <a:spcPts val="400"/>
              </a:lnSpc>
              <a:spcAft>
                <a:spcPts val="600"/>
              </a:spcAft>
            </a:pPr>
            <a:r>
              <a:rPr lang="en-US" sz="400" dirty="0">
                <a:solidFill>
                  <a:schemeClr val="bg1">
                    <a:lumMod val="75000"/>
                  </a:schemeClr>
                </a:solidFill>
                <a:latin typeface="Candara" panose="020E0502030303020204" pitchFamily="34" charset="0"/>
                <a:hlinkClick r:id="rId4" tooltip="http://www.intrepidlutherans.com/2011/04/differences-between-reformed-and.html">
                  <a:extLst>
                    <a:ext uri="{A12FA001-AC4F-418D-AE19-62706E023703}">
                      <ahyp:hlinkClr xmlns:ahyp="http://schemas.microsoft.com/office/drawing/2018/hyperlinkcolor" val="tx"/>
                    </a:ext>
                  </a:extLst>
                </a:hlinkClick>
              </a:rPr>
              <a:t>This Photo</a:t>
            </a:r>
            <a:r>
              <a:rPr lang="en-US" sz="400" dirty="0">
                <a:solidFill>
                  <a:schemeClr val="bg1">
                    <a:lumMod val="75000"/>
                  </a:schemeClr>
                </a:solidFill>
                <a:latin typeface="Candara" panose="020E0502030303020204" pitchFamily="34" charset="0"/>
              </a:rPr>
              <a:t> by Unknown </a:t>
            </a:r>
          </a:p>
          <a:p>
            <a:pPr algn="ctr">
              <a:lnSpc>
                <a:spcPts val="400"/>
              </a:lnSpc>
              <a:spcAft>
                <a:spcPts val="600"/>
              </a:spcAft>
            </a:pPr>
            <a:r>
              <a:rPr lang="en-US" sz="400" dirty="0">
                <a:solidFill>
                  <a:schemeClr val="bg1">
                    <a:lumMod val="75000"/>
                  </a:schemeClr>
                </a:solidFill>
                <a:latin typeface="Candara" panose="020E0502030303020204" pitchFamily="34" charset="0"/>
              </a:rPr>
              <a:t>Author is licensed under </a:t>
            </a:r>
            <a:r>
              <a:rPr lang="en-US" sz="400" dirty="0">
                <a:solidFill>
                  <a:schemeClr val="bg1">
                    <a:lumMod val="75000"/>
                  </a:schemeClr>
                </a:solidFill>
                <a:latin typeface="Candara" panose="020E0502030303020204" pitchFamily="34" charset="0"/>
                <a:hlinkClick r:id="rId5" tooltip="https://creativecommons.org/licenses/by-nc-nd/3.0/">
                  <a:extLst>
                    <a:ext uri="{A12FA001-AC4F-418D-AE19-62706E023703}">
                      <ahyp:hlinkClr xmlns:ahyp="http://schemas.microsoft.com/office/drawing/2018/hyperlinkcolor" val="tx"/>
                    </a:ext>
                  </a:extLst>
                </a:hlinkClick>
              </a:rPr>
              <a:t>CC BY-NC-ND</a:t>
            </a:r>
            <a:endParaRPr lang="en-US" sz="400" dirty="0">
              <a:solidFill>
                <a:schemeClr val="bg1">
                  <a:lumMod val="75000"/>
                </a:schemeClr>
              </a:solidFill>
              <a:latin typeface="Candara" panose="020E0502030303020204" pitchFamily="34" charset="0"/>
            </a:endParaRPr>
          </a:p>
        </p:txBody>
      </p:sp>
    </p:spTree>
    <p:extLst>
      <p:ext uri="{BB962C8B-B14F-4D97-AF65-F5344CB8AC3E}">
        <p14:creationId xmlns:p14="http://schemas.microsoft.com/office/powerpoint/2010/main" val="29904078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5A96C91-B815-4865-AB6A-3D1D734B3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4309" y="0"/>
            <a:ext cx="542532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entury Schoolbook" panose="02040604050505020304"/>
              <a:ea typeface="+mn-ea"/>
              <a:cs typeface="+mn-cs"/>
            </a:endParaRPr>
          </a:p>
        </p:txBody>
      </p:sp>
      <p:pic>
        <p:nvPicPr>
          <p:cNvPr id="7" name="Picture 6" descr="Close-up of a holy bible">
            <a:extLst>
              <a:ext uri="{FF2B5EF4-FFF2-40B4-BE49-F238E27FC236}">
                <a16:creationId xmlns:a16="http://schemas.microsoft.com/office/drawing/2014/main" id="{2814D906-B043-3ECF-229F-EF761AA2D299}"/>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38665" r="6142"/>
          <a:stretch/>
        </p:blipFill>
        <p:spPr>
          <a:xfrm>
            <a:off x="20" y="10"/>
            <a:ext cx="3044289" cy="6857990"/>
          </a:xfrm>
          <a:prstGeom prst="rect">
            <a:avLst/>
          </a:prstGeom>
        </p:spPr>
      </p:pic>
      <p:sp>
        <p:nvSpPr>
          <p:cNvPr id="8" name="TextBox 7">
            <a:extLst>
              <a:ext uri="{FF2B5EF4-FFF2-40B4-BE49-F238E27FC236}">
                <a16:creationId xmlns:a16="http://schemas.microsoft.com/office/drawing/2014/main" id="{B4156A44-9382-1661-C6D9-294A89E2DF55}"/>
              </a:ext>
            </a:extLst>
          </p:cNvPr>
          <p:cNvSpPr txBox="1"/>
          <p:nvPr/>
        </p:nvSpPr>
        <p:spPr>
          <a:xfrm>
            <a:off x="160186" y="6657945"/>
            <a:ext cx="2884123" cy="200055"/>
          </a:xfrm>
          <a:prstGeom prst="rect">
            <a:avLst/>
          </a:prstGeom>
          <a:noFill/>
        </p:spPr>
        <p:txBody>
          <a:bodyPr wrap="none" rtlCol="0">
            <a:spAutoFit/>
          </a:bodyPr>
          <a:lstStyle/>
          <a:p>
            <a:pPr algn="r">
              <a:spcAft>
                <a:spcPts val="600"/>
              </a:spcAft>
            </a:pPr>
            <a:r>
              <a:rPr lang="en-US" sz="700" dirty="0">
                <a:solidFill>
                  <a:schemeClr val="tx1">
                    <a:lumMod val="50000"/>
                  </a:schemeClr>
                </a:solidFill>
                <a:hlinkClick r:id="rId4" tooltip="http://www.intrepidlutherans.com/2011/04/differences-between-reformed-and.html">
                  <a:extLst>
                    <a:ext uri="{A12FA001-AC4F-418D-AE19-62706E023703}">
                      <ahyp:hlinkClr xmlns:ahyp="http://schemas.microsoft.com/office/drawing/2018/hyperlinkcolor" val="tx"/>
                    </a:ext>
                  </a:extLst>
                </a:hlinkClick>
              </a:rPr>
              <a:t>This Photo</a:t>
            </a:r>
            <a:r>
              <a:rPr lang="en-US" sz="700" dirty="0">
                <a:solidFill>
                  <a:schemeClr val="tx1">
                    <a:lumMod val="50000"/>
                  </a:schemeClr>
                </a:solidFill>
              </a:rPr>
              <a:t> by Unknown Author is licensed under </a:t>
            </a:r>
            <a:r>
              <a:rPr lang="en-US" sz="700" dirty="0">
                <a:solidFill>
                  <a:schemeClr val="tx1">
                    <a:lumMod val="50000"/>
                  </a:schemeClr>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700" dirty="0">
              <a:solidFill>
                <a:schemeClr val="tx1">
                  <a:lumMod val="50000"/>
                </a:schemeClr>
              </a:solidFill>
            </a:endParaRPr>
          </a:p>
        </p:txBody>
      </p:sp>
      <p:sp>
        <p:nvSpPr>
          <p:cNvPr id="4" name="Title 3">
            <a:extLst>
              <a:ext uri="{FF2B5EF4-FFF2-40B4-BE49-F238E27FC236}">
                <a16:creationId xmlns:a16="http://schemas.microsoft.com/office/drawing/2014/main" id="{77543907-FF26-33CC-1615-39F24E4EC6B6}"/>
              </a:ext>
            </a:extLst>
          </p:cNvPr>
          <p:cNvSpPr>
            <a:spLocks noGrp="1"/>
          </p:cNvSpPr>
          <p:nvPr>
            <p:ph type="ctrTitle"/>
          </p:nvPr>
        </p:nvSpPr>
        <p:spPr>
          <a:xfrm>
            <a:off x="3398076" y="560786"/>
            <a:ext cx="5060712" cy="770302"/>
          </a:xfrm>
        </p:spPr>
        <p:txBody>
          <a:bodyPr anchor="t">
            <a:normAutofit fontScale="90000"/>
          </a:bodyPr>
          <a:lstStyle/>
          <a:p>
            <a:r>
              <a:rPr lang="en-US" sz="6000" b="1" dirty="0">
                <a:latin typeface="Candara" panose="020E0502030303020204" pitchFamily="34" charset="0"/>
              </a:rPr>
              <a:t>CONCLUSION</a:t>
            </a:r>
          </a:p>
        </p:txBody>
      </p:sp>
      <p:sp>
        <p:nvSpPr>
          <p:cNvPr id="5" name="TextBox 4">
            <a:extLst>
              <a:ext uri="{FF2B5EF4-FFF2-40B4-BE49-F238E27FC236}">
                <a16:creationId xmlns:a16="http://schemas.microsoft.com/office/drawing/2014/main" id="{F13D4DD0-AB1F-4E5D-0FBD-AF508A8CB8FE}"/>
              </a:ext>
            </a:extLst>
          </p:cNvPr>
          <p:cNvSpPr txBox="1"/>
          <p:nvPr/>
        </p:nvSpPr>
        <p:spPr>
          <a:xfrm>
            <a:off x="3398076" y="1545025"/>
            <a:ext cx="5399083" cy="4612866"/>
          </a:xfrm>
          <a:prstGeom prst="rect">
            <a:avLst/>
          </a:prstGeom>
          <a:noFill/>
        </p:spPr>
        <p:txBody>
          <a:bodyPr wrap="square" rtlCol="0">
            <a:spAutoFit/>
          </a:bodyPr>
          <a:lstStyle/>
          <a:p>
            <a:pPr>
              <a:lnSpc>
                <a:spcPts val="4000"/>
              </a:lnSpc>
            </a:pPr>
            <a:r>
              <a:rPr lang="en-US" sz="4000" b="1" dirty="0">
                <a:latin typeface="Candara" panose="020E0502030303020204" pitchFamily="34" charset="0"/>
              </a:rPr>
              <a:t>Without the blood of Christ that He shed in His death applied to our sins, we are eternally lost!</a:t>
            </a:r>
          </a:p>
          <a:p>
            <a:pPr>
              <a:lnSpc>
                <a:spcPts val="4000"/>
              </a:lnSpc>
              <a:spcBef>
                <a:spcPts val="3600"/>
              </a:spcBef>
            </a:pPr>
            <a:r>
              <a:rPr lang="en-US" sz="4000" b="1" dirty="0">
                <a:latin typeface="Candara" panose="020E0502030303020204" pitchFamily="34" charset="0"/>
              </a:rPr>
              <a:t>Be saved by the blood of Christ on His terms!</a:t>
            </a:r>
          </a:p>
          <a:p>
            <a:pPr marL="662940" indent="-571500">
              <a:lnSpc>
                <a:spcPts val="3600"/>
              </a:lnSpc>
              <a:buFont typeface="Wingdings" panose="05000000000000000000" pitchFamily="2" charset="2"/>
              <a:buChar char="§"/>
            </a:pPr>
            <a:endParaRPr lang="en-US" sz="3600" b="1" dirty="0">
              <a:latin typeface="Candara" panose="020E0502030303020204" pitchFamily="34" charset="0"/>
            </a:endParaRPr>
          </a:p>
        </p:txBody>
      </p:sp>
      <p:sp>
        <p:nvSpPr>
          <p:cNvPr id="3" name="Slide Number Placeholder 3">
            <a:extLst>
              <a:ext uri="{FF2B5EF4-FFF2-40B4-BE49-F238E27FC236}">
                <a16:creationId xmlns:a16="http://schemas.microsoft.com/office/drawing/2014/main" id="{D172A5D6-8FF5-2491-3904-9008DE4B47CD}"/>
              </a:ext>
            </a:extLst>
          </p:cNvPr>
          <p:cNvSpPr>
            <a:spLocks noGrp="1"/>
          </p:cNvSpPr>
          <p:nvPr>
            <p:ph type="sldNum" sz="quarter" idx="12"/>
          </p:nvPr>
        </p:nvSpPr>
        <p:spPr>
          <a:xfrm>
            <a:off x="8441055" y="6172201"/>
            <a:ext cx="685800" cy="593725"/>
          </a:xfrm>
        </p:spPr>
        <p:txBody>
          <a:bodyPr>
            <a:normAutofit/>
          </a:bodyPr>
          <a:lstStyle/>
          <a:p>
            <a:fld id="{4FAB73BC-B049-4115-A692-8D63A059BFB8}" type="slidenum">
              <a:rPr lang="en-US" sz="2400" smtClean="0">
                <a:latin typeface="Candara" panose="020E0502030303020204" pitchFamily="34" charset="0"/>
              </a:rPr>
              <a:t>18</a:t>
            </a:fld>
            <a:endParaRPr lang="en-US" sz="2400" dirty="0">
              <a:latin typeface="Candara" panose="020E0502030303020204" pitchFamily="34" charset="0"/>
            </a:endParaRPr>
          </a:p>
        </p:txBody>
      </p:sp>
    </p:spTree>
    <p:extLst>
      <p:ext uri="{BB962C8B-B14F-4D97-AF65-F5344CB8AC3E}">
        <p14:creationId xmlns:p14="http://schemas.microsoft.com/office/powerpoint/2010/main" val="10793457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358793"/>
            <a:ext cx="8083321" cy="1015663"/>
          </a:xfrm>
          <a:prstGeom prst="rect">
            <a:avLst/>
          </a:prstGeom>
          <a:solidFill>
            <a:schemeClr val="bg1">
              <a:lumMod val="85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00954" y="432644"/>
            <a:ext cx="721326" cy="557204"/>
          </a:xfrm>
          <a:prstGeom prst="rect">
            <a:avLst/>
          </a:prstGeom>
          <a:noFill/>
        </p:spPr>
        <p:txBody>
          <a:bodyPr wrap="square" rtlCol="0">
            <a:spAutoFit/>
          </a:bodyPr>
          <a:lstStyle/>
          <a:p>
            <a:pPr algn="ctr">
              <a:lnSpc>
                <a:spcPts val="1800"/>
              </a:lnSpc>
            </a:pPr>
            <a:r>
              <a:rPr lang="en-US" i="1" dirty="0">
                <a:latin typeface="Candara" panose="020E0502030303020204" pitchFamily="34" charset="0"/>
              </a:rPr>
              <a:t>Acts </a:t>
            </a:r>
          </a:p>
          <a:p>
            <a:pPr algn="ctr">
              <a:lnSpc>
                <a:spcPts val="1800"/>
              </a:lnSpc>
            </a:pPr>
            <a:r>
              <a:rPr lang="en-US" i="1" dirty="0">
                <a:latin typeface="Candara" panose="020E0502030303020204" pitchFamily="34" charset="0"/>
              </a:rPr>
              <a:t>16:30</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81343"/>
            <a:ext cx="8106552" cy="5066883"/>
          </a:xfrm>
          <a:solidFill>
            <a:schemeClr val="bg1">
              <a:lumMod val="85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spcAft>
                <a:spcPts val="0"/>
              </a:spcAft>
              <a:buClr>
                <a:schemeClr val="bg1"/>
              </a:buClr>
              <a:buNone/>
              <a:defRPr/>
            </a:pPr>
            <a:r>
              <a:rPr lang="en-US" altLang="en-US" sz="3600" b="1" dirty="0">
                <a:effectLst/>
                <a:latin typeface="Candara" panose="020E0502030303020204" pitchFamily="34" charset="0"/>
              </a:rPr>
              <a:t>Alien sinners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Hear the Gospel of Christ </a:t>
            </a:r>
            <a:r>
              <a:rPr lang="en-US" altLang="en-US" sz="2800" i="1" dirty="0">
                <a:effectLst/>
                <a:latin typeface="Candara" panose="020E0502030303020204" pitchFamily="34" charset="0"/>
              </a:rPr>
              <a:t>– Rom. 10:17; Heb. 11:6</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Believe </a:t>
            </a:r>
            <a:r>
              <a:rPr lang="en-US" altLang="en-US" sz="2800" dirty="0">
                <a:latin typeface="Candara" panose="020E0502030303020204" pitchFamily="34" charset="0"/>
              </a:rPr>
              <a:t>the Gospel</a:t>
            </a:r>
            <a:r>
              <a:rPr lang="en-US" altLang="en-US" sz="2800" dirty="0">
                <a:effectLst/>
                <a:latin typeface="Candara" panose="020E0502030303020204" pitchFamily="34" charset="0"/>
              </a:rPr>
              <a:t> </a:t>
            </a:r>
            <a:r>
              <a:rPr lang="en-US" altLang="en-US" sz="2800" i="1" dirty="0">
                <a:effectLst/>
                <a:latin typeface="Candara" panose="020E0502030303020204" pitchFamily="34" charset="0"/>
              </a:rPr>
              <a:t>– John 8:24</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of sin in your life </a:t>
            </a:r>
            <a:r>
              <a:rPr lang="en-US" altLang="en-US" sz="2800" i="1" dirty="0">
                <a:effectLst/>
                <a:latin typeface="Candara" panose="020E0502030303020204" pitchFamily="34" charset="0"/>
              </a:rPr>
              <a:t>– Acts 17:30</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Confess </a:t>
            </a:r>
            <a:r>
              <a:rPr lang="en-US" altLang="en-US" sz="2800" dirty="0">
                <a:latin typeface="Candara" panose="020E0502030303020204" pitchFamily="34" charset="0"/>
              </a:rPr>
              <a:t>that Jesus is</a:t>
            </a:r>
            <a:r>
              <a:rPr lang="en-US" altLang="en-US" sz="2800" dirty="0">
                <a:effectLst/>
                <a:latin typeface="Candara" panose="020E0502030303020204" pitchFamily="34" charset="0"/>
              </a:rPr>
              <a:t> </a:t>
            </a:r>
            <a:r>
              <a:rPr lang="en-US" altLang="en-US" sz="2800" dirty="0">
                <a:latin typeface="Candara" panose="020E0502030303020204" pitchFamily="34" charset="0"/>
              </a:rPr>
              <a:t>the Son of God </a:t>
            </a:r>
            <a:r>
              <a:rPr lang="en-US" altLang="en-US" sz="2800" i="1" dirty="0">
                <a:effectLst/>
                <a:latin typeface="Candara" panose="020E0502030303020204" pitchFamily="34" charset="0"/>
              </a:rPr>
              <a:t>– Matt. 10:32</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 baptized </a:t>
            </a:r>
            <a:r>
              <a:rPr lang="en-US" altLang="en-US" sz="2800" dirty="0">
                <a:latin typeface="Candara" panose="020E0502030303020204" pitchFamily="34" charset="0"/>
              </a:rPr>
              <a:t>to wash away your</a:t>
            </a:r>
            <a:r>
              <a:rPr lang="en-US" altLang="en-US" sz="2800" dirty="0">
                <a:effectLst/>
                <a:latin typeface="Candara" panose="020E0502030303020204" pitchFamily="34" charset="0"/>
              </a:rPr>
              <a:t> sins </a:t>
            </a:r>
            <a:r>
              <a:rPr lang="en-US" altLang="en-US" sz="2800" i="1" dirty="0">
                <a:effectLst/>
                <a:latin typeface="Candara" panose="020E0502030303020204" pitchFamily="34" charset="0"/>
              </a:rPr>
              <a:t>– Acts 2:38</a:t>
            </a:r>
          </a:p>
          <a:p>
            <a:pPr marL="0" lvl="1" indent="0">
              <a:spcBef>
                <a:spcPts val="1200"/>
              </a:spcBef>
              <a:spcAft>
                <a:spcPts val="0"/>
              </a:spcAft>
              <a:buClr>
                <a:schemeClr val="bg1"/>
              </a:buClr>
              <a:buNone/>
              <a:defRPr/>
            </a:pPr>
            <a:r>
              <a:rPr lang="en-US" altLang="en-US" sz="3600" b="1" dirty="0">
                <a:effectLst/>
                <a:latin typeface="Candara" panose="020E0502030303020204" pitchFamily="34" charset="0"/>
              </a:rPr>
              <a:t>An erring child of God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274320" algn="just">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and Pray for Forgiveness </a:t>
            </a:r>
            <a:r>
              <a:rPr lang="en-US" altLang="en-US" sz="2800" i="1" dirty="0">
                <a:effectLst/>
                <a:latin typeface="Candara" panose="020E0502030303020204" pitchFamily="34" charset="0"/>
              </a:rPr>
              <a:t>– 1 John 1:7-9</a:t>
            </a:r>
          </a:p>
          <a:p>
            <a:pPr marL="0" indent="0" algn="just">
              <a:spcBef>
                <a:spcPts val="1200"/>
              </a:spcBef>
              <a:spcAft>
                <a:spcPts val="0"/>
              </a:spcAft>
              <a:buClr>
                <a:schemeClr val="bg1"/>
              </a:buClr>
              <a:buSzPct val="99000"/>
              <a:buNone/>
              <a:defRPr/>
            </a:pPr>
            <a:r>
              <a:rPr lang="en-US" altLang="en-US" sz="3600" b="1" dirty="0">
                <a:latin typeface="Candara" panose="020E0502030303020204" pitchFamily="34" charset="0"/>
              </a:rPr>
              <a:t>Christians</a:t>
            </a:r>
            <a:r>
              <a:rPr lang="en-US" altLang="en-US" sz="3600" b="1" i="1" dirty="0">
                <a:latin typeface="Candara" panose="020E0502030303020204" pitchFamily="34" charset="0"/>
              </a:rPr>
              <a:t> </a:t>
            </a:r>
            <a:r>
              <a:rPr lang="en-US" altLang="en-US" sz="3600" b="1" i="1" u="sng" dirty="0">
                <a:latin typeface="Candara" panose="020E0502030303020204" pitchFamily="34" charset="0"/>
              </a:rPr>
              <a:t>MUST</a:t>
            </a:r>
            <a:r>
              <a:rPr lang="en-US" altLang="en-US" sz="3600" b="1" i="1" dirty="0">
                <a:latin typeface="Candara" panose="020E0502030303020204" pitchFamily="34" charset="0"/>
              </a:rPr>
              <a:t>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27432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Endure sufferings </a:t>
            </a:r>
            <a:r>
              <a:rPr lang="en-US" altLang="en-US" sz="2800" dirty="0">
                <a:latin typeface="Candara" panose="020E0502030303020204" pitchFamily="34" charset="0"/>
              </a:rPr>
              <a:t>to gain the crown </a:t>
            </a:r>
            <a:r>
              <a:rPr lang="en-US" altLang="en-US" sz="2800" i="1" dirty="0">
                <a:latin typeface="Candara" panose="020E0502030303020204" pitchFamily="34" charset="0"/>
              </a:rPr>
              <a:t>– </a:t>
            </a:r>
            <a:r>
              <a:rPr lang="en-US" altLang="en-US" sz="2800" i="1" dirty="0">
                <a:effectLst/>
                <a:latin typeface="Candara" panose="020E0502030303020204" pitchFamily="34" charset="0"/>
              </a:rPr>
              <a:t>Rev. 2:10</a:t>
            </a:r>
          </a:p>
        </p:txBody>
      </p:sp>
      <p:sp>
        <p:nvSpPr>
          <p:cNvPr id="3" name="Slide Number Placeholder 2">
            <a:extLst>
              <a:ext uri="{FF2B5EF4-FFF2-40B4-BE49-F238E27FC236}">
                <a16:creationId xmlns:a16="http://schemas.microsoft.com/office/drawing/2014/main" id="{CC39F5B5-71D6-7447-BFFE-719522563EE0}"/>
              </a:ext>
            </a:extLst>
          </p:cNvPr>
          <p:cNvSpPr>
            <a:spLocks noGrp="1"/>
          </p:cNvSpPr>
          <p:nvPr>
            <p:ph type="sldNum" sz="quarter" idx="12"/>
          </p:nvPr>
        </p:nvSpPr>
        <p:spPr>
          <a:xfrm>
            <a:off x="8542116" y="6228519"/>
            <a:ext cx="685800" cy="707886"/>
          </a:xfrm>
        </p:spPr>
        <p:txBody>
          <a:bodyPr>
            <a:normAutofit/>
          </a:bodyPr>
          <a:lstStyle/>
          <a:p>
            <a:fld id="{4FAB73BC-B049-4115-A692-8D63A059BFB8}" type="slidenum">
              <a:rPr lang="en-US" sz="2400" smtClean="0">
                <a:latin typeface="Candara" panose="020E0502030303020204" pitchFamily="34" charset="0"/>
                <a:cs typeface="Arial" panose="020B0604020202020204" pitchFamily="34" charset="0"/>
              </a:rPr>
              <a:t>19</a:t>
            </a:fld>
            <a:endParaRPr lang="en-US" sz="2400" dirty="0">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920D22C3-21C6-2101-8504-C33F93F2D962}"/>
              </a:ext>
            </a:extLst>
          </p:cNvPr>
          <p:cNvSpPr>
            <a:spLocks noGrp="1" noChangeArrowheads="1"/>
          </p:cNvSpPr>
          <p:nvPr>
            <p:ph type="title"/>
          </p:nvPr>
        </p:nvSpPr>
        <p:spPr>
          <a:xfrm>
            <a:off x="457200" y="304800"/>
            <a:ext cx="7084243" cy="762000"/>
          </a:xfrm>
        </p:spPr>
        <p:txBody>
          <a:bodyPr>
            <a:normAutofit/>
          </a:bodyPr>
          <a:lstStyle/>
          <a:p>
            <a:pPr eaLnBrk="1" hangingPunct="1"/>
            <a:r>
              <a:rPr lang="en-US" altLang="en-US" sz="4400" b="1" dirty="0">
                <a:latin typeface="Candara" panose="020E0502030303020204" pitchFamily="34" charset="0"/>
              </a:rPr>
              <a:t>Hebrews 9:14-15, KJV</a:t>
            </a:r>
          </a:p>
        </p:txBody>
      </p:sp>
      <p:sp>
        <p:nvSpPr>
          <p:cNvPr id="22532" name="Text Box 6">
            <a:extLst>
              <a:ext uri="{FF2B5EF4-FFF2-40B4-BE49-F238E27FC236}">
                <a16:creationId xmlns:a16="http://schemas.microsoft.com/office/drawing/2014/main" id="{35E51AE0-B535-C526-D64B-D0D76898C15F}"/>
              </a:ext>
            </a:extLst>
          </p:cNvPr>
          <p:cNvSpPr txBox="1">
            <a:spLocks noChangeArrowheads="1"/>
          </p:cNvSpPr>
          <p:nvPr/>
        </p:nvSpPr>
        <p:spPr bwMode="auto">
          <a:xfrm>
            <a:off x="914400" y="1676400"/>
            <a:ext cx="716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endParaRPr lang="en-US" altLang="en-US" sz="1800"/>
          </a:p>
        </p:txBody>
      </p:sp>
      <p:sp>
        <p:nvSpPr>
          <p:cNvPr id="2" name="Rectangle 1">
            <a:extLst>
              <a:ext uri="{FF2B5EF4-FFF2-40B4-BE49-F238E27FC236}">
                <a16:creationId xmlns:a16="http://schemas.microsoft.com/office/drawing/2014/main" id="{E064C303-7496-6C75-88EB-263230C0DAA2}"/>
              </a:ext>
            </a:extLst>
          </p:cNvPr>
          <p:cNvSpPr/>
          <p:nvPr/>
        </p:nvSpPr>
        <p:spPr>
          <a:xfrm>
            <a:off x="4106228" y="3956289"/>
            <a:ext cx="3696652" cy="485256"/>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3">
            <a:extLst>
              <a:ext uri="{FF2B5EF4-FFF2-40B4-BE49-F238E27FC236}">
                <a16:creationId xmlns:a16="http://schemas.microsoft.com/office/drawing/2014/main" id="{62BADDDA-D124-206F-210A-051F72C927A6}"/>
              </a:ext>
            </a:extLst>
          </p:cNvPr>
          <p:cNvSpPr>
            <a:spLocks noGrp="1"/>
          </p:cNvSpPr>
          <p:nvPr>
            <p:ph type="sldNum" sz="quarter" idx="12"/>
          </p:nvPr>
        </p:nvSpPr>
        <p:spPr>
          <a:xfrm>
            <a:off x="8441055" y="6172201"/>
            <a:ext cx="685800" cy="593725"/>
          </a:xfrm>
        </p:spPr>
        <p:txBody>
          <a:bodyPr>
            <a:normAutofit/>
          </a:bodyPr>
          <a:lstStyle/>
          <a:p>
            <a:fld id="{4FAB73BC-B049-4115-A692-8D63A059BFB8}" type="slidenum">
              <a:rPr lang="en-US" sz="2400" smtClean="0">
                <a:latin typeface="Candara" panose="020E0502030303020204" pitchFamily="34" charset="0"/>
              </a:rPr>
              <a:t>2</a:t>
            </a:fld>
            <a:endParaRPr lang="en-US" sz="2400" dirty="0">
              <a:latin typeface="Candara" panose="020E0502030303020204" pitchFamily="34" charset="0"/>
            </a:endParaRPr>
          </a:p>
        </p:txBody>
      </p:sp>
      <p:sp>
        <p:nvSpPr>
          <p:cNvPr id="24584" name="Text Box 8">
            <a:extLst>
              <a:ext uri="{FF2B5EF4-FFF2-40B4-BE49-F238E27FC236}">
                <a16:creationId xmlns:a16="http://schemas.microsoft.com/office/drawing/2014/main" id="{2D2F5F1F-F1C8-4EE0-8C14-8931E890E66E}"/>
              </a:ext>
            </a:extLst>
          </p:cNvPr>
          <p:cNvSpPr txBox="1">
            <a:spLocks noChangeArrowheads="1"/>
          </p:cNvSpPr>
          <p:nvPr/>
        </p:nvSpPr>
        <p:spPr bwMode="auto">
          <a:xfrm>
            <a:off x="472966" y="1066800"/>
            <a:ext cx="8427720" cy="5287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nSpc>
                <a:spcPts val="3600"/>
              </a:lnSpc>
              <a:spcBef>
                <a:spcPts val="0"/>
              </a:spcBef>
              <a:buNone/>
            </a:pPr>
            <a:r>
              <a:rPr lang="en-US" sz="3600" b="1" i="1" dirty="0">
                <a:latin typeface="Candara" panose="020E0502030303020204" pitchFamily="34" charset="0"/>
              </a:rPr>
              <a:t>“</a:t>
            </a:r>
            <a:r>
              <a:rPr lang="en-US" sz="3600" b="1" i="1" dirty="0">
                <a:solidFill>
                  <a:schemeClr val="accent1">
                    <a:lumMod val="60000"/>
                    <a:lumOff val="40000"/>
                  </a:schemeClr>
                </a:solidFill>
                <a:latin typeface="Candara" panose="020E0502030303020204" pitchFamily="34" charset="0"/>
              </a:rPr>
              <a:t>14</a:t>
            </a:r>
            <a:r>
              <a:rPr lang="en-US" sz="3600" b="1" i="1" dirty="0">
                <a:latin typeface="Candara" panose="020E0502030303020204" pitchFamily="34" charset="0"/>
              </a:rPr>
              <a:t> how much more shall the blood of Christ, who through the eternal Spirit offered Himself without spot to God, cleanse your conscience from dead works to serve the living God?</a:t>
            </a:r>
          </a:p>
          <a:p>
            <a:pPr>
              <a:lnSpc>
                <a:spcPts val="3600"/>
              </a:lnSpc>
              <a:buNone/>
            </a:pPr>
            <a:r>
              <a:rPr lang="en-US" sz="3600" b="1" i="1" dirty="0">
                <a:solidFill>
                  <a:schemeClr val="accent1">
                    <a:lumMod val="60000"/>
                    <a:lumOff val="40000"/>
                  </a:schemeClr>
                </a:solidFill>
                <a:latin typeface="Candara" panose="020E0502030303020204" pitchFamily="34" charset="0"/>
              </a:rPr>
              <a:t>15</a:t>
            </a:r>
            <a:r>
              <a:rPr lang="en-US" sz="3600" b="1" i="1" dirty="0">
                <a:latin typeface="Candara" panose="020E0502030303020204" pitchFamily="34" charset="0"/>
              </a:rPr>
              <a:t> And for this reason He is the Mediator of the new covenant, by means of death, for the redemption of the transgressions under the first covenant, that those who are called may receive the promise of the eternal inheritance”</a:t>
            </a:r>
            <a:endParaRPr lang="en-US" altLang="en-US" sz="3600" b="1" i="1" dirty="0">
              <a:latin typeface="Candara" panose="020E0502030303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458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8E321-7159-AF59-0D59-5EB7C3590416}"/>
              </a:ext>
            </a:extLst>
          </p:cNvPr>
          <p:cNvSpPr>
            <a:spLocks noGrp="1"/>
          </p:cNvSpPr>
          <p:nvPr>
            <p:ph type="title"/>
          </p:nvPr>
        </p:nvSpPr>
        <p:spPr>
          <a:xfrm>
            <a:off x="475129" y="295965"/>
            <a:ext cx="7731790" cy="763793"/>
          </a:xfrm>
        </p:spPr>
        <p:txBody>
          <a:bodyPr>
            <a:norm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B933D5C6-A1DA-279F-F987-F5035C5DD101}"/>
              </a:ext>
            </a:extLst>
          </p:cNvPr>
          <p:cNvSpPr>
            <a:spLocks noGrp="1"/>
          </p:cNvSpPr>
          <p:nvPr>
            <p:ph idx="1"/>
          </p:nvPr>
        </p:nvSpPr>
        <p:spPr>
          <a:xfrm>
            <a:off x="475128" y="1228164"/>
            <a:ext cx="8455512" cy="5629836"/>
          </a:xfrm>
        </p:spPr>
        <p:txBody>
          <a:bodyPr>
            <a:normAutofit/>
          </a:bodyPr>
          <a:lstStyle/>
          <a:p>
            <a:pPr marL="0" indent="0">
              <a:buNone/>
            </a:pPr>
            <a:r>
              <a:rPr lang="en-US" sz="3600" b="1" dirty="0">
                <a:latin typeface="Candara" panose="020E0502030303020204" pitchFamily="34" charset="0"/>
              </a:rPr>
              <a:t>The life of flesh is in the blood </a:t>
            </a:r>
            <a:r>
              <a:rPr lang="en-US" sz="3600" i="1" dirty="0">
                <a:latin typeface="Candara" panose="020E0502030303020204" pitchFamily="34" charset="0"/>
              </a:rPr>
              <a:t>– Lev. 17:11</a:t>
            </a:r>
          </a:p>
          <a:p>
            <a:pPr marL="0" indent="0">
              <a:lnSpc>
                <a:spcPts val="3600"/>
              </a:lnSpc>
              <a:spcBef>
                <a:spcPts val="1200"/>
              </a:spcBef>
              <a:buNone/>
            </a:pPr>
            <a:r>
              <a:rPr lang="en-US" sz="3600" b="1" dirty="0">
                <a:latin typeface="Candara" panose="020E0502030303020204" pitchFamily="34" charset="0"/>
              </a:rPr>
              <a:t>Blood is essential to life – it transports life giving oxygen and nutrients to all the parts of the body to keep it working</a:t>
            </a:r>
          </a:p>
          <a:p>
            <a:pPr marL="365760" indent="-274320">
              <a:lnSpc>
                <a:spcPts val="3200"/>
              </a:lnSpc>
              <a:spcBef>
                <a:spcPts val="0"/>
              </a:spcBef>
              <a:buFont typeface="Wingdings" panose="05000000000000000000" pitchFamily="2" charset="2"/>
              <a:buChar char="§"/>
            </a:pPr>
            <a:r>
              <a:rPr lang="en-US" sz="3200" dirty="0">
                <a:latin typeface="Candara" panose="020E0502030303020204" pitchFamily="34" charset="0"/>
              </a:rPr>
              <a:t>Regulates body temperature, fights disease</a:t>
            </a:r>
          </a:p>
          <a:p>
            <a:pPr marL="365760" indent="-274320">
              <a:lnSpc>
                <a:spcPts val="3200"/>
              </a:lnSpc>
              <a:spcBef>
                <a:spcPts val="600"/>
              </a:spcBef>
              <a:buFont typeface="Wingdings" panose="05000000000000000000" pitchFamily="2" charset="2"/>
              <a:buChar char="§"/>
            </a:pPr>
            <a:r>
              <a:rPr lang="en-US" sz="3200" dirty="0">
                <a:latin typeface="Candara" panose="020E0502030303020204" pitchFamily="34" charset="0"/>
              </a:rPr>
              <a:t>There is no life without the blood!</a:t>
            </a:r>
          </a:p>
          <a:p>
            <a:pPr marL="0" indent="0">
              <a:lnSpc>
                <a:spcPts val="3600"/>
              </a:lnSpc>
              <a:spcBef>
                <a:spcPts val="1200"/>
              </a:spcBef>
              <a:buNone/>
            </a:pPr>
            <a:r>
              <a:rPr lang="en-US" sz="3600" b="1" dirty="0">
                <a:latin typeface="Candara" panose="020E0502030303020204" pitchFamily="34" charset="0"/>
              </a:rPr>
              <a:t>Without the blood of Christ, we will die </a:t>
            </a:r>
            <a:r>
              <a:rPr lang="en-US" sz="3600" b="1" i="1" dirty="0">
                <a:latin typeface="Candara" panose="020E0502030303020204" pitchFamily="34" charset="0"/>
              </a:rPr>
              <a:t>spiritually</a:t>
            </a:r>
            <a:r>
              <a:rPr lang="en-US" sz="3600" b="1" dirty="0">
                <a:latin typeface="Candara" panose="020E0502030303020204" pitchFamily="34" charset="0"/>
              </a:rPr>
              <a:t> and </a:t>
            </a:r>
            <a:r>
              <a:rPr lang="en-US" sz="3600" b="1" i="1" dirty="0">
                <a:latin typeface="Candara" panose="020E0502030303020204" pitchFamily="34" charset="0"/>
              </a:rPr>
              <a:t>eternally</a:t>
            </a:r>
            <a:r>
              <a:rPr lang="en-US" sz="3600" b="1" dirty="0">
                <a:latin typeface="Candara" panose="020E0502030303020204" pitchFamily="34" charset="0"/>
              </a:rPr>
              <a:t> </a:t>
            </a:r>
            <a:r>
              <a:rPr lang="en-US" sz="3600" i="1" dirty="0">
                <a:latin typeface="Candara" panose="020E0502030303020204" pitchFamily="34" charset="0"/>
              </a:rPr>
              <a:t>– Heb. 9:22</a:t>
            </a:r>
          </a:p>
          <a:p>
            <a:pPr marL="0" indent="0">
              <a:lnSpc>
                <a:spcPts val="3600"/>
              </a:lnSpc>
              <a:spcBef>
                <a:spcPts val="1200"/>
              </a:spcBef>
              <a:buNone/>
            </a:pPr>
            <a:r>
              <a:rPr lang="en-US" sz="3600" b="1" dirty="0">
                <a:latin typeface="Candara" panose="020E0502030303020204" pitchFamily="34" charset="0"/>
              </a:rPr>
              <a:t>All spiritual blessings are </a:t>
            </a:r>
            <a:r>
              <a:rPr lang="en-US" sz="3600" b="1" i="1" dirty="0">
                <a:latin typeface="Candara" panose="020E0502030303020204" pitchFamily="34" charset="0"/>
              </a:rPr>
              <a:t>“in Christ”</a:t>
            </a:r>
          </a:p>
          <a:p>
            <a:pPr marL="365760" indent="-274320">
              <a:lnSpc>
                <a:spcPts val="3200"/>
              </a:lnSpc>
              <a:spcBef>
                <a:spcPts val="0"/>
              </a:spcBef>
              <a:spcAft>
                <a:spcPts val="0"/>
              </a:spcAft>
              <a:buFont typeface="Wingdings" panose="05000000000000000000" pitchFamily="2" charset="2"/>
              <a:buChar char="§"/>
            </a:pPr>
            <a:r>
              <a:rPr lang="en-US" sz="3000" i="1" dirty="0">
                <a:latin typeface="Candara" panose="020E0502030303020204" pitchFamily="34" charset="0"/>
              </a:rPr>
              <a:t>Eph. 1:3</a:t>
            </a:r>
            <a:r>
              <a:rPr lang="en-US" sz="3600" b="1" dirty="0">
                <a:latin typeface="Candara" panose="020E0502030303020204" pitchFamily="34" charset="0"/>
              </a:rPr>
              <a:t> 	</a:t>
            </a:r>
          </a:p>
        </p:txBody>
      </p:sp>
      <p:sp>
        <p:nvSpPr>
          <p:cNvPr id="4" name="Slide Number Placeholder 3">
            <a:extLst>
              <a:ext uri="{FF2B5EF4-FFF2-40B4-BE49-F238E27FC236}">
                <a16:creationId xmlns:a16="http://schemas.microsoft.com/office/drawing/2014/main" id="{F36EB6D2-A398-0141-D999-C1763AA0043B}"/>
              </a:ext>
            </a:extLst>
          </p:cNvPr>
          <p:cNvSpPr>
            <a:spLocks noGrp="1"/>
          </p:cNvSpPr>
          <p:nvPr>
            <p:ph type="sldNum" sz="quarter" idx="12"/>
          </p:nvPr>
        </p:nvSpPr>
        <p:spPr/>
        <p:txBody>
          <a:bodyPr>
            <a:normAutofit/>
          </a:bodyPr>
          <a:lstStyle/>
          <a:p>
            <a:fld id="{4FAB73BC-B049-4115-A692-8D63A059BFB8}" type="slidenum">
              <a:rPr lang="en-US" sz="1800" smtClean="0">
                <a:latin typeface="Candara" panose="020E0502030303020204" pitchFamily="34" charset="0"/>
              </a:rPr>
              <a:t>3</a:t>
            </a:fld>
            <a:endParaRPr lang="en-US" sz="1800" dirty="0">
              <a:latin typeface="Candara" panose="020E0502030303020204" pitchFamily="34" charset="0"/>
            </a:endParaRPr>
          </a:p>
        </p:txBody>
      </p:sp>
    </p:spTree>
    <p:extLst>
      <p:ext uri="{BB962C8B-B14F-4D97-AF65-F5344CB8AC3E}">
        <p14:creationId xmlns:p14="http://schemas.microsoft.com/office/powerpoint/2010/main" val="26771750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8E321-7159-AF59-0D59-5EB7C3590416}"/>
              </a:ext>
            </a:extLst>
          </p:cNvPr>
          <p:cNvSpPr>
            <a:spLocks noGrp="1"/>
          </p:cNvSpPr>
          <p:nvPr>
            <p:ph type="title"/>
          </p:nvPr>
        </p:nvSpPr>
        <p:spPr>
          <a:xfrm>
            <a:off x="475129" y="295965"/>
            <a:ext cx="7731790" cy="763793"/>
          </a:xfrm>
        </p:spPr>
        <p:txBody>
          <a:bodyPr>
            <a:norm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B933D5C6-A1DA-279F-F987-F5035C5DD101}"/>
              </a:ext>
            </a:extLst>
          </p:cNvPr>
          <p:cNvSpPr>
            <a:spLocks noGrp="1"/>
          </p:cNvSpPr>
          <p:nvPr>
            <p:ph idx="1"/>
          </p:nvPr>
        </p:nvSpPr>
        <p:spPr>
          <a:xfrm>
            <a:off x="477567" y="1243931"/>
            <a:ext cx="8340607" cy="4670482"/>
          </a:xfrm>
        </p:spPr>
        <p:txBody>
          <a:bodyPr>
            <a:normAutofit/>
          </a:bodyPr>
          <a:lstStyle/>
          <a:p>
            <a:pPr marL="0" indent="0">
              <a:lnSpc>
                <a:spcPts val="3600"/>
              </a:lnSpc>
              <a:buNone/>
            </a:pPr>
            <a:r>
              <a:rPr lang="en-US" sz="3600" b="1" dirty="0">
                <a:latin typeface="Candara" panose="020E0502030303020204" pitchFamily="34" charset="0"/>
              </a:rPr>
              <a:t>Only obedient believers can be recipients of these spiritual blessings</a:t>
            </a:r>
          </a:p>
          <a:p>
            <a:pPr marL="365760" indent="-274320">
              <a:lnSpc>
                <a:spcPts val="2800"/>
              </a:lnSpc>
              <a:spcBef>
                <a:spcPts val="0"/>
              </a:spcBef>
              <a:buClr>
                <a:schemeClr val="bg1">
                  <a:lumMod val="65000"/>
                </a:schemeClr>
              </a:buClr>
              <a:buSzPct val="100000"/>
              <a:buFont typeface="Wingdings" panose="05000000000000000000" pitchFamily="2" charset="2"/>
              <a:buChar char="§"/>
            </a:pPr>
            <a:r>
              <a:rPr lang="en-US" sz="3200" i="1" dirty="0">
                <a:latin typeface="Candara" panose="020E0502030303020204" pitchFamily="34" charset="0"/>
              </a:rPr>
              <a:t>Col. 1:12-14; Heb. 3:14</a:t>
            </a:r>
          </a:p>
          <a:p>
            <a:pPr marL="0" indent="0">
              <a:lnSpc>
                <a:spcPts val="3600"/>
              </a:lnSpc>
              <a:spcBef>
                <a:spcPts val="1200"/>
              </a:spcBef>
              <a:buNone/>
            </a:pPr>
            <a:r>
              <a:rPr lang="en-US" sz="3600" b="1" dirty="0">
                <a:latin typeface="Candara" panose="020E0502030303020204" pitchFamily="34" charset="0"/>
              </a:rPr>
              <a:t>We must never loose sight of what the blood of Christ – by His death –  made possible and accomplishes for us!</a:t>
            </a:r>
          </a:p>
          <a:p>
            <a:pPr marL="0" indent="0">
              <a:lnSpc>
                <a:spcPts val="3600"/>
              </a:lnSpc>
              <a:spcBef>
                <a:spcPts val="1200"/>
              </a:spcBef>
              <a:buNone/>
            </a:pPr>
            <a:r>
              <a:rPr lang="en-US" sz="3600" b="1" dirty="0">
                <a:latin typeface="Candara" panose="020E0502030303020204" pitchFamily="34" charset="0"/>
              </a:rPr>
              <a:t>Jesus died that we might live </a:t>
            </a:r>
            <a:r>
              <a:rPr lang="en-US" sz="3600" i="1" dirty="0">
                <a:latin typeface="Candara" panose="020E0502030303020204" pitchFamily="34" charset="0"/>
              </a:rPr>
              <a:t>– 1 John 4:9</a:t>
            </a:r>
          </a:p>
          <a:p>
            <a:pPr marL="0" indent="0">
              <a:lnSpc>
                <a:spcPts val="3600"/>
              </a:lnSpc>
              <a:spcBef>
                <a:spcPts val="1200"/>
              </a:spcBef>
              <a:buNone/>
            </a:pPr>
            <a:r>
              <a:rPr lang="en-US" sz="3600" b="1" dirty="0">
                <a:latin typeface="Candara" panose="020E0502030303020204" pitchFamily="34" charset="0"/>
              </a:rPr>
              <a:t>In this lesson, we will consider a number of benefits made possible to all men…</a:t>
            </a:r>
          </a:p>
        </p:txBody>
      </p:sp>
      <p:sp>
        <p:nvSpPr>
          <p:cNvPr id="4" name="Slide Number Placeholder 3">
            <a:extLst>
              <a:ext uri="{FF2B5EF4-FFF2-40B4-BE49-F238E27FC236}">
                <a16:creationId xmlns:a16="http://schemas.microsoft.com/office/drawing/2014/main" id="{F36EB6D2-A398-0141-D999-C1763AA0043B}"/>
              </a:ext>
            </a:extLst>
          </p:cNvPr>
          <p:cNvSpPr>
            <a:spLocks noGrp="1"/>
          </p:cNvSpPr>
          <p:nvPr>
            <p:ph type="sldNum" sz="quarter" idx="12"/>
          </p:nvPr>
        </p:nvSpPr>
        <p:spPr/>
        <p:txBody>
          <a:bodyPr>
            <a:normAutofit/>
          </a:bodyPr>
          <a:lstStyle/>
          <a:p>
            <a:fld id="{4FAB73BC-B049-4115-A692-8D63A059BFB8}" type="slidenum">
              <a:rPr lang="en-US" sz="2400" smtClean="0">
                <a:latin typeface="Candara" panose="020E0502030303020204" pitchFamily="34" charset="0"/>
              </a:rPr>
              <a:t>4</a:t>
            </a:fld>
            <a:endParaRPr lang="en-US" sz="2400" dirty="0">
              <a:latin typeface="Candara" panose="020E0502030303020204" pitchFamily="34" charset="0"/>
            </a:endParaRPr>
          </a:p>
        </p:txBody>
      </p:sp>
      <p:sp>
        <p:nvSpPr>
          <p:cNvPr id="5" name="TextBox 4">
            <a:extLst>
              <a:ext uri="{FF2B5EF4-FFF2-40B4-BE49-F238E27FC236}">
                <a16:creationId xmlns:a16="http://schemas.microsoft.com/office/drawing/2014/main" id="{3CA29C7A-D60A-9F1E-4388-6B3D315BE999}"/>
              </a:ext>
            </a:extLst>
          </p:cNvPr>
          <p:cNvSpPr txBox="1"/>
          <p:nvPr/>
        </p:nvSpPr>
        <p:spPr>
          <a:xfrm>
            <a:off x="1807800" y="5898647"/>
            <a:ext cx="5528399" cy="675457"/>
          </a:xfrm>
          <a:prstGeom prst="rect">
            <a:avLst/>
          </a:prstGeom>
          <a:solidFill>
            <a:schemeClr val="accent1">
              <a:lumMod val="20000"/>
              <a:lumOff val="80000"/>
            </a:schemeClr>
          </a:solidFill>
          <a:effectLst>
            <a:outerShdw blurRad="254000" dist="266700" dir="2040000" algn="tl" rotWithShape="0">
              <a:prstClr val="black">
                <a:alpha val="40000"/>
              </a:prstClr>
            </a:outerShdw>
          </a:effectLst>
        </p:spPr>
        <p:txBody>
          <a:bodyPr wrap="none" lIns="0" tIns="0" rIns="0" bIns="0" rtlCol="0" anchor="b">
            <a:noAutofit/>
          </a:bodyPr>
          <a:lstStyle/>
          <a:p>
            <a:pPr algn="ctr"/>
            <a:r>
              <a:rPr lang="en-US" sz="4800" b="1" i="1" dirty="0">
                <a:solidFill>
                  <a:srgbClr val="FF0000"/>
                </a:solidFill>
                <a:latin typeface="Candara" panose="020E0502030303020204" pitchFamily="34" charset="0"/>
              </a:rPr>
              <a:t>“by means of death</a:t>
            </a:r>
            <a:r>
              <a:rPr lang="en-US" sz="4800" i="1" dirty="0">
                <a:solidFill>
                  <a:srgbClr val="FF0000"/>
                </a:solidFill>
                <a:latin typeface="Candara" panose="020E0502030303020204" pitchFamily="34" charset="0"/>
              </a:rPr>
              <a:t>”</a:t>
            </a:r>
          </a:p>
        </p:txBody>
      </p:sp>
    </p:spTree>
    <p:extLst>
      <p:ext uri="{BB962C8B-B14F-4D97-AF65-F5344CB8AC3E}">
        <p14:creationId xmlns:p14="http://schemas.microsoft.com/office/powerpoint/2010/main" val="16221642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barn(outVertical)">
                                      <p:cBhvr>
                                        <p:cTn id="4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818D3-EFC0-7194-1FDF-14B68ABD692B}"/>
              </a:ext>
            </a:extLst>
          </p:cNvPr>
          <p:cNvSpPr>
            <a:spLocks noGrp="1"/>
          </p:cNvSpPr>
          <p:nvPr>
            <p:ph type="title"/>
          </p:nvPr>
        </p:nvSpPr>
        <p:spPr>
          <a:xfrm>
            <a:off x="426720" y="242344"/>
            <a:ext cx="8244840" cy="896919"/>
          </a:xfrm>
        </p:spPr>
        <p:txBody>
          <a:bodyPr anchor="ctr">
            <a:normAutofit/>
          </a:bodyPr>
          <a:lstStyle/>
          <a:p>
            <a:r>
              <a:rPr lang="en-US" sz="4400" b="1" dirty="0">
                <a:solidFill>
                  <a:srgbClr val="FF0000"/>
                </a:solidFill>
                <a:latin typeface="Candara" panose="020E0502030303020204" pitchFamily="34" charset="0"/>
              </a:rPr>
              <a:t>Blood in God’s Redemptive Plan</a:t>
            </a:r>
            <a:endParaRPr lang="en-US" sz="2700" i="1" dirty="0">
              <a:latin typeface="Candara" panose="020E0502030303020204" pitchFamily="34" charset="0"/>
            </a:endParaRPr>
          </a:p>
        </p:txBody>
      </p:sp>
      <p:sp>
        <p:nvSpPr>
          <p:cNvPr id="3" name="Content Placeholder 2">
            <a:extLst>
              <a:ext uri="{FF2B5EF4-FFF2-40B4-BE49-F238E27FC236}">
                <a16:creationId xmlns:a16="http://schemas.microsoft.com/office/drawing/2014/main" id="{0F9BF5A6-A0E7-B3DE-F4B1-A3B876B3347C}"/>
              </a:ext>
            </a:extLst>
          </p:cNvPr>
          <p:cNvSpPr>
            <a:spLocks noGrp="1"/>
          </p:cNvSpPr>
          <p:nvPr>
            <p:ph idx="1"/>
          </p:nvPr>
        </p:nvSpPr>
        <p:spPr>
          <a:xfrm>
            <a:off x="472440" y="1139263"/>
            <a:ext cx="8351520" cy="5476393"/>
          </a:xfrm>
        </p:spPr>
        <p:txBody>
          <a:bodyPr>
            <a:normAutofit/>
          </a:bodyPr>
          <a:lstStyle/>
          <a:p>
            <a:pPr marL="0" indent="0">
              <a:spcBef>
                <a:spcPts val="0"/>
              </a:spcBef>
              <a:spcAft>
                <a:spcPts val="0"/>
              </a:spcAft>
              <a:buNone/>
            </a:pPr>
            <a:r>
              <a:rPr lang="en-US" sz="3600" b="1" dirty="0">
                <a:latin typeface="Candara" panose="020E0502030303020204" pitchFamily="34" charset="0"/>
              </a:rPr>
              <a:t>It represents life </a:t>
            </a:r>
            <a:r>
              <a:rPr lang="en-US" sz="3600" i="1" dirty="0">
                <a:latin typeface="Candara" panose="020E0502030303020204" pitchFamily="34" charset="0"/>
              </a:rPr>
              <a:t>– Gen. 9:4; Lev. 17:10-12</a:t>
            </a:r>
          </a:p>
          <a:p>
            <a:pPr marL="365760" indent="-274320">
              <a:spcBef>
                <a:spcPts val="0"/>
              </a:spcBef>
              <a:spcAft>
                <a:spcPts val="0"/>
              </a:spcAft>
              <a:buClr>
                <a:schemeClr val="bg1">
                  <a:lumMod val="65000"/>
                </a:schemeClr>
              </a:buClr>
              <a:buSzPct val="100000"/>
              <a:buFont typeface="Wingdings" panose="05000000000000000000" pitchFamily="2" charset="2"/>
              <a:buChar char="§"/>
            </a:pPr>
            <a:r>
              <a:rPr lang="en-US" sz="3200" dirty="0">
                <a:latin typeface="Candara" panose="020E0502030303020204" pitchFamily="34" charset="0"/>
              </a:rPr>
              <a:t>Blood atoned – A life had to be sacrificed</a:t>
            </a:r>
            <a:endParaRPr lang="en-US" sz="3200" i="1" dirty="0">
              <a:latin typeface="Candara" panose="020E0502030303020204" pitchFamily="34" charset="0"/>
            </a:endParaRPr>
          </a:p>
          <a:p>
            <a:pPr marL="0" indent="0">
              <a:lnSpc>
                <a:spcPts val="3600"/>
              </a:lnSpc>
              <a:spcBef>
                <a:spcPts val="1200"/>
              </a:spcBef>
              <a:spcAft>
                <a:spcPts val="0"/>
              </a:spcAft>
              <a:buClr>
                <a:schemeClr val="bg1">
                  <a:lumMod val="65000"/>
                </a:schemeClr>
              </a:buClr>
              <a:buSzPct val="100000"/>
              <a:buNone/>
            </a:pPr>
            <a:r>
              <a:rPr lang="en-US" sz="3600" b="1" dirty="0">
                <a:latin typeface="Candara" panose="020E0502030303020204" pitchFamily="34" charset="0"/>
              </a:rPr>
              <a:t>In the OT God taught there was no remission without the giving of life </a:t>
            </a:r>
            <a:r>
              <a:rPr lang="en-US" sz="3600" dirty="0">
                <a:latin typeface="Candara" panose="020E0502030303020204" pitchFamily="34" charset="0"/>
              </a:rPr>
              <a:t>(shedding of blood) </a:t>
            </a:r>
            <a:r>
              <a:rPr lang="en-US" sz="3600" i="1" dirty="0">
                <a:latin typeface="Candara" panose="020E0502030303020204" pitchFamily="34" charset="0"/>
              </a:rPr>
              <a:t>– Heb. 9:22</a:t>
            </a:r>
          </a:p>
          <a:p>
            <a:pPr marL="365760"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200" u="sng" dirty="0">
                <a:latin typeface="Candara" panose="020E0502030303020204" pitchFamily="34" charset="0"/>
              </a:rPr>
              <a:t>Patriarchal age</a:t>
            </a:r>
            <a:r>
              <a:rPr lang="en-US" sz="3200" dirty="0">
                <a:latin typeface="Candara" panose="020E0502030303020204" pitchFamily="34" charset="0"/>
              </a:rPr>
              <a:t> </a:t>
            </a:r>
            <a:r>
              <a:rPr lang="en-US" sz="3200" i="1" dirty="0">
                <a:latin typeface="Candara" panose="020E0502030303020204" pitchFamily="34" charset="0"/>
              </a:rPr>
              <a:t>– Gen. 4:3-4; cf. Heb. 11:4</a:t>
            </a:r>
          </a:p>
          <a:p>
            <a:pPr marL="365760"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200" u="sng" dirty="0">
                <a:latin typeface="Candara" panose="020E0502030303020204" pitchFamily="34" charset="0"/>
              </a:rPr>
              <a:t>Mosaic Age</a:t>
            </a:r>
          </a:p>
          <a:p>
            <a:pPr marL="731520" lvl="1" indent="-274320">
              <a:lnSpc>
                <a:spcPts val="3600"/>
              </a:lnSpc>
              <a:spcBef>
                <a:spcPts val="0"/>
              </a:spcBef>
              <a:spcAft>
                <a:spcPts val="0"/>
              </a:spcAft>
              <a:buClr>
                <a:schemeClr val="bg1">
                  <a:lumMod val="65000"/>
                </a:schemeClr>
              </a:buClr>
              <a:buSzPct val="100000"/>
              <a:buFont typeface="Wingdings" panose="05000000000000000000" pitchFamily="2" charset="2"/>
              <a:buChar char="§"/>
            </a:pPr>
            <a:r>
              <a:rPr lang="en-US" sz="3000" dirty="0">
                <a:latin typeface="Candara" panose="020E0502030303020204" pitchFamily="34" charset="0"/>
              </a:rPr>
              <a:t>Blood brought deliverance – </a:t>
            </a:r>
            <a:r>
              <a:rPr lang="en-US" sz="3000" i="1" dirty="0">
                <a:latin typeface="Candara" panose="020E0502030303020204" pitchFamily="34" charset="0"/>
              </a:rPr>
              <a:t>Ex0. 12:7, 13 </a:t>
            </a:r>
          </a:p>
          <a:p>
            <a:pPr marL="640080" lvl="1" indent="-274320">
              <a:lnSpc>
                <a:spcPts val="3600"/>
              </a:lnSpc>
              <a:spcBef>
                <a:spcPts val="0"/>
              </a:spcBef>
              <a:spcAft>
                <a:spcPts val="0"/>
              </a:spcAft>
              <a:buClr>
                <a:schemeClr val="bg1">
                  <a:lumMod val="65000"/>
                </a:schemeClr>
              </a:buClr>
              <a:buSzPct val="100000"/>
              <a:buFont typeface="Wingdings" panose="05000000000000000000" pitchFamily="2" charset="2"/>
              <a:buChar char="§"/>
            </a:pPr>
            <a:r>
              <a:rPr lang="en-US" sz="3000" dirty="0">
                <a:latin typeface="Candara" panose="020E0502030303020204" pitchFamily="34" charset="0"/>
              </a:rPr>
              <a:t>Dedicated and sustained the covenant </a:t>
            </a:r>
          </a:p>
          <a:p>
            <a:pPr marL="914400" lvl="2" indent="-274320">
              <a:lnSpc>
                <a:spcPts val="2800"/>
              </a:lnSpc>
              <a:spcBef>
                <a:spcPts val="0"/>
              </a:spcBef>
              <a:spcAft>
                <a:spcPts val="0"/>
              </a:spcAft>
              <a:buClr>
                <a:schemeClr val="bg1">
                  <a:lumMod val="65000"/>
                </a:schemeClr>
              </a:buClr>
              <a:buSzPct val="100000"/>
              <a:buFont typeface="Wingdings" panose="05000000000000000000" pitchFamily="2" charset="2"/>
              <a:buChar char="§"/>
            </a:pPr>
            <a:r>
              <a:rPr lang="en-US" sz="2800" i="1" dirty="0">
                <a:latin typeface="Candara" panose="020E0502030303020204" pitchFamily="34" charset="0"/>
              </a:rPr>
              <a:t>Heb. 9:18-22</a:t>
            </a:r>
          </a:p>
          <a:p>
            <a:pPr marL="91440" indent="0">
              <a:spcBef>
                <a:spcPts val="0"/>
              </a:spcBef>
              <a:spcAft>
                <a:spcPts val="0"/>
              </a:spcAft>
              <a:buClr>
                <a:schemeClr val="bg1">
                  <a:lumMod val="65000"/>
                </a:schemeClr>
              </a:buClr>
              <a:buSzPct val="100000"/>
              <a:buNone/>
            </a:pPr>
            <a:endParaRPr lang="en-US" sz="3200" b="1"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DE5BCE13-578F-1A52-41F7-C80D0688F8A9}"/>
              </a:ext>
            </a:extLst>
          </p:cNvPr>
          <p:cNvSpPr>
            <a:spLocks noGrp="1"/>
          </p:cNvSpPr>
          <p:nvPr>
            <p:ph type="sldNum" sz="quarter" idx="12"/>
          </p:nvPr>
        </p:nvSpPr>
        <p:spPr/>
        <p:txBody>
          <a:bodyPr>
            <a:normAutofit/>
          </a:bodyPr>
          <a:lstStyle/>
          <a:p>
            <a:fld id="{4FAB73BC-B049-4115-A692-8D63A059BFB8}" type="slidenum">
              <a:rPr lang="en-US" sz="2400" smtClean="0">
                <a:latin typeface="Candara" panose="020E0502030303020204" pitchFamily="34" charset="0"/>
              </a:rPr>
              <a:t>5</a:t>
            </a:fld>
            <a:endParaRPr lang="en-US" sz="2400" dirty="0">
              <a:latin typeface="Candara" panose="020E0502030303020204" pitchFamily="34" charset="0"/>
            </a:endParaRPr>
          </a:p>
        </p:txBody>
      </p:sp>
    </p:spTree>
    <p:extLst>
      <p:ext uri="{BB962C8B-B14F-4D97-AF65-F5344CB8AC3E}">
        <p14:creationId xmlns:p14="http://schemas.microsoft.com/office/powerpoint/2010/main" val="3795757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Effect transition="in" filter="fade">
                                      <p:cBhvr>
                                        <p:cTn id="59" dur="1000"/>
                                        <p:tgtEl>
                                          <p:spTgt spid="3">
                                            <p:txEl>
                                              <p:pRg st="7" end="7"/>
                                            </p:txEl>
                                          </p:spTgt>
                                        </p:tgtEl>
                                      </p:cBhvr>
                                    </p:animEffect>
                                    <p:anim calcmode="lin" valueType="num">
                                      <p:cBhvr>
                                        <p:cTn id="6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818D3-EFC0-7194-1FDF-14B68ABD692B}"/>
              </a:ext>
            </a:extLst>
          </p:cNvPr>
          <p:cNvSpPr>
            <a:spLocks noGrp="1"/>
          </p:cNvSpPr>
          <p:nvPr>
            <p:ph type="title"/>
          </p:nvPr>
        </p:nvSpPr>
        <p:spPr>
          <a:xfrm>
            <a:off x="426720" y="242344"/>
            <a:ext cx="8503920" cy="896919"/>
          </a:xfrm>
        </p:spPr>
        <p:txBody>
          <a:bodyPr anchor="ctr">
            <a:normAutofit/>
          </a:bodyPr>
          <a:lstStyle/>
          <a:p>
            <a:r>
              <a:rPr lang="en-US" sz="4400" b="1" dirty="0">
                <a:solidFill>
                  <a:srgbClr val="FF0000"/>
                </a:solidFill>
                <a:latin typeface="Candara" panose="020E0502030303020204" pitchFamily="34" charset="0"/>
              </a:rPr>
              <a:t>Blood in God’s Redemptive Plan</a:t>
            </a:r>
            <a:endParaRPr lang="en-US" sz="2700" i="1" dirty="0">
              <a:latin typeface="Candara" panose="020E0502030303020204" pitchFamily="34" charset="0"/>
            </a:endParaRPr>
          </a:p>
        </p:txBody>
      </p:sp>
      <p:sp>
        <p:nvSpPr>
          <p:cNvPr id="3" name="Content Placeholder 2">
            <a:extLst>
              <a:ext uri="{FF2B5EF4-FFF2-40B4-BE49-F238E27FC236}">
                <a16:creationId xmlns:a16="http://schemas.microsoft.com/office/drawing/2014/main" id="{0F9BF5A6-A0E7-B3DE-F4B1-A3B876B3347C}"/>
              </a:ext>
            </a:extLst>
          </p:cNvPr>
          <p:cNvSpPr>
            <a:spLocks noGrp="1"/>
          </p:cNvSpPr>
          <p:nvPr>
            <p:ph idx="1"/>
          </p:nvPr>
        </p:nvSpPr>
        <p:spPr>
          <a:xfrm>
            <a:off x="472439" y="1139263"/>
            <a:ext cx="8654416" cy="5718737"/>
          </a:xfrm>
        </p:spPr>
        <p:txBody>
          <a:bodyPr>
            <a:normAutofit/>
          </a:bodyPr>
          <a:lstStyle/>
          <a:p>
            <a:pPr marL="0" indent="0">
              <a:spcBef>
                <a:spcPts val="0"/>
              </a:spcBef>
              <a:spcAft>
                <a:spcPts val="0"/>
              </a:spcAft>
              <a:buNone/>
            </a:pPr>
            <a:r>
              <a:rPr lang="en-US" sz="3600" b="1" dirty="0">
                <a:latin typeface="Candara" panose="020E0502030303020204" pitchFamily="34" charset="0"/>
              </a:rPr>
              <a:t>Animal blood could not take away sin</a:t>
            </a:r>
            <a:endParaRPr lang="en-US" sz="3600" i="1" dirty="0">
              <a:latin typeface="Candara" panose="020E0502030303020204" pitchFamily="34" charset="0"/>
            </a:endParaRPr>
          </a:p>
          <a:p>
            <a:pPr marL="365760" indent="-274320">
              <a:lnSpc>
                <a:spcPts val="3200"/>
              </a:lnSpc>
              <a:spcBef>
                <a:spcPts val="0"/>
              </a:spcBef>
              <a:spcAft>
                <a:spcPts val="0"/>
              </a:spcAft>
              <a:buClr>
                <a:schemeClr val="bg1">
                  <a:lumMod val="65000"/>
                </a:schemeClr>
              </a:buClr>
              <a:buSzPct val="100000"/>
              <a:buFont typeface="Wingdings" panose="05000000000000000000" pitchFamily="2" charset="2"/>
              <a:buChar char="§"/>
            </a:pPr>
            <a:r>
              <a:rPr lang="en-US" sz="3200" i="1" dirty="0">
                <a:latin typeface="Candara" panose="020E0502030303020204" pitchFamily="34" charset="0"/>
              </a:rPr>
              <a:t>Heb. 10:1-4</a:t>
            </a:r>
          </a:p>
          <a:p>
            <a:pPr marL="0" indent="0">
              <a:lnSpc>
                <a:spcPts val="3600"/>
              </a:lnSpc>
              <a:spcBef>
                <a:spcPts val="1200"/>
              </a:spcBef>
              <a:spcAft>
                <a:spcPts val="0"/>
              </a:spcAft>
              <a:buClr>
                <a:schemeClr val="bg1">
                  <a:lumMod val="65000"/>
                </a:schemeClr>
              </a:buClr>
              <a:buSzPct val="100000"/>
              <a:buNone/>
            </a:pPr>
            <a:r>
              <a:rPr lang="en-US" sz="3600" b="1" dirty="0">
                <a:latin typeface="Candara" panose="020E0502030303020204" pitchFamily="34" charset="0"/>
              </a:rPr>
              <a:t>Purposes of animal blood included…</a:t>
            </a:r>
          </a:p>
          <a:p>
            <a:pPr marL="365760" indent="-274320">
              <a:lnSpc>
                <a:spcPts val="3600"/>
              </a:lnSpc>
              <a:spcBef>
                <a:spcPts val="0"/>
              </a:spcBef>
              <a:spcAft>
                <a:spcPts val="0"/>
              </a:spcAft>
              <a:buClr>
                <a:schemeClr val="bg1">
                  <a:lumMod val="65000"/>
                </a:schemeClr>
              </a:buClr>
              <a:buSzPct val="100000"/>
              <a:buFont typeface="Wingdings" panose="05000000000000000000" pitchFamily="2" charset="2"/>
              <a:buChar char="§"/>
            </a:pPr>
            <a:r>
              <a:rPr lang="en-US" sz="3200" dirty="0">
                <a:latin typeface="Candara" panose="020E0502030303020204" pitchFamily="34" charset="0"/>
              </a:rPr>
              <a:t>Being a shadow of Christ’s sacrifice – </a:t>
            </a:r>
            <a:r>
              <a:rPr lang="en-US" sz="3200" i="1" dirty="0">
                <a:latin typeface="Candara" panose="020E0502030303020204" pitchFamily="34" charset="0"/>
              </a:rPr>
              <a:t>10:1</a:t>
            </a:r>
          </a:p>
          <a:p>
            <a:pPr marL="365760" indent="-274320">
              <a:lnSpc>
                <a:spcPts val="3600"/>
              </a:lnSpc>
              <a:spcBef>
                <a:spcPts val="0"/>
              </a:spcBef>
              <a:spcAft>
                <a:spcPts val="0"/>
              </a:spcAft>
              <a:buClr>
                <a:schemeClr val="bg1">
                  <a:lumMod val="65000"/>
                </a:schemeClr>
              </a:buClr>
              <a:buSzPct val="100000"/>
              <a:buFont typeface="Wingdings" panose="05000000000000000000" pitchFamily="2" charset="2"/>
              <a:buChar char="§"/>
            </a:pPr>
            <a:r>
              <a:rPr lang="en-US" sz="3200" dirty="0">
                <a:latin typeface="Candara" panose="020E0502030303020204" pitchFamily="34" charset="0"/>
              </a:rPr>
              <a:t>To bring remembrance of sin </a:t>
            </a:r>
            <a:r>
              <a:rPr lang="en-US" sz="3200" i="1" dirty="0">
                <a:latin typeface="Candara" panose="020E0502030303020204" pitchFamily="34" charset="0"/>
              </a:rPr>
              <a:t>– 10:2-3</a:t>
            </a:r>
          </a:p>
          <a:p>
            <a:pPr marL="365760" indent="-274320">
              <a:lnSpc>
                <a:spcPts val="3600"/>
              </a:lnSpc>
              <a:spcBef>
                <a:spcPts val="0"/>
              </a:spcBef>
              <a:spcAft>
                <a:spcPts val="0"/>
              </a:spcAft>
              <a:buClr>
                <a:schemeClr val="bg1">
                  <a:lumMod val="65000"/>
                </a:schemeClr>
              </a:buClr>
              <a:buSzPct val="100000"/>
              <a:buFont typeface="Wingdings" panose="05000000000000000000" pitchFamily="2" charset="2"/>
              <a:buChar char="§"/>
            </a:pPr>
            <a:r>
              <a:rPr lang="en-US" sz="3200" dirty="0">
                <a:latin typeface="Candara" panose="020E0502030303020204" pitchFamily="34" charset="0"/>
              </a:rPr>
              <a:t>It demonstrated the faith of the offeror </a:t>
            </a:r>
            <a:r>
              <a:rPr lang="en-US" sz="3200" i="1" dirty="0">
                <a:latin typeface="Candara" panose="020E0502030303020204" pitchFamily="34" charset="0"/>
              </a:rPr>
              <a:t>– 10:3</a:t>
            </a:r>
          </a:p>
          <a:p>
            <a:pPr marL="0" indent="0">
              <a:lnSpc>
                <a:spcPts val="3600"/>
              </a:lnSpc>
              <a:spcBef>
                <a:spcPts val="1200"/>
              </a:spcBef>
              <a:spcAft>
                <a:spcPts val="0"/>
              </a:spcAft>
              <a:buClr>
                <a:schemeClr val="bg1">
                  <a:lumMod val="65000"/>
                </a:schemeClr>
              </a:buClr>
              <a:buSzPct val="100000"/>
              <a:buNone/>
            </a:pPr>
            <a:r>
              <a:rPr lang="en-US" sz="3600" b="1" dirty="0">
                <a:latin typeface="Candara" panose="020E0502030303020204" pitchFamily="34" charset="0"/>
              </a:rPr>
              <a:t>Christs’ blood has been offered…</a:t>
            </a:r>
          </a:p>
          <a:p>
            <a:pPr marL="365760" indent="-274320">
              <a:lnSpc>
                <a:spcPts val="3200"/>
              </a:lnSpc>
              <a:spcBef>
                <a:spcPts val="0"/>
              </a:spcBef>
              <a:spcAft>
                <a:spcPts val="0"/>
              </a:spcAft>
              <a:buClr>
                <a:schemeClr val="bg1">
                  <a:lumMod val="65000"/>
                </a:schemeClr>
              </a:buClr>
              <a:buSzPct val="100000"/>
              <a:buFont typeface="Wingdings" panose="05000000000000000000" pitchFamily="2" charset="2"/>
              <a:buChar char="§"/>
            </a:pPr>
            <a:r>
              <a:rPr lang="en-US" sz="3200" dirty="0">
                <a:latin typeface="Candara" panose="020E0502030303020204" pitchFamily="34" charset="0"/>
              </a:rPr>
              <a:t>For all mankind </a:t>
            </a:r>
            <a:r>
              <a:rPr lang="en-US" sz="3200" i="1" dirty="0">
                <a:latin typeface="Candara" panose="020E0502030303020204" pitchFamily="34" charset="0"/>
              </a:rPr>
              <a:t>– Heb. 2:9</a:t>
            </a:r>
          </a:p>
          <a:p>
            <a:pPr marL="365760" indent="-274320">
              <a:lnSpc>
                <a:spcPts val="3200"/>
              </a:lnSpc>
              <a:spcBef>
                <a:spcPts val="0"/>
              </a:spcBef>
              <a:spcAft>
                <a:spcPts val="0"/>
              </a:spcAft>
              <a:buClr>
                <a:schemeClr val="bg1">
                  <a:lumMod val="65000"/>
                </a:schemeClr>
              </a:buClr>
              <a:buSzPct val="100000"/>
              <a:buFont typeface="Wingdings" panose="05000000000000000000" pitchFamily="2" charset="2"/>
              <a:buChar char="§"/>
            </a:pPr>
            <a:r>
              <a:rPr lang="en-US" sz="3200" dirty="0">
                <a:latin typeface="Candara" panose="020E0502030303020204" pitchFamily="34" charset="0"/>
              </a:rPr>
              <a:t>He gave His life (death) – offered His Own blood – by means of death – the blood of the covenant – the shedding of blood remits</a:t>
            </a:r>
          </a:p>
          <a:p>
            <a:pPr marL="640080" lvl="1" indent="-274320">
              <a:lnSpc>
                <a:spcPts val="3200"/>
              </a:lnSpc>
              <a:spcBef>
                <a:spcPts val="0"/>
              </a:spcBef>
              <a:spcAft>
                <a:spcPts val="0"/>
              </a:spcAft>
              <a:buClr>
                <a:schemeClr val="bg1">
                  <a:lumMod val="65000"/>
                </a:schemeClr>
              </a:buClr>
              <a:buSzPct val="100000"/>
              <a:buFont typeface="Wingdings" panose="05000000000000000000" pitchFamily="2" charset="2"/>
              <a:buChar char="§"/>
            </a:pPr>
            <a:r>
              <a:rPr lang="en-US" sz="3000" i="1" dirty="0">
                <a:latin typeface="Candara" panose="020E0502030303020204" pitchFamily="34" charset="0"/>
              </a:rPr>
              <a:t>Heb. 9:12-15, 20-22</a:t>
            </a:r>
          </a:p>
          <a:p>
            <a:pPr marL="365760" indent="-274320">
              <a:lnSpc>
                <a:spcPts val="3600"/>
              </a:lnSpc>
              <a:spcBef>
                <a:spcPts val="0"/>
              </a:spcBef>
              <a:spcAft>
                <a:spcPts val="0"/>
              </a:spcAft>
              <a:buClr>
                <a:schemeClr val="bg1">
                  <a:lumMod val="65000"/>
                </a:schemeClr>
              </a:buClr>
              <a:buSzPct val="100000"/>
              <a:buFont typeface="Wingdings" panose="05000000000000000000" pitchFamily="2" charset="2"/>
              <a:buChar char="§"/>
            </a:pPr>
            <a:endParaRPr lang="en-US" sz="3200" i="1" dirty="0">
              <a:latin typeface="Candara" panose="020E0502030303020204" pitchFamily="34" charset="0"/>
            </a:endParaRPr>
          </a:p>
          <a:p>
            <a:pPr marL="91440" indent="0">
              <a:spcBef>
                <a:spcPts val="0"/>
              </a:spcBef>
              <a:spcAft>
                <a:spcPts val="0"/>
              </a:spcAft>
              <a:buClr>
                <a:schemeClr val="bg1">
                  <a:lumMod val="65000"/>
                </a:schemeClr>
              </a:buClr>
              <a:buSzPct val="100000"/>
              <a:buNone/>
            </a:pPr>
            <a:endParaRPr lang="en-US" sz="3200" b="1"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DE5BCE13-578F-1A52-41F7-C80D0688F8A9}"/>
              </a:ext>
            </a:extLst>
          </p:cNvPr>
          <p:cNvSpPr>
            <a:spLocks noGrp="1"/>
          </p:cNvSpPr>
          <p:nvPr>
            <p:ph type="sldNum" sz="quarter" idx="12"/>
          </p:nvPr>
        </p:nvSpPr>
        <p:spPr/>
        <p:txBody>
          <a:bodyPr>
            <a:normAutofit/>
          </a:bodyPr>
          <a:lstStyle/>
          <a:p>
            <a:fld id="{4FAB73BC-B049-4115-A692-8D63A059BFB8}" type="slidenum">
              <a:rPr lang="en-US" sz="2000" smtClean="0">
                <a:latin typeface="Candara" panose="020E0502030303020204" pitchFamily="34" charset="0"/>
              </a:rPr>
              <a:t>6</a:t>
            </a:fld>
            <a:endParaRPr lang="en-US" sz="2000" dirty="0">
              <a:latin typeface="Candara" panose="020E0502030303020204" pitchFamily="34" charset="0"/>
            </a:endParaRPr>
          </a:p>
        </p:txBody>
      </p:sp>
    </p:spTree>
    <p:extLst>
      <p:ext uri="{BB962C8B-B14F-4D97-AF65-F5344CB8AC3E}">
        <p14:creationId xmlns:p14="http://schemas.microsoft.com/office/powerpoint/2010/main" val="3189796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48B8D-7A59-42A4-A61B-B66E6063DD0D}"/>
              </a:ext>
            </a:extLst>
          </p:cNvPr>
          <p:cNvSpPr>
            <a:spLocks noGrp="1"/>
          </p:cNvSpPr>
          <p:nvPr>
            <p:ph type="ctrTitle"/>
          </p:nvPr>
        </p:nvSpPr>
        <p:spPr>
          <a:xfrm>
            <a:off x="3488960" y="758952"/>
            <a:ext cx="4742639" cy="4041648"/>
          </a:xfrm>
        </p:spPr>
        <p:txBody>
          <a:bodyPr>
            <a:normAutofit/>
          </a:bodyPr>
          <a:lstStyle/>
          <a:p>
            <a:r>
              <a:rPr lang="en-US" sz="6100" b="1" i="1" dirty="0">
                <a:latin typeface="Candara" panose="020E0502030303020204" pitchFamily="34" charset="0"/>
                <a:cs typeface="Arial" panose="020B0604020202020204" pitchFamily="34" charset="0"/>
              </a:rPr>
              <a:t>The Benefits Made Possible “</a:t>
            </a:r>
            <a:r>
              <a:rPr lang="en-US" sz="6100" b="1" i="1" u="sng" dirty="0">
                <a:latin typeface="Candara" panose="020E0502030303020204" pitchFamily="34" charset="0"/>
                <a:cs typeface="Arial" panose="020B0604020202020204" pitchFamily="34" charset="0"/>
              </a:rPr>
              <a:t>By Means of Death</a:t>
            </a:r>
            <a:r>
              <a:rPr lang="en-US" sz="6100" b="1" i="1" dirty="0">
                <a:latin typeface="Candara" panose="020E0502030303020204" pitchFamily="34" charset="0"/>
                <a:cs typeface="Arial" panose="020B0604020202020204" pitchFamily="34" charset="0"/>
              </a:rPr>
              <a:t>”</a:t>
            </a:r>
          </a:p>
        </p:txBody>
      </p:sp>
      <p:sp>
        <p:nvSpPr>
          <p:cNvPr id="8" name="Rectangle 7">
            <a:extLst>
              <a:ext uri="{FF2B5EF4-FFF2-40B4-BE49-F238E27FC236}">
                <a16:creationId xmlns:a16="http://schemas.microsoft.com/office/drawing/2014/main" id="{A0F80B31-D942-4321-A7CC-3FF24C30A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67627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7DE213B-0A4F-4E9E-9153-8B0C2D046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77476" y="0"/>
            <a:ext cx="342900" cy="6858000"/>
          </a:xfrm>
          <a:prstGeom prst="rect">
            <a:avLst/>
          </a:prstGeom>
          <a:solidFill>
            <a:schemeClr val="accent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Slide Number Placeholder 3">
            <a:extLst>
              <a:ext uri="{FF2B5EF4-FFF2-40B4-BE49-F238E27FC236}">
                <a16:creationId xmlns:a16="http://schemas.microsoft.com/office/drawing/2014/main" id="{3C2091C2-61E5-DF62-AE23-4EFFDF66477E}"/>
              </a:ext>
            </a:extLst>
          </p:cNvPr>
          <p:cNvSpPr>
            <a:spLocks noGrp="1"/>
          </p:cNvSpPr>
          <p:nvPr>
            <p:ph type="sldNum" sz="quarter" idx="12"/>
          </p:nvPr>
        </p:nvSpPr>
        <p:spPr>
          <a:xfrm>
            <a:off x="8469630" y="6172200"/>
            <a:ext cx="685800" cy="593725"/>
          </a:xfrm>
        </p:spPr>
        <p:txBody>
          <a:bodyPr>
            <a:normAutofit/>
          </a:bodyPr>
          <a:lstStyle/>
          <a:p>
            <a:pPr>
              <a:spcAft>
                <a:spcPts val="600"/>
              </a:spcAft>
            </a:pPr>
            <a:fld id="{4FAB73BC-B049-4115-A692-8D63A059BFB8}" type="slidenum">
              <a:rPr lang="en-US" sz="2400" smtClean="0">
                <a:latin typeface="Candara" panose="020E0502030303020204" pitchFamily="34" charset="0"/>
              </a:rPr>
              <a:pPr>
                <a:spcAft>
                  <a:spcPts val="600"/>
                </a:spcAft>
              </a:pPr>
              <a:t>7</a:t>
            </a:fld>
            <a:endParaRPr lang="en-US" sz="2400" dirty="0">
              <a:latin typeface="Candara" panose="020E0502030303020204" pitchFamily="34" charset="0"/>
            </a:endParaRPr>
          </a:p>
        </p:txBody>
      </p:sp>
    </p:spTree>
    <p:extLst>
      <p:ext uri="{BB962C8B-B14F-4D97-AF65-F5344CB8AC3E}">
        <p14:creationId xmlns:p14="http://schemas.microsoft.com/office/powerpoint/2010/main" val="23842558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BF5A6-A0E7-B3DE-F4B1-A3B876B3347C}"/>
              </a:ext>
            </a:extLst>
          </p:cNvPr>
          <p:cNvSpPr>
            <a:spLocks noGrp="1"/>
          </p:cNvSpPr>
          <p:nvPr>
            <p:ph idx="1"/>
          </p:nvPr>
        </p:nvSpPr>
        <p:spPr>
          <a:xfrm>
            <a:off x="946404" y="380999"/>
            <a:ext cx="8180452" cy="6234657"/>
          </a:xfrm>
        </p:spPr>
        <p:txBody>
          <a:bodyPr>
            <a:normAutofit/>
          </a:bodyPr>
          <a:lstStyle/>
          <a:p>
            <a:pPr marL="0" indent="0">
              <a:spcBef>
                <a:spcPts val="0"/>
              </a:spcBef>
              <a:spcAft>
                <a:spcPts val="0"/>
              </a:spcAft>
              <a:buNone/>
            </a:pPr>
            <a:r>
              <a:rPr lang="en-US" sz="4400" b="1" dirty="0">
                <a:solidFill>
                  <a:srgbClr val="FF0000"/>
                </a:solidFill>
                <a:latin typeface="Candara" panose="020E0502030303020204" pitchFamily="34" charset="0"/>
              </a:rPr>
              <a:t>The New Covenant Dedicated</a:t>
            </a:r>
          </a:p>
          <a:p>
            <a:pPr marL="365760" indent="-274320">
              <a:lnSpc>
                <a:spcPts val="3600"/>
              </a:lnSpc>
              <a:spcBef>
                <a:spcPts val="0"/>
              </a:spcBef>
              <a:spcAft>
                <a:spcPts val="0"/>
              </a:spcAft>
              <a:buClr>
                <a:schemeClr val="bg1">
                  <a:lumMod val="65000"/>
                </a:schemeClr>
              </a:buClr>
              <a:buSzPct val="100000"/>
              <a:buFont typeface="Wingdings" panose="05000000000000000000" pitchFamily="2" charset="2"/>
              <a:buChar char="§"/>
            </a:pPr>
            <a:r>
              <a:rPr lang="en-US" sz="3600" dirty="0">
                <a:latin typeface="Candara" panose="020E0502030303020204" pitchFamily="34" charset="0"/>
              </a:rPr>
              <a:t>Authority and blessing of the new covenant initiated – </a:t>
            </a:r>
            <a:r>
              <a:rPr lang="en-US" sz="3600" i="1" dirty="0">
                <a:latin typeface="Candara" panose="020E0502030303020204" pitchFamily="34" charset="0"/>
              </a:rPr>
              <a:t>Matt. 26:28</a:t>
            </a:r>
          </a:p>
          <a:p>
            <a:pPr marL="548640" lvl="1" indent="-274320">
              <a:spcBef>
                <a:spcPts val="0"/>
              </a:spcBef>
              <a:spcAft>
                <a:spcPts val="0"/>
              </a:spcAft>
              <a:buClr>
                <a:schemeClr val="bg1">
                  <a:lumMod val="65000"/>
                </a:schemeClr>
              </a:buClr>
              <a:buSzPct val="100000"/>
              <a:buFont typeface="Wingdings" panose="05000000000000000000" pitchFamily="2" charset="2"/>
              <a:buChar char="§"/>
            </a:pPr>
            <a:r>
              <a:rPr lang="en-US" sz="3200" i="1" dirty="0">
                <a:latin typeface="Candara" panose="020E0502030303020204" pitchFamily="34" charset="0"/>
              </a:rPr>
              <a:t>Heb. 9:15-17</a:t>
            </a:r>
          </a:p>
          <a:p>
            <a:pPr marL="365760" lvl="1" indent="-274320">
              <a:lnSpc>
                <a:spcPts val="3600"/>
              </a:lnSpc>
              <a:spcBef>
                <a:spcPts val="1200"/>
              </a:spcBef>
              <a:spcAft>
                <a:spcPts val="0"/>
              </a:spcAft>
              <a:buClr>
                <a:schemeClr val="bg1">
                  <a:lumMod val="65000"/>
                </a:schemeClr>
              </a:buClr>
              <a:buSzPct val="100000"/>
              <a:buFont typeface="Wingdings" panose="05000000000000000000" pitchFamily="2" charset="2"/>
              <a:buChar char="§"/>
            </a:pPr>
            <a:r>
              <a:rPr lang="en-US" sz="3600" dirty="0">
                <a:latin typeface="Candara" panose="020E0502030303020204" pitchFamily="34" charset="0"/>
              </a:rPr>
              <a:t>The terms and blessings were declared on Pentecost – </a:t>
            </a:r>
            <a:r>
              <a:rPr lang="en-US" sz="3600" i="1" dirty="0">
                <a:latin typeface="Candara" panose="020E0502030303020204" pitchFamily="34" charset="0"/>
              </a:rPr>
              <a:t>Acts 2</a:t>
            </a:r>
          </a:p>
          <a:p>
            <a:pPr marL="0" lvl="1" indent="0">
              <a:lnSpc>
                <a:spcPts val="4000"/>
              </a:lnSpc>
              <a:spcBef>
                <a:spcPts val="2400"/>
              </a:spcBef>
              <a:spcAft>
                <a:spcPts val="0"/>
              </a:spcAft>
              <a:buClr>
                <a:schemeClr val="bg1">
                  <a:lumMod val="65000"/>
                </a:schemeClr>
              </a:buClr>
              <a:buSzPct val="100000"/>
              <a:buNone/>
            </a:pPr>
            <a:r>
              <a:rPr lang="en-US" sz="4400" b="1" dirty="0">
                <a:solidFill>
                  <a:srgbClr val="FF0000"/>
                </a:solidFill>
                <a:latin typeface="Candara" panose="020E0502030303020204" pitchFamily="34" charset="0"/>
              </a:rPr>
              <a:t>Sins Are Taken Away </a:t>
            </a:r>
            <a:r>
              <a:rPr lang="en-US" sz="4400" dirty="0">
                <a:solidFill>
                  <a:srgbClr val="FF0000"/>
                </a:solidFill>
                <a:latin typeface="Candara" panose="020E0502030303020204" pitchFamily="34" charset="0"/>
              </a:rPr>
              <a:t>(Remission)</a:t>
            </a:r>
          </a:p>
          <a:p>
            <a:pPr marL="365760" lvl="1"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600" dirty="0">
                <a:solidFill>
                  <a:schemeClr val="tx1"/>
                </a:solidFill>
                <a:latin typeface="Candara" panose="020E0502030303020204" pitchFamily="34" charset="0"/>
              </a:rPr>
              <a:t>By</a:t>
            </a:r>
            <a:r>
              <a:rPr lang="en-US" sz="3600" i="1" dirty="0">
                <a:solidFill>
                  <a:schemeClr val="tx1"/>
                </a:solidFill>
                <a:latin typeface="Candara" panose="020E0502030303020204" pitchFamily="34" charset="0"/>
              </a:rPr>
              <a:t> </a:t>
            </a:r>
            <a:r>
              <a:rPr lang="en-US" sz="3600" b="1" i="1" dirty="0">
                <a:solidFill>
                  <a:schemeClr val="tx1"/>
                </a:solidFill>
                <a:latin typeface="Candara" panose="020E0502030303020204" pitchFamily="34" charset="0"/>
              </a:rPr>
              <a:t>“the Lamb of God” </a:t>
            </a:r>
            <a:r>
              <a:rPr lang="en-US" sz="3600" i="1" dirty="0">
                <a:solidFill>
                  <a:schemeClr val="tx1"/>
                </a:solidFill>
                <a:latin typeface="Candara" panose="020E0502030303020204" pitchFamily="34" charset="0"/>
              </a:rPr>
              <a:t>– John 1:29</a:t>
            </a:r>
          </a:p>
          <a:p>
            <a:pPr marL="640080" lvl="2"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200" b="1" i="1" dirty="0">
                <a:solidFill>
                  <a:schemeClr val="tx1"/>
                </a:solidFill>
                <a:latin typeface="Candara" panose="020E0502030303020204" pitchFamily="34" charset="0"/>
              </a:rPr>
              <a:t>“without spot or blemish” </a:t>
            </a:r>
            <a:r>
              <a:rPr lang="en-US" sz="3200" i="1" dirty="0">
                <a:solidFill>
                  <a:schemeClr val="tx1"/>
                </a:solidFill>
                <a:latin typeface="Candara" panose="020E0502030303020204" pitchFamily="34" charset="0"/>
              </a:rPr>
              <a:t>– 1 Peter 1:19 </a:t>
            </a:r>
          </a:p>
          <a:p>
            <a:pPr marL="365760" lvl="1" indent="-274320">
              <a:lnSpc>
                <a:spcPts val="3600"/>
              </a:lnSpc>
              <a:spcBef>
                <a:spcPts val="600"/>
              </a:spcBef>
              <a:spcAft>
                <a:spcPts val="0"/>
              </a:spcAft>
              <a:buClr>
                <a:schemeClr val="bg1">
                  <a:lumMod val="65000"/>
                </a:schemeClr>
              </a:buClr>
              <a:buSzPct val="100000"/>
              <a:buFont typeface="Wingdings" panose="05000000000000000000" pitchFamily="2" charset="2"/>
              <a:buChar char="§"/>
            </a:pPr>
            <a:r>
              <a:rPr lang="en-US" sz="3600" i="1" dirty="0">
                <a:solidFill>
                  <a:schemeClr val="tx1"/>
                </a:solidFill>
                <a:latin typeface="Candara" panose="020E0502030303020204" pitchFamily="34" charset="0"/>
              </a:rPr>
              <a:t>Heb. 9:22; 10:17-18; Acts 2:38; Matt. 26:28</a:t>
            </a:r>
          </a:p>
        </p:txBody>
      </p:sp>
      <p:sp>
        <p:nvSpPr>
          <p:cNvPr id="5" name="Arrow: Bent 4">
            <a:extLst>
              <a:ext uri="{FF2B5EF4-FFF2-40B4-BE49-F238E27FC236}">
                <a16:creationId xmlns:a16="http://schemas.microsoft.com/office/drawing/2014/main" id="{1EA92B69-A35B-A0EF-4599-B14807F7E86E}"/>
              </a:ext>
            </a:extLst>
          </p:cNvPr>
          <p:cNvSpPr/>
          <p:nvPr/>
        </p:nvSpPr>
        <p:spPr bwMode="auto">
          <a:xfrm>
            <a:off x="370799" y="603574"/>
            <a:ext cx="533400" cy="609600"/>
          </a:xfrm>
          <a:prstGeom prst="bentArrow">
            <a:avLst>
              <a:gd name="adj1" fmla="val 25000"/>
              <a:gd name="adj2" fmla="val 25000"/>
              <a:gd name="adj3" fmla="val 25000"/>
              <a:gd name="adj4" fmla="val 43750"/>
            </a:avLst>
          </a:prstGeom>
          <a:solidFill>
            <a:srgbClr val="FF0000"/>
          </a:solidFill>
          <a:ln w="9525" cap="flat" cmpd="sng" algn="ctr">
            <a:noFill/>
            <a:prstDash val="solid"/>
            <a:round/>
            <a:headEnd type="none" w="med" len="med"/>
            <a:tailEnd type="none" w="med" len="med"/>
          </a:ln>
          <a:effectLst>
            <a:outerShdw dist="35921" dir="2700000" algn="ctr" rotWithShape="0">
              <a:schemeClr val="bg2"/>
            </a:outerShdw>
          </a:effectLst>
        </p:spPr>
        <p:txBody>
          <a:bodyPr/>
          <a:lstStyle/>
          <a:p>
            <a:pPr>
              <a:defRPr/>
            </a:pPr>
            <a:endParaRPr lang="en-US">
              <a:solidFill>
                <a:srgbClr val="FF0000"/>
              </a:solidFill>
            </a:endParaRPr>
          </a:p>
        </p:txBody>
      </p:sp>
      <p:sp>
        <p:nvSpPr>
          <p:cNvPr id="6" name="Rectangle 5">
            <a:extLst>
              <a:ext uri="{FF2B5EF4-FFF2-40B4-BE49-F238E27FC236}">
                <a16:creationId xmlns:a16="http://schemas.microsoft.com/office/drawing/2014/main" id="{00B990F1-A673-A61A-7C7F-0FE090D873F9}"/>
              </a:ext>
            </a:extLst>
          </p:cNvPr>
          <p:cNvSpPr/>
          <p:nvPr/>
        </p:nvSpPr>
        <p:spPr>
          <a:xfrm rot="16200000">
            <a:off x="-2350643" y="3517324"/>
            <a:ext cx="5532284" cy="830997"/>
          </a:xfrm>
          <a:prstGeom prst="rect">
            <a:avLst/>
          </a:prstGeom>
          <a:noFill/>
        </p:spPr>
        <p:txBody>
          <a:bodyPr wrap="none" lIns="91440" tIns="45720" rIns="91440" bIns="45720">
            <a:spAutoFit/>
          </a:bodyPr>
          <a:lstStyle/>
          <a:p>
            <a:pPr algn="ctr"/>
            <a:r>
              <a:rPr lang="en-US" sz="4800" b="1" i="1" cap="none" spc="0" dirty="0">
                <a:ln w="0"/>
                <a:solidFill>
                  <a:srgbClr val="FF0000"/>
                </a:solidFill>
                <a:effectLst>
                  <a:outerShdw blurRad="38100" dist="19050" dir="2700000" algn="tl" rotWithShape="0">
                    <a:schemeClr val="dk1">
                      <a:alpha val="40000"/>
                    </a:schemeClr>
                  </a:outerShdw>
                </a:effectLst>
                <a:latin typeface="Candara" panose="020E0502030303020204" pitchFamily="34" charset="0"/>
              </a:rPr>
              <a:t>“by means of death”</a:t>
            </a:r>
          </a:p>
        </p:txBody>
      </p:sp>
      <p:sp>
        <p:nvSpPr>
          <p:cNvPr id="4" name="Slide Number Placeholder 3">
            <a:extLst>
              <a:ext uri="{FF2B5EF4-FFF2-40B4-BE49-F238E27FC236}">
                <a16:creationId xmlns:a16="http://schemas.microsoft.com/office/drawing/2014/main" id="{DE5BCE13-578F-1A52-41F7-C80D0688F8A9}"/>
              </a:ext>
            </a:extLst>
          </p:cNvPr>
          <p:cNvSpPr>
            <a:spLocks noGrp="1"/>
          </p:cNvSpPr>
          <p:nvPr>
            <p:ph type="sldNum" sz="quarter" idx="12"/>
          </p:nvPr>
        </p:nvSpPr>
        <p:spPr/>
        <p:txBody>
          <a:bodyPr>
            <a:normAutofit/>
          </a:bodyPr>
          <a:lstStyle/>
          <a:p>
            <a:fld id="{4FAB73BC-B049-4115-A692-8D63A059BFB8}" type="slidenum">
              <a:rPr lang="en-US" sz="2400" smtClean="0">
                <a:latin typeface="Candara" panose="020E0502030303020204" pitchFamily="34" charset="0"/>
              </a:rPr>
              <a:t>8</a:t>
            </a:fld>
            <a:endParaRPr lang="en-US" sz="2400" dirty="0">
              <a:latin typeface="Candara" panose="020E0502030303020204" pitchFamily="34" charset="0"/>
            </a:endParaRPr>
          </a:p>
        </p:txBody>
      </p:sp>
    </p:spTree>
    <p:extLst>
      <p:ext uri="{BB962C8B-B14F-4D97-AF65-F5344CB8AC3E}">
        <p14:creationId xmlns:p14="http://schemas.microsoft.com/office/powerpoint/2010/main" val="41698552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9423"/>
            <a:ext cx="8229600" cy="1318338"/>
          </a:xfrm>
          <a:solidFill>
            <a:srgbClr val="FF0000"/>
          </a:solidFill>
        </p:spPr>
        <p:txBody>
          <a:bodyPr anchor="ctr">
            <a:normAutofit/>
          </a:bodyPr>
          <a:lstStyle/>
          <a:p>
            <a:pPr algn="ctr"/>
            <a:r>
              <a:rPr lang="en-US" sz="6600" b="1" i="1" dirty="0">
                <a:solidFill>
                  <a:schemeClr val="bg1"/>
                </a:solidFill>
                <a:latin typeface="Candara" panose="020E0502030303020204" pitchFamily="34" charset="0"/>
              </a:rPr>
              <a:t>“FOR the remission”</a:t>
            </a:r>
            <a:endParaRPr lang="en-US" sz="6600" b="1" dirty="0">
              <a:solidFill>
                <a:schemeClr val="bg1"/>
              </a:solidFill>
              <a:latin typeface="Candara" panose="020E0502030303020204" pitchFamily="34" charset="0"/>
            </a:endParaRPr>
          </a:p>
        </p:txBody>
      </p:sp>
      <p:sp>
        <p:nvSpPr>
          <p:cNvPr id="4" name="Slide Number Placeholder 3"/>
          <p:cNvSpPr>
            <a:spLocks noGrp="1"/>
          </p:cNvSpPr>
          <p:nvPr>
            <p:ph type="sldNum" sz="quarter" idx="12"/>
          </p:nvPr>
        </p:nvSpPr>
        <p:spPr/>
        <p:txBody>
          <a:bodyPr>
            <a:normAutofit/>
          </a:bodyPr>
          <a:lstStyle/>
          <a:p>
            <a:fld id="{FF4222FF-FCEB-4F94-8F66-13DE98967A6B}" type="slidenum">
              <a:rPr lang="en-US" sz="2400" smtClean="0">
                <a:latin typeface="Candara" panose="020E0502030303020204" pitchFamily="34" charset="0"/>
              </a:rPr>
              <a:t>9</a:t>
            </a:fld>
            <a:endParaRPr lang="en-US" sz="2400" dirty="0">
              <a:latin typeface="Candara" panose="020E0502030303020204" pitchFamily="34" charset="0"/>
            </a:endParaRPr>
          </a:p>
        </p:txBody>
      </p:sp>
      <p:sp>
        <p:nvSpPr>
          <p:cNvPr id="5" name="Oval 4">
            <a:extLst>
              <a:ext uri="{FF2B5EF4-FFF2-40B4-BE49-F238E27FC236}">
                <a16:creationId xmlns:a16="http://schemas.microsoft.com/office/drawing/2014/main" id="{54C4B991-0637-4A66-8564-0B462DA428E4}"/>
              </a:ext>
            </a:extLst>
          </p:cNvPr>
          <p:cNvSpPr/>
          <p:nvPr/>
        </p:nvSpPr>
        <p:spPr>
          <a:xfrm>
            <a:off x="4493239" y="1847130"/>
            <a:ext cx="3124200" cy="410570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p>
        </p:txBody>
      </p:sp>
      <p:sp>
        <p:nvSpPr>
          <p:cNvPr id="6" name="TextBox 5">
            <a:extLst>
              <a:ext uri="{FF2B5EF4-FFF2-40B4-BE49-F238E27FC236}">
                <a16:creationId xmlns:a16="http://schemas.microsoft.com/office/drawing/2014/main" id="{E8F1EBDA-1706-45E1-834F-D9C0AC4A932E}"/>
              </a:ext>
            </a:extLst>
          </p:cNvPr>
          <p:cNvSpPr txBox="1"/>
          <p:nvPr/>
        </p:nvSpPr>
        <p:spPr>
          <a:xfrm>
            <a:off x="4572000" y="2501668"/>
            <a:ext cx="3110552" cy="1947584"/>
          </a:xfrm>
          <a:prstGeom prst="rect">
            <a:avLst/>
          </a:prstGeom>
          <a:noFill/>
        </p:spPr>
        <p:txBody>
          <a:bodyPr wrap="square" rtlCol="0">
            <a:spAutoFit/>
          </a:bodyPr>
          <a:lstStyle/>
          <a:p>
            <a:pPr algn="ctr">
              <a:lnSpc>
                <a:spcPts val="4800"/>
              </a:lnSpc>
            </a:pPr>
            <a:r>
              <a:rPr lang="en-US" sz="4800" b="1" i="1" dirty="0">
                <a:solidFill>
                  <a:schemeClr val="bg1"/>
                </a:solidFill>
                <a:latin typeface="Candara" panose="020E0502030303020204" pitchFamily="34" charset="0"/>
              </a:rPr>
              <a:t>“</a:t>
            </a:r>
            <a:r>
              <a:rPr lang="en-US" sz="4800" b="1" i="1" u="sng" dirty="0">
                <a:solidFill>
                  <a:schemeClr val="bg1"/>
                </a:solidFill>
                <a:latin typeface="Candara" panose="020E0502030303020204" pitchFamily="34" charset="0"/>
              </a:rPr>
              <a:t>FOR</a:t>
            </a:r>
            <a:r>
              <a:rPr lang="en-US" sz="4800" b="1" i="1" dirty="0">
                <a:solidFill>
                  <a:schemeClr val="bg1"/>
                </a:solidFill>
                <a:latin typeface="Candara" panose="020E0502030303020204" pitchFamily="34" charset="0"/>
              </a:rPr>
              <a:t> the remission of sins”</a:t>
            </a:r>
          </a:p>
        </p:txBody>
      </p:sp>
      <p:sp>
        <p:nvSpPr>
          <p:cNvPr id="7" name="TextBox 6">
            <a:extLst>
              <a:ext uri="{FF2B5EF4-FFF2-40B4-BE49-F238E27FC236}">
                <a16:creationId xmlns:a16="http://schemas.microsoft.com/office/drawing/2014/main" id="{5B1BAC60-DD36-4A38-BB27-0DB91A2D19F4}"/>
              </a:ext>
            </a:extLst>
          </p:cNvPr>
          <p:cNvSpPr txBox="1"/>
          <p:nvPr/>
        </p:nvSpPr>
        <p:spPr>
          <a:xfrm>
            <a:off x="4756202" y="4449252"/>
            <a:ext cx="2624350" cy="954107"/>
          </a:xfrm>
          <a:prstGeom prst="rect">
            <a:avLst/>
          </a:prstGeom>
          <a:noFill/>
        </p:spPr>
        <p:txBody>
          <a:bodyPr wrap="square" rtlCol="0">
            <a:spAutoFit/>
          </a:bodyPr>
          <a:lstStyle/>
          <a:p>
            <a:pPr algn="ctr"/>
            <a:r>
              <a:rPr lang="el-GR" sz="2800" i="1" dirty="0">
                <a:solidFill>
                  <a:schemeClr val="bg1"/>
                </a:solidFill>
                <a:latin typeface="Candara" panose="020E0502030303020204" pitchFamily="34" charset="0"/>
              </a:rPr>
              <a:t>εἰς ἄφεσιν ἁμαρτιῶν</a:t>
            </a:r>
            <a:endParaRPr lang="en-US" sz="2800" i="1" dirty="0">
              <a:solidFill>
                <a:schemeClr val="bg1"/>
              </a:solidFill>
              <a:latin typeface="Candara" panose="020E0502030303020204" pitchFamily="34" charset="0"/>
            </a:endParaRPr>
          </a:p>
        </p:txBody>
      </p:sp>
      <p:sp>
        <p:nvSpPr>
          <p:cNvPr id="9" name="TextBox 8">
            <a:extLst>
              <a:ext uri="{FF2B5EF4-FFF2-40B4-BE49-F238E27FC236}">
                <a16:creationId xmlns:a16="http://schemas.microsoft.com/office/drawing/2014/main" id="{7208A082-8751-475B-BFAE-1CDF5D0F17CC}"/>
              </a:ext>
            </a:extLst>
          </p:cNvPr>
          <p:cNvSpPr txBox="1"/>
          <p:nvPr/>
        </p:nvSpPr>
        <p:spPr>
          <a:xfrm>
            <a:off x="457200" y="1801416"/>
            <a:ext cx="3124200" cy="1077218"/>
          </a:xfrm>
          <a:prstGeom prst="rect">
            <a:avLst/>
          </a:prstGeom>
          <a:noFill/>
        </p:spPr>
        <p:txBody>
          <a:bodyPr wrap="square" rtlCol="0">
            <a:spAutoFit/>
          </a:bodyPr>
          <a:lstStyle/>
          <a:p>
            <a:pPr algn="ctr"/>
            <a:r>
              <a:rPr lang="en-US" sz="4000" b="1" i="1" dirty="0">
                <a:latin typeface="Candara" panose="020E0502030303020204" pitchFamily="34" charset="0"/>
                <a:cs typeface="Arial" panose="020B0604020202020204" pitchFamily="34" charset="0"/>
              </a:rPr>
              <a:t>Blood Shed</a:t>
            </a:r>
          </a:p>
          <a:p>
            <a:pPr algn="ctr"/>
            <a:r>
              <a:rPr lang="en-US" sz="2400" i="1" dirty="0">
                <a:latin typeface="Candara" panose="020E0502030303020204" pitchFamily="34" charset="0"/>
              </a:rPr>
              <a:t>Matt. 26:28</a:t>
            </a:r>
          </a:p>
        </p:txBody>
      </p:sp>
      <p:sp>
        <p:nvSpPr>
          <p:cNvPr id="10" name="TextBox 9">
            <a:extLst>
              <a:ext uri="{FF2B5EF4-FFF2-40B4-BE49-F238E27FC236}">
                <a16:creationId xmlns:a16="http://schemas.microsoft.com/office/drawing/2014/main" id="{C58E61CA-3BDA-483D-9CEE-4B1309D85374}"/>
              </a:ext>
            </a:extLst>
          </p:cNvPr>
          <p:cNvSpPr txBox="1"/>
          <p:nvPr/>
        </p:nvSpPr>
        <p:spPr>
          <a:xfrm>
            <a:off x="342900" y="4801584"/>
            <a:ext cx="3352800" cy="1487587"/>
          </a:xfrm>
          <a:prstGeom prst="rect">
            <a:avLst/>
          </a:prstGeom>
          <a:noFill/>
        </p:spPr>
        <p:txBody>
          <a:bodyPr wrap="square" rtlCol="0">
            <a:spAutoFit/>
          </a:bodyPr>
          <a:lstStyle/>
          <a:p>
            <a:pPr algn="ctr">
              <a:lnSpc>
                <a:spcPts val="4000"/>
              </a:lnSpc>
            </a:pPr>
            <a:r>
              <a:rPr lang="en-US" sz="4000" b="1" i="1" dirty="0">
                <a:latin typeface="Candara" panose="020E0502030303020204" pitchFamily="34" charset="0"/>
                <a:cs typeface="Arial" panose="020B0604020202020204" pitchFamily="34" charset="0"/>
              </a:rPr>
              <a:t>Repent And </a:t>
            </a:r>
          </a:p>
          <a:p>
            <a:pPr algn="ctr">
              <a:lnSpc>
                <a:spcPts val="4000"/>
              </a:lnSpc>
            </a:pPr>
            <a:r>
              <a:rPr lang="en-US" sz="4000" b="1" i="1" dirty="0">
                <a:latin typeface="Candara" panose="020E0502030303020204" pitchFamily="34" charset="0"/>
                <a:cs typeface="Arial" panose="020B0604020202020204" pitchFamily="34" charset="0"/>
              </a:rPr>
              <a:t>Be Baptized </a:t>
            </a:r>
          </a:p>
          <a:p>
            <a:pPr algn="ctr"/>
            <a:r>
              <a:rPr lang="en-US" sz="2400" i="1" dirty="0">
                <a:latin typeface="Candara" panose="020E0502030303020204" pitchFamily="34" charset="0"/>
              </a:rPr>
              <a:t>Acts 2:38 </a:t>
            </a:r>
          </a:p>
        </p:txBody>
      </p:sp>
      <p:sp>
        <p:nvSpPr>
          <p:cNvPr id="12" name="Arrow: Bent 11">
            <a:extLst>
              <a:ext uri="{FF2B5EF4-FFF2-40B4-BE49-F238E27FC236}">
                <a16:creationId xmlns:a16="http://schemas.microsoft.com/office/drawing/2014/main" id="{B8F55C66-F4DA-4631-ADF6-CFA3B73AEE9B}"/>
              </a:ext>
            </a:extLst>
          </p:cNvPr>
          <p:cNvSpPr/>
          <p:nvPr/>
        </p:nvSpPr>
        <p:spPr>
          <a:xfrm>
            <a:off x="1868889" y="3429000"/>
            <a:ext cx="2624350" cy="1386467"/>
          </a:xfrm>
          <a:prstGeom prst="bentArrow">
            <a:avLst>
              <a:gd name="adj1" fmla="val 25000"/>
              <a:gd name="adj2" fmla="val 35473"/>
              <a:gd name="adj3" fmla="val 50000"/>
              <a:gd name="adj4"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Arrow: Bent 12">
            <a:extLst>
              <a:ext uri="{FF2B5EF4-FFF2-40B4-BE49-F238E27FC236}">
                <a16:creationId xmlns:a16="http://schemas.microsoft.com/office/drawing/2014/main" id="{20D20EDE-DBB8-4A77-BD41-795B398B18EE}"/>
              </a:ext>
            </a:extLst>
          </p:cNvPr>
          <p:cNvSpPr/>
          <p:nvPr/>
        </p:nvSpPr>
        <p:spPr>
          <a:xfrm flipV="1">
            <a:off x="1853677" y="3053198"/>
            <a:ext cx="2624350" cy="1333946"/>
          </a:xfrm>
          <a:prstGeom prst="bentArrow">
            <a:avLst>
              <a:gd name="adj1" fmla="val 25000"/>
              <a:gd name="adj2" fmla="val 35473"/>
              <a:gd name="adj3" fmla="val 50000"/>
              <a:gd name="adj4"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3909822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theme/theme1.xml><?xml version="1.0" encoding="utf-8"?>
<a:theme xmlns:a="http://schemas.openxmlformats.org/drawingml/2006/main" name="View">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01F3672F-4ECD-442D-A450-8D0D8AE9A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274086-DBC4-4534-ADD1-A99867C702D6}">
  <ds:schemaRefs>
    <ds:schemaRef ds:uri="http://schemas.microsoft.com/sharepoint/v3/contenttype/forms"/>
  </ds:schemaRefs>
</ds:datastoreItem>
</file>

<file path=customXml/itemProps3.xml><?xml version="1.0" encoding="utf-8"?>
<ds:datastoreItem xmlns:ds="http://schemas.openxmlformats.org/officeDocument/2006/customXml" ds:itemID="{7BC17B96-44E1-4D27-8275-49488FA5EBD9}">
  <ds:schemaRefs>
    <ds:schemaRef ds:uri="http://schemas.microsoft.com/office/2006/metadata/properties"/>
    <ds:schemaRef ds:uri="http://purl.org/dc/elements/1.1/"/>
    <ds:schemaRef ds:uri="http://schemas.microsoft.com/office/2006/documentManagement/types"/>
    <ds:schemaRef ds:uri="71af3243-3dd4-4a8d-8c0d-dd76da1f02a5"/>
    <ds:schemaRef ds:uri="http://www.w3.org/XML/1998/namespace"/>
    <ds:schemaRef ds:uri="http://purl.org/dc/terms/"/>
    <ds:schemaRef ds:uri="http://purl.org/dc/dcmitype/"/>
    <ds:schemaRef ds:uri="http://schemas.microsoft.com/office/infopath/2007/PartnerControls"/>
    <ds:schemaRef ds:uri="http://schemas.openxmlformats.org/package/2006/metadata/core-properties"/>
    <ds:schemaRef ds:uri="16c05727-aa75-4e4a-9b5f-8a80a1165891"/>
  </ds:schemaRefs>
</ds:datastoreItem>
</file>

<file path=docProps/app.xml><?xml version="1.0" encoding="utf-8"?>
<Properties xmlns="http://schemas.openxmlformats.org/officeDocument/2006/extended-properties" xmlns:vt="http://schemas.openxmlformats.org/officeDocument/2006/docPropsVTypes">
  <Template>View</Template>
  <TotalTime>2311</TotalTime>
  <Words>5350</Words>
  <Application>Microsoft Office PowerPoint</Application>
  <PresentationFormat>On-screen Show (4:3)</PresentationFormat>
  <Paragraphs>278</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Candara</vt:lpstr>
      <vt:lpstr>Century Schoolbook</vt:lpstr>
      <vt:lpstr>Wingdings</vt:lpstr>
      <vt:lpstr>Wingdings 2</vt:lpstr>
      <vt:lpstr>View</vt:lpstr>
      <vt:lpstr>“By Means of Death”</vt:lpstr>
      <vt:lpstr>Hebrews 9:14-15, KJV</vt:lpstr>
      <vt:lpstr>INTRODUCTION</vt:lpstr>
      <vt:lpstr>INTRODUCTION</vt:lpstr>
      <vt:lpstr>Blood in God’s Redemptive Plan</vt:lpstr>
      <vt:lpstr>Blood in God’s Redemptive Plan</vt:lpstr>
      <vt:lpstr>The Benefits Made Possible “By Means of Death”</vt:lpstr>
      <vt:lpstr>PowerPoint Presentation</vt:lpstr>
      <vt:lpstr>“FOR the remission”</vt:lpstr>
      <vt:lpstr>PowerPoint Presentation</vt:lpstr>
      <vt:lpstr>PowerPoint Presentation</vt:lpstr>
      <vt:lpstr>PowerPoint Presentation</vt:lpstr>
      <vt:lpstr>PowerPoint Presentation</vt:lpstr>
      <vt:lpstr>How These Benefits of Christ Death Are Applied</vt:lpstr>
      <vt:lpstr>PowerPoint Presentation</vt:lpstr>
      <vt:lpstr>PowerPoint Presentation</vt:lpstr>
      <vt:lpstr>PowerPoint Presentation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Return Of Christ</dc:title>
  <dc:creator>Tommy McClure</dc:creator>
  <cp:lastModifiedBy>Tommy McClure</cp:lastModifiedBy>
  <cp:revision>21</cp:revision>
  <cp:lastPrinted>2023-11-19T02:33:58Z</cp:lastPrinted>
  <dcterms:created xsi:type="dcterms:W3CDTF">2023-11-16T22:49:13Z</dcterms:created>
  <dcterms:modified xsi:type="dcterms:W3CDTF">2024-05-13T17:31:56Z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