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4" r:id="rId1"/>
  </p:sldMasterIdLst>
  <p:notesMasterIdLst>
    <p:notesMasterId r:id="rId18"/>
  </p:notesMasterIdLst>
  <p:handoutMasterIdLst>
    <p:handoutMasterId r:id="rId19"/>
  </p:handoutMasterIdLst>
  <p:sldIdLst>
    <p:sldId id="256" r:id="rId2"/>
    <p:sldId id="257" r:id="rId3"/>
    <p:sldId id="258" r:id="rId4"/>
    <p:sldId id="270" r:id="rId5"/>
    <p:sldId id="262" r:id="rId6"/>
    <p:sldId id="271" r:id="rId7"/>
    <p:sldId id="272" r:id="rId8"/>
    <p:sldId id="273" r:id="rId9"/>
    <p:sldId id="274" r:id="rId10"/>
    <p:sldId id="275" r:id="rId11"/>
    <p:sldId id="276" r:id="rId12"/>
    <p:sldId id="277" r:id="rId13"/>
    <p:sldId id="278" r:id="rId14"/>
    <p:sldId id="268" r:id="rId15"/>
    <p:sldId id="269" r:id="rId16"/>
    <p:sldId id="380" r:id="rId1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B37075-CD2E-4877-BCD2-B53CE53F8D12}" v="2668" dt="2024-05-05T23:51:15.6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038" autoAdjust="0"/>
    <p:restoredTop sz="69108" autoAdjust="0"/>
  </p:normalViewPr>
  <p:slideViewPr>
    <p:cSldViewPr>
      <p:cViewPr varScale="1">
        <p:scale>
          <a:sx n="69" d="100"/>
          <a:sy n="69" d="100"/>
        </p:scale>
        <p:origin x="2364" y="48"/>
      </p:cViewPr>
      <p:guideLst>
        <p:guide orient="horz" pos="2160"/>
        <p:guide pos="2880"/>
      </p:guideLst>
    </p:cSldViewPr>
  </p:slideViewPr>
  <p:notesTextViewPr>
    <p:cViewPr>
      <p:scale>
        <a:sx n="1" d="1"/>
        <a:sy n="1" d="1"/>
      </p:scale>
      <p:origin x="0" y="0"/>
    </p:cViewPr>
  </p:notesTextViewPr>
  <p:notesViewPr>
    <p:cSldViewPr showGuides="1">
      <p:cViewPr varScale="1">
        <p:scale>
          <a:sx n="74" d="100"/>
          <a:sy n="74" d="100"/>
        </p:scale>
        <p:origin x="3924"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F8B37075-CD2E-4877-BCD2-B53CE53F8D12}"/>
    <pc:docChg chg="undo custSel addSld delSld modSld sldOrd modNotesMaster">
      <pc:chgData name="Tommy McClure" userId="5f57beb918c8a44c" providerId="LiveId" clId="{F8B37075-CD2E-4877-BCD2-B53CE53F8D12}" dt="2024-05-05T23:53:02.211" v="4012" actId="2711"/>
      <pc:docMkLst>
        <pc:docMk/>
      </pc:docMkLst>
      <pc:sldChg chg="modNotes modNotesTx">
        <pc:chgData name="Tommy McClure" userId="5f57beb918c8a44c" providerId="LiveId" clId="{F8B37075-CD2E-4877-BCD2-B53CE53F8D12}" dt="2024-05-05T23:22:02.760" v="3808" actId="113"/>
        <pc:sldMkLst>
          <pc:docMk/>
          <pc:sldMk cId="834606977" sldId="257"/>
        </pc:sldMkLst>
      </pc:sldChg>
      <pc:sldChg chg="modAnim modNotes modNotesTx">
        <pc:chgData name="Tommy McClure" userId="5f57beb918c8a44c" providerId="LiveId" clId="{F8B37075-CD2E-4877-BCD2-B53CE53F8D12}" dt="2024-05-05T23:23:03.265" v="3810" actId="2711"/>
        <pc:sldMkLst>
          <pc:docMk/>
          <pc:sldMk cId="2112319017" sldId="258"/>
        </pc:sldMkLst>
      </pc:sldChg>
      <pc:sldChg chg="del">
        <pc:chgData name="Tommy McClure" userId="5f57beb918c8a44c" providerId="LiveId" clId="{F8B37075-CD2E-4877-BCD2-B53CE53F8D12}" dt="2024-05-04T20:01:51.534" v="347" actId="2696"/>
        <pc:sldMkLst>
          <pc:docMk/>
          <pc:sldMk cId="1658313215" sldId="261"/>
        </pc:sldMkLst>
      </pc:sldChg>
      <pc:sldChg chg="addSp delSp modSp mod ord delAnim modAnim">
        <pc:chgData name="Tommy McClure" userId="5f57beb918c8a44c" providerId="LiveId" clId="{F8B37075-CD2E-4877-BCD2-B53CE53F8D12}" dt="2024-05-05T23:51:15.672" v="4010" actId="114"/>
        <pc:sldMkLst>
          <pc:docMk/>
          <pc:sldMk cId="0" sldId="262"/>
        </pc:sldMkLst>
        <pc:spChg chg="mod ord">
          <ac:chgData name="Tommy McClure" userId="5f57beb918c8a44c" providerId="LiveId" clId="{F8B37075-CD2E-4877-BCD2-B53CE53F8D12}" dt="2024-05-05T23:39:57.758" v="3894" actId="1076"/>
          <ac:spMkLst>
            <pc:docMk/>
            <pc:sldMk cId="0" sldId="262"/>
            <ac:spMk id="2" creationId="{00000000-0000-0000-0000-000000000000}"/>
          </ac:spMkLst>
        </pc:spChg>
        <pc:spChg chg="del mod">
          <ac:chgData name="Tommy McClure" userId="5f57beb918c8a44c" providerId="LiveId" clId="{F8B37075-CD2E-4877-BCD2-B53CE53F8D12}" dt="2024-05-05T23:29:55.980" v="3836" actId="478"/>
          <ac:spMkLst>
            <pc:docMk/>
            <pc:sldMk cId="0" sldId="262"/>
            <ac:spMk id="3" creationId="{00000000-0000-0000-0000-000000000000}"/>
          </ac:spMkLst>
        </pc:spChg>
        <pc:spChg chg="del mod">
          <ac:chgData name="Tommy McClure" userId="5f57beb918c8a44c" providerId="LiveId" clId="{F8B37075-CD2E-4877-BCD2-B53CE53F8D12}" dt="2024-05-05T23:29:58.427" v="3837" actId="478"/>
          <ac:spMkLst>
            <pc:docMk/>
            <pc:sldMk cId="0" sldId="262"/>
            <ac:spMk id="4" creationId="{00000000-0000-0000-0000-000000000000}"/>
          </ac:spMkLst>
        </pc:spChg>
        <pc:spChg chg="del mod">
          <ac:chgData name="Tommy McClure" userId="5f57beb918c8a44c" providerId="LiveId" clId="{F8B37075-CD2E-4877-BCD2-B53CE53F8D12}" dt="2024-05-05T23:29:53.349" v="3835" actId="478"/>
          <ac:spMkLst>
            <pc:docMk/>
            <pc:sldMk cId="0" sldId="262"/>
            <ac:spMk id="5" creationId="{00000000-0000-0000-0000-000000000000}"/>
          </ac:spMkLst>
        </pc:spChg>
        <pc:spChg chg="del mod">
          <ac:chgData name="Tommy McClure" userId="5f57beb918c8a44c" providerId="LiveId" clId="{F8B37075-CD2E-4877-BCD2-B53CE53F8D12}" dt="2024-05-05T23:36:55.249" v="3883" actId="478"/>
          <ac:spMkLst>
            <pc:docMk/>
            <pc:sldMk cId="0" sldId="262"/>
            <ac:spMk id="6" creationId="{BE21C07A-B8E6-9F97-A798-5E254CC0E968}"/>
          </ac:spMkLst>
        </pc:spChg>
        <pc:spChg chg="mod">
          <ac:chgData name="Tommy McClure" userId="5f57beb918c8a44c" providerId="LiveId" clId="{F8B37075-CD2E-4877-BCD2-B53CE53F8D12}" dt="2024-05-05T23:38:25.512" v="3887" actId="207"/>
          <ac:spMkLst>
            <pc:docMk/>
            <pc:sldMk cId="0" sldId="262"/>
            <ac:spMk id="8" creationId="{00000000-0000-0000-0000-000000000000}"/>
          </ac:spMkLst>
        </pc:spChg>
        <pc:spChg chg="mod">
          <ac:chgData name="Tommy McClure" userId="5f57beb918c8a44c" providerId="LiveId" clId="{F8B37075-CD2E-4877-BCD2-B53CE53F8D12}" dt="2024-05-05T23:39:29.240" v="3892" actId="207"/>
          <ac:spMkLst>
            <pc:docMk/>
            <pc:sldMk cId="0" sldId="262"/>
            <ac:spMk id="10" creationId="{00000000-0000-0000-0000-000000000000}"/>
          </ac:spMkLst>
        </pc:spChg>
        <pc:spChg chg="del mod">
          <ac:chgData name="Tommy McClure" userId="5f57beb918c8a44c" providerId="LiveId" clId="{F8B37075-CD2E-4877-BCD2-B53CE53F8D12}" dt="2024-05-05T23:40:19.633" v="3896" actId="478"/>
          <ac:spMkLst>
            <pc:docMk/>
            <pc:sldMk cId="0" sldId="262"/>
            <ac:spMk id="14" creationId="{C7DC8641-CEC6-0997-1FA2-8E6469A0F6D8}"/>
          </ac:spMkLst>
        </pc:spChg>
        <pc:spChg chg="mod">
          <ac:chgData name="Tommy McClure" userId="5f57beb918c8a44c" providerId="LiveId" clId="{F8B37075-CD2E-4877-BCD2-B53CE53F8D12}" dt="2024-05-05T23:39:16.798" v="3891" actId="207"/>
          <ac:spMkLst>
            <pc:docMk/>
            <pc:sldMk cId="0" sldId="262"/>
            <ac:spMk id="15" creationId="{00000000-0000-0000-0000-000000000000}"/>
          </ac:spMkLst>
        </pc:spChg>
        <pc:spChg chg="add mod">
          <ac:chgData name="Tommy McClure" userId="5f57beb918c8a44c" providerId="LiveId" clId="{F8B37075-CD2E-4877-BCD2-B53CE53F8D12}" dt="2024-05-05T23:38:32.101" v="3888" actId="207"/>
          <ac:spMkLst>
            <pc:docMk/>
            <pc:sldMk cId="0" sldId="262"/>
            <ac:spMk id="17" creationId="{4140D9AC-E767-483C-BC49-6CB67B740EC3}"/>
          </ac:spMkLst>
        </pc:spChg>
        <pc:spChg chg="add mod">
          <ac:chgData name="Tommy McClure" userId="5f57beb918c8a44c" providerId="LiveId" clId="{F8B37075-CD2E-4877-BCD2-B53CE53F8D12}" dt="2024-05-05T23:36:18.944" v="3882" actId="1076"/>
          <ac:spMkLst>
            <pc:docMk/>
            <pc:sldMk cId="0" sldId="262"/>
            <ac:spMk id="18" creationId="{2E293F55-8D03-7FDE-561C-02790804849A}"/>
          </ac:spMkLst>
        </pc:spChg>
        <pc:spChg chg="add mod">
          <ac:chgData name="Tommy McClure" userId="5f57beb918c8a44c" providerId="LiveId" clId="{F8B37075-CD2E-4877-BCD2-B53CE53F8D12}" dt="2024-05-05T23:40:37.391" v="3937" actId="20577"/>
          <ac:spMkLst>
            <pc:docMk/>
            <pc:sldMk cId="0" sldId="262"/>
            <ac:spMk id="19" creationId="{CCFF199E-12F9-F806-8BDE-1CE74155112A}"/>
          </ac:spMkLst>
        </pc:spChg>
        <pc:spChg chg="add mod">
          <ac:chgData name="Tommy McClure" userId="5f57beb918c8a44c" providerId="LiveId" clId="{F8B37075-CD2E-4877-BCD2-B53CE53F8D12}" dt="2024-05-05T23:51:15.672" v="4010" actId="114"/>
          <ac:spMkLst>
            <pc:docMk/>
            <pc:sldMk cId="0" sldId="262"/>
            <ac:spMk id="20" creationId="{79F565FA-B11C-31E8-7516-34FAB2FEE503}"/>
          </ac:spMkLst>
        </pc:spChg>
        <pc:cxnChg chg="del mod">
          <ac:chgData name="Tommy McClure" userId="5f57beb918c8a44c" providerId="LiveId" clId="{F8B37075-CD2E-4877-BCD2-B53CE53F8D12}" dt="2024-05-05T23:31:32.070" v="3849" actId="478"/>
          <ac:cxnSpMkLst>
            <pc:docMk/>
            <pc:sldMk cId="0" sldId="262"/>
            <ac:cxnSpMk id="7" creationId="{00000000-0000-0000-0000-000000000000}"/>
          </ac:cxnSpMkLst>
        </pc:cxnChg>
        <pc:cxnChg chg="del">
          <ac:chgData name="Tommy McClure" userId="5f57beb918c8a44c" providerId="LiveId" clId="{F8B37075-CD2E-4877-BCD2-B53CE53F8D12}" dt="2024-05-05T23:32:23.245" v="3851" actId="478"/>
          <ac:cxnSpMkLst>
            <pc:docMk/>
            <pc:sldMk cId="0" sldId="262"/>
            <ac:cxnSpMk id="9" creationId="{371F45D8-0439-17D6-F815-26F36CE21AEF}"/>
          </ac:cxnSpMkLst>
        </pc:cxnChg>
        <pc:cxnChg chg="del">
          <ac:chgData name="Tommy McClure" userId="5f57beb918c8a44c" providerId="LiveId" clId="{F8B37075-CD2E-4877-BCD2-B53CE53F8D12}" dt="2024-05-05T23:34:51.441" v="3868" actId="478"/>
          <ac:cxnSpMkLst>
            <pc:docMk/>
            <pc:sldMk cId="0" sldId="262"/>
            <ac:cxnSpMk id="12" creationId="{00000000-0000-0000-0000-000000000000}"/>
          </ac:cxnSpMkLst>
        </pc:cxnChg>
      </pc:sldChg>
      <pc:sldChg chg="del">
        <pc:chgData name="Tommy McClure" userId="5f57beb918c8a44c" providerId="LiveId" clId="{F8B37075-CD2E-4877-BCD2-B53CE53F8D12}" dt="2024-05-04T20:16:24.400" v="907" actId="2696"/>
        <pc:sldMkLst>
          <pc:docMk/>
          <pc:sldMk cId="970949222" sldId="262"/>
        </pc:sldMkLst>
      </pc:sldChg>
      <pc:sldChg chg="del">
        <pc:chgData name="Tommy McClure" userId="5f57beb918c8a44c" providerId="LiveId" clId="{F8B37075-CD2E-4877-BCD2-B53CE53F8D12}" dt="2024-05-04T20:25:44.054" v="1240" actId="2696"/>
        <pc:sldMkLst>
          <pc:docMk/>
          <pc:sldMk cId="1564380481" sldId="263"/>
        </pc:sldMkLst>
      </pc:sldChg>
      <pc:sldChg chg="del">
        <pc:chgData name="Tommy McClure" userId="5f57beb918c8a44c" providerId="LiveId" clId="{F8B37075-CD2E-4877-BCD2-B53CE53F8D12}" dt="2024-05-04T20:31:46.998" v="1636" actId="2696"/>
        <pc:sldMkLst>
          <pc:docMk/>
          <pc:sldMk cId="1470575872" sldId="264"/>
        </pc:sldMkLst>
      </pc:sldChg>
      <pc:sldChg chg="del">
        <pc:chgData name="Tommy McClure" userId="5f57beb918c8a44c" providerId="LiveId" clId="{F8B37075-CD2E-4877-BCD2-B53CE53F8D12}" dt="2024-05-04T20:43:05.868" v="2106" actId="2696"/>
        <pc:sldMkLst>
          <pc:docMk/>
          <pc:sldMk cId="1597701217" sldId="265"/>
        </pc:sldMkLst>
      </pc:sldChg>
      <pc:sldChg chg="modSp del">
        <pc:chgData name="Tommy McClure" userId="5f57beb918c8a44c" providerId="LiveId" clId="{F8B37075-CD2E-4877-BCD2-B53CE53F8D12}" dt="2024-05-04T20:53:55.433" v="2737" actId="2696"/>
        <pc:sldMkLst>
          <pc:docMk/>
          <pc:sldMk cId="915102112" sldId="266"/>
        </pc:sldMkLst>
        <pc:spChg chg="mod">
          <ac:chgData name="Tommy McClure" userId="5f57beb918c8a44c" providerId="LiveId" clId="{F8B37075-CD2E-4877-BCD2-B53CE53F8D12}" dt="2024-05-04T20:48:12.065" v="2444" actId="313"/>
          <ac:spMkLst>
            <pc:docMk/>
            <pc:sldMk cId="915102112" sldId="266"/>
            <ac:spMk id="8" creationId="{00000000-0000-0000-0000-000000000000}"/>
          </ac:spMkLst>
        </pc:spChg>
      </pc:sldChg>
      <pc:sldChg chg="del">
        <pc:chgData name="Tommy McClure" userId="5f57beb918c8a44c" providerId="LiveId" clId="{F8B37075-CD2E-4877-BCD2-B53CE53F8D12}" dt="2024-05-04T21:04:49.009" v="3173" actId="2696"/>
        <pc:sldMkLst>
          <pc:docMk/>
          <pc:sldMk cId="430610369" sldId="267"/>
        </pc:sldMkLst>
      </pc:sldChg>
      <pc:sldChg chg="addSp delSp modSp mod delAnim modAnim">
        <pc:chgData name="Tommy McClure" userId="5f57beb918c8a44c" providerId="LiveId" clId="{F8B37075-CD2E-4877-BCD2-B53CE53F8D12}" dt="2024-05-04T21:38:45.839" v="3453"/>
        <pc:sldMkLst>
          <pc:docMk/>
          <pc:sldMk cId="2536020461" sldId="268"/>
        </pc:sldMkLst>
        <pc:spChg chg="del mod">
          <ac:chgData name="Tommy McClure" userId="5f57beb918c8a44c" providerId="LiveId" clId="{F8B37075-CD2E-4877-BCD2-B53CE53F8D12}" dt="2024-05-04T21:15:33.477" v="3272" actId="478"/>
          <ac:spMkLst>
            <pc:docMk/>
            <pc:sldMk cId="2536020461" sldId="268"/>
            <ac:spMk id="2" creationId="{00000000-0000-0000-0000-000000000000}"/>
          </ac:spMkLst>
        </pc:spChg>
        <pc:spChg chg="mod ord">
          <ac:chgData name="Tommy McClure" userId="5f57beb918c8a44c" providerId="LiveId" clId="{F8B37075-CD2E-4877-BCD2-B53CE53F8D12}" dt="2024-05-04T21:13:53.138" v="3269" actId="166"/>
          <ac:spMkLst>
            <pc:docMk/>
            <pc:sldMk cId="2536020461" sldId="268"/>
            <ac:spMk id="3" creationId="{00000000-0000-0000-0000-000000000000}"/>
          </ac:spMkLst>
        </pc:spChg>
        <pc:spChg chg="add mod">
          <ac:chgData name="Tommy McClure" userId="5f57beb918c8a44c" providerId="LiveId" clId="{F8B37075-CD2E-4877-BCD2-B53CE53F8D12}" dt="2024-05-04T21:07:37.785" v="3192" actId="122"/>
          <ac:spMkLst>
            <pc:docMk/>
            <pc:sldMk cId="2536020461" sldId="268"/>
            <ac:spMk id="4" creationId="{09CAA176-6627-B3B5-B667-BD3DF19F2A1C}"/>
          </ac:spMkLst>
        </pc:spChg>
        <pc:spChg chg="mod">
          <ac:chgData name="Tommy McClure" userId="5f57beb918c8a44c" providerId="LiveId" clId="{F8B37075-CD2E-4877-BCD2-B53CE53F8D12}" dt="2024-05-04T21:10:49.265" v="3228" actId="1037"/>
          <ac:spMkLst>
            <pc:docMk/>
            <pc:sldMk cId="2536020461" sldId="268"/>
            <ac:spMk id="5" creationId="{00000000-0000-0000-0000-000000000000}"/>
          </ac:spMkLst>
        </pc:spChg>
        <pc:spChg chg="add del mod">
          <ac:chgData name="Tommy McClure" userId="5f57beb918c8a44c" providerId="LiveId" clId="{F8B37075-CD2E-4877-BCD2-B53CE53F8D12}" dt="2024-05-04T21:15:40.240" v="3273" actId="478"/>
          <ac:spMkLst>
            <pc:docMk/>
            <pc:sldMk cId="2536020461" sldId="268"/>
            <ac:spMk id="7" creationId="{DE30490F-1A8E-4935-5C44-284618602875}"/>
          </ac:spMkLst>
        </pc:spChg>
        <pc:spChg chg="add mod">
          <ac:chgData name="Tommy McClure" userId="5f57beb918c8a44c" providerId="LiveId" clId="{F8B37075-CD2E-4877-BCD2-B53CE53F8D12}" dt="2024-05-04T21:38:21.972" v="3452" actId="1038"/>
          <ac:spMkLst>
            <pc:docMk/>
            <pc:sldMk cId="2536020461" sldId="268"/>
            <ac:spMk id="8" creationId="{9E8EACF4-FF97-B86D-89A3-1965A5A0B42B}"/>
          </ac:spMkLst>
        </pc:spChg>
        <pc:spChg chg="mod">
          <ac:chgData name="Tommy McClure" userId="5f57beb918c8a44c" providerId="LiveId" clId="{F8B37075-CD2E-4877-BCD2-B53CE53F8D12}" dt="2024-05-04T21:10:35.504" v="3225" actId="14100"/>
          <ac:spMkLst>
            <pc:docMk/>
            <pc:sldMk cId="2536020461" sldId="268"/>
            <ac:spMk id="11" creationId="{00000000-0000-0000-0000-000000000000}"/>
          </ac:spMkLst>
        </pc:spChg>
        <pc:spChg chg="mod">
          <ac:chgData name="Tommy McClure" userId="5f57beb918c8a44c" providerId="LiveId" clId="{F8B37075-CD2E-4877-BCD2-B53CE53F8D12}" dt="2024-05-04T21:10:39.271" v="3226" actId="14100"/>
          <ac:spMkLst>
            <pc:docMk/>
            <pc:sldMk cId="2536020461" sldId="268"/>
            <ac:spMk id="12" creationId="{00000000-0000-0000-0000-000000000000}"/>
          </ac:spMkLst>
        </pc:spChg>
        <pc:spChg chg="mod">
          <ac:chgData name="Tommy McClure" userId="5f57beb918c8a44c" providerId="LiveId" clId="{F8B37075-CD2E-4877-BCD2-B53CE53F8D12}" dt="2024-05-04T21:12:06.524" v="3248" actId="1035"/>
          <ac:spMkLst>
            <pc:docMk/>
            <pc:sldMk cId="2536020461" sldId="268"/>
            <ac:spMk id="13" creationId="{00000000-0000-0000-0000-000000000000}"/>
          </ac:spMkLst>
        </pc:spChg>
        <pc:spChg chg="mod">
          <ac:chgData name="Tommy McClure" userId="5f57beb918c8a44c" providerId="LiveId" clId="{F8B37075-CD2E-4877-BCD2-B53CE53F8D12}" dt="2024-05-04T21:13:45.696" v="3268" actId="1037"/>
          <ac:spMkLst>
            <pc:docMk/>
            <pc:sldMk cId="2536020461" sldId="268"/>
            <ac:spMk id="14" creationId="{00000000-0000-0000-0000-000000000000}"/>
          </ac:spMkLst>
        </pc:spChg>
        <pc:spChg chg="del mod">
          <ac:chgData name="Tommy McClure" userId="5f57beb918c8a44c" providerId="LiveId" clId="{F8B37075-CD2E-4877-BCD2-B53CE53F8D12}" dt="2024-05-04T21:11:59.973" v="3247" actId="478"/>
          <ac:spMkLst>
            <pc:docMk/>
            <pc:sldMk cId="2536020461" sldId="268"/>
            <ac:spMk id="15" creationId="{00000000-0000-0000-0000-000000000000}"/>
          </ac:spMkLst>
        </pc:spChg>
        <pc:spChg chg="mod">
          <ac:chgData name="Tommy McClure" userId="5f57beb918c8a44c" providerId="LiveId" clId="{F8B37075-CD2E-4877-BCD2-B53CE53F8D12}" dt="2024-05-04T21:11:32.775" v="3237" actId="14100"/>
          <ac:spMkLst>
            <pc:docMk/>
            <pc:sldMk cId="2536020461" sldId="268"/>
            <ac:spMk id="16" creationId="{00000000-0000-0000-0000-000000000000}"/>
          </ac:spMkLst>
        </pc:spChg>
        <pc:spChg chg="del">
          <ac:chgData name="Tommy McClure" userId="5f57beb918c8a44c" providerId="LiveId" clId="{F8B37075-CD2E-4877-BCD2-B53CE53F8D12}" dt="2024-05-04T21:06:54.669" v="3183" actId="478"/>
          <ac:spMkLst>
            <pc:docMk/>
            <pc:sldMk cId="2536020461" sldId="268"/>
            <ac:spMk id="17" creationId="{00000000-0000-0000-0000-000000000000}"/>
          </ac:spMkLst>
        </pc:spChg>
      </pc:sldChg>
      <pc:sldChg chg="addSp delSp modSp mod modAnim">
        <pc:chgData name="Tommy McClure" userId="5f57beb918c8a44c" providerId="LiveId" clId="{F8B37075-CD2E-4877-BCD2-B53CE53F8D12}" dt="2024-05-04T21:38:14.304" v="3449" actId="1038"/>
        <pc:sldMkLst>
          <pc:docMk/>
          <pc:sldMk cId="172518530" sldId="269"/>
        </pc:sldMkLst>
        <pc:spChg chg="del">
          <ac:chgData name="Tommy McClure" userId="5f57beb918c8a44c" providerId="LiveId" clId="{F8B37075-CD2E-4877-BCD2-B53CE53F8D12}" dt="2024-05-04T21:16:08.390" v="3275" actId="478"/>
          <ac:spMkLst>
            <pc:docMk/>
            <pc:sldMk cId="172518530" sldId="269"/>
            <ac:spMk id="2" creationId="{00000000-0000-0000-0000-000000000000}"/>
          </ac:spMkLst>
        </pc:spChg>
        <pc:spChg chg="mod">
          <ac:chgData name="Tommy McClure" userId="5f57beb918c8a44c" providerId="LiveId" clId="{F8B37075-CD2E-4877-BCD2-B53CE53F8D12}" dt="2024-05-04T21:21:33.400" v="3384" actId="20577"/>
          <ac:spMkLst>
            <pc:docMk/>
            <pc:sldMk cId="172518530" sldId="269"/>
            <ac:spMk id="3" creationId="{00000000-0000-0000-0000-000000000000}"/>
          </ac:spMkLst>
        </pc:spChg>
        <pc:spChg chg="add mod">
          <ac:chgData name="Tommy McClure" userId="5f57beb918c8a44c" providerId="LiveId" clId="{F8B37075-CD2E-4877-BCD2-B53CE53F8D12}" dt="2024-05-04T21:14:39.326" v="3271"/>
          <ac:spMkLst>
            <pc:docMk/>
            <pc:sldMk cId="172518530" sldId="269"/>
            <ac:spMk id="4" creationId="{2A961F85-672B-3A9C-3370-E4AA91488005}"/>
          </ac:spMkLst>
        </pc:spChg>
        <pc:spChg chg="del">
          <ac:chgData name="Tommy McClure" userId="5f57beb918c8a44c" providerId="LiveId" clId="{F8B37075-CD2E-4877-BCD2-B53CE53F8D12}" dt="2024-05-04T21:14:22.857" v="3270" actId="478"/>
          <ac:spMkLst>
            <pc:docMk/>
            <pc:sldMk cId="172518530" sldId="269"/>
            <ac:spMk id="7" creationId="{00000000-0000-0000-0000-000000000000}"/>
          </ac:spMkLst>
        </pc:spChg>
        <pc:spChg chg="add del mod">
          <ac:chgData name="Tommy McClure" userId="5f57beb918c8a44c" providerId="LiveId" clId="{F8B37075-CD2E-4877-BCD2-B53CE53F8D12}" dt="2024-05-04T21:16:21.545" v="3278" actId="478"/>
          <ac:spMkLst>
            <pc:docMk/>
            <pc:sldMk cId="172518530" sldId="269"/>
            <ac:spMk id="8" creationId="{C16F8812-2D3B-645E-AC03-36FA6F925DF8}"/>
          </ac:spMkLst>
        </pc:spChg>
        <pc:spChg chg="add del mod">
          <ac:chgData name="Tommy McClure" userId="5f57beb918c8a44c" providerId="LiveId" clId="{F8B37075-CD2E-4877-BCD2-B53CE53F8D12}" dt="2024-05-04T21:16:39.518" v="3281" actId="478"/>
          <ac:spMkLst>
            <pc:docMk/>
            <pc:sldMk cId="172518530" sldId="269"/>
            <ac:spMk id="9" creationId="{742ACE0C-2D83-3BE3-4478-6B05917D9CF1}"/>
          </ac:spMkLst>
        </pc:spChg>
        <pc:spChg chg="add del mod">
          <ac:chgData name="Tommy McClure" userId="5f57beb918c8a44c" providerId="LiveId" clId="{F8B37075-CD2E-4877-BCD2-B53CE53F8D12}" dt="2024-05-04T21:16:51.184" v="3282" actId="478"/>
          <ac:spMkLst>
            <pc:docMk/>
            <pc:sldMk cId="172518530" sldId="269"/>
            <ac:spMk id="11" creationId="{5CC18982-7B67-B873-92F9-783DC5E9B666}"/>
          </ac:spMkLst>
        </pc:spChg>
        <pc:spChg chg="add mod">
          <ac:chgData name="Tommy McClure" userId="5f57beb918c8a44c" providerId="LiveId" clId="{F8B37075-CD2E-4877-BCD2-B53CE53F8D12}" dt="2024-05-04T21:38:14.304" v="3449" actId="1038"/>
          <ac:spMkLst>
            <pc:docMk/>
            <pc:sldMk cId="172518530" sldId="269"/>
            <ac:spMk id="12" creationId="{1515A92A-5A03-99B5-08B3-500F1228C9F0}"/>
          </ac:spMkLst>
        </pc:spChg>
      </pc:sldChg>
      <pc:sldChg chg="modAnim">
        <pc:chgData name="Tommy McClure" userId="5f57beb918c8a44c" providerId="LiveId" clId="{F8B37075-CD2E-4877-BCD2-B53CE53F8D12}" dt="2024-05-04T21:30:30.100" v="3406"/>
        <pc:sldMkLst>
          <pc:docMk/>
          <pc:sldMk cId="3857263354" sldId="270"/>
        </pc:sldMkLst>
      </pc:sldChg>
      <pc:sldChg chg="modNotes">
        <pc:chgData name="Tommy McClure" userId="5f57beb918c8a44c" providerId="LiveId" clId="{F8B37075-CD2E-4877-BCD2-B53CE53F8D12}" dt="2024-05-04T23:40:37.945" v="3487" actId="14100"/>
        <pc:sldMkLst>
          <pc:docMk/>
          <pc:sldMk cId="1197827900" sldId="271"/>
        </pc:sldMkLst>
      </pc:sldChg>
      <pc:sldChg chg="modSp mod modAnim modNotes modNotesTx">
        <pc:chgData name="Tommy McClure" userId="5f57beb918c8a44c" providerId="LiveId" clId="{F8B37075-CD2E-4877-BCD2-B53CE53F8D12}" dt="2024-05-05T20:01:29.909" v="3624" actId="113"/>
        <pc:sldMkLst>
          <pc:docMk/>
          <pc:sldMk cId="1357120684" sldId="272"/>
        </pc:sldMkLst>
        <pc:spChg chg="mod">
          <ac:chgData name="Tommy McClure" userId="5f57beb918c8a44c" providerId="LiveId" clId="{F8B37075-CD2E-4877-BCD2-B53CE53F8D12}" dt="2024-05-04T22:14:12.591" v="3462" actId="114"/>
          <ac:spMkLst>
            <pc:docMk/>
            <pc:sldMk cId="1357120684" sldId="272"/>
            <ac:spMk id="2" creationId="{00000000-0000-0000-0000-000000000000}"/>
          </ac:spMkLst>
        </pc:spChg>
        <pc:spChg chg="mod">
          <ac:chgData name="Tommy McClure" userId="5f57beb918c8a44c" providerId="LiveId" clId="{F8B37075-CD2E-4877-BCD2-B53CE53F8D12}" dt="2024-05-04T21:27:54.455" v="3393" actId="255"/>
          <ac:spMkLst>
            <pc:docMk/>
            <pc:sldMk cId="1357120684" sldId="272"/>
            <ac:spMk id="3" creationId="{00000000-0000-0000-0000-000000000000}"/>
          </ac:spMkLst>
        </pc:spChg>
      </pc:sldChg>
      <pc:sldChg chg="modSp add mod modAnim modNotes modNotesTx">
        <pc:chgData name="Tommy McClure" userId="5f57beb918c8a44c" providerId="LiveId" clId="{F8B37075-CD2E-4877-BCD2-B53CE53F8D12}" dt="2024-05-05T20:01:51.591" v="3626" actId="113"/>
        <pc:sldMkLst>
          <pc:docMk/>
          <pc:sldMk cId="588670717" sldId="273"/>
        </pc:sldMkLst>
        <pc:spChg chg="mod">
          <ac:chgData name="Tommy McClure" userId="5f57beb918c8a44c" providerId="LiveId" clId="{F8B37075-CD2E-4877-BCD2-B53CE53F8D12}" dt="2024-05-04T22:14:23.341" v="3464" actId="114"/>
          <ac:spMkLst>
            <pc:docMk/>
            <pc:sldMk cId="588670717" sldId="273"/>
            <ac:spMk id="2" creationId="{00000000-0000-0000-0000-000000000000}"/>
          </ac:spMkLst>
        </pc:spChg>
        <pc:spChg chg="mod">
          <ac:chgData name="Tommy McClure" userId="5f57beb918c8a44c" providerId="LiveId" clId="{F8B37075-CD2E-4877-BCD2-B53CE53F8D12}" dt="2024-05-04T21:29:13.100" v="3396" actId="20577"/>
          <ac:spMkLst>
            <pc:docMk/>
            <pc:sldMk cId="588670717" sldId="273"/>
            <ac:spMk id="3" creationId="{00000000-0000-0000-0000-000000000000}"/>
          </ac:spMkLst>
        </pc:spChg>
      </pc:sldChg>
      <pc:sldChg chg="modSp add mod modAnim modNotes modNotesTx">
        <pc:chgData name="Tommy McClure" userId="5f57beb918c8a44c" providerId="LiveId" clId="{F8B37075-CD2E-4877-BCD2-B53CE53F8D12}" dt="2024-05-05T23:53:02.211" v="4012" actId="2711"/>
        <pc:sldMkLst>
          <pc:docMk/>
          <pc:sldMk cId="605458254" sldId="274"/>
        </pc:sldMkLst>
        <pc:spChg chg="mod">
          <ac:chgData name="Tommy McClure" userId="5f57beb918c8a44c" providerId="LiveId" clId="{F8B37075-CD2E-4877-BCD2-B53CE53F8D12}" dt="2024-05-04T22:14:33.782" v="3468" actId="115"/>
          <ac:spMkLst>
            <pc:docMk/>
            <pc:sldMk cId="605458254" sldId="274"/>
            <ac:spMk id="2" creationId="{00000000-0000-0000-0000-000000000000}"/>
          </ac:spMkLst>
        </pc:spChg>
        <pc:spChg chg="mod">
          <ac:chgData name="Tommy McClure" userId="5f57beb918c8a44c" providerId="LiveId" clId="{F8B37075-CD2E-4877-BCD2-B53CE53F8D12}" dt="2024-05-04T20:22:50.945" v="1232" actId="6549"/>
          <ac:spMkLst>
            <pc:docMk/>
            <pc:sldMk cId="605458254" sldId="274"/>
            <ac:spMk id="3" creationId="{00000000-0000-0000-0000-000000000000}"/>
          </ac:spMkLst>
        </pc:spChg>
      </pc:sldChg>
      <pc:sldChg chg="modSp add mod modAnim modNotes modNotesTx">
        <pc:chgData name="Tommy McClure" userId="5f57beb918c8a44c" providerId="LiveId" clId="{F8B37075-CD2E-4877-BCD2-B53CE53F8D12}" dt="2024-05-05T20:12:31.664" v="3667" actId="113"/>
        <pc:sldMkLst>
          <pc:docMk/>
          <pc:sldMk cId="2993525814" sldId="275"/>
        </pc:sldMkLst>
        <pc:spChg chg="mod">
          <ac:chgData name="Tommy McClure" userId="5f57beb918c8a44c" providerId="LiveId" clId="{F8B37075-CD2E-4877-BCD2-B53CE53F8D12}" dt="2024-05-04T20:31:03.231" v="1633" actId="20577"/>
          <ac:spMkLst>
            <pc:docMk/>
            <pc:sldMk cId="2993525814" sldId="275"/>
            <ac:spMk id="2" creationId="{00000000-0000-0000-0000-000000000000}"/>
          </ac:spMkLst>
        </pc:spChg>
        <pc:spChg chg="mod">
          <ac:chgData name="Tommy McClure" userId="5f57beb918c8a44c" providerId="LiveId" clId="{F8B37075-CD2E-4877-BCD2-B53CE53F8D12}" dt="2024-05-04T20:30:03.696" v="1603" actId="20577"/>
          <ac:spMkLst>
            <pc:docMk/>
            <pc:sldMk cId="2993525814" sldId="275"/>
            <ac:spMk id="3" creationId="{00000000-0000-0000-0000-000000000000}"/>
          </ac:spMkLst>
        </pc:spChg>
      </pc:sldChg>
      <pc:sldChg chg="addSp modSp add mod modAnim modNotes modNotesTx">
        <pc:chgData name="Tommy McClure" userId="5f57beb918c8a44c" providerId="LiveId" clId="{F8B37075-CD2E-4877-BCD2-B53CE53F8D12}" dt="2024-05-04T23:42:40.925" v="3513" actId="14100"/>
        <pc:sldMkLst>
          <pc:docMk/>
          <pc:sldMk cId="3195566246" sldId="276"/>
        </pc:sldMkLst>
        <pc:spChg chg="mod">
          <ac:chgData name="Tommy McClure" userId="5f57beb918c8a44c" providerId="LiveId" clId="{F8B37075-CD2E-4877-BCD2-B53CE53F8D12}" dt="2024-05-04T20:35:21.658" v="1719" actId="20577"/>
          <ac:spMkLst>
            <pc:docMk/>
            <pc:sldMk cId="3195566246" sldId="276"/>
            <ac:spMk id="2" creationId="{00000000-0000-0000-0000-000000000000}"/>
          </ac:spMkLst>
        </pc:spChg>
        <pc:spChg chg="mod">
          <ac:chgData name="Tommy McClure" userId="5f57beb918c8a44c" providerId="LiveId" clId="{F8B37075-CD2E-4877-BCD2-B53CE53F8D12}" dt="2024-05-04T20:39:46.655" v="2028" actId="14100"/>
          <ac:spMkLst>
            <pc:docMk/>
            <pc:sldMk cId="3195566246" sldId="276"/>
            <ac:spMk id="3" creationId="{00000000-0000-0000-0000-000000000000}"/>
          </ac:spMkLst>
        </pc:spChg>
        <pc:spChg chg="add mod">
          <ac:chgData name="Tommy McClure" userId="5f57beb918c8a44c" providerId="LiveId" clId="{F8B37075-CD2E-4877-BCD2-B53CE53F8D12}" dt="2024-05-04T20:42:51.827" v="2105" actId="1076"/>
          <ac:spMkLst>
            <pc:docMk/>
            <pc:sldMk cId="3195566246" sldId="276"/>
            <ac:spMk id="6" creationId="{F71569F6-F9CC-9CBC-18A2-AD4BD5E8120B}"/>
          </ac:spMkLst>
        </pc:spChg>
      </pc:sldChg>
      <pc:sldChg chg="addSp delSp modSp add mod delAnim modAnim modNotes modNotesTx">
        <pc:chgData name="Tommy McClure" userId="5f57beb918c8a44c" providerId="LiveId" clId="{F8B37075-CD2E-4877-BCD2-B53CE53F8D12}" dt="2024-05-05T20:14:26.686" v="3675" actId="113"/>
        <pc:sldMkLst>
          <pc:docMk/>
          <pc:sldMk cId="585388007" sldId="277"/>
        </pc:sldMkLst>
        <pc:spChg chg="mod">
          <ac:chgData name="Tommy McClure" userId="5f57beb918c8a44c" providerId="LiveId" clId="{F8B37075-CD2E-4877-BCD2-B53CE53F8D12}" dt="2024-05-04T20:52:47.080" v="2730" actId="255"/>
          <ac:spMkLst>
            <pc:docMk/>
            <pc:sldMk cId="585388007" sldId="277"/>
            <ac:spMk id="3" creationId="{00000000-0000-0000-0000-000000000000}"/>
          </ac:spMkLst>
        </pc:spChg>
        <pc:spChg chg="del mod">
          <ac:chgData name="Tommy McClure" userId="5f57beb918c8a44c" providerId="LiveId" clId="{F8B37075-CD2E-4877-BCD2-B53CE53F8D12}" dt="2024-05-04T20:49:26.663" v="2446" actId="478"/>
          <ac:spMkLst>
            <pc:docMk/>
            <pc:sldMk cId="585388007" sldId="277"/>
            <ac:spMk id="6" creationId="{F71569F6-F9CC-9CBC-18A2-AD4BD5E8120B}"/>
          </ac:spMkLst>
        </pc:spChg>
        <pc:spChg chg="add mod">
          <ac:chgData name="Tommy McClure" userId="5f57beb918c8a44c" providerId="LiveId" clId="{F8B37075-CD2E-4877-BCD2-B53CE53F8D12}" dt="2024-05-04T20:52:15.719" v="2729" actId="14861"/>
          <ac:spMkLst>
            <pc:docMk/>
            <pc:sldMk cId="585388007" sldId="277"/>
            <ac:spMk id="7" creationId="{315E22E8-38FC-2B9C-82E1-A295F299CFD1}"/>
          </ac:spMkLst>
        </pc:spChg>
      </pc:sldChg>
      <pc:sldChg chg="modSp add mod modAnim modNotes modNotesTx">
        <pc:chgData name="Tommy McClure" userId="5f57beb918c8a44c" providerId="LiveId" clId="{F8B37075-CD2E-4877-BCD2-B53CE53F8D12}" dt="2024-05-05T20:15:41.707" v="3681" actId="113"/>
        <pc:sldMkLst>
          <pc:docMk/>
          <pc:sldMk cId="513764427" sldId="278"/>
        </pc:sldMkLst>
        <pc:spChg chg="mod">
          <ac:chgData name="Tommy McClure" userId="5f57beb918c8a44c" providerId="LiveId" clId="{F8B37075-CD2E-4877-BCD2-B53CE53F8D12}" dt="2024-05-04T21:02:37.831" v="3154" actId="113"/>
          <ac:spMkLst>
            <pc:docMk/>
            <pc:sldMk cId="513764427" sldId="278"/>
            <ac:spMk id="3" creationId="{00000000-0000-0000-0000-000000000000}"/>
          </ac:spMkLst>
        </pc:spChg>
        <pc:spChg chg="mod">
          <ac:chgData name="Tommy McClure" userId="5f57beb918c8a44c" providerId="LiveId" clId="{F8B37075-CD2E-4877-BCD2-B53CE53F8D12}" dt="2024-05-04T21:02:52.806" v="3161" actId="20577"/>
          <ac:spMkLst>
            <pc:docMk/>
            <pc:sldMk cId="513764427" sldId="278"/>
            <ac:spMk id="7" creationId="{315E22E8-38FC-2B9C-82E1-A295F299CFD1}"/>
          </ac:spMkLst>
        </pc:spChg>
      </pc:sldChg>
      <pc:sldChg chg="modSp del mod">
        <pc:chgData name="Tommy McClure" userId="5f57beb918c8a44c" providerId="LiveId" clId="{F8B37075-CD2E-4877-BCD2-B53CE53F8D12}" dt="2024-05-04T21:05:41.168" v="3175" actId="47"/>
        <pc:sldMkLst>
          <pc:docMk/>
          <pc:sldMk cId="2585728095" sldId="279"/>
        </pc:sldMkLst>
        <pc:spChg chg="mod">
          <ac:chgData name="Tommy McClure" userId="5f57beb918c8a44c" providerId="LiveId" clId="{F8B37075-CD2E-4877-BCD2-B53CE53F8D12}" dt="2024-05-04T21:05:22.110" v="3174" actId="14100"/>
          <ac:spMkLst>
            <pc:docMk/>
            <pc:sldMk cId="2585728095" sldId="279"/>
            <ac:spMk id="3" creationId="{00000000-0000-0000-0000-000000000000}"/>
          </ac:spMkLst>
        </pc:spChg>
      </pc:sldChg>
      <pc:sldChg chg="modSp modNotes">
        <pc:chgData name="Tommy McClure" userId="5f57beb918c8a44c" providerId="LiveId" clId="{F8B37075-CD2E-4877-BCD2-B53CE53F8D12}" dt="2024-05-04T23:43:58.185" v="3529" actId="27636"/>
        <pc:sldMkLst>
          <pc:docMk/>
          <pc:sldMk cId="3365715871" sldId="380"/>
        </pc:sldMkLst>
        <pc:spChg chg="mod">
          <ac:chgData name="Tommy McClure" userId="5f57beb918c8a44c" providerId="LiveId" clId="{F8B37075-CD2E-4877-BCD2-B53CE53F8D12}" dt="2024-05-04T21:39:59.373" v="3460" actId="113"/>
          <ac:spMkLst>
            <pc:docMk/>
            <pc:sldMk cId="3365715871" sldId="380"/>
            <ac:spMk id="7" creationId="{2A6B56C3-77F0-4E92-B09D-C8D4A68D5E7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141090A-B078-FD30-DE94-977ECA45214C}"/>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177DAFD-E109-69E8-4DFC-B76C7856BD12}"/>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5/5/2024-PM</a:t>
            </a:r>
          </a:p>
        </p:txBody>
      </p:sp>
      <p:sp>
        <p:nvSpPr>
          <p:cNvPr id="4" name="Footer Placeholder 3">
            <a:extLst>
              <a:ext uri="{FF2B5EF4-FFF2-40B4-BE49-F238E27FC236}">
                <a16:creationId xmlns:a16="http://schemas.microsoft.com/office/drawing/2014/main" id="{4972CF87-A7DD-3BC6-0B06-E864E92A2651}"/>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FEDA2CD-CBBA-EDC7-78B2-E94027DAD9A0}"/>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8A75399E-8BD4-48D2-BF2F-39EF61E16188}" type="slidenum">
              <a:rPr lang="en-US" smtClean="0"/>
              <a:t>‹#›</a:t>
            </a:fld>
            <a:endParaRPr lang="en-US"/>
          </a:p>
        </p:txBody>
      </p:sp>
    </p:spTree>
    <p:extLst>
      <p:ext uri="{BB962C8B-B14F-4D97-AF65-F5344CB8AC3E}">
        <p14:creationId xmlns:p14="http://schemas.microsoft.com/office/powerpoint/2010/main" val="378983760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US"/>
              <a:t>5/5/2024-PM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C9509069-98D2-4246-97D7-93AE589E5665}" type="slidenum">
              <a:rPr lang="en-US" smtClean="0"/>
              <a:t>‹#›</a:t>
            </a:fld>
            <a:endParaRPr lang="en-US"/>
          </a:p>
        </p:txBody>
      </p:sp>
    </p:spTree>
    <p:extLst>
      <p:ext uri="{BB962C8B-B14F-4D97-AF65-F5344CB8AC3E}">
        <p14:creationId xmlns:p14="http://schemas.microsoft.com/office/powerpoint/2010/main" val="426588151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509069-98D2-4246-97D7-93AE589E5665}" type="slidenum">
              <a:rPr lang="en-US" smtClean="0"/>
              <a:t>1</a:t>
            </a:fld>
            <a:endParaRPr lang="en-US"/>
          </a:p>
        </p:txBody>
      </p:sp>
      <p:sp>
        <p:nvSpPr>
          <p:cNvPr id="5" name="Date Placeholder 4">
            <a:extLst>
              <a:ext uri="{FF2B5EF4-FFF2-40B4-BE49-F238E27FC236}">
                <a16:creationId xmlns:a16="http://schemas.microsoft.com/office/drawing/2014/main" id="{6E1A9C46-344D-7E60-7F34-0FECC0E7FDEB}"/>
              </a:ext>
            </a:extLst>
          </p:cNvPr>
          <p:cNvSpPr>
            <a:spLocks noGrp="1"/>
          </p:cNvSpPr>
          <p:nvPr>
            <p:ph type="dt" idx="1"/>
          </p:nvPr>
        </p:nvSpPr>
        <p:spPr/>
        <p:txBody>
          <a:bodyPr/>
          <a:lstStyle/>
          <a:p>
            <a:r>
              <a:rPr lang="en-US"/>
              <a:t>5/5/2024-PM</a:t>
            </a:r>
          </a:p>
        </p:txBody>
      </p:sp>
    </p:spTree>
    <p:extLst>
      <p:ext uri="{BB962C8B-B14F-4D97-AF65-F5344CB8AC3E}">
        <p14:creationId xmlns:p14="http://schemas.microsoft.com/office/powerpoint/2010/main" val="1057923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5200" cy="5278359"/>
          </a:xfrm>
        </p:spPr>
        <p:txBody>
          <a:bodyPr/>
          <a:lstStyle/>
          <a:p>
            <a:r>
              <a:rPr lang="en-US" b="1" dirty="0">
                <a:latin typeface="Arial" panose="020B0604020202020204" pitchFamily="34" charset="0"/>
                <a:cs typeface="Arial" panose="020B0604020202020204" pitchFamily="34" charset="0"/>
              </a:rPr>
              <a:t>Jas. 1:21-25 </a:t>
            </a:r>
            <a:r>
              <a:rPr lang="en-US" dirty="0">
                <a:latin typeface="Arial" panose="020B0604020202020204" pitchFamily="34" charset="0"/>
                <a:cs typeface="Arial" panose="020B0604020202020204" pitchFamily="34" charset="0"/>
              </a:rPr>
              <a:t>- Wherefore lay apart all filthiness and superfluity of naughtiness, and receive with meekness the engrafted word, which is able to save your souls. </a:t>
            </a:r>
            <a:r>
              <a:rPr lang="en-US" b="1" dirty="0">
                <a:latin typeface="Arial" panose="020B0604020202020204" pitchFamily="34" charset="0"/>
                <a:cs typeface="Arial" panose="020B0604020202020204" pitchFamily="34" charset="0"/>
              </a:rPr>
              <a:t>22</a:t>
            </a:r>
            <a:r>
              <a:rPr lang="en-US" dirty="0">
                <a:latin typeface="Arial" panose="020B0604020202020204" pitchFamily="34" charset="0"/>
                <a:cs typeface="Arial" panose="020B0604020202020204" pitchFamily="34" charset="0"/>
              </a:rPr>
              <a:t> But be ye doers of the word, and not hearers only, deceiving your own selves.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For if any be a hearer of the word, and not a doer, he is like unto a man beholding his natural face in a glass: </a:t>
            </a:r>
            <a:r>
              <a:rPr lang="en-US" b="1" dirty="0">
                <a:latin typeface="Arial" panose="020B0604020202020204" pitchFamily="34" charset="0"/>
                <a:cs typeface="Arial" panose="020B0604020202020204" pitchFamily="34" charset="0"/>
              </a:rPr>
              <a:t>24</a:t>
            </a:r>
            <a:r>
              <a:rPr lang="en-US" dirty="0">
                <a:latin typeface="Arial" panose="020B0604020202020204" pitchFamily="34" charset="0"/>
                <a:cs typeface="Arial" panose="020B0604020202020204" pitchFamily="34" charset="0"/>
              </a:rPr>
              <a:t> For he </a:t>
            </a:r>
            <a:r>
              <a:rPr lang="en-US" dirty="0" err="1">
                <a:latin typeface="Arial" panose="020B0604020202020204" pitchFamily="34" charset="0"/>
                <a:cs typeface="Arial" panose="020B0604020202020204" pitchFamily="34" charset="0"/>
              </a:rPr>
              <a:t>beholdeth</a:t>
            </a:r>
            <a:r>
              <a:rPr lang="en-US" dirty="0">
                <a:latin typeface="Arial" panose="020B0604020202020204" pitchFamily="34" charset="0"/>
                <a:cs typeface="Arial" panose="020B0604020202020204" pitchFamily="34" charset="0"/>
              </a:rPr>
              <a:t> himself, and </a:t>
            </a:r>
            <a:r>
              <a:rPr lang="en-US" dirty="0" err="1">
                <a:latin typeface="Arial" panose="020B0604020202020204" pitchFamily="34" charset="0"/>
                <a:cs typeface="Arial" panose="020B0604020202020204" pitchFamily="34" charset="0"/>
              </a:rPr>
              <a:t>goeth</a:t>
            </a:r>
            <a:r>
              <a:rPr lang="en-US" dirty="0">
                <a:latin typeface="Arial" panose="020B0604020202020204" pitchFamily="34" charset="0"/>
                <a:cs typeface="Arial" panose="020B0604020202020204" pitchFamily="34" charset="0"/>
              </a:rPr>
              <a:t> his way, and straightway </a:t>
            </a:r>
            <a:r>
              <a:rPr lang="en-US" dirty="0" err="1">
                <a:latin typeface="Arial" panose="020B0604020202020204" pitchFamily="34" charset="0"/>
                <a:cs typeface="Arial" panose="020B0604020202020204" pitchFamily="34" charset="0"/>
              </a:rPr>
              <a:t>forgetteth</a:t>
            </a:r>
            <a:r>
              <a:rPr lang="en-US" dirty="0">
                <a:latin typeface="Arial" panose="020B0604020202020204" pitchFamily="34" charset="0"/>
                <a:cs typeface="Arial" panose="020B0604020202020204" pitchFamily="34" charset="0"/>
              </a:rPr>
              <a:t> what manner of man he was</a:t>
            </a:r>
            <a:r>
              <a:rPr lang="en-US" b="1" dirty="0">
                <a:latin typeface="Arial" panose="020B0604020202020204" pitchFamily="34" charset="0"/>
                <a:cs typeface="Arial" panose="020B0604020202020204" pitchFamily="34" charset="0"/>
              </a:rPr>
              <a:t>. 25 </a:t>
            </a:r>
            <a:r>
              <a:rPr lang="en-US" dirty="0">
                <a:latin typeface="Arial" panose="020B0604020202020204" pitchFamily="34" charset="0"/>
                <a:cs typeface="Arial" panose="020B0604020202020204" pitchFamily="34" charset="0"/>
              </a:rPr>
              <a:t>But whoso </a:t>
            </a:r>
            <a:r>
              <a:rPr lang="en-US" dirty="0" err="1">
                <a:latin typeface="Arial" panose="020B0604020202020204" pitchFamily="34" charset="0"/>
                <a:cs typeface="Arial" panose="020B0604020202020204" pitchFamily="34" charset="0"/>
              </a:rPr>
              <a:t>looketh</a:t>
            </a:r>
            <a:r>
              <a:rPr lang="en-US" dirty="0">
                <a:latin typeface="Arial" panose="020B0604020202020204" pitchFamily="34" charset="0"/>
                <a:cs typeface="Arial" panose="020B0604020202020204" pitchFamily="34" charset="0"/>
              </a:rPr>
              <a:t> into the perfect law of liberty, and </a:t>
            </a:r>
            <a:r>
              <a:rPr lang="en-US" dirty="0" err="1">
                <a:latin typeface="Arial" panose="020B0604020202020204" pitchFamily="34" charset="0"/>
                <a:cs typeface="Arial" panose="020B0604020202020204" pitchFamily="34" charset="0"/>
              </a:rPr>
              <a:t>continueth</a:t>
            </a:r>
            <a:r>
              <a:rPr lang="en-US" dirty="0">
                <a:latin typeface="Arial" panose="020B0604020202020204" pitchFamily="34" charset="0"/>
                <a:cs typeface="Arial" panose="020B0604020202020204" pitchFamily="34" charset="0"/>
              </a:rPr>
              <a:t> therein, he being not a forgetful hearer, but a doer of the work, this man shall be blessed in his deed.</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Phil.</a:t>
            </a:r>
            <a:r>
              <a:rPr lang="en-US" b="1" baseline="0" dirty="0">
                <a:latin typeface="Arial" panose="020B0604020202020204" pitchFamily="34" charset="0"/>
                <a:cs typeface="Arial" panose="020B0604020202020204" pitchFamily="34" charset="0"/>
              </a:rPr>
              <a:t> 2:12 </a:t>
            </a:r>
            <a:r>
              <a:rPr lang="en-US" baseline="0" dirty="0">
                <a:latin typeface="Arial" panose="020B0604020202020204" pitchFamily="34" charset="0"/>
                <a:cs typeface="Arial" panose="020B0604020202020204" pitchFamily="34" charset="0"/>
              </a:rPr>
              <a:t>-  Wherefore, my beloved, as ye have always obeyed, not as in my presence only, but now much more in my absence, </a:t>
            </a:r>
            <a:r>
              <a:rPr lang="en-US" b="1" baseline="0" dirty="0">
                <a:latin typeface="Arial" panose="020B0604020202020204" pitchFamily="34" charset="0"/>
                <a:cs typeface="Arial" panose="020B0604020202020204" pitchFamily="34" charset="0"/>
              </a:rPr>
              <a:t>work out your own salvation with fear and trembling</a:t>
            </a:r>
            <a:r>
              <a:rPr lang="en-US" baseline="0" dirty="0">
                <a:latin typeface="Arial" panose="020B0604020202020204" pitchFamily="34" charset="0"/>
                <a:cs typeface="Arial" panose="020B0604020202020204" pitchFamily="34" charset="0"/>
              </a:rPr>
              <a:t>.</a:t>
            </a:r>
          </a:p>
          <a:p>
            <a:endParaRPr lang="en-US" b="1" baseline="0" dirty="0">
              <a:latin typeface="Arial" panose="020B0604020202020204" pitchFamily="34" charset="0"/>
              <a:cs typeface="Arial" panose="020B0604020202020204" pitchFamily="34" charset="0"/>
            </a:endParaRPr>
          </a:p>
          <a:p>
            <a:r>
              <a:rPr lang="en-US" b="1" baseline="0" dirty="0">
                <a:latin typeface="Arial" panose="020B0604020202020204" pitchFamily="34" charset="0"/>
                <a:cs typeface="Arial" panose="020B0604020202020204" pitchFamily="34" charset="0"/>
              </a:rPr>
              <a:t>Heb. 12:1-2 </a:t>
            </a:r>
            <a:r>
              <a:rPr lang="en-US" baseline="0" dirty="0">
                <a:latin typeface="Arial" panose="020B0604020202020204" pitchFamily="34" charset="0"/>
                <a:cs typeface="Arial" panose="020B0604020202020204" pitchFamily="34" charset="0"/>
              </a:rPr>
              <a:t>- Wherefore seeing we also are compassed about with so great a cloud of witnesses, let us lay aside every weight, and the sin which doth so easily beset us, </a:t>
            </a:r>
            <a:r>
              <a:rPr lang="en-US" b="1" baseline="0" dirty="0">
                <a:latin typeface="Arial" panose="020B0604020202020204" pitchFamily="34" charset="0"/>
                <a:cs typeface="Arial" panose="020B0604020202020204" pitchFamily="34" charset="0"/>
              </a:rPr>
              <a:t>and let us run with patience the race that is set before us</a:t>
            </a:r>
            <a:r>
              <a:rPr lang="en-US" baseline="0" dirty="0">
                <a:latin typeface="Arial" panose="020B0604020202020204" pitchFamily="34" charset="0"/>
                <a:cs typeface="Arial" panose="020B0604020202020204" pitchFamily="34" charset="0"/>
              </a:rPr>
              <a:t>, </a:t>
            </a:r>
            <a:r>
              <a:rPr lang="en-US" b="1" baseline="0" dirty="0">
                <a:latin typeface="Arial" panose="020B0604020202020204" pitchFamily="34" charset="0"/>
                <a:cs typeface="Arial" panose="020B0604020202020204" pitchFamily="34" charset="0"/>
              </a:rPr>
              <a:t>2</a:t>
            </a:r>
            <a:r>
              <a:rPr lang="en-US" baseline="0" dirty="0">
                <a:latin typeface="Arial" panose="020B0604020202020204" pitchFamily="34" charset="0"/>
                <a:cs typeface="Arial" panose="020B0604020202020204" pitchFamily="34" charset="0"/>
              </a:rPr>
              <a:t> Looking unto Jesus the author and finisher of our faith; who for the joy that was set before him endured the cross, despising the shame, and is set down at the right hand of the throne of God.</a:t>
            </a: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C9509069-98D2-4246-97D7-93AE589E5665}" type="slidenum">
              <a:rPr lang="en-US" smtClean="0"/>
              <a:t>10</a:t>
            </a:fld>
            <a:endParaRPr lang="en-US"/>
          </a:p>
        </p:txBody>
      </p:sp>
      <p:sp>
        <p:nvSpPr>
          <p:cNvPr id="5" name="Date Placeholder 4">
            <a:extLst>
              <a:ext uri="{FF2B5EF4-FFF2-40B4-BE49-F238E27FC236}">
                <a16:creationId xmlns:a16="http://schemas.microsoft.com/office/drawing/2014/main" id="{109341A6-DE56-B6A5-4C9A-B5D572F4AC72}"/>
              </a:ext>
            </a:extLst>
          </p:cNvPr>
          <p:cNvSpPr>
            <a:spLocks noGrp="1"/>
          </p:cNvSpPr>
          <p:nvPr>
            <p:ph type="dt" idx="1"/>
          </p:nvPr>
        </p:nvSpPr>
        <p:spPr/>
        <p:txBody>
          <a:bodyPr/>
          <a:lstStyle/>
          <a:p>
            <a:r>
              <a:rPr lang="en-US"/>
              <a:t>5/5/2024-PM</a:t>
            </a:r>
          </a:p>
        </p:txBody>
      </p:sp>
    </p:spTree>
    <p:extLst>
      <p:ext uri="{BB962C8B-B14F-4D97-AF65-F5344CB8AC3E}">
        <p14:creationId xmlns:p14="http://schemas.microsoft.com/office/powerpoint/2010/main" val="1512435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78359"/>
          </a:xfrm>
        </p:spPr>
        <p:txBody>
          <a:bodyPr/>
          <a:lstStyle/>
          <a:p>
            <a:r>
              <a:rPr lang="en-US" b="1" dirty="0">
                <a:latin typeface="Arial" panose="020B0604020202020204" pitchFamily="34" charset="0"/>
                <a:cs typeface="Arial" panose="020B0604020202020204" pitchFamily="34" charset="0"/>
              </a:rPr>
              <a:t>Matt.</a:t>
            </a:r>
            <a:r>
              <a:rPr lang="en-US" b="1" baseline="0" dirty="0">
                <a:latin typeface="Arial" panose="020B0604020202020204" pitchFamily="34" charset="0"/>
                <a:cs typeface="Arial" panose="020B0604020202020204" pitchFamily="34" charset="0"/>
              </a:rPr>
              <a:t> 6:19-34 - READ </a:t>
            </a:r>
          </a:p>
          <a:p>
            <a:endParaRPr lang="en-US" b="1" baseline="0" dirty="0">
              <a:latin typeface="Arial" panose="020B0604020202020204" pitchFamily="34" charset="0"/>
              <a:cs typeface="Arial" panose="020B0604020202020204" pitchFamily="34" charset="0"/>
            </a:endParaRPr>
          </a:p>
          <a:p>
            <a:r>
              <a:rPr lang="en-US" b="1" baseline="0" dirty="0">
                <a:latin typeface="Arial" panose="020B0604020202020204" pitchFamily="34" charset="0"/>
                <a:cs typeface="Arial" panose="020B0604020202020204" pitchFamily="34" charset="0"/>
              </a:rPr>
              <a:t>Matt. 7:7-11 - READ</a:t>
            </a:r>
          </a:p>
          <a:p>
            <a:endParaRPr lang="en-US" b="1" baseline="0" dirty="0">
              <a:latin typeface="Arial" panose="020B0604020202020204" pitchFamily="34" charset="0"/>
              <a:cs typeface="Arial" panose="020B0604020202020204" pitchFamily="34" charset="0"/>
            </a:endParaRPr>
          </a:p>
          <a:p>
            <a:r>
              <a:rPr lang="en-US" b="1" baseline="0" dirty="0">
                <a:latin typeface="Arial" panose="020B0604020202020204" pitchFamily="34" charset="0"/>
                <a:cs typeface="Arial" panose="020B0604020202020204" pitchFamily="34" charset="0"/>
              </a:rPr>
              <a:t>Eph. 1:3 </a:t>
            </a:r>
            <a:r>
              <a:rPr lang="en-US" baseline="0" dirty="0">
                <a:latin typeface="Arial" panose="020B0604020202020204" pitchFamily="34" charset="0"/>
                <a:cs typeface="Arial" panose="020B0604020202020204" pitchFamily="34" charset="0"/>
              </a:rPr>
              <a:t>- Blessed be the God and Father of our Lord Jesus Christ, who hath blessed us with all spiritual blessings in heavenly places in Christ:</a:t>
            </a:r>
          </a:p>
          <a:p>
            <a:endParaRPr lang="en-US" b="1" baseline="0" dirty="0">
              <a:latin typeface="Arial" panose="020B0604020202020204" pitchFamily="34" charset="0"/>
              <a:cs typeface="Arial" panose="020B0604020202020204" pitchFamily="34" charset="0"/>
            </a:endParaRPr>
          </a:p>
          <a:p>
            <a:r>
              <a:rPr lang="en-US" b="1" baseline="0" dirty="0">
                <a:latin typeface="Arial" panose="020B0604020202020204" pitchFamily="34" charset="0"/>
                <a:cs typeface="Arial" panose="020B0604020202020204" pitchFamily="34" charset="0"/>
              </a:rPr>
              <a:t>James 1:17 - READ</a:t>
            </a:r>
          </a:p>
          <a:p>
            <a:endParaRPr lang="en-US" dirty="0"/>
          </a:p>
        </p:txBody>
      </p:sp>
      <p:sp>
        <p:nvSpPr>
          <p:cNvPr id="4" name="Slide Number Placeholder 3"/>
          <p:cNvSpPr>
            <a:spLocks noGrp="1"/>
          </p:cNvSpPr>
          <p:nvPr>
            <p:ph type="sldNum" sz="quarter" idx="10"/>
          </p:nvPr>
        </p:nvSpPr>
        <p:spPr/>
        <p:txBody>
          <a:bodyPr/>
          <a:lstStyle/>
          <a:p>
            <a:fld id="{C9509069-98D2-4246-97D7-93AE589E5665}" type="slidenum">
              <a:rPr lang="en-US" smtClean="0"/>
              <a:t>11</a:t>
            </a:fld>
            <a:endParaRPr lang="en-US"/>
          </a:p>
        </p:txBody>
      </p:sp>
      <p:sp>
        <p:nvSpPr>
          <p:cNvPr id="5" name="Date Placeholder 4">
            <a:extLst>
              <a:ext uri="{FF2B5EF4-FFF2-40B4-BE49-F238E27FC236}">
                <a16:creationId xmlns:a16="http://schemas.microsoft.com/office/drawing/2014/main" id="{62524479-40F3-A2B9-3AC0-4472F235E878}"/>
              </a:ext>
            </a:extLst>
          </p:cNvPr>
          <p:cNvSpPr>
            <a:spLocks noGrp="1"/>
          </p:cNvSpPr>
          <p:nvPr>
            <p:ph type="dt" idx="1"/>
          </p:nvPr>
        </p:nvSpPr>
        <p:spPr/>
        <p:txBody>
          <a:bodyPr/>
          <a:lstStyle/>
          <a:p>
            <a:r>
              <a:rPr lang="en-US"/>
              <a:t>5/5/2024-PM</a:t>
            </a:r>
          </a:p>
        </p:txBody>
      </p:sp>
    </p:spTree>
    <p:extLst>
      <p:ext uri="{BB962C8B-B14F-4D97-AF65-F5344CB8AC3E}">
        <p14:creationId xmlns:p14="http://schemas.microsoft.com/office/powerpoint/2010/main" val="3072481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78359"/>
          </a:xfrm>
        </p:spPr>
        <p:txBody>
          <a:bodyPr/>
          <a:lstStyle/>
          <a:p>
            <a:r>
              <a:rPr lang="en-US" b="1" dirty="0">
                <a:latin typeface="Arial" panose="020B0604020202020204" pitchFamily="34" charset="0"/>
                <a:cs typeface="Arial" panose="020B0604020202020204" pitchFamily="34" charset="0"/>
              </a:rPr>
              <a:t>Acts 17:24-28</a:t>
            </a:r>
            <a:r>
              <a:rPr lang="en-US" b="1" baseline="0" dirty="0">
                <a:latin typeface="Arial" panose="020B0604020202020204" pitchFamily="34" charset="0"/>
                <a:cs typeface="Arial" panose="020B0604020202020204" pitchFamily="34" charset="0"/>
              </a:rPr>
              <a:t> </a:t>
            </a:r>
            <a:r>
              <a:rPr lang="en-US" baseline="0" dirty="0">
                <a:latin typeface="Arial" panose="020B0604020202020204" pitchFamily="34" charset="0"/>
                <a:cs typeface="Arial" panose="020B0604020202020204" pitchFamily="34" charset="0"/>
              </a:rPr>
              <a:t>- God that made the world and all things therein, seeing that he is Lord of heaven and earth, dwelleth not in temples made with hands; </a:t>
            </a:r>
            <a:r>
              <a:rPr lang="en-US" b="1" baseline="0" dirty="0">
                <a:latin typeface="Arial" panose="020B0604020202020204" pitchFamily="34" charset="0"/>
                <a:cs typeface="Arial" panose="020B0604020202020204" pitchFamily="34" charset="0"/>
              </a:rPr>
              <a:t>25</a:t>
            </a:r>
            <a:r>
              <a:rPr lang="en-US" baseline="0" dirty="0">
                <a:latin typeface="Arial" panose="020B0604020202020204" pitchFamily="34" charset="0"/>
                <a:cs typeface="Arial" panose="020B0604020202020204" pitchFamily="34" charset="0"/>
              </a:rPr>
              <a:t> Neither is worshipped with men's hands, as though he needed any thing, seeing he giveth to all life, and breath, and all things; </a:t>
            </a:r>
            <a:r>
              <a:rPr lang="en-US" b="1" baseline="0" dirty="0">
                <a:latin typeface="Arial" panose="020B0604020202020204" pitchFamily="34" charset="0"/>
                <a:cs typeface="Arial" panose="020B0604020202020204" pitchFamily="34" charset="0"/>
              </a:rPr>
              <a:t>26</a:t>
            </a:r>
            <a:r>
              <a:rPr lang="en-US" baseline="0" dirty="0">
                <a:latin typeface="Arial" panose="020B0604020202020204" pitchFamily="34" charset="0"/>
                <a:cs typeface="Arial" panose="020B0604020202020204" pitchFamily="34" charset="0"/>
              </a:rPr>
              <a:t> And hath made of one blood all nations of men for to dwell on all the face of the earth, and hath determined the times before appointed, and the bounds of their habitation; </a:t>
            </a:r>
            <a:r>
              <a:rPr lang="en-US" b="1" baseline="0" dirty="0">
                <a:latin typeface="Arial" panose="020B0604020202020204" pitchFamily="34" charset="0"/>
                <a:cs typeface="Arial" panose="020B0604020202020204" pitchFamily="34" charset="0"/>
              </a:rPr>
              <a:t>27</a:t>
            </a:r>
            <a:r>
              <a:rPr lang="en-US" baseline="0" dirty="0">
                <a:latin typeface="Arial" panose="020B0604020202020204" pitchFamily="34" charset="0"/>
                <a:cs typeface="Arial" panose="020B0604020202020204" pitchFamily="34" charset="0"/>
              </a:rPr>
              <a:t> That they should seek the Lord, if haply they might feel after him, and find him, though he be not far from every one of us: </a:t>
            </a:r>
            <a:r>
              <a:rPr lang="en-US" b="1" baseline="0" dirty="0">
                <a:latin typeface="Arial" panose="020B0604020202020204" pitchFamily="34" charset="0"/>
                <a:cs typeface="Arial" panose="020B0604020202020204" pitchFamily="34" charset="0"/>
              </a:rPr>
              <a:t>28</a:t>
            </a:r>
            <a:r>
              <a:rPr lang="en-US" baseline="0" dirty="0">
                <a:latin typeface="Arial" panose="020B0604020202020204" pitchFamily="34" charset="0"/>
                <a:cs typeface="Arial" panose="020B0604020202020204" pitchFamily="34" charset="0"/>
              </a:rPr>
              <a:t> For in him we live, and move, and have our being; as certain also of your own poets have said, For we are also his offspring.</a:t>
            </a:r>
          </a:p>
          <a:p>
            <a:endParaRPr lang="en-US" b="1" baseline="0" dirty="0">
              <a:latin typeface="Arial" panose="020B0604020202020204" pitchFamily="34" charset="0"/>
              <a:cs typeface="Arial" panose="020B0604020202020204" pitchFamily="34" charset="0"/>
            </a:endParaRPr>
          </a:p>
          <a:p>
            <a:r>
              <a:rPr lang="en-US" b="1" baseline="0" dirty="0">
                <a:latin typeface="Arial" panose="020B0604020202020204" pitchFamily="34" charset="0"/>
                <a:cs typeface="Arial" panose="020B0604020202020204" pitchFamily="34" charset="0"/>
              </a:rPr>
              <a:t>Duet. 4:28, 29 - READ :</a:t>
            </a:r>
          </a:p>
          <a:p>
            <a:r>
              <a:rPr lang="en-US" sz="1300" b="1" dirty="0">
                <a:latin typeface="Arial" panose="020B0604020202020204" pitchFamily="34" charset="0"/>
                <a:cs typeface="Arial" panose="020B0604020202020204" pitchFamily="34" charset="0"/>
              </a:rPr>
              <a:t>1.</a:t>
            </a:r>
            <a:r>
              <a:rPr lang="en-US" sz="1300" dirty="0">
                <a:latin typeface="Arial" panose="020B0604020202020204" pitchFamily="34" charset="0"/>
                <a:cs typeface="Arial" panose="020B0604020202020204" pitchFamily="34" charset="0"/>
              </a:rPr>
              <a:t> Moses looks into the future at a day when the people of God would turn their backs on God and worship the works of their hands in the form of birds, snakes, fishes, and various forms of wood and stone (Isa. 45:20 Psalms 115:4-7 and I Cor. 12:2). The consequence of said actions would be tribulation and destruction because of their disobedience. </a:t>
            </a:r>
          </a:p>
          <a:p>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Though they suffer, the Lord stands ready and willing to pardon them of their iniquity if only they would </a:t>
            </a:r>
            <a:r>
              <a:rPr lang="en-US" sz="1300" b="1" dirty="0">
                <a:latin typeface="Arial" panose="020B0604020202020204" pitchFamily="34" charset="0"/>
                <a:cs typeface="Arial" panose="020B0604020202020204" pitchFamily="34" charset="0"/>
              </a:rPr>
              <a:t>seek His forgiveness</a:t>
            </a:r>
            <a:r>
              <a:rPr lang="en-US" sz="1300" dirty="0">
                <a:latin typeface="Arial" panose="020B0604020202020204" pitchFamily="34" charset="0"/>
                <a:cs typeface="Arial" panose="020B0604020202020204" pitchFamily="34" charset="0"/>
              </a:rPr>
              <a:t>. </a:t>
            </a:r>
          </a:p>
          <a:p>
            <a:endParaRPr lang="en-US" dirty="0"/>
          </a:p>
        </p:txBody>
      </p:sp>
      <p:sp>
        <p:nvSpPr>
          <p:cNvPr id="4" name="Slide Number Placeholder 3"/>
          <p:cNvSpPr>
            <a:spLocks noGrp="1"/>
          </p:cNvSpPr>
          <p:nvPr>
            <p:ph type="sldNum" sz="quarter" idx="10"/>
          </p:nvPr>
        </p:nvSpPr>
        <p:spPr/>
        <p:txBody>
          <a:bodyPr/>
          <a:lstStyle/>
          <a:p>
            <a:fld id="{C9509069-98D2-4246-97D7-93AE589E5665}" type="slidenum">
              <a:rPr lang="en-US" smtClean="0"/>
              <a:t>12</a:t>
            </a:fld>
            <a:endParaRPr lang="en-US"/>
          </a:p>
        </p:txBody>
      </p:sp>
      <p:sp>
        <p:nvSpPr>
          <p:cNvPr id="5" name="Date Placeholder 4">
            <a:extLst>
              <a:ext uri="{FF2B5EF4-FFF2-40B4-BE49-F238E27FC236}">
                <a16:creationId xmlns:a16="http://schemas.microsoft.com/office/drawing/2014/main" id="{6F38D883-166E-738F-AB38-577DA0961B37}"/>
              </a:ext>
            </a:extLst>
          </p:cNvPr>
          <p:cNvSpPr>
            <a:spLocks noGrp="1"/>
          </p:cNvSpPr>
          <p:nvPr>
            <p:ph type="dt" idx="1"/>
          </p:nvPr>
        </p:nvSpPr>
        <p:spPr/>
        <p:txBody>
          <a:bodyPr/>
          <a:lstStyle/>
          <a:p>
            <a:r>
              <a:rPr lang="en-US"/>
              <a:t>5/5/2024-PM</a:t>
            </a:r>
          </a:p>
        </p:txBody>
      </p:sp>
    </p:spTree>
    <p:extLst>
      <p:ext uri="{BB962C8B-B14F-4D97-AF65-F5344CB8AC3E}">
        <p14:creationId xmlns:p14="http://schemas.microsoft.com/office/powerpoint/2010/main" val="21886827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78359"/>
          </a:xfrm>
        </p:spPr>
        <p:txBody>
          <a:bodyPr/>
          <a:lstStyle/>
          <a:p>
            <a:r>
              <a:rPr lang="en-US" b="1" dirty="0">
                <a:latin typeface="Arial" panose="020B0604020202020204" pitchFamily="34" charset="0"/>
                <a:cs typeface="Arial" panose="020B0604020202020204" pitchFamily="34" charset="0"/>
              </a:rPr>
              <a:t>1 Cor. 1:23-25 </a:t>
            </a:r>
            <a:r>
              <a:rPr lang="en-US" dirty="0">
                <a:latin typeface="Arial" panose="020B0604020202020204" pitchFamily="34" charset="0"/>
                <a:cs typeface="Arial" panose="020B0604020202020204" pitchFamily="34" charset="0"/>
              </a:rPr>
              <a:t>- But we preach Christ crucified, unto the Jews a </a:t>
            </a:r>
            <a:r>
              <a:rPr lang="en-US" dirty="0" err="1">
                <a:latin typeface="Arial" panose="020B0604020202020204" pitchFamily="34" charset="0"/>
                <a:cs typeface="Arial" panose="020B0604020202020204" pitchFamily="34" charset="0"/>
              </a:rPr>
              <a:t>stumblingblock</a:t>
            </a:r>
            <a:r>
              <a:rPr lang="en-US" dirty="0">
                <a:latin typeface="Arial" panose="020B0604020202020204" pitchFamily="34" charset="0"/>
                <a:cs typeface="Arial" panose="020B0604020202020204" pitchFamily="34" charset="0"/>
              </a:rPr>
              <a:t>, and unto the Greeks foolishness; </a:t>
            </a:r>
            <a:r>
              <a:rPr lang="en-US" b="1" dirty="0">
                <a:latin typeface="Arial" panose="020B0604020202020204" pitchFamily="34" charset="0"/>
                <a:cs typeface="Arial" panose="020B0604020202020204" pitchFamily="34" charset="0"/>
              </a:rPr>
              <a:t>24</a:t>
            </a:r>
            <a:r>
              <a:rPr lang="en-US" dirty="0">
                <a:latin typeface="Arial" panose="020B0604020202020204" pitchFamily="34" charset="0"/>
                <a:cs typeface="Arial" panose="020B0604020202020204" pitchFamily="34" charset="0"/>
              </a:rPr>
              <a:t> But unto them which are called, both Jews and Greeks, Christ the power of God, and the wisdom of God.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Because the </a:t>
            </a:r>
            <a:r>
              <a:rPr lang="en-US" b="1" dirty="0">
                <a:latin typeface="Arial" panose="020B0604020202020204" pitchFamily="34" charset="0"/>
                <a:cs typeface="Arial" panose="020B0604020202020204" pitchFamily="34" charset="0"/>
              </a:rPr>
              <a:t>foolishness of God is wiser than men</a:t>
            </a:r>
            <a:r>
              <a:rPr lang="en-US" dirty="0">
                <a:latin typeface="Arial" panose="020B0604020202020204" pitchFamily="34" charset="0"/>
                <a:cs typeface="Arial" panose="020B0604020202020204" pitchFamily="34" charset="0"/>
              </a:rPr>
              <a:t>; and the </a:t>
            </a:r>
            <a:r>
              <a:rPr lang="en-US" b="1" dirty="0">
                <a:latin typeface="Arial" panose="020B0604020202020204" pitchFamily="34" charset="0"/>
                <a:cs typeface="Arial" panose="020B0604020202020204" pitchFamily="34" charset="0"/>
              </a:rPr>
              <a:t>weakness of God is stronger than men.</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Gal. 2:20</a:t>
            </a:r>
            <a:r>
              <a:rPr lang="en-US" b="1" baseline="0" dirty="0">
                <a:latin typeface="Arial" panose="020B0604020202020204" pitchFamily="34" charset="0"/>
                <a:cs typeface="Arial" panose="020B0604020202020204" pitchFamily="34" charset="0"/>
              </a:rPr>
              <a:t> </a:t>
            </a:r>
            <a:r>
              <a:rPr lang="en-US" baseline="0" dirty="0">
                <a:latin typeface="Arial" panose="020B0604020202020204" pitchFamily="34" charset="0"/>
                <a:cs typeface="Arial" panose="020B0604020202020204" pitchFamily="34" charset="0"/>
              </a:rPr>
              <a:t>- I am crucified with Christ: nevertheless I live; yet not I, but Christ </a:t>
            </a:r>
            <a:r>
              <a:rPr lang="en-US" baseline="0" dirty="0" err="1">
                <a:latin typeface="Arial" panose="020B0604020202020204" pitchFamily="34" charset="0"/>
                <a:cs typeface="Arial" panose="020B0604020202020204" pitchFamily="34" charset="0"/>
              </a:rPr>
              <a:t>liveth</a:t>
            </a:r>
            <a:r>
              <a:rPr lang="en-US" baseline="0" dirty="0">
                <a:latin typeface="Arial" panose="020B0604020202020204" pitchFamily="34" charset="0"/>
                <a:cs typeface="Arial" panose="020B0604020202020204" pitchFamily="34" charset="0"/>
              </a:rPr>
              <a:t> in me: and the life which I now live in the flesh I live by the faith of the Son of God, </a:t>
            </a:r>
            <a:r>
              <a:rPr lang="en-US" b="1" baseline="0" dirty="0">
                <a:latin typeface="Arial" panose="020B0604020202020204" pitchFamily="34" charset="0"/>
                <a:cs typeface="Arial" panose="020B0604020202020204" pitchFamily="34" charset="0"/>
              </a:rPr>
              <a:t>who loved me, and gave himself for me.</a:t>
            </a:r>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Tim. 2:19 </a:t>
            </a:r>
            <a:r>
              <a:rPr lang="en-US" dirty="0">
                <a:latin typeface="Arial" panose="020B0604020202020204" pitchFamily="34" charset="0"/>
                <a:cs typeface="Arial" panose="020B0604020202020204" pitchFamily="34" charset="0"/>
              </a:rPr>
              <a:t>- Nevertheless the foundation of God </a:t>
            </a:r>
            <a:r>
              <a:rPr lang="en-US" dirty="0" err="1">
                <a:latin typeface="Arial" panose="020B0604020202020204" pitchFamily="34" charset="0"/>
                <a:cs typeface="Arial" panose="020B0604020202020204" pitchFamily="34" charset="0"/>
              </a:rPr>
              <a:t>standeth</a:t>
            </a:r>
            <a:r>
              <a:rPr lang="en-US" dirty="0">
                <a:latin typeface="Arial" panose="020B0604020202020204" pitchFamily="34" charset="0"/>
                <a:cs typeface="Arial" panose="020B0604020202020204" pitchFamily="34" charset="0"/>
              </a:rPr>
              <a:t> sure, having this seal, The Lord </a:t>
            </a:r>
            <a:r>
              <a:rPr lang="en-US" dirty="0" err="1">
                <a:latin typeface="Arial" panose="020B0604020202020204" pitchFamily="34" charset="0"/>
                <a:cs typeface="Arial" panose="020B0604020202020204" pitchFamily="34" charset="0"/>
              </a:rPr>
              <a:t>knoweth</a:t>
            </a:r>
            <a:r>
              <a:rPr lang="en-US" dirty="0">
                <a:latin typeface="Arial" panose="020B0604020202020204" pitchFamily="34" charset="0"/>
                <a:cs typeface="Arial" panose="020B0604020202020204" pitchFamily="34" charset="0"/>
              </a:rPr>
              <a:t> them that are his. And, Let every one that </a:t>
            </a:r>
            <a:r>
              <a:rPr lang="en-US" dirty="0" err="1">
                <a:latin typeface="Arial" panose="020B0604020202020204" pitchFamily="34" charset="0"/>
                <a:cs typeface="Arial" panose="020B0604020202020204" pitchFamily="34" charset="0"/>
              </a:rPr>
              <a:t>nameth</a:t>
            </a:r>
            <a:r>
              <a:rPr lang="en-US" dirty="0">
                <a:latin typeface="Arial" panose="020B0604020202020204" pitchFamily="34" charset="0"/>
                <a:cs typeface="Arial" panose="020B0604020202020204" pitchFamily="34" charset="0"/>
              </a:rPr>
              <a:t> the name of Christ depart from iniquity</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6:6-8 ASV 6 </a:t>
            </a:r>
            <a:r>
              <a:rPr lang="en-US" b="0" dirty="0">
                <a:latin typeface="Arial" panose="020B0604020202020204" pitchFamily="34" charset="0"/>
                <a:cs typeface="Arial" panose="020B0604020202020204" pitchFamily="34" charset="0"/>
              </a:rPr>
              <a:t>But thou, when thou </a:t>
            </a:r>
            <a:r>
              <a:rPr lang="en-US" b="0" dirty="0" err="1">
                <a:latin typeface="Arial" panose="020B0604020202020204" pitchFamily="34" charset="0"/>
                <a:cs typeface="Arial" panose="020B0604020202020204" pitchFamily="34" charset="0"/>
              </a:rPr>
              <a:t>prayest</a:t>
            </a:r>
            <a:r>
              <a:rPr lang="en-US" b="0" dirty="0">
                <a:latin typeface="Arial" panose="020B0604020202020204" pitchFamily="34" charset="0"/>
                <a:cs typeface="Arial" panose="020B0604020202020204" pitchFamily="34" charset="0"/>
              </a:rPr>
              <a:t>, enter into thine inner chamber, and having shut thy door, pray to thy Father who is in secret, and thy Father who </a:t>
            </a:r>
            <a:r>
              <a:rPr lang="en-US" b="0" dirty="0" err="1">
                <a:latin typeface="Arial" panose="020B0604020202020204" pitchFamily="34" charset="0"/>
                <a:cs typeface="Arial" panose="020B0604020202020204" pitchFamily="34" charset="0"/>
              </a:rPr>
              <a:t>seeth</a:t>
            </a:r>
            <a:r>
              <a:rPr lang="en-US" b="0" dirty="0">
                <a:latin typeface="Arial" panose="020B0604020202020204" pitchFamily="34" charset="0"/>
                <a:cs typeface="Arial" panose="020B0604020202020204" pitchFamily="34" charset="0"/>
              </a:rPr>
              <a:t> in secret shall recompense thee</a:t>
            </a:r>
            <a:r>
              <a:rPr lang="en-US" b="1" dirty="0">
                <a:latin typeface="Arial" panose="020B0604020202020204" pitchFamily="34" charset="0"/>
                <a:cs typeface="Arial" panose="020B0604020202020204" pitchFamily="34" charset="0"/>
              </a:rPr>
              <a:t>. 7 </a:t>
            </a:r>
            <a:r>
              <a:rPr lang="en-US" b="0" dirty="0">
                <a:latin typeface="Arial" panose="020B0604020202020204" pitchFamily="34" charset="0"/>
                <a:cs typeface="Arial" panose="020B0604020202020204" pitchFamily="34" charset="0"/>
              </a:rPr>
              <a:t>And in praying use not vain repetitions, as the Gentiles do: for they think that they shall be heard for their much speaking. 8 Be not therefore like unto them: </a:t>
            </a:r>
            <a:r>
              <a:rPr lang="en-US" b="1" dirty="0">
                <a:latin typeface="Arial" panose="020B0604020202020204" pitchFamily="34" charset="0"/>
                <a:cs typeface="Arial" panose="020B0604020202020204" pitchFamily="34" charset="0"/>
              </a:rPr>
              <a:t>for your Father </a:t>
            </a:r>
            <a:r>
              <a:rPr lang="en-US" b="1" dirty="0" err="1">
                <a:latin typeface="Arial" panose="020B0604020202020204" pitchFamily="34" charset="0"/>
                <a:cs typeface="Arial" panose="020B0604020202020204" pitchFamily="34" charset="0"/>
              </a:rPr>
              <a:t>knoweth</a:t>
            </a:r>
            <a:r>
              <a:rPr lang="en-US" b="1" dirty="0">
                <a:latin typeface="Arial" panose="020B0604020202020204" pitchFamily="34" charset="0"/>
                <a:cs typeface="Arial" panose="020B0604020202020204" pitchFamily="34" charset="0"/>
              </a:rPr>
              <a:t> what things ye have need of, before ye ask him.</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a:t>
            </a:r>
            <a:r>
              <a:rPr lang="en-US" b="1" baseline="0" dirty="0">
                <a:latin typeface="Arial" panose="020B0604020202020204" pitchFamily="34" charset="0"/>
                <a:cs typeface="Arial" panose="020B0604020202020204" pitchFamily="34" charset="0"/>
              </a:rPr>
              <a:t> 13:5 - READ</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9509069-98D2-4246-97D7-93AE589E5665}" type="slidenum">
              <a:rPr lang="en-US" smtClean="0"/>
              <a:t>13</a:t>
            </a:fld>
            <a:endParaRPr lang="en-US"/>
          </a:p>
        </p:txBody>
      </p:sp>
      <p:sp>
        <p:nvSpPr>
          <p:cNvPr id="5" name="Date Placeholder 4">
            <a:extLst>
              <a:ext uri="{FF2B5EF4-FFF2-40B4-BE49-F238E27FC236}">
                <a16:creationId xmlns:a16="http://schemas.microsoft.com/office/drawing/2014/main" id="{6A2631DC-46DF-301A-C8F4-FD50C9FB98BC}"/>
              </a:ext>
            </a:extLst>
          </p:cNvPr>
          <p:cNvSpPr>
            <a:spLocks noGrp="1"/>
          </p:cNvSpPr>
          <p:nvPr>
            <p:ph type="dt" idx="1"/>
          </p:nvPr>
        </p:nvSpPr>
        <p:spPr/>
        <p:txBody>
          <a:bodyPr/>
          <a:lstStyle/>
          <a:p>
            <a:r>
              <a:rPr lang="en-US"/>
              <a:t>5/5/2024-PM</a:t>
            </a:r>
          </a:p>
        </p:txBody>
      </p:sp>
    </p:spTree>
    <p:extLst>
      <p:ext uri="{BB962C8B-B14F-4D97-AF65-F5344CB8AC3E}">
        <p14:creationId xmlns:p14="http://schemas.microsoft.com/office/powerpoint/2010/main" val="24816635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509069-98D2-4246-97D7-93AE589E5665}" type="slidenum">
              <a:rPr lang="en-US" smtClean="0"/>
              <a:t>14</a:t>
            </a:fld>
            <a:endParaRPr lang="en-US"/>
          </a:p>
        </p:txBody>
      </p:sp>
      <p:sp>
        <p:nvSpPr>
          <p:cNvPr id="5" name="Date Placeholder 4">
            <a:extLst>
              <a:ext uri="{FF2B5EF4-FFF2-40B4-BE49-F238E27FC236}">
                <a16:creationId xmlns:a16="http://schemas.microsoft.com/office/drawing/2014/main" id="{E9BBC802-1B00-9A91-EC79-0337F88CB46B}"/>
              </a:ext>
            </a:extLst>
          </p:cNvPr>
          <p:cNvSpPr>
            <a:spLocks noGrp="1"/>
          </p:cNvSpPr>
          <p:nvPr>
            <p:ph type="dt" idx="1"/>
          </p:nvPr>
        </p:nvSpPr>
        <p:spPr/>
        <p:txBody>
          <a:bodyPr/>
          <a:lstStyle/>
          <a:p>
            <a:r>
              <a:rPr lang="en-US"/>
              <a:t>5/5/2024-PM</a:t>
            </a:r>
          </a:p>
        </p:txBody>
      </p:sp>
    </p:spTree>
    <p:extLst>
      <p:ext uri="{BB962C8B-B14F-4D97-AF65-F5344CB8AC3E}">
        <p14:creationId xmlns:p14="http://schemas.microsoft.com/office/powerpoint/2010/main" val="37124827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509069-98D2-4246-97D7-93AE589E5665}" type="slidenum">
              <a:rPr lang="en-US" smtClean="0"/>
              <a:t>15</a:t>
            </a:fld>
            <a:endParaRPr lang="en-US"/>
          </a:p>
        </p:txBody>
      </p:sp>
      <p:sp>
        <p:nvSpPr>
          <p:cNvPr id="5" name="Date Placeholder 4">
            <a:extLst>
              <a:ext uri="{FF2B5EF4-FFF2-40B4-BE49-F238E27FC236}">
                <a16:creationId xmlns:a16="http://schemas.microsoft.com/office/drawing/2014/main" id="{85B26380-61A8-A9C3-07DF-62FAB0DA83D2}"/>
              </a:ext>
            </a:extLst>
          </p:cNvPr>
          <p:cNvSpPr>
            <a:spLocks noGrp="1"/>
          </p:cNvSpPr>
          <p:nvPr>
            <p:ph type="dt" idx="1"/>
          </p:nvPr>
        </p:nvSpPr>
        <p:spPr/>
        <p:txBody>
          <a:bodyPr/>
          <a:lstStyle/>
          <a:p>
            <a:r>
              <a:rPr lang="en-US"/>
              <a:t>5/5/2024-PM</a:t>
            </a:r>
          </a:p>
        </p:txBody>
      </p:sp>
    </p:spTree>
    <p:extLst>
      <p:ext uri="{BB962C8B-B14F-4D97-AF65-F5344CB8AC3E}">
        <p14:creationId xmlns:p14="http://schemas.microsoft.com/office/powerpoint/2010/main" val="2167815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39813" y="228600"/>
            <a:ext cx="5235575" cy="3925888"/>
          </a:xfrm>
        </p:spPr>
      </p:sp>
      <p:sp>
        <p:nvSpPr>
          <p:cNvPr id="3" name="Notes Placeholder 2"/>
          <p:cNvSpPr>
            <a:spLocks noGrp="1"/>
          </p:cNvSpPr>
          <p:nvPr>
            <p:ph type="body" idx="1"/>
          </p:nvPr>
        </p:nvSpPr>
        <p:spPr>
          <a:xfrm>
            <a:off x="0" y="4194396"/>
            <a:ext cx="7315200" cy="5405137"/>
          </a:xfrm>
        </p:spPr>
        <p:txBody>
          <a:bodyPr>
            <a:normAutofit fontScale="92500" lnSpcReduction="20000"/>
          </a:bodyPr>
          <a:lstStyle/>
          <a:p>
            <a:pPr>
              <a:defRPr/>
            </a:pPr>
            <a:r>
              <a:rPr lang="en-US" altLang="en-US" sz="1600" b="1" u="sng" dirty="0">
                <a:latin typeface="Arial" panose="020B0604020202020204" pitchFamily="34" charset="0"/>
                <a:cs typeface="Arial" panose="020B0604020202020204" pitchFamily="34" charset="0"/>
              </a:rPr>
              <a:t>Acts 16:30-33 KJV 30 </a:t>
            </a:r>
            <a:r>
              <a:rPr lang="en-US" altLang="en-US" sz="1600" dirty="0">
                <a:latin typeface="Arial" panose="020B0604020202020204" pitchFamily="34" charset="0"/>
                <a:cs typeface="Arial" panose="020B0604020202020204" pitchFamily="34" charset="0"/>
              </a:rPr>
              <a:t>And brought them out, and said</a:t>
            </a:r>
            <a:r>
              <a:rPr lang="en-US" altLang="en-US" sz="1600" b="1" u="sng" dirty="0">
                <a:latin typeface="Arial" panose="020B0604020202020204" pitchFamily="34" charset="0"/>
                <a:cs typeface="Arial" panose="020B0604020202020204" pitchFamily="34" charset="0"/>
              </a:rPr>
              <a:t>, </a:t>
            </a:r>
            <a:r>
              <a:rPr lang="en-US" altLang="en-US" sz="1600" b="1" i="1" u="sng" dirty="0">
                <a:latin typeface="Arial" panose="020B0604020202020204" pitchFamily="34" charset="0"/>
                <a:cs typeface="Arial" panose="020B0604020202020204" pitchFamily="34" charset="0"/>
              </a:rPr>
              <a:t>Sirs, what must I do</a:t>
            </a:r>
            <a:r>
              <a:rPr lang="en-US" altLang="en-US" sz="1600" b="1" u="sng" dirty="0">
                <a:latin typeface="Arial" panose="020B0604020202020204" pitchFamily="34" charset="0"/>
                <a:cs typeface="Arial" panose="020B0604020202020204" pitchFamily="34" charset="0"/>
              </a:rPr>
              <a:t> </a:t>
            </a:r>
            <a:r>
              <a:rPr lang="en-US" altLang="en-US" sz="1600" b="1" dirty="0">
                <a:latin typeface="Arial" panose="020B0604020202020204" pitchFamily="34" charset="0"/>
                <a:cs typeface="Arial" panose="020B0604020202020204" pitchFamily="34" charset="0"/>
              </a:rPr>
              <a:t>to be saved? 31</a:t>
            </a:r>
            <a:r>
              <a:rPr lang="en-US" altLang="en-US" sz="16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600" b="1" dirty="0">
                <a:latin typeface="Arial" panose="020B0604020202020204" pitchFamily="34" charset="0"/>
                <a:cs typeface="Arial" panose="020B0604020202020204" pitchFamily="34" charset="0"/>
              </a:rPr>
              <a:t>32</a:t>
            </a:r>
            <a:r>
              <a:rPr lang="en-US" altLang="en-US" sz="1600" dirty="0">
                <a:latin typeface="Arial" panose="020B0604020202020204" pitchFamily="34" charset="0"/>
                <a:cs typeface="Arial" panose="020B0604020202020204" pitchFamily="34" charset="0"/>
              </a:rPr>
              <a:t> And they spake unto him the word of the Lord, and to all that were in his house. </a:t>
            </a:r>
            <a:r>
              <a:rPr lang="en-US" altLang="en-US" sz="1600" b="1" dirty="0">
                <a:latin typeface="Arial" panose="020B0604020202020204" pitchFamily="34" charset="0"/>
                <a:cs typeface="Arial" panose="020B0604020202020204" pitchFamily="34" charset="0"/>
              </a:rPr>
              <a:t>33</a:t>
            </a:r>
            <a:r>
              <a:rPr lang="en-US" altLang="en-US" sz="16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600" b="1" u="sng" dirty="0">
                <a:latin typeface="Arial" panose="020B0604020202020204" pitchFamily="34" charset="0"/>
                <a:cs typeface="Arial" panose="020B0604020202020204" pitchFamily="34" charset="0"/>
              </a:rPr>
              <a:t>Rom. 10:17 </a:t>
            </a:r>
            <a:r>
              <a:rPr lang="en-US" altLang="en-US" sz="16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600" b="1" u="sng" dirty="0">
                <a:latin typeface="Arial" panose="020B0604020202020204" pitchFamily="34" charset="0"/>
                <a:cs typeface="Arial" panose="020B0604020202020204" pitchFamily="34" charset="0"/>
              </a:rPr>
              <a:t>Heb 11:6</a:t>
            </a:r>
            <a:r>
              <a:rPr lang="en-US" altLang="en-US" sz="1600" b="1" dirty="0">
                <a:latin typeface="Arial" panose="020B0604020202020204" pitchFamily="34" charset="0"/>
                <a:cs typeface="Arial" panose="020B0604020202020204" pitchFamily="34" charset="0"/>
              </a:rPr>
              <a:t> </a:t>
            </a:r>
            <a:r>
              <a:rPr lang="en-US" altLang="en-US" sz="1600" dirty="0">
                <a:latin typeface="Arial" panose="020B0604020202020204" pitchFamily="34" charset="0"/>
                <a:cs typeface="Arial" panose="020B0604020202020204" pitchFamily="34" charset="0"/>
              </a:rPr>
              <a:t>But without faith it is impossible to please him: for he that cometh to God </a:t>
            </a:r>
            <a:r>
              <a:rPr lang="en-US" altLang="en-US" sz="1600" b="1" dirty="0">
                <a:latin typeface="Arial" panose="020B0604020202020204" pitchFamily="34" charset="0"/>
                <a:cs typeface="Arial" panose="020B0604020202020204" pitchFamily="34" charset="0"/>
              </a:rPr>
              <a:t>must believe that he is</a:t>
            </a:r>
            <a:r>
              <a:rPr lang="en-US" altLang="en-US" sz="1600" dirty="0">
                <a:latin typeface="Arial" panose="020B0604020202020204" pitchFamily="34" charset="0"/>
                <a:cs typeface="Arial" panose="020B0604020202020204" pitchFamily="34" charset="0"/>
              </a:rPr>
              <a:t>, and that he is a rewarder of </a:t>
            </a:r>
            <a:r>
              <a:rPr lang="en-US" altLang="en-US" sz="1600" b="1" dirty="0">
                <a:latin typeface="Arial" panose="020B0604020202020204" pitchFamily="34" charset="0"/>
                <a:cs typeface="Arial" panose="020B0604020202020204" pitchFamily="34" charset="0"/>
              </a:rPr>
              <a:t>them that diligently seek him</a:t>
            </a:r>
            <a:r>
              <a:rPr lang="en-US" altLang="en-US" sz="1600" dirty="0">
                <a:latin typeface="Arial" panose="020B0604020202020204" pitchFamily="34" charset="0"/>
                <a:cs typeface="Arial" panose="020B0604020202020204" pitchFamily="34" charset="0"/>
              </a:rPr>
              <a:t>.</a:t>
            </a:r>
          </a:p>
          <a:p>
            <a:pPr>
              <a:defRPr/>
            </a:pPr>
            <a:r>
              <a:rPr lang="en-US" altLang="en-US" sz="1600" b="1" u="sng" dirty="0">
                <a:latin typeface="Arial" panose="020B0604020202020204" pitchFamily="34" charset="0"/>
                <a:cs typeface="Arial" panose="020B0604020202020204" pitchFamily="34" charset="0"/>
              </a:rPr>
              <a:t>Jn. 8:24 </a:t>
            </a:r>
            <a:r>
              <a:rPr lang="en-US" altLang="en-US" sz="16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600" b="1" u="sng" dirty="0">
                <a:latin typeface="Arial" panose="020B0604020202020204" pitchFamily="34" charset="0"/>
                <a:cs typeface="Arial" panose="020B0604020202020204" pitchFamily="34" charset="0"/>
              </a:rPr>
              <a:t>Acts 17:30-31 </a:t>
            </a:r>
            <a:r>
              <a:rPr lang="en-US" altLang="en-US" sz="1600" dirty="0">
                <a:latin typeface="Arial" panose="020B0604020202020204" pitchFamily="34" charset="0"/>
                <a:cs typeface="Arial" panose="020B0604020202020204" pitchFamily="34" charset="0"/>
              </a:rPr>
              <a:t>- And the times of this ignorance God winked at; but now </a:t>
            </a:r>
            <a:r>
              <a:rPr lang="en-US" altLang="en-US" sz="1600" dirty="0" err="1">
                <a:latin typeface="Arial" panose="020B0604020202020204" pitchFamily="34" charset="0"/>
                <a:cs typeface="Arial" panose="020B0604020202020204" pitchFamily="34" charset="0"/>
              </a:rPr>
              <a:t>commandeth</a:t>
            </a:r>
            <a:r>
              <a:rPr lang="en-US" altLang="en-US" sz="16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600" b="1" u="sng" dirty="0">
                <a:latin typeface="Arial" panose="020B0604020202020204" pitchFamily="34" charset="0"/>
                <a:cs typeface="Arial" panose="020B0604020202020204" pitchFamily="34" charset="0"/>
              </a:rPr>
              <a:t>Matt. 10:32 </a:t>
            </a:r>
            <a:r>
              <a:rPr lang="en-US" altLang="en-US" sz="16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600" b="1" u="sng" dirty="0">
                <a:latin typeface="Arial" panose="020B0604020202020204" pitchFamily="34" charset="0"/>
                <a:cs typeface="Arial" panose="020B0604020202020204" pitchFamily="34" charset="0"/>
              </a:rPr>
              <a:t>Acts 2:38 </a:t>
            </a:r>
            <a:r>
              <a:rPr lang="en-US" altLang="en-US" sz="16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600" b="1" u="sng" dirty="0">
                <a:latin typeface="Arial" panose="020B0604020202020204" pitchFamily="34" charset="0"/>
                <a:cs typeface="Arial" panose="020B0604020202020204" pitchFamily="34" charset="0"/>
              </a:rPr>
              <a:t>1 Jn. 1:7-9 </a:t>
            </a:r>
            <a:r>
              <a:rPr lang="en-US" altLang="en-US" sz="16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600" dirty="0" err="1">
                <a:latin typeface="Arial" panose="020B0604020202020204" pitchFamily="34" charset="0"/>
                <a:cs typeface="Arial" panose="020B0604020202020204" pitchFamily="34" charset="0"/>
              </a:rPr>
              <a:t>cleanseth</a:t>
            </a:r>
            <a:r>
              <a:rPr lang="en-US" altLang="en-US" sz="1600" dirty="0">
                <a:latin typeface="Arial" panose="020B0604020202020204" pitchFamily="34" charset="0"/>
                <a:cs typeface="Arial" panose="020B0604020202020204" pitchFamily="34" charset="0"/>
              </a:rPr>
              <a:t> us from all sin</a:t>
            </a:r>
            <a:r>
              <a:rPr lang="en-US" altLang="en-US" sz="1600" b="1" dirty="0">
                <a:latin typeface="Arial" panose="020B0604020202020204" pitchFamily="34" charset="0"/>
                <a:cs typeface="Arial" panose="020B0604020202020204" pitchFamily="34" charset="0"/>
              </a:rPr>
              <a:t>. 8 </a:t>
            </a:r>
            <a:r>
              <a:rPr lang="en-US" altLang="en-US" sz="1600" dirty="0">
                <a:latin typeface="Arial" panose="020B0604020202020204" pitchFamily="34" charset="0"/>
                <a:cs typeface="Arial" panose="020B0604020202020204" pitchFamily="34" charset="0"/>
              </a:rPr>
              <a:t>If we say that we have no sin, we deceive ourselves, and the truth is not in us. </a:t>
            </a:r>
            <a:r>
              <a:rPr lang="en-US" altLang="en-US" sz="1600" b="1" dirty="0">
                <a:latin typeface="Arial" panose="020B0604020202020204" pitchFamily="34" charset="0"/>
                <a:cs typeface="Arial" panose="020B0604020202020204" pitchFamily="34" charset="0"/>
              </a:rPr>
              <a:t>9</a:t>
            </a:r>
            <a:r>
              <a:rPr lang="en-US" altLang="en-US" sz="16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600" b="1" u="sng" dirty="0">
                <a:latin typeface="Arial" panose="020B0604020202020204" pitchFamily="34" charset="0"/>
                <a:cs typeface="Arial" panose="020B0604020202020204" pitchFamily="34" charset="0"/>
              </a:rPr>
              <a:t>Rev. 2:10 </a:t>
            </a:r>
            <a:r>
              <a:rPr lang="en-US" altLang="en-US" sz="16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600" b="1" u="sng" dirty="0">
                <a:latin typeface="Arial" panose="020B0604020202020204" pitchFamily="34" charset="0"/>
                <a:cs typeface="Arial" panose="020B0604020202020204" pitchFamily="34" charset="0"/>
              </a:rPr>
              <a:t>be thou faithful unto death, and I will give thee a crown of life</a:t>
            </a:r>
            <a:r>
              <a:rPr lang="en-US" altLang="en-US" sz="1600" b="1" dirty="0">
                <a:latin typeface="Arial" panose="020B0604020202020204" pitchFamily="34" charset="0"/>
                <a:cs typeface="Arial" panose="020B0604020202020204" pitchFamily="34" charset="0"/>
              </a:rPr>
              <a:t>.</a:t>
            </a:r>
          </a:p>
          <a:p>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16</a:t>
            </a:fld>
            <a:endParaRPr lang="en-US" dirty="0"/>
          </a:p>
        </p:txBody>
      </p:sp>
      <p:sp>
        <p:nvSpPr>
          <p:cNvPr id="4" name="Date Placeholder 3">
            <a:extLst>
              <a:ext uri="{FF2B5EF4-FFF2-40B4-BE49-F238E27FC236}">
                <a16:creationId xmlns:a16="http://schemas.microsoft.com/office/drawing/2014/main" id="{16B5DF11-480D-26B1-1C8E-51A6CDF8D08F}"/>
              </a:ext>
            </a:extLst>
          </p:cNvPr>
          <p:cNvSpPr>
            <a:spLocks noGrp="1"/>
          </p:cNvSpPr>
          <p:nvPr>
            <p:ph type="dt" idx="1"/>
          </p:nvPr>
        </p:nvSpPr>
        <p:spPr/>
        <p:txBody>
          <a:bodyPr/>
          <a:lstStyle/>
          <a:p>
            <a:r>
              <a:rPr lang="en-US"/>
              <a:t>5/5/2024-PM</a:t>
            </a:r>
          </a:p>
        </p:txBody>
      </p:sp>
    </p:spTree>
    <p:extLst>
      <p:ext uri="{BB962C8B-B14F-4D97-AF65-F5344CB8AC3E}">
        <p14:creationId xmlns:p14="http://schemas.microsoft.com/office/powerpoint/2010/main" val="3402406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78359"/>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9509069-98D2-4246-97D7-93AE589E5665}" type="slidenum">
              <a:rPr lang="en-US" smtClean="0"/>
              <a:t>2</a:t>
            </a:fld>
            <a:endParaRPr lang="en-US"/>
          </a:p>
        </p:txBody>
      </p:sp>
      <p:sp>
        <p:nvSpPr>
          <p:cNvPr id="5" name="Date Placeholder 4">
            <a:extLst>
              <a:ext uri="{FF2B5EF4-FFF2-40B4-BE49-F238E27FC236}">
                <a16:creationId xmlns:a16="http://schemas.microsoft.com/office/drawing/2014/main" id="{AAE25CAD-05F4-9F5E-ACD2-17C2D3CB0536}"/>
              </a:ext>
            </a:extLst>
          </p:cNvPr>
          <p:cNvSpPr>
            <a:spLocks noGrp="1"/>
          </p:cNvSpPr>
          <p:nvPr>
            <p:ph type="dt" idx="1"/>
          </p:nvPr>
        </p:nvSpPr>
        <p:spPr/>
        <p:txBody>
          <a:bodyPr/>
          <a:lstStyle/>
          <a:p>
            <a:r>
              <a:rPr lang="en-US"/>
              <a:t>5/5/2024-PM</a:t>
            </a:r>
          </a:p>
        </p:txBody>
      </p:sp>
    </p:spTree>
    <p:extLst>
      <p:ext uri="{BB962C8B-B14F-4D97-AF65-F5344CB8AC3E}">
        <p14:creationId xmlns:p14="http://schemas.microsoft.com/office/powerpoint/2010/main" val="635967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78359"/>
          </a:xfrm>
        </p:spPr>
        <p:txBody>
          <a:bodyPr/>
          <a:lstStyle/>
          <a:p>
            <a:r>
              <a:rPr lang="en-US" b="1" dirty="0">
                <a:latin typeface="Arial" panose="020B0604020202020204" pitchFamily="34" charset="0"/>
                <a:cs typeface="Arial" panose="020B0604020202020204" pitchFamily="34" charset="0"/>
              </a:rPr>
              <a:t>Heb.</a:t>
            </a:r>
            <a:r>
              <a:rPr lang="en-US" b="1" baseline="0" dirty="0">
                <a:latin typeface="Arial" panose="020B0604020202020204" pitchFamily="34" charset="0"/>
                <a:cs typeface="Arial" panose="020B0604020202020204" pitchFamily="34" charset="0"/>
              </a:rPr>
              <a:t> 6:18 </a:t>
            </a:r>
            <a:r>
              <a:rPr lang="en-US" baseline="0" dirty="0">
                <a:latin typeface="Arial" panose="020B0604020202020204" pitchFamily="34" charset="0"/>
                <a:cs typeface="Arial" panose="020B0604020202020204" pitchFamily="34" charset="0"/>
              </a:rPr>
              <a:t>- T</a:t>
            </a:r>
            <a:r>
              <a:rPr lang="en-US" dirty="0">
                <a:latin typeface="Arial" panose="020B0604020202020204" pitchFamily="34" charset="0"/>
                <a:cs typeface="Arial" panose="020B0604020202020204" pitchFamily="34" charset="0"/>
              </a:rPr>
              <a:t>hat by two immutable things</a:t>
            </a:r>
            <a:r>
              <a:rPr lang="en-US" baseline="0" dirty="0">
                <a:latin typeface="Arial" panose="020B0604020202020204" pitchFamily="34" charset="0"/>
                <a:cs typeface="Arial" panose="020B0604020202020204" pitchFamily="34" charset="0"/>
              </a:rPr>
              <a:t> (the oath and the promise)</a:t>
            </a:r>
            <a:r>
              <a:rPr lang="en-US" dirty="0">
                <a:latin typeface="Arial" panose="020B0604020202020204" pitchFamily="34" charset="0"/>
                <a:cs typeface="Arial" panose="020B0604020202020204" pitchFamily="34" charset="0"/>
              </a:rPr>
              <a:t>, in which it was </a:t>
            </a:r>
            <a:r>
              <a:rPr lang="en-US" b="1" dirty="0">
                <a:latin typeface="Arial" panose="020B0604020202020204" pitchFamily="34" charset="0"/>
                <a:cs typeface="Arial" panose="020B0604020202020204" pitchFamily="34" charset="0"/>
              </a:rPr>
              <a:t>impossible for God to lie</a:t>
            </a:r>
            <a:r>
              <a:rPr lang="en-US" dirty="0">
                <a:latin typeface="Arial" panose="020B0604020202020204" pitchFamily="34" charset="0"/>
                <a:cs typeface="Arial" panose="020B0604020202020204" pitchFamily="34" charset="0"/>
              </a:rPr>
              <a:t>, we might have a strong consolation, who have fled for refuge to lay hold upon the hope set before us.</a:t>
            </a:r>
          </a:p>
          <a:p>
            <a:endParaRPr lang="en-US" b="1" dirty="0">
              <a:latin typeface="Arial" panose="020B0604020202020204" pitchFamily="34" charset="0"/>
              <a:cs typeface="Arial" panose="020B0604020202020204" pitchFamily="34" charset="0"/>
            </a:endParaRPr>
          </a:p>
          <a:p>
            <a:r>
              <a:rPr lang="en-US" b="1" baseline="0" dirty="0">
                <a:latin typeface="Arial" panose="020B0604020202020204" pitchFamily="34" charset="0"/>
                <a:cs typeface="Arial" panose="020B0604020202020204" pitchFamily="34" charset="0"/>
              </a:rPr>
              <a:t>John 17:17 </a:t>
            </a:r>
            <a:r>
              <a:rPr lang="en-US" b="0" baseline="0" dirty="0">
                <a:latin typeface="Arial" panose="020B0604020202020204" pitchFamily="34" charset="0"/>
                <a:cs typeface="Arial" panose="020B0604020202020204" pitchFamily="34" charset="0"/>
              </a:rPr>
              <a:t>- Sanctify them through thy truth: thy word is truth.</a:t>
            </a:r>
          </a:p>
          <a:p>
            <a:endParaRPr lang="en-US" b="1" baseline="0" dirty="0">
              <a:latin typeface="Arial" panose="020B0604020202020204" pitchFamily="34" charset="0"/>
              <a:cs typeface="Arial" panose="020B0604020202020204" pitchFamily="34" charset="0"/>
            </a:endParaRPr>
          </a:p>
          <a:p>
            <a:r>
              <a:rPr lang="en-US" b="1" baseline="0" dirty="0">
                <a:latin typeface="Arial" panose="020B0604020202020204" pitchFamily="34" charset="0"/>
                <a:cs typeface="Arial" panose="020B0604020202020204" pitchFamily="34" charset="0"/>
              </a:rPr>
              <a:t>Heb. 13:5 </a:t>
            </a:r>
            <a:r>
              <a:rPr lang="en-US" baseline="0" dirty="0">
                <a:latin typeface="Arial" panose="020B0604020202020204" pitchFamily="34" charset="0"/>
                <a:cs typeface="Arial" panose="020B0604020202020204" pitchFamily="34" charset="0"/>
              </a:rPr>
              <a:t>- Let your conversation be without covetousness; and be content with such things as ye have: for he hath said, I will never leave thee, nor forsake thee.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9509069-98D2-4246-97D7-93AE589E5665}" type="slidenum">
              <a:rPr lang="en-US" smtClean="0"/>
              <a:t>3</a:t>
            </a:fld>
            <a:endParaRPr lang="en-US"/>
          </a:p>
        </p:txBody>
      </p:sp>
      <p:sp>
        <p:nvSpPr>
          <p:cNvPr id="5" name="Date Placeholder 4">
            <a:extLst>
              <a:ext uri="{FF2B5EF4-FFF2-40B4-BE49-F238E27FC236}">
                <a16:creationId xmlns:a16="http://schemas.microsoft.com/office/drawing/2014/main" id="{9CE1A184-F6D4-239A-B8B6-EFC5DEB41F26}"/>
              </a:ext>
            </a:extLst>
          </p:cNvPr>
          <p:cNvSpPr>
            <a:spLocks noGrp="1"/>
          </p:cNvSpPr>
          <p:nvPr>
            <p:ph type="dt" idx="1"/>
          </p:nvPr>
        </p:nvSpPr>
        <p:spPr/>
        <p:txBody>
          <a:bodyPr/>
          <a:lstStyle/>
          <a:p>
            <a:r>
              <a:rPr lang="en-US"/>
              <a:t>5/5/2024-PM</a:t>
            </a:r>
          </a:p>
        </p:txBody>
      </p:sp>
    </p:spTree>
    <p:extLst>
      <p:ext uri="{BB962C8B-B14F-4D97-AF65-F5344CB8AC3E}">
        <p14:creationId xmlns:p14="http://schemas.microsoft.com/office/powerpoint/2010/main" val="1509101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509069-98D2-4246-97D7-93AE589E5665}" type="slidenum">
              <a:rPr lang="en-US" smtClean="0"/>
              <a:t>4</a:t>
            </a:fld>
            <a:endParaRPr lang="en-US"/>
          </a:p>
        </p:txBody>
      </p:sp>
      <p:sp>
        <p:nvSpPr>
          <p:cNvPr id="5" name="Date Placeholder 4">
            <a:extLst>
              <a:ext uri="{FF2B5EF4-FFF2-40B4-BE49-F238E27FC236}">
                <a16:creationId xmlns:a16="http://schemas.microsoft.com/office/drawing/2014/main" id="{13A24CA1-BC65-C505-102A-65574FCF7F82}"/>
              </a:ext>
            </a:extLst>
          </p:cNvPr>
          <p:cNvSpPr>
            <a:spLocks noGrp="1"/>
          </p:cNvSpPr>
          <p:nvPr>
            <p:ph type="dt" idx="1"/>
          </p:nvPr>
        </p:nvSpPr>
        <p:spPr/>
        <p:txBody>
          <a:bodyPr/>
          <a:lstStyle/>
          <a:p>
            <a:r>
              <a:rPr lang="en-US"/>
              <a:t>5/5/2024-PM</a:t>
            </a:r>
          </a:p>
        </p:txBody>
      </p:sp>
    </p:spTree>
    <p:extLst>
      <p:ext uri="{BB962C8B-B14F-4D97-AF65-F5344CB8AC3E}">
        <p14:creationId xmlns:p14="http://schemas.microsoft.com/office/powerpoint/2010/main" val="20351215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8E5003-A2DE-47DD-AB4B-043FA59165F4}" type="slidenum">
              <a:rPr lang="en-US" smtClean="0"/>
              <a:t>5</a:t>
            </a:fld>
            <a:endParaRPr lang="en-US"/>
          </a:p>
        </p:txBody>
      </p:sp>
    </p:spTree>
    <p:extLst>
      <p:ext uri="{BB962C8B-B14F-4D97-AF65-F5344CB8AC3E}">
        <p14:creationId xmlns:p14="http://schemas.microsoft.com/office/powerpoint/2010/main" val="4080749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3506" cy="5278359"/>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9509069-98D2-4246-97D7-93AE589E5665}" type="slidenum">
              <a:rPr lang="en-US" smtClean="0"/>
              <a:t>6</a:t>
            </a:fld>
            <a:endParaRPr lang="en-US"/>
          </a:p>
        </p:txBody>
      </p:sp>
      <p:sp>
        <p:nvSpPr>
          <p:cNvPr id="5" name="Date Placeholder 4">
            <a:extLst>
              <a:ext uri="{FF2B5EF4-FFF2-40B4-BE49-F238E27FC236}">
                <a16:creationId xmlns:a16="http://schemas.microsoft.com/office/drawing/2014/main" id="{E02FEBE6-4CB0-E992-8FD3-5134D3753A2C}"/>
              </a:ext>
            </a:extLst>
          </p:cNvPr>
          <p:cNvSpPr>
            <a:spLocks noGrp="1"/>
          </p:cNvSpPr>
          <p:nvPr>
            <p:ph type="dt" idx="1"/>
          </p:nvPr>
        </p:nvSpPr>
        <p:spPr/>
        <p:txBody>
          <a:bodyPr/>
          <a:lstStyle/>
          <a:p>
            <a:r>
              <a:rPr lang="en-US"/>
              <a:t>5/5/2024-PM</a:t>
            </a:r>
          </a:p>
        </p:txBody>
      </p:sp>
    </p:spTree>
    <p:extLst>
      <p:ext uri="{BB962C8B-B14F-4D97-AF65-F5344CB8AC3E}">
        <p14:creationId xmlns:p14="http://schemas.microsoft.com/office/powerpoint/2010/main" val="4063966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315200" cy="5280025"/>
          </a:xfrm>
        </p:spPr>
        <p:txBody>
          <a:bodyPr/>
          <a:lstStyle/>
          <a:p>
            <a:r>
              <a:rPr lang="en-US" b="1" dirty="0">
                <a:latin typeface="Arial" panose="020B0604020202020204" pitchFamily="34" charset="0"/>
                <a:cs typeface="Arial" panose="020B0604020202020204" pitchFamily="34" charset="0"/>
              </a:rPr>
              <a:t>1</a:t>
            </a:r>
            <a:r>
              <a:rPr lang="en-US" b="1" baseline="0" dirty="0">
                <a:latin typeface="Arial" panose="020B0604020202020204" pitchFamily="34" charset="0"/>
                <a:cs typeface="Arial" panose="020B0604020202020204" pitchFamily="34" charset="0"/>
              </a:rPr>
              <a:t> Jn. 5:14-15 </a:t>
            </a:r>
            <a:r>
              <a:rPr lang="en-US" baseline="0"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And this is the confidence that we have in him, that, </a:t>
            </a:r>
            <a:r>
              <a:rPr lang="en-US" b="1" dirty="0">
                <a:latin typeface="Arial" panose="020B0604020202020204" pitchFamily="34" charset="0"/>
                <a:cs typeface="Arial" panose="020B0604020202020204" pitchFamily="34" charset="0"/>
              </a:rPr>
              <a:t>if we ask any thing according to his will</a:t>
            </a:r>
            <a:r>
              <a:rPr lang="en-US" dirty="0">
                <a:latin typeface="Arial" panose="020B0604020202020204" pitchFamily="34" charset="0"/>
                <a:cs typeface="Arial" panose="020B0604020202020204" pitchFamily="34" charset="0"/>
              </a:rPr>
              <a:t>, he heareth us: </a:t>
            </a:r>
            <a:r>
              <a:rPr lang="en-US" b="1" dirty="0">
                <a:latin typeface="Arial" panose="020B0604020202020204" pitchFamily="34" charset="0"/>
                <a:cs typeface="Arial" panose="020B0604020202020204" pitchFamily="34" charset="0"/>
              </a:rPr>
              <a:t>15 </a:t>
            </a:r>
            <a:r>
              <a:rPr lang="en-US" dirty="0">
                <a:latin typeface="Arial" panose="020B0604020202020204" pitchFamily="34" charset="0"/>
                <a:cs typeface="Arial" panose="020B0604020202020204" pitchFamily="34" charset="0"/>
              </a:rPr>
              <a:t>And if we know that he hear us, whatsoever we ask, we know that we have the petitions that we desired of him.</a:t>
            </a:r>
          </a:p>
          <a:p>
            <a:endParaRPr lang="en-US" b="1" dirty="0">
              <a:latin typeface="Arial" panose="020B0604020202020204" pitchFamily="34" charset="0"/>
              <a:cs typeface="Arial" panose="020B0604020202020204" pitchFamily="34" charset="0"/>
            </a:endParaRPr>
          </a:p>
          <a:p>
            <a:r>
              <a:rPr lang="en-US" b="1" baseline="0" dirty="0">
                <a:latin typeface="Arial" panose="020B0604020202020204" pitchFamily="34" charset="0"/>
                <a:cs typeface="Arial" panose="020B0604020202020204" pitchFamily="34" charset="0"/>
              </a:rPr>
              <a:t>James 1:2-5 NKJV 2 </a:t>
            </a:r>
            <a:r>
              <a:rPr lang="en-US" b="0" baseline="0" dirty="0">
                <a:latin typeface="Arial" panose="020B0604020202020204" pitchFamily="34" charset="0"/>
                <a:cs typeface="Arial" panose="020B0604020202020204" pitchFamily="34" charset="0"/>
              </a:rPr>
              <a:t>My brethren, count it all joy when you fall into various trials, </a:t>
            </a:r>
            <a:r>
              <a:rPr lang="en-US" b="1" baseline="0" dirty="0">
                <a:latin typeface="Arial" panose="020B0604020202020204" pitchFamily="34" charset="0"/>
                <a:cs typeface="Arial" panose="020B0604020202020204" pitchFamily="34" charset="0"/>
              </a:rPr>
              <a:t>3</a:t>
            </a:r>
            <a:r>
              <a:rPr lang="en-US" b="0" baseline="0" dirty="0">
                <a:latin typeface="Arial" panose="020B0604020202020204" pitchFamily="34" charset="0"/>
                <a:cs typeface="Arial" panose="020B0604020202020204" pitchFamily="34" charset="0"/>
              </a:rPr>
              <a:t> knowing that the testing of your faith produces patience. </a:t>
            </a:r>
            <a:r>
              <a:rPr lang="en-US" b="1" baseline="0" dirty="0">
                <a:latin typeface="Arial" panose="020B0604020202020204" pitchFamily="34" charset="0"/>
                <a:cs typeface="Arial" panose="020B0604020202020204" pitchFamily="34" charset="0"/>
              </a:rPr>
              <a:t>4</a:t>
            </a:r>
            <a:r>
              <a:rPr lang="en-US" b="0" baseline="0" dirty="0">
                <a:latin typeface="Arial" panose="020B0604020202020204" pitchFamily="34" charset="0"/>
                <a:cs typeface="Arial" panose="020B0604020202020204" pitchFamily="34" charset="0"/>
              </a:rPr>
              <a:t> But let patience have its perfect work, that you may be perfect and complete, lacking nothing. </a:t>
            </a:r>
            <a:r>
              <a:rPr lang="en-US" b="1" baseline="0" dirty="0">
                <a:latin typeface="Arial" panose="020B0604020202020204" pitchFamily="34" charset="0"/>
                <a:cs typeface="Arial" panose="020B0604020202020204" pitchFamily="34" charset="0"/>
              </a:rPr>
              <a:t>5 </a:t>
            </a:r>
            <a:r>
              <a:rPr lang="en-US" b="0" baseline="0" dirty="0">
                <a:latin typeface="Arial" panose="020B0604020202020204" pitchFamily="34" charset="0"/>
                <a:cs typeface="Arial" panose="020B0604020202020204" pitchFamily="34" charset="0"/>
              </a:rPr>
              <a:t>If any of you lacks wisdom, let him ask of God, who gives to all liberally and without reproach, and it will be given to him.</a:t>
            </a:r>
          </a:p>
          <a:p>
            <a:endParaRPr lang="en-US" b="1" baseline="0" dirty="0">
              <a:latin typeface="Arial" panose="020B0604020202020204" pitchFamily="34" charset="0"/>
              <a:cs typeface="Arial" panose="020B0604020202020204" pitchFamily="34" charset="0"/>
            </a:endParaRPr>
          </a:p>
          <a:p>
            <a:r>
              <a:rPr lang="en-US" b="1" baseline="0" dirty="0">
                <a:latin typeface="Arial" panose="020B0604020202020204" pitchFamily="34" charset="0"/>
                <a:cs typeface="Arial" panose="020B0604020202020204" pitchFamily="34" charset="0"/>
              </a:rPr>
              <a:t>James 1:6-8 NKJV 6 </a:t>
            </a:r>
            <a:r>
              <a:rPr lang="en-US" b="0" baseline="0" dirty="0">
                <a:latin typeface="Arial" panose="020B0604020202020204" pitchFamily="34" charset="0"/>
                <a:cs typeface="Arial" panose="020B0604020202020204" pitchFamily="34" charset="0"/>
              </a:rPr>
              <a:t>But let him ask in faith, with no doubting, for he who doubts is like a wave of the sea driven and tossed by the wind.</a:t>
            </a:r>
            <a:r>
              <a:rPr lang="en-US" b="1" baseline="0" dirty="0">
                <a:latin typeface="Arial" panose="020B0604020202020204" pitchFamily="34" charset="0"/>
                <a:cs typeface="Arial" panose="020B0604020202020204" pitchFamily="34" charset="0"/>
              </a:rPr>
              <a:t> 7 </a:t>
            </a:r>
            <a:r>
              <a:rPr lang="en-US" b="0" baseline="0" dirty="0">
                <a:latin typeface="Arial" panose="020B0604020202020204" pitchFamily="34" charset="0"/>
                <a:cs typeface="Arial" panose="020B0604020202020204" pitchFamily="34" charset="0"/>
              </a:rPr>
              <a:t>For let not that man suppose that he will receive anything from the Lord; </a:t>
            </a:r>
            <a:r>
              <a:rPr lang="en-US" b="1" baseline="0" dirty="0">
                <a:latin typeface="Arial" panose="020B0604020202020204" pitchFamily="34" charset="0"/>
                <a:cs typeface="Arial" panose="020B0604020202020204" pitchFamily="34" charset="0"/>
              </a:rPr>
              <a:t>8</a:t>
            </a:r>
            <a:r>
              <a:rPr lang="en-US" b="0" baseline="0" dirty="0">
                <a:latin typeface="Arial" panose="020B0604020202020204" pitchFamily="34" charset="0"/>
                <a:cs typeface="Arial" panose="020B0604020202020204" pitchFamily="34" charset="0"/>
              </a:rPr>
              <a:t> he is a double-minded man, unstable in all his ways.</a:t>
            </a:r>
          </a:p>
          <a:p>
            <a:endParaRPr lang="en-US" b="1" baseline="0" dirty="0">
              <a:latin typeface="Arial" panose="020B0604020202020204" pitchFamily="34" charset="0"/>
              <a:cs typeface="Arial" panose="020B0604020202020204" pitchFamily="34" charset="0"/>
            </a:endParaRPr>
          </a:p>
          <a:p>
            <a:r>
              <a:rPr lang="en-US" b="1" baseline="0" dirty="0">
                <a:latin typeface="Arial" panose="020B0604020202020204" pitchFamily="34" charset="0"/>
                <a:cs typeface="Arial" panose="020B0604020202020204" pitchFamily="34" charset="0"/>
              </a:rPr>
              <a:t>Heb. 4:15-16 -  </a:t>
            </a:r>
            <a:r>
              <a:rPr lang="en-US" b="0" baseline="0" dirty="0">
                <a:latin typeface="Arial" panose="020B0604020202020204" pitchFamily="34" charset="0"/>
                <a:cs typeface="Arial" panose="020B0604020202020204" pitchFamily="34" charset="0"/>
              </a:rPr>
              <a:t>For we have not an high priest which cannot be touched with the feeling of our infirmities; but was in all points tempted like as we are, yet without sin</a:t>
            </a:r>
            <a:r>
              <a:rPr lang="en-US" b="0" u="none" baseline="0" dirty="0">
                <a:latin typeface="Arial" panose="020B0604020202020204" pitchFamily="34" charset="0"/>
                <a:cs typeface="Arial" panose="020B0604020202020204" pitchFamily="34" charset="0"/>
              </a:rPr>
              <a:t>. </a:t>
            </a:r>
            <a:r>
              <a:rPr lang="en-US" b="1" u="none" baseline="0" dirty="0">
                <a:latin typeface="Arial" panose="020B0604020202020204" pitchFamily="34" charset="0"/>
                <a:cs typeface="Arial" panose="020B0604020202020204" pitchFamily="34" charset="0"/>
              </a:rPr>
              <a:t>16</a:t>
            </a:r>
            <a:r>
              <a:rPr lang="en-US" b="0" u="none" baseline="0" dirty="0">
                <a:latin typeface="Arial" panose="020B0604020202020204" pitchFamily="34" charset="0"/>
                <a:cs typeface="Arial" panose="020B0604020202020204" pitchFamily="34" charset="0"/>
              </a:rPr>
              <a:t> </a:t>
            </a:r>
            <a:r>
              <a:rPr lang="en-US" b="0" baseline="0" dirty="0">
                <a:latin typeface="Arial" panose="020B0604020202020204" pitchFamily="34" charset="0"/>
                <a:cs typeface="Arial" panose="020B0604020202020204" pitchFamily="34" charset="0"/>
              </a:rPr>
              <a:t>Let us therefore come boldly unto the throne of grace, that we may obtain mercy, and find grace to help in time of need.</a:t>
            </a:r>
          </a:p>
          <a:p>
            <a:endParaRPr lang="en-US" b="1" baseline="0" dirty="0">
              <a:latin typeface="Arial" panose="020B0604020202020204" pitchFamily="34" charset="0"/>
              <a:cs typeface="Arial" panose="020B0604020202020204" pitchFamily="34" charset="0"/>
            </a:endParaRPr>
          </a:p>
          <a:p>
            <a:r>
              <a:rPr lang="en-US" b="1" baseline="0" dirty="0">
                <a:latin typeface="Arial" panose="020B0604020202020204" pitchFamily="34" charset="0"/>
                <a:cs typeface="Arial" panose="020B0604020202020204" pitchFamily="34" charset="0"/>
              </a:rPr>
              <a:t>Phil. 4:6-7 </a:t>
            </a:r>
            <a:r>
              <a:rPr lang="en-US" b="0" baseline="0" dirty="0">
                <a:latin typeface="Arial" panose="020B0604020202020204" pitchFamily="34" charset="0"/>
                <a:cs typeface="Arial" panose="020B0604020202020204" pitchFamily="34" charset="0"/>
              </a:rPr>
              <a:t>- Be careful for nothing; but in every thing by prayer and supplication with thanksgiving let your requests be made known unto God. </a:t>
            </a:r>
            <a:r>
              <a:rPr lang="en-US" b="1" baseline="0" dirty="0">
                <a:latin typeface="Arial" panose="020B0604020202020204" pitchFamily="34" charset="0"/>
                <a:cs typeface="Arial" panose="020B0604020202020204" pitchFamily="34" charset="0"/>
              </a:rPr>
              <a:t>7</a:t>
            </a:r>
            <a:r>
              <a:rPr lang="en-US" b="0" baseline="0" dirty="0">
                <a:latin typeface="Arial" panose="020B0604020202020204" pitchFamily="34" charset="0"/>
                <a:cs typeface="Arial" panose="020B0604020202020204" pitchFamily="34" charset="0"/>
              </a:rPr>
              <a:t> And the peace of God, which </a:t>
            </a:r>
            <a:r>
              <a:rPr lang="en-US" b="0" baseline="0" dirty="0" err="1">
                <a:latin typeface="Arial" panose="020B0604020202020204" pitchFamily="34" charset="0"/>
                <a:cs typeface="Arial" panose="020B0604020202020204" pitchFamily="34" charset="0"/>
              </a:rPr>
              <a:t>passeth</a:t>
            </a:r>
            <a:r>
              <a:rPr lang="en-US" b="0" baseline="0" dirty="0">
                <a:latin typeface="Arial" panose="020B0604020202020204" pitchFamily="34" charset="0"/>
                <a:cs typeface="Arial" panose="020B0604020202020204" pitchFamily="34" charset="0"/>
              </a:rPr>
              <a:t> all understanding, shall keep your hearts and minds through Christ Jesus.</a:t>
            </a:r>
            <a:endParaRPr lang="en-US" b="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C9509069-98D2-4246-97D7-93AE589E5665}" type="slidenum">
              <a:rPr lang="en-US" smtClean="0"/>
              <a:t>7</a:t>
            </a:fld>
            <a:endParaRPr lang="en-US"/>
          </a:p>
        </p:txBody>
      </p:sp>
      <p:sp>
        <p:nvSpPr>
          <p:cNvPr id="5" name="Date Placeholder 4">
            <a:extLst>
              <a:ext uri="{FF2B5EF4-FFF2-40B4-BE49-F238E27FC236}">
                <a16:creationId xmlns:a16="http://schemas.microsoft.com/office/drawing/2014/main" id="{BFBB5C6C-5E9D-AEF5-B82A-50BECC046AD5}"/>
              </a:ext>
            </a:extLst>
          </p:cNvPr>
          <p:cNvSpPr>
            <a:spLocks noGrp="1"/>
          </p:cNvSpPr>
          <p:nvPr>
            <p:ph type="dt" idx="1"/>
          </p:nvPr>
        </p:nvSpPr>
        <p:spPr/>
        <p:txBody>
          <a:bodyPr/>
          <a:lstStyle/>
          <a:p>
            <a:r>
              <a:rPr lang="en-US"/>
              <a:t>5/5/2024-PM</a:t>
            </a:r>
          </a:p>
        </p:txBody>
      </p:sp>
    </p:spTree>
    <p:extLst>
      <p:ext uri="{BB962C8B-B14F-4D97-AF65-F5344CB8AC3E}">
        <p14:creationId xmlns:p14="http://schemas.microsoft.com/office/powerpoint/2010/main" val="1187498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21175"/>
            <a:ext cx="7162800" cy="5278359"/>
          </a:xfrm>
        </p:spPr>
        <p:txBody>
          <a:bodyPr/>
          <a:lstStyle/>
          <a:p>
            <a:r>
              <a:rPr lang="en-US" b="1" dirty="0"/>
              <a:t>Col. 3:1 </a:t>
            </a:r>
            <a:r>
              <a:rPr lang="en-US" dirty="0"/>
              <a:t>- If ye then be risen with Christ, seek those things which are above, where Christ </a:t>
            </a:r>
            <a:r>
              <a:rPr lang="en-US" dirty="0" err="1"/>
              <a:t>sitteth</a:t>
            </a:r>
            <a:r>
              <a:rPr lang="en-US" dirty="0"/>
              <a:t> on the right hand of God.</a:t>
            </a:r>
          </a:p>
          <a:p>
            <a:endParaRPr lang="en-US" b="1" dirty="0"/>
          </a:p>
          <a:p>
            <a:r>
              <a:rPr lang="en-US" b="1" dirty="0">
                <a:latin typeface="Arial" panose="020B0604020202020204" pitchFamily="34" charset="0"/>
                <a:cs typeface="Arial" panose="020B0604020202020204" pitchFamily="34" charset="0"/>
              </a:rPr>
              <a:t>Heb. 11:6 </a:t>
            </a:r>
            <a:r>
              <a:rPr lang="en-US" dirty="0">
                <a:latin typeface="Arial" panose="020B0604020202020204" pitchFamily="34" charset="0"/>
                <a:cs typeface="Arial" panose="020B0604020202020204" pitchFamily="34" charset="0"/>
              </a:rPr>
              <a:t>- But without faith it is impossible to please him: for he that cometh to God must believe that he is, and that he is a rewarder of them that diligently seek him.</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17:24-28 KJV 24 </a:t>
            </a:r>
            <a:r>
              <a:rPr lang="en-US" b="0" dirty="0">
                <a:latin typeface="Arial" panose="020B0604020202020204" pitchFamily="34" charset="0"/>
                <a:cs typeface="Arial" panose="020B0604020202020204" pitchFamily="34" charset="0"/>
              </a:rPr>
              <a:t>God that made the world and all things therein, seeing that he is Lord of heaven and earth, dwelleth not in temples made with hands;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Neither is worshipped with men's hands, as though he needed any thing, seeing he giveth to all life, and breath, and all things; </a:t>
            </a:r>
            <a:r>
              <a:rPr lang="en-US" b="1" dirty="0">
                <a:latin typeface="Arial" panose="020B0604020202020204" pitchFamily="34" charset="0"/>
                <a:cs typeface="Arial" panose="020B0604020202020204" pitchFamily="34" charset="0"/>
              </a:rPr>
              <a:t>26</a:t>
            </a:r>
            <a:r>
              <a:rPr lang="en-US" b="0" dirty="0">
                <a:latin typeface="Arial" panose="020B0604020202020204" pitchFamily="34" charset="0"/>
                <a:cs typeface="Arial" panose="020B0604020202020204" pitchFamily="34" charset="0"/>
              </a:rPr>
              <a:t> And hath made of one blood all nations of men for to dwell on all the face of the earth, and hath determined the times before appointed, and the bounds of their habitation; </a:t>
            </a:r>
            <a:r>
              <a:rPr lang="en-US" b="1" dirty="0">
                <a:latin typeface="Arial" panose="020B0604020202020204" pitchFamily="34" charset="0"/>
                <a:cs typeface="Arial" panose="020B0604020202020204" pitchFamily="34" charset="0"/>
              </a:rPr>
              <a:t>27 That they should seek the Lord, if haply they might feel after him, and find him, though he be not far from every one of us: 28 </a:t>
            </a:r>
            <a:r>
              <a:rPr lang="en-US" b="0" dirty="0">
                <a:latin typeface="Arial" panose="020B0604020202020204" pitchFamily="34" charset="0"/>
                <a:cs typeface="Arial" panose="020B0604020202020204" pitchFamily="34" charset="0"/>
              </a:rPr>
              <a:t>For in him we live, and move, and have our being; as certain also of your own poets have said, For we are also his offspring.</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 6:33 </a:t>
            </a:r>
            <a:r>
              <a:rPr lang="en-US" dirty="0">
                <a:latin typeface="Arial" panose="020B0604020202020204" pitchFamily="34" charset="0"/>
                <a:cs typeface="Arial" panose="020B0604020202020204" pitchFamily="34" charset="0"/>
              </a:rPr>
              <a:t>- But seek ye first the kingdom of God, and his righteousness; and all these things shall be added unto you.</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 11:14-16 </a:t>
            </a:r>
            <a:r>
              <a:rPr lang="en-US" dirty="0">
                <a:latin typeface="Arial" panose="020B0604020202020204" pitchFamily="34" charset="0"/>
                <a:cs typeface="Arial" panose="020B0604020202020204" pitchFamily="34" charset="0"/>
              </a:rPr>
              <a:t>- For they that say such things declare plainly that they seek a country.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And truly, if they had been mindful of that country from whence they came out, they might have had opportunity to have returned.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But now they desire a better country, that is, an heavenly: wherefore God is not ashamed to be called their God: for he hath prepared for them a city.</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t>
            </a:r>
            <a:r>
              <a:rPr lang="en-US" b="1" baseline="0" dirty="0">
                <a:latin typeface="Arial" panose="020B0604020202020204" pitchFamily="34" charset="0"/>
                <a:cs typeface="Arial" panose="020B0604020202020204" pitchFamily="34" charset="0"/>
              </a:rPr>
              <a:t>. 2:6-7 </a:t>
            </a:r>
            <a:r>
              <a:rPr lang="en-US" baseline="0" dirty="0">
                <a:latin typeface="Arial" panose="020B0604020202020204" pitchFamily="34" charset="0"/>
                <a:cs typeface="Arial" panose="020B0604020202020204" pitchFamily="34" charset="0"/>
              </a:rPr>
              <a:t>- Who will render to every man according to his deeds: </a:t>
            </a:r>
            <a:r>
              <a:rPr lang="en-US" b="1" baseline="0" dirty="0">
                <a:latin typeface="Arial" panose="020B0604020202020204" pitchFamily="34" charset="0"/>
                <a:cs typeface="Arial" panose="020B0604020202020204" pitchFamily="34" charset="0"/>
              </a:rPr>
              <a:t>7 </a:t>
            </a:r>
            <a:r>
              <a:rPr lang="en-US" baseline="0" dirty="0">
                <a:latin typeface="Arial" panose="020B0604020202020204" pitchFamily="34" charset="0"/>
                <a:cs typeface="Arial" panose="020B0604020202020204" pitchFamily="34" charset="0"/>
              </a:rPr>
              <a:t>To them who by patient continuance in well doing seek for glory and </a:t>
            </a:r>
            <a:r>
              <a:rPr lang="en-US" baseline="0" dirty="0" err="1">
                <a:latin typeface="Arial" panose="020B0604020202020204" pitchFamily="34" charset="0"/>
                <a:cs typeface="Arial" panose="020B0604020202020204" pitchFamily="34" charset="0"/>
              </a:rPr>
              <a:t>honour</a:t>
            </a:r>
            <a:r>
              <a:rPr lang="en-US" baseline="0" dirty="0">
                <a:latin typeface="Arial" panose="020B0604020202020204" pitchFamily="34" charset="0"/>
                <a:cs typeface="Arial" panose="020B0604020202020204" pitchFamily="34" charset="0"/>
              </a:rPr>
              <a:t> and immortality, eternal life:</a:t>
            </a: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C9509069-98D2-4246-97D7-93AE589E5665}" type="slidenum">
              <a:rPr lang="en-US" smtClean="0"/>
              <a:t>8</a:t>
            </a:fld>
            <a:endParaRPr lang="en-US"/>
          </a:p>
        </p:txBody>
      </p:sp>
      <p:sp>
        <p:nvSpPr>
          <p:cNvPr id="5" name="Date Placeholder 4">
            <a:extLst>
              <a:ext uri="{FF2B5EF4-FFF2-40B4-BE49-F238E27FC236}">
                <a16:creationId xmlns:a16="http://schemas.microsoft.com/office/drawing/2014/main" id="{CB6542F9-F47B-23A7-65C2-54BA046B7613}"/>
              </a:ext>
            </a:extLst>
          </p:cNvPr>
          <p:cNvSpPr>
            <a:spLocks noGrp="1"/>
          </p:cNvSpPr>
          <p:nvPr>
            <p:ph type="dt" idx="1"/>
          </p:nvPr>
        </p:nvSpPr>
        <p:spPr/>
        <p:txBody>
          <a:bodyPr/>
          <a:lstStyle/>
          <a:p>
            <a:r>
              <a:rPr lang="en-US"/>
              <a:t>5/5/2024-PM</a:t>
            </a:r>
          </a:p>
        </p:txBody>
      </p:sp>
    </p:spTree>
    <p:extLst>
      <p:ext uri="{BB962C8B-B14F-4D97-AF65-F5344CB8AC3E}">
        <p14:creationId xmlns:p14="http://schemas.microsoft.com/office/powerpoint/2010/main" val="3027349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321175"/>
            <a:ext cx="7313507" cy="5278359"/>
          </a:xfrm>
        </p:spPr>
        <p:txBody>
          <a:bodyPr/>
          <a:lstStyle/>
          <a:p>
            <a:r>
              <a:rPr lang="en-US" sz="1200" b="1" dirty="0">
                <a:latin typeface="Arial" panose="020B0604020202020204" pitchFamily="34" charset="0"/>
                <a:cs typeface="Arial" panose="020B0604020202020204" pitchFamily="34" charset="0"/>
              </a:rPr>
              <a:t>Jn.</a:t>
            </a:r>
            <a:r>
              <a:rPr lang="en-US" sz="1200" b="1" baseline="0" dirty="0">
                <a:latin typeface="Arial" panose="020B0604020202020204" pitchFamily="34" charset="0"/>
                <a:cs typeface="Arial" panose="020B0604020202020204" pitchFamily="34" charset="0"/>
              </a:rPr>
              <a:t> 10:1 </a:t>
            </a:r>
            <a:r>
              <a:rPr lang="en-US" sz="1200" baseline="0" dirty="0">
                <a:latin typeface="Arial" panose="020B0604020202020204" pitchFamily="34" charset="0"/>
                <a:cs typeface="Arial" panose="020B0604020202020204" pitchFamily="34" charset="0"/>
              </a:rPr>
              <a:t>-  Verily, verily, I say unto you, He that </a:t>
            </a:r>
            <a:r>
              <a:rPr lang="en-US" sz="1200" baseline="0" dirty="0" err="1">
                <a:latin typeface="Arial" panose="020B0604020202020204" pitchFamily="34" charset="0"/>
                <a:cs typeface="Arial" panose="020B0604020202020204" pitchFamily="34" charset="0"/>
              </a:rPr>
              <a:t>entereth</a:t>
            </a:r>
            <a:r>
              <a:rPr lang="en-US" sz="1200" baseline="0" dirty="0">
                <a:latin typeface="Arial" panose="020B0604020202020204" pitchFamily="34" charset="0"/>
                <a:cs typeface="Arial" panose="020B0604020202020204" pitchFamily="34" charset="0"/>
              </a:rPr>
              <a:t> not by the </a:t>
            </a:r>
            <a:r>
              <a:rPr lang="en-US" sz="1200" b="1" baseline="0" dirty="0">
                <a:latin typeface="Arial" panose="020B0604020202020204" pitchFamily="34" charset="0"/>
                <a:cs typeface="Arial" panose="020B0604020202020204" pitchFamily="34" charset="0"/>
              </a:rPr>
              <a:t>door </a:t>
            </a:r>
            <a:r>
              <a:rPr lang="en-US" sz="1200" baseline="0" dirty="0">
                <a:latin typeface="Arial" panose="020B0604020202020204" pitchFamily="34" charset="0"/>
                <a:cs typeface="Arial" panose="020B0604020202020204" pitchFamily="34" charset="0"/>
              </a:rPr>
              <a:t>into the sheepfold, but </a:t>
            </a:r>
            <a:r>
              <a:rPr lang="en-US" sz="1200" baseline="0" dirty="0" err="1">
                <a:latin typeface="Arial" panose="020B0604020202020204" pitchFamily="34" charset="0"/>
                <a:cs typeface="Arial" panose="020B0604020202020204" pitchFamily="34" charset="0"/>
              </a:rPr>
              <a:t>climbeth</a:t>
            </a:r>
            <a:r>
              <a:rPr lang="en-US" sz="1200" baseline="0" dirty="0">
                <a:latin typeface="Arial" panose="020B0604020202020204" pitchFamily="34" charset="0"/>
                <a:cs typeface="Arial" panose="020B0604020202020204" pitchFamily="34" charset="0"/>
              </a:rPr>
              <a:t> up some other way, the same is a thief and a robber. </a:t>
            </a:r>
            <a:r>
              <a:rPr lang="en-US" sz="1200" b="1" u="sng" baseline="0" dirty="0">
                <a:latin typeface="Arial" panose="020B0604020202020204" pitchFamily="34" charset="0"/>
                <a:cs typeface="Arial" panose="020B0604020202020204" pitchFamily="34" charset="0"/>
              </a:rPr>
              <a:t>7-9</a:t>
            </a:r>
            <a:r>
              <a:rPr lang="en-US" sz="1200" baseline="0" dirty="0">
                <a:latin typeface="Arial" panose="020B0604020202020204" pitchFamily="34" charset="0"/>
                <a:cs typeface="Arial" panose="020B0604020202020204" pitchFamily="34" charset="0"/>
              </a:rPr>
              <a:t> - Then said Jesus unto them again, Verily, verily, I say unto you, </a:t>
            </a:r>
            <a:r>
              <a:rPr lang="en-US" sz="1200" b="1" baseline="0" dirty="0">
                <a:latin typeface="Arial" panose="020B0604020202020204" pitchFamily="34" charset="0"/>
                <a:cs typeface="Arial" panose="020B0604020202020204" pitchFamily="34" charset="0"/>
              </a:rPr>
              <a:t>I am the door</a:t>
            </a:r>
            <a:r>
              <a:rPr lang="en-US" sz="1200" baseline="0" dirty="0">
                <a:latin typeface="Arial" panose="020B0604020202020204" pitchFamily="34" charset="0"/>
                <a:cs typeface="Arial" panose="020B0604020202020204" pitchFamily="34" charset="0"/>
              </a:rPr>
              <a:t> of the sheep. </a:t>
            </a:r>
            <a:r>
              <a:rPr lang="en-US" sz="1200" b="1" baseline="0" dirty="0">
                <a:latin typeface="Arial" panose="020B0604020202020204" pitchFamily="34" charset="0"/>
                <a:cs typeface="Arial" panose="020B0604020202020204" pitchFamily="34" charset="0"/>
              </a:rPr>
              <a:t>8 </a:t>
            </a:r>
            <a:r>
              <a:rPr lang="en-US" sz="1200" baseline="0" dirty="0">
                <a:latin typeface="Arial" panose="020B0604020202020204" pitchFamily="34" charset="0"/>
                <a:cs typeface="Arial" panose="020B0604020202020204" pitchFamily="34" charset="0"/>
              </a:rPr>
              <a:t>All that ever came before me are thieves and robbers: but the sheep did not hear them. </a:t>
            </a:r>
            <a:r>
              <a:rPr lang="en-US" sz="1200" b="1" baseline="0" dirty="0">
                <a:latin typeface="Arial" panose="020B0604020202020204" pitchFamily="34" charset="0"/>
                <a:cs typeface="Arial" panose="020B0604020202020204" pitchFamily="34" charset="0"/>
              </a:rPr>
              <a:t>9</a:t>
            </a:r>
            <a:r>
              <a:rPr lang="en-US" sz="1200" baseline="0" dirty="0">
                <a:latin typeface="Arial" panose="020B0604020202020204" pitchFamily="34" charset="0"/>
                <a:cs typeface="Arial" panose="020B0604020202020204" pitchFamily="34" charset="0"/>
              </a:rPr>
              <a:t> I am the door: by me if any man enter in, he shall be saved, and shall go in and out, and find pasture.</a:t>
            </a:r>
          </a:p>
          <a:p>
            <a:pPr marL="181240" indent="-181240">
              <a:buFont typeface="Wingdings" panose="05000000000000000000" pitchFamily="2" charset="2"/>
              <a:buChar char="§"/>
            </a:pPr>
            <a:r>
              <a:rPr lang="en-US" sz="1200" b="1" baseline="0" dirty="0">
                <a:latin typeface="Arial" panose="020B0604020202020204" pitchFamily="34" charset="0"/>
                <a:cs typeface="Arial" panose="020B0604020202020204" pitchFamily="34" charset="0"/>
              </a:rPr>
              <a:t>John 14:6 </a:t>
            </a:r>
            <a:r>
              <a:rPr lang="en-US" sz="1200" baseline="0" dirty="0">
                <a:latin typeface="Arial" panose="020B0604020202020204" pitchFamily="34" charset="0"/>
                <a:cs typeface="Arial" panose="020B0604020202020204" pitchFamily="34" charset="0"/>
              </a:rPr>
              <a:t>-  Jesus saith unto him, I am the way, the truth, and the life: no man cometh unto the Father, but by me.</a:t>
            </a:r>
          </a:p>
          <a:p>
            <a:endParaRPr lang="en-US" sz="1200" b="1" baseline="0" dirty="0">
              <a:latin typeface="Arial" panose="020B0604020202020204" pitchFamily="34" charset="0"/>
              <a:cs typeface="Arial" panose="020B0604020202020204" pitchFamily="34" charset="0"/>
            </a:endParaRPr>
          </a:p>
          <a:p>
            <a:r>
              <a:rPr lang="en-US" sz="1200" b="1" baseline="0" dirty="0">
                <a:latin typeface="Arial" panose="020B0604020202020204" pitchFamily="34" charset="0"/>
                <a:cs typeface="Arial" panose="020B0604020202020204" pitchFamily="34" charset="0"/>
              </a:rPr>
              <a:t>Acts 14:27 </a:t>
            </a:r>
            <a:r>
              <a:rPr lang="en-US" sz="1200" baseline="0" dirty="0">
                <a:latin typeface="Arial" panose="020B0604020202020204" pitchFamily="34" charset="0"/>
                <a:cs typeface="Arial" panose="020B0604020202020204" pitchFamily="34" charset="0"/>
              </a:rPr>
              <a:t>-  And when they were come, and had gathered the church together, they rehearsed all that God had done with them, and how he had </a:t>
            </a:r>
            <a:r>
              <a:rPr lang="en-US" sz="1200" b="1" baseline="0" dirty="0">
                <a:latin typeface="Arial" panose="020B0604020202020204" pitchFamily="34" charset="0"/>
                <a:cs typeface="Arial" panose="020B0604020202020204" pitchFamily="34" charset="0"/>
              </a:rPr>
              <a:t>opened the door of faith </a:t>
            </a:r>
            <a:r>
              <a:rPr lang="en-US" sz="1200" baseline="0" dirty="0">
                <a:latin typeface="Arial" panose="020B0604020202020204" pitchFamily="34" charset="0"/>
                <a:cs typeface="Arial" panose="020B0604020202020204" pitchFamily="34" charset="0"/>
              </a:rPr>
              <a:t>unto the Gentiles. (</a:t>
            </a:r>
          </a:p>
          <a:p>
            <a:endParaRPr lang="en-US" sz="1200" b="1" baseline="0" dirty="0">
              <a:latin typeface="Arial" panose="020B0604020202020204" pitchFamily="34" charset="0"/>
              <a:cs typeface="Arial" panose="020B0604020202020204" pitchFamily="34" charset="0"/>
            </a:endParaRPr>
          </a:p>
          <a:p>
            <a:r>
              <a:rPr lang="en-US" sz="1200" b="1" baseline="0" dirty="0">
                <a:latin typeface="Arial" panose="020B0604020202020204" pitchFamily="34" charset="0"/>
                <a:cs typeface="Arial" panose="020B0604020202020204" pitchFamily="34" charset="0"/>
              </a:rPr>
              <a:t>1 Cor. 16:9 </a:t>
            </a:r>
            <a:r>
              <a:rPr lang="en-US" sz="1200" baseline="0" dirty="0">
                <a:latin typeface="Arial" panose="020B0604020202020204" pitchFamily="34" charset="0"/>
                <a:cs typeface="Arial" panose="020B0604020202020204" pitchFamily="34" charset="0"/>
              </a:rPr>
              <a:t>- For a </a:t>
            </a:r>
            <a:r>
              <a:rPr lang="en-US" sz="1200" b="1" baseline="0" dirty="0">
                <a:latin typeface="Arial" panose="020B0604020202020204" pitchFamily="34" charset="0"/>
                <a:cs typeface="Arial" panose="020B0604020202020204" pitchFamily="34" charset="0"/>
              </a:rPr>
              <a:t>great door and effectual is opened unto me, </a:t>
            </a:r>
            <a:r>
              <a:rPr lang="en-US" sz="1200" baseline="0" dirty="0">
                <a:latin typeface="Arial" panose="020B0604020202020204" pitchFamily="34" charset="0"/>
                <a:cs typeface="Arial" panose="020B0604020202020204" pitchFamily="34" charset="0"/>
              </a:rPr>
              <a:t>and there are many adversaries.</a:t>
            </a:r>
          </a:p>
          <a:p>
            <a:pPr marL="181240" indent="-181240">
              <a:buFont typeface="Wingdings" panose="05000000000000000000" pitchFamily="2" charset="2"/>
              <a:buChar char="§"/>
            </a:pPr>
            <a:r>
              <a:rPr lang="en-US" sz="1200" b="1" baseline="0" dirty="0">
                <a:latin typeface="Arial" panose="020B0604020202020204" pitchFamily="34" charset="0"/>
                <a:cs typeface="Arial" panose="020B0604020202020204" pitchFamily="34" charset="0"/>
              </a:rPr>
              <a:t>Col. 4:3 </a:t>
            </a:r>
            <a:r>
              <a:rPr lang="en-US" sz="1200" baseline="0" dirty="0">
                <a:latin typeface="Arial" panose="020B0604020202020204" pitchFamily="34" charset="0"/>
                <a:cs typeface="Arial" panose="020B0604020202020204" pitchFamily="34" charset="0"/>
              </a:rPr>
              <a:t>- Withal praying also for us, that God would </a:t>
            </a:r>
            <a:r>
              <a:rPr lang="en-US" sz="1200" b="1" baseline="0" dirty="0">
                <a:latin typeface="Arial" panose="020B0604020202020204" pitchFamily="34" charset="0"/>
                <a:cs typeface="Arial" panose="020B0604020202020204" pitchFamily="34" charset="0"/>
              </a:rPr>
              <a:t>open unto us a door of utterance</a:t>
            </a:r>
            <a:r>
              <a:rPr lang="en-US" sz="1200" baseline="0" dirty="0">
                <a:latin typeface="Arial" panose="020B0604020202020204" pitchFamily="34" charset="0"/>
                <a:cs typeface="Arial" panose="020B0604020202020204" pitchFamily="34" charset="0"/>
              </a:rPr>
              <a:t>, to speak the mystery of Christ, for which I am also in bonds: </a:t>
            </a:r>
          </a:p>
          <a:p>
            <a:pPr marL="181240" indent="-181240">
              <a:buFont typeface="Wingdings" panose="05000000000000000000" pitchFamily="2" charset="2"/>
              <a:buChar char="§"/>
            </a:pPr>
            <a:r>
              <a:rPr lang="en-US" sz="1200" b="1" baseline="0" dirty="0">
                <a:latin typeface="Arial" panose="020B0604020202020204" pitchFamily="34" charset="0"/>
                <a:cs typeface="Arial" panose="020B0604020202020204" pitchFamily="34" charset="0"/>
              </a:rPr>
              <a:t>Rev. 3:7-8 </a:t>
            </a:r>
            <a:r>
              <a:rPr lang="en-US" sz="1200" baseline="0" dirty="0">
                <a:latin typeface="Arial" panose="020B0604020202020204" pitchFamily="34" charset="0"/>
                <a:cs typeface="Arial" panose="020B0604020202020204" pitchFamily="34" charset="0"/>
              </a:rPr>
              <a:t>-  And to the angel of the church in </a:t>
            </a:r>
            <a:r>
              <a:rPr lang="en-US" sz="1200" b="1" baseline="0" dirty="0">
                <a:latin typeface="Arial" panose="020B0604020202020204" pitchFamily="34" charset="0"/>
                <a:cs typeface="Arial" panose="020B0604020202020204" pitchFamily="34" charset="0"/>
              </a:rPr>
              <a:t>Philadelphia</a:t>
            </a:r>
            <a:r>
              <a:rPr lang="en-US" sz="1200" baseline="0" dirty="0">
                <a:latin typeface="Arial" panose="020B0604020202020204" pitchFamily="34" charset="0"/>
                <a:cs typeface="Arial" panose="020B0604020202020204" pitchFamily="34" charset="0"/>
              </a:rPr>
              <a:t> write; These things saith he that is holy, he that is true, he that hath the key of David, he that </a:t>
            </a:r>
            <a:r>
              <a:rPr lang="en-US" sz="1200" baseline="0" dirty="0" err="1">
                <a:latin typeface="Arial" panose="020B0604020202020204" pitchFamily="34" charset="0"/>
                <a:cs typeface="Arial" panose="020B0604020202020204" pitchFamily="34" charset="0"/>
              </a:rPr>
              <a:t>openeth</a:t>
            </a:r>
            <a:r>
              <a:rPr lang="en-US" sz="1200" baseline="0" dirty="0">
                <a:latin typeface="Arial" panose="020B0604020202020204" pitchFamily="34" charset="0"/>
                <a:cs typeface="Arial" panose="020B0604020202020204" pitchFamily="34" charset="0"/>
              </a:rPr>
              <a:t>, and no man </a:t>
            </a:r>
            <a:r>
              <a:rPr lang="en-US" sz="1200" baseline="0" dirty="0" err="1">
                <a:latin typeface="Arial" panose="020B0604020202020204" pitchFamily="34" charset="0"/>
                <a:cs typeface="Arial" panose="020B0604020202020204" pitchFamily="34" charset="0"/>
              </a:rPr>
              <a:t>shutteth</a:t>
            </a:r>
            <a:r>
              <a:rPr lang="en-US" sz="1200" baseline="0" dirty="0">
                <a:latin typeface="Arial" panose="020B0604020202020204" pitchFamily="34" charset="0"/>
                <a:cs typeface="Arial" panose="020B0604020202020204" pitchFamily="34" charset="0"/>
              </a:rPr>
              <a:t>; and </a:t>
            </a:r>
            <a:r>
              <a:rPr lang="en-US" sz="1200" baseline="0" dirty="0" err="1">
                <a:latin typeface="Arial" panose="020B0604020202020204" pitchFamily="34" charset="0"/>
                <a:cs typeface="Arial" panose="020B0604020202020204" pitchFamily="34" charset="0"/>
              </a:rPr>
              <a:t>shutteth</a:t>
            </a:r>
            <a:r>
              <a:rPr lang="en-US" sz="1200" baseline="0" dirty="0">
                <a:latin typeface="Arial" panose="020B0604020202020204" pitchFamily="34" charset="0"/>
                <a:cs typeface="Arial" panose="020B0604020202020204" pitchFamily="34" charset="0"/>
              </a:rPr>
              <a:t>, and no man </a:t>
            </a:r>
            <a:r>
              <a:rPr lang="en-US" sz="1200" baseline="0" dirty="0" err="1">
                <a:latin typeface="Arial" panose="020B0604020202020204" pitchFamily="34" charset="0"/>
                <a:cs typeface="Arial" panose="020B0604020202020204" pitchFamily="34" charset="0"/>
              </a:rPr>
              <a:t>openeth</a:t>
            </a:r>
            <a:r>
              <a:rPr lang="en-US" sz="1200" baseline="0" dirty="0">
                <a:latin typeface="Arial" panose="020B0604020202020204" pitchFamily="34" charset="0"/>
                <a:cs typeface="Arial" panose="020B0604020202020204" pitchFamily="34" charset="0"/>
              </a:rPr>
              <a:t>; </a:t>
            </a:r>
            <a:r>
              <a:rPr lang="en-US" sz="1200" b="1" baseline="0" dirty="0">
                <a:latin typeface="Arial" panose="020B0604020202020204" pitchFamily="34" charset="0"/>
                <a:cs typeface="Arial" panose="020B0604020202020204" pitchFamily="34" charset="0"/>
              </a:rPr>
              <a:t>8</a:t>
            </a:r>
            <a:r>
              <a:rPr lang="en-US" sz="1200" baseline="0" dirty="0">
                <a:latin typeface="Arial" panose="020B0604020202020204" pitchFamily="34" charset="0"/>
                <a:cs typeface="Arial" panose="020B0604020202020204" pitchFamily="34" charset="0"/>
              </a:rPr>
              <a:t> I know thy works: behold, I have set before thee an </a:t>
            </a:r>
            <a:r>
              <a:rPr lang="en-US" sz="1200" b="1" baseline="0" dirty="0">
                <a:latin typeface="Arial" panose="020B0604020202020204" pitchFamily="34" charset="0"/>
                <a:cs typeface="Arial" panose="020B0604020202020204" pitchFamily="34" charset="0"/>
              </a:rPr>
              <a:t>open door</a:t>
            </a:r>
            <a:r>
              <a:rPr lang="en-US" sz="1200" baseline="0" dirty="0">
                <a:latin typeface="Arial" panose="020B0604020202020204" pitchFamily="34" charset="0"/>
                <a:cs typeface="Arial" panose="020B0604020202020204" pitchFamily="34" charset="0"/>
              </a:rPr>
              <a:t>, and no man can shut it: for thou hast a little strength, and hast kept my word, and hast not denied my name.</a:t>
            </a:r>
            <a:endParaRPr lang="en-US" sz="12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C9509069-98D2-4246-97D7-93AE589E5665}" type="slidenum">
              <a:rPr lang="en-US" smtClean="0"/>
              <a:t>9</a:t>
            </a:fld>
            <a:endParaRPr lang="en-US"/>
          </a:p>
        </p:txBody>
      </p:sp>
      <p:sp>
        <p:nvSpPr>
          <p:cNvPr id="5" name="Date Placeholder 4">
            <a:extLst>
              <a:ext uri="{FF2B5EF4-FFF2-40B4-BE49-F238E27FC236}">
                <a16:creationId xmlns:a16="http://schemas.microsoft.com/office/drawing/2014/main" id="{FFA8AE44-512E-D604-2603-0EADB0CADFC3}"/>
              </a:ext>
            </a:extLst>
          </p:cNvPr>
          <p:cNvSpPr>
            <a:spLocks noGrp="1"/>
          </p:cNvSpPr>
          <p:nvPr>
            <p:ph type="dt" idx="1"/>
          </p:nvPr>
        </p:nvSpPr>
        <p:spPr/>
        <p:txBody>
          <a:bodyPr/>
          <a:lstStyle/>
          <a:p>
            <a:r>
              <a:rPr lang="en-US"/>
              <a:t>5/5/2024-PM</a:t>
            </a:r>
          </a:p>
        </p:txBody>
      </p:sp>
    </p:spTree>
    <p:extLst>
      <p:ext uri="{BB962C8B-B14F-4D97-AF65-F5344CB8AC3E}">
        <p14:creationId xmlns:p14="http://schemas.microsoft.com/office/powerpoint/2010/main" val="1624814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CF6B7CC-4F91-481F-8B7D-E2239972472F}" type="datetime1">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97F8D4F7-3F72-4748-87FE-2943CB5881D5}" type="slidenum">
              <a:rPr lang="en-US" smtClean="0"/>
              <a:t>‹#›</a:t>
            </a:fld>
            <a:endParaRPr lang="en-US"/>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6598B0-43D7-4452-A6E1-5937162F6DF5}" type="datetime1">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8D4F7-3F72-4748-87FE-2943CB5881D5}" type="slidenum">
              <a:rPr lang="en-US" smtClean="0"/>
              <a:t>‹#›</a:t>
            </a:fld>
            <a:endParaRPr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6B5A1F-3754-4CD5-B297-3252AC7175A1}" type="datetime1">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8D4F7-3F72-4748-87FE-2943CB5881D5}" type="slidenum">
              <a:rPr lang="en-US" smtClean="0"/>
              <a:t>‹#›</a:t>
            </a:fld>
            <a:endParaRPr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A9C54A-7873-4BAD-8112-BA1FFC193940}" type="datetime1">
              <a:rPr lang="en-US" smtClean="0"/>
              <a:t>5/6/2024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F8D4F7-3F72-4748-87FE-2943CB5881D5}" type="slidenum">
              <a:rPr lang="en-US" smtClean="0"/>
              <a:t>‹#›</a:t>
            </a:fld>
            <a:endParaRPr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54B71394-1937-4AB4-A831-F4C71B24875D}" type="datetime1">
              <a:rPr lang="en-US" smtClean="0"/>
              <a:t>5/6/2024</a:t>
            </a:fld>
            <a:endParaRPr lang="en-US"/>
          </a:p>
        </p:txBody>
      </p:sp>
      <p:sp>
        <p:nvSpPr>
          <p:cNvPr id="8" name="Slide Number Placeholder 7"/>
          <p:cNvSpPr>
            <a:spLocks noGrp="1"/>
          </p:cNvSpPr>
          <p:nvPr>
            <p:ph type="sldNum" sz="quarter" idx="11"/>
          </p:nvPr>
        </p:nvSpPr>
        <p:spPr/>
        <p:txBody>
          <a:bodyPr/>
          <a:lstStyle/>
          <a:p>
            <a:fld id="{97F8D4F7-3F72-4748-87FE-2943CB5881D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2D8990-0A0B-40A6-A22A-2088B0A5EC7D}" type="datetime1">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F8D4F7-3F72-4748-87FE-2943CB5881D5}" type="slidenum">
              <a:rPr lang="en-US" smtClean="0"/>
              <a:t>‹#›</a:t>
            </a:fld>
            <a:endParaRPr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94F96C-5BC1-4894-A16D-BCB5FAEF0593}" type="datetime1">
              <a:rPr lang="en-US" smtClean="0"/>
              <a:t>5/6/2024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F8D4F7-3F72-4748-87FE-2943CB5881D5}" type="slidenum">
              <a:rPr lang="en-US" smtClean="0"/>
              <a:t>‹#›</a:t>
            </a:fld>
            <a:endParaRPr lang="en-US"/>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DF661A1-A1CF-43E1-AF98-8555F102AE1F}" type="datetime1">
              <a:rPr lang="en-US" smtClean="0"/>
              <a:t>5/6/2024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F8D4F7-3F72-4748-87FE-2943CB5881D5}" type="slidenum">
              <a:rPr lang="en-US" smtClean="0"/>
              <a:t>‹#›</a:t>
            </a:fld>
            <a:endParaRPr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BBB19-8992-49BE-B4C1-1E2A531B8AF0}" type="datetime1">
              <a:rPr lang="en-US" smtClean="0"/>
              <a:t>5/6/2024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F8D4F7-3F72-4748-87FE-2943CB5881D5}" type="slidenum">
              <a:rPr lang="en-US" smtClean="0"/>
              <a:t>‹#›</a:t>
            </a:fld>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B744FC-FF00-4314-B7B4-0703E54247ED}" type="datetime1">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F8D4F7-3F72-4748-87FE-2943CB5881D5}" type="slidenum">
              <a:rPr lang="en-US" smtClean="0"/>
              <a:t>‹#›</a:t>
            </a:fld>
            <a:endParaRPr lang="en-US"/>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776083-B9C5-435F-8A21-81204AB00818}" type="datetime1">
              <a:rPr lang="en-US" smtClean="0"/>
              <a:t>5/6/2024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97F8D4F7-3F72-4748-87FE-2943CB5881D5}"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EBA9197E-72F1-484B-8E3A-5798B9821E9B}" type="datetime1">
              <a:rPr lang="en-US" smtClean="0"/>
              <a:t>5/6/2024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97F8D4F7-3F72-4748-87FE-2943CB5881D5}"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ransition spd="slow">
    <p:circle/>
  </p:transition>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8650" y="2292927"/>
            <a:ext cx="7886700" cy="1143000"/>
          </a:xfrm>
          <a:solidFill>
            <a:schemeClr val="accent1">
              <a:lumMod val="20000"/>
              <a:lumOff val="80000"/>
            </a:schemeClr>
          </a:solidFill>
        </p:spPr>
        <p:txBody>
          <a:bodyPr anchor="t"/>
          <a:lstStyle/>
          <a:p>
            <a:pPr algn="ctr"/>
            <a:r>
              <a:rPr lang="en-US" sz="7200" b="1" i="1" dirty="0">
                <a:solidFill>
                  <a:schemeClr val="tx2"/>
                </a:solidFill>
                <a:latin typeface="Candara" panose="020E0502030303020204" pitchFamily="34" charset="0"/>
              </a:rPr>
              <a:t>“Ask, Seek, Knock”</a:t>
            </a:r>
          </a:p>
        </p:txBody>
      </p:sp>
      <p:sp>
        <p:nvSpPr>
          <p:cNvPr id="3" name="Subtitle 2"/>
          <p:cNvSpPr>
            <a:spLocks noGrp="1"/>
          </p:cNvSpPr>
          <p:nvPr>
            <p:ph type="subTitle" idx="1"/>
          </p:nvPr>
        </p:nvSpPr>
        <p:spPr>
          <a:xfrm>
            <a:off x="2790825" y="3657600"/>
            <a:ext cx="3562350" cy="457200"/>
          </a:xfrm>
        </p:spPr>
        <p:txBody>
          <a:bodyPr>
            <a:noAutofit/>
          </a:bodyPr>
          <a:lstStyle/>
          <a:p>
            <a:r>
              <a:rPr lang="en-US" sz="3200" b="1" dirty="0">
                <a:latin typeface="Candara" panose="020E0502030303020204" pitchFamily="34" charset="0"/>
              </a:rPr>
              <a:t>Matthew 7:7-11</a:t>
            </a:r>
          </a:p>
        </p:txBody>
      </p:sp>
    </p:spTree>
    <p:extLst>
      <p:ext uri="{BB962C8B-B14F-4D97-AF65-F5344CB8AC3E}">
        <p14:creationId xmlns:p14="http://schemas.microsoft.com/office/powerpoint/2010/main" val="375445837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250"/>
                                        <p:tgtEl>
                                          <p:spTgt spid="2"/>
                                        </p:tgtEl>
                                      </p:cBhvr>
                                    </p:animEffect>
                                  </p:childTnLst>
                                </p:cTn>
                              </p:par>
                            </p:childTnLst>
                          </p:cTn>
                        </p:par>
                        <p:par>
                          <p:cTn id="8" fill="hold">
                            <p:stCondLst>
                              <p:cond delay="1250"/>
                            </p:stCondLst>
                            <p:childTnLst>
                              <p:par>
                                <p:cTn id="9" presetID="47"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500"/>
                                        <p:tgtEl>
                                          <p:spTgt spid="3">
                                            <p:txEl>
                                              <p:pRg st="0" end="0"/>
                                            </p:txEl>
                                          </p:spTgt>
                                        </p:tgtEl>
                                      </p:cBhvr>
                                    </p:animEffect>
                                    <p:anim calcmode="lin" valueType="num">
                                      <p:cBhvr>
                                        <p:cTn id="12"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391" y="360220"/>
            <a:ext cx="8304409" cy="685800"/>
          </a:xfrm>
        </p:spPr>
        <p:txBody>
          <a:bodyPr anchor="t">
            <a:noAutofit/>
          </a:bodyPr>
          <a:lstStyle/>
          <a:p>
            <a:r>
              <a:rPr lang="en-US" sz="4400" b="1" dirty="0">
                <a:latin typeface="Candara" panose="020E0502030303020204" pitchFamily="34" charset="0"/>
              </a:rPr>
              <a:t>We must take action </a:t>
            </a:r>
          </a:p>
        </p:txBody>
      </p:sp>
      <p:sp>
        <p:nvSpPr>
          <p:cNvPr id="3" name="Content Placeholder 2"/>
          <p:cNvSpPr>
            <a:spLocks noGrp="1"/>
          </p:cNvSpPr>
          <p:nvPr>
            <p:ph idx="1"/>
          </p:nvPr>
        </p:nvSpPr>
        <p:spPr>
          <a:xfrm>
            <a:off x="932032" y="1228363"/>
            <a:ext cx="7907168" cy="5497558"/>
          </a:xfrm>
        </p:spPr>
        <p:txBody>
          <a:bodyPr>
            <a:normAutofit/>
          </a:bodyPr>
          <a:lstStyle/>
          <a:p>
            <a:pPr marL="365760" indent="-274320">
              <a:spcBef>
                <a:spcPts val="0"/>
              </a:spcBef>
              <a:spcAft>
                <a:spcPts val="0"/>
              </a:spcAft>
              <a:buFont typeface="Wingdings" panose="05000000000000000000" pitchFamily="2" charset="2"/>
              <a:buChar char="§"/>
            </a:pPr>
            <a:r>
              <a:rPr lang="en-US" sz="3600" dirty="0">
                <a:latin typeface="Candara" panose="020E0502030303020204" pitchFamily="34" charset="0"/>
              </a:rPr>
              <a:t>Desire, Pursue and Do</a:t>
            </a:r>
          </a:p>
          <a:p>
            <a:pPr marL="548640" indent="-274320">
              <a:spcBef>
                <a:spcPts val="0"/>
              </a:spcBef>
              <a:spcAft>
                <a:spcPts val="0"/>
              </a:spcAft>
              <a:buFont typeface="Wingdings" panose="05000000000000000000" pitchFamily="2" charset="2"/>
              <a:buChar char="§"/>
            </a:pPr>
            <a:r>
              <a:rPr lang="en-US" sz="3200" b="0" i="1" dirty="0">
                <a:latin typeface="Candara" panose="020E0502030303020204" pitchFamily="34" charset="0"/>
              </a:rPr>
              <a:t>James 1:21-25</a:t>
            </a:r>
          </a:p>
          <a:p>
            <a:pPr marL="365760" indent="-274320">
              <a:spcBef>
                <a:spcPts val="1200"/>
              </a:spcBef>
              <a:spcAft>
                <a:spcPts val="0"/>
              </a:spcAft>
              <a:buFont typeface="Wingdings" panose="05000000000000000000" pitchFamily="2" charset="2"/>
              <a:buChar char="§"/>
            </a:pPr>
            <a:r>
              <a:rPr lang="en-US" sz="3600" dirty="0">
                <a:latin typeface="Candara" panose="020E0502030303020204" pitchFamily="34" charset="0"/>
              </a:rPr>
              <a:t>Cannot Be Passive In Our Salvation</a:t>
            </a:r>
          </a:p>
          <a:p>
            <a:pPr marL="548640" lvl="1" indent="-274320">
              <a:spcBef>
                <a:spcPts val="0"/>
              </a:spcBef>
              <a:buFont typeface="Wingdings" panose="05000000000000000000" pitchFamily="2" charset="2"/>
              <a:buChar char="§"/>
            </a:pPr>
            <a:r>
              <a:rPr lang="en-US" sz="3200" b="0" i="1" dirty="0">
                <a:latin typeface="Candara" panose="020E0502030303020204" pitchFamily="34" charset="0"/>
              </a:rPr>
              <a:t>Phil. 2:12</a:t>
            </a:r>
          </a:p>
          <a:p>
            <a:pPr marL="365760" indent="-274320">
              <a:spcBef>
                <a:spcPts val="1200"/>
              </a:spcBef>
              <a:spcAft>
                <a:spcPts val="0"/>
              </a:spcAft>
              <a:buFont typeface="Wingdings" panose="05000000000000000000" pitchFamily="2" charset="2"/>
              <a:buChar char="§"/>
            </a:pPr>
            <a:r>
              <a:rPr lang="en-US" sz="3600" dirty="0">
                <a:latin typeface="Candara" panose="020E0502030303020204" pitchFamily="34" charset="0"/>
              </a:rPr>
              <a:t>Must Run The Race Set Before Us</a:t>
            </a:r>
            <a:endParaRPr lang="en-US" sz="3600" b="0" i="1" dirty="0">
              <a:latin typeface="Candara" panose="020E0502030303020204" pitchFamily="34" charset="0"/>
            </a:endParaRPr>
          </a:p>
          <a:p>
            <a:pPr marL="548640" lvl="1" indent="-274320">
              <a:spcBef>
                <a:spcPts val="0"/>
              </a:spcBef>
              <a:buFont typeface="Wingdings" panose="05000000000000000000" pitchFamily="2" charset="2"/>
              <a:buChar char="§"/>
            </a:pPr>
            <a:r>
              <a:rPr lang="en-US" sz="3200" i="1" dirty="0">
                <a:latin typeface="Candara" panose="020E0502030303020204" pitchFamily="34" charset="0"/>
              </a:rPr>
              <a:t>Heb. 12:1-4</a:t>
            </a:r>
            <a:endParaRPr lang="en-US" sz="3200" b="0" i="1" dirty="0">
              <a:latin typeface="Candara" panose="020E0502030303020204" pitchFamily="34" charset="0"/>
            </a:endParaRPr>
          </a:p>
        </p:txBody>
      </p:sp>
      <p:sp>
        <p:nvSpPr>
          <p:cNvPr id="5" name="Slide Number Placeholder 4"/>
          <p:cNvSpPr>
            <a:spLocks noGrp="1"/>
          </p:cNvSpPr>
          <p:nvPr>
            <p:ph type="sldNum" sz="quarter" idx="12"/>
          </p:nvPr>
        </p:nvSpPr>
        <p:spPr/>
        <p:txBody>
          <a:bodyPr/>
          <a:lstStyle/>
          <a:p>
            <a:fld id="{97F8D4F7-3F72-4748-87FE-2943CB5881D5}" type="slidenum">
              <a:rPr lang="en-US" smtClean="0"/>
              <a:t>10</a:t>
            </a:fld>
            <a:endParaRPr lang="en-US"/>
          </a:p>
        </p:txBody>
      </p:sp>
      <p:sp>
        <p:nvSpPr>
          <p:cNvPr id="4" name="Rectangle 3">
            <a:extLst>
              <a:ext uri="{FF2B5EF4-FFF2-40B4-BE49-F238E27FC236}">
                <a16:creationId xmlns:a16="http://schemas.microsoft.com/office/drawing/2014/main" id="{FAD54985-44BF-DDB2-6283-1759FA1D0FC2}"/>
              </a:ext>
            </a:extLst>
          </p:cNvPr>
          <p:cNvSpPr/>
          <p:nvPr/>
        </p:nvSpPr>
        <p:spPr>
          <a:xfrm rot="16200000">
            <a:off x="-2445180" y="3215792"/>
            <a:ext cx="5702202" cy="861774"/>
          </a:xfrm>
          <a:prstGeom prst="rect">
            <a:avLst/>
          </a:prstGeom>
          <a:noFill/>
        </p:spPr>
        <p:txBody>
          <a:bodyPr wrap="none" lIns="91440" tIns="45720" rIns="91440" bIns="45720">
            <a:spAutoFit/>
          </a:bodyPr>
          <a:lstStyle/>
          <a:p>
            <a:pPr algn="ctr"/>
            <a:r>
              <a:rPr lang="en-US" sz="5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Ask, Seek, Knock </a:t>
            </a:r>
          </a:p>
        </p:txBody>
      </p:sp>
    </p:spTree>
    <p:extLst>
      <p:ext uri="{BB962C8B-B14F-4D97-AF65-F5344CB8AC3E}">
        <p14:creationId xmlns:p14="http://schemas.microsoft.com/office/powerpoint/2010/main" val="299352581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1000"/>
                                        <p:tgtEl>
                                          <p:spTgt spid="3">
                                            <p:txEl>
                                              <p:pRg st="5" end="5"/>
                                            </p:txEl>
                                          </p:spTgt>
                                        </p:tgtEl>
                                      </p:cBhvr>
                                    </p:animEffect>
                                    <p:anim calcmode="lin" valueType="num">
                                      <p:cBhvr>
                                        <p:cTn id="4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391" y="360220"/>
            <a:ext cx="8304409" cy="685800"/>
          </a:xfrm>
        </p:spPr>
        <p:txBody>
          <a:bodyPr anchor="t">
            <a:noAutofit/>
          </a:bodyPr>
          <a:lstStyle/>
          <a:p>
            <a:r>
              <a:rPr lang="en-US" sz="4400" b="1" dirty="0">
                <a:latin typeface="Candara" panose="020E0502030303020204" pitchFamily="34" charset="0"/>
              </a:rPr>
              <a:t>God Will bless us </a:t>
            </a:r>
          </a:p>
        </p:txBody>
      </p:sp>
      <p:sp>
        <p:nvSpPr>
          <p:cNvPr id="3" name="Content Placeholder 2"/>
          <p:cNvSpPr>
            <a:spLocks noGrp="1"/>
          </p:cNvSpPr>
          <p:nvPr>
            <p:ph idx="1"/>
          </p:nvPr>
        </p:nvSpPr>
        <p:spPr>
          <a:xfrm>
            <a:off x="932032" y="1228363"/>
            <a:ext cx="7907168" cy="2438400"/>
          </a:xfrm>
        </p:spPr>
        <p:txBody>
          <a:bodyPr>
            <a:normAutofit/>
          </a:bodyPr>
          <a:lstStyle/>
          <a:p>
            <a:pPr>
              <a:spcBef>
                <a:spcPts val="0"/>
              </a:spcBef>
              <a:spcAft>
                <a:spcPts val="0"/>
              </a:spcAft>
            </a:pPr>
            <a:r>
              <a:rPr lang="en-US" sz="4000" dirty="0">
                <a:latin typeface="Candara" panose="020E0502030303020204" pitchFamily="34" charset="0"/>
              </a:rPr>
              <a:t>He Gives Us What We Need</a:t>
            </a:r>
            <a:endParaRPr lang="en-US" sz="3200" b="0" i="1" dirty="0">
              <a:latin typeface="Candara" panose="020E0502030303020204" pitchFamily="34" charset="0"/>
            </a:endParaRPr>
          </a:p>
          <a:p>
            <a:pPr marL="365760" indent="-274320">
              <a:spcBef>
                <a:spcPts val="1200"/>
              </a:spcBef>
              <a:spcAft>
                <a:spcPts val="0"/>
              </a:spcAft>
              <a:buFont typeface="Wingdings" panose="05000000000000000000" pitchFamily="2" charset="2"/>
              <a:buChar char="§"/>
            </a:pPr>
            <a:r>
              <a:rPr lang="en-US" sz="3600" dirty="0">
                <a:latin typeface="Candara" panose="020E0502030303020204" pitchFamily="34" charset="0"/>
              </a:rPr>
              <a:t>Physically </a:t>
            </a:r>
            <a:r>
              <a:rPr lang="en-US" sz="3600" b="0" i="1" dirty="0">
                <a:latin typeface="Candara" panose="020E0502030303020204" pitchFamily="34" charset="0"/>
              </a:rPr>
              <a:t>– Matt. 6:19-34</a:t>
            </a:r>
            <a:endParaRPr lang="en-US" sz="3200" b="0" i="1" dirty="0">
              <a:latin typeface="Candara" panose="020E0502030303020204" pitchFamily="34" charset="0"/>
            </a:endParaRPr>
          </a:p>
          <a:p>
            <a:pPr marL="365760" indent="-274320">
              <a:spcBef>
                <a:spcPts val="1200"/>
              </a:spcBef>
              <a:spcAft>
                <a:spcPts val="0"/>
              </a:spcAft>
              <a:buFont typeface="Wingdings" panose="05000000000000000000" pitchFamily="2" charset="2"/>
              <a:buChar char="§"/>
            </a:pPr>
            <a:r>
              <a:rPr lang="en-US" sz="3600" dirty="0">
                <a:latin typeface="Candara" panose="020E0502030303020204" pitchFamily="34" charset="0"/>
              </a:rPr>
              <a:t>Spiritually </a:t>
            </a:r>
            <a:r>
              <a:rPr lang="en-US" sz="3600" b="0" i="1" dirty="0">
                <a:latin typeface="Candara" panose="020E0502030303020204" pitchFamily="34" charset="0"/>
              </a:rPr>
              <a:t>– Matt. 7:7-11; Eph. 1:3</a:t>
            </a:r>
          </a:p>
        </p:txBody>
      </p:sp>
      <p:sp>
        <p:nvSpPr>
          <p:cNvPr id="5" name="Slide Number Placeholder 4"/>
          <p:cNvSpPr>
            <a:spLocks noGrp="1"/>
          </p:cNvSpPr>
          <p:nvPr>
            <p:ph type="sldNum" sz="quarter" idx="12"/>
          </p:nvPr>
        </p:nvSpPr>
        <p:spPr/>
        <p:txBody>
          <a:bodyPr/>
          <a:lstStyle/>
          <a:p>
            <a:fld id="{97F8D4F7-3F72-4748-87FE-2943CB5881D5}" type="slidenum">
              <a:rPr lang="en-US" smtClean="0"/>
              <a:t>11</a:t>
            </a:fld>
            <a:endParaRPr lang="en-US"/>
          </a:p>
        </p:txBody>
      </p:sp>
      <p:sp>
        <p:nvSpPr>
          <p:cNvPr id="4" name="Rectangle 3">
            <a:extLst>
              <a:ext uri="{FF2B5EF4-FFF2-40B4-BE49-F238E27FC236}">
                <a16:creationId xmlns:a16="http://schemas.microsoft.com/office/drawing/2014/main" id="{FAD54985-44BF-DDB2-6283-1759FA1D0FC2}"/>
              </a:ext>
            </a:extLst>
          </p:cNvPr>
          <p:cNvSpPr/>
          <p:nvPr/>
        </p:nvSpPr>
        <p:spPr>
          <a:xfrm rot="16200000">
            <a:off x="-2445180" y="3215792"/>
            <a:ext cx="5702202" cy="861774"/>
          </a:xfrm>
          <a:prstGeom prst="rect">
            <a:avLst/>
          </a:prstGeom>
          <a:noFill/>
        </p:spPr>
        <p:txBody>
          <a:bodyPr wrap="none" lIns="91440" tIns="45720" rIns="91440" bIns="45720">
            <a:spAutoFit/>
          </a:bodyPr>
          <a:lstStyle/>
          <a:p>
            <a:pPr algn="ctr"/>
            <a:r>
              <a:rPr lang="en-US" sz="5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Ask, Seek, Knock </a:t>
            </a:r>
          </a:p>
        </p:txBody>
      </p:sp>
      <p:sp>
        <p:nvSpPr>
          <p:cNvPr id="6" name="Rectangle 5">
            <a:extLst>
              <a:ext uri="{FF2B5EF4-FFF2-40B4-BE49-F238E27FC236}">
                <a16:creationId xmlns:a16="http://schemas.microsoft.com/office/drawing/2014/main" id="{F71569F6-F9CC-9CBC-18A2-AD4BD5E8120B}"/>
              </a:ext>
            </a:extLst>
          </p:cNvPr>
          <p:cNvSpPr/>
          <p:nvPr/>
        </p:nvSpPr>
        <p:spPr>
          <a:xfrm>
            <a:off x="1277768" y="3655144"/>
            <a:ext cx="6934200" cy="2438400"/>
          </a:xfrm>
          <a:prstGeom prst="rect">
            <a:avLst/>
          </a:prstGeom>
          <a:solidFill>
            <a:schemeClr val="accent1">
              <a:lumMod val="40000"/>
              <a:lumOff val="60000"/>
            </a:schemeClr>
          </a:solidFill>
          <a:ln>
            <a:noFill/>
          </a:ln>
          <a:effectLst>
            <a:outerShdw blurRad="381000" dist="304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3600"/>
              </a:lnSpc>
            </a:pPr>
            <a:r>
              <a:rPr lang="en-US" sz="3600" b="1" i="1" dirty="0">
                <a:solidFill>
                  <a:schemeClr val="tx2"/>
                </a:solidFill>
                <a:latin typeface="Candara" panose="020E0502030303020204" pitchFamily="34" charset="0"/>
              </a:rPr>
              <a:t>“Every good gift and every perfect gift is from above, and comes down from the Father of lights, with whom there is no variation or shadow of turning</a:t>
            </a:r>
            <a:r>
              <a:rPr lang="en-US" sz="3600" b="1" dirty="0">
                <a:solidFill>
                  <a:schemeClr val="tx2"/>
                </a:solidFill>
                <a:latin typeface="Candara" panose="020E0502030303020204" pitchFamily="34" charset="0"/>
              </a:rPr>
              <a:t>” </a:t>
            </a:r>
            <a:r>
              <a:rPr lang="en-US" sz="3600" i="1" dirty="0">
                <a:solidFill>
                  <a:schemeClr val="tx2"/>
                </a:solidFill>
                <a:latin typeface="Candara" panose="020E0502030303020204" pitchFamily="34" charset="0"/>
              </a:rPr>
              <a:t>– James 1:17</a:t>
            </a:r>
          </a:p>
        </p:txBody>
      </p:sp>
    </p:spTree>
    <p:extLst>
      <p:ext uri="{BB962C8B-B14F-4D97-AF65-F5344CB8AC3E}">
        <p14:creationId xmlns:p14="http://schemas.microsoft.com/office/powerpoint/2010/main" val="319556624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dissolve">
                                      <p:cBhvr>
                                        <p:cTn id="33"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391" y="360220"/>
            <a:ext cx="8304409" cy="685800"/>
          </a:xfrm>
        </p:spPr>
        <p:txBody>
          <a:bodyPr anchor="t">
            <a:noAutofit/>
          </a:bodyPr>
          <a:lstStyle/>
          <a:p>
            <a:r>
              <a:rPr lang="en-US" sz="4400" b="1" dirty="0">
                <a:latin typeface="Candara" panose="020E0502030303020204" pitchFamily="34" charset="0"/>
              </a:rPr>
              <a:t>God Will bless us </a:t>
            </a:r>
          </a:p>
        </p:txBody>
      </p:sp>
      <p:sp>
        <p:nvSpPr>
          <p:cNvPr id="3" name="Content Placeholder 2"/>
          <p:cNvSpPr>
            <a:spLocks noGrp="1"/>
          </p:cNvSpPr>
          <p:nvPr>
            <p:ph idx="1"/>
          </p:nvPr>
        </p:nvSpPr>
        <p:spPr>
          <a:xfrm>
            <a:off x="932032" y="1228363"/>
            <a:ext cx="8135768" cy="2810238"/>
          </a:xfrm>
        </p:spPr>
        <p:txBody>
          <a:bodyPr>
            <a:normAutofit/>
          </a:bodyPr>
          <a:lstStyle/>
          <a:p>
            <a:pPr>
              <a:spcBef>
                <a:spcPts val="0"/>
              </a:spcBef>
              <a:spcAft>
                <a:spcPts val="0"/>
              </a:spcAft>
            </a:pPr>
            <a:r>
              <a:rPr lang="en-US" sz="4000" dirty="0">
                <a:latin typeface="Candara" panose="020E0502030303020204" pitchFamily="34" charset="0"/>
              </a:rPr>
              <a:t>When We Take Action </a:t>
            </a:r>
            <a:r>
              <a:rPr lang="en-US" sz="3600" b="0" i="1" dirty="0">
                <a:latin typeface="Candara" panose="020E0502030303020204" pitchFamily="34" charset="0"/>
              </a:rPr>
              <a:t>– Acts 17:24-28</a:t>
            </a:r>
          </a:p>
          <a:p>
            <a:pPr marL="365760" indent="-274320">
              <a:spcBef>
                <a:spcPts val="1200"/>
              </a:spcBef>
              <a:spcAft>
                <a:spcPts val="0"/>
              </a:spcAft>
              <a:buFont typeface="Wingdings" panose="05000000000000000000" pitchFamily="2" charset="2"/>
              <a:buChar char="§"/>
            </a:pPr>
            <a:r>
              <a:rPr lang="en-US" sz="3600" dirty="0">
                <a:latin typeface="Candara" panose="020E0502030303020204" pitchFamily="34" charset="0"/>
              </a:rPr>
              <a:t>He Wants Us To Seek And Find Him</a:t>
            </a:r>
            <a:endParaRPr lang="en-US" sz="3200" b="0" i="1" dirty="0">
              <a:latin typeface="Candara" panose="020E0502030303020204" pitchFamily="34" charset="0"/>
            </a:endParaRPr>
          </a:p>
          <a:p>
            <a:pPr marL="365760" indent="-274320">
              <a:spcBef>
                <a:spcPts val="1200"/>
              </a:spcBef>
              <a:spcAft>
                <a:spcPts val="0"/>
              </a:spcAft>
              <a:buFont typeface="Wingdings" panose="05000000000000000000" pitchFamily="2" charset="2"/>
              <a:buChar char="§"/>
            </a:pPr>
            <a:r>
              <a:rPr lang="en-US" sz="3600" dirty="0">
                <a:latin typeface="Candara" panose="020E0502030303020204" pitchFamily="34" charset="0"/>
              </a:rPr>
              <a:t>He Wants Us To Live Righteously</a:t>
            </a:r>
          </a:p>
          <a:p>
            <a:pPr marL="365760" indent="-274320">
              <a:spcBef>
                <a:spcPts val="1200"/>
              </a:spcBef>
              <a:spcAft>
                <a:spcPts val="0"/>
              </a:spcAft>
              <a:buFont typeface="Wingdings" panose="05000000000000000000" pitchFamily="2" charset="2"/>
              <a:buChar char="§"/>
            </a:pPr>
            <a:r>
              <a:rPr lang="en-US" sz="3600" dirty="0">
                <a:latin typeface="Candara" panose="020E0502030303020204" pitchFamily="34" charset="0"/>
              </a:rPr>
              <a:t>Providence Paves The Way</a:t>
            </a:r>
          </a:p>
        </p:txBody>
      </p:sp>
      <p:sp>
        <p:nvSpPr>
          <p:cNvPr id="5" name="Slide Number Placeholder 4"/>
          <p:cNvSpPr>
            <a:spLocks noGrp="1"/>
          </p:cNvSpPr>
          <p:nvPr>
            <p:ph type="sldNum" sz="quarter" idx="12"/>
          </p:nvPr>
        </p:nvSpPr>
        <p:spPr/>
        <p:txBody>
          <a:bodyPr/>
          <a:lstStyle/>
          <a:p>
            <a:fld id="{97F8D4F7-3F72-4748-87FE-2943CB5881D5}" type="slidenum">
              <a:rPr lang="en-US" smtClean="0"/>
              <a:t>12</a:t>
            </a:fld>
            <a:endParaRPr lang="en-US"/>
          </a:p>
        </p:txBody>
      </p:sp>
      <p:sp>
        <p:nvSpPr>
          <p:cNvPr id="4" name="Rectangle 3">
            <a:extLst>
              <a:ext uri="{FF2B5EF4-FFF2-40B4-BE49-F238E27FC236}">
                <a16:creationId xmlns:a16="http://schemas.microsoft.com/office/drawing/2014/main" id="{FAD54985-44BF-DDB2-6283-1759FA1D0FC2}"/>
              </a:ext>
            </a:extLst>
          </p:cNvPr>
          <p:cNvSpPr/>
          <p:nvPr/>
        </p:nvSpPr>
        <p:spPr>
          <a:xfrm rot="16200000">
            <a:off x="-2445180" y="3215792"/>
            <a:ext cx="5702202" cy="861774"/>
          </a:xfrm>
          <a:prstGeom prst="rect">
            <a:avLst/>
          </a:prstGeom>
          <a:noFill/>
        </p:spPr>
        <p:txBody>
          <a:bodyPr wrap="none" lIns="91440" tIns="45720" rIns="91440" bIns="45720">
            <a:spAutoFit/>
          </a:bodyPr>
          <a:lstStyle/>
          <a:p>
            <a:pPr algn="ctr"/>
            <a:r>
              <a:rPr lang="en-US" sz="5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Ask, Seek, Knock </a:t>
            </a:r>
          </a:p>
        </p:txBody>
      </p:sp>
      <p:sp>
        <p:nvSpPr>
          <p:cNvPr id="7" name="Rectangle 6">
            <a:extLst>
              <a:ext uri="{FF2B5EF4-FFF2-40B4-BE49-F238E27FC236}">
                <a16:creationId xmlns:a16="http://schemas.microsoft.com/office/drawing/2014/main" id="{315E22E8-38FC-2B9C-82E1-A295F299CFD1}"/>
              </a:ext>
            </a:extLst>
          </p:cNvPr>
          <p:cNvSpPr/>
          <p:nvPr/>
        </p:nvSpPr>
        <p:spPr>
          <a:xfrm>
            <a:off x="1112142" y="4114800"/>
            <a:ext cx="7315200" cy="2362200"/>
          </a:xfrm>
          <a:prstGeom prst="rect">
            <a:avLst/>
          </a:prstGeom>
          <a:solidFill>
            <a:schemeClr val="accent1">
              <a:lumMod val="40000"/>
              <a:lumOff val="60000"/>
            </a:schemeClr>
          </a:solidFill>
          <a:ln>
            <a:noFill/>
          </a:ln>
          <a:effectLst>
            <a:outerShdw blurRad="254000" dist="228600" dir="318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800"/>
              </a:lnSpc>
            </a:pPr>
            <a:r>
              <a:rPr lang="en-US" sz="2800" b="1" i="1" dirty="0">
                <a:solidFill>
                  <a:schemeClr val="tx2"/>
                </a:solidFill>
                <a:latin typeface="Candara" panose="020E0502030303020204" pitchFamily="34" charset="0"/>
              </a:rPr>
              <a:t>“</a:t>
            </a:r>
            <a:r>
              <a:rPr lang="en-US" sz="2800" b="1" i="1" dirty="0">
                <a:solidFill>
                  <a:schemeClr val="tx2">
                    <a:lumMod val="60000"/>
                    <a:lumOff val="40000"/>
                  </a:schemeClr>
                </a:solidFill>
                <a:latin typeface="Candara" panose="020E0502030303020204" pitchFamily="34" charset="0"/>
              </a:rPr>
              <a:t>28</a:t>
            </a:r>
            <a:r>
              <a:rPr lang="en-US" sz="2800" b="1" i="1" dirty="0">
                <a:solidFill>
                  <a:schemeClr val="tx2"/>
                </a:solidFill>
                <a:latin typeface="Candara" panose="020E0502030303020204" pitchFamily="34" charset="0"/>
              </a:rPr>
              <a:t> And there ye shall serve gods, the work of men’s hands, wood and stone, which neither see, nor hear, nor eat, nor smell. </a:t>
            </a:r>
            <a:r>
              <a:rPr lang="en-US" sz="2800" b="1" i="1" dirty="0">
                <a:solidFill>
                  <a:schemeClr val="tx2">
                    <a:lumMod val="60000"/>
                    <a:lumOff val="40000"/>
                  </a:schemeClr>
                </a:solidFill>
                <a:latin typeface="Candara" panose="020E0502030303020204" pitchFamily="34" charset="0"/>
              </a:rPr>
              <a:t>29</a:t>
            </a:r>
            <a:r>
              <a:rPr lang="en-US" sz="2800" b="1" i="1" dirty="0">
                <a:solidFill>
                  <a:schemeClr val="tx2"/>
                </a:solidFill>
                <a:latin typeface="Candara" panose="020E0502030303020204" pitchFamily="34" charset="0"/>
              </a:rPr>
              <a:t> But if from thence thou shalt seek the LORD thy God, thou shalt find him, if thou seek him with all thy heart and with all thy soul” </a:t>
            </a:r>
            <a:r>
              <a:rPr lang="en-US" sz="2800" dirty="0">
                <a:solidFill>
                  <a:schemeClr val="tx2"/>
                </a:solidFill>
                <a:latin typeface="Candara" panose="020E0502030303020204" pitchFamily="34" charset="0"/>
              </a:rPr>
              <a:t>– Deut. 4:28, 29</a:t>
            </a:r>
          </a:p>
        </p:txBody>
      </p:sp>
    </p:spTree>
    <p:extLst>
      <p:ext uri="{BB962C8B-B14F-4D97-AF65-F5344CB8AC3E}">
        <p14:creationId xmlns:p14="http://schemas.microsoft.com/office/powerpoint/2010/main" val="58538800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dissolve">
                                      <p:cBhvr>
                                        <p:cTn id="35"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391" y="360220"/>
            <a:ext cx="8304409" cy="685800"/>
          </a:xfrm>
        </p:spPr>
        <p:txBody>
          <a:bodyPr anchor="t">
            <a:noAutofit/>
          </a:bodyPr>
          <a:lstStyle/>
          <a:p>
            <a:r>
              <a:rPr lang="en-US" sz="4400" b="1" dirty="0">
                <a:latin typeface="Candara" panose="020E0502030303020204" pitchFamily="34" charset="0"/>
              </a:rPr>
              <a:t>God Will bless us </a:t>
            </a:r>
          </a:p>
        </p:txBody>
      </p:sp>
      <p:sp>
        <p:nvSpPr>
          <p:cNvPr id="3" name="Content Placeholder 2"/>
          <p:cNvSpPr>
            <a:spLocks noGrp="1"/>
          </p:cNvSpPr>
          <p:nvPr>
            <p:ph idx="1"/>
          </p:nvPr>
        </p:nvSpPr>
        <p:spPr>
          <a:xfrm>
            <a:off x="932032" y="1228362"/>
            <a:ext cx="8135768" cy="3572237"/>
          </a:xfrm>
        </p:spPr>
        <p:txBody>
          <a:bodyPr>
            <a:normAutofit/>
          </a:bodyPr>
          <a:lstStyle/>
          <a:p>
            <a:pPr>
              <a:spcBef>
                <a:spcPts val="0"/>
              </a:spcBef>
              <a:spcAft>
                <a:spcPts val="0"/>
              </a:spcAft>
            </a:pPr>
            <a:r>
              <a:rPr lang="en-US" sz="4000" dirty="0">
                <a:latin typeface="Candara" panose="020E0502030303020204" pitchFamily="34" charset="0"/>
              </a:rPr>
              <a:t>We Must Accept What He Gives Us</a:t>
            </a:r>
            <a:endParaRPr lang="en-US" sz="3600" b="0" i="1" dirty="0">
              <a:latin typeface="Candara" panose="020E0502030303020204" pitchFamily="34" charset="0"/>
            </a:endParaRPr>
          </a:p>
          <a:p>
            <a:pPr marL="365760" indent="-274320">
              <a:spcBef>
                <a:spcPts val="1200"/>
              </a:spcBef>
              <a:spcAft>
                <a:spcPts val="0"/>
              </a:spcAft>
              <a:buFont typeface="Wingdings" panose="05000000000000000000" pitchFamily="2" charset="2"/>
              <a:buChar char="§"/>
            </a:pPr>
            <a:r>
              <a:rPr lang="en-US" sz="3600" dirty="0">
                <a:latin typeface="Candara" panose="020E0502030303020204" pitchFamily="34" charset="0"/>
              </a:rPr>
              <a:t>He Is All Wise </a:t>
            </a:r>
            <a:r>
              <a:rPr lang="en-US" sz="3600" b="0" i="1" dirty="0">
                <a:latin typeface="Candara" panose="020E0502030303020204" pitchFamily="34" charset="0"/>
              </a:rPr>
              <a:t>– 1 Cor. 1:23-25</a:t>
            </a:r>
            <a:endParaRPr lang="en-US" sz="3200" b="0" i="1" dirty="0">
              <a:latin typeface="Candara" panose="020E0502030303020204" pitchFamily="34" charset="0"/>
            </a:endParaRPr>
          </a:p>
          <a:p>
            <a:pPr marL="365760" indent="-274320">
              <a:spcBef>
                <a:spcPts val="1200"/>
              </a:spcBef>
              <a:spcAft>
                <a:spcPts val="0"/>
              </a:spcAft>
              <a:buFont typeface="Wingdings" panose="05000000000000000000" pitchFamily="2" charset="2"/>
              <a:buChar char="§"/>
            </a:pPr>
            <a:r>
              <a:rPr lang="en-US" sz="3600" dirty="0">
                <a:latin typeface="Candara" panose="020E0502030303020204" pitchFamily="34" charset="0"/>
              </a:rPr>
              <a:t>He Love Us </a:t>
            </a:r>
            <a:r>
              <a:rPr lang="en-US" sz="3600" b="0" i="1" dirty="0">
                <a:latin typeface="Candara" panose="020E0502030303020204" pitchFamily="34" charset="0"/>
              </a:rPr>
              <a:t>– Gal. 2:20</a:t>
            </a:r>
          </a:p>
          <a:p>
            <a:pPr marL="365760" indent="-274320">
              <a:spcBef>
                <a:spcPts val="1200"/>
              </a:spcBef>
              <a:spcAft>
                <a:spcPts val="0"/>
              </a:spcAft>
              <a:buFont typeface="Wingdings" panose="05000000000000000000" pitchFamily="2" charset="2"/>
              <a:buChar char="§"/>
            </a:pPr>
            <a:r>
              <a:rPr lang="en-US" sz="3600" dirty="0">
                <a:latin typeface="Candara" panose="020E0502030303020204" pitchFamily="34" charset="0"/>
              </a:rPr>
              <a:t>He Knows Us </a:t>
            </a:r>
            <a:r>
              <a:rPr lang="en-US" sz="3600" b="0" i="1" dirty="0">
                <a:latin typeface="Candara" panose="020E0502030303020204" pitchFamily="34" charset="0"/>
              </a:rPr>
              <a:t>– 2 Tim. 2:19</a:t>
            </a:r>
          </a:p>
          <a:p>
            <a:pPr marL="365760" indent="-274320">
              <a:spcBef>
                <a:spcPts val="1200"/>
              </a:spcBef>
              <a:spcAft>
                <a:spcPts val="0"/>
              </a:spcAft>
              <a:buFont typeface="Wingdings" panose="05000000000000000000" pitchFamily="2" charset="2"/>
              <a:buChar char="§"/>
            </a:pPr>
            <a:r>
              <a:rPr lang="en-US" sz="3600" dirty="0">
                <a:latin typeface="Candara" panose="020E0502030303020204" pitchFamily="34" charset="0"/>
              </a:rPr>
              <a:t>He Knows Our Needs </a:t>
            </a:r>
            <a:r>
              <a:rPr lang="en-US" sz="3600" b="0" i="1" dirty="0">
                <a:latin typeface="Candara" panose="020E0502030303020204" pitchFamily="34" charset="0"/>
              </a:rPr>
              <a:t>– Matt. 6:8 </a:t>
            </a:r>
          </a:p>
        </p:txBody>
      </p:sp>
      <p:sp>
        <p:nvSpPr>
          <p:cNvPr id="5" name="Slide Number Placeholder 4"/>
          <p:cNvSpPr>
            <a:spLocks noGrp="1"/>
          </p:cNvSpPr>
          <p:nvPr>
            <p:ph type="sldNum" sz="quarter" idx="12"/>
          </p:nvPr>
        </p:nvSpPr>
        <p:spPr/>
        <p:txBody>
          <a:bodyPr/>
          <a:lstStyle/>
          <a:p>
            <a:fld id="{97F8D4F7-3F72-4748-87FE-2943CB5881D5}" type="slidenum">
              <a:rPr lang="en-US" smtClean="0"/>
              <a:t>13</a:t>
            </a:fld>
            <a:endParaRPr lang="en-US"/>
          </a:p>
        </p:txBody>
      </p:sp>
      <p:sp>
        <p:nvSpPr>
          <p:cNvPr id="4" name="Rectangle 3">
            <a:extLst>
              <a:ext uri="{FF2B5EF4-FFF2-40B4-BE49-F238E27FC236}">
                <a16:creationId xmlns:a16="http://schemas.microsoft.com/office/drawing/2014/main" id="{FAD54985-44BF-DDB2-6283-1759FA1D0FC2}"/>
              </a:ext>
            </a:extLst>
          </p:cNvPr>
          <p:cNvSpPr/>
          <p:nvPr/>
        </p:nvSpPr>
        <p:spPr>
          <a:xfrm rot="16200000">
            <a:off x="-2445180" y="3215792"/>
            <a:ext cx="5702202" cy="861774"/>
          </a:xfrm>
          <a:prstGeom prst="rect">
            <a:avLst/>
          </a:prstGeom>
          <a:noFill/>
        </p:spPr>
        <p:txBody>
          <a:bodyPr wrap="none" lIns="91440" tIns="45720" rIns="91440" bIns="45720">
            <a:spAutoFit/>
          </a:bodyPr>
          <a:lstStyle/>
          <a:p>
            <a:pPr algn="ctr"/>
            <a:r>
              <a:rPr lang="en-US" sz="5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Ask, Seek, Knock </a:t>
            </a:r>
          </a:p>
        </p:txBody>
      </p:sp>
      <p:sp>
        <p:nvSpPr>
          <p:cNvPr id="7" name="Rectangle 6">
            <a:extLst>
              <a:ext uri="{FF2B5EF4-FFF2-40B4-BE49-F238E27FC236}">
                <a16:creationId xmlns:a16="http://schemas.microsoft.com/office/drawing/2014/main" id="{315E22E8-38FC-2B9C-82E1-A295F299CFD1}"/>
              </a:ext>
            </a:extLst>
          </p:cNvPr>
          <p:cNvSpPr/>
          <p:nvPr/>
        </p:nvSpPr>
        <p:spPr>
          <a:xfrm>
            <a:off x="1112142" y="4800600"/>
            <a:ext cx="7315200" cy="1600200"/>
          </a:xfrm>
          <a:prstGeom prst="rect">
            <a:avLst/>
          </a:prstGeom>
          <a:solidFill>
            <a:schemeClr val="accent1">
              <a:lumMod val="40000"/>
              <a:lumOff val="60000"/>
            </a:schemeClr>
          </a:solidFill>
          <a:ln>
            <a:noFill/>
          </a:ln>
          <a:effectLst>
            <a:outerShdw blurRad="254000" dist="228600" dir="318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800"/>
              </a:lnSpc>
            </a:pPr>
            <a:r>
              <a:rPr lang="en-US" sz="2800" b="1" i="1" dirty="0">
                <a:solidFill>
                  <a:schemeClr val="tx2"/>
                </a:solidFill>
                <a:latin typeface="Candara" panose="020E0502030303020204" pitchFamily="34" charset="0"/>
              </a:rPr>
              <a:t>“Be ye free from the love of money; content with such things as ye have: for himself hath said, I will in no wise fail thee, neither will I in any wise forsake thee” </a:t>
            </a:r>
            <a:r>
              <a:rPr lang="en-US" sz="2800" i="1" dirty="0">
                <a:solidFill>
                  <a:schemeClr val="tx2"/>
                </a:solidFill>
                <a:latin typeface="Candara" panose="020E0502030303020204" pitchFamily="34" charset="0"/>
              </a:rPr>
              <a:t>– Heb. 13:5, ASV</a:t>
            </a:r>
            <a:endParaRPr lang="en-US" sz="2800" dirty="0">
              <a:solidFill>
                <a:schemeClr val="tx2"/>
              </a:solidFill>
              <a:latin typeface="Candara" panose="020E0502030303020204" pitchFamily="34" charset="0"/>
            </a:endParaRPr>
          </a:p>
        </p:txBody>
      </p:sp>
    </p:spTree>
    <p:extLst>
      <p:ext uri="{BB962C8B-B14F-4D97-AF65-F5344CB8AC3E}">
        <p14:creationId xmlns:p14="http://schemas.microsoft.com/office/powerpoint/2010/main" val="51376442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dissolve">
                                      <p:cBhvr>
                                        <p:cTn id="42" dur="1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72345" y="2255196"/>
            <a:ext cx="1295400" cy="44187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9"/>
          <p:cNvSpPr>
            <a:spLocks noGrp="1"/>
          </p:cNvSpPr>
          <p:nvPr>
            <p:ph type="sldNum" sz="quarter" idx="12"/>
          </p:nvPr>
        </p:nvSpPr>
        <p:spPr/>
        <p:txBody>
          <a:bodyPr/>
          <a:lstStyle/>
          <a:p>
            <a:fld id="{97F8D4F7-3F72-4748-87FE-2943CB5881D5}" type="slidenum">
              <a:rPr lang="en-US" smtClean="0"/>
              <a:t>14</a:t>
            </a:fld>
            <a:endParaRPr lang="en-US"/>
          </a:p>
        </p:txBody>
      </p:sp>
      <p:sp>
        <p:nvSpPr>
          <p:cNvPr id="11" name="Rectangle 10"/>
          <p:cNvSpPr/>
          <p:nvPr/>
        </p:nvSpPr>
        <p:spPr>
          <a:xfrm>
            <a:off x="1143000" y="1803392"/>
            <a:ext cx="838200" cy="44187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781800" y="1803392"/>
            <a:ext cx="1066800" cy="44187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4468156" y="3296066"/>
            <a:ext cx="3380443" cy="44187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2852430" y="3762060"/>
            <a:ext cx="3188180" cy="44187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494657" y="4225117"/>
            <a:ext cx="5453397" cy="44187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09CAA176-6627-B3B5-B667-BD3DF19F2A1C}"/>
              </a:ext>
            </a:extLst>
          </p:cNvPr>
          <p:cNvSpPr/>
          <p:nvPr/>
        </p:nvSpPr>
        <p:spPr>
          <a:xfrm>
            <a:off x="1720899" y="5114469"/>
            <a:ext cx="5702202" cy="861774"/>
          </a:xfrm>
          <a:prstGeom prst="rect">
            <a:avLst/>
          </a:prstGeom>
          <a:noFill/>
        </p:spPr>
        <p:txBody>
          <a:bodyPr wrap="none" lIns="91440" tIns="45720" rIns="91440" bIns="45720">
            <a:spAutoFit/>
          </a:bodyPr>
          <a:lstStyle/>
          <a:p>
            <a:pPr algn="ctr"/>
            <a:r>
              <a:rPr lang="en-US" sz="5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Ask, Seek, Knock </a:t>
            </a:r>
          </a:p>
        </p:txBody>
      </p:sp>
      <p:sp>
        <p:nvSpPr>
          <p:cNvPr id="3" name="Content Placeholder 2"/>
          <p:cNvSpPr>
            <a:spLocks noGrp="1"/>
          </p:cNvSpPr>
          <p:nvPr>
            <p:ph idx="1"/>
          </p:nvPr>
        </p:nvSpPr>
        <p:spPr>
          <a:xfrm>
            <a:off x="533400" y="1743532"/>
            <a:ext cx="8001000" cy="3209468"/>
          </a:xfrm>
        </p:spPr>
        <p:txBody>
          <a:bodyPr>
            <a:noAutofit/>
          </a:bodyPr>
          <a:lstStyle/>
          <a:p>
            <a:pPr>
              <a:lnSpc>
                <a:spcPts val="3600"/>
              </a:lnSpc>
              <a:spcBef>
                <a:spcPts val="600"/>
              </a:spcBef>
            </a:pPr>
            <a:r>
              <a:rPr lang="en-US" sz="3600" i="1" dirty="0">
                <a:latin typeface="Candara" panose="020E0502030303020204" pitchFamily="34" charset="0"/>
              </a:rPr>
              <a:t>“</a:t>
            </a:r>
            <a:r>
              <a:rPr lang="en-US" sz="3600" i="1" dirty="0">
                <a:solidFill>
                  <a:schemeClr val="tx2"/>
                </a:solidFill>
                <a:latin typeface="Candara" panose="020E0502030303020204" pitchFamily="34" charset="0"/>
              </a:rPr>
              <a:t>7</a:t>
            </a:r>
            <a:r>
              <a:rPr lang="en-US" sz="3600" i="1" dirty="0">
                <a:latin typeface="Candara" panose="020E0502030303020204" pitchFamily="34" charset="0"/>
              </a:rPr>
              <a:t> Ask, and it shall be given you; seek, and ye shall find; knock, and it shall be opened unto you:</a:t>
            </a:r>
          </a:p>
          <a:p>
            <a:pPr>
              <a:lnSpc>
                <a:spcPts val="3600"/>
              </a:lnSpc>
              <a:spcBef>
                <a:spcPts val="600"/>
              </a:spcBef>
            </a:pPr>
            <a:r>
              <a:rPr lang="en-US" sz="3600" i="1" dirty="0">
                <a:solidFill>
                  <a:schemeClr val="tx2"/>
                </a:solidFill>
                <a:latin typeface="Candara" panose="020E0502030303020204" pitchFamily="34" charset="0"/>
              </a:rPr>
              <a:t>8</a:t>
            </a:r>
            <a:r>
              <a:rPr lang="en-US" sz="3600" i="1" dirty="0">
                <a:latin typeface="Candara" panose="020E0502030303020204" pitchFamily="34" charset="0"/>
              </a:rPr>
              <a:t> For every one that </a:t>
            </a:r>
            <a:r>
              <a:rPr lang="en-US" sz="3600" i="1" dirty="0" err="1">
                <a:latin typeface="Candara" panose="020E0502030303020204" pitchFamily="34" charset="0"/>
              </a:rPr>
              <a:t>asketh</a:t>
            </a:r>
            <a:r>
              <a:rPr lang="en-US" sz="3600" i="1" dirty="0">
                <a:latin typeface="Candara" panose="020E0502030303020204" pitchFamily="34" charset="0"/>
              </a:rPr>
              <a:t> </a:t>
            </a:r>
            <a:r>
              <a:rPr lang="en-US" sz="3600" i="1" dirty="0" err="1">
                <a:latin typeface="Candara" panose="020E0502030303020204" pitchFamily="34" charset="0"/>
              </a:rPr>
              <a:t>receiveth</a:t>
            </a:r>
            <a:r>
              <a:rPr lang="en-US" sz="3600" i="1" dirty="0">
                <a:latin typeface="Candara" panose="020E0502030303020204" pitchFamily="34" charset="0"/>
              </a:rPr>
              <a:t>; and he that </a:t>
            </a:r>
            <a:r>
              <a:rPr lang="en-US" sz="3600" i="1" dirty="0" err="1">
                <a:latin typeface="Candara" panose="020E0502030303020204" pitchFamily="34" charset="0"/>
              </a:rPr>
              <a:t>seeketh</a:t>
            </a:r>
            <a:r>
              <a:rPr lang="en-US" sz="3600" i="1" dirty="0">
                <a:latin typeface="Candara" panose="020E0502030303020204" pitchFamily="34" charset="0"/>
              </a:rPr>
              <a:t> </a:t>
            </a:r>
            <a:r>
              <a:rPr lang="en-US" sz="3600" i="1" dirty="0" err="1">
                <a:latin typeface="Candara" panose="020E0502030303020204" pitchFamily="34" charset="0"/>
              </a:rPr>
              <a:t>findeth</a:t>
            </a:r>
            <a:r>
              <a:rPr lang="en-US" sz="3600" i="1" dirty="0">
                <a:latin typeface="Candara" panose="020E0502030303020204" pitchFamily="34" charset="0"/>
              </a:rPr>
              <a:t>; and to him that </a:t>
            </a:r>
            <a:r>
              <a:rPr lang="en-US" sz="3600" i="1" dirty="0" err="1">
                <a:latin typeface="Candara" panose="020E0502030303020204" pitchFamily="34" charset="0"/>
              </a:rPr>
              <a:t>knocketh</a:t>
            </a:r>
            <a:r>
              <a:rPr lang="en-US" sz="3600" i="1" dirty="0">
                <a:latin typeface="Candara" panose="020E0502030303020204" pitchFamily="34" charset="0"/>
              </a:rPr>
              <a:t> it shall be opened.</a:t>
            </a:r>
          </a:p>
          <a:p>
            <a:endParaRPr lang="en-US" sz="2300" i="1" dirty="0"/>
          </a:p>
        </p:txBody>
      </p:sp>
      <p:sp>
        <p:nvSpPr>
          <p:cNvPr id="8" name="Title 1">
            <a:extLst>
              <a:ext uri="{FF2B5EF4-FFF2-40B4-BE49-F238E27FC236}">
                <a16:creationId xmlns:a16="http://schemas.microsoft.com/office/drawing/2014/main" id="{9E8EACF4-FF97-B86D-89A3-1965A5A0B42B}"/>
              </a:ext>
            </a:extLst>
          </p:cNvPr>
          <p:cNvSpPr>
            <a:spLocks noGrp="1"/>
          </p:cNvSpPr>
          <p:nvPr>
            <p:ph type="title"/>
          </p:nvPr>
        </p:nvSpPr>
        <p:spPr>
          <a:xfrm>
            <a:off x="498765" y="304800"/>
            <a:ext cx="7696200" cy="781809"/>
          </a:xfrm>
        </p:spPr>
        <p:txBody>
          <a:bodyPr anchor="t">
            <a:noAutofit/>
          </a:bodyPr>
          <a:lstStyle/>
          <a:p>
            <a:r>
              <a:rPr lang="en-US" sz="4800" b="1" i="1" dirty="0">
                <a:solidFill>
                  <a:schemeClr val="tx2">
                    <a:lumMod val="75000"/>
                  </a:schemeClr>
                </a:solidFill>
                <a:latin typeface="Candara" panose="020E0502030303020204" pitchFamily="34" charset="0"/>
              </a:rPr>
              <a:t>Matthew 7:7-8</a:t>
            </a:r>
          </a:p>
        </p:txBody>
      </p:sp>
    </p:spTree>
    <p:extLst>
      <p:ext uri="{BB962C8B-B14F-4D97-AF65-F5344CB8AC3E}">
        <p14:creationId xmlns:p14="http://schemas.microsoft.com/office/powerpoint/2010/main" val="2536020461"/>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25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125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125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125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125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125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1000"/>
                                        <p:tgtEl>
                                          <p:spTgt spid="4"/>
                                        </p:tgtEl>
                                      </p:cBhvr>
                                    </p:animEffect>
                                    <p:anim calcmode="lin" valueType="num">
                                      <p:cBhvr>
                                        <p:cTn id="38" dur="1000" fill="hold"/>
                                        <p:tgtEl>
                                          <p:spTgt spid="4"/>
                                        </p:tgtEl>
                                        <p:attrNameLst>
                                          <p:attrName>ppt_x</p:attrName>
                                        </p:attrNameLst>
                                      </p:cBhvr>
                                      <p:tavLst>
                                        <p:tav tm="0">
                                          <p:val>
                                            <p:strVal val="#ppt_x"/>
                                          </p:val>
                                        </p:tav>
                                        <p:tav tm="100000">
                                          <p:val>
                                            <p:strVal val="#ppt_x"/>
                                          </p:val>
                                        </p:tav>
                                      </p:tavLst>
                                    </p:anim>
                                    <p:anim calcmode="lin" valueType="num">
                                      <p:cBhvr>
                                        <p:cTn id="3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2" grpId="0" animBg="1"/>
      <p:bldP spid="13" grpId="0" animBg="1"/>
      <p:bldP spid="14" grpId="0" animBg="1"/>
      <p:bldP spid="16" grpId="0" animBg="1"/>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1642" y="1242218"/>
            <a:ext cx="7696200" cy="5255562"/>
          </a:xfrm>
        </p:spPr>
        <p:txBody>
          <a:bodyPr>
            <a:normAutofit/>
          </a:bodyPr>
          <a:lstStyle/>
          <a:p>
            <a:pPr marL="365760" indent="-274320">
              <a:spcBef>
                <a:spcPts val="0"/>
              </a:spcBef>
              <a:spcAft>
                <a:spcPts val="0"/>
              </a:spcAft>
              <a:buFont typeface="Wingdings" panose="05000000000000000000" pitchFamily="2" charset="2"/>
              <a:buChar char="§"/>
            </a:pPr>
            <a:r>
              <a:rPr lang="en-US" sz="3600" dirty="0">
                <a:latin typeface="Candara" panose="020E0502030303020204" pitchFamily="34" charset="0"/>
              </a:rPr>
              <a:t>God’s promises are sure!</a:t>
            </a:r>
          </a:p>
          <a:p>
            <a:pPr marL="365760" indent="-274320">
              <a:spcBef>
                <a:spcPts val="600"/>
              </a:spcBef>
              <a:buFont typeface="Wingdings" panose="05000000000000000000" pitchFamily="2" charset="2"/>
              <a:buChar char="§"/>
            </a:pPr>
            <a:r>
              <a:rPr lang="en-US" sz="3600" dirty="0">
                <a:latin typeface="Candara" panose="020E0502030303020204" pitchFamily="34" charset="0"/>
              </a:rPr>
              <a:t>Jesus said God would respond!</a:t>
            </a:r>
          </a:p>
          <a:p>
            <a:pPr marL="365760" indent="-274320">
              <a:lnSpc>
                <a:spcPts val="3600"/>
              </a:lnSpc>
              <a:spcBef>
                <a:spcPts val="600"/>
              </a:spcBef>
              <a:buFont typeface="Wingdings" panose="05000000000000000000" pitchFamily="2" charset="2"/>
              <a:buChar char="§"/>
            </a:pPr>
            <a:r>
              <a:rPr lang="en-US" sz="3600" dirty="0">
                <a:latin typeface="Candara" panose="020E0502030303020204" pitchFamily="34" charset="0"/>
              </a:rPr>
              <a:t>God will bless us if we </a:t>
            </a:r>
            <a:r>
              <a:rPr lang="en-US" sz="3600" i="1" u="sng" dirty="0">
                <a:latin typeface="Candara" panose="020E0502030303020204" pitchFamily="34" charset="0"/>
              </a:rPr>
              <a:t>ASK</a:t>
            </a:r>
            <a:r>
              <a:rPr lang="en-US" sz="3600" dirty="0">
                <a:latin typeface="Candara" panose="020E0502030303020204" pitchFamily="34" charset="0"/>
              </a:rPr>
              <a:t>, </a:t>
            </a:r>
            <a:r>
              <a:rPr lang="en-US" sz="3600" i="1" u="sng" dirty="0">
                <a:latin typeface="Candara" panose="020E0502030303020204" pitchFamily="34" charset="0"/>
              </a:rPr>
              <a:t>SEEK</a:t>
            </a:r>
            <a:r>
              <a:rPr lang="en-US" sz="3600" u="sng" dirty="0">
                <a:latin typeface="Candara" panose="020E0502030303020204" pitchFamily="34" charset="0"/>
              </a:rPr>
              <a:t> </a:t>
            </a:r>
            <a:r>
              <a:rPr lang="en-US" sz="3600" dirty="0">
                <a:latin typeface="Candara" panose="020E0502030303020204" pitchFamily="34" charset="0"/>
              </a:rPr>
              <a:t>and </a:t>
            </a:r>
            <a:r>
              <a:rPr lang="en-US" sz="3600" i="1" u="sng" dirty="0">
                <a:latin typeface="Candara" panose="020E0502030303020204" pitchFamily="34" charset="0"/>
              </a:rPr>
              <a:t>KNOCK</a:t>
            </a:r>
            <a:r>
              <a:rPr lang="en-US" sz="3600" u="sng" dirty="0">
                <a:latin typeface="Candara" panose="020E0502030303020204" pitchFamily="34" charset="0"/>
              </a:rPr>
              <a:t>!</a:t>
            </a:r>
            <a:endParaRPr lang="en-US" sz="3600" dirty="0">
              <a:latin typeface="Candara" panose="020E0502030303020204" pitchFamily="34" charset="0"/>
            </a:endParaRPr>
          </a:p>
          <a:p>
            <a:pPr marL="365760" indent="-274320">
              <a:spcBef>
                <a:spcPts val="600"/>
              </a:spcBef>
              <a:buFont typeface="Wingdings" panose="05000000000000000000" pitchFamily="2" charset="2"/>
              <a:buChar char="§"/>
            </a:pPr>
            <a:r>
              <a:rPr lang="en-US" sz="3600" dirty="0">
                <a:latin typeface="Candara" panose="020E0502030303020204" pitchFamily="34" charset="0"/>
              </a:rPr>
              <a:t>We must take action!</a:t>
            </a:r>
          </a:p>
          <a:p>
            <a:pPr marL="365760" indent="-274320">
              <a:lnSpc>
                <a:spcPts val="3600"/>
              </a:lnSpc>
              <a:spcBef>
                <a:spcPts val="600"/>
              </a:spcBef>
              <a:buFont typeface="Wingdings" panose="05000000000000000000" pitchFamily="2" charset="2"/>
              <a:buChar char="§"/>
            </a:pPr>
            <a:r>
              <a:rPr lang="en-US" sz="3600" dirty="0">
                <a:latin typeface="Candara" panose="020E0502030303020204" pitchFamily="34" charset="0"/>
              </a:rPr>
              <a:t>God gives us what we need when we take action!</a:t>
            </a:r>
          </a:p>
          <a:p>
            <a:pPr marL="365760" indent="-274320">
              <a:spcBef>
                <a:spcPts val="600"/>
              </a:spcBef>
              <a:buFont typeface="Wingdings" panose="05000000000000000000" pitchFamily="2" charset="2"/>
              <a:buChar char="§"/>
            </a:pPr>
            <a:r>
              <a:rPr lang="en-US" sz="3600" dirty="0">
                <a:latin typeface="Candara" panose="020E0502030303020204" pitchFamily="34" charset="0"/>
              </a:rPr>
              <a:t>We must accept what He gives us!</a:t>
            </a:r>
          </a:p>
          <a:p>
            <a:pPr marL="342900" indent="-342900"/>
            <a:endParaRPr lang="en-US" sz="2800" dirty="0"/>
          </a:p>
        </p:txBody>
      </p:sp>
      <p:sp>
        <p:nvSpPr>
          <p:cNvPr id="5" name="Slide Number Placeholder 4"/>
          <p:cNvSpPr>
            <a:spLocks noGrp="1"/>
          </p:cNvSpPr>
          <p:nvPr>
            <p:ph type="sldNum" sz="quarter" idx="12"/>
          </p:nvPr>
        </p:nvSpPr>
        <p:spPr/>
        <p:txBody>
          <a:bodyPr/>
          <a:lstStyle/>
          <a:p>
            <a:fld id="{97F8D4F7-3F72-4748-87FE-2943CB5881D5}" type="slidenum">
              <a:rPr lang="en-US" smtClean="0"/>
              <a:t>15</a:t>
            </a:fld>
            <a:endParaRPr lang="en-US"/>
          </a:p>
        </p:txBody>
      </p:sp>
      <p:sp>
        <p:nvSpPr>
          <p:cNvPr id="4" name="Rectangle 3">
            <a:extLst>
              <a:ext uri="{FF2B5EF4-FFF2-40B4-BE49-F238E27FC236}">
                <a16:creationId xmlns:a16="http://schemas.microsoft.com/office/drawing/2014/main" id="{2A961F85-672B-3A9C-3370-E4AA91488005}"/>
              </a:ext>
            </a:extLst>
          </p:cNvPr>
          <p:cNvSpPr/>
          <p:nvPr/>
        </p:nvSpPr>
        <p:spPr>
          <a:xfrm rot="16200000">
            <a:off x="-2445180" y="3215792"/>
            <a:ext cx="5702202" cy="861774"/>
          </a:xfrm>
          <a:prstGeom prst="rect">
            <a:avLst/>
          </a:prstGeom>
          <a:noFill/>
        </p:spPr>
        <p:txBody>
          <a:bodyPr wrap="none" lIns="91440" tIns="45720" rIns="91440" bIns="45720">
            <a:spAutoFit/>
          </a:bodyPr>
          <a:lstStyle/>
          <a:p>
            <a:pPr algn="ctr"/>
            <a:r>
              <a:rPr lang="en-US" sz="5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Ask, Seek, Knock </a:t>
            </a:r>
          </a:p>
        </p:txBody>
      </p:sp>
      <p:sp>
        <p:nvSpPr>
          <p:cNvPr id="12" name="Title 1">
            <a:extLst>
              <a:ext uri="{FF2B5EF4-FFF2-40B4-BE49-F238E27FC236}">
                <a16:creationId xmlns:a16="http://schemas.microsoft.com/office/drawing/2014/main" id="{1515A92A-5A03-99B5-08B3-500F1228C9F0}"/>
              </a:ext>
            </a:extLst>
          </p:cNvPr>
          <p:cNvSpPr>
            <a:spLocks noGrp="1"/>
          </p:cNvSpPr>
          <p:nvPr>
            <p:ph type="title"/>
          </p:nvPr>
        </p:nvSpPr>
        <p:spPr>
          <a:xfrm>
            <a:off x="908866" y="360220"/>
            <a:ext cx="3199009" cy="685800"/>
          </a:xfrm>
        </p:spPr>
        <p:txBody>
          <a:bodyPr anchor="t">
            <a:noAutofit/>
          </a:bodyPr>
          <a:lstStyle/>
          <a:p>
            <a:r>
              <a:rPr lang="en-US" sz="4800" b="1" dirty="0">
                <a:latin typeface="Candara" panose="020E0502030303020204" pitchFamily="34" charset="0"/>
              </a:rPr>
              <a:t>review </a:t>
            </a:r>
          </a:p>
        </p:txBody>
      </p:sp>
    </p:spTree>
    <p:extLst>
      <p:ext uri="{BB962C8B-B14F-4D97-AF65-F5344CB8AC3E}">
        <p14:creationId xmlns:p14="http://schemas.microsoft.com/office/powerpoint/2010/main" val="17251853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596644"/>
            <a:ext cx="8083321" cy="4864306"/>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1"/>
                </a:solidFill>
                <a:effectLst/>
                <a:latin typeface="Candara" panose="020E0502030303020204" pitchFamily="34" charset="0"/>
              </a:rPr>
              <a:t>Alien sinners </a:t>
            </a:r>
            <a:r>
              <a:rPr lang="en-US" altLang="en-US" sz="3600" b="1" i="1" u="sng" dirty="0">
                <a:solidFill>
                  <a:schemeClr val="accent1"/>
                </a:solidFill>
                <a:latin typeface="Candara" panose="020E0502030303020204" pitchFamily="34" charset="0"/>
              </a:rPr>
              <a:t>MUST</a:t>
            </a:r>
            <a:r>
              <a:rPr lang="en-US" altLang="en-US" sz="3600" b="1" dirty="0">
                <a:solidFill>
                  <a:schemeClr val="accent1"/>
                </a:solidFill>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solidFill>
                <a:effectLst/>
                <a:latin typeface="Candara" panose="020E0502030303020204" pitchFamily="34" charset="0"/>
              </a:rPr>
              <a:t>Hear the Gospel </a:t>
            </a:r>
            <a:r>
              <a:rPr lang="en-US" altLang="en-US" sz="2800" b="0" dirty="0">
                <a:solidFill>
                  <a:schemeClr val="accent1"/>
                </a:solidFill>
                <a:effectLst/>
                <a:latin typeface="Candara" panose="020E0502030303020204" pitchFamily="34" charset="0"/>
              </a:rPr>
              <a:t>– </a:t>
            </a:r>
            <a:r>
              <a:rPr lang="en-US" altLang="en-US" sz="2800" b="0" i="1" dirty="0">
                <a:solidFill>
                  <a:schemeClr val="accent1"/>
                </a:solidFill>
                <a:effectLst/>
                <a:latin typeface="Candara" panose="020E0502030303020204" pitchFamily="34" charset="0"/>
              </a:rPr>
              <a:t>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solidFill>
                <a:effectLst/>
                <a:latin typeface="Candara" panose="020E0502030303020204" pitchFamily="34" charset="0"/>
              </a:rPr>
              <a:t>Believe it </a:t>
            </a:r>
            <a:r>
              <a:rPr lang="en-US" altLang="en-US" sz="2800" b="0" dirty="0">
                <a:solidFill>
                  <a:schemeClr val="accent1"/>
                </a:solidFill>
                <a:effectLst/>
                <a:latin typeface="Candara" panose="020E0502030303020204" pitchFamily="34" charset="0"/>
              </a:rPr>
              <a:t>– </a:t>
            </a:r>
            <a:r>
              <a:rPr lang="en-US" altLang="en-US" sz="2800" b="0" i="1" dirty="0">
                <a:solidFill>
                  <a:schemeClr val="accent1"/>
                </a:solidFill>
                <a:effectLst/>
                <a:latin typeface="Candara" panose="020E0502030303020204" pitchFamily="34" charset="0"/>
              </a:rPr>
              <a:t>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solidFill>
                <a:effectLst/>
                <a:latin typeface="Candara" panose="020E0502030303020204" pitchFamily="34" charset="0"/>
              </a:rPr>
              <a:t>Repent of sin in your life </a:t>
            </a:r>
            <a:r>
              <a:rPr lang="en-US" altLang="en-US" sz="2800" b="0" dirty="0">
                <a:solidFill>
                  <a:schemeClr val="accent1"/>
                </a:solidFill>
                <a:effectLst/>
                <a:latin typeface="Candara" panose="020E0502030303020204" pitchFamily="34" charset="0"/>
              </a:rPr>
              <a:t>– </a:t>
            </a:r>
            <a:r>
              <a:rPr lang="en-US" altLang="en-US" sz="2800" b="0" i="1" dirty="0">
                <a:solidFill>
                  <a:schemeClr val="accent1"/>
                </a:solidFill>
                <a:effectLst/>
                <a:latin typeface="Candara" panose="020E0502030303020204" pitchFamily="34" charset="0"/>
              </a:rPr>
              <a:t>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solidFill>
                <a:effectLst/>
                <a:latin typeface="Candara" panose="020E0502030303020204" pitchFamily="34" charset="0"/>
              </a:rPr>
              <a:t>Confess </a:t>
            </a:r>
            <a:r>
              <a:rPr lang="en-US" altLang="en-US" sz="2800" dirty="0">
                <a:solidFill>
                  <a:schemeClr val="accent1"/>
                </a:solidFill>
                <a:latin typeface="Candara" panose="020E0502030303020204" pitchFamily="34" charset="0"/>
              </a:rPr>
              <a:t>that </a:t>
            </a:r>
            <a:r>
              <a:rPr lang="en-US" altLang="en-US" sz="2800" dirty="0">
                <a:solidFill>
                  <a:schemeClr val="accent1"/>
                </a:solidFill>
                <a:effectLst/>
                <a:latin typeface="Candara" panose="020E0502030303020204" pitchFamily="34" charset="0"/>
              </a:rPr>
              <a:t>Christ </a:t>
            </a:r>
            <a:r>
              <a:rPr lang="en-US" altLang="en-US" sz="2800" dirty="0">
                <a:solidFill>
                  <a:schemeClr val="accent1"/>
                </a:solidFill>
                <a:latin typeface="Candara" panose="020E0502030303020204" pitchFamily="34" charset="0"/>
              </a:rPr>
              <a:t>is God’s Son </a:t>
            </a:r>
            <a:r>
              <a:rPr lang="en-US" altLang="en-US" sz="2800" b="0" dirty="0">
                <a:solidFill>
                  <a:schemeClr val="accent1"/>
                </a:solidFill>
                <a:effectLst/>
                <a:latin typeface="Candara" panose="020E0502030303020204" pitchFamily="34" charset="0"/>
              </a:rPr>
              <a:t>– </a:t>
            </a:r>
            <a:r>
              <a:rPr lang="en-US" altLang="en-US" sz="2800" b="0" i="1" dirty="0">
                <a:solidFill>
                  <a:schemeClr val="accent1"/>
                </a:solidFill>
                <a:effectLst/>
                <a:latin typeface="Candara" panose="020E0502030303020204" pitchFamily="34" charset="0"/>
              </a:rPr>
              <a:t>Matthew 10:3</a:t>
            </a:r>
            <a:r>
              <a:rPr lang="en-US" altLang="en-US" sz="2800" b="0" i="1" dirty="0">
                <a:solidFill>
                  <a:schemeClr val="accent1"/>
                </a:solidFill>
                <a:latin typeface="Candara" panose="020E0502030303020204" pitchFamily="34" charset="0"/>
              </a:rPr>
              <a:t>2</a:t>
            </a:r>
            <a:endParaRPr lang="en-US" altLang="en-US" sz="2800" b="0" i="1" dirty="0">
              <a:solidFill>
                <a:schemeClr val="accent1"/>
              </a:solidFill>
              <a:effectLst/>
              <a:latin typeface="Candara" panose="020E0502030303020204" pitchFamily="34" charset="0"/>
            </a:endParaRP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solidFill>
                <a:effectLst/>
                <a:latin typeface="Candara" panose="020E0502030303020204" pitchFamily="34" charset="0"/>
              </a:rPr>
              <a:t>Be baptized </a:t>
            </a:r>
            <a:r>
              <a:rPr lang="en-US" altLang="en-US" sz="2800" dirty="0">
                <a:solidFill>
                  <a:schemeClr val="accent1"/>
                </a:solidFill>
                <a:latin typeface="Candara" panose="020E0502030303020204" pitchFamily="34" charset="0"/>
              </a:rPr>
              <a:t>to wash away your</a:t>
            </a:r>
            <a:r>
              <a:rPr lang="en-US" altLang="en-US" sz="2800" dirty="0">
                <a:solidFill>
                  <a:schemeClr val="accent1"/>
                </a:solidFill>
                <a:effectLst/>
                <a:latin typeface="Candara" panose="020E0502030303020204" pitchFamily="34" charset="0"/>
              </a:rPr>
              <a:t> sins </a:t>
            </a:r>
            <a:r>
              <a:rPr lang="en-US" altLang="en-US" sz="2800" b="0" dirty="0">
                <a:solidFill>
                  <a:schemeClr val="accent1"/>
                </a:solidFill>
                <a:effectLst/>
                <a:latin typeface="Candara" panose="020E0502030303020204" pitchFamily="34" charset="0"/>
              </a:rPr>
              <a:t>– </a:t>
            </a:r>
            <a:r>
              <a:rPr lang="en-US" altLang="en-US" sz="2800" b="0" i="1" dirty="0">
                <a:solidFill>
                  <a:schemeClr val="accent1"/>
                </a:solidFill>
                <a:effectLst/>
                <a:latin typeface="Candara" panose="020E0502030303020204" pitchFamily="34" charset="0"/>
              </a:rPr>
              <a:t>Acts 2:38</a:t>
            </a:r>
          </a:p>
          <a:p>
            <a:pPr marL="0" lvl="1" indent="0">
              <a:spcBef>
                <a:spcPts val="338"/>
              </a:spcBef>
              <a:spcAft>
                <a:spcPts val="0"/>
              </a:spcAft>
              <a:buClr>
                <a:schemeClr val="bg1"/>
              </a:buClr>
              <a:buNone/>
              <a:defRPr/>
            </a:pPr>
            <a:r>
              <a:rPr lang="en-US" altLang="en-US" sz="3600" b="1" dirty="0">
                <a:solidFill>
                  <a:schemeClr val="accent1"/>
                </a:solidFill>
                <a:effectLst/>
                <a:latin typeface="Candara" panose="020E0502030303020204" pitchFamily="34" charset="0"/>
              </a:rPr>
              <a:t>An erring child of God </a:t>
            </a:r>
            <a:r>
              <a:rPr lang="en-US" altLang="en-US" sz="3600" b="1" i="1" u="sng" dirty="0">
                <a:solidFill>
                  <a:schemeClr val="accent1"/>
                </a:solidFill>
                <a:latin typeface="Candara" panose="020E0502030303020204" pitchFamily="34" charset="0"/>
              </a:rPr>
              <a:t>MUST</a:t>
            </a:r>
            <a:r>
              <a:rPr lang="en-US" altLang="en-US" sz="3600" b="1" dirty="0">
                <a:solidFill>
                  <a:schemeClr val="accent1"/>
                </a:solidFill>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solidFill>
                <a:effectLst/>
                <a:latin typeface="Candara" panose="020E0502030303020204" pitchFamily="34" charset="0"/>
              </a:rPr>
              <a:t>Repent and Pray for Forgiveness </a:t>
            </a:r>
            <a:r>
              <a:rPr lang="en-US" altLang="en-US" sz="2800" b="0" dirty="0">
                <a:solidFill>
                  <a:schemeClr val="accent1"/>
                </a:solidFill>
                <a:effectLst/>
                <a:latin typeface="Candara" panose="020E0502030303020204" pitchFamily="34" charset="0"/>
              </a:rPr>
              <a:t>– </a:t>
            </a:r>
            <a:r>
              <a:rPr lang="en-US" altLang="en-US" sz="2800" b="0" i="1" dirty="0">
                <a:solidFill>
                  <a:schemeClr val="accent1"/>
                </a:solidFill>
                <a:effectLst/>
                <a:latin typeface="Candara" panose="020E0502030303020204" pitchFamily="34" charset="0"/>
              </a:rPr>
              <a:t>1 John 1:7-9</a:t>
            </a:r>
          </a:p>
          <a:p>
            <a:pPr marL="0" indent="0" algn="just">
              <a:spcBef>
                <a:spcPts val="338"/>
              </a:spcBef>
              <a:spcAft>
                <a:spcPts val="0"/>
              </a:spcAft>
              <a:buClr>
                <a:schemeClr val="bg1"/>
              </a:buClr>
              <a:buSzPct val="99000"/>
              <a:buNone/>
              <a:defRPr/>
            </a:pPr>
            <a:r>
              <a:rPr lang="en-US" altLang="en-US" sz="3600" b="1" dirty="0">
                <a:solidFill>
                  <a:schemeClr val="accent1"/>
                </a:solidFill>
                <a:latin typeface="Candara" panose="020E0502030303020204" pitchFamily="34" charset="0"/>
              </a:rPr>
              <a:t>Christians</a:t>
            </a:r>
            <a:r>
              <a:rPr lang="en-US" altLang="en-US" sz="3600" b="1" i="1" dirty="0">
                <a:solidFill>
                  <a:schemeClr val="accent1"/>
                </a:solidFill>
                <a:latin typeface="Candara" panose="020E0502030303020204" pitchFamily="34" charset="0"/>
              </a:rPr>
              <a:t> </a:t>
            </a:r>
            <a:r>
              <a:rPr lang="en-US" altLang="en-US" sz="3600" b="1" i="1" u="sng" dirty="0">
                <a:solidFill>
                  <a:schemeClr val="accent1"/>
                </a:solidFill>
                <a:latin typeface="Candara" panose="020E0502030303020204" pitchFamily="34" charset="0"/>
              </a:rPr>
              <a:t>MUST</a:t>
            </a:r>
            <a:r>
              <a:rPr lang="en-US" altLang="en-US" sz="3600" b="1" i="1" dirty="0">
                <a:solidFill>
                  <a:schemeClr val="accent1"/>
                </a:solidFill>
                <a:latin typeface="Candara" panose="020E0502030303020204" pitchFamily="34" charset="0"/>
              </a:rPr>
              <a:t> </a:t>
            </a:r>
            <a:r>
              <a:rPr lang="en-US" altLang="en-US" sz="3600" b="1" i="1" dirty="0">
                <a:solidFill>
                  <a:schemeClr val="accent1"/>
                </a:solidFill>
                <a:effectLst/>
                <a:latin typeface="Candara" panose="020E0502030303020204" pitchFamily="34" charset="0"/>
              </a:rPr>
              <a:t>“be faithful </a:t>
            </a:r>
            <a:r>
              <a:rPr lang="en-US" altLang="en-US" sz="3600" b="1" i="1" u="sng" dirty="0">
                <a:solidFill>
                  <a:schemeClr val="accent1"/>
                </a:solidFill>
                <a:effectLst/>
                <a:latin typeface="Candara" panose="020E0502030303020204" pitchFamily="34" charset="0"/>
              </a:rPr>
              <a:t>unto</a:t>
            </a:r>
            <a:r>
              <a:rPr lang="en-US" altLang="en-US" sz="3600" b="1" i="1" dirty="0">
                <a:solidFill>
                  <a:schemeClr val="accent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b="0" i="1" dirty="0">
                <a:solidFill>
                  <a:schemeClr val="accent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44792" y="390304"/>
            <a:ext cx="8083321" cy="1015663"/>
          </a:xfrm>
          <a:prstGeom prst="rect">
            <a:avLst/>
          </a:prstGeom>
          <a:solidFill>
            <a:schemeClr val="accent1">
              <a:lumMod val="20000"/>
              <a:lumOff val="80000"/>
            </a:schemeClr>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solidFill>
                  <a:schemeClr val="accent1"/>
                </a:solidFill>
                <a:latin typeface="Candara" panose="020E0502030303020204" pitchFamily="34" charset="0"/>
              </a:rPr>
              <a:t>Sirs, What </a:t>
            </a:r>
            <a:r>
              <a:rPr lang="en-US" sz="6000" b="1" i="1" u="sng" cap="none" spc="0" dirty="0">
                <a:ln w="12700">
                  <a:solidFill>
                    <a:schemeClr val="tx2">
                      <a:lumMod val="75000"/>
                    </a:schemeClr>
                  </a:solidFill>
                  <a:prstDash val="solid"/>
                </a:ln>
                <a:solidFill>
                  <a:schemeClr val="accent1"/>
                </a:solidFill>
                <a:latin typeface="Candara" panose="020E0502030303020204" pitchFamily="34" charset="0"/>
              </a:rPr>
              <a:t>MUST</a:t>
            </a:r>
            <a:r>
              <a:rPr lang="en-US" sz="6000" b="1" i="1" cap="none" spc="0" dirty="0">
                <a:ln w="12700">
                  <a:solidFill>
                    <a:schemeClr val="tx2">
                      <a:lumMod val="75000"/>
                    </a:schemeClr>
                  </a:solidFill>
                  <a:prstDash val="solid"/>
                </a:ln>
                <a:solidFill>
                  <a:schemeClr val="accent1"/>
                </a:solidFill>
                <a:latin typeface="Candara" panose="020E0502030303020204" pitchFamily="34" charset="0"/>
              </a:rPr>
              <a: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251923" y="366068"/>
            <a:ext cx="721326" cy="646331"/>
          </a:xfrm>
          <a:prstGeom prst="rect">
            <a:avLst/>
          </a:prstGeom>
          <a:noFill/>
        </p:spPr>
        <p:txBody>
          <a:bodyPr wrap="square" rtlCol="0">
            <a:spAutoFit/>
          </a:bodyPr>
          <a:lstStyle/>
          <a:p>
            <a:pPr algn="ctr"/>
            <a:r>
              <a:rPr lang="en-US" i="1" dirty="0">
                <a:solidFill>
                  <a:srgbClr val="002060"/>
                </a:solidFill>
                <a:latin typeface="Candara" panose="020E0502030303020204" pitchFamily="34" charset="0"/>
              </a:rPr>
              <a:t>Acts </a:t>
            </a:r>
          </a:p>
          <a:p>
            <a:pPr algn="ctr"/>
            <a:r>
              <a:rPr lang="en-US" i="1" dirty="0">
                <a:solidFill>
                  <a:srgbClr val="002060"/>
                </a:solidFill>
                <a:latin typeface="Candara" panose="020E0502030303020204" pitchFamily="34" charset="0"/>
              </a:rPr>
              <a:t>16:30</a:t>
            </a:r>
          </a:p>
        </p:txBody>
      </p:sp>
      <p:sp>
        <p:nvSpPr>
          <p:cNvPr id="2" name="Slide Number Placeholder 1">
            <a:extLst>
              <a:ext uri="{FF2B5EF4-FFF2-40B4-BE49-F238E27FC236}">
                <a16:creationId xmlns:a16="http://schemas.microsoft.com/office/drawing/2014/main" id="{335D68DB-D2A1-B951-1032-6BBA87ACCFA3}"/>
              </a:ext>
            </a:extLst>
          </p:cNvPr>
          <p:cNvSpPr>
            <a:spLocks noGrp="1"/>
          </p:cNvSpPr>
          <p:nvPr>
            <p:ph type="sldNum" sz="quarter" idx="12"/>
          </p:nvPr>
        </p:nvSpPr>
        <p:spPr>
          <a:xfrm>
            <a:off x="221222" y="6316664"/>
            <a:ext cx="856907" cy="669925"/>
          </a:xfrm>
        </p:spPr>
        <p:txBody>
          <a:bodyPr/>
          <a:lstStyle/>
          <a:p>
            <a:fld id="{D57F1E4F-1CFF-5643-939E-217C01CDF565}" type="slidenum">
              <a:rPr lang="en-US" sz="1100" b="0" smtClean="0">
                <a:solidFill>
                  <a:schemeClr val="tx1">
                    <a:lumMod val="50000"/>
                  </a:schemeClr>
                </a:solidFill>
              </a:rPr>
              <a:pPr/>
              <a:t>16</a:t>
            </a:fld>
            <a:endParaRPr lang="en-US" sz="1100" b="0" dirty="0">
              <a:solidFill>
                <a:schemeClr val="tx1">
                  <a:lumMod val="50000"/>
                </a:schemeClr>
              </a:solidFill>
            </a:endParaRPr>
          </a:p>
        </p:txBody>
      </p:sp>
    </p:spTree>
    <p:extLst>
      <p:ext uri="{BB962C8B-B14F-4D97-AF65-F5344CB8AC3E}">
        <p14:creationId xmlns:p14="http://schemas.microsoft.com/office/powerpoint/2010/main" val="33657158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96200" cy="781809"/>
          </a:xfrm>
        </p:spPr>
        <p:txBody>
          <a:bodyPr anchor="t">
            <a:noAutofit/>
          </a:bodyPr>
          <a:lstStyle/>
          <a:p>
            <a:r>
              <a:rPr lang="en-US" sz="4800" b="1" i="1" dirty="0">
                <a:solidFill>
                  <a:schemeClr val="tx2">
                    <a:lumMod val="75000"/>
                  </a:schemeClr>
                </a:solidFill>
                <a:latin typeface="Candara" panose="020E0502030303020204" pitchFamily="34" charset="0"/>
              </a:rPr>
              <a:t>Matthew 7:7-11</a:t>
            </a:r>
          </a:p>
        </p:txBody>
      </p:sp>
      <p:sp>
        <p:nvSpPr>
          <p:cNvPr id="10" name="Slide Number Placeholder 9"/>
          <p:cNvSpPr>
            <a:spLocks noGrp="1"/>
          </p:cNvSpPr>
          <p:nvPr>
            <p:ph type="sldNum" sz="quarter" idx="12"/>
          </p:nvPr>
        </p:nvSpPr>
        <p:spPr/>
        <p:txBody>
          <a:bodyPr/>
          <a:lstStyle/>
          <a:p>
            <a:fld id="{97F8D4F7-3F72-4748-87FE-2943CB5881D5}" type="slidenum">
              <a:rPr lang="en-US" smtClean="0"/>
              <a:t>2</a:t>
            </a:fld>
            <a:endParaRPr lang="en-US"/>
          </a:p>
        </p:txBody>
      </p:sp>
      <p:sp>
        <p:nvSpPr>
          <p:cNvPr id="11" name="Rectangle 10">
            <a:extLst>
              <a:ext uri="{FF2B5EF4-FFF2-40B4-BE49-F238E27FC236}">
                <a16:creationId xmlns:a16="http://schemas.microsoft.com/office/drawing/2014/main" id="{86C9659B-CED3-EF2A-691D-A582FD39BEC0}"/>
              </a:ext>
            </a:extLst>
          </p:cNvPr>
          <p:cNvSpPr/>
          <p:nvPr/>
        </p:nvSpPr>
        <p:spPr>
          <a:xfrm>
            <a:off x="1123544" y="1195475"/>
            <a:ext cx="762000" cy="385452"/>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53BBE16-DB55-0840-2D6F-B21072E61166}"/>
              </a:ext>
            </a:extLst>
          </p:cNvPr>
          <p:cNvSpPr/>
          <p:nvPr/>
        </p:nvSpPr>
        <p:spPr>
          <a:xfrm>
            <a:off x="6172200" y="1195475"/>
            <a:ext cx="914400" cy="385452"/>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61D24FA-0A0E-74AA-8140-BBA6DD75F78C}"/>
              </a:ext>
            </a:extLst>
          </p:cNvPr>
          <p:cNvSpPr/>
          <p:nvPr/>
        </p:nvSpPr>
        <p:spPr>
          <a:xfrm>
            <a:off x="2382784" y="1619472"/>
            <a:ext cx="1169432" cy="385452"/>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C8FDB3B-6361-A2F7-635C-60FCBC04F29C}"/>
              </a:ext>
            </a:extLst>
          </p:cNvPr>
          <p:cNvSpPr/>
          <p:nvPr/>
        </p:nvSpPr>
        <p:spPr>
          <a:xfrm>
            <a:off x="4896256" y="2043469"/>
            <a:ext cx="2971800" cy="385452"/>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A579A21-E25A-40AF-330F-09D3932E7A31}"/>
              </a:ext>
            </a:extLst>
          </p:cNvPr>
          <p:cNvSpPr/>
          <p:nvPr/>
        </p:nvSpPr>
        <p:spPr>
          <a:xfrm>
            <a:off x="1916350" y="2448010"/>
            <a:ext cx="2789237" cy="385452"/>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3D9B096-6658-A908-5093-A659388DCE26}"/>
              </a:ext>
            </a:extLst>
          </p:cNvPr>
          <p:cNvSpPr/>
          <p:nvPr/>
        </p:nvSpPr>
        <p:spPr>
          <a:xfrm>
            <a:off x="685800" y="2852734"/>
            <a:ext cx="4724400" cy="385452"/>
          </a:xfrm>
          <a:prstGeom prst="rect">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79437" y="1176203"/>
            <a:ext cx="8305800" cy="5542791"/>
          </a:xfrm>
        </p:spPr>
        <p:txBody>
          <a:bodyPr>
            <a:noAutofit/>
          </a:bodyPr>
          <a:lstStyle/>
          <a:p>
            <a:pPr>
              <a:lnSpc>
                <a:spcPts val="3200"/>
              </a:lnSpc>
            </a:pPr>
            <a:r>
              <a:rPr lang="en-US" sz="3200" i="1" dirty="0">
                <a:latin typeface="Candara" panose="020E0502030303020204" pitchFamily="34" charset="0"/>
              </a:rPr>
              <a:t>“</a:t>
            </a:r>
            <a:r>
              <a:rPr lang="en-US" sz="3200" i="1" dirty="0">
                <a:solidFill>
                  <a:schemeClr val="accent1"/>
                </a:solidFill>
                <a:latin typeface="Candara" panose="020E0502030303020204" pitchFamily="34" charset="0"/>
              </a:rPr>
              <a:t>7</a:t>
            </a:r>
            <a:r>
              <a:rPr lang="en-US" sz="3200" i="1" dirty="0">
                <a:latin typeface="Candara" panose="020E0502030303020204" pitchFamily="34" charset="0"/>
              </a:rPr>
              <a:t> Ask, and it shall be given you; seek, and ye shall find; knock, and it shall be opened unto you: </a:t>
            </a:r>
            <a:r>
              <a:rPr lang="en-US" sz="3200" i="1" dirty="0">
                <a:solidFill>
                  <a:schemeClr val="accent1"/>
                </a:solidFill>
                <a:latin typeface="Candara" panose="020E0502030303020204" pitchFamily="34" charset="0"/>
              </a:rPr>
              <a:t>8</a:t>
            </a:r>
            <a:r>
              <a:rPr lang="en-US" sz="3200" i="1" dirty="0">
                <a:latin typeface="Candara" panose="020E0502030303020204" pitchFamily="34" charset="0"/>
              </a:rPr>
              <a:t> For every one that </a:t>
            </a:r>
            <a:r>
              <a:rPr lang="en-US" sz="3200" i="1" dirty="0" err="1">
                <a:latin typeface="Candara" panose="020E0502030303020204" pitchFamily="34" charset="0"/>
              </a:rPr>
              <a:t>asketh</a:t>
            </a:r>
            <a:r>
              <a:rPr lang="en-US" sz="3200" i="1" dirty="0">
                <a:latin typeface="Candara" panose="020E0502030303020204" pitchFamily="34" charset="0"/>
              </a:rPr>
              <a:t> </a:t>
            </a:r>
            <a:r>
              <a:rPr lang="en-US" sz="3200" i="1" dirty="0" err="1">
                <a:latin typeface="Candara" panose="020E0502030303020204" pitchFamily="34" charset="0"/>
              </a:rPr>
              <a:t>receiveth</a:t>
            </a:r>
            <a:r>
              <a:rPr lang="en-US" sz="3200" i="1" dirty="0">
                <a:latin typeface="Candara" panose="020E0502030303020204" pitchFamily="34" charset="0"/>
              </a:rPr>
              <a:t>; and he that </a:t>
            </a:r>
            <a:r>
              <a:rPr lang="en-US" sz="3200" i="1" dirty="0" err="1">
                <a:latin typeface="Candara" panose="020E0502030303020204" pitchFamily="34" charset="0"/>
              </a:rPr>
              <a:t>seeketh</a:t>
            </a:r>
            <a:r>
              <a:rPr lang="en-US" sz="3200" i="1" dirty="0">
                <a:latin typeface="Candara" panose="020E0502030303020204" pitchFamily="34" charset="0"/>
              </a:rPr>
              <a:t> </a:t>
            </a:r>
            <a:r>
              <a:rPr lang="en-US" sz="3200" i="1" dirty="0" err="1">
                <a:latin typeface="Candara" panose="020E0502030303020204" pitchFamily="34" charset="0"/>
              </a:rPr>
              <a:t>findeth</a:t>
            </a:r>
            <a:r>
              <a:rPr lang="en-US" sz="3200" i="1" dirty="0">
                <a:latin typeface="Candara" panose="020E0502030303020204" pitchFamily="34" charset="0"/>
              </a:rPr>
              <a:t>; and to him that </a:t>
            </a:r>
            <a:r>
              <a:rPr lang="en-US" sz="3200" i="1" dirty="0" err="1">
                <a:latin typeface="Candara" panose="020E0502030303020204" pitchFamily="34" charset="0"/>
              </a:rPr>
              <a:t>knocketh</a:t>
            </a:r>
            <a:r>
              <a:rPr lang="en-US" sz="3200" i="1" dirty="0">
                <a:latin typeface="Candara" panose="020E0502030303020204" pitchFamily="34" charset="0"/>
              </a:rPr>
              <a:t> it shall be opened. </a:t>
            </a:r>
            <a:r>
              <a:rPr lang="en-US" sz="3200" i="1" dirty="0">
                <a:solidFill>
                  <a:schemeClr val="accent1"/>
                </a:solidFill>
                <a:latin typeface="Candara" panose="020E0502030303020204" pitchFamily="34" charset="0"/>
              </a:rPr>
              <a:t>9</a:t>
            </a:r>
            <a:r>
              <a:rPr lang="en-US" sz="3200" i="1" dirty="0">
                <a:latin typeface="Candara" panose="020E0502030303020204" pitchFamily="34" charset="0"/>
              </a:rPr>
              <a:t> Or what man is there of you, whom if his son ask bread, will he give him a stone? </a:t>
            </a:r>
            <a:r>
              <a:rPr lang="en-US" sz="3200" i="1" dirty="0">
                <a:solidFill>
                  <a:schemeClr val="accent1"/>
                </a:solidFill>
                <a:latin typeface="Candara" panose="020E0502030303020204" pitchFamily="34" charset="0"/>
              </a:rPr>
              <a:t>10</a:t>
            </a:r>
            <a:r>
              <a:rPr lang="en-US" sz="3200" i="1" dirty="0">
                <a:latin typeface="Candara" panose="020E0502030303020204" pitchFamily="34" charset="0"/>
              </a:rPr>
              <a:t> Or if he ask a fish, will he give him a serpent? </a:t>
            </a:r>
            <a:r>
              <a:rPr lang="en-US" sz="3200" i="1" dirty="0">
                <a:solidFill>
                  <a:schemeClr val="accent1"/>
                </a:solidFill>
                <a:latin typeface="Candara" panose="020E0502030303020204" pitchFamily="34" charset="0"/>
              </a:rPr>
              <a:t>11</a:t>
            </a:r>
            <a:r>
              <a:rPr lang="en-US" sz="3200" i="1" dirty="0">
                <a:latin typeface="Candara" panose="020E0502030303020204" pitchFamily="34" charset="0"/>
              </a:rPr>
              <a:t> If ye then, being evil, know how to give good gifts unto your children, how much more shall your Father which is in heaven give good things to them that ask him?”</a:t>
            </a:r>
          </a:p>
          <a:p>
            <a:endParaRPr lang="en-US" sz="2300" i="1" dirty="0"/>
          </a:p>
        </p:txBody>
      </p:sp>
    </p:spTree>
    <p:extLst>
      <p:ext uri="{BB962C8B-B14F-4D97-AF65-F5344CB8AC3E}">
        <p14:creationId xmlns:p14="http://schemas.microsoft.com/office/powerpoint/2010/main" val="83460697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75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75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75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left)">
                                      <p:cBhvr>
                                        <p:cTn id="27" dur="75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left)">
                                      <p:cBhvr>
                                        <p:cTn id="32"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392" y="360220"/>
            <a:ext cx="7543800" cy="685800"/>
          </a:xfrm>
        </p:spPr>
        <p:txBody>
          <a:bodyPr anchor="t">
            <a:noAutofit/>
          </a:bodyPr>
          <a:lstStyle/>
          <a:p>
            <a:r>
              <a:rPr lang="en-US" sz="4400" b="1" dirty="0">
                <a:latin typeface="Candara" panose="020E0502030303020204" pitchFamily="34" charset="0"/>
              </a:rPr>
              <a:t>God’s promises are sure</a:t>
            </a:r>
          </a:p>
        </p:txBody>
      </p:sp>
      <p:sp>
        <p:nvSpPr>
          <p:cNvPr id="3" name="Content Placeholder 2"/>
          <p:cNvSpPr>
            <a:spLocks noGrp="1"/>
          </p:cNvSpPr>
          <p:nvPr>
            <p:ph idx="1"/>
          </p:nvPr>
        </p:nvSpPr>
        <p:spPr>
          <a:xfrm>
            <a:off x="932032" y="1228363"/>
            <a:ext cx="7907168" cy="4373563"/>
          </a:xfrm>
        </p:spPr>
        <p:txBody>
          <a:bodyPr>
            <a:normAutofit/>
          </a:bodyPr>
          <a:lstStyle/>
          <a:p>
            <a:pPr marL="365760" indent="-274320">
              <a:spcBef>
                <a:spcPts val="1200"/>
              </a:spcBef>
              <a:buFont typeface="Wingdings" panose="05000000000000000000" pitchFamily="2" charset="2"/>
              <a:buChar char="§"/>
            </a:pPr>
            <a:r>
              <a:rPr lang="en-US" sz="3600" dirty="0">
                <a:latin typeface="Candara" panose="020E0502030303020204" pitchFamily="34" charset="0"/>
              </a:rPr>
              <a:t>God cannot lie </a:t>
            </a:r>
            <a:r>
              <a:rPr lang="en-US" sz="3600" b="0" dirty="0">
                <a:latin typeface="Candara" panose="020E0502030303020204" pitchFamily="34" charset="0"/>
              </a:rPr>
              <a:t>– </a:t>
            </a:r>
            <a:r>
              <a:rPr lang="en-US" sz="3600" b="0" i="1" dirty="0">
                <a:latin typeface="Candara" panose="020E0502030303020204" pitchFamily="34" charset="0"/>
              </a:rPr>
              <a:t>Heb. 6:18</a:t>
            </a:r>
          </a:p>
          <a:p>
            <a:pPr marL="365760" indent="-274320">
              <a:spcBef>
                <a:spcPts val="1200"/>
              </a:spcBef>
              <a:buFont typeface="Wingdings" panose="05000000000000000000" pitchFamily="2" charset="2"/>
              <a:buChar char="§"/>
            </a:pPr>
            <a:r>
              <a:rPr lang="en-US" sz="3600" dirty="0">
                <a:latin typeface="Candara" panose="020E0502030303020204" pitchFamily="34" charset="0"/>
              </a:rPr>
              <a:t>God’s Word is Truth </a:t>
            </a:r>
            <a:r>
              <a:rPr lang="en-US" sz="3600" b="0" dirty="0">
                <a:latin typeface="Candara" panose="020E0502030303020204" pitchFamily="34" charset="0"/>
              </a:rPr>
              <a:t>– </a:t>
            </a:r>
            <a:r>
              <a:rPr lang="en-US" sz="3600" b="0" i="1" dirty="0">
                <a:latin typeface="Candara" panose="020E0502030303020204" pitchFamily="34" charset="0"/>
              </a:rPr>
              <a:t>John 17:17</a:t>
            </a:r>
          </a:p>
          <a:p>
            <a:pPr marL="365760" indent="-274320">
              <a:spcBef>
                <a:spcPts val="1200"/>
              </a:spcBef>
              <a:buFont typeface="Wingdings" panose="05000000000000000000" pitchFamily="2" charset="2"/>
              <a:buChar char="§"/>
            </a:pPr>
            <a:r>
              <a:rPr lang="en-US" sz="3600" dirty="0">
                <a:latin typeface="Candara" panose="020E0502030303020204" pitchFamily="34" charset="0"/>
              </a:rPr>
              <a:t>God does not forsake us </a:t>
            </a:r>
            <a:r>
              <a:rPr lang="en-US" sz="3600" b="0" dirty="0">
                <a:latin typeface="Candara" panose="020E0502030303020204" pitchFamily="34" charset="0"/>
              </a:rPr>
              <a:t>– </a:t>
            </a:r>
            <a:r>
              <a:rPr lang="en-US" sz="3600" b="0" i="1" dirty="0">
                <a:latin typeface="Candara" panose="020E0502030303020204" pitchFamily="34" charset="0"/>
              </a:rPr>
              <a:t>Heb. 13:5</a:t>
            </a:r>
          </a:p>
        </p:txBody>
      </p:sp>
      <p:sp>
        <p:nvSpPr>
          <p:cNvPr id="5" name="Slide Number Placeholder 4"/>
          <p:cNvSpPr>
            <a:spLocks noGrp="1"/>
          </p:cNvSpPr>
          <p:nvPr>
            <p:ph type="sldNum" sz="quarter" idx="12"/>
          </p:nvPr>
        </p:nvSpPr>
        <p:spPr/>
        <p:txBody>
          <a:bodyPr/>
          <a:lstStyle/>
          <a:p>
            <a:fld id="{97F8D4F7-3F72-4748-87FE-2943CB5881D5}" type="slidenum">
              <a:rPr lang="en-US" smtClean="0"/>
              <a:t>3</a:t>
            </a:fld>
            <a:endParaRPr lang="en-US"/>
          </a:p>
        </p:txBody>
      </p:sp>
      <p:sp>
        <p:nvSpPr>
          <p:cNvPr id="4" name="Rectangle 3">
            <a:extLst>
              <a:ext uri="{FF2B5EF4-FFF2-40B4-BE49-F238E27FC236}">
                <a16:creationId xmlns:a16="http://schemas.microsoft.com/office/drawing/2014/main" id="{FAD54985-44BF-DDB2-6283-1759FA1D0FC2}"/>
              </a:ext>
            </a:extLst>
          </p:cNvPr>
          <p:cNvSpPr/>
          <p:nvPr/>
        </p:nvSpPr>
        <p:spPr>
          <a:xfrm rot="16200000">
            <a:off x="-2445180" y="3215792"/>
            <a:ext cx="5702202" cy="861774"/>
          </a:xfrm>
          <a:prstGeom prst="rect">
            <a:avLst/>
          </a:prstGeom>
          <a:noFill/>
        </p:spPr>
        <p:txBody>
          <a:bodyPr wrap="none" lIns="91440" tIns="45720" rIns="91440" bIns="45720">
            <a:spAutoFit/>
          </a:bodyPr>
          <a:lstStyle/>
          <a:p>
            <a:pPr algn="ctr"/>
            <a:r>
              <a:rPr lang="en-US" sz="5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Ask, Seek, Knock </a:t>
            </a:r>
          </a:p>
        </p:txBody>
      </p:sp>
    </p:spTree>
    <p:extLst>
      <p:ext uri="{BB962C8B-B14F-4D97-AF65-F5344CB8AC3E}">
        <p14:creationId xmlns:p14="http://schemas.microsoft.com/office/powerpoint/2010/main" val="211231901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391" y="360220"/>
            <a:ext cx="7939283" cy="685800"/>
          </a:xfrm>
        </p:spPr>
        <p:txBody>
          <a:bodyPr anchor="t">
            <a:noAutofit/>
          </a:bodyPr>
          <a:lstStyle/>
          <a:p>
            <a:r>
              <a:rPr lang="en-US" sz="4400" b="1" dirty="0">
                <a:latin typeface="Candara" panose="020E0502030303020204" pitchFamily="34" charset="0"/>
              </a:rPr>
              <a:t>Jesus said God will respond</a:t>
            </a:r>
          </a:p>
        </p:txBody>
      </p:sp>
      <p:sp>
        <p:nvSpPr>
          <p:cNvPr id="3" name="Content Placeholder 2"/>
          <p:cNvSpPr>
            <a:spLocks noGrp="1"/>
          </p:cNvSpPr>
          <p:nvPr>
            <p:ph idx="1"/>
          </p:nvPr>
        </p:nvSpPr>
        <p:spPr>
          <a:xfrm>
            <a:off x="932032" y="1228363"/>
            <a:ext cx="7907168" cy="4373563"/>
          </a:xfrm>
        </p:spPr>
        <p:txBody>
          <a:bodyPr>
            <a:normAutofit/>
          </a:bodyPr>
          <a:lstStyle/>
          <a:p>
            <a:pPr marL="365760" indent="-274320">
              <a:spcBef>
                <a:spcPts val="1200"/>
              </a:spcBef>
              <a:buFont typeface="Wingdings" panose="05000000000000000000" pitchFamily="2" charset="2"/>
              <a:buChar char="§"/>
            </a:pPr>
            <a:r>
              <a:rPr lang="en-US" sz="3600" dirty="0">
                <a:latin typeface="Candara" panose="020E0502030303020204" pitchFamily="34" charset="0"/>
              </a:rPr>
              <a:t>God will not mock us</a:t>
            </a:r>
            <a:endParaRPr lang="en-US" sz="3600" b="0" i="1" dirty="0">
              <a:latin typeface="Candara" panose="020E0502030303020204" pitchFamily="34" charset="0"/>
            </a:endParaRPr>
          </a:p>
          <a:p>
            <a:pPr marL="365760" indent="-274320">
              <a:spcBef>
                <a:spcPts val="1200"/>
              </a:spcBef>
              <a:buFont typeface="Wingdings" panose="05000000000000000000" pitchFamily="2" charset="2"/>
              <a:buChar char="§"/>
            </a:pPr>
            <a:r>
              <a:rPr lang="en-US" sz="3600" dirty="0">
                <a:latin typeface="Candara" panose="020E0502030303020204" pitchFamily="34" charset="0"/>
              </a:rPr>
              <a:t>God gives us assurance</a:t>
            </a:r>
            <a:endParaRPr lang="en-US" sz="3600" b="0" i="1" dirty="0">
              <a:latin typeface="Candara" panose="020E0502030303020204" pitchFamily="34" charset="0"/>
            </a:endParaRPr>
          </a:p>
          <a:p>
            <a:pPr marL="365760" indent="-274320">
              <a:spcBef>
                <a:spcPts val="1200"/>
              </a:spcBef>
              <a:buFont typeface="Wingdings" panose="05000000000000000000" pitchFamily="2" charset="2"/>
              <a:buChar char="§"/>
            </a:pPr>
            <a:r>
              <a:rPr lang="en-US" sz="3600" dirty="0">
                <a:latin typeface="Candara" panose="020E0502030303020204" pitchFamily="34" charset="0"/>
              </a:rPr>
              <a:t>Do we believe Him?</a:t>
            </a:r>
            <a:endParaRPr lang="en-US" sz="3600" b="0" i="1" dirty="0">
              <a:latin typeface="Candara" panose="020E0502030303020204" pitchFamily="34" charset="0"/>
            </a:endParaRPr>
          </a:p>
        </p:txBody>
      </p:sp>
      <p:sp>
        <p:nvSpPr>
          <p:cNvPr id="5" name="Slide Number Placeholder 4"/>
          <p:cNvSpPr>
            <a:spLocks noGrp="1"/>
          </p:cNvSpPr>
          <p:nvPr>
            <p:ph type="sldNum" sz="quarter" idx="12"/>
          </p:nvPr>
        </p:nvSpPr>
        <p:spPr/>
        <p:txBody>
          <a:bodyPr/>
          <a:lstStyle/>
          <a:p>
            <a:fld id="{97F8D4F7-3F72-4748-87FE-2943CB5881D5}" type="slidenum">
              <a:rPr lang="en-US" smtClean="0"/>
              <a:t>4</a:t>
            </a:fld>
            <a:endParaRPr lang="en-US"/>
          </a:p>
        </p:txBody>
      </p:sp>
      <p:sp>
        <p:nvSpPr>
          <p:cNvPr id="4" name="Rectangle 3">
            <a:extLst>
              <a:ext uri="{FF2B5EF4-FFF2-40B4-BE49-F238E27FC236}">
                <a16:creationId xmlns:a16="http://schemas.microsoft.com/office/drawing/2014/main" id="{FAD54985-44BF-DDB2-6283-1759FA1D0FC2}"/>
              </a:ext>
            </a:extLst>
          </p:cNvPr>
          <p:cNvSpPr/>
          <p:nvPr/>
        </p:nvSpPr>
        <p:spPr>
          <a:xfrm rot="16200000">
            <a:off x="-2445180" y="3215792"/>
            <a:ext cx="5702202" cy="861774"/>
          </a:xfrm>
          <a:prstGeom prst="rect">
            <a:avLst/>
          </a:prstGeom>
          <a:noFill/>
        </p:spPr>
        <p:txBody>
          <a:bodyPr wrap="none" lIns="91440" tIns="45720" rIns="91440" bIns="45720">
            <a:spAutoFit/>
          </a:bodyPr>
          <a:lstStyle/>
          <a:p>
            <a:pPr algn="ctr"/>
            <a:r>
              <a:rPr lang="en-US" sz="5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Ask, Seek, Knock </a:t>
            </a:r>
          </a:p>
        </p:txBody>
      </p:sp>
    </p:spTree>
    <p:extLst>
      <p:ext uri="{BB962C8B-B14F-4D97-AF65-F5344CB8AC3E}">
        <p14:creationId xmlns:p14="http://schemas.microsoft.com/office/powerpoint/2010/main" val="385726335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9398" y="1232513"/>
            <a:ext cx="8218684" cy="2522550"/>
          </a:xfrm>
          <a:prstGeom prst="rect">
            <a:avLst/>
          </a:prstGeom>
          <a:noFill/>
        </p:spPr>
        <p:txBody>
          <a:bodyPr wrap="square" rtlCol="0">
            <a:spAutoFit/>
          </a:bodyPr>
          <a:lstStyle/>
          <a:p>
            <a:endParaRPr lang="en-US" sz="750" b="1" dirty="0">
              <a:latin typeface="Candara" panose="020E0502030303020204" pitchFamily="34" charset="0"/>
              <a:cs typeface="Times New Roman" pitchFamily="18" charset="0"/>
            </a:endParaRPr>
          </a:p>
          <a:p>
            <a:pPr>
              <a:lnSpc>
                <a:spcPts val="3600"/>
              </a:lnSpc>
            </a:pPr>
            <a:r>
              <a:rPr lang="en-US" sz="3600" b="1" i="1" dirty="0">
                <a:latin typeface="Candara" panose="020E0502030303020204" pitchFamily="34" charset="0"/>
                <a:cs typeface="Times New Roman" pitchFamily="18" charset="0"/>
              </a:rPr>
              <a:t>6 But without faith it is impossible to please Him, for he who comes to God must </a:t>
            </a:r>
            <a:r>
              <a:rPr lang="en-US" sz="3600" b="1" i="1" u="sng" dirty="0">
                <a:solidFill>
                  <a:srgbClr val="FF0000"/>
                </a:solidFill>
                <a:latin typeface="Candara" panose="020E0502030303020204" pitchFamily="34" charset="0"/>
                <a:cs typeface="Times New Roman" pitchFamily="18" charset="0"/>
              </a:rPr>
              <a:t>believe that He is</a:t>
            </a:r>
            <a:r>
              <a:rPr lang="en-US" sz="3600" b="1" i="1" dirty="0">
                <a:latin typeface="Candara" panose="020E0502030303020204" pitchFamily="34" charset="0"/>
                <a:cs typeface="Times New Roman" pitchFamily="18" charset="0"/>
              </a:rPr>
              <a:t>, and that </a:t>
            </a:r>
            <a:r>
              <a:rPr lang="en-US" sz="3600" b="1" i="1" u="sng" dirty="0">
                <a:solidFill>
                  <a:schemeClr val="accent2"/>
                </a:solidFill>
                <a:latin typeface="Candara" panose="020E0502030303020204" pitchFamily="34" charset="0"/>
                <a:cs typeface="Times New Roman" pitchFamily="18" charset="0"/>
              </a:rPr>
              <a:t>He is a </a:t>
            </a:r>
            <a:r>
              <a:rPr lang="en-US" sz="3600" b="1" i="1" u="sng" dirty="0" err="1">
                <a:solidFill>
                  <a:schemeClr val="accent2"/>
                </a:solidFill>
                <a:latin typeface="Candara" panose="020E0502030303020204" pitchFamily="34" charset="0"/>
                <a:cs typeface="Times New Roman" pitchFamily="18" charset="0"/>
              </a:rPr>
              <a:t>rewarder</a:t>
            </a:r>
            <a:r>
              <a:rPr lang="en-US" sz="3600" b="1" i="1" u="sng" dirty="0">
                <a:solidFill>
                  <a:schemeClr val="accent2"/>
                </a:solidFill>
                <a:latin typeface="Candara" panose="020E0502030303020204" pitchFamily="34" charset="0"/>
                <a:cs typeface="Times New Roman" pitchFamily="18" charset="0"/>
              </a:rPr>
              <a:t> of those who diligently seek Him.</a:t>
            </a:r>
          </a:p>
        </p:txBody>
      </p:sp>
      <p:sp>
        <p:nvSpPr>
          <p:cNvPr id="8" name="Rounded Rectangle 7"/>
          <p:cNvSpPr/>
          <p:nvPr/>
        </p:nvSpPr>
        <p:spPr>
          <a:xfrm>
            <a:off x="1599734" y="3790699"/>
            <a:ext cx="1872475" cy="1315414"/>
          </a:xfrm>
          <a:prstGeom prst="roundRect">
            <a:avLst/>
          </a:prstGeom>
          <a:solidFill>
            <a:srgbClr val="FF0000"/>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chemeClr val="bg1"/>
                </a:solidFill>
                <a:effectLst>
                  <a:outerShdw blurRad="38100" dist="38100" dir="2700000" algn="tl">
                    <a:srgbClr val="000000">
                      <a:alpha val="43137"/>
                    </a:srgbClr>
                  </a:outerShdw>
                </a:effectLst>
                <a:latin typeface="Candara" panose="020E0502030303020204" pitchFamily="34" charset="0"/>
                <a:cs typeface="Times New Roman" pitchFamily="18" charset="0"/>
              </a:rPr>
              <a:t>Believe</a:t>
            </a:r>
          </a:p>
          <a:p>
            <a:pPr algn="ctr"/>
            <a:r>
              <a:rPr lang="en-US" sz="2700" b="1" i="1" dirty="0">
                <a:solidFill>
                  <a:srgbClr val="FFFF00"/>
                </a:solidFill>
                <a:effectLst>
                  <a:outerShdw blurRad="38100" dist="38100" dir="2700000" algn="tl">
                    <a:srgbClr val="000000">
                      <a:alpha val="43137"/>
                    </a:srgbClr>
                  </a:outerShdw>
                </a:effectLst>
                <a:latin typeface="Candara" panose="020E0502030303020204" pitchFamily="34" charset="0"/>
                <a:cs typeface="Times New Roman" pitchFamily="18" charset="0"/>
              </a:rPr>
              <a:t>IN</a:t>
            </a:r>
          </a:p>
          <a:p>
            <a:pPr algn="ctr"/>
            <a:r>
              <a:rPr lang="en-US" sz="2700" b="1" dirty="0">
                <a:solidFill>
                  <a:schemeClr val="bg1"/>
                </a:solidFill>
                <a:effectLst>
                  <a:outerShdw blurRad="38100" dist="38100" dir="2700000" algn="tl">
                    <a:srgbClr val="000000">
                      <a:alpha val="43137"/>
                    </a:srgbClr>
                  </a:outerShdw>
                </a:effectLst>
                <a:latin typeface="Candara" panose="020E0502030303020204" pitchFamily="34" charset="0"/>
                <a:cs typeface="Times New Roman" pitchFamily="18" charset="0"/>
              </a:rPr>
              <a:t>God</a:t>
            </a:r>
          </a:p>
        </p:txBody>
      </p:sp>
      <p:sp>
        <p:nvSpPr>
          <p:cNvPr id="10" name="Rounded Rectangle 9"/>
          <p:cNvSpPr/>
          <p:nvPr/>
        </p:nvSpPr>
        <p:spPr>
          <a:xfrm>
            <a:off x="5591422" y="3790699"/>
            <a:ext cx="1885950" cy="1315414"/>
          </a:xfrm>
          <a:prstGeom prst="roundRect">
            <a:avLst/>
          </a:prstGeom>
          <a:solidFill>
            <a:schemeClr val="accent2"/>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solidFill>
                  <a:schemeClr val="bg1"/>
                </a:solidFill>
                <a:effectLst>
                  <a:outerShdw blurRad="38100" dist="38100" dir="2700000" algn="tl">
                    <a:srgbClr val="000000">
                      <a:alpha val="43137"/>
                    </a:srgbClr>
                  </a:outerShdw>
                </a:effectLst>
                <a:latin typeface="Candara" panose="020E0502030303020204" pitchFamily="34" charset="0"/>
                <a:cs typeface="Times New Roman" pitchFamily="18" charset="0"/>
              </a:rPr>
              <a:t>Believe</a:t>
            </a:r>
          </a:p>
          <a:p>
            <a:pPr algn="ctr"/>
            <a:r>
              <a:rPr lang="en-US" sz="2700" b="1" i="1" dirty="0">
                <a:solidFill>
                  <a:srgbClr val="FFFF00"/>
                </a:solidFill>
                <a:effectLst>
                  <a:outerShdw blurRad="38100" dist="38100" dir="2700000" algn="tl">
                    <a:srgbClr val="000000">
                      <a:alpha val="43137"/>
                    </a:srgbClr>
                  </a:outerShdw>
                </a:effectLst>
                <a:latin typeface="Candara" panose="020E0502030303020204" pitchFamily="34" charset="0"/>
                <a:cs typeface="Times New Roman" pitchFamily="18" charset="0"/>
              </a:rPr>
              <a:t>God</a:t>
            </a:r>
          </a:p>
        </p:txBody>
      </p:sp>
      <p:sp>
        <p:nvSpPr>
          <p:cNvPr id="15" name="Left-Right Arrow Callout 14"/>
          <p:cNvSpPr/>
          <p:nvPr/>
        </p:nvSpPr>
        <p:spPr>
          <a:xfrm>
            <a:off x="3451620" y="3809202"/>
            <a:ext cx="2160392" cy="1158182"/>
          </a:xfrm>
          <a:prstGeom prst="leftRightArrowCallout">
            <a:avLst>
              <a:gd name="adj1" fmla="val 19754"/>
              <a:gd name="adj2" fmla="val 25000"/>
              <a:gd name="adj3" fmla="val 19118"/>
              <a:gd name="adj4" fmla="val 67054"/>
            </a:avLst>
          </a:prstGeom>
          <a:solidFill>
            <a:schemeClr val="bg1">
              <a:lumMod val="50000"/>
            </a:schemeClr>
          </a:solidFill>
          <a:ln>
            <a:solidFill>
              <a:schemeClr val="bg1"/>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a:solidFill>
                  <a:schemeClr val="bg1"/>
                </a:solidFill>
                <a:latin typeface="Candara" panose="020E0502030303020204" pitchFamily="34" charset="0"/>
                <a:cs typeface="Times New Roman" pitchFamily="18" charset="0"/>
              </a:rPr>
              <a:t>Not</a:t>
            </a:r>
          </a:p>
          <a:p>
            <a:pPr algn="ctr"/>
            <a:r>
              <a:rPr lang="en-US" sz="2100" b="1" dirty="0">
                <a:solidFill>
                  <a:schemeClr val="bg1"/>
                </a:solidFill>
                <a:latin typeface="Candara" panose="020E0502030303020204" pitchFamily="34" charset="0"/>
                <a:cs typeface="Times New Roman" pitchFamily="18" charset="0"/>
              </a:rPr>
              <a:t>The</a:t>
            </a:r>
          </a:p>
          <a:p>
            <a:pPr algn="ctr"/>
            <a:r>
              <a:rPr lang="en-US" sz="2100" b="1" dirty="0">
                <a:solidFill>
                  <a:schemeClr val="bg1"/>
                </a:solidFill>
                <a:latin typeface="Candara" panose="020E0502030303020204" pitchFamily="34" charset="0"/>
                <a:cs typeface="Times New Roman" pitchFamily="18" charset="0"/>
              </a:rPr>
              <a:t>Sam</a:t>
            </a:r>
            <a:r>
              <a:rPr lang="en-US" sz="2100" b="1" dirty="0">
                <a:solidFill>
                  <a:schemeClr val="bg1"/>
                </a:solidFill>
                <a:latin typeface="Times New Roman" pitchFamily="18" charset="0"/>
                <a:cs typeface="Times New Roman" pitchFamily="18" charset="0"/>
              </a:rPr>
              <a:t>e</a:t>
            </a:r>
          </a:p>
        </p:txBody>
      </p:sp>
      <p:sp>
        <p:nvSpPr>
          <p:cNvPr id="17" name="Arrow: Up-Down 16">
            <a:extLst>
              <a:ext uri="{FF2B5EF4-FFF2-40B4-BE49-F238E27FC236}">
                <a16:creationId xmlns:a16="http://schemas.microsoft.com/office/drawing/2014/main" id="{4140D9AC-E767-483C-BC49-6CB67B740EC3}"/>
              </a:ext>
            </a:extLst>
          </p:cNvPr>
          <p:cNvSpPr/>
          <p:nvPr/>
        </p:nvSpPr>
        <p:spPr>
          <a:xfrm>
            <a:off x="2410985" y="2667586"/>
            <a:ext cx="249971" cy="1141616"/>
          </a:xfrm>
          <a:prstGeom prst="upDownArrow">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Up-Down 17">
            <a:extLst>
              <a:ext uri="{FF2B5EF4-FFF2-40B4-BE49-F238E27FC236}">
                <a16:creationId xmlns:a16="http://schemas.microsoft.com/office/drawing/2014/main" id="{2E293F55-8D03-7FDE-561C-02790804849A}"/>
              </a:ext>
            </a:extLst>
          </p:cNvPr>
          <p:cNvSpPr/>
          <p:nvPr/>
        </p:nvSpPr>
        <p:spPr>
          <a:xfrm>
            <a:off x="6358060" y="3154989"/>
            <a:ext cx="249971" cy="600074"/>
          </a:xfrm>
          <a:prstGeom prst="upDownArrow">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itle 1">
            <a:extLst>
              <a:ext uri="{FF2B5EF4-FFF2-40B4-BE49-F238E27FC236}">
                <a16:creationId xmlns:a16="http://schemas.microsoft.com/office/drawing/2014/main" id="{CCFF199E-12F9-F806-8BDE-1CE74155112A}"/>
              </a:ext>
            </a:extLst>
          </p:cNvPr>
          <p:cNvSpPr txBox="1">
            <a:spLocks/>
          </p:cNvSpPr>
          <p:nvPr/>
        </p:nvSpPr>
        <p:spPr>
          <a:xfrm>
            <a:off x="763392" y="360220"/>
            <a:ext cx="7543800" cy="685800"/>
          </a:xfrm>
          <a:prstGeom prst="rect">
            <a:avLst/>
          </a:prstGeom>
        </p:spPr>
        <p:txBody>
          <a:bodyPr anchor="t">
            <a:no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en-US" sz="4400" b="1" dirty="0">
                <a:latin typeface="Candara" panose="020E0502030303020204" pitchFamily="34" charset="0"/>
              </a:rPr>
              <a:t>Hebrews 11:6</a:t>
            </a:r>
          </a:p>
        </p:txBody>
      </p:sp>
      <p:sp>
        <p:nvSpPr>
          <p:cNvPr id="20" name="TextBox 19">
            <a:extLst>
              <a:ext uri="{FF2B5EF4-FFF2-40B4-BE49-F238E27FC236}">
                <a16:creationId xmlns:a16="http://schemas.microsoft.com/office/drawing/2014/main" id="{79F565FA-B11C-31E8-7516-34FAB2FEE503}"/>
              </a:ext>
            </a:extLst>
          </p:cNvPr>
          <p:cNvSpPr txBox="1"/>
          <p:nvPr/>
        </p:nvSpPr>
        <p:spPr>
          <a:xfrm>
            <a:off x="880540" y="5244275"/>
            <a:ext cx="7382919" cy="1329210"/>
          </a:xfrm>
          <a:prstGeom prst="rect">
            <a:avLst/>
          </a:prstGeom>
          <a:solidFill>
            <a:schemeClr val="tx2">
              <a:lumMod val="20000"/>
              <a:lumOff val="80000"/>
            </a:schemeClr>
          </a:solidFill>
          <a:effectLst>
            <a:outerShdw blurRad="279400" dist="152400" dir="2700000" algn="tl" rotWithShape="0">
              <a:prstClr val="black">
                <a:alpha val="40000"/>
              </a:prstClr>
            </a:outerShdw>
          </a:effectLst>
        </p:spPr>
        <p:txBody>
          <a:bodyPr wrap="square" rtlCol="0">
            <a:spAutoFit/>
          </a:bodyPr>
          <a:lstStyle/>
          <a:p>
            <a:pPr>
              <a:lnSpc>
                <a:spcPts val="3200"/>
              </a:lnSpc>
            </a:pPr>
            <a:r>
              <a:rPr lang="en-US" sz="3200" b="1" i="1" dirty="0">
                <a:latin typeface="Candara" panose="020E0502030303020204" pitchFamily="34" charset="0"/>
              </a:rPr>
              <a:t>“You </a:t>
            </a:r>
            <a:r>
              <a:rPr lang="en-US" sz="3200" b="1" i="1" dirty="0">
                <a:solidFill>
                  <a:srgbClr val="FF0000"/>
                </a:solidFill>
                <a:latin typeface="Candara" panose="020E0502030303020204" pitchFamily="34" charset="0"/>
              </a:rPr>
              <a:t>believe</a:t>
            </a:r>
            <a:r>
              <a:rPr lang="en-US" sz="3200" b="1" i="1" dirty="0">
                <a:latin typeface="Candara" panose="020E0502030303020204" pitchFamily="34" charset="0"/>
              </a:rPr>
              <a:t> that there is one God. You do well. Even the demons </a:t>
            </a:r>
            <a:r>
              <a:rPr lang="en-US" sz="3200" b="1" i="1" dirty="0">
                <a:solidFill>
                  <a:srgbClr val="FF0000"/>
                </a:solidFill>
                <a:latin typeface="Candara" panose="020E0502030303020204" pitchFamily="34" charset="0"/>
              </a:rPr>
              <a:t>believe</a:t>
            </a:r>
            <a:r>
              <a:rPr lang="en-US" sz="3200" b="1" i="1" dirty="0">
                <a:latin typeface="Candara" panose="020E0502030303020204" pitchFamily="34" charset="0"/>
              </a:rPr>
              <a:t>--and tremble!” </a:t>
            </a:r>
            <a:r>
              <a:rPr lang="en-US" sz="3200" i="1" dirty="0">
                <a:latin typeface="Candara" panose="020E0502030303020204" pitchFamily="34" charset="0"/>
              </a:rPr>
              <a:t>– James 2:19, NKJV</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6" presetClass="entr" presetSubtype="42"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arn(outHorizontal)">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randombar(horizontal)">
                                      <p:cBhvr>
                                        <p:cTn id="15" dur="500"/>
                                        <p:tgtEl>
                                          <p:spTgt spid="10"/>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barn(outHorizontal)">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p:cTn id="23" dur="1000" fill="hold"/>
                                        <p:tgtEl>
                                          <p:spTgt spid="15"/>
                                        </p:tgtEl>
                                        <p:attrNameLst>
                                          <p:attrName>ppt_w</p:attrName>
                                        </p:attrNameLst>
                                      </p:cBhvr>
                                      <p:tavLst>
                                        <p:tav tm="0">
                                          <p:val>
                                            <p:fltVal val="0"/>
                                          </p:val>
                                        </p:tav>
                                        <p:tav tm="100000">
                                          <p:val>
                                            <p:strVal val="#ppt_w"/>
                                          </p:val>
                                        </p:tav>
                                      </p:tavLst>
                                    </p:anim>
                                    <p:anim calcmode="lin" valueType="num">
                                      <p:cBhvr>
                                        <p:cTn id="24" dur="1000" fill="hold"/>
                                        <p:tgtEl>
                                          <p:spTgt spid="15"/>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37"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barn(outVertical)">
                                      <p:cBhvr>
                                        <p:cTn id="29"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5" grpId="0" animBg="1"/>
      <p:bldP spid="17" grpId="0" animBg="1"/>
      <p:bldP spid="18"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7F8D4F7-3F72-4748-87FE-2943CB5881D5}" type="slidenum">
              <a:rPr lang="en-US" smtClean="0"/>
              <a:t>6</a:t>
            </a:fld>
            <a:endParaRPr lang="en-US"/>
          </a:p>
        </p:txBody>
      </p:sp>
      <p:sp>
        <p:nvSpPr>
          <p:cNvPr id="10" name="Title 1">
            <a:extLst>
              <a:ext uri="{FF2B5EF4-FFF2-40B4-BE49-F238E27FC236}">
                <a16:creationId xmlns:a16="http://schemas.microsoft.com/office/drawing/2014/main" id="{AFCC29B4-3343-F731-827E-A0B851CE3B2F}"/>
              </a:ext>
            </a:extLst>
          </p:cNvPr>
          <p:cNvSpPr>
            <a:spLocks noGrp="1"/>
          </p:cNvSpPr>
          <p:nvPr>
            <p:ph type="title"/>
          </p:nvPr>
        </p:nvSpPr>
        <p:spPr>
          <a:xfrm>
            <a:off x="876300" y="2133600"/>
            <a:ext cx="7391400" cy="2667000"/>
          </a:xfrm>
          <a:solidFill>
            <a:schemeClr val="bg2"/>
          </a:solidFill>
        </p:spPr>
        <p:txBody>
          <a:bodyPr>
            <a:noAutofit/>
          </a:bodyPr>
          <a:lstStyle/>
          <a:p>
            <a:pPr algn="ctr"/>
            <a:r>
              <a:rPr lang="en-US" sz="6000" b="1" dirty="0">
                <a:latin typeface="Candara" panose="020E0502030303020204" pitchFamily="34" charset="0"/>
              </a:rPr>
              <a:t>If We Ask, Seek, and Knock, God Will Bless Us</a:t>
            </a:r>
          </a:p>
        </p:txBody>
      </p:sp>
    </p:spTree>
    <p:extLst>
      <p:ext uri="{BB962C8B-B14F-4D97-AF65-F5344CB8AC3E}">
        <p14:creationId xmlns:p14="http://schemas.microsoft.com/office/powerpoint/2010/main" val="1197827900"/>
      </p:ext>
    </p:extLst>
  </p:cSld>
  <p:clrMapOvr>
    <a:masterClrMapping/>
  </p:clrMapOvr>
  <p:transition spd="slow">
    <p:circl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391" y="360220"/>
            <a:ext cx="7939283" cy="685800"/>
          </a:xfrm>
        </p:spPr>
        <p:txBody>
          <a:bodyPr anchor="t">
            <a:noAutofit/>
          </a:bodyPr>
          <a:lstStyle/>
          <a:p>
            <a:r>
              <a:rPr lang="en-US" sz="4400" b="1" dirty="0">
                <a:latin typeface="Candara" panose="020E0502030303020204" pitchFamily="34" charset="0"/>
              </a:rPr>
              <a:t>If we </a:t>
            </a:r>
            <a:r>
              <a:rPr lang="en-US" sz="4400" b="1" i="1" u="sng" dirty="0">
                <a:latin typeface="Candara" panose="020E0502030303020204" pitchFamily="34" charset="0"/>
              </a:rPr>
              <a:t>ask</a:t>
            </a:r>
            <a:r>
              <a:rPr lang="en-US" sz="4400" b="1" dirty="0">
                <a:latin typeface="Candara" panose="020E0502030303020204" pitchFamily="34" charset="0"/>
              </a:rPr>
              <a:t>, it will be </a:t>
            </a:r>
            <a:r>
              <a:rPr lang="en-US" sz="4400" b="1" i="1" u="sng" dirty="0">
                <a:latin typeface="Candara" panose="020E0502030303020204" pitchFamily="34" charset="0"/>
              </a:rPr>
              <a:t>given</a:t>
            </a:r>
          </a:p>
        </p:txBody>
      </p:sp>
      <p:sp>
        <p:nvSpPr>
          <p:cNvPr id="3" name="Content Placeholder 2"/>
          <p:cNvSpPr>
            <a:spLocks noGrp="1"/>
          </p:cNvSpPr>
          <p:nvPr>
            <p:ph idx="1"/>
          </p:nvPr>
        </p:nvSpPr>
        <p:spPr>
          <a:xfrm>
            <a:off x="932032" y="1228363"/>
            <a:ext cx="7907168" cy="5497558"/>
          </a:xfrm>
        </p:spPr>
        <p:txBody>
          <a:bodyPr>
            <a:normAutofit/>
          </a:bodyPr>
          <a:lstStyle/>
          <a:p>
            <a:pPr marL="365760" indent="-274320">
              <a:spcBef>
                <a:spcPts val="0"/>
              </a:spcBef>
              <a:spcAft>
                <a:spcPts val="0"/>
              </a:spcAft>
              <a:buFont typeface="Wingdings" panose="05000000000000000000" pitchFamily="2" charset="2"/>
              <a:buChar char="§"/>
            </a:pPr>
            <a:r>
              <a:rPr lang="en-US" sz="3600" dirty="0">
                <a:latin typeface="Candara" panose="020E0502030303020204" pitchFamily="34" charset="0"/>
              </a:rPr>
              <a:t>If According to His Will, He Hears Us</a:t>
            </a:r>
          </a:p>
          <a:p>
            <a:pPr marL="548640" lvl="1" indent="-274320">
              <a:spcBef>
                <a:spcPts val="0"/>
              </a:spcBef>
              <a:buFont typeface="Wingdings" panose="05000000000000000000" pitchFamily="2" charset="2"/>
              <a:buChar char="§"/>
            </a:pPr>
            <a:r>
              <a:rPr lang="en-US" sz="3200" b="0" i="1" dirty="0">
                <a:latin typeface="Candara" panose="020E0502030303020204" pitchFamily="34" charset="0"/>
              </a:rPr>
              <a:t>1 John 5:14-15</a:t>
            </a:r>
          </a:p>
          <a:p>
            <a:pPr marL="365760" indent="-274320">
              <a:spcBef>
                <a:spcPts val="1200"/>
              </a:spcBef>
              <a:buFont typeface="Wingdings" panose="05000000000000000000" pitchFamily="2" charset="2"/>
              <a:buChar char="§"/>
            </a:pPr>
            <a:r>
              <a:rPr lang="en-US" sz="3600" dirty="0">
                <a:latin typeface="Candara" panose="020E0502030303020204" pitchFamily="34" charset="0"/>
              </a:rPr>
              <a:t>For Wisdom </a:t>
            </a:r>
            <a:r>
              <a:rPr lang="en-US" sz="3600" b="0" i="1" dirty="0">
                <a:latin typeface="Candara" panose="020E0502030303020204" pitchFamily="34" charset="0"/>
              </a:rPr>
              <a:t>– James 1:2-5</a:t>
            </a:r>
          </a:p>
          <a:p>
            <a:pPr marL="365760" indent="-274320">
              <a:spcBef>
                <a:spcPts val="1200"/>
              </a:spcBef>
              <a:buFont typeface="Wingdings" panose="05000000000000000000" pitchFamily="2" charset="2"/>
              <a:buChar char="§"/>
            </a:pPr>
            <a:r>
              <a:rPr lang="en-US" sz="3600" dirty="0">
                <a:latin typeface="Candara" panose="020E0502030303020204" pitchFamily="34" charset="0"/>
              </a:rPr>
              <a:t>In Faith </a:t>
            </a:r>
            <a:r>
              <a:rPr lang="en-US" sz="3600" b="0" i="1" dirty="0">
                <a:latin typeface="Candara" panose="020E0502030303020204" pitchFamily="34" charset="0"/>
              </a:rPr>
              <a:t>– James 1:6-8</a:t>
            </a:r>
          </a:p>
          <a:p>
            <a:pPr marL="365760" indent="-274320">
              <a:spcBef>
                <a:spcPts val="1200"/>
              </a:spcBef>
              <a:buFont typeface="Wingdings" panose="05000000000000000000" pitchFamily="2" charset="2"/>
              <a:buChar char="§"/>
            </a:pPr>
            <a:r>
              <a:rPr lang="en-US" sz="3600" dirty="0">
                <a:latin typeface="Candara" panose="020E0502030303020204" pitchFamily="34" charset="0"/>
              </a:rPr>
              <a:t>For Help When In Need? </a:t>
            </a:r>
            <a:r>
              <a:rPr lang="en-US" sz="3600" b="0" i="1" dirty="0">
                <a:latin typeface="Candara" panose="020E0502030303020204" pitchFamily="34" charset="0"/>
              </a:rPr>
              <a:t>– Heb. 4:15-16</a:t>
            </a:r>
          </a:p>
          <a:p>
            <a:pPr marL="365760" indent="-274320">
              <a:spcBef>
                <a:spcPts val="1200"/>
              </a:spcBef>
              <a:buFont typeface="Wingdings" panose="05000000000000000000" pitchFamily="2" charset="2"/>
              <a:buChar char="§"/>
            </a:pPr>
            <a:r>
              <a:rPr lang="en-US" sz="3600" dirty="0">
                <a:latin typeface="Candara" panose="020E0502030303020204" pitchFamily="34" charset="0"/>
              </a:rPr>
              <a:t>For Peace </a:t>
            </a:r>
            <a:r>
              <a:rPr lang="en-US" sz="3600" b="0" i="1" dirty="0">
                <a:latin typeface="Candara" panose="020E0502030303020204" pitchFamily="34" charset="0"/>
              </a:rPr>
              <a:t>– Phil. 4:6-7</a:t>
            </a:r>
          </a:p>
        </p:txBody>
      </p:sp>
      <p:sp>
        <p:nvSpPr>
          <p:cNvPr id="5" name="Slide Number Placeholder 4"/>
          <p:cNvSpPr>
            <a:spLocks noGrp="1"/>
          </p:cNvSpPr>
          <p:nvPr>
            <p:ph type="sldNum" sz="quarter" idx="12"/>
          </p:nvPr>
        </p:nvSpPr>
        <p:spPr/>
        <p:txBody>
          <a:bodyPr/>
          <a:lstStyle/>
          <a:p>
            <a:fld id="{97F8D4F7-3F72-4748-87FE-2943CB5881D5}" type="slidenum">
              <a:rPr lang="en-US" smtClean="0"/>
              <a:t>7</a:t>
            </a:fld>
            <a:endParaRPr lang="en-US"/>
          </a:p>
        </p:txBody>
      </p:sp>
      <p:sp>
        <p:nvSpPr>
          <p:cNvPr id="4" name="Rectangle 3">
            <a:extLst>
              <a:ext uri="{FF2B5EF4-FFF2-40B4-BE49-F238E27FC236}">
                <a16:creationId xmlns:a16="http://schemas.microsoft.com/office/drawing/2014/main" id="{FAD54985-44BF-DDB2-6283-1759FA1D0FC2}"/>
              </a:ext>
            </a:extLst>
          </p:cNvPr>
          <p:cNvSpPr/>
          <p:nvPr/>
        </p:nvSpPr>
        <p:spPr>
          <a:xfrm rot="16200000">
            <a:off x="-2445180" y="3215792"/>
            <a:ext cx="5702202" cy="861774"/>
          </a:xfrm>
          <a:prstGeom prst="rect">
            <a:avLst/>
          </a:prstGeom>
          <a:noFill/>
        </p:spPr>
        <p:txBody>
          <a:bodyPr wrap="none" lIns="91440" tIns="45720" rIns="91440" bIns="45720">
            <a:spAutoFit/>
          </a:bodyPr>
          <a:lstStyle/>
          <a:p>
            <a:pPr algn="ctr"/>
            <a:r>
              <a:rPr lang="en-US" sz="5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Ask, Seek, Knock </a:t>
            </a:r>
          </a:p>
        </p:txBody>
      </p:sp>
    </p:spTree>
    <p:extLst>
      <p:ext uri="{BB962C8B-B14F-4D97-AF65-F5344CB8AC3E}">
        <p14:creationId xmlns:p14="http://schemas.microsoft.com/office/powerpoint/2010/main" val="135712068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391" y="360220"/>
            <a:ext cx="7939283" cy="685800"/>
          </a:xfrm>
        </p:spPr>
        <p:txBody>
          <a:bodyPr anchor="t">
            <a:noAutofit/>
          </a:bodyPr>
          <a:lstStyle/>
          <a:p>
            <a:r>
              <a:rPr lang="en-US" sz="4400" b="1" dirty="0">
                <a:latin typeface="Candara" panose="020E0502030303020204" pitchFamily="34" charset="0"/>
              </a:rPr>
              <a:t>If we </a:t>
            </a:r>
            <a:r>
              <a:rPr lang="en-US" sz="4400" b="1" i="1" u="sng" dirty="0">
                <a:latin typeface="Candara" panose="020E0502030303020204" pitchFamily="34" charset="0"/>
              </a:rPr>
              <a:t>Seek</a:t>
            </a:r>
            <a:r>
              <a:rPr lang="en-US" sz="4400" b="1" dirty="0">
                <a:latin typeface="Candara" panose="020E0502030303020204" pitchFamily="34" charset="0"/>
              </a:rPr>
              <a:t>, we will </a:t>
            </a:r>
            <a:r>
              <a:rPr lang="en-US" sz="4400" b="1" i="1" u="sng" dirty="0">
                <a:latin typeface="Candara" panose="020E0502030303020204" pitchFamily="34" charset="0"/>
              </a:rPr>
              <a:t>find</a:t>
            </a:r>
          </a:p>
        </p:txBody>
      </p:sp>
      <p:sp>
        <p:nvSpPr>
          <p:cNvPr id="3" name="Content Placeholder 2"/>
          <p:cNvSpPr>
            <a:spLocks noGrp="1"/>
          </p:cNvSpPr>
          <p:nvPr>
            <p:ph idx="1"/>
          </p:nvPr>
        </p:nvSpPr>
        <p:spPr>
          <a:xfrm>
            <a:off x="932032" y="1228363"/>
            <a:ext cx="7907168" cy="5497558"/>
          </a:xfrm>
        </p:spPr>
        <p:txBody>
          <a:bodyPr>
            <a:normAutofit/>
          </a:bodyPr>
          <a:lstStyle/>
          <a:p>
            <a:pPr marL="365760" indent="-274320">
              <a:spcBef>
                <a:spcPts val="0"/>
              </a:spcBef>
              <a:spcAft>
                <a:spcPts val="0"/>
              </a:spcAft>
              <a:buFont typeface="Wingdings" panose="05000000000000000000" pitchFamily="2" charset="2"/>
              <a:buChar char="§"/>
            </a:pPr>
            <a:r>
              <a:rPr lang="en-US" sz="3600" dirty="0">
                <a:latin typeface="Candara" panose="020E0502030303020204" pitchFamily="34" charset="0"/>
              </a:rPr>
              <a:t>Things Above </a:t>
            </a:r>
            <a:r>
              <a:rPr lang="en-US" sz="3600" b="0" i="1" dirty="0">
                <a:latin typeface="Candara" panose="020E0502030303020204" pitchFamily="34" charset="0"/>
              </a:rPr>
              <a:t>– Col. 3:1</a:t>
            </a:r>
          </a:p>
          <a:p>
            <a:pPr marL="365760" indent="-274320">
              <a:spcBef>
                <a:spcPts val="1200"/>
              </a:spcBef>
              <a:buFont typeface="Wingdings" panose="05000000000000000000" pitchFamily="2" charset="2"/>
              <a:buChar char="§"/>
            </a:pPr>
            <a:r>
              <a:rPr lang="en-US" sz="3600" dirty="0">
                <a:latin typeface="Candara" panose="020E0502030303020204" pitchFamily="34" charset="0"/>
              </a:rPr>
              <a:t>God </a:t>
            </a:r>
            <a:r>
              <a:rPr lang="en-US" sz="3600" b="0" i="1" dirty="0">
                <a:latin typeface="Candara" panose="020E0502030303020204" pitchFamily="34" charset="0"/>
              </a:rPr>
              <a:t>– Heb. 11:6; cf. Acts 17:24-28</a:t>
            </a:r>
          </a:p>
          <a:p>
            <a:pPr marL="365760" indent="-274320">
              <a:spcBef>
                <a:spcPts val="1200"/>
              </a:spcBef>
              <a:buFont typeface="Wingdings" panose="05000000000000000000" pitchFamily="2" charset="2"/>
              <a:buChar char="§"/>
            </a:pPr>
            <a:r>
              <a:rPr lang="en-US" sz="3600" dirty="0">
                <a:latin typeface="Candara" panose="020E0502030303020204" pitchFamily="34" charset="0"/>
              </a:rPr>
              <a:t>The Kingdom and Truth </a:t>
            </a:r>
            <a:r>
              <a:rPr lang="en-US" sz="3600" b="0" i="1" dirty="0">
                <a:latin typeface="Candara" panose="020E0502030303020204" pitchFamily="34" charset="0"/>
              </a:rPr>
              <a:t>– Matt. 6:33</a:t>
            </a:r>
          </a:p>
          <a:p>
            <a:pPr marL="365760" indent="-274320">
              <a:spcBef>
                <a:spcPts val="1200"/>
              </a:spcBef>
              <a:buFont typeface="Wingdings" panose="05000000000000000000" pitchFamily="2" charset="2"/>
              <a:buChar char="§"/>
            </a:pPr>
            <a:r>
              <a:rPr lang="en-US" sz="3600" dirty="0">
                <a:latin typeface="Candara" panose="020E0502030303020204" pitchFamily="34" charset="0"/>
              </a:rPr>
              <a:t>Heaven </a:t>
            </a:r>
            <a:r>
              <a:rPr lang="en-US" sz="3600" b="0" i="1" dirty="0">
                <a:latin typeface="Candara" panose="020E0502030303020204" pitchFamily="34" charset="0"/>
              </a:rPr>
              <a:t>– Heb. 11:14-16</a:t>
            </a:r>
          </a:p>
          <a:p>
            <a:pPr marL="365760" indent="-274320">
              <a:spcBef>
                <a:spcPts val="1200"/>
              </a:spcBef>
              <a:spcAft>
                <a:spcPts val="0"/>
              </a:spcAft>
              <a:buFont typeface="Wingdings" panose="05000000000000000000" pitchFamily="2" charset="2"/>
              <a:buChar char="§"/>
            </a:pPr>
            <a:r>
              <a:rPr lang="en-US" sz="3600" dirty="0">
                <a:latin typeface="Candara" panose="020E0502030303020204" pitchFamily="34" charset="0"/>
              </a:rPr>
              <a:t>Glory, Honor and Immortality</a:t>
            </a:r>
          </a:p>
          <a:p>
            <a:pPr marL="548640" indent="-274320">
              <a:spcBef>
                <a:spcPts val="0"/>
              </a:spcBef>
              <a:spcAft>
                <a:spcPts val="0"/>
              </a:spcAft>
              <a:buFont typeface="Wingdings" panose="05000000000000000000" pitchFamily="2" charset="2"/>
              <a:buChar char="§"/>
            </a:pPr>
            <a:r>
              <a:rPr lang="en-US" sz="3200" b="0" i="1" dirty="0">
                <a:latin typeface="Candara" panose="020E0502030303020204" pitchFamily="34" charset="0"/>
              </a:rPr>
              <a:t>Rom. 2:6, 7</a:t>
            </a:r>
          </a:p>
        </p:txBody>
      </p:sp>
      <p:sp>
        <p:nvSpPr>
          <p:cNvPr id="5" name="Slide Number Placeholder 4"/>
          <p:cNvSpPr>
            <a:spLocks noGrp="1"/>
          </p:cNvSpPr>
          <p:nvPr>
            <p:ph type="sldNum" sz="quarter" idx="12"/>
          </p:nvPr>
        </p:nvSpPr>
        <p:spPr/>
        <p:txBody>
          <a:bodyPr/>
          <a:lstStyle/>
          <a:p>
            <a:fld id="{97F8D4F7-3F72-4748-87FE-2943CB5881D5}" type="slidenum">
              <a:rPr lang="en-US" smtClean="0"/>
              <a:t>8</a:t>
            </a:fld>
            <a:endParaRPr lang="en-US"/>
          </a:p>
        </p:txBody>
      </p:sp>
      <p:sp>
        <p:nvSpPr>
          <p:cNvPr id="4" name="Rectangle 3">
            <a:extLst>
              <a:ext uri="{FF2B5EF4-FFF2-40B4-BE49-F238E27FC236}">
                <a16:creationId xmlns:a16="http://schemas.microsoft.com/office/drawing/2014/main" id="{FAD54985-44BF-DDB2-6283-1759FA1D0FC2}"/>
              </a:ext>
            </a:extLst>
          </p:cNvPr>
          <p:cNvSpPr/>
          <p:nvPr/>
        </p:nvSpPr>
        <p:spPr>
          <a:xfrm rot="16200000">
            <a:off x="-2445180" y="3215792"/>
            <a:ext cx="5702202" cy="861774"/>
          </a:xfrm>
          <a:prstGeom prst="rect">
            <a:avLst/>
          </a:prstGeom>
          <a:noFill/>
        </p:spPr>
        <p:txBody>
          <a:bodyPr wrap="none" lIns="91440" tIns="45720" rIns="91440" bIns="45720">
            <a:spAutoFit/>
          </a:bodyPr>
          <a:lstStyle/>
          <a:p>
            <a:pPr algn="ctr"/>
            <a:r>
              <a:rPr lang="en-US" sz="5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Ask, Seek, Knock </a:t>
            </a:r>
          </a:p>
        </p:txBody>
      </p:sp>
    </p:spTree>
    <p:extLst>
      <p:ext uri="{BB962C8B-B14F-4D97-AF65-F5344CB8AC3E}">
        <p14:creationId xmlns:p14="http://schemas.microsoft.com/office/powerpoint/2010/main" val="58867071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3391" y="360220"/>
            <a:ext cx="8304409" cy="685800"/>
          </a:xfrm>
        </p:spPr>
        <p:txBody>
          <a:bodyPr anchor="t">
            <a:noAutofit/>
          </a:bodyPr>
          <a:lstStyle/>
          <a:p>
            <a:r>
              <a:rPr lang="en-US" sz="4400" b="1" dirty="0">
                <a:latin typeface="Candara" panose="020E0502030303020204" pitchFamily="34" charset="0"/>
              </a:rPr>
              <a:t>If we </a:t>
            </a:r>
            <a:r>
              <a:rPr lang="en-US" sz="4400" b="1" i="1" u="sng" dirty="0">
                <a:latin typeface="Candara" panose="020E0502030303020204" pitchFamily="34" charset="0"/>
              </a:rPr>
              <a:t>KNOCK</a:t>
            </a:r>
            <a:r>
              <a:rPr lang="en-US" sz="4400" b="1" dirty="0">
                <a:latin typeface="Candara" panose="020E0502030303020204" pitchFamily="34" charset="0"/>
              </a:rPr>
              <a:t>, it will be </a:t>
            </a:r>
            <a:r>
              <a:rPr lang="en-US" sz="4400" b="1" i="1" u="sng" dirty="0">
                <a:latin typeface="Candara" panose="020E0502030303020204" pitchFamily="34" charset="0"/>
              </a:rPr>
              <a:t>opened</a:t>
            </a:r>
            <a:r>
              <a:rPr lang="en-US" sz="4400" b="1" dirty="0">
                <a:latin typeface="Candara" panose="020E0502030303020204" pitchFamily="34" charset="0"/>
              </a:rPr>
              <a:t> </a:t>
            </a:r>
          </a:p>
        </p:txBody>
      </p:sp>
      <p:sp>
        <p:nvSpPr>
          <p:cNvPr id="3" name="Content Placeholder 2"/>
          <p:cNvSpPr>
            <a:spLocks noGrp="1"/>
          </p:cNvSpPr>
          <p:nvPr>
            <p:ph idx="1"/>
          </p:nvPr>
        </p:nvSpPr>
        <p:spPr>
          <a:xfrm>
            <a:off x="932032" y="1228363"/>
            <a:ext cx="7907168" cy="5497558"/>
          </a:xfrm>
        </p:spPr>
        <p:txBody>
          <a:bodyPr>
            <a:normAutofit/>
          </a:bodyPr>
          <a:lstStyle/>
          <a:p>
            <a:pPr marL="365760" indent="-274320">
              <a:spcBef>
                <a:spcPts val="0"/>
              </a:spcBef>
              <a:spcAft>
                <a:spcPts val="0"/>
              </a:spcAft>
              <a:buFont typeface="Wingdings" panose="05000000000000000000" pitchFamily="2" charset="2"/>
              <a:buChar char="§"/>
            </a:pPr>
            <a:r>
              <a:rPr lang="en-US" sz="3600" dirty="0">
                <a:latin typeface="Candara" panose="020E0502030303020204" pitchFamily="34" charset="0"/>
              </a:rPr>
              <a:t>Entrance Into The Sheepfold</a:t>
            </a:r>
          </a:p>
          <a:p>
            <a:pPr marL="548640" indent="-274320">
              <a:spcBef>
                <a:spcPts val="0"/>
              </a:spcBef>
              <a:spcAft>
                <a:spcPts val="0"/>
              </a:spcAft>
              <a:buFont typeface="Wingdings" panose="05000000000000000000" pitchFamily="2" charset="2"/>
              <a:buChar char="§"/>
            </a:pPr>
            <a:r>
              <a:rPr lang="en-US" sz="3200" b="0" i="1" dirty="0">
                <a:latin typeface="Candara" panose="020E0502030303020204" pitchFamily="34" charset="0"/>
              </a:rPr>
              <a:t>John 10:1, 7-9; 14:6</a:t>
            </a:r>
          </a:p>
          <a:p>
            <a:pPr marL="365760" indent="-274320">
              <a:spcBef>
                <a:spcPts val="1200"/>
              </a:spcBef>
              <a:buFont typeface="Wingdings" panose="05000000000000000000" pitchFamily="2" charset="2"/>
              <a:buChar char="§"/>
            </a:pPr>
            <a:r>
              <a:rPr lang="en-US" sz="3600" dirty="0">
                <a:latin typeface="Candara" panose="020E0502030303020204" pitchFamily="34" charset="0"/>
              </a:rPr>
              <a:t>The Door Of Faith </a:t>
            </a:r>
            <a:r>
              <a:rPr lang="en-US" sz="3600" b="0" i="1" dirty="0">
                <a:latin typeface="Candara" panose="020E0502030303020204" pitchFamily="34" charset="0"/>
              </a:rPr>
              <a:t>– Acts 14:27</a:t>
            </a:r>
          </a:p>
          <a:p>
            <a:pPr marL="365760" indent="-274320">
              <a:spcBef>
                <a:spcPts val="1200"/>
              </a:spcBef>
              <a:spcAft>
                <a:spcPts val="0"/>
              </a:spcAft>
              <a:buFont typeface="Wingdings" panose="05000000000000000000" pitchFamily="2" charset="2"/>
              <a:buChar char="§"/>
            </a:pPr>
            <a:r>
              <a:rPr lang="en-US" sz="3600" dirty="0">
                <a:latin typeface="Candara" panose="020E0502030303020204" pitchFamily="34" charset="0"/>
              </a:rPr>
              <a:t>Opportunity </a:t>
            </a:r>
            <a:r>
              <a:rPr lang="en-US" sz="3600" b="0" i="1" dirty="0">
                <a:latin typeface="Candara" panose="020E0502030303020204" pitchFamily="34" charset="0"/>
              </a:rPr>
              <a:t>– 1 Cor. 16:9; Col. 4:3</a:t>
            </a:r>
          </a:p>
          <a:p>
            <a:pPr marL="548640" lvl="1" indent="-274320">
              <a:spcBef>
                <a:spcPts val="0"/>
              </a:spcBef>
              <a:buFont typeface="Wingdings" panose="05000000000000000000" pitchFamily="2" charset="2"/>
              <a:buChar char="§"/>
            </a:pPr>
            <a:r>
              <a:rPr lang="en-US" sz="3200" i="1" dirty="0">
                <a:latin typeface="Candara" panose="020E0502030303020204" pitchFamily="34" charset="0"/>
              </a:rPr>
              <a:t>Rev. 3:7-8</a:t>
            </a:r>
            <a:endParaRPr lang="en-US" sz="3200" b="0" i="1" dirty="0">
              <a:latin typeface="Candara" panose="020E0502030303020204" pitchFamily="34" charset="0"/>
            </a:endParaRPr>
          </a:p>
        </p:txBody>
      </p:sp>
      <p:sp>
        <p:nvSpPr>
          <p:cNvPr id="5" name="Slide Number Placeholder 4"/>
          <p:cNvSpPr>
            <a:spLocks noGrp="1"/>
          </p:cNvSpPr>
          <p:nvPr>
            <p:ph type="sldNum" sz="quarter" idx="12"/>
          </p:nvPr>
        </p:nvSpPr>
        <p:spPr/>
        <p:txBody>
          <a:bodyPr/>
          <a:lstStyle/>
          <a:p>
            <a:fld id="{97F8D4F7-3F72-4748-87FE-2943CB5881D5}" type="slidenum">
              <a:rPr lang="en-US" smtClean="0"/>
              <a:t>9</a:t>
            </a:fld>
            <a:endParaRPr lang="en-US"/>
          </a:p>
        </p:txBody>
      </p:sp>
      <p:sp>
        <p:nvSpPr>
          <p:cNvPr id="4" name="Rectangle 3">
            <a:extLst>
              <a:ext uri="{FF2B5EF4-FFF2-40B4-BE49-F238E27FC236}">
                <a16:creationId xmlns:a16="http://schemas.microsoft.com/office/drawing/2014/main" id="{FAD54985-44BF-DDB2-6283-1759FA1D0FC2}"/>
              </a:ext>
            </a:extLst>
          </p:cNvPr>
          <p:cNvSpPr/>
          <p:nvPr/>
        </p:nvSpPr>
        <p:spPr>
          <a:xfrm rot="16200000">
            <a:off x="-2445180" y="3215792"/>
            <a:ext cx="5702202" cy="861774"/>
          </a:xfrm>
          <a:prstGeom prst="rect">
            <a:avLst/>
          </a:prstGeom>
          <a:noFill/>
        </p:spPr>
        <p:txBody>
          <a:bodyPr wrap="none" lIns="91440" tIns="45720" rIns="91440" bIns="45720">
            <a:spAutoFit/>
          </a:bodyPr>
          <a:lstStyle/>
          <a:p>
            <a:pPr algn="ctr"/>
            <a:r>
              <a:rPr lang="en-US" sz="5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Ask, Seek, Knock </a:t>
            </a:r>
          </a:p>
        </p:txBody>
      </p:sp>
    </p:spTree>
    <p:extLst>
      <p:ext uri="{BB962C8B-B14F-4D97-AF65-F5344CB8AC3E}">
        <p14:creationId xmlns:p14="http://schemas.microsoft.com/office/powerpoint/2010/main" val="60545825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Essential</Template>
  <TotalTime>475</TotalTime>
  <Words>3393</Words>
  <Application>Microsoft Office PowerPoint</Application>
  <PresentationFormat>On-screen Show (4:3)</PresentationFormat>
  <Paragraphs>216</Paragraphs>
  <Slides>16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Aptos</vt:lpstr>
      <vt:lpstr>Arial</vt:lpstr>
      <vt:lpstr>Arial Black</vt:lpstr>
      <vt:lpstr>Calibri</vt:lpstr>
      <vt:lpstr>Candara</vt:lpstr>
      <vt:lpstr>Times New Roman</vt:lpstr>
      <vt:lpstr>Wingdings</vt:lpstr>
      <vt:lpstr>Essential</vt:lpstr>
      <vt:lpstr>“Ask, Seek, Knock”</vt:lpstr>
      <vt:lpstr>Matthew 7:7-11</vt:lpstr>
      <vt:lpstr>God’s promises are sure</vt:lpstr>
      <vt:lpstr>Jesus said God will respond</vt:lpstr>
      <vt:lpstr>PowerPoint Presentation</vt:lpstr>
      <vt:lpstr>If We Ask, Seek, and Knock, God Will Bless Us</vt:lpstr>
      <vt:lpstr>If we ask, it will be given</vt:lpstr>
      <vt:lpstr>If we Seek, we will find</vt:lpstr>
      <vt:lpstr>If we KNOCK, it will be opened </vt:lpstr>
      <vt:lpstr>We must take action </vt:lpstr>
      <vt:lpstr>God Will bless us </vt:lpstr>
      <vt:lpstr>God Will bless us </vt:lpstr>
      <vt:lpstr>God Will bless us </vt:lpstr>
      <vt:lpstr>Matthew 7:7-8</vt:lpstr>
      <vt:lpstr>review </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“Ask, Seek, Knock”</dc:title>
  <dc:creator>Tommy G. McClure</dc:creator>
  <cp:lastModifiedBy>Tommy McClure</cp:lastModifiedBy>
  <cp:revision>51</cp:revision>
  <dcterms:created xsi:type="dcterms:W3CDTF">2017-09-02T02:53:46Z</dcterms:created>
  <dcterms:modified xsi:type="dcterms:W3CDTF">2024-05-06T14:50:07Z</dcterms:modified>
</cp:coreProperties>
</file>