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handoutMasterIdLst>
    <p:handoutMasterId r:id="rId19"/>
  </p:handoutMasterIdLst>
  <p:sldIdLst>
    <p:sldId id="322" r:id="rId5"/>
    <p:sldId id="318" r:id="rId6"/>
    <p:sldId id="324" r:id="rId7"/>
    <p:sldId id="321" r:id="rId8"/>
    <p:sldId id="320" r:id="rId9"/>
    <p:sldId id="325" r:id="rId10"/>
    <p:sldId id="326" r:id="rId11"/>
    <p:sldId id="327" r:id="rId12"/>
    <p:sldId id="328" r:id="rId13"/>
    <p:sldId id="329" r:id="rId14"/>
    <p:sldId id="319" r:id="rId15"/>
    <p:sldId id="323" r:id="rId16"/>
    <p:sldId id="380"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8BF"/>
    <a:srgbClr val="5869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3D65AA-BED3-4997-92EF-F39F9AC6AC3A}" v="5125" dt="2024-05-05T13:39:54.477"/>
  </p1510:revLst>
</p1510:revInfo>
</file>

<file path=ppt/tableStyles.xml><?xml version="1.0" encoding="utf-8"?>
<a:tblStyleLst xmlns:a="http://schemas.openxmlformats.org/drawingml/2006/main" def="{0E3FDE45-AF77-4B5C-9715-49D594BDF05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55" autoAdjust="0"/>
    <p:restoredTop sz="77189" autoAdjust="0"/>
  </p:normalViewPr>
  <p:slideViewPr>
    <p:cSldViewPr snapToGrid="0">
      <p:cViewPr varScale="1">
        <p:scale>
          <a:sx n="50" d="100"/>
          <a:sy n="50" d="100"/>
        </p:scale>
        <p:origin x="1800"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12" d="100"/>
          <a:sy n="112" d="100"/>
        </p:scale>
        <p:origin x="3060" y="-27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06B9C3EA-59C7-439E-B71F-2D838CA2F259}"/>
    <pc:docChg chg="undo custSel modSld">
      <pc:chgData name="Tommy McClure" userId="5f57beb918c8a44c" providerId="LiveId" clId="{06B9C3EA-59C7-439E-B71F-2D838CA2F259}" dt="2024-05-03T18:31:20.664" v="798" actId="20577"/>
      <pc:docMkLst>
        <pc:docMk/>
      </pc:docMkLst>
      <pc:sldChg chg="modSp mod">
        <pc:chgData name="Tommy McClure" userId="5f57beb918c8a44c" providerId="LiveId" clId="{06B9C3EA-59C7-439E-B71F-2D838CA2F259}" dt="2024-05-03T18:14:31.822" v="88" actId="1076"/>
        <pc:sldMkLst>
          <pc:docMk/>
          <pc:sldMk cId="3421680658" sldId="319"/>
        </pc:sldMkLst>
        <pc:spChg chg="mod">
          <ac:chgData name="Tommy McClure" userId="5f57beb918c8a44c" providerId="LiveId" clId="{06B9C3EA-59C7-439E-B71F-2D838CA2F259}" dt="2024-05-03T18:14:31.822" v="88" actId="1076"/>
          <ac:spMkLst>
            <pc:docMk/>
            <pc:sldMk cId="3421680658" sldId="319"/>
            <ac:spMk id="7" creationId="{4C0FEFBF-60FD-0161-6F6E-89EE39389CEE}"/>
          </ac:spMkLst>
        </pc:spChg>
      </pc:sldChg>
      <pc:sldChg chg="addSp delSp modSp mod">
        <pc:chgData name="Tommy McClure" userId="5f57beb918c8a44c" providerId="LiveId" clId="{06B9C3EA-59C7-439E-B71F-2D838CA2F259}" dt="2024-05-03T18:31:20.664" v="798" actId="20577"/>
        <pc:sldMkLst>
          <pc:docMk/>
          <pc:sldMk cId="3752118431" sldId="320"/>
        </pc:sldMkLst>
        <pc:spChg chg="del mod">
          <ac:chgData name="Tommy McClure" userId="5f57beb918c8a44c" providerId="LiveId" clId="{06B9C3EA-59C7-439E-B71F-2D838CA2F259}" dt="2024-05-03T18:24:47.403" v="475" actId="478"/>
          <ac:spMkLst>
            <pc:docMk/>
            <pc:sldMk cId="3752118431" sldId="320"/>
            <ac:spMk id="3" creationId="{89D0E47E-D228-15EB-5886-33E9AA181D03}"/>
          </ac:spMkLst>
        </pc:spChg>
        <pc:spChg chg="add del">
          <ac:chgData name="Tommy McClure" userId="5f57beb918c8a44c" providerId="LiveId" clId="{06B9C3EA-59C7-439E-B71F-2D838CA2F259}" dt="2024-05-03T18:12:37.651" v="24" actId="22"/>
          <ac:spMkLst>
            <pc:docMk/>
            <pc:sldMk cId="3752118431" sldId="320"/>
            <ac:spMk id="5" creationId="{110C17F3-9039-413B-5CDA-FD04868142FB}"/>
          </ac:spMkLst>
        </pc:spChg>
        <pc:spChg chg="add mod">
          <ac:chgData name="Tommy McClure" userId="5f57beb918c8a44c" providerId="LiveId" clId="{06B9C3EA-59C7-439E-B71F-2D838CA2F259}" dt="2024-05-03T18:15:53.088" v="125" actId="1037"/>
          <ac:spMkLst>
            <pc:docMk/>
            <pc:sldMk cId="3752118431" sldId="320"/>
            <ac:spMk id="6" creationId="{AA9986D4-5595-8F12-BE05-995DEF402B4E}"/>
          </ac:spMkLst>
        </pc:spChg>
        <pc:spChg chg="add del mod">
          <ac:chgData name="Tommy McClure" userId="5f57beb918c8a44c" providerId="LiveId" clId="{06B9C3EA-59C7-439E-B71F-2D838CA2F259}" dt="2024-05-03T18:14:12.355" v="87" actId="478"/>
          <ac:spMkLst>
            <pc:docMk/>
            <pc:sldMk cId="3752118431" sldId="320"/>
            <ac:spMk id="8" creationId="{DD4D6CEB-AB3E-2C70-3845-1928584D9FA9}"/>
          </ac:spMkLst>
        </pc:spChg>
        <pc:spChg chg="add mod">
          <ac:chgData name="Tommy McClure" userId="5f57beb918c8a44c" providerId="LiveId" clId="{06B9C3EA-59C7-439E-B71F-2D838CA2F259}" dt="2024-05-03T18:15:00.063" v="116" actId="20577"/>
          <ac:spMkLst>
            <pc:docMk/>
            <pc:sldMk cId="3752118431" sldId="320"/>
            <ac:spMk id="9" creationId="{DEB39123-A22D-E022-507D-E497A74BB282}"/>
          </ac:spMkLst>
        </pc:spChg>
        <pc:spChg chg="add mod">
          <ac:chgData name="Tommy McClure" userId="5f57beb918c8a44c" providerId="LiveId" clId="{06B9C3EA-59C7-439E-B71F-2D838CA2F259}" dt="2024-05-03T18:28:16.064" v="719" actId="255"/>
          <ac:spMkLst>
            <pc:docMk/>
            <pc:sldMk cId="3752118431" sldId="320"/>
            <ac:spMk id="10" creationId="{6EB90ECA-A470-4A46-77BF-7EE5DD83D32F}"/>
          </ac:spMkLst>
        </pc:spChg>
        <pc:spChg chg="add del mod">
          <ac:chgData name="Tommy McClure" userId="5f57beb918c8a44c" providerId="LiveId" clId="{06B9C3EA-59C7-439E-B71F-2D838CA2F259}" dt="2024-05-03T18:24:53.151" v="476" actId="478"/>
          <ac:spMkLst>
            <pc:docMk/>
            <pc:sldMk cId="3752118431" sldId="320"/>
            <ac:spMk id="12" creationId="{01C779A8-A8F0-EC6E-A53D-1101B14C1F42}"/>
          </ac:spMkLst>
        </pc:spChg>
        <pc:spChg chg="add mod">
          <ac:chgData name="Tommy McClure" userId="5f57beb918c8a44c" providerId="LiveId" clId="{06B9C3EA-59C7-439E-B71F-2D838CA2F259}" dt="2024-05-03T18:31:20.664" v="798" actId="20577"/>
          <ac:spMkLst>
            <pc:docMk/>
            <pc:sldMk cId="3752118431" sldId="320"/>
            <ac:spMk id="13" creationId="{F884F98A-085D-7CFC-5B8A-F139F65EE01B}"/>
          </ac:spMkLst>
        </pc:spChg>
        <pc:picChg chg="del">
          <ac:chgData name="Tommy McClure" userId="5f57beb918c8a44c" providerId="LiveId" clId="{06B9C3EA-59C7-439E-B71F-2D838CA2F259}" dt="2024-05-03T18:14:06.324" v="86" actId="478"/>
          <ac:picMkLst>
            <pc:docMk/>
            <pc:sldMk cId="3752118431" sldId="320"/>
            <ac:picMk id="4" creationId="{5E6D83BB-8C90-A74A-7CB5-59884B99448A}"/>
          </ac:picMkLst>
        </pc:picChg>
      </pc:sldChg>
      <pc:sldChg chg="modSp mod modAnim">
        <pc:chgData name="Tommy McClure" userId="5f57beb918c8a44c" providerId="LiveId" clId="{06B9C3EA-59C7-439E-B71F-2D838CA2F259}" dt="2024-05-03T17:58:45.838" v="22"/>
        <pc:sldMkLst>
          <pc:docMk/>
          <pc:sldMk cId="1607455252" sldId="321"/>
        </pc:sldMkLst>
        <pc:spChg chg="mod">
          <ac:chgData name="Tommy McClure" userId="5f57beb918c8a44c" providerId="LiveId" clId="{06B9C3EA-59C7-439E-B71F-2D838CA2F259}" dt="2024-05-03T17:56:51.378" v="21" actId="20577"/>
          <ac:spMkLst>
            <pc:docMk/>
            <pc:sldMk cId="1607455252" sldId="321"/>
            <ac:spMk id="3" creationId="{02BA04E6-CD61-B962-4287-DEC1993C32D6}"/>
          </ac:spMkLst>
        </pc:spChg>
      </pc:sldChg>
    </pc:docChg>
  </pc:docChgLst>
  <pc:docChgLst>
    <pc:chgData name="Tommy McClure" userId="5f57beb918c8a44c" providerId="LiveId" clId="{F53D65AA-BED3-4997-92EF-F39F9AC6AC3A}"/>
    <pc:docChg chg="undo redo custSel addSld delSld modSld sldOrd modNotesMaster modHandout">
      <pc:chgData name="Tommy McClure" userId="5f57beb918c8a44c" providerId="LiveId" clId="{F53D65AA-BED3-4997-92EF-F39F9AC6AC3A}" dt="2024-05-05T14:09:45.441" v="8955" actId="115"/>
      <pc:docMkLst>
        <pc:docMk/>
      </pc:docMkLst>
      <pc:sldChg chg="del">
        <pc:chgData name="Tommy McClure" userId="5f57beb918c8a44c" providerId="LiveId" clId="{F53D65AA-BED3-4997-92EF-F39F9AC6AC3A}" dt="2024-05-04T19:31:06.420" v="8399" actId="2696"/>
        <pc:sldMkLst>
          <pc:docMk/>
          <pc:sldMk cId="704370842" sldId="310"/>
        </pc:sldMkLst>
      </pc:sldChg>
      <pc:sldChg chg="modSp del">
        <pc:chgData name="Tommy McClure" userId="5f57beb918c8a44c" providerId="LiveId" clId="{F53D65AA-BED3-4997-92EF-F39F9AC6AC3A}" dt="2024-05-04T17:50:19.729" v="7394" actId="2696"/>
        <pc:sldMkLst>
          <pc:docMk/>
          <pc:sldMk cId="1669023770" sldId="311"/>
        </pc:sldMkLst>
        <pc:graphicFrameChg chg="mod">
          <ac:chgData name="Tommy McClure" userId="5f57beb918c8a44c" providerId="LiveId" clId="{F53D65AA-BED3-4997-92EF-F39F9AC6AC3A}" dt="2024-05-04T17:50:15.747" v="7393"/>
          <ac:graphicFrameMkLst>
            <pc:docMk/>
            <pc:sldMk cId="1669023770" sldId="311"/>
            <ac:graphicFrameMk id="5" creationId="{D1DCF783-46E9-D159-7BE1-A0FAAD6D6524}"/>
          </ac:graphicFrameMkLst>
        </pc:graphicFrameChg>
      </pc:sldChg>
      <pc:sldChg chg="del">
        <pc:chgData name="Tommy McClure" userId="5f57beb918c8a44c" providerId="LiveId" clId="{F53D65AA-BED3-4997-92EF-F39F9AC6AC3A}" dt="2024-05-04T17:50:15.747" v="7392" actId="2696"/>
        <pc:sldMkLst>
          <pc:docMk/>
          <pc:sldMk cId="952135350" sldId="312"/>
        </pc:sldMkLst>
      </pc:sldChg>
      <pc:sldChg chg="modSp del">
        <pc:chgData name="Tommy McClure" userId="5f57beb918c8a44c" providerId="LiveId" clId="{F53D65AA-BED3-4997-92EF-F39F9AC6AC3A}" dt="2024-05-04T17:50:12.874" v="7391" actId="2696"/>
        <pc:sldMkLst>
          <pc:docMk/>
          <pc:sldMk cId="2224546682" sldId="313"/>
        </pc:sldMkLst>
        <pc:graphicFrameChg chg="mod">
          <ac:chgData name="Tommy McClure" userId="5f57beb918c8a44c" providerId="LiveId" clId="{F53D65AA-BED3-4997-92EF-F39F9AC6AC3A}" dt="2024-05-04T17:50:10.425" v="7390"/>
          <ac:graphicFrameMkLst>
            <pc:docMk/>
            <pc:sldMk cId="2224546682" sldId="313"/>
            <ac:graphicFrameMk id="5" creationId="{4BF48F46-6E7D-0880-9D66-315C864F7D0F}"/>
          </ac:graphicFrameMkLst>
        </pc:graphicFrameChg>
      </pc:sldChg>
      <pc:sldChg chg="del">
        <pc:chgData name="Tommy McClure" userId="5f57beb918c8a44c" providerId="LiveId" clId="{F53D65AA-BED3-4997-92EF-F39F9AC6AC3A}" dt="2024-05-04T17:50:10.425" v="7389" actId="2696"/>
        <pc:sldMkLst>
          <pc:docMk/>
          <pc:sldMk cId="82250651" sldId="314"/>
        </pc:sldMkLst>
      </pc:sldChg>
      <pc:sldChg chg="del">
        <pc:chgData name="Tommy McClure" userId="5f57beb918c8a44c" providerId="LiveId" clId="{F53D65AA-BED3-4997-92EF-F39F9AC6AC3A}" dt="2024-05-04T17:50:07.199" v="7388" actId="2696"/>
        <pc:sldMkLst>
          <pc:docMk/>
          <pc:sldMk cId="2302010161" sldId="315"/>
        </pc:sldMkLst>
      </pc:sldChg>
      <pc:sldChg chg="del">
        <pc:chgData name="Tommy McClure" userId="5f57beb918c8a44c" providerId="LiveId" clId="{F53D65AA-BED3-4997-92EF-F39F9AC6AC3A}" dt="2024-05-04T17:50:04.485" v="7387" actId="2696"/>
        <pc:sldMkLst>
          <pc:docMk/>
          <pc:sldMk cId="554382460" sldId="316"/>
        </pc:sldMkLst>
      </pc:sldChg>
      <pc:sldChg chg="del">
        <pc:chgData name="Tommy McClure" userId="5f57beb918c8a44c" providerId="LiveId" clId="{F53D65AA-BED3-4997-92EF-F39F9AC6AC3A}" dt="2024-05-04T17:50:01.558" v="7386" actId="2696"/>
        <pc:sldMkLst>
          <pc:docMk/>
          <pc:sldMk cId="4011334062" sldId="317"/>
        </pc:sldMkLst>
      </pc:sldChg>
      <pc:sldChg chg="addSp delSp modSp mod modClrScheme modAnim chgLayout">
        <pc:chgData name="Tommy McClure" userId="5f57beb918c8a44c" providerId="LiveId" clId="{F53D65AA-BED3-4997-92EF-F39F9AC6AC3A}" dt="2024-05-04T22:10:22.674" v="8677" actId="114"/>
        <pc:sldMkLst>
          <pc:docMk/>
          <pc:sldMk cId="3421680658" sldId="319"/>
        </pc:sldMkLst>
        <pc:spChg chg="add del mod">
          <ac:chgData name="Tommy McClure" userId="5f57beb918c8a44c" providerId="LiveId" clId="{F53D65AA-BED3-4997-92EF-F39F9AC6AC3A}" dt="2024-05-04T17:28:28.487" v="6957" actId="478"/>
          <ac:spMkLst>
            <pc:docMk/>
            <pc:sldMk cId="3421680658" sldId="319"/>
            <ac:spMk id="3" creationId="{E1DE456C-73EF-0BF4-883F-36254CE622AC}"/>
          </ac:spMkLst>
        </pc:spChg>
        <pc:spChg chg="add mod">
          <ac:chgData name="Tommy McClure" userId="5f57beb918c8a44c" providerId="LiveId" clId="{F53D65AA-BED3-4997-92EF-F39F9AC6AC3A}" dt="2024-05-04T17:29:25.519" v="7006" actId="26606"/>
          <ac:spMkLst>
            <pc:docMk/>
            <pc:sldMk cId="3421680658" sldId="319"/>
            <ac:spMk id="6" creationId="{DF9F4BDF-6D0C-11F1-489A-AF969312AFF0}"/>
          </ac:spMkLst>
        </pc:spChg>
        <pc:spChg chg="mod">
          <ac:chgData name="Tommy McClure" userId="5f57beb918c8a44c" providerId="LiveId" clId="{F53D65AA-BED3-4997-92EF-F39F9AC6AC3A}" dt="2024-05-04T22:05:51.777" v="8615" actId="14100"/>
          <ac:spMkLst>
            <pc:docMk/>
            <pc:sldMk cId="3421680658" sldId="319"/>
            <ac:spMk id="7" creationId="{4C0FEFBF-60FD-0161-6F6E-89EE39389CEE}"/>
          </ac:spMkLst>
        </pc:spChg>
        <pc:spChg chg="del mod">
          <ac:chgData name="Tommy McClure" userId="5f57beb918c8a44c" providerId="LiveId" clId="{F53D65AA-BED3-4997-92EF-F39F9AC6AC3A}" dt="2024-05-04T17:29:14.491" v="7004" actId="478"/>
          <ac:spMkLst>
            <pc:docMk/>
            <pc:sldMk cId="3421680658" sldId="319"/>
            <ac:spMk id="8" creationId="{DD542008-8017-76E5-ABC0-32401068875D}"/>
          </ac:spMkLst>
        </pc:spChg>
        <pc:spChg chg="add mod">
          <ac:chgData name="Tommy McClure" userId="5f57beb918c8a44c" providerId="LiveId" clId="{F53D65AA-BED3-4997-92EF-F39F9AC6AC3A}" dt="2024-05-04T22:10:22.674" v="8677" actId="114"/>
          <ac:spMkLst>
            <pc:docMk/>
            <pc:sldMk cId="3421680658" sldId="319"/>
            <ac:spMk id="9" creationId="{51583441-27B7-29B9-3EAE-3B418E930EF7}"/>
          </ac:spMkLst>
        </pc:spChg>
        <pc:spChg chg="add del mod">
          <ac:chgData name="Tommy McClure" userId="5f57beb918c8a44c" providerId="LiveId" clId="{F53D65AA-BED3-4997-92EF-F39F9AC6AC3A}" dt="2024-05-04T17:29:25.519" v="7006" actId="26606"/>
          <ac:spMkLst>
            <pc:docMk/>
            <pc:sldMk cId="3421680658" sldId="319"/>
            <ac:spMk id="12" creationId="{887DC3BC-FEB5-9FF2-FC0E-B312DAE2A6A0}"/>
          </ac:spMkLst>
        </pc:spChg>
        <pc:spChg chg="add del mod">
          <ac:chgData name="Tommy McClure" userId="5f57beb918c8a44c" providerId="LiveId" clId="{F53D65AA-BED3-4997-92EF-F39F9AC6AC3A}" dt="2024-05-04T17:29:25.519" v="7006" actId="26606"/>
          <ac:spMkLst>
            <pc:docMk/>
            <pc:sldMk cId="3421680658" sldId="319"/>
            <ac:spMk id="14" creationId="{864A8B47-3ACD-6FE4-13F5-DD3B0D639268}"/>
          </ac:spMkLst>
        </pc:spChg>
        <pc:picChg chg="add mod">
          <ac:chgData name="Tommy McClure" userId="5f57beb918c8a44c" providerId="LiveId" clId="{F53D65AA-BED3-4997-92EF-F39F9AC6AC3A}" dt="2024-05-04T17:34:40.507" v="7272" actId="1076"/>
          <ac:picMkLst>
            <pc:docMk/>
            <pc:sldMk cId="3421680658" sldId="319"/>
            <ac:picMk id="4" creationId="{CB4CCF4D-4519-1095-9DEF-E1EEE696AC01}"/>
          </ac:picMkLst>
        </pc:picChg>
        <pc:picChg chg="del">
          <ac:chgData name="Tommy McClure" userId="5f57beb918c8a44c" providerId="LiveId" clId="{F53D65AA-BED3-4997-92EF-F39F9AC6AC3A}" dt="2024-05-04T17:27:34.763" v="6949" actId="478"/>
          <ac:picMkLst>
            <pc:docMk/>
            <pc:sldMk cId="3421680658" sldId="319"/>
            <ac:picMk id="5" creationId="{E71238CA-461F-1B03-D7E1-786C002AB7DC}"/>
          </ac:picMkLst>
        </pc:picChg>
      </pc:sldChg>
      <pc:sldChg chg="modSp mod modAnim modNotes modNotesTx">
        <pc:chgData name="Tommy McClure" userId="5f57beb918c8a44c" providerId="LiveId" clId="{F53D65AA-BED3-4997-92EF-F39F9AC6AC3A}" dt="2024-05-04T23:34:09.704" v="8686" actId="14100"/>
        <pc:sldMkLst>
          <pc:docMk/>
          <pc:sldMk cId="3752118431" sldId="320"/>
        </pc:sldMkLst>
        <pc:spChg chg="mod">
          <ac:chgData name="Tommy McClure" userId="5f57beb918c8a44c" providerId="LiveId" clId="{F53D65AA-BED3-4997-92EF-F39F9AC6AC3A}" dt="2024-05-03T19:47:53.482" v="723" actId="1037"/>
          <ac:spMkLst>
            <pc:docMk/>
            <pc:sldMk cId="3752118431" sldId="320"/>
            <ac:spMk id="10" creationId="{6EB90ECA-A470-4A46-77BF-7EE5DD83D32F}"/>
          </ac:spMkLst>
        </pc:spChg>
        <pc:spChg chg="mod">
          <ac:chgData name="Tommy McClure" userId="5f57beb918c8a44c" providerId="LiveId" clId="{F53D65AA-BED3-4997-92EF-F39F9AC6AC3A}" dt="2024-05-04T18:26:36.706" v="7665" actId="20577"/>
          <ac:spMkLst>
            <pc:docMk/>
            <pc:sldMk cId="3752118431" sldId="320"/>
            <ac:spMk id="13" creationId="{F884F98A-085D-7CFC-5B8A-F139F65EE01B}"/>
          </ac:spMkLst>
        </pc:spChg>
      </pc:sldChg>
      <pc:sldChg chg="modSp mod modAnim modNotes modNotesTx">
        <pc:chgData name="Tommy McClure" userId="5f57beb918c8a44c" providerId="LiveId" clId="{F53D65AA-BED3-4997-92EF-F39F9AC6AC3A}" dt="2024-05-04T23:33:49.501" v="8682" actId="14100"/>
        <pc:sldMkLst>
          <pc:docMk/>
          <pc:sldMk cId="1607455252" sldId="321"/>
        </pc:sldMkLst>
        <pc:spChg chg="mod">
          <ac:chgData name="Tommy McClure" userId="5f57beb918c8a44c" providerId="LiveId" clId="{F53D65AA-BED3-4997-92EF-F39F9AC6AC3A}" dt="2024-05-04T21:45:46.904" v="8426" actId="114"/>
          <ac:spMkLst>
            <pc:docMk/>
            <pc:sldMk cId="1607455252" sldId="321"/>
            <ac:spMk id="3" creationId="{02BA04E6-CD61-B962-4287-DEC1993C32D6}"/>
          </ac:spMkLst>
        </pc:spChg>
      </pc:sldChg>
      <pc:sldChg chg="modSp mod modAnim">
        <pc:chgData name="Tommy McClure" userId="5f57beb918c8a44c" providerId="LiveId" clId="{F53D65AA-BED3-4997-92EF-F39F9AC6AC3A}" dt="2024-05-04T21:44:33.432" v="8424"/>
        <pc:sldMkLst>
          <pc:docMk/>
          <pc:sldMk cId="3378822495" sldId="322"/>
        </pc:sldMkLst>
        <pc:picChg chg="mod">
          <ac:chgData name="Tommy McClure" userId="5f57beb918c8a44c" providerId="LiveId" clId="{F53D65AA-BED3-4997-92EF-F39F9AC6AC3A}" dt="2024-05-04T21:43:06.740" v="8406" actId="1076"/>
          <ac:picMkLst>
            <pc:docMk/>
            <pc:sldMk cId="3378822495" sldId="322"/>
            <ac:picMk id="4" creationId="{8C5830E9-5C5E-8CD0-11C5-9272FDA66F53}"/>
          </ac:picMkLst>
        </pc:picChg>
      </pc:sldChg>
      <pc:sldChg chg="addSp delSp modSp mod modAnim">
        <pc:chgData name="Tommy McClure" userId="5f57beb918c8a44c" providerId="LiveId" clId="{F53D65AA-BED3-4997-92EF-F39F9AC6AC3A}" dt="2024-05-04T17:49:49.542" v="7385" actId="166"/>
        <pc:sldMkLst>
          <pc:docMk/>
          <pc:sldMk cId="2507846813" sldId="323"/>
        </pc:sldMkLst>
        <pc:spChg chg="del">
          <ac:chgData name="Tommy McClure" userId="5f57beb918c8a44c" providerId="LiveId" clId="{F53D65AA-BED3-4997-92EF-F39F9AC6AC3A}" dt="2024-05-04T17:38:25.483" v="7301" actId="478"/>
          <ac:spMkLst>
            <pc:docMk/>
            <pc:sldMk cId="2507846813" sldId="323"/>
            <ac:spMk id="2" creationId="{CFDEBC60-AA38-5DEF-3160-0CAA68F3D28C}"/>
          </ac:spMkLst>
        </pc:spChg>
        <pc:spChg chg="mod ord">
          <ac:chgData name="Tommy McClure" userId="5f57beb918c8a44c" providerId="LiveId" clId="{F53D65AA-BED3-4997-92EF-F39F9AC6AC3A}" dt="2024-05-04T17:49:49.542" v="7385" actId="166"/>
          <ac:spMkLst>
            <pc:docMk/>
            <pc:sldMk cId="2507846813" sldId="323"/>
            <ac:spMk id="3" creationId="{1EBEE570-1B5E-FFD1-485D-D77E4E6FE7C0}"/>
          </ac:spMkLst>
        </pc:spChg>
        <pc:spChg chg="add del mod">
          <ac:chgData name="Tommy McClure" userId="5f57beb918c8a44c" providerId="LiveId" clId="{F53D65AA-BED3-4997-92EF-F39F9AC6AC3A}" dt="2024-05-04T17:38:28.562" v="7302" actId="478"/>
          <ac:spMkLst>
            <pc:docMk/>
            <pc:sldMk cId="2507846813" sldId="323"/>
            <ac:spMk id="6" creationId="{9E5DDE8E-5B24-5439-0AE1-D578FF4A5215}"/>
          </ac:spMkLst>
        </pc:spChg>
        <pc:spChg chg="add mod">
          <ac:chgData name="Tommy McClure" userId="5f57beb918c8a44c" providerId="LiveId" clId="{F53D65AA-BED3-4997-92EF-F39F9AC6AC3A}" dt="2024-05-04T17:49:15.772" v="7381" actId="2085"/>
          <ac:spMkLst>
            <pc:docMk/>
            <pc:sldMk cId="2507846813" sldId="323"/>
            <ac:spMk id="7" creationId="{474181A3-7529-CFA3-C7F1-0FEC51E2D861}"/>
          </ac:spMkLst>
        </pc:spChg>
        <pc:spChg chg="add mod">
          <ac:chgData name="Tommy McClure" userId="5f57beb918c8a44c" providerId="LiveId" clId="{F53D65AA-BED3-4997-92EF-F39F9AC6AC3A}" dt="2024-05-04T17:49:32.173" v="7384" actId="14100"/>
          <ac:spMkLst>
            <pc:docMk/>
            <pc:sldMk cId="2507846813" sldId="323"/>
            <ac:spMk id="8" creationId="{0D1F6245-16E3-1B45-1A69-F0C4915983A7}"/>
          </ac:spMkLst>
        </pc:spChg>
      </pc:sldChg>
      <pc:sldChg chg="addSp delSp modSp add mod modAnim modNotes modNotesTx">
        <pc:chgData name="Tommy McClure" userId="5f57beb918c8a44c" providerId="LiveId" clId="{F53D65AA-BED3-4997-92EF-F39F9AC6AC3A}" dt="2024-05-04T23:34:31.440" v="8690" actId="14100"/>
        <pc:sldMkLst>
          <pc:docMk/>
          <pc:sldMk cId="2410802378" sldId="325"/>
        </pc:sldMkLst>
        <pc:spChg chg="add del mod">
          <ac:chgData name="Tommy McClure" userId="5f57beb918c8a44c" providerId="LiveId" clId="{F53D65AA-BED3-4997-92EF-F39F9AC6AC3A}" dt="2024-05-04T01:55:01.285" v="4592" actId="1036"/>
          <ac:spMkLst>
            <pc:docMk/>
            <pc:sldMk cId="2410802378" sldId="325"/>
            <ac:spMk id="2" creationId="{D00D0137-AB37-FCD4-6984-D0BEDAD424AE}"/>
          </ac:spMkLst>
        </pc:spChg>
        <pc:spChg chg="add del mod">
          <ac:chgData name="Tommy McClure" userId="5f57beb918c8a44c" providerId="LiveId" clId="{F53D65AA-BED3-4997-92EF-F39F9AC6AC3A}" dt="2024-05-03T20:13:03.231" v="1170" actId="478"/>
          <ac:spMkLst>
            <pc:docMk/>
            <pc:sldMk cId="2410802378" sldId="325"/>
            <ac:spMk id="3" creationId="{A9E19547-0C8C-5BBD-2583-0A6F06CFD946}"/>
          </ac:spMkLst>
        </pc:spChg>
        <pc:spChg chg="add del mod">
          <ac:chgData name="Tommy McClure" userId="5f57beb918c8a44c" providerId="LiveId" clId="{F53D65AA-BED3-4997-92EF-F39F9AC6AC3A}" dt="2024-05-03T20:14:14.106" v="1179" actId="11529"/>
          <ac:spMkLst>
            <pc:docMk/>
            <pc:sldMk cId="2410802378" sldId="325"/>
            <ac:spMk id="4" creationId="{80F984B1-5C54-90A8-8A2B-54404011690E}"/>
          </ac:spMkLst>
        </pc:spChg>
        <pc:spChg chg="add mod">
          <ac:chgData name="Tommy McClure" userId="5f57beb918c8a44c" providerId="LiveId" clId="{F53D65AA-BED3-4997-92EF-F39F9AC6AC3A}" dt="2024-05-04T18:39:27.997" v="7768" actId="1036"/>
          <ac:spMkLst>
            <pc:docMk/>
            <pc:sldMk cId="2410802378" sldId="325"/>
            <ac:spMk id="5" creationId="{D0B26CF9-DD59-52D4-1DCC-6FBA5ABE76DC}"/>
          </ac:spMkLst>
        </pc:spChg>
        <pc:spChg chg="mod">
          <ac:chgData name="Tommy McClure" userId="5f57beb918c8a44c" providerId="LiveId" clId="{F53D65AA-BED3-4997-92EF-F39F9AC6AC3A}" dt="2024-05-04T18:31:16.635" v="7686" actId="20577"/>
          <ac:spMkLst>
            <pc:docMk/>
            <pc:sldMk cId="2410802378" sldId="325"/>
            <ac:spMk id="13" creationId="{F884F98A-085D-7CFC-5B8A-F139F65EE01B}"/>
          </ac:spMkLst>
        </pc:spChg>
      </pc:sldChg>
      <pc:sldChg chg="addSp modSp add mod ord modAnim modNotes modNotesTx">
        <pc:chgData name="Tommy McClure" userId="5f57beb918c8a44c" providerId="LiveId" clId="{F53D65AA-BED3-4997-92EF-F39F9AC6AC3A}" dt="2024-05-04T23:35:17.561" v="8698" actId="255"/>
        <pc:sldMkLst>
          <pc:docMk/>
          <pc:sldMk cId="4033905529" sldId="326"/>
        </pc:sldMkLst>
        <pc:spChg chg="add mod">
          <ac:chgData name="Tommy McClure" userId="5f57beb918c8a44c" providerId="LiveId" clId="{F53D65AA-BED3-4997-92EF-F39F9AC6AC3A}" dt="2024-05-03T22:29:00.858" v="2084" actId="207"/>
          <ac:spMkLst>
            <pc:docMk/>
            <pc:sldMk cId="4033905529" sldId="326"/>
            <ac:spMk id="2" creationId="{16611DFB-8000-C0C6-C674-125AE109AC8A}"/>
          </ac:spMkLst>
        </pc:spChg>
        <pc:spChg chg="mod">
          <ac:chgData name="Tommy McClure" userId="5f57beb918c8a44c" providerId="LiveId" clId="{F53D65AA-BED3-4997-92EF-F39F9AC6AC3A}" dt="2024-05-04T00:07:47.621" v="4058" actId="20577"/>
          <ac:spMkLst>
            <pc:docMk/>
            <pc:sldMk cId="4033905529" sldId="326"/>
            <ac:spMk id="10" creationId="{6EB90ECA-A470-4A46-77BF-7EE5DD83D32F}"/>
          </ac:spMkLst>
        </pc:spChg>
        <pc:spChg chg="mod">
          <ac:chgData name="Tommy McClure" userId="5f57beb918c8a44c" providerId="LiveId" clId="{F53D65AA-BED3-4997-92EF-F39F9AC6AC3A}" dt="2024-05-04T18:45:40.225" v="7835" actId="20577"/>
          <ac:spMkLst>
            <pc:docMk/>
            <pc:sldMk cId="4033905529" sldId="326"/>
            <ac:spMk id="13" creationId="{F884F98A-085D-7CFC-5B8A-F139F65EE01B}"/>
          </ac:spMkLst>
        </pc:spChg>
      </pc:sldChg>
      <pc:sldChg chg="delSp modSp add mod delAnim modAnim modNotes modNotesTx">
        <pc:chgData name="Tommy McClure" userId="5f57beb918c8a44c" providerId="LiveId" clId="{F53D65AA-BED3-4997-92EF-F39F9AC6AC3A}" dt="2024-05-04T23:35:49.790" v="8702" actId="14100"/>
        <pc:sldMkLst>
          <pc:docMk/>
          <pc:sldMk cId="3598073115" sldId="327"/>
        </pc:sldMkLst>
        <pc:spChg chg="del">
          <ac:chgData name="Tommy McClure" userId="5f57beb918c8a44c" providerId="LiveId" clId="{F53D65AA-BED3-4997-92EF-F39F9AC6AC3A}" dt="2024-05-03T23:03:59.651" v="2757" actId="478"/>
          <ac:spMkLst>
            <pc:docMk/>
            <pc:sldMk cId="3598073115" sldId="327"/>
            <ac:spMk id="2" creationId="{16611DFB-8000-C0C6-C674-125AE109AC8A}"/>
          </ac:spMkLst>
        </pc:spChg>
        <pc:spChg chg="mod">
          <ac:chgData name="Tommy McClure" userId="5f57beb918c8a44c" providerId="LiveId" clId="{F53D65AA-BED3-4997-92EF-F39F9AC6AC3A}" dt="2024-05-03T23:52:26.507" v="3661" actId="20577"/>
          <ac:spMkLst>
            <pc:docMk/>
            <pc:sldMk cId="3598073115" sldId="327"/>
            <ac:spMk id="10" creationId="{6EB90ECA-A470-4A46-77BF-7EE5DD83D32F}"/>
          </ac:spMkLst>
        </pc:spChg>
        <pc:spChg chg="mod">
          <ac:chgData name="Tommy McClure" userId="5f57beb918c8a44c" providerId="LiveId" clId="{F53D65AA-BED3-4997-92EF-F39F9AC6AC3A}" dt="2024-05-04T21:49:09.538" v="8436" actId="255"/>
          <ac:spMkLst>
            <pc:docMk/>
            <pc:sldMk cId="3598073115" sldId="327"/>
            <ac:spMk id="13" creationId="{F884F98A-085D-7CFC-5B8A-F139F65EE01B}"/>
          </ac:spMkLst>
        </pc:spChg>
      </pc:sldChg>
      <pc:sldChg chg="modSp add mod modAnim modNotes modNotesTx">
        <pc:chgData name="Tommy McClure" userId="5f57beb918c8a44c" providerId="LiveId" clId="{F53D65AA-BED3-4997-92EF-F39F9AC6AC3A}" dt="2024-05-04T23:36:11.567" v="8706" actId="14100"/>
        <pc:sldMkLst>
          <pc:docMk/>
          <pc:sldMk cId="568916890" sldId="328"/>
        </pc:sldMkLst>
        <pc:spChg chg="mod">
          <ac:chgData name="Tommy McClure" userId="5f57beb918c8a44c" providerId="LiveId" clId="{F53D65AA-BED3-4997-92EF-F39F9AC6AC3A}" dt="2024-05-04T00:12:13.971" v="4150" actId="20577"/>
          <ac:spMkLst>
            <pc:docMk/>
            <pc:sldMk cId="568916890" sldId="328"/>
            <ac:spMk id="10" creationId="{6EB90ECA-A470-4A46-77BF-7EE5DD83D32F}"/>
          </ac:spMkLst>
        </pc:spChg>
        <pc:spChg chg="mod">
          <ac:chgData name="Tommy McClure" userId="5f57beb918c8a44c" providerId="LiveId" clId="{F53D65AA-BED3-4997-92EF-F39F9AC6AC3A}" dt="2024-05-04T21:57:37.075" v="8595" actId="20577"/>
          <ac:spMkLst>
            <pc:docMk/>
            <pc:sldMk cId="568916890" sldId="328"/>
            <ac:spMk id="13" creationId="{F884F98A-085D-7CFC-5B8A-F139F65EE01B}"/>
          </ac:spMkLst>
        </pc:spChg>
      </pc:sldChg>
      <pc:sldChg chg="modSp add mod modAnim modNotes modNotesTx">
        <pc:chgData name="Tommy McClure" userId="5f57beb918c8a44c" providerId="LiveId" clId="{F53D65AA-BED3-4997-92EF-F39F9AC6AC3A}" dt="2024-05-05T14:09:45.441" v="8955" actId="115"/>
        <pc:sldMkLst>
          <pc:docMk/>
          <pc:sldMk cId="1717216177" sldId="329"/>
        </pc:sldMkLst>
        <pc:spChg chg="mod">
          <ac:chgData name="Tommy McClure" userId="5f57beb918c8a44c" providerId="LiveId" clId="{F53D65AA-BED3-4997-92EF-F39F9AC6AC3A}" dt="2024-05-04T15:58:06.708" v="4900" actId="20577"/>
          <ac:spMkLst>
            <pc:docMk/>
            <pc:sldMk cId="1717216177" sldId="329"/>
            <ac:spMk id="10" creationId="{6EB90ECA-A470-4A46-77BF-7EE5DD83D32F}"/>
          </ac:spMkLst>
        </pc:spChg>
        <pc:spChg chg="mod">
          <ac:chgData name="Tommy McClure" userId="5f57beb918c8a44c" providerId="LiveId" clId="{F53D65AA-BED3-4997-92EF-F39F9AC6AC3A}" dt="2024-05-04T22:01:38.782" v="8602" actId="115"/>
          <ac:spMkLst>
            <pc:docMk/>
            <pc:sldMk cId="1717216177" sldId="329"/>
            <ac:spMk id="13" creationId="{F884F98A-085D-7CFC-5B8A-F139F65EE01B}"/>
          </ac:spMkLst>
        </pc:spChg>
      </pc:sldChg>
      <pc:sldChg chg="modSp mod modNotes">
        <pc:chgData name="Tommy McClure" userId="5f57beb918c8a44c" providerId="LiveId" clId="{F53D65AA-BED3-4997-92EF-F39F9AC6AC3A}" dt="2024-05-04T23:37:58.928" v="8722" actId="27636"/>
        <pc:sldMkLst>
          <pc:docMk/>
          <pc:sldMk cId="3365715871" sldId="380"/>
        </pc:sldMkLst>
        <pc:spChg chg="mod">
          <ac:chgData name="Tommy McClure" userId="5f57beb918c8a44c" providerId="LiveId" clId="{F53D65AA-BED3-4997-92EF-F39F9AC6AC3A}" dt="2024-05-04T17:52:17.826" v="7398" actId="1076"/>
          <ac:spMkLst>
            <pc:docMk/>
            <pc:sldMk cId="3365715871" sldId="380"/>
            <ac:spMk id="2" creationId="{335D68DB-D2A1-B951-1032-6BBA87ACCFA3}"/>
          </ac:spMkLst>
        </pc:spChg>
        <pc:spChg chg="mod">
          <ac:chgData name="Tommy McClure" userId="5f57beb918c8a44c" providerId="LiveId" clId="{F53D65AA-BED3-4997-92EF-F39F9AC6AC3A}" dt="2024-05-04T19:30:10.149" v="8398" actId="113"/>
          <ac:spMkLst>
            <pc:docMk/>
            <pc:sldMk cId="3365715871" sldId="380"/>
            <ac:spMk id="4" creationId="{FDB3C018-6904-4094-85A6-7BAF69A201A5}"/>
          </ac:spMkLst>
        </pc:spChg>
        <pc:spChg chg="mod">
          <ac:chgData name="Tommy McClure" userId="5f57beb918c8a44c" providerId="LiveId" clId="{F53D65AA-BED3-4997-92EF-F39F9AC6AC3A}" dt="2024-05-04T21:41:02.820" v="8405" actId="113"/>
          <ac:spMkLst>
            <pc:docMk/>
            <pc:sldMk cId="3365715871" sldId="380"/>
            <ac:spMk id="7" creationId="{2A6B56C3-77F0-4E92-B09D-C8D4A68D5E7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A50702-3C68-4B14-B819-72B57D27F94A}"/>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EF0F4880-E690-44D0-8356-A9E7BDBAB098}"/>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5/4/2024 AM</a:t>
            </a:r>
            <a:endParaRPr lang="en-US" dirty="0"/>
          </a:p>
        </p:txBody>
      </p:sp>
      <p:sp>
        <p:nvSpPr>
          <p:cNvPr id="4" name="Footer Placeholder 3">
            <a:extLst>
              <a:ext uri="{FF2B5EF4-FFF2-40B4-BE49-F238E27FC236}">
                <a16:creationId xmlns:a16="http://schemas.microsoft.com/office/drawing/2014/main" id="{26B4ACF6-39FD-4B08-A7D5-5BFDC37B4625}"/>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AF7C9FD2-2C57-4DE7-8EA4-86DEE80B988D}"/>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0AC623C-86E0-4A85-83FB-F4A716956FD4}" type="slidenum">
              <a:rPr lang="en-US" smtClean="0"/>
              <a:t>‹#›</a:t>
            </a:fld>
            <a:endParaRPr lang="en-US" dirty="0"/>
          </a:p>
        </p:txBody>
      </p:sp>
    </p:spTree>
    <p:extLst>
      <p:ext uri="{BB962C8B-B14F-4D97-AF65-F5344CB8AC3E}">
        <p14:creationId xmlns:p14="http://schemas.microsoft.com/office/powerpoint/2010/main" val="169395559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5/4/2024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37D7554-D10C-4E29-B8E6-BB7111FA614F}" type="slidenum">
              <a:rPr lang="en-US" smtClean="0"/>
              <a:t>‹#›</a:t>
            </a:fld>
            <a:endParaRPr lang="en-US" dirty="0"/>
          </a:p>
        </p:txBody>
      </p:sp>
    </p:spTree>
    <p:extLst>
      <p:ext uri="{BB962C8B-B14F-4D97-AF65-F5344CB8AC3E}">
        <p14:creationId xmlns:p14="http://schemas.microsoft.com/office/powerpoint/2010/main" val="351734705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a:t>
            </a:fld>
            <a:endParaRPr lang="en-US" dirty="0"/>
          </a:p>
        </p:txBody>
      </p:sp>
      <p:sp>
        <p:nvSpPr>
          <p:cNvPr id="5" name="Date Placeholder 4">
            <a:extLst>
              <a:ext uri="{FF2B5EF4-FFF2-40B4-BE49-F238E27FC236}">
                <a16:creationId xmlns:a16="http://schemas.microsoft.com/office/drawing/2014/main" id="{D6AC0E32-6BE1-9055-6DC8-CBC09D380351}"/>
              </a:ext>
            </a:extLst>
          </p:cNvPr>
          <p:cNvSpPr>
            <a:spLocks noGrp="1"/>
          </p:cNvSpPr>
          <p:nvPr>
            <p:ph type="dt" idx="1"/>
          </p:nvPr>
        </p:nvSpPr>
        <p:spPr/>
        <p:txBody>
          <a:bodyPr/>
          <a:lstStyle/>
          <a:p>
            <a:r>
              <a:rPr lang="en-US"/>
              <a:t>5/4/2024 AM</a:t>
            </a:r>
            <a:endParaRPr lang="en-US" dirty="0"/>
          </a:p>
        </p:txBody>
      </p:sp>
    </p:spTree>
    <p:extLst>
      <p:ext uri="{BB962C8B-B14F-4D97-AF65-F5344CB8AC3E}">
        <p14:creationId xmlns:p14="http://schemas.microsoft.com/office/powerpoint/2010/main" val="2081346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5201" cy="5160961"/>
          </a:xfrm>
        </p:spPr>
        <p:txBody>
          <a:bodyPr/>
          <a:lstStyle/>
          <a:p>
            <a:r>
              <a:rPr lang="en-US" b="1" dirty="0">
                <a:latin typeface="Arial" panose="020B0604020202020204" pitchFamily="34" charset="0"/>
                <a:cs typeface="Arial" panose="020B0604020202020204" pitchFamily="34" charset="0"/>
              </a:rPr>
              <a:t>Secular – denoting attributes, activities or other things that have no religious or spiritual basis. </a:t>
            </a:r>
          </a:p>
          <a:p>
            <a:pPr marL="181240" indent="-181240">
              <a:buFont typeface="Wingdings" panose="05000000000000000000" pitchFamily="2" charset="2"/>
              <a:buChar char="§"/>
            </a:pPr>
            <a:r>
              <a:rPr lang="en-US" b="1" i="0" dirty="0"/>
              <a:t>AHD</a:t>
            </a:r>
            <a:r>
              <a:rPr lang="en-US" i="1" dirty="0"/>
              <a:t> - adj.</a:t>
            </a:r>
            <a:r>
              <a:rPr lang="en-US" b="1" dirty="0">
                <a:latin typeface="arial,sans-serif"/>
              </a:rPr>
              <a:t>1. a. </a:t>
            </a:r>
            <a:r>
              <a:rPr lang="en-US" dirty="0"/>
              <a:t>Worldly rather than spiritual: </a:t>
            </a:r>
            <a:r>
              <a:rPr lang="en-US" i="1" dirty="0"/>
              <a:t>the secular affairs of the parish.</a:t>
            </a:r>
            <a:r>
              <a:rPr lang="en-US" b="0" i="1" dirty="0">
                <a:latin typeface="+mn-lt"/>
              </a:rPr>
              <a:t> </a:t>
            </a:r>
            <a:r>
              <a:rPr lang="en-US" b="1" dirty="0">
                <a:latin typeface="arial,sans-serif"/>
              </a:rPr>
              <a:t>b. </a:t>
            </a:r>
            <a:r>
              <a:rPr lang="en-US" dirty="0"/>
              <a:t>Not relating to religion or to a religious body; nonreligious: </a:t>
            </a:r>
            <a:r>
              <a:rPr lang="en-US" i="1" dirty="0"/>
              <a:t>secular music.</a:t>
            </a:r>
            <a:r>
              <a:rPr lang="en-US" b="0" i="1" dirty="0">
                <a:latin typeface="+mn-lt"/>
              </a:rPr>
              <a:t> </a:t>
            </a:r>
            <a:r>
              <a:rPr lang="en-US" b="1" dirty="0">
                <a:latin typeface="arial,sans-serif"/>
              </a:rPr>
              <a:t>c. </a:t>
            </a:r>
            <a:r>
              <a:rPr lang="en-US" dirty="0"/>
              <a:t>Not bound by the full monastic rule of a religious order. Used of clergy.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3:5-6 ASV 5 </a:t>
            </a:r>
            <a:r>
              <a:rPr lang="en-US" b="0" dirty="0">
                <a:latin typeface="Arial" panose="020B0604020202020204" pitchFamily="34" charset="0"/>
                <a:cs typeface="Arial" panose="020B0604020202020204" pitchFamily="34" charset="0"/>
              </a:rPr>
              <a:t>And he gave heed unto them, expecting to receive something from them.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But Peter said, Silver and gold have I none; but what I have, that give I thee. In the name of Jesus Christ of Nazareth, walk.</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3:12-16 ASV 12 </a:t>
            </a:r>
            <a:r>
              <a:rPr lang="en-US" b="0" dirty="0">
                <a:latin typeface="Arial" panose="020B0604020202020204" pitchFamily="34" charset="0"/>
                <a:cs typeface="Arial" panose="020B0604020202020204" pitchFamily="34" charset="0"/>
              </a:rPr>
              <a:t>And when Peter saw it, he answered unto the people, Ye men of Israel, why marvel ye at this man? or why fasten ye your eyes on us, as though by our own power or godliness we had made him to walk?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The God of Abraham, and of Isaac, and of Jacob, the God of our fathers, hath glorified his Servant Jesus; whom ye delivered up, and denied before the face of Pilate, when he had determined to release him.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But ye denied the Holy and Righteous One, and asked for a murderer to be granted unto you,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and killed the Prince of life; whom God raised from the dead; whereof we are witnesses.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And by faith in his name hath his name made this man strong, whom ye behold and know: yea, the faith which is through him hath given him this perfect soundness in the presence of you all.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11:19 ASV 19 </a:t>
            </a:r>
            <a:r>
              <a:rPr lang="en-US" b="0" dirty="0">
                <a:latin typeface="Arial" panose="020B0604020202020204" pitchFamily="34" charset="0"/>
                <a:cs typeface="Arial" panose="020B0604020202020204" pitchFamily="34" charset="0"/>
              </a:rPr>
              <a:t>For there must be also factions among you, that they that are approved may be made manifest among you.</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Philippians 2:1-4 ASV 1 </a:t>
            </a:r>
            <a:r>
              <a:rPr lang="en-US" b="0" dirty="0">
                <a:latin typeface="Arial" panose="020B0604020202020204" pitchFamily="34" charset="0"/>
                <a:cs typeface="Arial" panose="020B0604020202020204" pitchFamily="34" charset="0"/>
              </a:rPr>
              <a:t>If there is therefore any exhortation in Christ, if any consolation of love, if any fellowship of the Spirit, if any tender mercies and compassions,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make full my joy, that ye be of the same mind, having the same love, being of one accord, of one mind;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doing nothing through faction or through vainglory, but in lowliness of mind each counting other better than himself; </a:t>
            </a:r>
            <a:r>
              <a:rPr lang="en-US" b="1" dirty="0">
                <a:latin typeface="Arial" panose="020B0604020202020204" pitchFamily="34" charset="0"/>
                <a:cs typeface="Arial" panose="020B0604020202020204" pitchFamily="34" charset="0"/>
              </a:rPr>
              <a:t>4 not looking each of you to his own things, but each of you also to the things of others.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4:28 ASV 28 </a:t>
            </a:r>
            <a:r>
              <a:rPr lang="en-US" b="0" dirty="0">
                <a:latin typeface="Arial" panose="020B0604020202020204" pitchFamily="34" charset="0"/>
                <a:cs typeface="Arial" panose="020B0604020202020204" pitchFamily="34" charset="0"/>
              </a:rPr>
              <a:t>Let him </a:t>
            </a:r>
            <a:r>
              <a:rPr lang="en-US" b="1" dirty="0">
                <a:latin typeface="Arial" panose="020B0604020202020204" pitchFamily="34" charset="0"/>
                <a:cs typeface="Arial" panose="020B0604020202020204" pitchFamily="34" charset="0"/>
              </a:rPr>
              <a:t>that stole steal no more: but rather let him labor, working with his hands the thing that is good, that he may have whereof to give to him that hath need.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Thessalonians 3:7-10 ASV 7 </a:t>
            </a:r>
            <a:r>
              <a:rPr lang="en-US" dirty="0">
                <a:latin typeface="Arial" panose="020B0604020202020204" pitchFamily="34" charset="0"/>
                <a:cs typeface="Arial" panose="020B0604020202020204" pitchFamily="34" charset="0"/>
              </a:rPr>
              <a:t>For yourselves know how ye ought to imitate us: for we behaved not ourselves disorderly among you;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neither did we eat bread for nought at any man's hand, but in labor and travail, working night and day, that we might not burden any of you: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not because we have not the right, but to make ourselves and ensample unto you, that ye should imitate us.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For even when we were with you, this we commanded you, If any will not work, neither let him eat.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16:1-2 ASV 1</a:t>
            </a:r>
            <a:r>
              <a:rPr lang="en-US" dirty="0">
                <a:latin typeface="Arial" panose="020B0604020202020204" pitchFamily="34" charset="0"/>
                <a:cs typeface="Arial" panose="020B0604020202020204" pitchFamily="34" charset="0"/>
              </a:rPr>
              <a:t> Now concerning the collection for the saints, as I gave order to the churches of Galatia, so also do ye</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Upon the first day of the week let each one of you lay by him in store, as he may prosper, that no collections be made when I come.</a:t>
            </a:r>
          </a:p>
          <a:p>
            <a:pPr marL="171450" indent="-17145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800" b="1" i="0" u="none" strike="noStrike" baseline="0" dirty="0">
                <a:latin typeface="Times-Bold"/>
              </a:rPr>
              <a:t>Paul tells Timothy to give Commands regarding Care for the Erring and Widows (5:1-16): See Robertson Ephesians p-31</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1Ti 5:3 </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widows that are </a:t>
            </a:r>
            <a:r>
              <a:rPr lang="en-US" b="1" dirty="0">
                <a:latin typeface="Arial" panose="020B0604020202020204" pitchFamily="34" charset="0"/>
                <a:cs typeface="Arial" panose="020B0604020202020204" pitchFamily="34" charset="0"/>
              </a:rPr>
              <a:t>widows indeed.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Vv. 5:9-10 – Qualifications of “widows indeed”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Timothy 5:16 ASV 16 </a:t>
            </a:r>
            <a:r>
              <a:rPr lang="en-US" dirty="0">
                <a:latin typeface="Arial" panose="020B0604020202020204" pitchFamily="34" charset="0"/>
                <a:cs typeface="Arial" panose="020B0604020202020204" pitchFamily="34" charset="0"/>
              </a:rPr>
              <a:t>If any woman that believeth hath widows, let her relieve them, and let not the church be burdened; that it mat relieve them that are widows indeed.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James 1:19-27</a:t>
            </a:r>
            <a:r>
              <a:rPr lang="en-US"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James 1:27 ASV 27 </a:t>
            </a:r>
            <a:r>
              <a:rPr lang="en-US" dirty="0">
                <a:latin typeface="Arial" panose="020B0604020202020204" pitchFamily="34" charset="0"/>
                <a:cs typeface="Arial" panose="020B0604020202020204" pitchFamily="34" charset="0"/>
              </a:rPr>
              <a:t>Pure religion and undefiled before our God and Father is this, </a:t>
            </a:r>
            <a:r>
              <a:rPr lang="en-US" b="1" dirty="0">
                <a:latin typeface="Arial" panose="020B0604020202020204" pitchFamily="34" charset="0"/>
                <a:cs typeface="Arial" panose="020B0604020202020204" pitchFamily="34" charset="0"/>
              </a:rPr>
              <a:t>to visit the fatherless and widows in their affliction</a:t>
            </a:r>
            <a:r>
              <a:rPr lang="en-US" dirty="0">
                <a:latin typeface="Arial" panose="020B0604020202020204" pitchFamily="34" charset="0"/>
                <a:cs typeface="Arial" panose="020B0604020202020204" pitchFamily="34" charset="0"/>
              </a:rPr>
              <a:t>, and to keep oneself unspotted from the world.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Galatians 6:10 ASV 10 </a:t>
            </a:r>
            <a:r>
              <a:rPr lang="en-US" dirty="0">
                <a:latin typeface="Arial" panose="020B0604020202020204" pitchFamily="34" charset="0"/>
                <a:cs typeface="Arial" panose="020B0604020202020204" pitchFamily="34" charset="0"/>
              </a:rPr>
              <a:t>So then, as we have opportunity, </a:t>
            </a:r>
            <a:r>
              <a:rPr lang="en-US" b="1" u="sng" dirty="0">
                <a:latin typeface="Arial" panose="020B0604020202020204" pitchFamily="34" charset="0"/>
                <a:cs typeface="Arial" panose="020B0604020202020204" pitchFamily="34" charset="0"/>
              </a:rPr>
              <a:t>let us work that which is good toward all men</a:t>
            </a:r>
            <a:r>
              <a:rPr lang="en-US" b="1" dirty="0">
                <a:latin typeface="Arial" panose="020B0604020202020204" pitchFamily="34" charset="0"/>
                <a:cs typeface="Arial" panose="020B0604020202020204" pitchFamily="34" charset="0"/>
              </a:rPr>
              <a:t>, and especially toward them that are of the household of the faith.</a:t>
            </a:r>
          </a:p>
        </p:txBody>
      </p:sp>
      <p:sp>
        <p:nvSpPr>
          <p:cNvPr id="4" name="Slide Number Placeholder 3"/>
          <p:cNvSpPr>
            <a:spLocks noGrp="1"/>
          </p:cNvSpPr>
          <p:nvPr>
            <p:ph type="sldNum" sz="quarter" idx="5"/>
          </p:nvPr>
        </p:nvSpPr>
        <p:spPr/>
        <p:txBody>
          <a:bodyPr/>
          <a:lstStyle/>
          <a:p>
            <a:fld id="{C37D7554-D10C-4E29-B8E6-BB7111FA614F}" type="slidenum">
              <a:rPr lang="en-US" smtClean="0"/>
              <a:t>10</a:t>
            </a:fld>
            <a:endParaRPr lang="en-US" dirty="0"/>
          </a:p>
        </p:txBody>
      </p:sp>
      <p:sp>
        <p:nvSpPr>
          <p:cNvPr id="5" name="Date Placeholder 4">
            <a:extLst>
              <a:ext uri="{FF2B5EF4-FFF2-40B4-BE49-F238E27FC236}">
                <a16:creationId xmlns:a16="http://schemas.microsoft.com/office/drawing/2014/main" id="{F525E9D9-85C9-ADBF-42F2-1FBB1A09C95E}"/>
              </a:ext>
            </a:extLst>
          </p:cNvPr>
          <p:cNvSpPr>
            <a:spLocks noGrp="1"/>
          </p:cNvSpPr>
          <p:nvPr>
            <p:ph type="dt" idx="1"/>
          </p:nvPr>
        </p:nvSpPr>
        <p:spPr/>
        <p:txBody>
          <a:bodyPr/>
          <a:lstStyle/>
          <a:p>
            <a:r>
              <a:rPr lang="en-US"/>
              <a:t>5/4/2024 AM</a:t>
            </a:r>
            <a:endParaRPr lang="en-US" dirty="0"/>
          </a:p>
        </p:txBody>
      </p:sp>
    </p:spTree>
    <p:extLst>
      <p:ext uri="{BB962C8B-B14F-4D97-AF65-F5344CB8AC3E}">
        <p14:creationId xmlns:p14="http://schemas.microsoft.com/office/powerpoint/2010/main" val="1838460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5/4/2024 AM</a:t>
            </a:r>
            <a:endParaRPr lang="en-US" dirty="0"/>
          </a:p>
        </p:txBody>
      </p:sp>
      <p:sp>
        <p:nvSpPr>
          <p:cNvPr id="5" name="Slide Number Placeholder 4"/>
          <p:cNvSpPr>
            <a:spLocks noGrp="1"/>
          </p:cNvSpPr>
          <p:nvPr>
            <p:ph type="sldNum" sz="quarter" idx="5"/>
          </p:nvPr>
        </p:nvSpPr>
        <p:spPr/>
        <p:txBody>
          <a:bodyPr/>
          <a:lstStyle/>
          <a:p>
            <a:fld id="{C37D7554-D10C-4E29-B8E6-BB7111FA614F}" type="slidenum">
              <a:rPr lang="en-US" smtClean="0"/>
              <a:t>11</a:t>
            </a:fld>
            <a:endParaRPr lang="en-US" dirty="0"/>
          </a:p>
        </p:txBody>
      </p:sp>
    </p:spTree>
    <p:extLst>
      <p:ext uri="{BB962C8B-B14F-4D97-AF65-F5344CB8AC3E}">
        <p14:creationId xmlns:p14="http://schemas.microsoft.com/office/powerpoint/2010/main" val="1202141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5/4/2024 AM</a:t>
            </a:r>
            <a:endParaRPr lang="en-US" dirty="0"/>
          </a:p>
        </p:txBody>
      </p:sp>
      <p:sp>
        <p:nvSpPr>
          <p:cNvPr id="5" name="Slide Number Placeholder 4"/>
          <p:cNvSpPr>
            <a:spLocks noGrp="1"/>
          </p:cNvSpPr>
          <p:nvPr>
            <p:ph type="sldNum" sz="quarter" idx="5"/>
          </p:nvPr>
        </p:nvSpPr>
        <p:spPr/>
        <p:txBody>
          <a:bodyPr/>
          <a:lstStyle/>
          <a:p>
            <a:fld id="{C37D7554-D10C-4E29-B8E6-BB7111FA614F}" type="slidenum">
              <a:rPr lang="en-US" smtClean="0"/>
              <a:t>12</a:t>
            </a:fld>
            <a:endParaRPr lang="en-US" dirty="0"/>
          </a:p>
        </p:txBody>
      </p:sp>
    </p:spTree>
    <p:extLst>
      <p:ext uri="{BB962C8B-B14F-4D97-AF65-F5344CB8AC3E}">
        <p14:creationId xmlns:p14="http://schemas.microsoft.com/office/powerpoint/2010/main" val="4188447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1550" y="241300"/>
            <a:ext cx="5370513" cy="4027488"/>
          </a:xfrm>
        </p:spPr>
      </p:sp>
      <p:sp>
        <p:nvSpPr>
          <p:cNvPr id="3" name="Notes Placeholder 2"/>
          <p:cNvSpPr>
            <a:spLocks noGrp="1"/>
          </p:cNvSpPr>
          <p:nvPr>
            <p:ph type="body" idx="1"/>
          </p:nvPr>
        </p:nvSpPr>
        <p:spPr>
          <a:xfrm>
            <a:off x="10675" y="4268788"/>
            <a:ext cx="7304525" cy="5332412"/>
          </a:xfrm>
        </p:spPr>
        <p:txBody>
          <a:bodyPr>
            <a:normAutofit fontScale="85000" lnSpcReduction="10000"/>
          </a:bodyPr>
          <a:lstStyle/>
          <a:p>
            <a:pPr>
              <a:defRPr/>
            </a:pPr>
            <a:r>
              <a:rPr lang="en-US" altLang="en-US" sz="1600" b="1" u="sng" dirty="0">
                <a:latin typeface="Arial" panose="020B0604020202020204" pitchFamily="34" charset="0"/>
                <a:cs typeface="Arial" panose="020B0604020202020204" pitchFamily="34" charset="0"/>
              </a:rPr>
              <a:t>Acts 16:30-33 KJV 30 </a:t>
            </a:r>
            <a:r>
              <a:rPr lang="en-US" altLang="en-US" sz="1600" dirty="0">
                <a:latin typeface="Arial" panose="020B0604020202020204" pitchFamily="34" charset="0"/>
                <a:cs typeface="Arial" panose="020B0604020202020204" pitchFamily="34" charset="0"/>
              </a:rPr>
              <a:t>And brought them out, and said</a:t>
            </a:r>
            <a:r>
              <a:rPr lang="en-US" altLang="en-US" sz="1600" b="1" u="sng" dirty="0">
                <a:latin typeface="Arial" panose="020B0604020202020204" pitchFamily="34" charset="0"/>
                <a:cs typeface="Arial" panose="020B0604020202020204" pitchFamily="34" charset="0"/>
              </a:rPr>
              <a:t>, </a:t>
            </a:r>
            <a:r>
              <a:rPr lang="en-US" altLang="en-US" sz="1600" b="1" i="1" u="sng" dirty="0">
                <a:latin typeface="Arial" panose="020B0604020202020204" pitchFamily="34" charset="0"/>
                <a:cs typeface="Arial" panose="020B0604020202020204" pitchFamily="34" charset="0"/>
              </a:rPr>
              <a:t>Sirs, what must I do</a:t>
            </a:r>
            <a:r>
              <a:rPr lang="en-US" altLang="en-US" sz="1600" b="1" u="sng" dirty="0">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to be saved? 31</a:t>
            </a:r>
            <a:r>
              <a:rPr lang="en-US" altLang="en-US" sz="16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600" b="1" dirty="0">
                <a:latin typeface="Arial" panose="020B0604020202020204" pitchFamily="34" charset="0"/>
                <a:cs typeface="Arial" panose="020B0604020202020204" pitchFamily="34" charset="0"/>
              </a:rPr>
              <a:t>32</a:t>
            </a:r>
            <a:r>
              <a:rPr lang="en-US" altLang="en-US" sz="1600" dirty="0">
                <a:latin typeface="Arial" panose="020B0604020202020204" pitchFamily="34" charset="0"/>
                <a:cs typeface="Arial" panose="020B0604020202020204" pitchFamily="34" charset="0"/>
              </a:rPr>
              <a:t> And they spake unto him the word of the Lord, and to all that were in his house. </a:t>
            </a:r>
            <a:r>
              <a:rPr lang="en-US" altLang="en-US" sz="1600" b="1" dirty="0">
                <a:latin typeface="Arial" panose="020B0604020202020204" pitchFamily="34" charset="0"/>
                <a:cs typeface="Arial" panose="020B0604020202020204" pitchFamily="34" charset="0"/>
              </a:rPr>
              <a:t>33</a:t>
            </a:r>
            <a:r>
              <a:rPr lang="en-US" altLang="en-US" sz="16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600" b="1" u="sng" dirty="0">
                <a:latin typeface="Arial" panose="020B0604020202020204" pitchFamily="34" charset="0"/>
                <a:cs typeface="Arial" panose="020B0604020202020204" pitchFamily="34" charset="0"/>
              </a:rPr>
              <a:t>Rom. 10:17 </a:t>
            </a:r>
            <a:r>
              <a:rPr lang="en-US" altLang="en-US" sz="16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600" b="1" u="sng" dirty="0">
                <a:latin typeface="Arial" panose="020B0604020202020204" pitchFamily="34" charset="0"/>
                <a:cs typeface="Arial" panose="020B0604020202020204" pitchFamily="34" charset="0"/>
              </a:rPr>
              <a:t>Heb 11:6</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But without faith it is impossible to please him: for he that cometh to God </a:t>
            </a:r>
            <a:r>
              <a:rPr lang="en-US" altLang="en-US" sz="1600" b="1" dirty="0">
                <a:latin typeface="Arial" panose="020B0604020202020204" pitchFamily="34" charset="0"/>
                <a:cs typeface="Arial" panose="020B0604020202020204" pitchFamily="34" charset="0"/>
              </a:rPr>
              <a:t>must believe that he is</a:t>
            </a:r>
            <a:r>
              <a:rPr lang="en-US" altLang="en-US" sz="1600" dirty="0">
                <a:latin typeface="Arial" panose="020B0604020202020204" pitchFamily="34" charset="0"/>
                <a:cs typeface="Arial" panose="020B0604020202020204" pitchFamily="34" charset="0"/>
              </a:rPr>
              <a:t>, and that he is a rewarder of </a:t>
            </a:r>
            <a:r>
              <a:rPr lang="en-US" altLang="en-US" sz="1600" b="1" dirty="0">
                <a:latin typeface="Arial" panose="020B0604020202020204" pitchFamily="34" charset="0"/>
                <a:cs typeface="Arial" panose="020B0604020202020204" pitchFamily="34" charset="0"/>
              </a:rPr>
              <a:t>them that diligently seek him</a:t>
            </a:r>
            <a:r>
              <a:rPr lang="en-US" altLang="en-US" sz="1600" dirty="0">
                <a:latin typeface="Arial" panose="020B0604020202020204" pitchFamily="34" charset="0"/>
                <a:cs typeface="Arial" panose="020B0604020202020204" pitchFamily="34" charset="0"/>
              </a:rPr>
              <a:t>.</a:t>
            </a:r>
          </a:p>
          <a:p>
            <a:pPr>
              <a:defRPr/>
            </a:pPr>
            <a:r>
              <a:rPr lang="en-US" altLang="en-US" sz="1600" b="1" u="sng" dirty="0">
                <a:latin typeface="Arial" panose="020B0604020202020204" pitchFamily="34" charset="0"/>
                <a:cs typeface="Arial" panose="020B0604020202020204" pitchFamily="34" charset="0"/>
              </a:rPr>
              <a:t>Jn. 8:24 </a:t>
            </a:r>
            <a:r>
              <a:rPr lang="en-US" altLang="en-US" sz="16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600" b="1" u="sng" dirty="0">
                <a:latin typeface="Arial" panose="020B0604020202020204" pitchFamily="34" charset="0"/>
                <a:cs typeface="Arial" panose="020B0604020202020204" pitchFamily="34" charset="0"/>
              </a:rPr>
              <a:t>Acts 17:30-31 </a:t>
            </a:r>
            <a:r>
              <a:rPr lang="en-US" altLang="en-US" sz="1600" dirty="0">
                <a:latin typeface="Arial" panose="020B0604020202020204" pitchFamily="34" charset="0"/>
                <a:cs typeface="Arial" panose="020B0604020202020204" pitchFamily="34" charset="0"/>
              </a:rPr>
              <a:t>- And the times of this ignorance God winked at; but now </a:t>
            </a:r>
            <a:r>
              <a:rPr lang="en-US" altLang="en-US" sz="1600" dirty="0" err="1">
                <a:latin typeface="Arial" panose="020B0604020202020204" pitchFamily="34" charset="0"/>
                <a:cs typeface="Arial" panose="020B0604020202020204" pitchFamily="34" charset="0"/>
              </a:rPr>
              <a:t>commandeth</a:t>
            </a:r>
            <a:r>
              <a:rPr lang="en-US" altLang="en-US" sz="16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600" b="1" u="sng" dirty="0">
                <a:latin typeface="Arial" panose="020B0604020202020204" pitchFamily="34" charset="0"/>
                <a:cs typeface="Arial" panose="020B0604020202020204" pitchFamily="34" charset="0"/>
              </a:rPr>
              <a:t>Matt. 10:32 </a:t>
            </a:r>
            <a:r>
              <a:rPr lang="en-US" altLang="en-US" sz="16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600" b="1" u="sng" dirty="0">
                <a:latin typeface="Arial" panose="020B0604020202020204" pitchFamily="34" charset="0"/>
                <a:cs typeface="Arial" panose="020B0604020202020204" pitchFamily="34" charset="0"/>
              </a:rPr>
              <a:t>Acts 2:38 </a:t>
            </a:r>
            <a:r>
              <a:rPr lang="en-US" altLang="en-US" sz="16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600" b="1" u="sng" dirty="0">
                <a:latin typeface="Arial" panose="020B0604020202020204" pitchFamily="34" charset="0"/>
                <a:cs typeface="Arial" panose="020B0604020202020204" pitchFamily="34" charset="0"/>
              </a:rPr>
              <a:t>1 Jn. 1:7-9 </a:t>
            </a:r>
            <a:r>
              <a:rPr lang="en-US" altLang="en-US" sz="16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600" dirty="0" err="1">
                <a:latin typeface="Arial" panose="020B0604020202020204" pitchFamily="34" charset="0"/>
                <a:cs typeface="Arial" panose="020B0604020202020204" pitchFamily="34" charset="0"/>
              </a:rPr>
              <a:t>cleanseth</a:t>
            </a:r>
            <a:r>
              <a:rPr lang="en-US" altLang="en-US" sz="1600" dirty="0">
                <a:latin typeface="Arial" panose="020B0604020202020204" pitchFamily="34" charset="0"/>
                <a:cs typeface="Arial" panose="020B0604020202020204" pitchFamily="34" charset="0"/>
              </a:rPr>
              <a:t> us from all sin</a:t>
            </a:r>
            <a:r>
              <a:rPr lang="en-US" altLang="en-US" sz="1600" b="1" dirty="0">
                <a:latin typeface="Arial" panose="020B0604020202020204" pitchFamily="34" charset="0"/>
                <a:cs typeface="Arial" panose="020B0604020202020204" pitchFamily="34" charset="0"/>
              </a:rPr>
              <a:t>. 8 </a:t>
            </a:r>
            <a:r>
              <a:rPr lang="en-US" altLang="en-US" sz="1600" dirty="0">
                <a:latin typeface="Arial" panose="020B0604020202020204" pitchFamily="34" charset="0"/>
                <a:cs typeface="Arial" panose="020B0604020202020204" pitchFamily="34" charset="0"/>
              </a:rPr>
              <a:t>If we say that we have no sin, we deceive ourselves, and the truth is not in us. </a:t>
            </a:r>
            <a:r>
              <a:rPr lang="en-US" altLang="en-US" sz="1600" b="1" dirty="0">
                <a:latin typeface="Arial" panose="020B0604020202020204" pitchFamily="34" charset="0"/>
                <a:cs typeface="Arial" panose="020B0604020202020204" pitchFamily="34" charset="0"/>
              </a:rPr>
              <a:t>9</a:t>
            </a:r>
            <a:r>
              <a:rPr lang="en-US" altLang="en-US" sz="16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600" b="1" u="sng" dirty="0">
                <a:latin typeface="Arial" panose="020B0604020202020204" pitchFamily="34" charset="0"/>
                <a:cs typeface="Arial" panose="020B0604020202020204" pitchFamily="34" charset="0"/>
              </a:rPr>
              <a:t>Rev. 2:10 </a:t>
            </a:r>
            <a:r>
              <a:rPr lang="en-US" altLang="en-US" sz="16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600" b="1" u="sng" dirty="0">
                <a:latin typeface="Arial" panose="020B0604020202020204" pitchFamily="34" charset="0"/>
                <a:cs typeface="Arial" panose="020B0604020202020204" pitchFamily="34" charset="0"/>
              </a:rPr>
              <a:t>be thou faithful unto death, and I will give thee a crown of life</a:t>
            </a:r>
            <a:r>
              <a:rPr lang="en-US" altLang="en-US" sz="1600" b="1" dirty="0">
                <a:latin typeface="Arial" panose="020B0604020202020204" pitchFamily="34" charset="0"/>
                <a:cs typeface="Arial" panose="020B0604020202020204" pitchFamily="34" charset="0"/>
              </a:rPr>
              <a:t>.</a:t>
            </a:r>
          </a:p>
          <a:p>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13</a:t>
            </a:fld>
            <a:endParaRPr lang="en-US" dirty="0"/>
          </a:p>
        </p:txBody>
      </p:sp>
      <p:sp>
        <p:nvSpPr>
          <p:cNvPr id="4" name="Date Placeholder 3">
            <a:extLst>
              <a:ext uri="{FF2B5EF4-FFF2-40B4-BE49-F238E27FC236}">
                <a16:creationId xmlns:a16="http://schemas.microsoft.com/office/drawing/2014/main" id="{8208EEAB-3B6D-A123-3BA2-5C311562FCDC}"/>
              </a:ext>
            </a:extLst>
          </p:cNvPr>
          <p:cNvSpPr>
            <a:spLocks noGrp="1"/>
          </p:cNvSpPr>
          <p:nvPr>
            <p:ph type="dt" idx="1"/>
          </p:nvPr>
        </p:nvSpPr>
        <p:spPr/>
        <p:txBody>
          <a:bodyPr/>
          <a:lstStyle/>
          <a:p>
            <a:r>
              <a:rPr lang="en-US"/>
              <a:t>5/4/2024 AM</a:t>
            </a:r>
            <a:endParaRPr lang="en-US" dirty="0"/>
          </a:p>
        </p:txBody>
      </p:sp>
    </p:spTree>
    <p:extLst>
      <p:ext uri="{BB962C8B-B14F-4D97-AF65-F5344CB8AC3E}">
        <p14:creationId xmlns:p14="http://schemas.microsoft.com/office/powerpoint/2010/main" val="340240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5/4/2024 AM</a:t>
            </a:r>
            <a:endParaRPr lang="en-US" dirty="0"/>
          </a:p>
        </p:txBody>
      </p:sp>
      <p:sp>
        <p:nvSpPr>
          <p:cNvPr id="5" name="Slide Number Placeholder 4"/>
          <p:cNvSpPr>
            <a:spLocks noGrp="1"/>
          </p:cNvSpPr>
          <p:nvPr>
            <p:ph type="sldNum" sz="quarter" idx="5"/>
          </p:nvPr>
        </p:nvSpPr>
        <p:spPr/>
        <p:txBody>
          <a:bodyPr/>
          <a:lstStyle/>
          <a:p>
            <a:fld id="{C37D7554-D10C-4E29-B8E6-BB7111FA614F}" type="slidenum">
              <a:rPr lang="en-US" smtClean="0"/>
              <a:t>2</a:t>
            </a:fld>
            <a:endParaRPr lang="en-US" dirty="0"/>
          </a:p>
        </p:txBody>
      </p:sp>
    </p:spTree>
    <p:extLst>
      <p:ext uri="{BB962C8B-B14F-4D97-AF65-F5344CB8AC3E}">
        <p14:creationId xmlns:p14="http://schemas.microsoft.com/office/powerpoint/2010/main" val="2950964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5/4/2024 AM</a:t>
            </a:r>
            <a:endParaRPr lang="en-US" dirty="0"/>
          </a:p>
        </p:txBody>
      </p:sp>
      <p:sp>
        <p:nvSpPr>
          <p:cNvPr id="5" name="Slide Number Placeholder 4"/>
          <p:cNvSpPr>
            <a:spLocks noGrp="1"/>
          </p:cNvSpPr>
          <p:nvPr>
            <p:ph type="sldNum" sz="quarter" idx="5"/>
          </p:nvPr>
        </p:nvSpPr>
        <p:spPr/>
        <p:txBody>
          <a:bodyPr/>
          <a:lstStyle/>
          <a:p>
            <a:fld id="{C37D7554-D10C-4E29-B8E6-BB7111FA614F}" type="slidenum">
              <a:rPr lang="en-US" smtClean="0"/>
              <a:t>3</a:t>
            </a:fld>
            <a:endParaRPr lang="en-US" dirty="0"/>
          </a:p>
        </p:txBody>
      </p:sp>
    </p:spTree>
    <p:extLst>
      <p:ext uri="{BB962C8B-B14F-4D97-AF65-F5344CB8AC3E}">
        <p14:creationId xmlns:p14="http://schemas.microsoft.com/office/powerpoint/2010/main" val="4051351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Ephesians 3:3-11 ASV 3 </a:t>
            </a:r>
            <a:r>
              <a:rPr lang="en-US" dirty="0">
                <a:latin typeface="Arial" panose="020B0604020202020204" pitchFamily="34" charset="0"/>
                <a:cs typeface="Arial" panose="020B0604020202020204" pitchFamily="34" charset="0"/>
              </a:rPr>
              <a:t>how that by revelation was made known unto me the mystery, as I wrote before in few words,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whereby, when ye read, ye can perceive my understanding in the mystery of Christ;</a:t>
            </a:r>
            <a:r>
              <a:rPr lang="en-US" b="1" dirty="0">
                <a:latin typeface="Arial" panose="020B0604020202020204" pitchFamily="34" charset="0"/>
                <a:cs typeface="Arial" panose="020B0604020202020204" pitchFamily="34" charset="0"/>
              </a:rPr>
              <a:t> 5 </a:t>
            </a:r>
            <a:r>
              <a:rPr lang="en-US" dirty="0">
                <a:latin typeface="Arial" panose="020B0604020202020204" pitchFamily="34" charset="0"/>
                <a:cs typeface="Arial" panose="020B0604020202020204" pitchFamily="34" charset="0"/>
              </a:rPr>
              <a:t>which in other generation was not made known unto the sons of men, as it hath now been revealed unto his holy apostles and prophets in the Spirit;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to wit, that the Gentiles are fellow-heirs, and fellow-members of the body, and fellow-partakers of the promise in Christ Jesus through the gospel, </a:t>
            </a:r>
            <a:r>
              <a:rPr lang="en-US" b="1" dirty="0">
                <a:latin typeface="Arial" panose="020B0604020202020204" pitchFamily="34" charset="0"/>
                <a:cs typeface="Arial" panose="020B0604020202020204" pitchFamily="34" charset="0"/>
              </a:rPr>
              <a:t>7 </a:t>
            </a:r>
            <a:r>
              <a:rPr lang="en-US" dirty="0">
                <a:latin typeface="Arial" panose="020B0604020202020204" pitchFamily="34" charset="0"/>
                <a:cs typeface="Arial" panose="020B0604020202020204" pitchFamily="34" charset="0"/>
              </a:rPr>
              <a:t>whereof I was made a minister, according to the gift of that grace of God which was given me according to the working of his power</a:t>
            </a:r>
            <a:r>
              <a:rPr lang="en-US" b="1" dirty="0">
                <a:latin typeface="Arial" panose="020B0604020202020204" pitchFamily="34" charset="0"/>
                <a:cs typeface="Arial" panose="020B0604020202020204" pitchFamily="34" charset="0"/>
              </a:rPr>
              <a:t>. 8</a:t>
            </a:r>
            <a:r>
              <a:rPr lang="en-US" dirty="0">
                <a:latin typeface="Arial" panose="020B0604020202020204" pitchFamily="34" charset="0"/>
                <a:cs typeface="Arial" panose="020B0604020202020204" pitchFamily="34" charset="0"/>
              </a:rPr>
              <a:t> Unto me, who am less than the least of all saints, was this grace given, to preach unto the Gentiles the unsearchable riches of Christ;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and to make all men see what is the dispensation of the mystery which for ages hath been hid in God who created all things; </a:t>
            </a:r>
            <a:r>
              <a:rPr lang="en-US" b="1" i="1" u="sng" dirty="0">
                <a:latin typeface="Arial" panose="020B0604020202020204" pitchFamily="34" charset="0"/>
                <a:cs typeface="Arial" panose="020B0604020202020204" pitchFamily="34" charset="0"/>
              </a:rPr>
              <a:t>10 to the intent that now unto the principalities and the powers in the heavenly places might be made known through the church the manifold wisdom of God, 11 according to the eternal purpose which he purposed in Christ Jesus our Lord:</a:t>
            </a:r>
          </a:p>
          <a:p>
            <a:endParaRPr lang="en-US" b="0" i="0" u="none" dirty="0">
              <a:latin typeface="Arial" panose="020B0604020202020204" pitchFamily="34" charset="0"/>
              <a:cs typeface="Arial" panose="020B0604020202020204" pitchFamily="34" charset="0"/>
            </a:endParaRPr>
          </a:p>
          <a:p>
            <a:r>
              <a:rPr lang="en-US" b="1" i="0" u="none" dirty="0">
                <a:latin typeface="Arial" panose="020B0604020202020204" pitchFamily="34" charset="0"/>
                <a:cs typeface="Arial" panose="020B0604020202020204" pitchFamily="34" charset="0"/>
              </a:rPr>
              <a:t>Ephesians 5:25 ASV 25 </a:t>
            </a:r>
            <a:r>
              <a:rPr lang="en-US" b="0" i="0" u="none" dirty="0">
                <a:latin typeface="Arial" panose="020B0604020202020204" pitchFamily="34" charset="0"/>
                <a:cs typeface="Arial" panose="020B0604020202020204" pitchFamily="34" charset="0"/>
              </a:rPr>
              <a:t>Husbands, love your wives, even as Christ also loved the church, and gave himself up for it</a:t>
            </a:r>
          </a:p>
          <a:p>
            <a:pPr marL="181240" indent="-181240">
              <a:buFont typeface="Wingdings" panose="05000000000000000000" pitchFamily="2" charset="2"/>
              <a:buChar char="§"/>
            </a:pPr>
            <a:r>
              <a:rPr lang="en-US" b="1" i="0" u="none" dirty="0">
                <a:latin typeface="Arial" panose="020B0604020202020204" pitchFamily="34" charset="0"/>
                <a:cs typeface="Arial" panose="020B0604020202020204" pitchFamily="34" charset="0"/>
              </a:rPr>
              <a:t>Acts 20:28 ASV 28 </a:t>
            </a:r>
            <a:r>
              <a:rPr lang="en-US" b="0" i="0" u="none" dirty="0">
                <a:latin typeface="Arial" panose="020B0604020202020204" pitchFamily="34" charset="0"/>
                <a:cs typeface="Arial" panose="020B0604020202020204" pitchFamily="34" charset="0"/>
              </a:rPr>
              <a:t>Take heed unto yourselves, and to all the flock, in which the Holy Spirit hath made you bishops, to feed the church of the Lord which he </a:t>
            </a:r>
            <a:r>
              <a:rPr lang="en-US" b="1" i="0" u="none" dirty="0">
                <a:latin typeface="Arial" panose="020B0604020202020204" pitchFamily="34" charset="0"/>
                <a:cs typeface="Arial" panose="020B0604020202020204" pitchFamily="34" charset="0"/>
              </a:rPr>
              <a:t>purchased with his own blood.</a:t>
            </a:r>
          </a:p>
          <a:p>
            <a:pPr marL="181240" indent="-181240">
              <a:buFont typeface="Wingdings" panose="05000000000000000000" pitchFamily="2" charset="2"/>
              <a:buChar char="§"/>
            </a:pPr>
            <a:endParaRPr lang="en-US" b="1" i="0" u="none" dirty="0">
              <a:latin typeface="Arial" panose="020B0604020202020204" pitchFamily="34" charset="0"/>
              <a:cs typeface="Arial" panose="020B0604020202020204" pitchFamily="34" charset="0"/>
            </a:endParaRPr>
          </a:p>
          <a:p>
            <a:r>
              <a:rPr lang="en-US" b="1" i="0" u="none" dirty="0">
                <a:latin typeface="Arial" panose="020B0604020202020204" pitchFamily="34" charset="0"/>
                <a:cs typeface="Arial" panose="020B0604020202020204" pitchFamily="34" charset="0"/>
              </a:rPr>
              <a:t>Ephesians 4:11-12 ASV 11 </a:t>
            </a:r>
            <a:r>
              <a:rPr lang="en-US" b="0" i="0" u="none" dirty="0">
                <a:latin typeface="Arial" panose="020B0604020202020204" pitchFamily="34" charset="0"/>
                <a:cs typeface="Arial" panose="020B0604020202020204" pitchFamily="34" charset="0"/>
              </a:rPr>
              <a:t>And he gave some to be apostles; and some, prophets; and some, evangelists; and some, pastors and teachers; </a:t>
            </a:r>
            <a:r>
              <a:rPr lang="en-US" b="1" i="0" u="none" dirty="0">
                <a:latin typeface="Arial" panose="020B0604020202020204" pitchFamily="34" charset="0"/>
                <a:cs typeface="Arial" panose="020B0604020202020204" pitchFamily="34" charset="0"/>
              </a:rPr>
              <a:t>12</a:t>
            </a:r>
            <a:r>
              <a:rPr lang="en-US" b="0" i="0" u="none" dirty="0">
                <a:latin typeface="Arial" panose="020B0604020202020204" pitchFamily="34" charset="0"/>
                <a:cs typeface="Arial" panose="020B0604020202020204" pitchFamily="34" charset="0"/>
              </a:rPr>
              <a:t> for the perfecting of the saints, unto the work of ministering, unto the building up of the body of Christ:</a:t>
            </a:r>
          </a:p>
          <a:p>
            <a:pPr marL="181240" indent="-181240">
              <a:buFont typeface="Wingdings" panose="05000000000000000000" pitchFamily="2" charset="2"/>
              <a:buChar char="§"/>
            </a:pPr>
            <a:r>
              <a:rPr lang="en-US" b="1" i="0" u="none" dirty="0">
                <a:latin typeface="Arial" panose="020B0604020202020204" pitchFamily="34" charset="0"/>
                <a:cs typeface="Arial" panose="020B0604020202020204" pitchFamily="34" charset="0"/>
              </a:rPr>
              <a:t>1 Corinthians 12:18-31 ASV 18 </a:t>
            </a:r>
            <a:r>
              <a:rPr lang="en-US" b="0" i="0" u="none" dirty="0">
                <a:latin typeface="Arial" panose="020B0604020202020204" pitchFamily="34" charset="0"/>
                <a:cs typeface="Arial" panose="020B0604020202020204" pitchFamily="34" charset="0"/>
              </a:rPr>
              <a:t>But now hath God set the members each one of them in the body, even as it pleased him. </a:t>
            </a:r>
            <a:r>
              <a:rPr lang="en-US" b="1" i="0" u="none" dirty="0">
                <a:latin typeface="Arial" panose="020B0604020202020204" pitchFamily="34" charset="0"/>
                <a:cs typeface="Arial" panose="020B0604020202020204" pitchFamily="34" charset="0"/>
              </a:rPr>
              <a:t>19 </a:t>
            </a:r>
            <a:r>
              <a:rPr lang="en-US" b="0" i="0" u="none" dirty="0">
                <a:latin typeface="Arial" panose="020B0604020202020204" pitchFamily="34" charset="0"/>
                <a:cs typeface="Arial" panose="020B0604020202020204" pitchFamily="34" charset="0"/>
              </a:rPr>
              <a:t>And if they were all one member, where were the body? </a:t>
            </a:r>
            <a:r>
              <a:rPr lang="en-US" b="1" i="0" u="none" dirty="0">
                <a:latin typeface="Arial" panose="020B0604020202020204" pitchFamily="34" charset="0"/>
                <a:cs typeface="Arial" panose="020B0604020202020204" pitchFamily="34" charset="0"/>
              </a:rPr>
              <a:t>20</a:t>
            </a:r>
            <a:r>
              <a:rPr lang="en-US" b="0" i="0" u="none" dirty="0">
                <a:latin typeface="Arial" panose="020B0604020202020204" pitchFamily="34" charset="0"/>
                <a:cs typeface="Arial" panose="020B0604020202020204" pitchFamily="34" charset="0"/>
              </a:rPr>
              <a:t> But now they are many members, but one body</a:t>
            </a:r>
            <a:r>
              <a:rPr lang="en-US" b="1" i="0" u="none" dirty="0">
                <a:latin typeface="Arial" panose="020B0604020202020204" pitchFamily="34" charset="0"/>
                <a:cs typeface="Arial" panose="020B0604020202020204" pitchFamily="34" charset="0"/>
              </a:rPr>
              <a:t>. 21 </a:t>
            </a:r>
            <a:r>
              <a:rPr lang="en-US" b="0" i="0" u="none" dirty="0">
                <a:latin typeface="Arial" panose="020B0604020202020204" pitchFamily="34" charset="0"/>
                <a:cs typeface="Arial" panose="020B0604020202020204" pitchFamily="34" charset="0"/>
              </a:rPr>
              <a:t>And the eye cannot say to the hand, I have no need of thee: or again the head to the feet, I have no need of you. 22 Nay, much rather, those members of the body which seem to be more feeble are necessary: </a:t>
            </a:r>
            <a:r>
              <a:rPr lang="en-US" b="1" i="0" u="none" dirty="0">
                <a:latin typeface="Arial" panose="020B0604020202020204" pitchFamily="34" charset="0"/>
                <a:cs typeface="Arial" panose="020B0604020202020204" pitchFamily="34" charset="0"/>
              </a:rPr>
              <a:t>23</a:t>
            </a:r>
            <a:r>
              <a:rPr lang="en-US" b="0" i="0" u="none" dirty="0">
                <a:latin typeface="Arial" panose="020B0604020202020204" pitchFamily="34" charset="0"/>
                <a:cs typeface="Arial" panose="020B0604020202020204" pitchFamily="34" charset="0"/>
              </a:rPr>
              <a:t> and those parts of the body, which we think to be less honorable, upon these we bestow more abundant honor; and our uncomely parts have more abundant comeliness; </a:t>
            </a:r>
            <a:r>
              <a:rPr lang="en-US" b="1" i="0" u="none" dirty="0">
                <a:latin typeface="Arial" panose="020B0604020202020204" pitchFamily="34" charset="0"/>
                <a:cs typeface="Arial" panose="020B0604020202020204" pitchFamily="34" charset="0"/>
              </a:rPr>
              <a:t>24</a:t>
            </a:r>
            <a:r>
              <a:rPr lang="en-US" b="0" i="0" u="none" dirty="0">
                <a:latin typeface="Arial" panose="020B0604020202020204" pitchFamily="34" charset="0"/>
                <a:cs typeface="Arial" panose="020B0604020202020204" pitchFamily="34" charset="0"/>
              </a:rPr>
              <a:t> whereas our comely parts have no need: but God tempered the body together, giving more abundant honor to that part which lacked; </a:t>
            </a:r>
            <a:r>
              <a:rPr lang="en-US" b="1" i="0" u="none" dirty="0">
                <a:latin typeface="Arial" panose="020B0604020202020204" pitchFamily="34" charset="0"/>
                <a:cs typeface="Arial" panose="020B0604020202020204" pitchFamily="34" charset="0"/>
              </a:rPr>
              <a:t>25</a:t>
            </a:r>
            <a:r>
              <a:rPr lang="en-US" b="0" i="0" u="none" dirty="0">
                <a:latin typeface="Arial" panose="020B0604020202020204" pitchFamily="34" charset="0"/>
                <a:cs typeface="Arial" panose="020B0604020202020204" pitchFamily="34" charset="0"/>
              </a:rPr>
              <a:t> that there should be no schism in the body; but that the members should have the same care one for another. </a:t>
            </a:r>
            <a:r>
              <a:rPr lang="en-US" b="1" i="0" u="none" dirty="0">
                <a:latin typeface="Arial" panose="020B0604020202020204" pitchFamily="34" charset="0"/>
                <a:cs typeface="Arial" panose="020B0604020202020204" pitchFamily="34" charset="0"/>
              </a:rPr>
              <a:t>26</a:t>
            </a:r>
            <a:r>
              <a:rPr lang="en-US" b="0" i="0" u="none" dirty="0">
                <a:latin typeface="Arial" panose="020B0604020202020204" pitchFamily="34" charset="0"/>
                <a:cs typeface="Arial" panose="020B0604020202020204" pitchFamily="34" charset="0"/>
              </a:rPr>
              <a:t> And whether one member </a:t>
            </a:r>
            <a:r>
              <a:rPr lang="en-US" b="0" i="0" u="none" dirty="0" err="1">
                <a:latin typeface="Arial" panose="020B0604020202020204" pitchFamily="34" charset="0"/>
                <a:cs typeface="Arial" panose="020B0604020202020204" pitchFamily="34" charset="0"/>
              </a:rPr>
              <a:t>suffereth</a:t>
            </a:r>
            <a:r>
              <a:rPr lang="en-US" b="0" i="0" u="none" dirty="0">
                <a:latin typeface="Arial" panose="020B0604020202020204" pitchFamily="34" charset="0"/>
                <a:cs typeface="Arial" panose="020B0604020202020204" pitchFamily="34" charset="0"/>
              </a:rPr>
              <a:t>, all the members suffer with it; or one member is honored, all the members rejoice with it. 27 Now ye are the body of Christ, and severally members thereof. </a:t>
            </a:r>
            <a:r>
              <a:rPr lang="en-US" b="1" i="1" u="sng" dirty="0">
                <a:latin typeface="Arial" panose="020B0604020202020204" pitchFamily="34" charset="0"/>
                <a:cs typeface="Arial" panose="020B0604020202020204" pitchFamily="34" charset="0"/>
              </a:rPr>
              <a:t>28 And God hath set some in the church, first apostles, secondly prophets, thirdly teachers, then miracles, then gifts of healings, helps, governments, divers kinds of tongues. 29 Are all apostles? are all prophets? are all teachers? are all workers of miracles? 30 have all gifts of healings? do all speak with tongues? do all interpret? 31 But desire earnestly the greater gifts. And moreover a most excellent way show I unto you.</a:t>
            </a:r>
          </a:p>
          <a:p>
            <a:pPr marL="181240" indent="-181240">
              <a:buFont typeface="Wingdings" panose="05000000000000000000" pitchFamily="2" charset="2"/>
              <a:buChar char="§"/>
            </a:pPr>
            <a:endParaRPr lang="en-US" b="0" i="0" u="none"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endParaRPr lang="en-US" b="1" i="0" u="none" dirty="0">
              <a:latin typeface="Arial" panose="020B0604020202020204" pitchFamily="34" charset="0"/>
              <a:cs typeface="Arial" panose="020B0604020202020204" pitchFamily="34" charset="0"/>
            </a:endParaRPr>
          </a:p>
          <a:p>
            <a:endParaRPr lang="en-US" b="1" i="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37D7554-D10C-4E29-B8E6-BB7111FA614F}" type="slidenum">
              <a:rPr lang="en-US" smtClean="0"/>
              <a:t>4</a:t>
            </a:fld>
            <a:endParaRPr lang="en-US" dirty="0"/>
          </a:p>
        </p:txBody>
      </p:sp>
      <p:sp>
        <p:nvSpPr>
          <p:cNvPr id="5" name="Date Placeholder 4">
            <a:extLst>
              <a:ext uri="{FF2B5EF4-FFF2-40B4-BE49-F238E27FC236}">
                <a16:creationId xmlns:a16="http://schemas.microsoft.com/office/drawing/2014/main" id="{7ECE50D5-CEEF-8B13-383A-0B615AF79EE5}"/>
              </a:ext>
            </a:extLst>
          </p:cNvPr>
          <p:cNvSpPr>
            <a:spLocks noGrp="1"/>
          </p:cNvSpPr>
          <p:nvPr>
            <p:ph type="dt" idx="1"/>
          </p:nvPr>
        </p:nvSpPr>
        <p:spPr/>
        <p:txBody>
          <a:bodyPr/>
          <a:lstStyle/>
          <a:p>
            <a:r>
              <a:rPr lang="en-US"/>
              <a:t>5/4/2024 AM</a:t>
            </a:r>
            <a:endParaRPr lang="en-US" dirty="0"/>
          </a:p>
        </p:txBody>
      </p:sp>
    </p:spTree>
    <p:extLst>
      <p:ext uri="{BB962C8B-B14F-4D97-AF65-F5344CB8AC3E}">
        <p14:creationId xmlns:p14="http://schemas.microsoft.com/office/powerpoint/2010/main" val="1406604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b="1" dirty="0">
                <a:latin typeface="Arial" panose="020B0604020202020204" pitchFamily="34" charset="0"/>
                <a:cs typeface="Arial" panose="020B0604020202020204" pitchFamily="34" charset="0"/>
              </a:rPr>
              <a:t>2 Timothy 3:16-17 ASV 16 </a:t>
            </a:r>
            <a:r>
              <a:rPr lang="en-US" dirty="0">
                <a:latin typeface="Arial" panose="020B0604020202020204" pitchFamily="34" charset="0"/>
                <a:cs typeface="Arial" panose="020B0604020202020204" pitchFamily="34" charset="0"/>
              </a:rPr>
              <a:t>Every scripture inspired of God is also profitable for teaching, for reproof, for correction, for instruction which is in righteousness.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That the man of God may be complete, furnished completely unto every good work.</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1:2-3 ASV 2 </a:t>
            </a:r>
            <a:r>
              <a:rPr lang="en-US" dirty="0">
                <a:latin typeface="Arial" panose="020B0604020202020204" pitchFamily="34" charset="0"/>
                <a:cs typeface="Arial" panose="020B0604020202020204" pitchFamily="34" charset="0"/>
              </a:rPr>
              <a:t>Grace to you and peace be multiplied in the knowledge of God and of Jesus our Lord</a:t>
            </a:r>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seeing that his </a:t>
            </a:r>
            <a:r>
              <a:rPr lang="en-US" b="1" dirty="0">
                <a:latin typeface="Arial" panose="020B0604020202020204" pitchFamily="34" charset="0"/>
                <a:cs typeface="Arial" panose="020B0604020202020204" pitchFamily="34" charset="0"/>
              </a:rPr>
              <a:t>divine power hath granted unto us all things that pertain unto life and godliness, through the knowledge of him that called us by his own glory and virtue;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Jude 1:3 ASV 3 </a:t>
            </a:r>
            <a:r>
              <a:rPr lang="en-US" b="0" dirty="0">
                <a:latin typeface="Arial" panose="020B0604020202020204" pitchFamily="34" charset="0"/>
                <a:cs typeface="Arial" panose="020B0604020202020204" pitchFamily="34" charset="0"/>
              </a:rPr>
              <a:t>Beloved, while I was giving all diligence to write unto you of our common salvation, I was constrained to write unto you exhorting you to contend earnestly for the faith </a:t>
            </a:r>
            <a:r>
              <a:rPr lang="en-US" b="1" dirty="0">
                <a:latin typeface="Arial" panose="020B0604020202020204" pitchFamily="34" charset="0"/>
                <a:cs typeface="Arial" panose="020B0604020202020204" pitchFamily="34" charset="0"/>
              </a:rPr>
              <a:t>which was once for all delivered</a:t>
            </a:r>
            <a:r>
              <a:rPr lang="en-US" b="0" dirty="0">
                <a:latin typeface="Arial" panose="020B0604020202020204" pitchFamily="34" charset="0"/>
                <a:cs typeface="Arial" panose="020B0604020202020204" pitchFamily="34" charset="0"/>
              </a:rPr>
              <a:t> unto the saints.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16:13 ASV 13 </a:t>
            </a:r>
            <a:r>
              <a:rPr lang="en-US" b="0" dirty="0">
                <a:latin typeface="Arial" panose="020B0604020202020204" pitchFamily="34" charset="0"/>
                <a:cs typeface="Arial" panose="020B0604020202020204" pitchFamily="34" charset="0"/>
              </a:rPr>
              <a:t>Howbeit when he, the Spirit of truth, is come, </a:t>
            </a:r>
            <a:r>
              <a:rPr lang="en-US" b="1" dirty="0">
                <a:latin typeface="Arial" panose="020B0604020202020204" pitchFamily="34" charset="0"/>
                <a:cs typeface="Arial" panose="020B0604020202020204" pitchFamily="34" charset="0"/>
              </a:rPr>
              <a:t>he shall guide you into all the truth: </a:t>
            </a:r>
            <a:r>
              <a:rPr lang="en-US" b="0" dirty="0">
                <a:latin typeface="Arial" panose="020B0604020202020204" pitchFamily="34" charset="0"/>
                <a:cs typeface="Arial" panose="020B0604020202020204" pitchFamily="34" charset="0"/>
              </a:rPr>
              <a:t>for he shall not speak from himself; but what things soever he shall hear, these shall he speak: and he shall declare unto you the things that are to come.</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4:6 ASV 6 </a:t>
            </a:r>
            <a:r>
              <a:rPr lang="en-US" b="0" dirty="0">
                <a:latin typeface="Arial" panose="020B0604020202020204" pitchFamily="34" charset="0"/>
                <a:cs typeface="Arial" panose="020B0604020202020204" pitchFamily="34" charset="0"/>
              </a:rPr>
              <a:t>Now these things, brethren, I have in a figure transferred to myself and Apollos for your sakes; that in us ye might learn </a:t>
            </a:r>
            <a:r>
              <a:rPr lang="en-US" b="1" dirty="0">
                <a:latin typeface="Arial" panose="020B0604020202020204" pitchFamily="34" charset="0"/>
                <a:cs typeface="Arial" panose="020B0604020202020204" pitchFamily="34" charset="0"/>
              </a:rPr>
              <a:t>not to go beyond the things which are written</a:t>
            </a:r>
            <a:r>
              <a:rPr lang="en-US" b="0" dirty="0">
                <a:latin typeface="Arial" panose="020B0604020202020204" pitchFamily="34" charset="0"/>
                <a:cs typeface="Arial" panose="020B0604020202020204" pitchFamily="34" charset="0"/>
              </a:rPr>
              <a:t>; that no one of you be puffed up for the one against the other.</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Galatians 1:6-9 ASV 6 </a:t>
            </a:r>
            <a:r>
              <a:rPr lang="en-US" b="0" dirty="0">
                <a:latin typeface="Arial" panose="020B0604020202020204" pitchFamily="34" charset="0"/>
                <a:cs typeface="Arial" panose="020B0604020202020204" pitchFamily="34" charset="0"/>
              </a:rPr>
              <a:t>I marvel that ye are so quickly removing from him that called you in the grace of Christ unto a different gospel;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which is not another gospel only there are some that trouble you, and would pervert the gospel of Christ.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But though we, or an angel from heaven, should preach unto you any gospel other than that which we preached unto you, let him be anathema.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As we have said before, so say I now again, if any man </a:t>
            </a:r>
            <a:r>
              <a:rPr lang="en-US" b="0" dirty="0" err="1">
                <a:latin typeface="Arial" panose="020B0604020202020204" pitchFamily="34" charset="0"/>
                <a:cs typeface="Arial" panose="020B0604020202020204" pitchFamily="34" charset="0"/>
              </a:rPr>
              <a:t>preacheth</a:t>
            </a:r>
            <a:r>
              <a:rPr lang="en-US" b="0" dirty="0">
                <a:latin typeface="Arial" panose="020B0604020202020204" pitchFamily="34" charset="0"/>
                <a:cs typeface="Arial" panose="020B0604020202020204" pitchFamily="34" charset="0"/>
              </a:rPr>
              <a:t> unto you any gospel other than that which ye received, let him be anathema.</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John 1:9-11 ASV 9 </a:t>
            </a:r>
            <a:r>
              <a:rPr lang="en-US" b="0" dirty="0">
                <a:latin typeface="Arial" panose="020B0604020202020204" pitchFamily="34" charset="0"/>
                <a:cs typeface="Arial" panose="020B0604020202020204" pitchFamily="34" charset="0"/>
              </a:rPr>
              <a:t>Whosoever </a:t>
            </a:r>
            <a:r>
              <a:rPr lang="en-US" b="0" dirty="0" err="1">
                <a:latin typeface="Arial" panose="020B0604020202020204" pitchFamily="34" charset="0"/>
                <a:cs typeface="Arial" panose="020B0604020202020204" pitchFamily="34" charset="0"/>
              </a:rPr>
              <a:t>goeth</a:t>
            </a:r>
            <a:r>
              <a:rPr lang="en-US" b="0" dirty="0">
                <a:latin typeface="Arial" panose="020B0604020202020204" pitchFamily="34" charset="0"/>
                <a:cs typeface="Arial" panose="020B0604020202020204" pitchFamily="34" charset="0"/>
              </a:rPr>
              <a:t> onward and </a:t>
            </a:r>
            <a:r>
              <a:rPr lang="en-US" b="0" dirty="0" err="1">
                <a:latin typeface="Arial" panose="020B0604020202020204" pitchFamily="34" charset="0"/>
                <a:cs typeface="Arial" panose="020B0604020202020204" pitchFamily="34" charset="0"/>
              </a:rPr>
              <a:t>abideth</a:t>
            </a:r>
            <a:r>
              <a:rPr lang="en-US" b="0" dirty="0">
                <a:latin typeface="Arial" panose="020B0604020202020204" pitchFamily="34" charset="0"/>
                <a:cs typeface="Arial" panose="020B0604020202020204" pitchFamily="34" charset="0"/>
              </a:rPr>
              <a:t> not in the teaching of Christ, hath not God: he that </a:t>
            </a:r>
            <a:r>
              <a:rPr lang="en-US" b="0" dirty="0" err="1">
                <a:latin typeface="Arial" panose="020B0604020202020204" pitchFamily="34" charset="0"/>
                <a:cs typeface="Arial" panose="020B0604020202020204" pitchFamily="34" charset="0"/>
              </a:rPr>
              <a:t>abideth</a:t>
            </a:r>
            <a:r>
              <a:rPr lang="en-US" b="0" dirty="0">
                <a:latin typeface="Arial" panose="020B0604020202020204" pitchFamily="34" charset="0"/>
                <a:cs typeface="Arial" panose="020B0604020202020204" pitchFamily="34" charset="0"/>
              </a:rPr>
              <a:t> in the teaching, the same hath both the Father and the Son.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If any one cometh unto you, and bringeth not this teaching, receive him not into your house, and give him no greeting: </a:t>
            </a:r>
            <a:r>
              <a:rPr lang="en-US" b="1" dirty="0">
                <a:latin typeface="Arial" panose="020B0604020202020204" pitchFamily="34" charset="0"/>
                <a:cs typeface="Arial" panose="020B0604020202020204" pitchFamily="34" charset="0"/>
              </a:rPr>
              <a:t>11 </a:t>
            </a:r>
            <a:r>
              <a:rPr lang="en-US" b="0" dirty="0">
                <a:latin typeface="Arial" panose="020B0604020202020204" pitchFamily="34" charset="0"/>
                <a:cs typeface="Arial" panose="020B0604020202020204" pitchFamily="34" charset="0"/>
              </a:rPr>
              <a:t>for he that giveth him greeting </a:t>
            </a:r>
            <a:r>
              <a:rPr lang="en-US" b="0" dirty="0" err="1">
                <a:latin typeface="Arial" panose="020B0604020202020204" pitchFamily="34" charset="0"/>
                <a:cs typeface="Arial" panose="020B0604020202020204" pitchFamily="34" charset="0"/>
              </a:rPr>
              <a:t>partaketh</a:t>
            </a:r>
            <a:r>
              <a:rPr lang="en-US" b="0" dirty="0">
                <a:latin typeface="Arial" panose="020B0604020202020204" pitchFamily="34" charset="0"/>
                <a:cs typeface="Arial" panose="020B0604020202020204" pitchFamily="34" charset="0"/>
              </a:rPr>
              <a:t> in his evil works.</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6:11-17 ASV 11 </a:t>
            </a:r>
            <a:r>
              <a:rPr lang="en-US" b="0" dirty="0">
                <a:latin typeface="Arial" panose="020B0604020202020204" pitchFamily="34" charset="0"/>
                <a:cs typeface="Arial" panose="020B0604020202020204" pitchFamily="34" charset="0"/>
              </a:rPr>
              <a:t>And the earth was corrupt before God, and the earth was filled with violence.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And God saw the earth, and, behold, it was corrupt; for all flesh had corrupted their way upon the earth. 13 And God said unto Noah, The end of all flesh is come before me; for the earth is filled with violence through them; and, behold, I will destroy them with the earth. </a:t>
            </a:r>
            <a:r>
              <a:rPr lang="en-US" b="1" dirty="0">
                <a:latin typeface="Arial" panose="020B0604020202020204" pitchFamily="34" charset="0"/>
                <a:cs typeface="Arial" panose="020B0604020202020204" pitchFamily="34" charset="0"/>
              </a:rPr>
              <a:t>14 Make thee an ark of gopher wood; rooms shalt thou make in the ark, and shalt pitch it within and without with pitch. 15 </a:t>
            </a:r>
            <a:r>
              <a:rPr lang="en-US" b="0" dirty="0">
                <a:latin typeface="Arial" panose="020B0604020202020204" pitchFamily="34" charset="0"/>
                <a:cs typeface="Arial" panose="020B0604020202020204" pitchFamily="34" charset="0"/>
              </a:rPr>
              <a:t>And this is how thou shalt make it: the length of the ark three hundred cubits, the breadth of it fifty cubits, and the height of it thirty cubits.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A light shalt thou make to the ark, and to a cubit shalt thou finish it upward; and the door of the ark shalt thou set in the side thereof; with lower, second, and third stories shalt thou make it. 17 And I, behold, I do bring the flood of waters upon this earth, to destroy all flesh, wherein is the breath of life, from under heaven; everything that is in the earth shall die.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5:19 ASV 19</a:t>
            </a:r>
            <a:r>
              <a:rPr lang="en-US" b="0" dirty="0">
                <a:latin typeface="Arial" panose="020B0604020202020204" pitchFamily="34" charset="0"/>
                <a:cs typeface="Arial" panose="020B0604020202020204" pitchFamily="34" charset="0"/>
              </a:rPr>
              <a:t> speaking one to another in psalms and hymns and spiritual songs</a:t>
            </a:r>
            <a:r>
              <a:rPr lang="en-US" b="1" dirty="0">
                <a:latin typeface="Arial" panose="020B0604020202020204" pitchFamily="34" charset="0"/>
                <a:cs typeface="Arial" panose="020B0604020202020204" pitchFamily="34" charset="0"/>
              </a:rPr>
              <a:t>, singing </a:t>
            </a:r>
            <a:r>
              <a:rPr lang="en-US" b="0" dirty="0">
                <a:latin typeface="Arial" panose="020B0604020202020204" pitchFamily="34" charset="0"/>
                <a:cs typeface="Arial" panose="020B0604020202020204" pitchFamily="34" charset="0"/>
              </a:rPr>
              <a:t>and making melody with your heart to the Lord;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Mark 16:15-16 ASV 15 </a:t>
            </a:r>
            <a:r>
              <a:rPr lang="en-US" b="0" dirty="0">
                <a:latin typeface="Arial" panose="020B0604020202020204" pitchFamily="34" charset="0"/>
                <a:cs typeface="Arial" panose="020B0604020202020204" pitchFamily="34" charset="0"/>
              </a:rPr>
              <a:t>And he said unto them, </a:t>
            </a:r>
            <a:r>
              <a:rPr lang="en-US" b="1" dirty="0">
                <a:latin typeface="Arial" panose="020B0604020202020204" pitchFamily="34" charset="0"/>
                <a:cs typeface="Arial" panose="020B0604020202020204" pitchFamily="34" charset="0"/>
              </a:rPr>
              <a:t>Go ye into all the world</a:t>
            </a:r>
            <a:r>
              <a:rPr lang="en-US" b="0"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preach the gospel </a:t>
            </a:r>
            <a:r>
              <a:rPr lang="en-US" b="0" dirty="0">
                <a:latin typeface="Arial" panose="020B0604020202020204" pitchFamily="34" charset="0"/>
                <a:cs typeface="Arial" panose="020B0604020202020204" pitchFamily="34" charset="0"/>
              </a:rPr>
              <a:t>to the whole creation.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He that believeth and is baptized shall be saved; but he that </a:t>
            </a:r>
            <a:r>
              <a:rPr lang="en-US" b="0" dirty="0" err="1">
                <a:latin typeface="Arial" panose="020B0604020202020204" pitchFamily="34" charset="0"/>
                <a:cs typeface="Arial" panose="020B0604020202020204" pitchFamily="34" charset="0"/>
              </a:rPr>
              <a:t>disbelieveth</a:t>
            </a:r>
            <a:r>
              <a:rPr lang="en-US" b="0" dirty="0">
                <a:latin typeface="Arial" panose="020B0604020202020204" pitchFamily="34" charset="0"/>
                <a:cs typeface="Arial" panose="020B0604020202020204" pitchFamily="34" charset="0"/>
              </a:rPr>
              <a:t> shall be condemned.</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37D7554-D10C-4E29-B8E6-BB7111FA614F}" type="slidenum">
              <a:rPr lang="en-US" smtClean="0"/>
              <a:t>5</a:t>
            </a:fld>
            <a:endParaRPr lang="en-US" dirty="0"/>
          </a:p>
        </p:txBody>
      </p:sp>
      <p:sp>
        <p:nvSpPr>
          <p:cNvPr id="5" name="Date Placeholder 4">
            <a:extLst>
              <a:ext uri="{FF2B5EF4-FFF2-40B4-BE49-F238E27FC236}">
                <a16:creationId xmlns:a16="http://schemas.microsoft.com/office/drawing/2014/main" id="{028A5748-529D-8618-7AF4-093224125290}"/>
              </a:ext>
            </a:extLst>
          </p:cNvPr>
          <p:cNvSpPr>
            <a:spLocks noGrp="1"/>
          </p:cNvSpPr>
          <p:nvPr>
            <p:ph type="dt" idx="1"/>
          </p:nvPr>
        </p:nvSpPr>
        <p:spPr/>
        <p:txBody>
          <a:bodyPr/>
          <a:lstStyle/>
          <a:p>
            <a:r>
              <a:rPr lang="en-US"/>
              <a:t>5/4/2024 AM</a:t>
            </a:r>
            <a:endParaRPr lang="en-US" dirty="0"/>
          </a:p>
        </p:txBody>
      </p:sp>
    </p:spTree>
    <p:extLst>
      <p:ext uri="{BB962C8B-B14F-4D97-AF65-F5344CB8AC3E}">
        <p14:creationId xmlns:p14="http://schemas.microsoft.com/office/powerpoint/2010/main" val="801081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u="sng" dirty="0">
                <a:latin typeface="Arial" panose="020B0604020202020204" pitchFamily="34" charset="0"/>
                <a:cs typeface="Arial" panose="020B0604020202020204" pitchFamily="34" charset="0"/>
              </a:rPr>
              <a:t>Command</a:t>
            </a:r>
            <a:r>
              <a:rPr lang="en-US" b="1" dirty="0">
                <a:latin typeface="Arial" panose="020B0604020202020204" pitchFamily="34" charset="0"/>
                <a:cs typeface="Arial" panose="020B0604020202020204" pitchFamily="34" charset="0"/>
              </a:rPr>
              <a:t> - Matthew 4:1-10 ASV 1 </a:t>
            </a:r>
            <a:r>
              <a:rPr lang="en-US" dirty="0">
                <a:latin typeface="Arial" panose="020B0604020202020204" pitchFamily="34" charset="0"/>
                <a:cs typeface="Arial" panose="020B0604020202020204" pitchFamily="34" charset="0"/>
              </a:rPr>
              <a:t>Then was Jesus led up of the Spirit into the wilderness to be tempted of the devil.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when he had fasted forty days and forty nights, he afterward hungered.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And the tempter came and said unto him, If thou art the Son of God, command that these stones become bread. </a:t>
            </a:r>
            <a:r>
              <a:rPr lang="en-US" b="1" dirty="0">
                <a:latin typeface="Arial" panose="020B0604020202020204" pitchFamily="34" charset="0"/>
                <a:cs typeface="Arial" panose="020B0604020202020204" pitchFamily="34" charset="0"/>
              </a:rPr>
              <a:t>4 But he answered and said, It is written, Man shall not live by bread alone, but by every word that </a:t>
            </a:r>
            <a:r>
              <a:rPr lang="en-US" b="1" dirty="0" err="1">
                <a:latin typeface="Arial" panose="020B0604020202020204" pitchFamily="34" charset="0"/>
                <a:cs typeface="Arial" panose="020B0604020202020204" pitchFamily="34" charset="0"/>
              </a:rPr>
              <a:t>proceedeth</a:t>
            </a:r>
            <a:r>
              <a:rPr lang="en-US" b="1" dirty="0">
                <a:latin typeface="Arial" panose="020B0604020202020204" pitchFamily="34" charset="0"/>
                <a:cs typeface="Arial" panose="020B0604020202020204" pitchFamily="34" charset="0"/>
              </a:rPr>
              <a:t> out of the mouth of God. 5 </a:t>
            </a:r>
            <a:r>
              <a:rPr lang="en-US" dirty="0">
                <a:latin typeface="Arial" panose="020B0604020202020204" pitchFamily="34" charset="0"/>
                <a:cs typeface="Arial" panose="020B0604020202020204" pitchFamily="34" charset="0"/>
              </a:rPr>
              <a:t>Then the devil taketh him into the holy city; and he set him on the pinnacle of the temple, 6 and saith unto him, If thou art the Son of God, cast thyself down: for it is written, He shall give his angels charge concerning thee: and, On their hands they shall bear thee up, Lest haply thou dash thy foot against a stone.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Jesus said unto him</a:t>
            </a:r>
            <a:r>
              <a:rPr lang="en-US" b="1" dirty="0">
                <a:latin typeface="Arial" panose="020B0604020202020204" pitchFamily="34" charset="0"/>
                <a:cs typeface="Arial" panose="020B0604020202020204" pitchFamily="34" charset="0"/>
              </a:rPr>
              <a:t>, Again it is written, Thou shalt not make trial of the Lord thy God. </a:t>
            </a:r>
            <a:r>
              <a:rPr lang="en-US" dirty="0">
                <a:latin typeface="Arial" panose="020B0604020202020204" pitchFamily="34" charset="0"/>
                <a:cs typeface="Arial" panose="020B0604020202020204" pitchFamily="34" charset="0"/>
              </a:rPr>
              <a:t>8 Again, the devil taketh him unto an exceeding high mountain, and </a:t>
            </a:r>
            <a:r>
              <a:rPr lang="en-US" dirty="0" err="1">
                <a:latin typeface="Arial" panose="020B0604020202020204" pitchFamily="34" charset="0"/>
                <a:cs typeface="Arial" panose="020B0604020202020204" pitchFamily="34" charset="0"/>
              </a:rPr>
              <a:t>showeth</a:t>
            </a:r>
            <a:r>
              <a:rPr lang="en-US" dirty="0">
                <a:latin typeface="Arial" panose="020B0604020202020204" pitchFamily="34" charset="0"/>
                <a:cs typeface="Arial" panose="020B0604020202020204" pitchFamily="34" charset="0"/>
              </a:rPr>
              <a:t> him all the kingdoms of the world, and the glory of them; 9 and he said unto him, All these things will I give thee, if thou wilt fall down and worship me</a:t>
            </a:r>
            <a:r>
              <a:rPr lang="en-US" b="1" dirty="0">
                <a:latin typeface="Arial" panose="020B0604020202020204" pitchFamily="34" charset="0"/>
                <a:cs typeface="Arial" panose="020B0604020202020204" pitchFamily="34" charset="0"/>
              </a:rPr>
              <a:t>. 10 </a:t>
            </a:r>
            <a:r>
              <a:rPr lang="en-US" dirty="0">
                <a:latin typeface="Arial" panose="020B0604020202020204" pitchFamily="34" charset="0"/>
                <a:cs typeface="Arial" panose="020B0604020202020204" pitchFamily="34" charset="0"/>
              </a:rPr>
              <a:t>Then saith Jesus unto him, Get thee hence, Satan: </a:t>
            </a:r>
            <a:r>
              <a:rPr lang="en-US" b="1" dirty="0">
                <a:latin typeface="Arial" panose="020B0604020202020204" pitchFamily="34" charset="0"/>
                <a:cs typeface="Arial" panose="020B0604020202020204" pitchFamily="34" charset="0"/>
              </a:rPr>
              <a:t>for it is written, Thou shalt worship the Lord thy God, and him only shalt thou serve.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11:1-2 ASV 1 Be ye imitators of me</a:t>
            </a:r>
            <a:r>
              <a:rPr lang="en-US" b="0" dirty="0">
                <a:latin typeface="Arial" panose="020B0604020202020204" pitchFamily="34" charset="0"/>
                <a:cs typeface="Arial" panose="020B0604020202020204" pitchFamily="34" charset="0"/>
              </a:rPr>
              <a:t>, even as I also am of Christ.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Now I praise you that ye remember me in all things, and hold fast the traditions, even as I delivered them to you.</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Example</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Philippians 4:9 ASV 9 </a:t>
            </a:r>
            <a:r>
              <a:rPr lang="en-US" b="0" dirty="0">
                <a:latin typeface="Arial" panose="020B0604020202020204" pitchFamily="34" charset="0"/>
                <a:cs typeface="Arial" panose="020B0604020202020204" pitchFamily="34" charset="0"/>
              </a:rPr>
              <a:t>The things which ye both learned and received and heard and saw in me, these things do: and the God of peace shall be with you.</a:t>
            </a:r>
          </a:p>
          <a:p>
            <a:pPr marL="181240" indent="-181240">
              <a:buFont typeface="Wingdings" panose="05000000000000000000" pitchFamily="2" charset="2"/>
              <a:buChar char="§"/>
            </a:pPr>
            <a:r>
              <a:rPr lang="en-US" b="0" dirty="0">
                <a:latin typeface="Arial" panose="020B0604020202020204" pitchFamily="34" charset="0"/>
                <a:cs typeface="Arial" panose="020B0604020202020204" pitchFamily="34" charset="0"/>
              </a:rPr>
              <a:t>Acts 20:7 ASV 7 And upon the first day of the week, when we were gathered together to break bread, Paul discoursed with them, intending to depart on the morrow; and prolonged his speech until midnight.</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Necessary Inference</a:t>
            </a:r>
            <a:r>
              <a:rPr lang="en-US" b="0"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Matthew 22:31-33 ASV 31 </a:t>
            </a:r>
            <a:r>
              <a:rPr lang="en-US" b="0" dirty="0">
                <a:latin typeface="Arial" panose="020B0604020202020204" pitchFamily="34" charset="0"/>
                <a:cs typeface="Arial" panose="020B0604020202020204" pitchFamily="34" charset="0"/>
              </a:rPr>
              <a:t>But as touching the resurrection of the dead, have ye not read that which was spoken unto you by God, saying, </a:t>
            </a:r>
            <a:r>
              <a:rPr lang="en-US" b="1" dirty="0">
                <a:latin typeface="Arial" panose="020B0604020202020204" pitchFamily="34" charset="0"/>
                <a:cs typeface="Arial" panose="020B0604020202020204" pitchFamily="34" charset="0"/>
              </a:rPr>
              <a:t>32</a:t>
            </a:r>
            <a:r>
              <a:rPr lang="en-US" b="0" dirty="0">
                <a:latin typeface="Arial" panose="020B0604020202020204" pitchFamily="34" charset="0"/>
                <a:cs typeface="Arial" panose="020B0604020202020204" pitchFamily="34" charset="0"/>
              </a:rPr>
              <a:t> I am the God of Abraham, and the God of Isaac, and the God of Jacob? </a:t>
            </a:r>
            <a:r>
              <a:rPr lang="en-US" b="1" dirty="0">
                <a:latin typeface="Arial" panose="020B0604020202020204" pitchFamily="34" charset="0"/>
                <a:cs typeface="Arial" panose="020B0604020202020204" pitchFamily="34" charset="0"/>
              </a:rPr>
              <a:t>God is not the God of the dead, but of the living. 33 </a:t>
            </a:r>
            <a:r>
              <a:rPr lang="en-US" b="0" dirty="0">
                <a:latin typeface="Arial" panose="020B0604020202020204" pitchFamily="34" charset="0"/>
                <a:cs typeface="Arial" panose="020B0604020202020204" pitchFamily="34" charset="0"/>
              </a:rPr>
              <a:t>And when the multitudes heard it, they were astonished at his teaching.	</a:t>
            </a:r>
          </a:p>
        </p:txBody>
      </p:sp>
      <p:sp>
        <p:nvSpPr>
          <p:cNvPr id="4" name="Slide Number Placeholder 3"/>
          <p:cNvSpPr>
            <a:spLocks noGrp="1"/>
          </p:cNvSpPr>
          <p:nvPr>
            <p:ph type="sldNum" sz="quarter" idx="5"/>
          </p:nvPr>
        </p:nvSpPr>
        <p:spPr/>
        <p:txBody>
          <a:bodyPr/>
          <a:lstStyle/>
          <a:p>
            <a:fld id="{C37D7554-D10C-4E29-B8E6-BB7111FA614F}" type="slidenum">
              <a:rPr lang="en-US" smtClean="0"/>
              <a:t>6</a:t>
            </a:fld>
            <a:endParaRPr lang="en-US" dirty="0"/>
          </a:p>
        </p:txBody>
      </p:sp>
      <p:sp>
        <p:nvSpPr>
          <p:cNvPr id="5" name="Date Placeholder 4">
            <a:extLst>
              <a:ext uri="{FF2B5EF4-FFF2-40B4-BE49-F238E27FC236}">
                <a16:creationId xmlns:a16="http://schemas.microsoft.com/office/drawing/2014/main" id="{DEFAE280-B248-E269-8B35-D6BDFB623118}"/>
              </a:ext>
            </a:extLst>
          </p:cNvPr>
          <p:cNvSpPr>
            <a:spLocks noGrp="1"/>
          </p:cNvSpPr>
          <p:nvPr>
            <p:ph type="dt" idx="1"/>
          </p:nvPr>
        </p:nvSpPr>
        <p:spPr/>
        <p:txBody>
          <a:bodyPr/>
          <a:lstStyle/>
          <a:p>
            <a:r>
              <a:rPr lang="en-US"/>
              <a:t>5/4/2024 AM</a:t>
            </a:r>
            <a:endParaRPr lang="en-US" dirty="0"/>
          </a:p>
        </p:txBody>
      </p:sp>
    </p:spTree>
    <p:extLst>
      <p:ext uri="{BB962C8B-B14F-4D97-AF65-F5344CB8AC3E}">
        <p14:creationId xmlns:p14="http://schemas.microsoft.com/office/powerpoint/2010/main" val="862941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Hebrews 8:1-5 ASV 1 </a:t>
            </a:r>
            <a:r>
              <a:rPr lang="en-US" dirty="0">
                <a:latin typeface="Arial" panose="020B0604020202020204" pitchFamily="34" charset="0"/>
                <a:cs typeface="Arial" panose="020B0604020202020204" pitchFamily="34" charset="0"/>
              </a:rPr>
              <a:t>Now in the things which we are saying the chief point is this: We have such a high priest, who sat down on the right hand of the throne of the Majesty in the heavens,</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a minister of the sanctuary, and of the true tabernacle, which the Lord pitched, not man</a:t>
            </a:r>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For every high priest is appointed to offer both gifts and sacrifices: wherefore it is necessary that this high priest also have somewhat to offer</a:t>
            </a:r>
            <a:r>
              <a:rPr lang="en-US" b="1"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Now if he were on earth, he would not be a priest at all, seeing there are those who offer the gifts according to the law;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who serve that which is a copy and shadow of the heavenly things, even as Moses is warned of God when he is about to make the tabernacle: for, See, saith he, that thou make all things </a:t>
            </a:r>
            <a:r>
              <a:rPr lang="en-US" b="1" dirty="0">
                <a:latin typeface="Arial" panose="020B0604020202020204" pitchFamily="34" charset="0"/>
                <a:cs typeface="Arial" panose="020B0604020202020204" pitchFamily="34" charset="0"/>
              </a:rPr>
              <a:t>according to the pattern </a:t>
            </a:r>
            <a:r>
              <a:rPr lang="en-US" dirty="0">
                <a:latin typeface="Arial" panose="020B0604020202020204" pitchFamily="34" charset="0"/>
                <a:cs typeface="Arial" panose="020B0604020202020204" pitchFamily="34" charset="0"/>
              </a:rPr>
              <a:t>that was showed thee in the mount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 10:16 </a:t>
            </a:r>
            <a:r>
              <a:rPr lang="en-US" dirty="0">
                <a:latin typeface="Arial" panose="020B0604020202020204" pitchFamily="34" charset="0"/>
                <a:cs typeface="Arial" panose="020B0604020202020204" pitchFamily="34" charset="0"/>
              </a:rPr>
              <a:t>- The cup of blessing which we bless, is it not the communion of the blood of Christ? The bread which we break, is it not the communion of the body of Christ?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 11:23-29 </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For I received from the Lord that which I also delivered to you: that the Lord Jesus on the same night in which He was betrayed took bread; 24 and when He had given thanks, He broke it and said, "Take, eat; this is My body which is broken for you; do this in remembrance of Me." 25 In the same manner He also took the cup after supper, saying, "This cup is the new covenant in My blood. This do, as often as you drink it, in remembrance of Me." 26 For as often as you eat this bread and drink this cup, you proclaim the Lord's death till He comes. 27 Therefore whoever eats this bread or drinks this cup of the Lord in an unworthy manner will be guilty of the body and blood of the Lord. 28 But let a man examine himself, and so let him eat of the bread and drink of the cup. 29 For he who eats and drinks in an unworthy manner eats and drinks judgment to himself, not discerning the Lord's body.</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20:7 </a:t>
            </a:r>
            <a:r>
              <a:rPr lang="en-US" dirty="0">
                <a:latin typeface="Arial" panose="020B0604020202020204" pitchFamily="34" charset="0"/>
                <a:cs typeface="Arial" panose="020B0604020202020204" pitchFamily="34" charset="0"/>
              </a:rPr>
              <a:t>- Now on the first day of the week, when the disciples came together to break bread, Paul, ready to depart the next day, spoke to them and continued his message until midnight.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 5:18-19</a:t>
            </a:r>
            <a:r>
              <a:rPr lang="en-US" dirty="0">
                <a:latin typeface="Arial" panose="020B0604020202020204" pitchFamily="34" charset="0"/>
                <a:cs typeface="Arial" panose="020B0604020202020204" pitchFamily="34" charset="0"/>
              </a:rPr>
              <a:t> - And do not be drunk with wine, in which is dissipation; but be filled with the Spirit, 19 speaking to one another in psalms and hymns and spiritual songs, singing and making melody in your heart to the Lord,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Col. 3:16 </a:t>
            </a:r>
            <a:r>
              <a:rPr lang="en-US" dirty="0">
                <a:latin typeface="Arial" panose="020B0604020202020204" pitchFamily="34" charset="0"/>
                <a:cs typeface="Arial" panose="020B0604020202020204" pitchFamily="34" charset="0"/>
              </a:rPr>
              <a:t>- Let the word of Christ dwell in you richly in all wisdom, teaching and admonishing one another in psalms and hymns and spiritual songs, singing with grace in your hearts to the Lord.</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Heb 2:12 </a:t>
            </a:r>
            <a:r>
              <a:rPr lang="en-US" b="0" dirty="0">
                <a:latin typeface="Arial" panose="020B0604020202020204" pitchFamily="34" charset="0"/>
                <a:cs typeface="Arial" panose="020B0604020202020204" pitchFamily="34" charset="0"/>
              </a:rPr>
              <a:t>- Saying, I will declare thy name unto my brethren, </a:t>
            </a:r>
            <a:r>
              <a:rPr lang="en-US" b="1" dirty="0">
                <a:latin typeface="Arial" panose="020B0604020202020204" pitchFamily="34" charset="0"/>
                <a:cs typeface="Arial" panose="020B0604020202020204" pitchFamily="34" charset="0"/>
              </a:rPr>
              <a:t>in the midst of the church will I sing praise unto th</a:t>
            </a:r>
            <a:r>
              <a:rPr lang="en-US" b="0" dirty="0">
                <a:latin typeface="Arial" panose="020B0604020202020204" pitchFamily="34" charset="0"/>
                <a:cs typeface="Arial" panose="020B0604020202020204" pitchFamily="34" charset="0"/>
              </a:rPr>
              <a:t>ee.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2:42 </a:t>
            </a:r>
            <a:r>
              <a:rPr lang="en-US" dirty="0">
                <a:latin typeface="Arial" panose="020B0604020202020204" pitchFamily="34" charset="0"/>
                <a:cs typeface="Arial" panose="020B0604020202020204" pitchFamily="34" charset="0"/>
              </a:rPr>
              <a:t>- And they continued steadfastly in the apostles' doctrine and fellowship, in the breaking of bread, and in prayers. </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Thess. 5:17, 25 </a:t>
            </a:r>
            <a:r>
              <a:rPr lang="en-US" dirty="0">
                <a:latin typeface="Arial" panose="020B0604020202020204" pitchFamily="34" charset="0"/>
                <a:cs typeface="Arial" panose="020B0604020202020204" pitchFamily="34" charset="0"/>
              </a:rPr>
              <a:t>- Pray without ceasing. 25 Brethren, pray for us.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 16:1-2 </a:t>
            </a:r>
            <a:r>
              <a:rPr lang="en-US" dirty="0">
                <a:latin typeface="Arial" panose="020B0604020202020204" pitchFamily="34" charset="0"/>
                <a:cs typeface="Arial" panose="020B0604020202020204" pitchFamily="34" charset="0"/>
              </a:rPr>
              <a:t>- Now concerning the collection for the saints, as I have given orders to the churches of Galatia, so you must do also: 2 On the first day of the week let each one of you lay something aside, storing up as he may prosper, that there be no collections when I come.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Cor. 9:7 </a:t>
            </a:r>
            <a:r>
              <a:rPr lang="en-US" dirty="0">
                <a:latin typeface="Arial" panose="020B0604020202020204" pitchFamily="34" charset="0"/>
                <a:cs typeface="Arial" panose="020B0604020202020204" pitchFamily="34" charset="0"/>
              </a:rPr>
              <a:t>- So let each one give as he purposes in his heart, not grudgingly or of necessity; for God loves a cheerful giver.</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1:13 ASV 13</a:t>
            </a:r>
            <a:r>
              <a:rPr lang="en-US" dirty="0">
                <a:latin typeface="Arial" panose="020B0604020202020204" pitchFamily="34" charset="0"/>
                <a:cs typeface="Arial" panose="020B0604020202020204" pitchFamily="34" charset="0"/>
              </a:rPr>
              <a:t> Hold the </a:t>
            </a:r>
            <a:r>
              <a:rPr lang="en-US" b="1" dirty="0">
                <a:latin typeface="Arial" panose="020B0604020202020204" pitchFamily="34" charset="0"/>
                <a:cs typeface="Arial" panose="020B0604020202020204" pitchFamily="34" charset="0"/>
              </a:rPr>
              <a:t>pattern of sound words </a:t>
            </a:r>
            <a:r>
              <a:rPr lang="en-US" dirty="0">
                <a:latin typeface="Arial" panose="020B0604020202020204" pitchFamily="34" charset="0"/>
                <a:cs typeface="Arial" panose="020B0604020202020204" pitchFamily="34" charset="0"/>
              </a:rPr>
              <a:t>which thou hast heard from me, in faith and love which is in Christ Jesus.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Tim. 2:1-2 </a:t>
            </a:r>
            <a:r>
              <a:rPr lang="en-US" dirty="0">
                <a:latin typeface="Arial" panose="020B0604020202020204" pitchFamily="34" charset="0"/>
                <a:cs typeface="Arial" panose="020B0604020202020204" pitchFamily="34" charset="0"/>
              </a:rPr>
              <a:t>- You therefore, my son, be strong in the grace that is in Christ Jesus.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And the things that you have heard from me among many witnesses, commit these to faithful men who will be able to teach others also.</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Titus 2:7-8 KJV 7</a:t>
            </a:r>
            <a:r>
              <a:rPr lang="en-US" dirty="0">
                <a:latin typeface="Arial" panose="020B0604020202020204" pitchFamily="34" charset="0"/>
                <a:cs typeface="Arial" panose="020B0604020202020204" pitchFamily="34" charset="0"/>
              </a:rPr>
              <a:t> In all things </a:t>
            </a:r>
            <a:r>
              <a:rPr lang="en-US" b="1" dirty="0">
                <a:latin typeface="Arial" panose="020B0604020202020204" pitchFamily="34" charset="0"/>
                <a:cs typeface="Arial" panose="020B0604020202020204" pitchFamily="34" charset="0"/>
              </a:rPr>
              <a:t>shewing thyself a pattern of good works</a:t>
            </a:r>
            <a:r>
              <a:rPr lang="en-US" dirty="0">
                <a:latin typeface="Arial" panose="020B0604020202020204" pitchFamily="34" charset="0"/>
                <a:cs typeface="Arial" panose="020B0604020202020204" pitchFamily="34" charset="0"/>
              </a:rPr>
              <a:t>: in </a:t>
            </a:r>
            <a:r>
              <a:rPr lang="en-US" b="1" dirty="0">
                <a:latin typeface="Arial" panose="020B0604020202020204" pitchFamily="34" charset="0"/>
                <a:cs typeface="Arial" panose="020B0604020202020204" pitchFamily="34" charset="0"/>
              </a:rPr>
              <a:t>doctrine shewing uncorruptness, gravity, sincerity, 8 Sound speech</a:t>
            </a:r>
            <a:r>
              <a:rPr lang="en-US" dirty="0">
                <a:latin typeface="Arial" panose="020B0604020202020204" pitchFamily="34" charset="0"/>
                <a:cs typeface="Arial" panose="020B0604020202020204" pitchFamily="34" charset="0"/>
              </a:rPr>
              <a:t>, that cannot be condemned; that he that is of the contrary part may be ashamed, having no evil thing to say of you.</a:t>
            </a:r>
          </a:p>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7</a:t>
            </a:fld>
            <a:endParaRPr lang="en-US" dirty="0"/>
          </a:p>
        </p:txBody>
      </p:sp>
      <p:sp>
        <p:nvSpPr>
          <p:cNvPr id="5" name="Date Placeholder 4">
            <a:extLst>
              <a:ext uri="{FF2B5EF4-FFF2-40B4-BE49-F238E27FC236}">
                <a16:creationId xmlns:a16="http://schemas.microsoft.com/office/drawing/2014/main" id="{7AF703FD-D98F-816C-1136-E2936818CC18}"/>
              </a:ext>
            </a:extLst>
          </p:cNvPr>
          <p:cNvSpPr>
            <a:spLocks noGrp="1"/>
          </p:cNvSpPr>
          <p:nvPr>
            <p:ph type="dt" idx="1"/>
          </p:nvPr>
        </p:nvSpPr>
        <p:spPr/>
        <p:txBody>
          <a:bodyPr/>
          <a:lstStyle/>
          <a:p>
            <a:r>
              <a:rPr lang="en-US"/>
              <a:t>5/4/2024 AM</a:t>
            </a:r>
            <a:endParaRPr lang="en-US" dirty="0"/>
          </a:p>
        </p:txBody>
      </p:sp>
    </p:spTree>
    <p:extLst>
      <p:ext uri="{BB962C8B-B14F-4D97-AF65-F5344CB8AC3E}">
        <p14:creationId xmlns:p14="http://schemas.microsoft.com/office/powerpoint/2010/main" val="101332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b="1" dirty="0">
                <a:latin typeface="Arial" panose="020B0604020202020204" pitchFamily="34" charset="0"/>
                <a:cs typeface="Arial" panose="020B0604020202020204" pitchFamily="34" charset="0"/>
              </a:rPr>
              <a:t>Hebrews 10:21-25 ASV 21 </a:t>
            </a:r>
            <a:r>
              <a:rPr lang="en-US" dirty="0">
                <a:latin typeface="Arial" panose="020B0604020202020204" pitchFamily="34" charset="0"/>
                <a:cs typeface="Arial" panose="020B0604020202020204" pitchFamily="34" charset="0"/>
              </a:rPr>
              <a:t>and having a great priest over the house of God; </a:t>
            </a:r>
            <a:r>
              <a:rPr lang="en-US" b="1" dirty="0">
                <a:latin typeface="Arial" panose="020B0604020202020204" pitchFamily="34" charset="0"/>
                <a:cs typeface="Arial" panose="020B0604020202020204" pitchFamily="34" charset="0"/>
              </a:rPr>
              <a:t>22 </a:t>
            </a:r>
            <a:r>
              <a:rPr lang="en-US" dirty="0">
                <a:latin typeface="Arial" panose="020B0604020202020204" pitchFamily="34" charset="0"/>
                <a:cs typeface="Arial" panose="020B0604020202020204" pitchFamily="34" charset="0"/>
              </a:rPr>
              <a:t>let us draw near with a true heart in fulness of faith, having our hearts sprinkled from an evil conscience: and having our body washed with pure water,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let us hold fast the confession of our hope that it waver not; for he is faithful that promised: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and let </a:t>
            </a:r>
            <a:r>
              <a:rPr lang="en-US" b="1" dirty="0">
                <a:latin typeface="Arial" panose="020B0604020202020204" pitchFamily="34" charset="0"/>
                <a:cs typeface="Arial" panose="020B0604020202020204" pitchFamily="34" charset="0"/>
              </a:rPr>
              <a:t>us consider one another to provoke unto love and good works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not forsaking our own assembling together, as the custom of some is</a:t>
            </a:r>
            <a:r>
              <a:rPr lang="en-US" b="1" dirty="0">
                <a:latin typeface="Arial" panose="020B0604020202020204" pitchFamily="34" charset="0"/>
                <a:cs typeface="Arial" panose="020B0604020202020204" pitchFamily="34" charset="0"/>
              </a:rPr>
              <a:t>, but exhorting one another; and so much the more, as ye see the day drawing nigh.</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28:18-20 ASV 18</a:t>
            </a:r>
            <a:r>
              <a:rPr lang="en-US" b="0" dirty="0">
                <a:latin typeface="Arial" panose="020B0604020202020204" pitchFamily="34" charset="0"/>
                <a:cs typeface="Arial" panose="020B0604020202020204" pitchFamily="34" charset="0"/>
              </a:rPr>
              <a:t> And Jesus came to them and spake unto them, saying, All authority hath been given unto me in heaven and on earth. </a:t>
            </a:r>
            <a:r>
              <a:rPr lang="en-US" b="1" dirty="0">
                <a:latin typeface="Arial" panose="020B0604020202020204" pitchFamily="34" charset="0"/>
                <a:cs typeface="Arial" panose="020B0604020202020204" pitchFamily="34" charset="0"/>
              </a:rPr>
              <a:t>19 Go ye therefore, and make disciples of all the nations</a:t>
            </a:r>
            <a:r>
              <a:rPr lang="en-US" b="0" dirty="0">
                <a:latin typeface="Arial" panose="020B0604020202020204" pitchFamily="34" charset="0"/>
                <a:cs typeface="Arial" panose="020B0604020202020204" pitchFamily="34" charset="0"/>
              </a:rPr>
              <a:t>, baptizing them into the name of the Father and of the Son and of the Holy Spirit: 20 teaching them to observe all things whatsoever I commanded you: and lo, I am with you always, even unto the end of the world.</a:t>
            </a:r>
          </a:p>
          <a:p>
            <a:pPr marL="181240" indent="-181240">
              <a:buFont typeface="Arial" panose="020B0604020202020204" pitchFamily="34" charset="0"/>
              <a:buChar char="•"/>
            </a:pPr>
            <a:r>
              <a:rPr lang="en-US" b="1" dirty="0">
                <a:latin typeface="Arial" panose="020B0604020202020204" pitchFamily="34" charset="0"/>
                <a:cs typeface="Arial" panose="020B0604020202020204" pitchFamily="34" charset="0"/>
              </a:rPr>
              <a:t>Philippians 4:15-17 ASV 15 </a:t>
            </a:r>
            <a:r>
              <a:rPr lang="en-US" b="0" dirty="0">
                <a:latin typeface="Arial" panose="020B0604020202020204" pitchFamily="34" charset="0"/>
                <a:cs typeface="Arial" panose="020B0604020202020204" pitchFamily="34" charset="0"/>
              </a:rPr>
              <a:t>And ye yourselves also know, ye Philippians, that in the beginning of the gospel, when I departed from Macedonia, no church had fellowship with me in the matter of giving and receiving but ye only;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for even in Thessalonica ye sent once and again unto my need. </a:t>
            </a:r>
            <a:r>
              <a:rPr lang="en-US" b="1" dirty="0">
                <a:latin typeface="Arial" panose="020B0604020202020204" pitchFamily="34" charset="0"/>
                <a:cs typeface="Arial" panose="020B0604020202020204" pitchFamily="34" charset="0"/>
              </a:rPr>
              <a:t>17 </a:t>
            </a:r>
            <a:r>
              <a:rPr lang="en-US" b="0" dirty="0">
                <a:latin typeface="Arial" panose="020B0604020202020204" pitchFamily="34" charset="0"/>
                <a:cs typeface="Arial" panose="020B0604020202020204" pitchFamily="34" charset="0"/>
              </a:rPr>
              <a:t>Not that I seek for the gift; </a:t>
            </a:r>
            <a:r>
              <a:rPr lang="en-US" b="1" dirty="0">
                <a:latin typeface="Arial" panose="020B0604020202020204" pitchFamily="34" charset="0"/>
                <a:cs typeface="Arial" panose="020B0604020202020204" pitchFamily="34" charset="0"/>
              </a:rPr>
              <a:t>but I seek for the fruit that </a:t>
            </a:r>
            <a:r>
              <a:rPr lang="en-US" b="1" dirty="0" err="1">
                <a:latin typeface="Arial" panose="020B0604020202020204" pitchFamily="34" charset="0"/>
                <a:cs typeface="Arial" panose="020B0604020202020204" pitchFamily="34" charset="0"/>
              </a:rPr>
              <a:t>increaseth</a:t>
            </a:r>
            <a:r>
              <a:rPr lang="en-US" b="1" dirty="0">
                <a:latin typeface="Arial" panose="020B0604020202020204" pitchFamily="34" charset="0"/>
                <a:cs typeface="Arial" panose="020B0604020202020204" pitchFamily="34" charset="0"/>
              </a:rPr>
              <a:t> to your account.</a:t>
            </a:r>
          </a:p>
          <a:p>
            <a:pPr marL="181240" indent="-181240">
              <a:buFont typeface="Arial" panose="020B0604020202020204" pitchFamily="34" charset="0"/>
              <a:buChar char="•"/>
            </a:pPr>
            <a:r>
              <a:rPr lang="en-US" b="1" dirty="0">
                <a:latin typeface="Arial" panose="020B0604020202020204" pitchFamily="34" charset="0"/>
                <a:cs typeface="Arial" panose="020B0604020202020204" pitchFamily="34" charset="0"/>
              </a:rPr>
              <a:t>Acts 2:47 ASV 47 praising God, and having favor with all the people. And the Lord added to them day by day those that were saved.</a:t>
            </a:r>
          </a:p>
          <a:p>
            <a:pPr marL="181240" indent="-181240">
              <a:buFont typeface="Arial" panose="020B0604020202020204" pitchFamily="34" charset="0"/>
              <a:buChar char="•"/>
            </a:pP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Pauls</a:t>
            </a:r>
            <a:r>
              <a:rPr lang="en-US" b="1" dirty="0">
                <a:latin typeface="Arial" panose="020B0604020202020204" pitchFamily="34" charset="0"/>
                <a:cs typeface="Arial" panose="020B0604020202020204" pitchFamily="34" charset="0"/>
              </a:rPr>
              <a:t> 2</a:t>
            </a:r>
            <a:r>
              <a:rPr lang="en-US" b="1" baseline="30000" dirty="0">
                <a:latin typeface="Arial" panose="020B0604020202020204" pitchFamily="34" charset="0"/>
                <a:cs typeface="Arial" panose="020B0604020202020204" pitchFamily="34" charset="0"/>
              </a:rPr>
              <a:t>nd</a:t>
            </a:r>
            <a:r>
              <a:rPr lang="en-US" b="1" dirty="0">
                <a:latin typeface="Arial" panose="020B0604020202020204" pitchFamily="34" charset="0"/>
                <a:cs typeface="Arial" panose="020B0604020202020204" pitchFamily="34" charset="0"/>
              </a:rPr>
              <a:t> Journey – Acts 15:35-18:22) Acts 16:1-5 ASV 1 </a:t>
            </a:r>
            <a:r>
              <a:rPr lang="en-US" b="0" dirty="0">
                <a:latin typeface="Arial" panose="020B0604020202020204" pitchFamily="34" charset="0"/>
                <a:cs typeface="Arial" panose="020B0604020202020204" pitchFamily="34" charset="0"/>
              </a:rPr>
              <a:t>And he came also to </a:t>
            </a:r>
            <a:r>
              <a:rPr lang="en-US" b="1" dirty="0" err="1">
                <a:latin typeface="Arial" panose="020B0604020202020204" pitchFamily="34" charset="0"/>
                <a:cs typeface="Arial" panose="020B0604020202020204" pitchFamily="34" charset="0"/>
              </a:rPr>
              <a:t>Derbe</a:t>
            </a:r>
            <a:r>
              <a:rPr lang="en-US" b="1" dirty="0">
                <a:latin typeface="Arial" panose="020B0604020202020204" pitchFamily="34" charset="0"/>
                <a:cs typeface="Arial" panose="020B0604020202020204" pitchFamily="34" charset="0"/>
              </a:rPr>
              <a:t> and to Lystra:</a:t>
            </a:r>
            <a:r>
              <a:rPr lang="en-US" b="0" dirty="0">
                <a:latin typeface="Arial" panose="020B0604020202020204" pitchFamily="34" charset="0"/>
                <a:cs typeface="Arial" panose="020B0604020202020204" pitchFamily="34" charset="0"/>
              </a:rPr>
              <a:t> and behold, a certain disciple was there, named Timothy, the son of a Jewess that believed; but his father was a Greek.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The same was well reported of by the brethren that were at Lystra and Iconium.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Him would Paul have to go forth with him; and he took and circumcised him because of the Jews that were in those parts: for they all knew that his father was a Greek.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And as they went on their way through the cities, they delivered them the decrees to keep which had been ordained of the apostles and elders that were at Jerusalem. </a:t>
            </a:r>
            <a:r>
              <a:rPr lang="en-US" b="1" dirty="0">
                <a:latin typeface="Arial" panose="020B0604020202020204" pitchFamily="34" charset="0"/>
                <a:cs typeface="Arial" panose="020B0604020202020204" pitchFamily="34" charset="0"/>
              </a:rPr>
              <a:t>5 So the churches were strengthened in the faith, and increased in number daily.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4:16 ASV 16</a:t>
            </a:r>
            <a:r>
              <a:rPr lang="en-US" b="0" dirty="0">
                <a:latin typeface="Arial" panose="020B0604020202020204" pitchFamily="34" charset="0"/>
                <a:cs typeface="Arial" panose="020B0604020202020204" pitchFamily="34" charset="0"/>
              </a:rPr>
              <a:t> from whom all the body fitly framed and knit together through that which every joint </a:t>
            </a:r>
            <a:r>
              <a:rPr lang="en-US" b="0" dirty="0" err="1">
                <a:latin typeface="Arial" panose="020B0604020202020204" pitchFamily="34" charset="0"/>
                <a:cs typeface="Arial" panose="020B0604020202020204" pitchFamily="34" charset="0"/>
              </a:rPr>
              <a:t>supplieth</a:t>
            </a:r>
            <a:r>
              <a:rPr lang="en-US" b="0" dirty="0">
                <a:latin typeface="Arial" panose="020B0604020202020204" pitchFamily="34" charset="0"/>
                <a:cs typeface="Arial" panose="020B0604020202020204" pitchFamily="34" charset="0"/>
              </a:rPr>
              <a:t>, according to the working in due measure of each several part</a:t>
            </a:r>
            <a:r>
              <a:rPr lang="en-US" b="1" dirty="0">
                <a:latin typeface="Arial" panose="020B0604020202020204" pitchFamily="34" charset="0"/>
                <a:cs typeface="Arial" panose="020B0604020202020204" pitchFamily="34" charset="0"/>
              </a:rPr>
              <a:t>, maketh the increase of the body unto the building up of itself in love.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14:26 ASV 26</a:t>
            </a:r>
            <a:r>
              <a:rPr lang="en-US" b="0" dirty="0">
                <a:latin typeface="Arial" panose="020B0604020202020204" pitchFamily="34" charset="0"/>
                <a:cs typeface="Arial" panose="020B0604020202020204" pitchFamily="34" charset="0"/>
              </a:rPr>
              <a:t> What is it then, brethren? When ye come together, each one hath a psalm, hath a teaching, hath a revelation, hath a tongue, hath an interpretation. Let all things be done unto edifying.</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16:1-2 ASV 1 </a:t>
            </a:r>
            <a:r>
              <a:rPr lang="en-US" b="0" dirty="0">
                <a:latin typeface="Arial" panose="020B0604020202020204" pitchFamily="34" charset="0"/>
                <a:cs typeface="Arial" panose="020B0604020202020204" pitchFamily="34" charset="0"/>
              </a:rPr>
              <a:t>Now concerning the collection for the saints, as I gave order to the churches of Galatia, so also do ye.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Upon the first day of the week let each one of you lay by him in store, as he may prosper, that no collections be made when I come.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11:29-30 ASV 29 </a:t>
            </a:r>
            <a:r>
              <a:rPr lang="en-US" b="0" dirty="0">
                <a:latin typeface="Arial" panose="020B0604020202020204" pitchFamily="34" charset="0"/>
                <a:cs typeface="Arial" panose="020B0604020202020204" pitchFamily="34" charset="0"/>
              </a:rPr>
              <a:t>And the disciples, every man according to his ability, determined to send relief unto the brethren that dwelt in Judea: 30 which also they did, sending it to the elders by the hand of Barnabas and Saul.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See 2 Cor. 8, 9</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 5 – The matter of fornication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Romans 16:17 ASV 17 </a:t>
            </a:r>
            <a:r>
              <a:rPr lang="en-US" b="0" dirty="0">
                <a:latin typeface="Arial" panose="020B0604020202020204" pitchFamily="34" charset="0"/>
                <a:cs typeface="Arial" panose="020B0604020202020204" pitchFamily="34" charset="0"/>
              </a:rPr>
              <a:t>Now I beseech you, brethren, mark them that are causing the divisions and occasions of stumbling, contrary to the doctrine which ye learned: and turn away from them.</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Thessalonians 5:14 ASV 14 </a:t>
            </a:r>
            <a:r>
              <a:rPr lang="en-US" b="0" dirty="0">
                <a:latin typeface="Arial" panose="020B0604020202020204" pitchFamily="34" charset="0"/>
                <a:cs typeface="Arial" panose="020B0604020202020204" pitchFamily="34" charset="0"/>
              </a:rPr>
              <a:t>And we exhort you, brethren, admonish the disorderly, encourage the fainthearted, support the weak, be longsuffering toward all.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Thessalonians 3:6-15 ASV 6 Now we command you, brethren, in the name of our Lord Jesus Christ</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that ye withdraw yourselves from every brother that walketh disorderly, </a:t>
            </a:r>
            <a:r>
              <a:rPr lang="en-US" b="0" dirty="0">
                <a:latin typeface="Arial" panose="020B0604020202020204" pitchFamily="34" charset="0"/>
                <a:cs typeface="Arial" panose="020B0604020202020204" pitchFamily="34" charset="0"/>
              </a:rPr>
              <a:t>and not after the tradition which they received of us</a:t>
            </a:r>
            <a:r>
              <a:rPr lang="en-US" b="1" dirty="0">
                <a:latin typeface="Arial" panose="020B0604020202020204" pitchFamily="34" charset="0"/>
                <a:cs typeface="Arial" panose="020B0604020202020204" pitchFamily="34" charset="0"/>
              </a:rPr>
              <a:t>. 7</a:t>
            </a:r>
            <a:r>
              <a:rPr lang="en-US" b="0" dirty="0">
                <a:latin typeface="Arial" panose="020B0604020202020204" pitchFamily="34" charset="0"/>
                <a:cs typeface="Arial" panose="020B0604020202020204" pitchFamily="34" charset="0"/>
              </a:rPr>
              <a:t> For yourselves know how ye ought to imitate us: for we behaved not ourselves disorderly among you;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neither did we eat bread for nought at any man's hand, but in labor and travail, working night and day, that we might not burden any of you</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not because we have not the right, but to make ourselves and ensample unto you, that ye should imitate us.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For even when we were with you, this we commanded you, If any will not work, neither let him eat.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For we hear of some that walk among you disorderly, that work not at all, but are busybodies. </a:t>
            </a:r>
            <a:r>
              <a:rPr lang="en-US" b="1" dirty="0">
                <a:latin typeface="Arial" panose="020B0604020202020204" pitchFamily="34" charset="0"/>
                <a:cs typeface="Arial" panose="020B0604020202020204" pitchFamily="34" charset="0"/>
              </a:rPr>
              <a:t>12 </a:t>
            </a:r>
            <a:r>
              <a:rPr lang="en-US" b="0" dirty="0">
                <a:latin typeface="Arial" panose="020B0604020202020204" pitchFamily="34" charset="0"/>
                <a:cs typeface="Arial" panose="020B0604020202020204" pitchFamily="34" charset="0"/>
              </a:rPr>
              <a:t>Now them that are such we command and exhort in the Lord Jesus Christ, that with quietness they work, and eat their own bread.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But ye, brethren, be not weary in well-doing.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And if any man </a:t>
            </a:r>
            <a:r>
              <a:rPr lang="en-US" b="0" dirty="0" err="1">
                <a:latin typeface="Arial" panose="020B0604020202020204" pitchFamily="34" charset="0"/>
                <a:cs typeface="Arial" panose="020B0604020202020204" pitchFamily="34" charset="0"/>
              </a:rPr>
              <a:t>obeyeth</a:t>
            </a:r>
            <a:r>
              <a:rPr lang="en-US" b="0" dirty="0">
                <a:latin typeface="Arial" panose="020B0604020202020204" pitchFamily="34" charset="0"/>
                <a:cs typeface="Arial" panose="020B0604020202020204" pitchFamily="34" charset="0"/>
              </a:rPr>
              <a:t> not our word by this epistle, note that man, that ye have no company with him, to the end that he may be ashamed</a:t>
            </a:r>
            <a:r>
              <a:rPr lang="en-US" b="1" dirty="0">
                <a:latin typeface="Arial" panose="020B0604020202020204" pitchFamily="34" charset="0"/>
                <a:cs typeface="Arial" panose="020B0604020202020204" pitchFamily="34" charset="0"/>
              </a:rPr>
              <a:t>. 15 And yet count him not as an enemy, but admonish him as a brother.</a:t>
            </a:r>
          </a:p>
        </p:txBody>
      </p:sp>
      <p:sp>
        <p:nvSpPr>
          <p:cNvPr id="4" name="Slide Number Placeholder 3"/>
          <p:cNvSpPr>
            <a:spLocks noGrp="1"/>
          </p:cNvSpPr>
          <p:nvPr>
            <p:ph type="sldNum" sz="quarter" idx="5"/>
          </p:nvPr>
        </p:nvSpPr>
        <p:spPr/>
        <p:txBody>
          <a:bodyPr/>
          <a:lstStyle/>
          <a:p>
            <a:fld id="{C37D7554-D10C-4E29-B8E6-BB7111FA614F}" type="slidenum">
              <a:rPr lang="en-US" smtClean="0"/>
              <a:t>8</a:t>
            </a:fld>
            <a:endParaRPr lang="en-US" dirty="0"/>
          </a:p>
        </p:txBody>
      </p:sp>
      <p:sp>
        <p:nvSpPr>
          <p:cNvPr id="5" name="Date Placeholder 4">
            <a:extLst>
              <a:ext uri="{FF2B5EF4-FFF2-40B4-BE49-F238E27FC236}">
                <a16:creationId xmlns:a16="http://schemas.microsoft.com/office/drawing/2014/main" id="{66A85696-0C90-292B-DD1D-B0E58A90B704}"/>
              </a:ext>
            </a:extLst>
          </p:cNvPr>
          <p:cNvSpPr>
            <a:spLocks noGrp="1"/>
          </p:cNvSpPr>
          <p:nvPr>
            <p:ph type="dt" idx="1"/>
          </p:nvPr>
        </p:nvSpPr>
        <p:spPr/>
        <p:txBody>
          <a:bodyPr/>
          <a:lstStyle/>
          <a:p>
            <a:r>
              <a:rPr lang="en-US"/>
              <a:t>5/4/2024 AM</a:t>
            </a:r>
            <a:endParaRPr lang="en-US" dirty="0"/>
          </a:p>
        </p:txBody>
      </p:sp>
    </p:spTree>
    <p:extLst>
      <p:ext uri="{BB962C8B-B14F-4D97-AF65-F5344CB8AC3E}">
        <p14:creationId xmlns:p14="http://schemas.microsoft.com/office/powerpoint/2010/main" val="1711461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Ephesians 4:1-7 ASV 1 </a:t>
            </a:r>
            <a:r>
              <a:rPr lang="en-US" dirty="0">
                <a:latin typeface="Arial" panose="020B0604020202020204" pitchFamily="34" charset="0"/>
                <a:cs typeface="Arial" panose="020B0604020202020204" pitchFamily="34" charset="0"/>
              </a:rPr>
              <a:t>I therefore, the prisoner in the Lord, beseech you to walk worthily of the calling wherewith ye were called,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with all lowliness and meekness, with longsuffering, forbearing one another in love;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giving diligence to keep the unity of the Spirit in the bond of peace.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There is one body, and one Spirit, even as also ye were called in one hope of your calling;</a:t>
            </a:r>
            <a:r>
              <a:rPr lang="en-US" b="1" dirty="0">
                <a:latin typeface="Arial" panose="020B0604020202020204" pitchFamily="34" charset="0"/>
                <a:cs typeface="Arial" panose="020B0604020202020204" pitchFamily="34" charset="0"/>
              </a:rPr>
              <a:t> 5 </a:t>
            </a:r>
            <a:r>
              <a:rPr lang="en-US" dirty="0">
                <a:latin typeface="Arial" panose="020B0604020202020204" pitchFamily="34" charset="0"/>
                <a:cs typeface="Arial" panose="020B0604020202020204" pitchFamily="34" charset="0"/>
              </a:rPr>
              <a:t>one Lord, one faith, one baptism</a:t>
            </a:r>
            <a:r>
              <a:rPr lang="en-US" b="1" dirty="0">
                <a:latin typeface="Arial" panose="020B0604020202020204" pitchFamily="34" charset="0"/>
                <a:cs typeface="Arial" panose="020B0604020202020204" pitchFamily="34" charset="0"/>
              </a:rPr>
              <a:t>, 6</a:t>
            </a:r>
            <a:r>
              <a:rPr lang="en-US" dirty="0">
                <a:latin typeface="Arial" panose="020B0604020202020204" pitchFamily="34" charset="0"/>
                <a:cs typeface="Arial" panose="020B0604020202020204" pitchFamily="34" charset="0"/>
              </a:rPr>
              <a:t> one God and Father of all, who is over all, and through all, and in all.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But unto each one of us was the grace </a:t>
            </a:r>
            <a:r>
              <a:rPr lang="en-US" b="1" dirty="0">
                <a:latin typeface="Arial" panose="020B0604020202020204" pitchFamily="34" charset="0"/>
                <a:cs typeface="Arial" panose="020B0604020202020204" pitchFamily="34" charset="0"/>
              </a:rPr>
              <a:t>given according to the measure of the gift of Christ.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Ephesians 5:24 ASV 24 </a:t>
            </a:r>
            <a:r>
              <a:rPr lang="en-US" dirty="0">
                <a:latin typeface="Arial" panose="020B0604020202020204" pitchFamily="34" charset="0"/>
                <a:cs typeface="Arial" panose="020B0604020202020204" pitchFamily="34" charset="0"/>
              </a:rPr>
              <a:t>But as the church is subject to Christ, so let the wives also be to their husbands in everything.</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2:13 ASV 13</a:t>
            </a:r>
            <a:r>
              <a:rPr lang="en-US" dirty="0">
                <a:latin typeface="Arial" panose="020B0604020202020204" pitchFamily="34" charset="0"/>
                <a:cs typeface="Arial" panose="020B0604020202020204" pitchFamily="34" charset="0"/>
              </a:rPr>
              <a:t> Which things also we speak, not in words which man's wisdom </a:t>
            </a:r>
            <a:r>
              <a:rPr lang="en-US" dirty="0" err="1">
                <a:latin typeface="Arial" panose="020B0604020202020204" pitchFamily="34" charset="0"/>
                <a:cs typeface="Arial" panose="020B0604020202020204" pitchFamily="34" charset="0"/>
              </a:rPr>
              <a:t>teacheth</a:t>
            </a:r>
            <a:r>
              <a:rPr lang="en-US" dirty="0">
                <a:latin typeface="Arial" panose="020B0604020202020204" pitchFamily="34" charset="0"/>
                <a:cs typeface="Arial" panose="020B0604020202020204" pitchFamily="34" charset="0"/>
              </a:rPr>
              <a:t>, but which the </a:t>
            </a:r>
            <a:r>
              <a:rPr lang="en-US" b="1" dirty="0">
                <a:latin typeface="Arial" panose="020B0604020202020204" pitchFamily="34" charset="0"/>
                <a:cs typeface="Arial" panose="020B0604020202020204" pitchFamily="34" charset="0"/>
              </a:rPr>
              <a:t>Spirit </a:t>
            </a:r>
            <a:r>
              <a:rPr lang="en-US" b="1" dirty="0" err="1">
                <a:latin typeface="Arial" panose="020B0604020202020204" pitchFamily="34" charset="0"/>
                <a:cs typeface="Arial" panose="020B0604020202020204" pitchFamily="34" charset="0"/>
              </a:rPr>
              <a:t>teacheth</a:t>
            </a:r>
            <a:r>
              <a:rPr lang="en-US" b="1" dirty="0">
                <a:latin typeface="Arial" panose="020B0604020202020204" pitchFamily="34" charset="0"/>
                <a:cs typeface="Arial" panose="020B0604020202020204" pitchFamily="34" charset="0"/>
              </a:rPr>
              <a:t>; combining spiritual things with spiritual words.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Ephesians 3:1-6 ASV </a:t>
            </a:r>
            <a:r>
              <a:rPr lang="en-US" b="0" dirty="0">
                <a:latin typeface="Arial" panose="020B0604020202020204" pitchFamily="34" charset="0"/>
                <a:cs typeface="Arial" panose="020B0604020202020204" pitchFamily="34" charset="0"/>
              </a:rPr>
              <a:t>1 For this cause I Paul, the prisoner of Christ Jesus in behalf of you Gentiles,--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if so be that ye have heard of the dispensation of that grace of God which was given me to you-ward</a:t>
            </a:r>
            <a:r>
              <a:rPr lang="en-US" b="1" dirty="0">
                <a:latin typeface="Arial" panose="020B0604020202020204" pitchFamily="34" charset="0"/>
                <a:cs typeface="Arial" panose="020B0604020202020204" pitchFamily="34" charset="0"/>
              </a:rPr>
              <a:t>; 3</a:t>
            </a:r>
            <a:r>
              <a:rPr lang="en-US" b="0" dirty="0">
                <a:latin typeface="Arial" panose="020B0604020202020204" pitchFamily="34" charset="0"/>
                <a:cs typeface="Arial" panose="020B0604020202020204" pitchFamily="34" charset="0"/>
              </a:rPr>
              <a:t> how that by revelation was made known unto me the mystery, as I wrote before in few words</a:t>
            </a:r>
            <a:r>
              <a:rPr lang="en-US" b="1" dirty="0">
                <a:latin typeface="Arial" panose="020B0604020202020204" pitchFamily="34" charset="0"/>
                <a:cs typeface="Arial" panose="020B0604020202020204" pitchFamily="34" charset="0"/>
              </a:rPr>
              <a:t>, 4</a:t>
            </a:r>
            <a:r>
              <a:rPr lang="en-US" b="0" dirty="0">
                <a:latin typeface="Arial" panose="020B0604020202020204" pitchFamily="34" charset="0"/>
                <a:cs typeface="Arial" panose="020B0604020202020204" pitchFamily="34" charset="0"/>
              </a:rPr>
              <a:t> whereby, when ye read, ye can perceive my understanding in the mystery of Christ;</a:t>
            </a:r>
            <a:r>
              <a:rPr lang="en-US" b="1" dirty="0">
                <a:latin typeface="Arial" panose="020B0604020202020204" pitchFamily="34" charset="0"/>
                <a:cs typeface="Arial" panose="020B0604020202020204" pitchFamily="34" charset="0"/>
              </a:rPr>
              <a:t> 5 </a:t>
            </a:r>
            <a:r>
              <a:rPr lang="en-US" b="0" dirty="0">
                <a:latin typeface="Arial" panose="020B0604020202020204" pitchFamily="34" charset="0"/>
                <a:cs typeface="Arial" panose="020B0604020202020204" pitchFamily="34" charset="0"/>
              </a:rPr>
              <a:t>which in other generation was not made known unto the sons of men, as it hath now been revealed unto his holy apostles and prophets in the Spirit;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to wit, that the Gentiles are fellow-heirs, and fellow-members of the body, and fellow-partakers of the promise in Christ Jesus through the gospel,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Galatians 1:11-12 ASV 11 </a:t>
            </a:r>
            <a:r>
              <a:rPr lang="en-US" b="0" dirty="0">
                <a:latin typeface="Arial" panose="020B0604020202020204" pitchFamily="34" charset="0"/>
                <a:cs typeface="Arial" panose="020B0604020202020204" pitchFamily="34" charset="0"/>
              </a:rPr>
              <a:t>For I make known to you, brethren, as touching the gospel </a:t>
            </a:r>
            <a:r>
              <a:rPr lang="en-US" b="1" dirty="0">
                <a:latin typeface="Arial" panose="020B0604020202020204" pitchFamily="34" charset="0"/>
                <a:cs typeface="Arial" panose="020B0604020202020204" pitchFamily="34" charset="0"/>
              </a:rPr>
              <a:t>which was preached by me, that it is not after man. 12 For neither did I receive it from man, nor was I taught it, but it came to me through revelation of Jesus Christ.</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2:41-42 ASV 41 </a:t>
            </a:r>
            <a:r>
              <a:rPr lang="en-US" b="0" dirty="0">
                <a:latin typeface="Arial" panose="020B0604020202020204" pitchFamily="34" charset="0"/>
                <a:cs typeface="Arial" panose="020B0604020202020204" pitchFamily="34" charset="0"/>
              </a:rPr>
              <a:t>They then that received his word were baptized: and there were added unto them in that day about three thousand souls</a:t>
            </a:r>
            <a:r>
              <a:rPr lang="en-US" b="1" dirty="0">
                <a:latin typeface="Arial" panose="020B0604020202020204" pitchFamily="34" charset="0"/>
                <a:cs typeface="Arial" panose="020B0604020202020204" pitchFamily="34" charset="0"/>
              </a:rPr>
              <a:t>. 4</a:t>
            </a:r>
            <a:r>
              <a:rPr lang="en-US" b="0" dirty="0">
                <a:latin typeface="Arial" panose="020B0604020202020204" pitchFamily="34" charset="0"/>
                <a:cs typeface="Arial" panose="020B0604020202020204" pitchFamily="34" charset="0"/>
              </a:rPr>
              <a:t>2 And </a:t>
            </a:r>
            <a:r>
              <a:rPr lang="en-US" b="1" dirty="0">
                <a:latin typeface="Arial" panose="020B0604020202020204" pitchFamily="34" charset="0"/>
                <a:cs typeface="Arial" panose="020B0604020202020204" pitchFamily="34" charset="0"/>
              </a:rPr>
              <a:t>they continued </a:t>
            </a:r>
            <a:r>
              <a:rPr lang="en-US" b="1" dirty="0" err="1">
                <a:latin typeface="Arial" panose="020B0604020202020204" pitchFamily="34" charset="0"/>
                <a:cs typeface="Arial" panose="020B0604020202020204" pitchFamily="34" charset="0"/>
              </a:rPr>
              <a:t>stedfastly</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in the apostles' teaching and fellowship, in the breaking of bread and the prayers.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Ephesians 2:14-20 ASV 14 </a:t>
            </a:r>
            <a:r>
              <a:rPr lang="en-US" b="0" dirty="0">
                <a:latin typeface="Arial" panose="020B0604020202020204" pitchFamily="34" charset="0"/>
                <a:cs typeface="Arial" panose="020B0604020202020204" pitchFamily="34" charset="0"/>
              </a:rPr>
              <a:t>For he is our peace, who made both one, and brake down the middle wall of partition</a:t>
            </a:r>
            <a:r>
              <a:rPr lang="en-US" b="1" dirty="0">
                <a:latin typeface="Arial" panose="020B0604020202020204" pitchFamily="34" charset="0"/>
                <a:cs typeface="Arial" panose="020B0604020202020204" pitchFamily="34" charset="0"/>
              </a:rPr>
              <a:t>, 15 </a:t>
            </a:r>
            <a:r>
              <a:rPr lang="en-US" b="0" dirty="0">
                <a:latin typeface="Arial" panose="020B0604020202020204" pitchFamily="34" charset="0"/>
                <a:cs typeface="Arial" panose="020B0604020202020204" pitchFamily="34" charset="0"/>
              </a:rPr>
              <a:t>having abolished in the flesh the enmity, even the law of commandments contained in ordinances; that he might create in himself of the two one new man, so making peace;</a:t>
            </a:r>
            <a:r>
              <a:rPr lang="en-US" b="1" dirty="0">
                <a:latin typeface="Arial" panose="020B0604020202020204" pitchFamily="34" charset="0"/>
                <a:cs typeface="Arial" panose="020B0604020202020204" pitchFamily="34" charset="0"/>
              </a:rPr>
              <a:t>17 </a:t>
            </a:r>
            <a:r>
              <a:rPr lang="en-US" b="0" dirty="0">
                <a:latin typeface="Arial" panose="020B0604020202020204" pitchFamily="34" charset="0"/>
                <a:cs typeface="Arial" panose="020B0604020202020204" pitchFamily="34" charset="0"/>
              </a:rPr>
              <a:t>and he came and preached peace to you that were far off, and peace to them that were nigh: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for through him we both have our access in one Spirit unto the Father.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So then ye are no more strangers and sojourners, but ye are fellow-citizens with the saints, and of the household of God, 20 being built upon the foundation of the apostles and prophets, Christ Jesus himself being the chief corner stone;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4:10-16 ASV 10 </a:t>
            </a:r>
            <a:r>
              <a:rPr lang="en-US" b="0" dirty="0">
                <a:latin typeface="Arial" panose="020B0604020202020204" pitchFamily="34" charset="0"/>
                <a:cs typeface="Arial" panose="020B0604020202020204" pitchFamily="34" charset="0"/>
              </a:rPr>
              <a:t>He that descended is the same also that ascended far above all the heavens, that he might fill all things.)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And he gave some to be apostles; and some, prophets; and some, evangelists; and some, pastors and teachers; </a:t>
            </a:r>
            <a:r>
              <a:rPr lang="en-US" b="1" dirty="0">
                <a:latin typeface="Arial" panose="020B0604020202020204" pitchFamily="34" charset="0"/>
                <a:cs typeface="Arial" panose="020B0604020202020204" pitchFamily="34" charset="0"/>
              </a:rPr>
              <a:t>12 </a:t>
            </a:r>
            <a:r>
              <a:rPr lang="en-US" b="0" dirty="0">
                <a:latin typeface="Arial" panose="020B0604020202020204" pitchFamily="34" charset="0"/>
                <a:cs typeface="Arial" panose="020B0604020202020204" pitchFamily="34" charset="0"/>
              </a:rPr>
              <a:t>for the perfecting of the saints, unto the work of ministering, unto the building up of the body of Christ: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till we all attain unto the unity of the faith, and of the knowledge of the Son of God, unto a </a:t>
            </a:r>
            <a:r>
              <a:rPr lang="en-US" b="0" dirty="0" err="1">
                <a:latin typeface="Arial" panose="020B0604020202020204" pitchFamily="34" charset="0"/>
                <a:cs typeface="Arial" panose="020B0604020202020204" pitchFamily="34" charset="0"/>
              </a:rPr>
              <a:t>fullgrown</a:t>
            </a:r>
            <a:r>
              <a:rPr lang="en-US" b="0" dirty="0">
                <a:latin typeface="Arial" panose="020B0604020202020204" pitchFamily="34" charset="0"/>
                <a:cs typeface="Arial" panose="020B0604020202020204" pitchFamily="34" charset="0"/>
              </a:rPr>
              <a:t> man, unto the measure of the stature of the fulness of Christ</a:t>
            </a:r>
            <a:r>
              <a:rPr lang="en-US" b="1" dirty="0">
                <a:latin typeface="Arial" panose="020B0604020202020204" pitchFamily="34" charset="0"/>
                <a:cs typeface="Arial" panose="020B0604020202020204" pitchFamily="34" charset="0"/>
              </a:rPr>
              <a:t>: 14 </a:t>
            </a:r>
            <a:r>
              <a:rPr lang="en-US" b="0" dirty="0">
                <a:latin typeface="Arial" panose="020B0604020202020204" pitchFamily="34" charset="0"/>
                <a:cs typeface="Arial" panose="020B0604020202020204" pitchFamily="34" charset="0"/>
              </a:rPr>
              <a:t>that we may be no longer children, tossed to and </a:t>
            </a:r>
            <a:r>
              <a:rPr lang="en-US" b="0" dirty="0" err="1">
                <a:latin typeface="Arial" panose="020B0604020202020204" pitchFamily="34" charset="0"/>
                <a:cs typeface="Arial" panose="020B0604020202020204" pitchFamily="34" charset="0"/>
              </a:rPr>
              <a:t>fro</a:t>
            </a:r>
            <a:r>
              <a:rPr lang="en-US" b="0" dirty="0">
                <a:latin typeface="Arial" panose="020B0604020202020204" pitchFamily="34" charset="0"/>
                <a:cs typeface="Arial" panose="020B0604020202020204" pitchFamily="34" charset="0"/>
              </a:rPr>
              <a:t> and carried about with every wind of doctrine, by the sleight of men, in craftiness, after the wiles of error; </a:t>
            </a:r>
            <a:r>
              <a:rPr lang="en-US" b="1" dirty="0">
                <a:latin typeface="Arial" panose="020B0604020202020204" pitchFamily="34" charset="0"/>
                <a:cs typeface="Arial" panose="020B0604020202020204" pitchFamily="34" charset="0"/>
              </a:rPr>
              <a:t>15 </a:t>
            </a:r>
            <a:r>
              <a:rPr lang="en-US" b="0" dirty="0">
                <a:latin typeface="Arial" panose="020B0604020202020204" pitchFamily="34" charset="0"/>
                <a:cs typeface="Arial" panose="020B0604020202020204" pitchFamily="34" charset="0"/>
              </a:rPr>
              <a:t>but speaking truth in love, we may grow up in all things into him, who is the head, even Christ;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from whom all the body fitly framed and knit together through that which every joint </a:t>
            </a:r>
            <a:r>
              <a:rPr lang="en-US" b="0" dirty="0" err="1">
                <a:latin typeface="Arial" panose="020B0604020202020204" pitchFamily="34" charset="0"/>
                <a:cs typeface="Arial" panose="020B0604020202020204" pitchFamily="34" charset="0"/>
              </a:rPr>
              <a:t>supplieth</a:t>
            </a:r>
            <a:r>
              <a:rPr lang="en-US" b="0" dirty="0">
                <a:latin typeface="Arial" panose="020B0604020202020204" pitchFamily="34" charset="0"/>
                <a:cs typeface="Arial" panose="020B0604020202020204" pitchFamily="34" charset="0"/>
              </a:rPr>
              <a:t>, according to the working in due measure of each several part, maketh the increase of the body unto the building up of itself in love.</a:t>
            </a:r>
          </a:p>
          <a:p>
            <a:endParaRPr lang="en-US" b="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37D7554-D10C-4E29-B8E6-BB7111FA614F}" type="slidenum">
              <a:rPr lang="en-US" smtClean="0"/>
              <a:t>9</a:t>
            </a:fld>
            <a:endParaRPr lang="en-US" dirty="0"/>
          </a:p>
        </p:txBody>
      </p:sp>
      <p:sp>
        <p:nvSpPr>
          <p:cNvPr id="5" name="Date Placeholder 4">
            <a:extLst>
              <a:ext uri="{FF2B5EF4-FFF2-40B4-BE49-F238E27FC236}">
                <a16:creationId xmlns:a16="http://schemas.microsoft.com/office/drawing/2014/main" id="{E0AF4976-42B2-6061-6A91-45E75D2DBCE3}"/>
              </a:ext>
            </a:extLst>
          </p:cNvPr>
          <p:cNvSpPr>
            <a:spLocks noGrp="1"/>
          </p:cNvSpPr>
          <p:nvPr>
            <p:ph type="dt" idx="1"/>
          </p:nvPr>
        </p:nvSpPr>
        <p:spPr/>
        <p:txBody>
          <a:bodyPr/>
          <a:lstStyle/>
          <a:p>
            <a:r>
              <a:rPr lang="en-US"/>
              <a:t>5/4/2024 AM</a:t>
            </a:r>
            <a:endParaRPr lang="en-US" dirty="0"/>
          </a:p>
        </p:txBody>
      </p:sp>
    </p:spTree>
    <p:extLst>
      <p:ext uri="{BB962C8B-B14F-4D97-AF65-F5344CB8AC3E}">
        <p14:creationId xmlns:p14="http://schemas.microsoft.com/office/powerpoint/2010/main" val="2731551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6858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672471"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8458200" y="0"/>
            <a:ext cx="6858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988212" y="690512"/>
            <a:ext cx="3889366" cy="5253089"/>
          </a:xfrm>
        </p:spPr>
        <p:txBody>
          <a:bodyPr anchor="b">
            <a:normAutofit/>
          </a:bodyPr>
          <a:lstStyle>
            <a:lvl1pPr>
              <a:defRPr sz="4500">
                <a:solidFill>
                  <a:schemeClr val="bg1"/>
                </a:solidFill>
              </a:defRPr>
            </a:lvl1pPr>
          </a:lstStyle>
          <a:p>
            <a:r>
              <a:rPr lang="en-US" dirty="0"/>
              <a:t>Click to add title</a:t>
            </a:r>
          </a:p>
        </p:txBody>
      </p:sp>
    </p:spTree>
    <p:extLst>
      <p:ext uri="{BB962C8B-B14F-4D97-AF65-F5344CB8AC3E}">
        <p14:creationId xmlns:p14="http://schemas.microsoft.com/office/powerpoint/2010/main" val="1784555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101611" y="503853"/>
            <a:ext cx="7356580" cy="1427585"/>
          </a:xfrm>
        </p:spPr>
        <p:txBody>
          <a:bodyPr lIns="0">
            <a:normAutofit/>
          </a:bodyPr>
          <a:lstStyle>
            <a:lvl1pPr>
              <a:defRPr sz="2700"/>
            </a:lvl1pPr>
          </a:lstStyle>
          <a:p>
            <a:r>
              <a:rPr lang="en-US" dirty="0"/>
              <a:t>Click to add title</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1101611" y="2057400"/>
            <a:ext cx="2318270" cy="3867538"/>
          </a:xfrm>
        </p:spPr>
        <p:txBody>
          <a:bodyPr lIns="0">
            <a:normAutofit/>
          </a:bodyPr>
          <a:lstStyle>
            <a:lvl1pPr marL="0" indent="0">
              <a:lnSpc>
                <a:spcPct val="100000"/>
              </a:lnSpc>
              <a:spcBef>
                <a:spcPts val="0"/>
              </a:spcBef>
              <a:spcAft>
                <a:spcPts val="900"/>
              </a:spcAft>
              <a:buNone/>
              <a:defRPr sz="1500"/>
            </a:lvl1pPr>
            <a:lvl2pPr marL="600075" indent="-257175">
              <a:lnSpc>
                <a:spcPct val="100000"/>
              </a:lnSpc>
              <a:spcBef>
                <a:spcPts val="0"/>
              </a:spcBef>
              <a:spcAft>
                <a:spcPts val="900"/>
              </a:spcAft>
              <a:buFont typeface="Arial" panose="020B0604020202020204" pitchFamily="34" charset="0"/>
              <a:buChar char="•"/>
              <a:defRPr sz="1500"/>
            </a:lvl2pPr>
            <a:lvl3pPr marL="942975" indent="-257175">
              <a:spcBef>
                <a:spcPts val="0"/>
              </a:spcBef>
              <a:spcAft>
                <a:spcPts val="900"/>
              </a:spcAft>
              <a:buFont typeface="Arial" panose="020B0604020202020204" pitchFamily="34" charset="0"/>
              <a:buChar char="•"/>
              <a:defRPr sz="1500"/>
            </a:lvl3pPr>
            <a:lvl4pPr marL="1285875" indent="-257175">
              <a:spcBef>
                <a:spcPts val="0"/>
              </a:spcBef>
              <a:spcAft>
                <a:spcPts val="900"/>
              </a:spcAft>
              <a:buFont typeface="Arial" panose="020B0604020202020204" pitchFamily="34" charset="0"/>
              <a:buChar char="•"/>
              <a:defRPr sz="1500"/>
            </a:lvl4pPr>
            <a:lvl5pPr marL="1628775" indent="-257175">
              <a:spcBef>
                <a:spcPts val="0"/>
              </a:spcBef>
              <a:spcAft>
                <a:spcPts val="900"/>
              </a:spcAft>
              <a:buFont typeface="Arial" panose="020B0604020202020204" pitchFamily="34" charset="0"/>
              <a:buChar char="•"/>
              <a:defRPr sz="15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able Placeholder 13">
            <a:extLst>
              <a:ext uri="{FF2B5EF4-FFF2-40B4-BE49-F238E27FC236}">
                <a16:creationId xmlns:a16="http://schemas.microsoft.com/office/drawing/2014/main" id="{EA708189-1532-1BDD-104F-4D8556146CEE}"/>
              </a:ext>
            </a:extLst>
          </p:cNvPr>
          <p:cNvSpPr>
            <a:spLocks noGrp="1"/>
          </p:cNvSpPr>
          <p:nvPr>
            <p:ph type="tbl" sz="quarter" idx="12"/>
          </p:nvPr>
        </p:nvSpPr>
        <p:spPr>
          <a:xfrm>
            <a:off x="3823098" y="2051976"/>
            <a:ext cx="4635103" cy="3867538"/>
          </a:xfrm>
        </p:spPr>
        <p:txBody>
          <a:bodyPr>
            <a:normAutofit/>
          </a:bodyPr>
          <a:lstStyle>
            <a:lvl1pPr>
              <a:defRPr sz="1500"/>
            </a:lvl1pPr>
          </a:lstStyle>
          <a:p>
            <a:r>
              <a:rPr lang="en-US"/>
              <a:t>Click icon to add table</a:t>
            </a:r>
            <a:endParaRPr lang="en-US" dirty="0"/>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8458200" y="0"/>
            <a:ext cx="6858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672471"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5">
            <a:extLst>
              <a:ext uri="{FF2B5EF4-FFF2-40B4-BE49-F238E27FC236}">
                <a16:creationId xmlns:a16="http://schemas.microsoft.com/office/drawing/2014/main" id="{6E0EC71B-95A1-C740-6B1F-F8DF02E2D164}"/>
              </a:ext>
            </a:extLst>
          </p:cNvPr>
          <p:cNvSpPr>
            <a:spLocks noGrp="1"/>
          </p:cNvSpPr>
          <p:nvPr>
            <p:ph type="sldNum" sz="quarter" idx="15"/>
          </p:nvPr>
        </p:nvSpPr>
        <p:spPr>
          <a:xfrm>
            <a:off x="309103" y="5943601"/>
            <a:ext cx="726737"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3409299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2 Content 2">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8458200" y="0"/>
            <a:ext cx="6858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672471"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101611" y="503853"/>
            <a:ext cx="7356580" cy="1427585"/>
          </a:xfrm>
        </p:spPr>
        <p:txBody>
          <a:bodyPr lIns="0">
            <a:normAutofit/>
          </a:bodyPr>
          <a:lstStyle>
            <a:lvl1pPr>
              <a:defRPr sz="2700"/>
            </a:lvl1pPr>
          </a:lstStyle>
          <a:p>
            <a:r>
              <a:rPr lang="en-US" dirty="0"/>
              <a:t>Click to add title</a:t>
            </a:r>
          </a:p>
        </p:txBody>
      </p:sp>
      <p:sp>
        <p:nvSpPr>
          <p:cNvPr id="8" name="Content Placeholder 7">
            <a:extLst>
              <a:ext uri="{FF2B5EF4-FFF2-40B4-BE49-F238E27FC236}">
                <a16:creationId xmlns:a16="http://schemas.microsoft.com/office/drawing/2014/main" id="{8B0AB10A-3CAB-D4C0-3CB1-401461802BD3}"/>
              </a:ext>
            </a:extLst>
          </p:cNvPr>
          <p:cNvSpPr>
            <a:spLocks noGrp="1"/>
          </p:cNvSpPr>
          <p:nvPr>
            <p:ph sz="quarter" idx="10" hasCustomPrompt="1"/>
          </p:nvPr>
        </p:nvSpPr>
        <p:spPr>
          <a:xfrm>
            <a:off x="1101611" y="2066731"/>
            <a:ext cx="4839657" cy="3867538"/>
          </a:xfrm>
        </p:spPr>
        <p:txBody>
          <a:bodyPr lIns="0">
            <a:normAutofit/>
          </a:bodyPr>
          <a:lstStyle>
            <a:lvl1pPr>
              <a:lnSpc>
                <a:spcPct val="100000"/>
              </a:lnSpc>
              <a:spcAft>
                <a:spcPts val="450"/>
              </a:spcAft>
              <a:defRPr sz="1500"/>
            </a:lvl1pPr>
            <a:lvl2pPr>
              <a:lnSpc>
                <a:spcPct val="100000"/>
              </a:lnSpc>
              <a:spcAft>
                <a:spcPts val="450"/>
              </a:spcAft>
              <a:defRPr sz="1500"/>
            </a:lvl2pPr>
            <a:lvl3pPr>
              <a:lnSpc>
                <a:spcPct val="100000"/>
              </a:lnSpc>
              <a:spcBef>
                <a:spcPts val="750"/>
              </a:spcBef>
              <a:spcAft>
                <a:spcPts val="450"/>
              </a:spcAft>
              <a:defRPr sz="1500"/>
            </a:lvl3pPr>
            <a:lvl4pPr>
              <a:lnSpc>
                <a:spcPct val="100000"/>
              </a:lnSpc>
              <a:spcAft>
                <a:spcPts val="900"/>
              </a:spcAft>
              <a:defRPr sz="1500"/>
            </a:lvl4pPr>
            <a:lvl5pPr>
              <a:defRPr sz="15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7">
            <a:extLst>
              <a:ext uri="{FF2B5EF4-FFF2-40B4-BE49-F238E27FC236}">
                <a16:creationId xmlns:a16="http://schemas.microsoft.com/office/drawing/2014/main" id="{7DBA8ADB-B20F-8404-46AB-AF67E25C7C75}"/>
              </a:ext>
            </a:extLst>
          </p:cNvPr>
          <p:cNvSpPr>
            <a:spLocks noGrp="1"/>
          </p:cNvSpPr>
          <p:nvPr>
            <p:ph sz="quarter" idx="11" hasCustomPrompt="1"/>
          </p:nvPr>
        </p:nvSpPr>
        <p:spPr>
          <a:xfrm>
            <a:off x="6126898" y="2066731"/>
            <a:ext cx="2331293" cy="3867538"/>
          </a:xfrm>
        </p:spPr>
        <p:txBody>
          <a:bodyPr lIns="0">
            <a:normAutofit/>
          </a:bodyPr>
          <a:lstStyle>
            <a:lvl1pPr marL="0" indent="0">
              <a:lnSpc>
                <a:spcPct val="100000"/>
              </a:lnSpc>
              <a:spcAft>
                <a:spcPts val="450"/>
              </a:spcAft>
              <a:buNone/>
              <a:defRPr sz="1500"/>
            </a:lvl1pPr>
            <a:lvl2pPr marL="600075" indent="-257175">
              <a:lnSpc>
                <a:spcPct val="100000"/>
              </a:lnSpc>
              <a:spcAft>
                <a:spcPts val="450"/>
              </a:spcAft>
              <a:buFont typeface="Arial" panose="020B0604020202020204" pitchFamily="34" charset="0"/>
              <a:buChar char="•"/>
              <a:defRPr sz="1500"/>
            </a:lvl2pPr>
            <a:lvl3pPr marL="942975" indent="-257175">
              <a:buFont typeface="Arial" panose="020B0604020202020204" pitchFamily="34" charset="0"/>
              <a:buChar char="•"/>
              <a:defRPr sz="1500"/>
            </a:lvl3pPr>
            <a:lvl4pPr marL="1285875" indent="-257175">
              <a:buFont typeface="Arial" panose="020B0604020202020204" pitchFamily="34" charset="0"/>
              <a:buChar char="•"/>
              <a:defRPr sz="1500"/>
            </a:lvl4pPr>
            <a:lvl5pPr marL="1628775" indent="-257175">
              <a:buFont typeface="Arial" panose="020B0604020202020204" pitchFamily="34" charset="0"/>
              <a:buChar char="•"/>
              <a:defRPr sz="15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8814D5F7-E70A-5F97-5C8F-95B9E1B6D492}"/>
              </a:ext>
            </a:extLst>
          </p:cNvPr>
          <p:cNvSpPr>
            <a:spLocks noGrp="1"/>
          </p:cNvSpPr>
          <p:nvPr>
            <p:ph type="sldNum" sz="quarter" idx="15"/>
          </p:nvPr>
        </p:nvSpPr>
        <p:spPr>
          <a:xfrm>
            <a:off x="309103" y="5943601"/>
            <a:ext cx="726737"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8528140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8458200" y="0"/>
            <a:ext cx="6858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672471"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101611" y="503853"/>
            <a:ext cx="7356580" cy="1427585"/>
          </a:xfrm>
        </p:spPr>
        <p:txBody>
          <a:bodyPr lIns="0">
            <a:normAutofit/>
          </a:bodyPr>
          <a:lstStyle>
            <a:lvl1pPr>
              <a:defRPr sz="2700"/>
            </a:lvl1pPr>
          </a:lstStyle>
          <a:p>
            <a:r>
              <a:rPr lang="en-US" dirty="0"/>
              <a:t>Click to add title</a:t>
            </a:r>
          </a:p>
        </p:txBody>
      </p:sp>
      <p:sp>
        <p:nvSpPr>
          <p:cNvPr id="9" name="Table Placeholder 8">
            <a:extLst>
              <a:ext uri="{FF2B5EF4-FFF2-40B4-BE49-F238E27FC236}">
                <a16:creationId xmlns:a16="http://schemas.microsoft.com/office/drawing/2014/main" id="{CB43608F-0A38-CF4A-4B3B-F1212E786FDE}"/>
              </a:ext>
            </a:extLst>
          </p:cNvPr>
          <p:cNvSpPr>
            <a:spLocks noGrp="1"/>
          </p:cNvSpPr>
          <p:nvPr>
            <p:ph type="tbl" sz="quarter" idx="10"/>
          </p:nvPr>
        </p:nvSpPr>
        <p:spPr>
          <a:xfrm>
            <a:off x="1115616" y="2057400"/>
            <a:ext cx="7342584" cy="3886200"/>
          </a:xfrm>
        </p:spPr>
        <p:txBody>
          <a:bodyPr>
            <a:normAutofit/>
          </a:bodyPr>
          <a:lstStyle>
            <a:lvl1pPr>
              <a:defRPr sz="1800"/>
            </a:lvl1pPr>
          </a:lstStyle>
          <a:p>
            <a:r>
              <a:rPr lang="en-US"/>
              <a:t>Click icon to add table</a:t>
            </a:r>
            <a:endParaRPr lang="en-US" dirty="0"/>
          </a:p>
        </p:txBody>
      </p:sp>
      <p:sp>
        <p:nvSpPr>
          <p:cNvPr id="2" name="Slide Number Placeholder 5">
            <a:extLst>
              <a:ext uri="{FF2B5EF4-FFF2-40B4-BE49-F238E27FC236}">
                <a16:creationId xmlns:a16="http://schemas.microsoft.com/office/drawing/2014/main" id="{05DA3688-07D1-82D9-6818-C95E9A69C2F1}"/>
              </a:ext>
            </a:extLst>
          </p:cNvPr>
          <p:cNvSpPr>
            <a:spLocks noGrp="1"/>
          </p:cNvSpPr>
          <p:nvPr>
            <p:ph type="sldNum" sz="quarter" idx="15"/>
          </p:nvPr>
        </p:nvSpPr>
        <p:spPr>
          <a:xfrm>
            <a:off x="309103" y="5943601"/>
            <a:ext cx="726737"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26913572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6858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672471"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8458200" y="0"/>
            <a:ext cx="6858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988211" y="690512"/>
            <a:ext cx="3723503" cy="5253089"/>
          </a:xfrm>
        </p:spPr>
        <p:txBody>
          <a:bodyPr anchor="b">
            <a:normAutofit/>
          </a:bodyPr>
          <a:lstStyle>
            <a:lvl1pPr>
              <a:defRPr sz="4500">
                <a:solidFill>
                  <a:schemeClr val="bg1"/>
                </a:solidFill>
              </a:defRPr>
            </a:lvl1pPr>
          </a:lstStyle>
          <a:p>
            <a:r>
              <a:rPr lang="en-US" dirty="0"/>
              <a:t>Click to add title</a:t>
            </a:r>
          </a:p>
        </p:txBody>
      </p:sp>
      <p:sp>
        <p:nvSpPr>
          <p:cNvPr id="10" name="Content Placeholder 9">
            <a:extLst>
              <a:ext uri="{FF2B5EF4-FFF2-40B4-BE49-F238E27FC236}">
                <a16:creationId xmlns:a16="http://schemas.microsoft.com/office/drawing/2014/main" id="{AD608249-3D60-D3B2-68C5-778D0EA18F2D}"/>
              </a:ext>
            </a:extLst>
          </p:cNvPr>
          <p:cNvSpPr>
            <a:spLocks noGrp="1"/>
          </p:cNvSpPr>
          <p:nvPr>
            <p:ph sz="quarter" idx="10" hasCustomPrompt="1"/>
          </p:nvPr>
        </p:nvSpPr>
        <p:spPr>
          <a:xfrm>
            <a:off x="4711715" y="690466"/>
            <a:ext cx="3588279" cy="5253089"/>
          </a:xfrm>
        </p:spPr>
        <p:txBody>
          <a:bodyPr anchor="ctr">
            <a:normAutofit/>
          </a:bodyPr>
          <a:lstStyle>
            <a:lvl1pPr marL="0" indent="0">
              <a:lnSpc>
                <a:spcPct val="100000"/>
              </a:lnSpc>
              <a:spcBef>
                <a:spcPts val="0"/>
              </a:spcBef>
              <a:spcAft>
                <a:spcPts val="900"/>
              </a:spcAft>
              <a:buNone/>
              <a:defRPr sz="1500">
                <a:solidFill>
                  <a:schemeClr val="bg1"/>
                </a:solidFill>
              </a:defRPr>
            </a:lvl1pPr>
            <a:lvl2pPr marL="557213" indent="-214313">
              <a:lnSpc>
                <a:spcPct val="100000"/>
              </a:lnSpc>
              <a:spcBef>
                <a:spcPts val="0"/>
              </a:spcBef>
              <a:spcAft>
                <a:spcPts val="900"/>
              </a:spcAft>
              <a:buFont typeface="Arial" panose="020B0604020202020204" pitchFamily="34" charset="0"/>
              <a:buChar char="•"/>
              <a:defRPr sz="1350">
                <a:solidFill>
                  <a:schemeClr val="bg1"/>
                </a:solidFill>
              </a:defRPr>
            </a:lvl2pPr>
            <a:lvl3pPr marL="900113" indent="-214313">
              <a:lnSpc>
                <a:spcPct val="100000"/>
              </a:lnSpc>
              <a:spcBef>
                <a:spcPts val="0"/>
              </a:spcBef>
              <a:spcAft>
                <a:spcPts val="900"/>
              </a:spcAft>
              <a:buFont typeface="Arial" panose="020B0604020202020204" pitchFamily="34" charset="0"/>
              <a:buChar char="•"/>
              <a:defRPr sz="1200">
                <a:solidFill>
                  <a:schemeClr val="bg1"/>
                </a:solidFill>
              </a:defRPr>
            </a:lvl3pPr>
            <a:lvl4pPr marL="1243013" indent="-214313">
              <a:lnSpc>
                <a:spcPct val="100000"/>
              </a:lnSpc>
              <a:spcBef>
                <a:spcPts val="0"/>
              </a:spcBef>
              <a:spcAft>
                <a:spcPts val="900"/>
              </a:spcAft>
              <a:buFont typeface="Arial" panose="020B0604020202020204" pitchFamily="34" charset="0"/>
              <a:buChar char="•"/>
              <a:defRPr sz="1050">
                <a:solidFill>
                  <a:schemeClr val="bg1"/>
                </a:solidFill>
              </a:defRPr>
            </a:lvl4pPr>
            <a:lvl5pPr marL="1585913" indent="-214313">
              <a:lnSpc>
                <a:spcPct val="100000"/>
              </a:lnSpc>
              <a:spcBef>
                <a:spcPts val="0"/>
              </a:spcBef>
              <a:spcAft>
                <a:spcPts val="900"/>
              </a:spcAft>
              <a:buFont typeface="Arial" panose="020B0604020202020204" pitchFamily="34" charset="0"/>
              <a:buChar char="•"/>
              <a:defRPr sz="105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37483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4554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091687" y="737116"/>
            <a:ext cx="3480314" cy="5407091"/>
          </a:xfrm>
        </p:spPr>
        <p:txBody>
          <a:bodyPr lIns="0">
            <a:normAutofit/>
          </a:bodyPr>
          <a:lstStyle>
            <a:lvl1pPr>
              <a:defRPr sz="2700"/>
            </a:lvl1pPr>
          </a:lstStyle>
          <a:p>
            <a:r>
              <a:rPr lang="en-US" dirty="0"/>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4791346" y="737116"/>
            <a:ext cx="3337284" cy="5407091"/>
          </a:xfrm>
        </p:spPr>
        <p:txBody>
          <a:bodyPr lIns="0" tIns="0" rIns="0" bIns="0" anchor="ctr">
            <a:normAutofit/>
          </a:bodyPr>
          <a:lstStyle>
            <a:lvl1pPr marL="171450" indent="-171450">
              <a:lnSpc>
                <a:spcPct val="100000"/>
              </a:lnSpc>
              <a:spcBef>
                <a:spcPts val="0"/>
              </a:spcBef>
              <a:spcAft>
                <a:spcPts val="900"/>
              </a:spcAft>
              <a:buFont typeface="Arial" panose="020B0604020202020204" pitchFamily="34" charset="0"/>
              <a:buChar char="•"/>
              <a:defRPr sz="1500"/>
            </a:lvl1pPr>
            <a:lvl2pPr marL="514350" indent="-171450">
              <a:lnSpc>
                <a:spcPct val="100000"/>
              </a:lnSpc>
              <a:spcBef>
                <a:spcPts val="0"/>
              </a:spcBef>
              <a:spcAft>
                <a:spcPts val="900"/>
              </a:spcAft>
              <a:buFont typeface="Arial" panose="020B0604020202020204" pitchFamily="34" charset="0"/>
              <a:buChar char="•"/>
              <a:defRPr sz="1500"/>
            </a:lvl2pPr>
            <a:lvl3pPr marL="857250" indent="-171450">
              <a:spcBef>
                <a:spcPts val="0"/>
              </a:spcBef>
              <a:spcAft>
                <a:spcPts val="900"/>
              </a:spcAft>
              <a:buFont typeface="Arial" panose="020B0604020202020204" pitchFamily="34" charset="0"/>
              <a:buChar char="•"/>
              <a:defRPr sz="1500"/>
            </a:lvl3pPr>
            <a:lvl4pPr marL="1200150" indent="-171450">
              <a:spcBef>
                <a:spcPts val="0"/>
              </a:spcBef>
              <a:spcAft>
                <a:spcPts val="900"/>
              </a:spcAft>
              <a:buFont typeface="Arial" panose="020B0604020202020204" pitchFamily="34" charset="0"/>
              <a:buChar char="•"/>
              <a:defRPr sz="1500"/>
            </a:lvl4pPr>
            <a:lvl5pPr marL="1543050" indent="-171450">
              <a:spcBef>
                <a:spcPts val="0"/>
              </a:spcBef>
              <a:spcAft>
                <a:spcPts val="900"/>
              </a:spcAft>
              <a:buFont typeface="Arial" panose="020B0604020202020204" pitchFamily="34" charset="0"/>
              <a:buChar char="•"/>
              <a:defRPr sz="15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672471"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8458200" y="0"/>
            <a:ext cx="6858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Slide Number Placeholder 5">
            <a:extLst>
              <a:ext uri="{FF2B5EF4-FFF2-40B4-BE49-F238E27FC236}">
                <a16:creationId xmlns:a16="http://schemas.microsoft.com/office/drawing/2014/main" id="{4E9F5D75-1D8F-F695-81F8-4A6D0C678215}"/>
              </a:ext>
            </a:extLst>
          </p:cNvPr>
          <p:cNvSpPr>
            <a:spLocks noGrp="1"/>
          </p:cNvSpPr>
          <p:nvPr>
            <p:ph type="sldNum" sz="quarter" idx="15"/>
          </p:nvPr>
        </p:nvSpPr>
        <p:spPr>
          <a:xfrm>
            <a:off x="309103" y="5943601"/>
            <a:ext cx="726737"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32772451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Pictur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015370" y="1278294"/>
            <a:ext cx="3750239" cy="4904141"/>
          </a:xfrm>
        </p:spPr>
        <p:txBody>
          <a:bodyPr anchor="b">
            <a:normAutofit/>
          </a:bodyPr>
          <a:lstStyle>
            <a:lvl1pPr>
              <a:defRPr sz="2700"/>
            </a:lvl1pPr>
          </a:lstStyle>
          <a:p>
            <a:r>
              <a:rPr lang="en-US" dirty="0"/>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4981627" y="-1"/>
            <a:ext cx="3476570" cy="6857999"/>
          </a:xfrm>
        </p:spPr>
        <p:txBody>
          <a:bodyPr>
            <a:normAutofit/>
          </a:bodyPr>
          <a:lstStyle>
            <a:lvl1pPr marL="0" indent="0" algn="ctr">
              <a:buNone/>
              <a:defRPr sz="1500"/>
            </a:lvl1pPr>
          </a:lstStyle>
          <a:p>
            <a:r>
              <a:rPr lang="en-US"/>
              <a:t>Click icon to add picture</a:t>
            </a:r>
            <a:endParaRPr lang="en-US" dirty="0"/>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6858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8458200" y="0"/>
            <a:ext cx="6858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672471"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90299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015370" y="3508311"/>
            <a:ext cx="7442828" cy="1438762"/>
          </a:xfrm>
        </p:spPr>
        <p:txBody>
          <a:bodyPr anchor="b">
            <a:normAutofit/>
          </a:bodyPr>
          <a:lstStyle>
            <a:lvl1pPr>
              <a:defRPr sz="2700"/>
            </a:lvl1pPr>
          </a:lstStyle>
          <a:p>
            <a:r>
              <a:rPr lang="en-US" dirty="0"/>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686701" y="0"/>
            <a:ext cx="7771496" cy="3429000"/>
          </a:xfrm>
        </p:spPr>
        <p:txBody>
          <a:bodyPr>
            <a:normAutofit/>
          </a:bodyPr>
          <a:lstStyle>
            <a:lvl1pPr marL="0" indent="0" algn="ctr">
              <a:buNone/>
              <a:defRPr sz="1500"/>
            </a:lvl1pPr>
          </a:lstStyle>
          <a:p>
            <a:r>
              <a:rPr lang="en-US"/>
              <a:t>Click icon to add picture</a:t>
            </a:r>
            <a:endParaRPr lang="en-US" dirty="0"/>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6858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8458200" y="0"/>
            <a:ext cx="6858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672471"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12">
            <a:extLst>
              <a:ext uri="{FF2B5EF4-FFF2-40B4-BE49-F238E27FC236}">
                <a16:creationId xmlns:a16="http://schemas.microsoft.com/office/drawing/2014/main" id="{D179113D-0374-3934-841E-56AD5AFCF977}"/>
              </a:ext>
            </a:extLst>
          </p:cNvPr>
          <p:cNvSpPr>
            <a:spLocks noGrp="1"/>
          </p:cNvSpPr>
          <p:nvPr>
            <p:ph type="body" sz="quarter" idx="12" hasCustomPrompt="1"/>
          </p:nvPr>
        </p:nvSpPr>
        <p:spPr>
          <a:xfrm>
            <a:off x="1015371" y="5228488"/>
            <a:ext cx="7442828" cy="1368256"/>
          </a:xfrm>
          <a:prstGeom prst="rect">
            <a:avLst/>
          </a:prstGeom>
        </p:spPr>
        <p:txBody>
          <a:bodyPr anchor="t">
            <a:normAutofit/>
          </a:bodyPr>
          <a:lstStyle>
            <a:lvl1pPr marL="0" indent="0" algn="l">
              <a:lnSpc>
                <a:spcPct val="80000"/>
              </a:lnSpc>
              <a:spcBef>
                <a:spcPts val="0"/>
              </a:spcBef>
              <a:buNone/>
              <a:defRPr sz="1500" spc="0" baseline="0">
                <a:solidFill>
                  <a:schemeClr val="tx1"/>
                </a:solidFill>
                <a:latin typeface="+mn-lt"/>
              </a:defRPr>
            </a:lvl1pPr>
          </a:lstStyle>
          <a:p>
            <a:pPr lvl="0"/>
            <a:r>
              <a:rPr lang="en-US" dirty="0"/>
              <a:t>Click to add subtitle</a:t>
            </a:r>
          </a:p>
        </p:txBody>
      </p:sp>
    </p:spTree>
    <p:extLst>
      <p:ext uri="{BB962C8B-B14F-4D97-AF65-F5344CB8AC3E}">
        <p14:creationId xmlns:p14="http://schemas.microsoft.com/office/powerpoint/2010/main" val="32272241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101612" y="503853"/>
            <a:ext cx="6863006" cy="1427585"/>
          </a:xfrm>
        </p:spPr>
        <p:txBody>
          <a:bodyPr lIns="0">
            <a:normAutofit/>
          </a:bodyPr>
          <a:lstStyle>
            <a:lvl1pPr>
              <a:defRPr sz="2700"/>
            </a:lvl1pPr>
          </a:lstStyle>
          <a:p>
            <a:r>
              <a:rPr lang="en-US" dirty="0"/>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087615" y="2108723"/>
            <a:ext cx="6414198" cy="4119463"/>
          </a:xfrm>
        </p:spPr>
        <p:txBody>
          <a:bodyPr lIns="0" tIns="0" rIns="0" bIns="0">
            <a:normAutofit/>
          </a:bodyPr>
          <a:lstStyle>
            <a:lvl1pPr marL="171450" indent="-171450">
              <a:lnSpc>
                <a:spcPct val="100000"/>
              </a:lnSpc>
              <a:spcBef>
                <a:spcPts val="0"/>
              </a:spcBef>
              <a:spcAft>
                <a:spcPts val="900"/>
              </a:spcAft>
              <a:buFont typeface="Arial" panose="020B0604020202020204" pitchFamily="34" charset="0"/>
              <a:buChar char="•"/>
              <a:defRPr sz="1500"/>
            </a:lvl1pPr>
            <a:lvl2pPr marL="514350" indent="-171450">
              <a:lnSpc>
                <a:spcPct val="100000"/>
              </a:lnSpc>
              <a:spcBef>
                <a:spcPts val="0"/>
              </a:spcBef>
              <a:spcAft>
                <a:spcPts val="900"/>
              </a:spcAft>
              <a:buFont typeface="Arial" panose="020B0604020202020204" pitchFamily="34" charset="0"/>
              <a:buChar char="•"/>
              <a:defRPr sz="1500"/>
            </a:lvl2pPr>
            <a:lvl3pPr marL="857250" indent="-171450">
              <a:spcBef>
                <a:spcPts val="0"/>
              </a:spcBef>
              <a:spcAft>
                <a:spcPts val="900"/>
              </a:spcAft>
              <a:buFont typeface="Arial" panose="020B0604020202020204" pitchFamily="34" charset="0"/>
              <a:buChar char="•"/>
              <a:defRPr sz="1500"/>
            </a:lvl3pPr>
            <a:lvl4pPr marL="1200150" indent="-171450">
              <a:spcBef>
                <a:spcPts val="0"/>
              </a:spcBef>
              <a:spcAft>
                <a:spcPts val="900"/>
              </a:spcAft>
              <a:buFont typeface="Arial" panose="020B0604020202020204" pitchFamily="34" charset="0"/>
              <a:buChar char="•"/>
              <a:defRPr sz="1500"/>
            </a:lvl4pPr>
            <a:lvl5pPr marL="1543050" indent="-171450">
              <a:spcBef>
                <a:spcPts val="0"/>
              </a:spcBef>
              <a:spcAft>
                <a:spcPts val="900"/>
              </a:spcAft>
              <a:buFont typeface="Arial" panose="020B0604020202020204" pitchFamily="34" charset="0"/>
              <a:buChar char="•"/>
              <a:defRPr sz="15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672471"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8458200" y="0"/>
            <a:ext cx="6858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Slide Number Placeholder 5">
            <a:extLst>
              <a:ext uri="{FF2B5EF4-FFF2-40B4-BE49-F238E27FC236}">
                <a16:creationId xmlns:a16="http://schemas.microsoft.com/office/drawing/2014/main" id="{5DABAFC1-3E76-DCE6-3A6D-E0020C5BE864}"/>
              </a:ext>
            </a:extLst>
          </p:cNvPr>
          <p:cNvSpPr>
            <a:spLocks noGrp="1"/>
          </p:cNvSpPr>
          <p:nvPr>
            <p:ph type="sldNum" sz="quarter" idx="15"/>
          </p:nvPr>
        </p:nvSpPr>
        <p:spPr>
          <a:xfrm>
            <a:off x="309103" y="5943601"/>
            <a:ext cx="726737"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13735965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6"/>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07175C5-CB2F-2BAC-3704-54DCD1BF043F}"/>
              </a:ext>
            </a:extLst>
          </p:cNvPr>
          <p:cNvSpPr>
            <a:spLocks noGrp="1"/>
          </p:cNvSpPr>
          <p:nvPr>
            <p:ph type="title" hasCustomPrompt="1"/>
          </p:nvPr>
        </p:nvSpPr>
        <p:spPr>
          <a:xfrm>
            <a:off x="778524" y="1068170"/>
            <a:ext cx="7586954" cy="2681549"/>
          </a:xfrm>
        </p:spPr>
        <p:txBody>
          <a:bodyPr anchor="b"/>
          <a:lstStyle>
            <a:lvl1pPr algn="ctr">
              <a:defRPr>
                <a:solidFill>
                  <a:schemeClr val="bg1"/>
                </a:solidFill>
              </a:defRPr>
            </a:lvl1pPr>
          </a:lstStyle>
          <a:p>
            <a:r>
              <a:rPr lang="en-US" dirty="0"/>
              <a:t>Click to add title</a:t>
            </a:r>
          </a:p>
        </p:txBody>
      </p:sp>
      <p:sp>
        <p:nvSpPr>
          <p:cNvPr id="5" name="Rectangle 4">
            <a:extLst>
              <a:ext uri="{FF2B5EF4-FFF2-40B4-BE49-F238E27FC236}">
                <a16:creationId xmlns:a16="http://schemas.microsoft.com/office/drawing/2014/main" id="{3901905E-33E7-852F-94E3-8E100B3D1E4A}"/>
              </a:ext>
              <a:ext uri="{C183D7F6-B498-43B3-948B-1728B52AA6E4}">
                <adec:decorative xmlns:adec="http://schemas.microsoft.com/office/drawing/2017/decorative" val="1"/>
              </a:ext>
            </a:extLst>
          </p:cNvPr>
          <p:cNvSpPr/>
          <p:nvPr userDrawn="1"/>
        </p:nvSpPr>
        <p:spPr>
          <a:xfrm>
            <a:off x="685800" y="914400"/>
            <a:ext cx="7772400" cy="5029200"/>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1B7799F7-CBB1-9649-7D06-F7EEFD4F0183}"/>
              </a:ext>
              <a:ext uri="{C183D7F6-B498-43B3-948B-1728B52AA6E4}">
                <adec:decorative xmlns:adec="http://schemas.microsoft.com/office/drawing/2017/decorative" val="1"/>
              </a:ext>
            </a:extLst>
          </p:cNvPr>
          <p:cNvSpPr/>
          <p:nvPr userDrawn="1"/>
        </p:nvSpPr>
        <p:spPr>
          <a:xfrm>
            <a:off x="0" y="5943600"/>
            <a:ext cx="6858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B1AFC5CA-DB29-4B8C-C004-72E4EC761C3B}"/>
              </a:ext>
              <a:ext uri="{C183D7F6-B498-43B3-948B-1728B52AA6E4}">
                <adec:decorative xmlns:adec="http://schemas.microsoft.com/office/drawing/2017/decorative" val="1"/>
              </a:ext>
            </a:extLst>
          </p:cNvPr>
          <p:cNvSpPr/>
          <p:nvPr userDrawn="1"/>
        </p:nvSpPr>
        <p:spPr>
          <a:xfrm>
            <a:off x="8458200" y="0"/>
            <a:ext cx="6858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 Placeholder 12">
            <a:extLst>
              <a:ext uri="{FF2B5EF4-FFF2-40B4-BE49-F238E27FC236}">
                <a16:creationId xmlns:a16="http://schemas.microsoft.com/office/drawing/2014/main" id="{E3CB2D2A-7172-87CE-D493-DAF52D62EBFC}"/>
              </a:ext>
            </a:extLst>
          </p:cNvPr>
          <p:cNvSpPr>
            <a:spLocks noGrp="1"/>
          </p:cNvSpPr>
          <p:nvPr>
            <p:ph type="body" sz="quarter" idx="12" hasCustomPrompt="1"/>
          </p:nvPr>
        </p:nvSpPr>
        <p:spPr>
          <a:xfrm>
            <a:off x="778524" y="4027048"/>
            <a:ext cx="7586954" cy="1762783"/>
          </a:xfrm>
          <a:prstGeom prst="rect">
            <a:avLst/>
          </a:prstGeom>
        </p:spPr>
        <p:txBody>
          <a:bodyPr anchor="t">
            <a:normAutofit/>
          </a:bodyPr>
          <a:lstStyle>
            <a:lvl1pPr marL="0" indent="0" algn="ctr">
              <a:lnSpc>
                <a:spcPct val="80000"/>
              </a:lnSpc>
              <a:spcBef>
                <a:spcPts val="0"/>
              </a:spcBef>
              <a:buNone/>
              <a:defRPr sz="1500" spc="0" baseline="0">
                <a:solidFill>
                  <a:schemeClr val="bg1"/>
                </a:solidFill>
                <a:latin typeface="+mn-lt"/>
              </a:defRPr>
            </a:lvl1pPr>
          </a:lstStyle>
          <a:p>
            <a:pPr lvl="0"/>
            <a:r>
              <a:rPr lang="en-US" dirty="0"/>
              <a:t>Click to add subtitle</a:t>
            </a:r>
          </a:p>
        </p:txBody>
      </p:sp>
    </p:spTree>
    <p:extLst>
      <p:ext uri="{BB962C8B-B14F-4D97-AF65-F5344CB8AC3E}">
        <p14:creationId xmlns:p14="http://schemas.microsoft.com/office/powerpoint/2010/main" val="20695361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ntent ">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101611" y="503853"/>
            <a:ext cx="7356580" cy="1427585"/>
          </a:xfrm>
        </p:spPr>
        <p:txBody>
          <a:bodyPr lIns="0">
            <a:normAutofit/>
          </a:bodyPr>
          <a:lstStyle>
            <a:lvl1pPr>
              <a:defRPr sz="2700"/>
            </a:lvl1pPr>
          </a:lstStyle>
          <a:p>
            <a:r>
              <a:rPr lang="en-US" dirty="0"/>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101610" y="2057401"/>
            <a:ext cx="3470390" cy="4119463"/>
          </a:xfrm>
        </p:spPr>
        <p:txBody>
          <a:bodyPr lIns="0">
            <a:normAutofit/>
          </a:bodyPr>
          <a:lstStyle>
            <a:lvl1pPr marL="0" indent="0">
              <a:lnSpc>
                <a:spcPct val="100000"/>
              </a:lnSpc>
              <a:spcBef>
                <a:spcPts val="750"/>
              </a:spcBef>
              <a:spcAft>
                <a:spcPts val="900"/>
              </a:spcAft>
              <a:buNone/>
              <a:defRPr sz="1500"/>
            </a:lvl1pPr>
            <a:lvl2pPr marL="171450" indent="-171450">
              <a:lnSpc>
                <a:spcPct val="100000"/>
              </a:lnSpc>
              <a:spcBef>
                <a:spcPts val="0"/>
              </a:spcBef>
              <a:spcAft>
                <a:spcPts val="900"/>
              </a:spcAft>
              <a:buFont typeface="Arial" panose="020B0604020202020204" pitchFamily="34" charset="0"/>
              <a:buChar char="•"/>
              <a:defRPr sz="1500"/>
            </a:lvl2pPr>
            <a:lvl3pPr marL="514350" indent="-171450">
              <a:spcBef>
                <a:spcPts val="750"/>
              </a:spcBef>
              <a:spcAft>
                <a:spcPts val="900"/>
              </a:spcAft>
              <a:buFont typeface="Arial" panose="020B0604020202020204" pitchFamily="34" charset="0"/>
              <a:buChar char="•"/>
              <a:defRPr sz="1500"/>
            </a:lvl3pPr>
            <a:lvl4pPr marL="857250" indent="-171450">
              <a:spcBef>
                <a:spcPts val="750"/>
              </a:spcBef>
              <a:spcAft>
                <a:spcPts val="900"/>
              </a:spcAft>
              <a:buFont typeface="Arial" panose="020B0604020202020204" pitchFamily="34" charset="0"/>
              <a:buChar char="•"/>
              <a:defRPr sz="1500"/>
            </a:lvl4pPr>
            <a:lvl5pPr marL="1200150" indent="-171450">
              <a:spcBef>
                <a:spcPts val="750"/>
              </a:spcBef>
              <a:spcAft>
                <a:spcPts val="900"/>
              </a:spcAft>
              <a:buFont typeface="Arial" panose="020B0604020202020204" pitchFamily="34" charset="0"/>
              <a:buChar char="•"/>
              <a:defRPr sz="15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5001139" y="2057401"/>
            <a:ext cx="3457049" cy="4119463"/>
          </a:xfrm>
        </p:spPr>
        <p:txBody>
          <a:bodyPr lIns="0">
            <a:normAutofit/>
          </a:bodyPr>
          <a:lstStyle>
            <a:lvl1pPr marL="0" indent="0">
              <a:lnSpc>
                <a:spcPct val="100000"/>
              </a:lnSpc>
              <a:spcBef>
                <a:spcPts val="750"/>
              </a:spcBef>
              <a:spcAft>
                <a:spcPts val="900"/>
              </a:spcAft>
              <a:buNone/>
              <a:defRPr sz="1500"/>
            </a:lvl1pPr>
            <a:lvl2pPr marL="171450" indent="-171450">
              <a:lnSpc>
                <a:spcPct val="100000"/>
              </a:lnSpc>
              <a:spcBef>
                <a:spcPts val="750"/>
              </a:spcBef>
              <a:spcAft>
                <a:spcPts val="900"/>
              </a:spcAft>
              <a:buFont typeface="Arial" panose="020B0604020202020204" pitchFamily="34" charset="0"/>
              <a:buChar char="•"/>
              <a:defRPr sz="1500"/>
            </a:lvl2pPr>
            <a:lvl3pPr marL="514350" indent="-171450">
              <a:spcBef>
                <a:spcPts val="750"/>
              </a:spcBef>
              <a:spcAft>
                <a:spcPts val="900"/>
              </a:spcAft>
              <a:buFont typeface="Arial" panose="020B0604020202020204" pitchFamily="34" charset="0"/>
              <a:buChar char="•"/>
              <a:defRPr sz="1500"/>
            </a:lvl3pPr>
            <a:lvl4pPr marL="857250" indent="-171450">
              <a:spcBef>
                <a:spcPts val="750"/>
              </a:spcBef>
              <a:spcAft>
                <a:spcPts val="900"/>
              </a:spcAft>
              <a:buFont typeface="Arial" panose="020B0604020202020204" pitchFamily="34" charset="0"/>
              <a:buChar char="•"/>
              <a:defRPr sz="1500"/>
            </a:lvl4pPr>
            <a:lvl5pPr marL="1200150" indent="-171450">
              <a:spcBef>
                <a:spcPts val="750"/>
              </a:spcBef>
              <a:spcAft>
                <a:spcPts val="900"/>
              </a:spcAft>
              <a:buFont typeface="Arial" panose="020B0604020202020204" pitchFamily="34" charset="0"/>
              <a:buChar char="•"/>
              <a:defRPr sz="15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8458200" y="0"/>
            <a:ext cx="6858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672471"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1D40DF0B-6602-19D4-3110-4659C28780D5}"/>
              </a:ext>
            </a:extLst>
          </p:cNvPr>
          <p:cNvSpPr>
            <a:spLocks noGrp="1"/>
          </p:cNvSpPr>
          <p:nvPr>
            <p:ph type="sldNum" sz="quarter" idx="15"/>
          </p:nvPr>
        </p:nvSpPr>
        <p:spPr>
          <a:xfrm>
            <a:off x="309103" y="5943601"/>
            <a:ext cx="726737"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25617208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ntent 3">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101611" y="503853"/>
            <a:ext cx="7356580" cy="1427585"/>
          </a:xfrm>
        </p:spPr>
        <p:txBody>
          <a:bodyPr lIns="0">
            <a:normAutofit/>
          </a:bodyPr>
          <a:lstStyle>
            <a:lvl1pPr>
              <a:defRPr sz="2700"/>
            </a:lvl1pPr>
          </a:lstStyle>
          <a:p>
            <a:r>
              <a:rPr lang="en-US" dirty="0"/>
              <a:t>Click to add title</a:t>
            </a:r>
          </a:p>
        </p:txBody>
      </p:sp>
      <p:sp>
        <p:nvSpPr>
          <p:cNvPr id="4" name="Content Placeholder 7">
            <a:extLst>
              <a:ext uri="{FF2B5EF4-FFF2-40B4-BE49-F238E27FC236}">
                <a16:creationId xmlns:a16="http://schemas.microsoft.com/office/drawing/2014/main" id="{C355854D-70C0-E6E1-2A0C-284D00A21AEC}"/>
              </a:ext>
            </a:extLst>
          </p:cNvPr>
          <p:cNvSpPr>
            <a:spLocks noGrp="1"/>
          </p:cNvSpPr>
          <p:nvPr>
            <p:ph sz="quarter" idx="12" hasCustomPrompt="1"/>
          </p:nvPr>
        </p:nvSpPr>
        <p:spPr>
          <a:xfrm>
            <a:off x="1101611" y="2057401"/>
            <a:ext cx="2301509" cy="4119463"/>
          </a:xfrm>
        </p:spPr>
        <p:txBody>
          <a:bodyPr lIns="0">
            <a:normAutofit/>
          </a:bodyPr>
          <a:lstStyle>
            <a:lvl1pPr marL="240030" indent="-240030">
              <a:lnSpc>
                <a:spcPct val="100000"/>
              </a:lnSpc>
              <a:spcBef>
                <a:spcPts val="0"/>
              </a:spcBef>
              <a:spcAft>
                <a:spcPts val="900"/>
              </a:spcAft>
              <a:buFont typeface="+mj-lt"/>
              <a:buAutoNum type="arabicPeriod"/>
              <a:defRPr sz="1500"/>
            </a:lvl1pPr>
            <a:lvl2pPr marL="342900" indent="-240030">
              <a:lnSpc>
                <a:spcPct val="100000"/>
              </a:lnSpc>
              <a:spcBef>
                <a:spcPts val="750"/>
              </a:spcBef>
              <a:spcAft>
                <a:spcPts val="900"/>
              </a:spcAft>
              <a:buFont typeface="+mj-lt"/>
              <a:buAutoNum type="alphaLcPeriod"/>
              <a:defRPr sz="1500"/>
            </a:lvl2pPr>
            <a:lvl3pPr marL="685800" indent="-240030">
              <a:spcBef>
                <a:spcPts val="750"/>
              </a:spcBef>
              <a:spcAft>
                <a:spcPts val="900"/>
              </a:spcAft>
              <a:buFont typeface="+mj-lt"/>
              <a:buAutoNum type="arabicParenR"/>
              <a:defRPr sz="1500"/>
            </a:lvl3pPr>
            <a:lvl4pPr marL="1028700" indent="-240030">
              <a:spcBef>
                <a:spcPts val="750"/>
              </a:spcBef>
              <a:spcAft>
                <a:spcPts val="900"/>
              </a:spcAft>
              <a:buFont typeface="+mj-lt"/>
              <a:buAutoNum type="alphaLcParenR"/>
              <a:defRPr sz="1500"/>
            </a:lvl4pPr>
            <a:lvl5pPr marL="1371600" indent="-240030">
              <a:spcBef>
                <a:spcPts val="750"/>
              </a:spcBef>
              <a:spcAft>
                <a:spcPts val="900"/>
              </a:spcAft>
              <a:buFont typeface="+mj-lt"/>
              <a:buAutoNum type="romanLcPeriod"/>
              <a:defRPr sz="15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3893796" y="2057401"/>
            <a:ext cx="4564393" cy="4119463"/>
          </a:xfrm>
        </p:spPr>
        <p:txBody>
          <a:bodyPr lIns="0">
            <a:normAutofit/>
          </a:bodyPr>
          <a:lstStyle>
            <a:lvl1pPr marL="0" indent="0">
              <a:lnSpc>
                <a:spcPct val="100000"/>
              </a:lnSpc>
              <a:spcBef>
                <a:spcPts val="750"/>
              </a:spcBef>
              <a:spcAft>
                <a:spcPts val="900"/>
              </a:spcAft>
              <a:buNone/>
              <a:defRPr sz="1500"/>
            </a:lvl1pPr>
            <a:lvl2pPr marL="171450" indent="-171450">
              <a:lnSpc>
                <a:spcPct val="100000"/>
              </a:lnSpc>
              <a:spcBef>
                <a:spcPts val="750"/>
              </a:spcBef>
              <a:spcAft>
                <a:spcPts val="900"/>
              </a:spcAft>
              <a:buFont typeface="Arial" panose="020B0604020202020204" pitchFamily="34" charset="0"/>
              <a:buChar char="•"/>
              <a:defRPr sz="1500"/>
            </a:lvl2pPr>
            <a:lvl3pPr marL="514350" indent="-171450">
              <a:spcBef>
                <a:spcPts val="750"/>
              </a:spcBef>
              <a:spcAft>
                <a:spcPts val="900"/>
              </a:spcAft>
              <a:buFont typeface="Arial" panose="020B0604020202020204" pitchFamily="34" charset="0"/>
              <a:buChar char="•"/>
              <a:defRPr sz="1500"/>
            </a:lvl3pPr>
            <a:lvl4pPr marL="857250" indent="-171450">
              <a:spcBef>
                <a:spcPts val="750"/>
              </a:spcBef>
              <a:spcAft>
                <a:spcPts val="900"/>
              </a:spcAft>
              <a:buFont typeface="Arial" panose="020B0604020202020204" pitchFamily="34" charset="0"/>
              <a:buChar char="•"/>
              <a:defRPr sz="1500"/>
            </a:lvl4pPr>
            <a:lvl5pPr marL="1200150" indent="-171450">
              <a:spcBef>
                <a:spcPts val="750"/>
              </a:spcBef>
              <a:spcAft>
                <a:spcPts val="900"/>
              </a:spcAft>
              <a:buFont typeface="Arial" panose="020B0604020202020204" pitchFamily="34" charset="0"/>
              <a:buChar char="•"/>
              <a:defRPr sz="15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8458200" y="0"/>
            <a:ext cx="6858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672471"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D7B331F9-6D4A-5020-969F-E961AF374E19}"/>
              </a:ext>
            </a:extLst>
          </p:cNvPr>
          <p:cNvSpPr>
            <a:spLocks noGrp="1"/>
          </p:cNvSpPr>
          <p:nvPr>
            <p:ph type="sldNum" sz="quarter" idx="15"/>
          </p:nvPr>
        </p:nvSpPr>
        <p:spPr>
          <a:xfrm>
            <a:off x="309103" y="5943601"/>
            <a:ext cx="726737"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25142378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icture and Conten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101611" y="503853"/>
            <a:ext cx="7356580" cy="1427585"/>
          </a:xfrm>
        </p:spPr>
        <p:txBody>
          <a:bodyPr lIns="0">
            <a:normAutofit/>
          </a:bodyPr>
          <a:lstStyle>
            <a:lvl1pPr>
              <a:defRPr sz="2700"/>
            </a:lvl1pPr>
          </a:lstStyle>
          <a:p>
            <a:r>
              <a:rPr lang="en-US" dirty="0"/>
              <a:t>Click to add title</a:t>
            </a:r>
          </a:p>
        </p:txBody>
      </p:sp>
      <p:sp>
        <p:nvSpPr>
          <p:cNvPr id="8" name="Picture Placeholder 7">
            <a:extLst>
              <a:ext uri="{FF2B5EF4-FFF2-40B4-BE49-F238E27FC236}">
                <a16:creationId xmlns:a16="http://schemas.microsoft.com/office/drawing/2014/main" id="{357912CB-B8F8-1E65-094F-AD3220E6C79C}"/>
              </a:ext>
            </a:extLst>
          </p:cNvPr>
          <p:cNvSpPr>
            <a:spLocks noGrp="1"/>
          </p:cNvSpPr>
          <p:nvPr>
            <p:ph type="pic" sz="quarter" idx="12"/>
          </p:nvPr>
        </p:nvSpPr>
        <p:spPr>
          <a:xfrm>
            <a:off x="1127523" y="2061969"/>
            <a:ext cx="3444478" cy="4805362"/>
          </a:xfrm>
        </p:spPr>
        <p:txBody>
          <a:bodyPr>
            <a:normAutofit/>
          </a:bodyPr>
          <a:lstStyle>
            <a:lvl1pPr marL="0" indent="0" algn="ctr">
              <a:buNone/>
              <a:defRPr sz="1500"/>
            </a:lvl1pPr>
          </a:lstStyle>
          <a:p>
            <a:r>
              <a:rPr lang="en-US"/>
              <a:t>Click icon to add picture</a:t>
            </a:r>
            <a:endParaRPr lang="en-US" dirty="0"/>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5090447" y="2052736"/>
            <a:ext cx="3367740" cy="4800598"/>
          </a:xfrm>
        </p:spPr>
        <p:txBody>
          <a:bodyPr lIns="0">
            <a:normAutofit/>
          </a:bodyPr>
          <a:lstStyle>
            <a:lvl1pPr marL="0" indent="0">
              <a:lnSpc>
                <a:spcPct val="100000"/>
              </a:lnSpc>
              <a:spcBef>
                <a:spcPts val="750"/>
              </a:spcBef>
              <a:spcAft>
                <a:spcPts val="900"/>
              </a:spcAft>
              <a:buNone/>
              <a:defRPr sz="1500"/>
            </a:lvl1pPr>
            <a:lvl2pPr marL="600075" indent="-257175">
              <a:lnSpc>
                <a:spcPct val="100000"/>
              </a:lnSpc>
              <a:spcBef>
                <a:spcPts val="750"/>
              </a:spcBef>
              <a:spcAft>
                <a:spcPts val="900"/>
              </a:spcAft>
              <a:buFont typeface="Arial" panose="020B0604020202020204" pitchFamily="34" charset="0"/>
              <a:buChar char="•"/>
              <a:defRPr sz="1500"/>
            </a:lvl2pPr>
            <a:lvl3pPr marL="942975" indent="-257175">
              <a:spcBef>
                <a:spcPts val="750"/>
              </a:spcBef>
              <a:spcAft>
                <a:spcPts val="900"/>
              </a:spcAft>
              <a:buFont typeface="Arial" panose="020B0604020202020204" pitchFamily="34" charset="0"/>
              <a:buChar char="•"/>
              <a:defRPr sz="1500"/>
            </a:lvl3pPr>
            <a:lvl4pPr marL="1285875" indent="-257175">
              <a:spcBef>
                <a:spcPts val="750"/>
              </a:spcBef>
              <a:spcAft>
                <a:spcPts val="900"/>
              </a:spcAft>
              <a:buFont typeface="Arial" panose="020B0604020202020204" pitchFamily="34" charset="0"/>
              <a:buChar char="•"/>
              <a:defRPr sz="1500"/>
            </a:lvl4pPr>
            <a:lvl5pPr marL="1628775" indent="-257175">
              <a:spcBef>
                <a:spcPts val="750"/>
              </a:spcBef>
              <a:spcAft>
                <a:spcPts val="900"/>
              </a:spcAft>
              <a:buFont typeface="Arial" panose="020B0604020202020204" pitchFamily="34" charset="0"/>
              <a:buChar char="•"/>
              <a:defRPr sz="15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8809D86D-3DDE-CA24-4CAA-DF6944B9BCBB}"/>
              </a:ext>
            </a:extLst>
          </p:cNvPr>
          <p:cNvSpPr>
            <a:spLocks noGrp="1"/>
          </p:cNvSpPr>
          <p:nvPr>
            <p:ph type="sldNum" sz="quarter" idx="15"/>
          </p:nvPr>
        </p:nvSpPr>
        <p:spPr>
          <a:xfrm>
            <a:off x="309103" y="5943601"/>
            <a:ext cx="726737" cy="651912"/>
          </a:xfrm>
        </p:spPr>
        <p:txBody>
          <a:bodyPr/>
          <a:lstStyle/>
          <a:p>
            <a:fld id="{18D65601-5AE2-46FC-B138-694DDD2B510D}" type="slidenum">
              <a:rPr lang="en-US" smtClean="0"/>
              <a:pPr/>
              <a:t>‹#›</a:t>
            </a:fld>
            <a:endParaRPr lang="en-US" dirty="0"/>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8458200" y="0"/>
            <a:ext cx="6858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672471"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1074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2F216-62F1-7E0B-63FD-51C27CDAA1B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61F31D-B959-2AD8-9208-FF08B574DB4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2C8C7-5C6C-400B-AEC0-4D8178161BB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675" b="0" cap="all" spc="113" baseline="0">
                <a:solidFill>
                  <a:schemeClr val="bg2">
                    <a:lumMod val="50000"/>
                  </a:schemeClr>
                </a:solidFill>
                <a:latin typeface="Univers Light" panose="020B0403020202020204" pitchFamily="34" charset="0"/>
              </a:defRPr>
            </a:lvl1pPr>
          </a:lstStyle>
          <a:p>
            <a:endParaRPr lang="en-US" dirty="0"/>
          </a:p>
        </p:txBody>
      </p:sp>
      <p:sp>
        <p:nvSpPr>
          <p:cNvPr id="5" name="Footer Placeholder 4">
            <a:extLst>
              <a:ext uri="{FF2B5EF4-FFF2-40B4-BE49-F238E27FC236}">
                <a16:creationId xmlns:a16="http://schemas.microsoft.com/office/drawing/2014/main" id="{4B7105D6-7B52-4B7D-9473-BCD571A93A0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675" b="0" cap="all" spc="113" baseline="0">
                <a:solidFill>
                  <a:schemeClr val="bg2">
                    <a:lumMod val="50000"/>
                  </a:schemeClr>
                </a:solidFill>
                <a:latin typeface="Univers Light" panose="020B0403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B13EAA0A-7090-4FA3-AD1C-CD4570404021}"/>
              </a:ext>
            </a:extLst>
          </p:cNvPr>
          <p:cNvSpPr>
            <a:spLocks noGrp="1"/>
          </p:cNvSpPr>
          <p:nvPr>
            <p:ph type="sldNum" sz="quarter" idx="4"/>
          </p:nvPr>
        </p:nvSpPr>
        <p:spPr>
          <a:xfrm>
            <a:off x="309103" y="5943601"/>
            <a:ext cx="726737" cy="651912"/>
          </a:xfrm>
          <a:prstGeom prst="rect">
            <a:avLst/>
          </a:prstGeom>
        </p:spPr>
        <p:txBody>
          <a:bodyPr vert="horz" lIns="91440" tIns="45720" rIns="91440" bIns="45720" rtlCol="0" anchor="ctr"/>
          <a:lstStyle>
            <a:lvl1pPr algn="ctr">
              <a:defRPr sz="900" b="1" spc="113" baseline="0">
                <a:solidFill>
                  <a:schemeClr val="tx1"/>
                </a:solidFill>
                <a:latin typeface="+mn-lt"/>
              </a:defRPr>
            </a:lvl1p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737433849"/>
      </p:ext>
    </p:extLst>
  </p:cSld>
  <p:clrMap bg1="lt1" tx1="dk1" bg2="lt2" tx2="dk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 id="2147483682" r:id="rId12"/>
    <p:sldLayoutId id="2147483681" r:id="rId13"/>
    <p:sldLayoutId id="2147483695" r:id="rId14"/>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3.0/" TargetMode="External"/><Relationship Id="rId4" Type="http://schemas.openxmlformats.org/officeDocument/2006/relationships/hyperlink" Target="https://www.flickr.com/photos/olin_gilbert/15579029522"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hyperlink" Target="https://creativecommons.org/licenses/by/3.0/" TargetMode="External"/><Relationship Id="rId4" Type="http://schemas.openxmlformats.org/officeDocument/2006/relationships/hyperlink" Target="https://www.flickr.com/photos/olin_gilbert/1557902952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54C9E-20FB-B999-9303-C71D1334BAD7}"/>
              </a:ext>
            </a:extLst>
          </p:cNvPr>
          <p:cNvSpPr>
            <a:spLocks noGrp="1"/>
          </p:cNvSpPr>
          <p:nvPr>
            <p:ph type="title"/>
          </p:nvPr>
        </p:nvSpPr>
        <p:spPr>
          <a:xfrm>
            <a:off x="848134" y="3606244"/>
            <a:ext cx="4451450" cy="2549704"/>
          </a:xfrm>
        </p:spPr>
        <p:txBody>
          <a:bodyPr anchor="ctr">
            <a:normAutofit/>
          </a:bodyPr>
          <a:lstStyle/>
          <a:p>
            <a:pPr algn="ctr">
              <a:lnSpc>
                <a:spcPts val="5400"/>
              </a:lnSpc>
            </a:pPr>
            <a:r>
              <a:rPr lang="en-US" sz="5400" b="1" dirty="0">
                <a:latin typeface="Candara" panose="020E0502030303020204" pitchFamily="34" charset="0"/>
              </a:rPr>
              <a:t>The Lord’s Church and Its Work</a:t>
            </a:r>
          </a:p>
        </p:txBody>
      </p:sp>
      <p:pic>
        <p:nvPicPr>
          <p:cNvPr id="4" name="Picture 3" descr="A white church with a lawn with Rockingham Meeting House in the background&#10;&#10;Description automatically generated">
            <a:extLst>
              <a:ext uri="{FF2B5EF4-FFF2-40B4-BE49-F238E27FC236}">
                <a16:creationId xmlns:a16="http://schemas.microsoft.com/office/drawing/2014/main" id="{8C5830E9-5C5E-8CD0-11C5-9272FDA66F5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639550" y="1825932"/>
            <a:ext cx="3726426" cy="2139050"/>
          </a:xfrm>
          <a:prstGeom prst="rect">
            <a:avLst/>
          </a:prstGeom>
          <a:ln>
            <a:noFill/>
          </a:ln>
          <a:effectLst>
            <a:softEdge rad="112500"/>
          </a:effectLst>
        </p:spPr>
      </p:pic>
      <p:sp>
        <p:nvSpPr>
          <p:cNvPr id="5" name="TextBox 4">
            <a:extLst>
              <a:ext uri="{FF2B5EF4-FFF2-40B4-BE49-F238E27FC236}">
                <a16:creationId xmlns:a16="http://schemas.microsoft.com/office/drawing/2014/main" id="{1A3B5604-B774-3A41-0C8D-B61006444052}"/>
              </a:ext>
            </a:extLst>
          </p:cNvPr>
          <p:cNvSpPr txBox="1"/>
          <p:nvPr/>
        </p:nvSpPr>
        <p:spPr>
          <a:xfrm>
            <a:off x="5918950" y="3618696"/>
            <a:ext cx="3726426" cy="230832"/>
          </a:xfrm>
          <a:prstGeom prst="rect">
            <a:avLst/>
          </a:prstGeom>
          <a:noFill/>
        </p:spPr>
        <p:txBody>
          <a:bodyPr wrap="square" rtlCol="0">
            <a:spAutoFit/>
          </a:bodyPr>
          <a:lstStyle/>
          <a:p>
            <a:r>
              <a:rPr lang="en-US" sz="900" dirty="0">
                <a:solidFill>
                  <a:schemeClr val="tx1">
                    <a:lumMod val="50000"/>
                    <a:lumOff val="50000"/>
                  </a:schemeClr>
                </a:solidFill>
                <a:hlinkClick r:id="rId4" tooltip="https://www.flickr.com/photos/olin_gilbert/15579029522">
                  <a:extLst>
                    <a:ext uri="{A12FA001-AC4F-418D-AE19-62706E023703}">
                      <ahyp:hlinkClr xmlns:ahyp="http://schemas.microsoft.com/office/drawing/2018/hyperlinkcolor" val="tx"/>
                    </a:ext>
                  </a:extLst>
                </a:hlinkClick>
              </a:rPr>
              <a:t>This Photo</a:t>
            </a:r>
            <a:r>
              <a:rPr lang="en-US" sz="900" dirty="0">
                <a:solidFill>
                  <a:schemeClr val="tx1">
                    <a:lumMod val="50000"/>
                    <a:lumOff val="50000"/>
                  </a:schemeClr>
                </a:solidFill>
              </a:rPr>
              <a:t> by Unknown Author is licensed under </a:t>
            </a:r>
            <a:r>
              <a:rPr lang="en-US" sz="900" dirty="0">
                <a:solidFill>
                  <a:schemeClr val="tx1">
                    <a:lumMod val="50000"/>
                    <a:lumOff val="50000"/>
                  </a:schemeClr>
                </a:solidFill>
                <a:hlinkClick r:id="rId5" tooltip="https://creativecommons.org/licenses/by/3.0/">
                  <a:extLst>
                    <a:ext uri="{A12FA001-AC4F-418D-AE19-62706E023703}">
                      <ahyp:hlinkClr xmlns:ahyp="http://schemas.microsoft.com/office/drawing/2018/hyperlinkcolor" val="tx"/>
                    </a:ext>
                  </a:extLst>
                </a:hlinkClick>
              </a:rPr>
              <a:t>CC BY</a:t>
            </a:r>
            <a:endParaRPr lang="en-US" sz="900" dirty="0">
              <a:solidFill>
                <a:schemeClr val="tx1">
                  <a:lumMod val="50000"/>
                  <a:lumOff val="50000"/>
                </a:schemeClr>
              </a:solidFill>
            </a:endParaRPr>
          </a:p>
        </p:txBody>
      </p:sp>
      <p:sp>
        <p:nvSpPr>
          <p:cNvPr id="3" name="TextBox 2">
            <a:extLst>
              <a:ext uri="{FF2B5EF4-FFF2-40B4-BE49-F238E27FC236}">
                <a16:creationId xmlns:a16="http://schemas.microsoft.com/office/drawing/2014/main" id="{349DA8AB-7345-3A82-4D28-E22C1954E0D0}"/>
              </a:ext>
            </a:extLst>
          </p:cNvPr>
          <p:cNvSpPr txBox="1"/>
          <p:nvPr/>
        </p:nvSpPr>
        <p:spPr>
          <a:xfrm>
            <a:off x="1810414" y="5792160"/>
            <a:ext cx="2526890" cy="461665"/>
          </a:xfrm>
          <a:prstGeom prst="rect">
            <a:avLst/>
          </a:prstGeom>
          <a:noFill/>
        </p:spPr>
        <p:txBody>
          <a:bodyPr wrap="square" rtlCol="0">
            <a:spAutoFit/>
          </a:bodyPr>
          <a:lstStyle/>
          <a:p>
            <a:pPr algn="ctr"/>
            <a:r>
              <a:rPr lang="en-US" sz="2400" dirty="0">
                <a:solidFill>
                  <a:schemeClr val="bg1">
                    <a:lumMod val="75000"/>
                  </a:schemeClr>
                </a:solidFill>
                <a:latin typeface="Candara" panose="020E0502030303020204" pitchFamily="34" charset="0"/>
              </a:rPr>
              <a:t>Ephesians 4:11-16</a:t>
            </a:r>
          </a:p>
        </p:txBody>
      </p:sp>
    </p:spTree>
    <p:extLst>
      <p:ext uri="{BB962C8B-B14F-4D97-AF65-F5344CB8AC3E}">
        <p14:creationId xmlns:p14="http://schemas.microsoft.com/office/powerpoint/2010/main" val="33788224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250"/>
                                        <p:tgtEl>
                                          <p:spTgt spid="3"/>
                                        </p:tgtEl>
                                      </p:cBhvr>
                                    </p:animEffect>
                                    <p:anim calcmode="lin" valueType="num">
                                      <p:cBhvr>
                                        <p:cTn id="11" dur="1250" fill="hold"/>
                                        <p:tgtEl>
                                          <p:spTgt spid="3"/>
                                        </p:tgtEl>
                                        <p:attrNameLst>
                                          <p:attrName>ppt_x</p:attrName>
                                        </p:attrNameLst>
                                      </p:cBhvr>
                                      <p:tavLst>
                                        <p:tav tm="0">
                                          <p:val>
                                            <p:strVal val="#ppt_x"/>
                                          </p:val>
                                        </p:tav>
                                        <p:tav tm="100000">
                                          <p:val>
                                            <p:strVal val="#ppt_x"/>
                                          </p:val>
                                        </p:tav>
                                      </p:tavLst>
                                    </p:anim>
                                    <p:anim calcmode="lin" valueType="num">
                                      <p:cBhvr>
                                        <p:cTn id="12" dur="1250" fill="hold"/>
                                        <p:tgtEl>
                                          <p:spTgt spid="3"/>
                                        </p:tgtEl>
                                        <p:attrNameLst>
                                          <p:attrName>ppt_y</p:attrName>
                                        </p:attrNameLst>
                                      </p:cBhvr>
                                      <p:tavLst>
                                        <p:tav tm="0">
                                          <p:val>
                                            <p:strVal val="#ppt_y+.1"/>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2000" fill="hold"/>
                                        <p:tgtEl>
                                          <p:spTgt spid="4"/>
                                        </p:tgtEl>
                                        <p:attrNameLst>
                                          <p:attrName>ppt_x</p:attrName>
                                        </p:attrNameLst>
                                      </p:cBhvr>
                                      <p:tavLst>
                                        <p:tav tm="0">
                                          <p:val>
                                            <p:strVal val="1+#ppt_w/2"/>
                                          </p:val>
                                        </p:tav>
                                        <p:tav tm="100000">
                                          <p:val>
                                            <p:strVal val="#ppt_x"/>
                                          </p:val>
                                        </p:tav>
                                      </p:tavLst>
                                    </p:anim>
                                    <p:anim calcmode="lin" valueType="num">
                                      <p:cBhvr additive="base">
                                        <p:cTn id="16" dur="200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2000" fill="hold"/>
                                        <p:tgtEl>
                                          <p:spTgt spid="5"/>
                                        </p:tgtEl>
                                        <p:attrNameLst>
                                          <p:attrName>ppt_x</p:attrName>
                                        </p:attrNameLst>
                                      </p:cBhvr>
                                      <p:tavLst>
                                        <p:tav tm="0">
                                          <p:val>
                                            <p:strVal val="1+#ppt_w/2"/>
                                          </p:val>
                                        </p:tav>
                                        <p:tav tm="100000">
                                          <p:val>
                                            <p:strVal val="#ppt_x"/>
                                          </p:val>
                                        </p:tav>
                                      </p:tavLst>
                                    </p:anim>
                                    <p:anim calcmode="lin" valueType="num">
                                      <p:cBhvr additive="base">
                                        <p:cTn id="20"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9986D4-5595-8F12-BE05-995DEF402B4E}"/>
              </a:ext>
            </a:extLst>
          </p:cNvPr>
          <p:cNvSpPr/>
          <p:nvPr/>
        </p:nvSpPr>
        <p:spPr>
          <a:xfrm rot="16200000">
            <a:off x="-2591992" y="2664899"/>
            <a:ext cx="5814284" cy="830997"/>
          </a:xfrm>
          <a:prstGeom prst="rect">
            <a:avLst/>
          </a:prstGeom>
          <a:noFill/>
        </p:spPr>
        <p:txBody>
          <a:bodyPr wrap="none" lIns="91440" tIns="45720" rIns="91440" bIns="45720">
            <a:spAutoFit/>
          </a:bodyPr>
          <a:lstStyle/>
          <a:p>
            <a:pPr algn="ctr"/>
            <a:r>
              <a:rPr lang="en-US" sz="4800" b="1" cap="none" spc="0" dirty="0">
                <a:ln w="22225">
                  <a:solidFill>
                    <a:schemeClr val="accent2"/>
                  </a:solidFill>
                  <a:prstDash val="solid"/>
                </a:ln>
                <a:solidFill>
                  <a:schemeClr val="accent2">
                    <a:lumMod val="40000"/>
                    <a:lumOff val="60000"/>
                  </a:schemeClr>
                </a:solidFill>
                <a:effectLst/>
                <a:latin typeface="Candara" panose="020E0502030303020204" pitchFamily="34" charset="0"/>
              </a:rPr>
              <a:t>Its Work Is Restricted</a:t>
            </a:r>
          </a:p>
        </p:txBody>
      </p:sp>
      <p:sp>
        <p:nvSpPr>
          <p:cNvPr id="9" name="Title 1">
            <a:extLst>
              <a:ext uri="{FF2B5EF4-FFF2-40B4-BE49-F238E27FC236}">
                <a16:creationId xmlns:a16="http://schemas.microsoft.com/office/drawing/2014/main" id="{DEB39123-A22D-E022-507D-E497A74BB282}"/>
              </a:ext>
            </a:extLst>
          </p:cNvPr>
          <p:cNvSpPr txBox="1">
            <a:spLocks/>
          </p:cNvSpPr>
          <p:nvPr/>
        </p:nvSpPr>
        <p:spPr>
          <a:xfrm>
            <a:off x="863211" y="173255"/>
            <a:ext cx="7858002" cy="908293"/>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endParaRPr lang="en-ZA" sz="4800" dirty="0">
              <a:latin typeface="Candara" panose="020E0502030303020204" pitchFamily="34" charset="0"/>
            </a:endParaRPr>
          </a:p>
        </p:txBody>
      </p:sp>
      <p:sp>
        <p:nvSpPr>
          <p:cNvPr id="10" name="Title 1">
            <a:extLst>
              <a:ext uri="{FF2B5EF4-FFF2-40B4-BE49-F238E27FC236}">
                <a16:creationId xmlns:a16="http://schemas.microsoft.com/office/drawing/2014/main" id="{6EB90ECA-A470-4A46-77BF-7EE5DD83D32F}"/>
              </a:ext>
            </a:extLst>
          </p:cNvPr>
          <p:cNvSpPr txBox="1">
            <a:spLocks/>
          </p:cNvSpPr>
          <p:nvPr/>
        </p:nvSpPr>
        <p:spPr>
          <a:xfrm>
            <a:off x="843547" y="94599"/>
            <a:ext cx="8093976" cy="75708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r>
              <a:rPr lang="en-US" sz="4400" b="1" dirty="0">
                <a:latin typeface="Candara" panose="020E0502030303020204" pitchFamily="34" charset="0"/>
              </a:rPr>
              <a:t>From Secular Activities</a:t>
            </a:r>
            <a:endParaRPr lang="en-ZA" sz="4400" dirty="0">
              <a:latin typeface="Candara" panose="020E0502030303020204" pitchFamily="34" charset="0"/>
            </a:endParaRPr>
          </a:p>
        </p:txBody>
      </p:sp>
      <p:sp>
        <p:nvSpPr>
          <p:cNvPr id="13" name="Content Placeholder 2">
            <a:extLst>
              <a:ext uri="{FF2B5EF4-FFF2-40B4-BE49-F238E27FC236}">
                <a16:creationId xmlns:a16="http://schemas.microsoft.com/office/drawing/2014/main" id="{F884F98A-085D-7CFC-5B8A-F139F65EE01B}"/>
              </a:ext>
            </a:extLst>
          </p:cNvPr>
          <p:cNvSpPr txBox="1">
            <a:spLocks/>
          </p:cNvSpPr>
          <p:nvPr/>
        </p:nvSpPr>
        <p:spPr>
          <a:xfrm>
            <a:off x="922202" y="930338"/>
            <a:ext cx="8221797" cy="592766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spcBef>
                <a:spcPts val="1200"/>
              </a:spcBef>
              <a:buNone/>
            </a:pPr>
            <a:r>
              <a:rPr lang="en-US" sz="3200" b="1" dirty="0">
                <a:latin typeface="Candara" panose="020E0502030303020204" pitchFamily="34" charset="0"/>
              </a:rPr>
              <a:t>There are differences in what we do as the </a:t>
            </a:r>
            <a:r>
              <a:rPr lang="en-US" sz="3200" b="1" i="1" u="sng" dirty="0">
                <a:latin typeface="Candara" panose="020E0502030303020204" pitchFamily="34" charset="0"/>
              </a:rPr>
              <a:t>church</a:t>
            </a:r>
            <a:r>
              <a:rPr lang="en-US" sz="3200" b="1" dirty="0">
                <a:latin typeface="Candara" panose="020E0502030303020204" pitchFamily="34" charset="0"/>
              </a:rPr>
              <a:t> and as </a:t>
            </a:r>
            <a:r>
              <a:rPr lang="en-US" sz="3200" b="1" i="1" u="sng" dirty="0">
                <a:latin typeface="Candara" panose="020E0502030303020204" pitchFamily="34" charset="0"/>
              </a:rPr>
              <a:t>individuals</a:t>
            </a:r>
          </a:p>
          <a:p>
            <a:pPr marL="365760" lvl="2" indent="-274320">
              <a:spcBef>
                <a:spcPts val="600"/>
              </a:spcBef>
              <a:buFont typeface="Wingdings" panose="05000000000000000000" pitchFamily="2" charset="2"/>
              <a:buChar char="§"/>
              <a:defRPr/>
            </a:pPr>
            <a:r>
              <a:rPr lang="en-US" altLang="en-US" sz="2800" dirty="0">
                <a:latin typeface="Candara" panose="020E0502030303020204" pitchFamily="34" charset="0"/>
              </a:rPr>
              <a:t>There is difference in our </a:t>
            </a:r>
            <a:r>
              <a:rPr lang="en-US" altLang="en-US" sz="2800" i="1" u="sng" dirty="0">
                <a:latin typeface="Candara" panose="020E0502030303020204" pitchFamily="34" charset="0"/>
              </a:rPr>
              <a:t>own things</a:t>
            </a:r>
            <a:r>
              <a:rPr lang="en-US" altLang="en-US" sz="2800" dirty="0">
                <a:latin typeface="Candara" panose="020E0502030303020204" pitchFamily="34" charset="0"/>
              </a:rPr>
              <a:t> and the </a:t>
            </a:r>
            <a:r>
              <a:rPr lang="en-US" altLang="en-US" sz="2800" i="1" u="sng" dirty="0">
                <a:latin typeface="Candara" panose="020E0502030303020204" pitchFamily="34" charset="0"/>
              </a:rPr>
              <a:t>Lord’s things</a:t>
            </a:r>
            <a:r>
              <a:rPr lang="en-US" altLang="en-US" sz="2800" dirty="0">
                <a:latin typeface="Candara" panose="020E0502030303020204" pitchFamily="34" charset="0"/>
              </a:rPr>
              <a:t> – </a:t>
            </a:r>
            <a:r>
              <a:rPr lang="en-US" altLang="en-US" sz="2800" i="1" dirty="0">
                <a:latin typeface="Candara" panose="020E0502030303020204" pitchFamily="34" charset="0"/>
              </a:rPr>
              <a:t>Acts 3:5-6, 12-16; 1 Cor. 11:19-21; Phil. 2:4</a:t>
            </a:r>
            <a:endParaRPr lang="en-US" altLang="en-US" sz="2650" i="1" dirty="0">
              <a:latin typeface="Candara" panose="020E0502030303020204" pitchFamily="34" charset="0"/>
            </a:endParaRPr>
          </a:p>
          <a:p>
            <a:pPr marL="365760" lvl="2" indent="-274320">
              <a:spcBef>
                <a:spcPts val="600"/>
              </a:spcBef>
              <a:buFont typeface="Wingdings" panose="05000000000000000000" pitchFamily="2" charset="2"/>
              <a:buChar char="§"/>
              <a:defRPr/>
            </a:pPr>
            <a:r>
              <a:rPr lang="en-US" altLang="en-US" sz="2800" dirty="0">
                <a:latin typeface="Candara" panose="020E0502030303020204" pitchFamily="34" charset="0"/>
              </a:rPr>
              <a:t>There is difference in </a:t>
            </a:r>
            <a:r>
              <a:rPr lang="en-US" altLang="en-US" sz="2800" i="1" u="sng" dirty="0">
                <a:latin typeface="Candara" panose="020E0502030303020204" pitchFamily="34" charset="0"/>
              </a:rPr>
              <a:t>providing for our selves</a:t>
            </a:r>
            <a:r>
              <a:rPr lang="en-US" altLang="en-US" sz="2800" dirty="0">
                <a:latin typeface="Candara" panose="020E0502030303020204" pitchFamily="34" charset="0"/>
              </a:rPr>
              <a:t> and </a:t>
            </a:r>
            <a:r>
              <a:rPr lang="en-US" altLang="en-US" sz="2800" i="1" u="sng" dirty="0">
                <a:latin typeface="Candara" panose="020E0502030303020204" pitchFamily="34" charset="0"/>
              </a:rPr>
              <a:t>funding the Lord’s work</a:t>
            </a:r>
            <a:r>
              <a:rPr lang="en-US" altLang="en-US" sz="2800" dirty="0">
                <a:latin typeface="Candara" panose="020E0502030303020204" pitchFamily="34" charset="0"/>
              </a:rPr>
              <a:t> – </a:t>
            </a:r>
            <a:r>
              <a:rPr lang="en-US" altLang="en-US" sz="2800" i="1" dirty="0">
                <a:latin typeface="Candara" panose="020E0502030303020204" pitchFamily="34" charset="0"/>
              </a:rPr>
              <a:t>Eph. 4:28; 2 Thess. 3:7-10</a:t>
            </a:r>
          </a:p>
          <a:p>
            <a:pPr marL="548640" lvl="3" indent="-274320">
              <a:spcBef>
                <a:spcPts val="0"/>
              </a:spcBef>
              <a:buFont typeface="Wingdings" panose="05000000000000000000" pitchFamily="2" charset="2"/>
              <a:buChar char="§"/>
              <a:defRPr/>
            </a:pPr>
            <a:r>
              <a:rPr lang="en-US" altLang="en-US" sz="2600" dirty="0">
                <a:latin typeface="Candara" panose="020E0502030303020204" pitchFamily="34" charset="0"/>
              </a:rPr>
              <a:t>Church funded by each member giving </a:t>
            </a:r>
            <a:r>
              <a:rPr lang="en-US" altLang="en-US" sz="2600" i="1" dirty="0">
                <a:latin typeface="Candara" panose="020E0502030303020204" pitchFamily="34" charset="0"/>
              </a:rPr>
              <a:t>– 1 Cor. 16:1-2</a:t>
            </a:r>
          </a:p>
          <a:p>
            <a:pPr marL="0" lvl="2" indent="0">
              <a:lnSpc>
                <a:spcPts val="3200"/>
              </a:lnSpc>
              <a:spcBef>
                <a:spcPts val="1200"/>
              </a:spcBef>
              <a:buNone/>
              <a:defRPr/>
            </a:pPr>
            <a:r>
              <a:rPr lang="en-US" sz="3200" b="1" dirty="0">
                <a:latin typeface="Candara" panose="020E0502030303020204" pitchFamily="34" charset="0"/>
              </a:rPr>
              <a:t>“Good” can be accomplished in other ways – the church is Divinely restricted in its work</a:t>
            </a:r>
            <a:endParaRPr lang="en-US" sz="3200" i="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r>
              <a:rPr lang="en-US" sz="2800" u="sng" dirty="0">
                <a:latin typeface="Candara" panose="020E0502030303020204" pitchFamily="34" charset="0"/>
              </a:rPr>
              <a:t>Example</a:t>
            </a:r>
            <a:r>
              <a:rPr lang="en-US" sz="2800" dirty="0">
                <a:latin typeface="Candara" panose="020E0502030303020204" pitchFamily="34" charset="0"/>
              </a:rPr>
              <a:t>: The care of widows – in contrast to caring for </a:t>
            </a:r>
            <a:r>
              <a:rPr lang="en-US" sz="2800" b="1" i="1">
                <a:latin typeface="Candara" panose="020E0502030303020204" pitchFamily="34" charset="0"/>
              </a:rPr>
              <a:t>“widows </a:t>
            </a:r>
            <a:r>
              <a:rPr lang="en-US" sz="2800" b="1" i="1" dirty="0">
                <a:latin typeface="Candara" panose="020E0502030303020204" pitchFamily="34" charset="0"/>
              </a:rPr>
              <a:t>indeed” </a:t>
            </a:r>
            <a:r>
              <a:rPr lang="en-US" sz="2800" i="1" dirty="0">
                <a:latin typeface="Candara" panose="020E0502030303020204" pitchFamily="34" charset="0"/>
              </a:rPr>
              <a:t>– 1 Tim. 5:16</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church is not on a </a:t>
            </a:r>
            <a:r>
              <a:rPr lang="en-US" sz="2800" i="1" dirty="0">
                <a:latin typeface="Candara" panose="020E0502030303020204" pitchFamily="34" charset="0"/>
              </a:rPr>
              <a:t>secular</a:t>
            </a:r>
            <a:r>
              <a:rPr lang="en-US" sz="2800" dirty="0">
                <a:latin typeface="Candara" panose="020E0502030303020204" pitchFamily="34" charset="0"/>
              </a:rPr>
              <a:t> mission. The mission of the church is </a:t>
            </a:r>
            <a:r>
              <a:rPr lang="en-US" sz="2800" i="1" dirty="0">
                <a:latin typeface="Candara" panose="020E0502030303020204" pitchFamily="34" charset="0"/>
              </a:rPr>
              <a:t>spiritual </a:t>
            </a:r>
            <a:r>
              <a:rPr lang="en-US" sz="2800" dirty="0">
                <a:latin typeface="Candara" panose="020E0502030303020204" pitchFamily="34" charset="0"/>
              </a:rPr>
              <a:t>in nature </a:t>
            </a:r>
            <a:r>
              <a:rPr lang="en-US" sz="2800" i="1" dirty="0">
                <a:latin typeface="Candara" panose="020E0502030303020204" pitchFamily="34" charset="0"/>
              </a:rPr>
              <a:t>– 1 Tim. 3:15</a:t>
            </a:r>
          </a:p>
          <a:p>
            <a:pPr marL="708660" lvl="1" indent="-274320">
              <a:lnSpc>
                <a:spcPts val="2800"/>
              </a:lnSpc>
              <a:spcBef>
                <a:spcPts val="0"/>
              </a:spcBef>
              <a:buFont typeface="Wingdings" panose="05000000000000000000" pitchFamily="2" charset="2"/>
              <a:buChar char="§"/>
            </a:pPr>
            <a:r>
              <a:rPr lang="en-US" sz="2600" b="1" i="1" dirty="0">
                <a:latin typeface="Candara" panose="020E0502030303020204" pitchFamily="34" charset="0"/>
              </a:rPr>
              <a:t>“let us do good unto all men”</a:t>
            </a:r>
            <a:r>
              <a:rPr lang="en-US" sz="2600" i="1" dirty="0">
                <a:latin typeface="Candara" panose="020E0502030303020204" pitchFamily="34" charset="0"/>
              </a:rPr>
              <a:t> – Gal. 5:16-6:10</a:t>
            </a:r>
          </a:p>
        </p:txBody>
      </p:sp>
    </p:spTree>
    <p:extLst>
      <p:ext uri="{BB962C8B-B14F-4D97-AF65-F5344CB8AC3E}">
        <p14:creationId xmlns:p14="http://schemas.microsoft.com/office/powerpoint/2010/main" val="17172161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1000"/>
                                        <p:tgtEl>
                                          <p:spTgt spid="13">
                                            <p:txEl>
                                              <p:pRg st="1" end="1"/>
                                            </p:txEl>
                                          </p:spTgt>
                                        </p:tgtEl>
                                      </p:cBhvr>
                                    </p:animEffect>
                                    <p:anim calcmode="lin" valueType="num">
                                      <p:cBhvr>
                                        <p:cTn id="20"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3">
                                            <p:txEl>
                                              <p:pRg st="2" end="2"/>
                                            </p:txEl>
                                          </p:spTgt>
                                        </p:tgtEl>
                                        <p:attrNameLst>
                                          <p:attrName>style.visibility</p:attrName>
                                        </p:attrNameLst>
                                      </p:cBhvr>
                                      <p:to>
                                        <p:strVal val="visible"/>
                                      </p:to>
                                    </p:set>
                                    <p:animEffect transition="in" filter="fade">
                                      <p:cBhvr>
                                        <p:cTn id="26" dur="1000"/>
                                        <p:tgtEl>
                                          <p:spTgt spid="13">
                                            <p:txEl>
                                              <p:pRg st="2" end="2"/>
                                            </p:txEl>
                                          </p:spTgt>
                                        </p:tgtEl>
                                      </p:cBhvr>
                                    </p:animEffect>
                                    <p:anim calcmode="lin" valueType="num">
                                      <p:cBhvr>
                                        <p:cTn id="27"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Effect transition="in" filter="fade">
                                      <p:cBhvr>
                                        <p:cTn id="33" dur="1000"/>
                                        <p:tgtEl>
                                          <p:spTgt spid="13">
                                            <p:txEl>
                                              <p:pRg st="3" end="3"/>
                                            </p:txEl>
                                          </p:spTgt>
                                        </p:tgtEl>
                                      </p:cBhvr>
                                    </p:animEffect>
                                    <p:anim calcmode="lin" valueType="num">
                                      <p:cBhvr>
                                        <p:cTn id="34"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3">
                                            <p:txEl>
                                              <p:pRg st="4" end="4"/>
                                            </p:txEl>
                                          </p:spTgt>
                                        </p:tgtEl>
                                        <p:attrNameLst>
                                          <p:attrName>style.visibility</p:attrName>
                                        </p:attrNameLst>
                                      </p:cBhvr>
                                      <p:to>
                                        <p:strVal val="visible"/>
                                      </p:to>
                                    </p:set>
                                    <p:animEffect transition="in" filter="fade">
                                      <p:cBhvr>
                                        <p:cTn id="40" dur="1000"/>
                                        <p:tgtEl>
                                          <p:spTgt spid="13">
                                            <p:txEl>
                                              <p:pRg st="4" end="4"/>
                                            </p:txEl>
                                          </p:spTgt>
                                        </p:tgtEl>
                                      </p:cBhvr>
                                    </p:animEffect>
                                    <p:anim calcmode="lin" valueType="num">
                                      <p:cBhvr>
                                        <p:cTn id="41"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3">
                                            <p:txEl>
                                              <p:pRg st="5" end="5"/>
                                            </p:txEl>
                                          </p:spTgt>
                                        </p:tgtEl>
                                        <p:attrNameLst>
                                          <p:attrName>style.visibility</p:attrName>
                                        </p:attrNameLst>
                                      </p:cBhvr>
                                      <p:to>
                                        <p:strVal val="visible"/>
                                      </p:to>
                                    </p:set>
                                    <p:animEffect transition="in" filter="fade">
                                      <p:cBhvr>
                                        <p:cTn id="47" dur="1000"/>
                                        <p:tgtEl>
                                          <p:spTgt spid="13">
                                            <p:txEl>
                                              <p:pRg st="5" end="5"/>
                                            </p:txEl>
                                          </p:spTgt>
                                        </p:tgtEl>
                                      </p:cBhvr>
                                    </p:animEffect>
                                    <p:anim calcmode="lin" valueType="num">
                                      <p:cBhvr>
                                        <p:cTn id="48"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3">
                                            <p:txEl>
                                              <p:pRg st="6" end="6"/>
                                            </p:txEl>
                                          </p:spTgt>
                                        </p:tgtEl>
                                        <p:attrNameLst>
                                          <p:attrName>style.visibility</p:attrName>
                                        </p:attrNameLst>
                                      </p:cBhvr>
                                      <p:to>
                                        <p:strVal val="visible"/>
                                      </p:to>
                                    </p:set>
                                    <p:animEffect transition="in" filter="fade">
                                      <p:cBhvr>
                                        <p:cTn id="54" dur="1000"/>
                                        <p:tgtEl>
                                          <p:spTgt spid="13">
                                            <p:txEl>
                                              <p:pRg st="6" end="6"/>
                                            </p:txEl>
                                          </p:spTgt>
                                        </p:tgtEl>
                                      </p:cBhvr>
                                    </p:animEffect>
                                    <p:anim calcmode="lin" valueType="num">
                                      <p:cBhvr>
                                        <p:cTn id="55"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13">
                                            <p:txEl>
                                              <p:pRg st="7" end="7"/>
                                            </p:txEl>
                                          </p:spTgt>
                                        </p:tgtEl>
                                        <p:attrNameLst>
                                          <p:attrName>style.visibility</p:attrName>
                                        </p:attrNameLst>
                                      </p:cBhvr>
                                      <p:to>
                                        <p:strVal val="visible"/>
                                      </p:to>
                                    </p:set>
                                    <p:animEffect transition="in" filter="fade">
                                      <p:cBhvr>
                                        <p:cTn id="61" dur="1000"/>
                                        <p:tgtEl>
                                          <p:spTgt spid="13">
                                            <p:txEl>
                                              <p:pRg st="7" end="7"/>
                                            </p:txEl>
                                          </p:spTgt>
                                        </p:tgtEl>
                                      </p:cBhvr>
                                    </p:animEffect>
                                    <p:anim calcmode="lin" valueType="num">
                                      <p:cBhvr>
                                        <p:cTn id="62"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0FEFBF-60FD-0161-6F6E-89EE39389CEE}"/>
              </a:ext>
            </a:extLst>
          </p:cNvPr>
          <p:cNvSpPr>
            <a:spLocks noGrp="1"/>
          </p:cNvSpPr>
          <p:nvPr>
            <p:ph type="title"/>
          </p:nvPr>
        </p:nvSpPr>
        <p:spPr>
          <a:xfrm>
            <a:off x="825500" y="1842993"/>
            <a:ext cx="3924299" cy="825072"/>
          </a:xfrm>
        </p:spPr>
        <p:txBody>
          <a:bodyPr>
            <a:noAutofit/>
          </a:bodyPr>
          <a:lstStyle/>
          <a:p>
            <a:r>
              <a:rPr lang="en-US" sz="5000" b="1" dirty="0">
                <a:latin typeface="Candara" panose="020E0502030303020204" pitchFamily="34" charset="0"/>
              </a:rPr>
              <a:t>CONCLUSION</a:t>
            </a:r>
            <a:endParaRPr lang="en-ZA" sz="5000" b="1" dirty="0">
              <a:latin typeface="Candara" panose="020E0502030303020204" pitchFamily="34" charset="0"/>
            </a:endParaRPr>
          </a:p>
        </p:txBody>
      </p:sp>
      <p:pic>
        <p:nvPicPr>
          <p:cNvPr id="4" name="Picture 3" descr="A white church with a lawn with Rockingham Meeting House in the background&#10;&#10;Description automatically generated">
            <a:extLst>
              <a:ext uri="{FF2B5EF4-FFF2-40B4-BE49-F238E27FC236}">
                <a16:creationId xmlns:a16="http://schemas.microsoft.com/office/drawing/2014/main" id="{CB4CCF4D-4519-1095-9DEF-E1EEE696AC0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903138" y="837824"/>
            <a:ext cx="4939550" cy="2835410"/>
          </a:xfrm>
          <a:prstGeom prst="rect">
            <a:avLst/>
          </a:prstGeom>
          <a:ln>
            <a:noFill/>
          </a:ln>
          <a:effectLst>
            <a:softEdge rad="112500"/>
          </a:effectLst>
        </p:spPr>
      </p:pic>
      <p:sp>
        <p:nvSpPr>
          <p:cNvPr id="6" name="TextBox 5">
            <a:extLst>
              <a:ext uri="{FF2B5EF4-FFF2-40B4-BE49-F238E27FC236}">
                <a16:creationId xmlns:a16="http://schemas.microsoft.com/office/drawing/2014/main" id="{DF9F4BDF-6D0C-11F1-489A-AF969312AFF0}"/>
              </a:ext>
            </a:extLst>
          </p:cNvPr>
          <p:cNvSpPr txBox="1"/>
          <p:nvPr/>
        </p:nvSpPr>
        <p:spPr>
          <a:xfrm>
            <a:off x="5639550" y="3036456"/>
            <a:ext cx="3726426" cy="230832"/>
          </a:xfrm>
          <a:prstGeom prst="rect">
            <a:avLst/>
          </a:prstGeom>
          <a:noFill/>
        </p:spPr>
        <p:txBody>
          <a:bodyPr wrap="square" rtlCol="0">
            <a:spAutoFit/>
          </a:bodyPr>
          <a:lstStyle/>
          <a:p>
            <a:r>
              <a:rPr lang="en-US" sz="900">
                <a:solidFill>
                  <a:schemeClr val="tx1">
                    <a:lumMod val="50000"/>
                    <a:lumOff val="50000"/>
                  </a:schemeClr>
                </a:solidFill>
                <a:hlinkClick r:id="rId4" tooltip="https://www.flickr.com/photos/olin_gilbert/15579029522">
                  <a:extLst>
                    <a:ext uri="{A12FA001-AC4F-418D-AE19-62706E023703}">
                      <ahyp:hlinkClr xmlns:ahyp="http://schemas.microsoft.com/office/drawing/2018/hyperlinkcolor" val="tx"/>
                    </a:ext>
                  </a:extLst>
                </a:hlinkClick>
              </a:rPr>
              <a:t>This Photo</a:t>
            </a:r>
            <a:r>
              <a:rPr lang="en-US" sz="900">
                <a:solidFill>
                  <a:schemeClr val="tx1">
                    <a:lumMod val="50000"/>
                    <a:lumOff val="50000"/>
                  </a:schemeClr>
                </a:solidFill>
              </a:rPr>
              <a:t> by Unknown Author is licensed under </a:t>
            </a:r>
            <a:r>
              <a:rPr lang="en-US" sz="900">
                <a:solidFill>
                  <a:schemeClr val="tx1">
                    <a:lumMod val="50000"/>
                    <a:lumOff val="50000"/>
                  </a:schemeClr>
                </a:solidFill>
                <a:hlinkClick r:id="rId5" tooltip="https://creativecommons.org/licenses/by/3.0/">
                  <a:extLst>
                    <a:ext uri="{A12FA001-AC4F-418D-AE19-62706E023703}">
                      <ahyp:hlinkClr xmlns:ahyp="http://schemas.microsoft.com/office/drawing/2018/hyperlinkcolor" val="tx"/>
                    </a:ext>
                  </a:extLst>
                </a:hlinkClick>
              </a:rPr>
              <a:t>CC BY</a:t>
            </a:r>
            <a:endParaRPr lang="en-US" sz="900" dirty="0">
              <a:solidFill>
                <a:schemeClr val="tx1">
                  <a:lumMod val="50000"/>
                  <a:lumOff val="50000"/>
                </a:schemeClr>
              </a:solidFill>
            </a:endParaRPr>
          </a:p>
        </p:txBody>
      </p:sp>
      <p:sp>
        <p:nvSpPr>
          <p:cNvPr id="9" name="TextBox 8">
            <a:extLst>
              <a:ext uri="{FF2B5EF4-FFF2-40B4-BE49-F238E27FC236}">
                <a16:creationId xmlns:a16="http://schemas.microsoft.com/office/drawing/2014/main" id="{51583441-27B7-29B9-3EAE-3B418E930EF7}"/>
              </a:ext>
            </a:extLst>
          </p:cNvPr>
          <p:cNvSpPr txBox="1"/>
          <p:nvPr/>
        </p:nvSpPr>
        <p:spPr>
          <a:xfrm>
            <a:off x="1213788" y="3822540"/>
            <a:ext cx="7378700" cy="2714910"/>
          </a:xfrm>
          <a:prstGeom prst="rect">
            <a:avLst/>
          </a:prstGeom>
          <a:solidFill>
            <a:schemeClr val="accent2">
              <a:lumMod val="40000"/>
              <a:lumOff val="60000"/>
            </a:schemeClr>
          </a:solidFill>
        </p:spPr>
        <p:txBody>
          <a:bodyPr wrap="square" rtlCol="0">
            <a:spAutoFit/>
          </a:bodyPr>
          <a:lstStyle/>
          <a:p>
            <a:pPr marL="274320" indent="-274320" algn="ctr">
              <a:lnSpc>
                <a:spcPts val="3600"/>
              </a:lnSpc>
              <a:spcBef>
                <a:spcPts val="600"/>
              </a:spcBef>
              <a:buFont typeface="Wingdings" panose="05000000000000000000" pitchFamily="2" charset="2"/>
              <a:buChar char="§"/>
            </a:pPr>
            <a:r>
              <a:rPr lang="en-US" sz="3600" b="1" dirty="0">
                <a:latin typeface="Candara" panose="020E0502030303020204" pitchFamily="34" charset="0"/>
              </a:rPr>
              <a:t>The Lord’s Church is </a:t>
            </a:r>
            <a:r>
              <a:rPr lang="en-US" sz="3600" b="1" i="1" dirty="0">
                <a:latin typeface="Candara" panose="020E0502030303020204" pitchFamily="34" charset="0"/>
              </a:rPr>
              <a:t>special </a:t>
            </a:r>
            <a:r>
              <a:rPr lang="en-US" sz="3600" b="1" dirty="0">
                <a:latin typeface="Candara" panose="020E0502030303020204" pitchFamily="34" charset="0"/>
              </a:rPr>
              <a:t>to God!</a:t>
            </a:r>
          </a:p>
          <a:p>
            <a:pPr marL="274320" indent="-274320" algn="ctr">
              <a:lnSpc>
                <a:spcPts val="3600"/>
              </a:lnSpc>
              <a:spcBef>
                <a:spcPts val="600"/>
              </a:spcBef>
              <a:buFont typeface="Wingdings" panose="05000000000000000000" pitchFamily="2" charset="2"/>
              <a:buChar char="§"/>
            </a:pPr>
            <a:r>
              <a:rPr lang="en-US" sz="3600" b="1" dirty="0">
                <a:latin typeface="Candara" panose="020E0502030303020204" pitchFamily="34" charset="0"/>
              </a:rPr>
              <a:t>Its founder is </a:t>
            </a:r>
            <a:r>
              <a:rPr lang="en-US" sz="3600" b="1" i="1" dirty="0">
                <a:latin typeface="Candara" panose="020E0502030303020204" pitchFamily="34" charset="0"/>
              </a:rPr>
              <a:t>special</a:t>
            </a:r>
            <a:r>
              <a:rPr lang="en-US" sz="3600" b="1" dirty="0">
                <a:latin typeface="Candara" panose="020E0502030303020204" pitchFamily="34" charset="0"/>
              </a:rPr>
              <a:t> – Jesus!</a:t>
            </a:r>
          </a:p>
          <a:p>
            <a:pPr marL="274320" indent="-274320" algn="ctr">
              <a:lnSpc>
                <a:spcPts val="3600"/>
              </a:lnSpc>
              <a:spcBef>
                <a:spcPts val="600"/>
              </a:spcBef>
              <a:buFont typeface="Wingdings" panose="05000000000000000000" pitchFamily="2" charset="2"/>
              <a:buChar char="§"/>
            </a:pPr>
            <a:r>
              <a:rPr lang="en-US" sz="3600" b="1" dirty="0">
                <a:latin typeface="Candara" panose="020E0502030303020204" pitchFamily="34" charset="0"/>
              </a:rPr>
              <a:t>It has a </a:t>
            </a:r>
            <a:r>
              <a:rPr lang="en-US" sz="3600" b="1" i="1" dirty="0">
                <a:latin typeface="Candara" panose="020E0502030303020204" pitchFamily="34" charset="0"/>
              </a:rPr>
              <a:t>specialized</a:t>
            </a:r>
            <a:r>
              <a:rPr lang="en-US" sz="3600" b="1" dirty="0">
                <a:latin typeface="Candara" panose="020E0502030303020204" pitchFamily="34" charset="0"/>
              </a:rPr>
              <a:t> mission!</a:t>
            </a:r>
          </a:p>
          <a:p>
            <a:pPr marL="274320" indent="-274320" algn="ctr">
              <a:lnSpc>
                <a:spcPts val="3600"/>
              </a:lnSpc>
              <a:spcBef>
                <a:spcPts val="600"/>
              </a:spcBef>
              <a:buFont typeface="Wingdings" panose="05000000000000000000" pitchFamily="2" charset="2"/>
              <a:buChar char="§"/>
            </a:pPr>
            <a:r>
              <a:rPr lang="en-US" sz="3600" b="1" dirty="0">
                <a:latin typeface="Candara" panose="020E0502030303020204" pitchFamily="34" charset="0"/>
              </a:rPr>
              <a:t>It has a </a:t>
            </a:r>
            <a:r>
              <a:rPr lang="en-US" sz="3600" b="1" i="1" dirty="0">
                <a:latin typeface="Candara" panose="020E0502030303020204" pitchFamily="34" charset="0"/>
              </a:rPr>
              <a:t>specialized</a:t>
            </a:r>
            <a:r>
              <a:rPr lang="en-US" sz="3600" b="1" dirty="0">
                <a:latin typeface="Candara" panose="020E0502030303020204" pitchFamily="34" charset="0"/>
              </a:rPr>
              <a:t> work!</a:t>
            </a:r>
          </a:p>
          <a:p>
            <a:pPr marL="274320" indent="-274320" algn="ctr">
              <a:lnSpc>
                <a:spcPts val="3600"/>
              </a:lnSpc>
              <a:spcBef>
                <a:spcPts val="600"/>
              </a:spcBef>
              <a:buFont typeface="Wingdings" panose="05000000000000000000" pitchFamily="2" charset="2"/>
              <a:buChar char="§"/>
            </a:pPr>
            <a:r>
              <a:rPr lang="en-US" sz="3600" b="1" dirty="0">
                <a:latin typeface="Candara" panose="020E0502030303020204" pitchFamily="34" charset="0"/>
              </a:rPr>
              <a:t>Its members are </a:t>
            </a:r>
            <a:r>
              <a:rPr lang="en-US" sz="3600" b="1" i="1" dirty="0">
                <a:latin typeface="Candara" panose="020E0502030303020204" pitchFamily="34" charset="0"/>
              </a:rPr>
              <a:t>special</a:t>
            </a:r>
            <a:r>
              <a:rPr lang="en-US" sz="3600" b="1" dirty="0">
                <a:latin typeface="Candara" panose="020E0502030303020204" pitchFamily="34" charset="0"/>
              </a:rPr>
              <a:t>!</a:t>
            </a:r>
          </a:p>
        </p:txBody>
      </p:sp>
    </p:spTree>
    <p:extLst>
      <p:ext uri="{BB962C8B-B14F-4D97-AF65-F5344CB8AC3E}">
        <p14:creationId xmlns:p14="http://schemas.microsoft.com/office/powerpoint/2010/main" val="34216806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childTnLst>
                                </p:cTn>
                              </p:par>
                              <p:par>
                                <p:cTn id="8" presetID="42"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1000"/>
                                        <p:tgtEl>
                                          <p:spTgt spid="9">
                                            <p:txEl>
                                              <p:pRg st="0" end="0"/>
                                            </p:txEl>
                                          </p:spTgt>
                                        </p:tgtEl>
                                      </p:cBhvr>
                                    </p:animEffect>
                                    <p:anim calcmode="lin" valueType="num">
                                      <p:cBhvr>
                                        <p:cTn id="11"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1000"/>
                                        <p:tgtEl>
                                          <p:spTgt spid="9">
                                            <p:txEl>
                                              <p:pRg st="1" end="1"/>
                                            </p:txEl>
                                          </p:spTgt>
                                        </p:tgtEl>
                                      </p:cBhvr>
                                    </p:animEffect>
                                    <p:anim calcmode="lin" valueType="num">
                                      <p:cBhvr>
                                        <p:cTn id="1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1000"/>
                                        <p:tgtEl>
                                          <p:spTgt spid="9">
                                            <p:txEl>
                                              <p:pRg st="3" end="3"/>
                                            </p:txEl>
                                          </p:spTgt>
                                        </p:tgtEl>
                                      </p:cBhvr>
                                    </p:animEffect>
                                    <p:anim calcmode="lin" valueType="num">
                                      <p:cBhvr>
                                        <p:cTn id="3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9">
                                            <p:txEl>
                                              <p:pRg st="4" end="4"/>
                                            </p:txEl>
                                          </p:spTgt>
                                        </p:tgtEl>
                                        <p:attrNameLst>
                                          <p:attrName>style.visibility</p:attrName>
                                        </p:attrNameLst>
                                      </p:cBhvr>
                                      <p:to>
                                        <p:strVal val="visible"/>
                                      </p:to>
                                    </p:set>
                                    <p:animEffect transition="in" filter="fade">
                                      <p:cBhvr>
                                        <p:cTn id="38" dur="1000"/>
                                        <p:tgtEl>
                                          <p:spTgt spid="9">
                                            <p:txEl>
                                              <p:pRg st="4" end="4"/>
                                            </p:txEl>
                                          </p:spTgt>
                                        </p:tgtEl>
                                      </p:cBhvr>
                                    </p:animEffect>
                                    <p:anim calcmode="lin" valueType="num">
                                      <p:cBhvr>
                                        <p:cTn id="3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27C964F-E2D5-D8E7-C513-C47A7E409DF3}"/>
              </a:ext>
            </a:extLst>
          </p:cNvPr>
          <p:cNvSpPr>
            <a:spLocks noGrp="1"/>
          </p:cNvSpPr>
          <p:nvPr>
            <p:ph type="sldNum" sz="quarter" idx="15"/>
          </p:nvPr>
        </p:nvSpPr>
        <p:spPr/>
        <p:txBody>
          <a:bodyPr/>
          <a:lstStyle/>
          <a:p>
            <a:fld id="{18D65601-5AE2-46FC-B138-694DDD2B510D}" type="slidenum">
              <a:rPr lang="en-US" smtClean="0"/>
              <a:pPr/>
              <a:t>12</a:t>
            </a:fld>
            <a:endParaRPr lang="en-US" dirty="0"/>
          </a:p>
        </p:txBody>
      </p:sp>
      <p:sp>
        <p:nvSpPr>
          <p:cNvPr id="7" name="Rectangle 6">
            <a:extLst>
              <a:ext uri="{FF2B5EF4-FFF2-40B4-BE49-F238E27FC236}">
                <a16:creationId xmlns:a16="http://schemas.microsoft.com/office/drawing/2014/main" id="{474181A3-7529-CFA3-C7F1-0FEC51E2D861}"/>
              </a:ext>
            </a:extLst>
          </p:cNvPr>
          <p:cNvSpPr/>
          <p:nvPr/>
        </p:nvSpPr>
        <p:spPr>
          <a:xfrm>
            <a:off x="876300" y="5118100"/>
            <a:ext cx="3822700" cy="431800"/>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D1F6245-16E3-1B45-1A69-F0C4915983A7}"/>
              </a:ext>
            </a:extLst>
          </p:cNvPr>
          <p:cNvSpPr/>
          <p:nvPr/>
        </p:nvSpPr>
        <p:spPr>
          <a:xfrm>
            <a:off x="7620000" y="4635500"/>
            <a:ext cx="723900" cy="431800"/>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901700" y="533401"/>
            <a:ext cx="7912100" cy="5511800"/>
          </a:xfrm>
        </p:spPr>
        <p:txBody>
          <a:bodyPr>
            <a:noAutofit/>
          </a:bodyPr>
          <a:lstStyle/>
          <a:p>
            <a:pPr marL="0" indent="0">
              <a:lnSpc>
                <a:spcPts val="3600"/>
              </a:lnSpc>
              <a:buNone/>
            </a:pPr>
            <a:r>
              <a:rPr lang="en-US" sz="3600" b="1" i="1" dirty="0">
                <a:latin typeface="Candara" panose="020E0502030303020204" pitchFamily="34" charset="0"/>
              </a:rPr>
              <a:t>“For the grace of God that brings salvation has appeared to all men, teaching us that, denying ungodliness and worldly lusts, we should live soberly, righteously, and godly in the present age, looking for the blessed hope and glorious appearing of our great God and Savior Jesus Christ, who gave Himself for us, that He might redeem us from every lawless deed and purify for Himself His own special people, zealous for good works” – </a:t>
            </a:r>
            <a:r>
              <a:rPr lang="en-US" sz="3600" i="1" dirty="0">
                <a:latin typeface="Candara" panose="020E0502030303020204" pitchFamily="34" charset="0"/>
              </a:rPr>
              <a:t>Titus 2:11-14, NKJV</a:t>
            </a:r>
          </a:p>
        </p:txBody>
      </p:sp>
    </p:spTree>
    <p:extLst>
      <p:ext uri="{BB962C8B-B14F-4D97-AF65-F5344CB8AC3E}">
        <p14:creationId xmlns:p14="http://schemas.microsoft.com/office/powerpoint/2010/main" val="2507846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96644"/>
            <a:ext cx="8083321" cy="4864306"/>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1"/>
                </a:solidFill>
                <a:effectLst/>
                <a:latin typeface="Candara" panose="020E0502030303020204" pitchFamily="34" charset="0"/>
              </a:rPr>
              <a:t>Alien sinners </a:t>
            </a:r>
            <a:r>
              <a:rPr lang="en-US" altLang="en-US" sz="3600" b="1" i="1" u="sng" dirty="0">
                <a:solidFill>
                  <a:schemeClr val="accent1"/>
                </a:solidFill>
                <a:latin typeface="Candara" panose="020E0502030303020204" pitchFamily="34" charset="0"/>
              </a:rPr>
              <a:t>MUST</a:t>
            </a:r>
            <a:r>
              <a:rPr lang="en-US" altLang="en-US" sz="3600" b="1" dirty="0">
                <a:solidFill>
                  <a:schemeClr val="accent1"/>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b="1" dirty="0">
                <a:solidFill>
                  <a:schemeClr val="accent1"/>
                </a:solidFill>
                <a:effectLst/>
                <a:latin typeface="Candara" panose="020E0502030303020204" pitchFamily="34" charset="0"/>
              </a:rPr>
              <a:t>Hear the Gospel </a:t>
            </a:r>
            <a:r>
              <a:rPr lang="en-US" altLang="en-US" sz="2800" dirty="0">
                <a:solidFill>
                  <a:schemeClr val="accent1"/>
                </a:solidFill>
                <a:effectLst/>
                <a:latin typeface="Candara" panose="020E0502030303020204" pitchFamily="34" charset="0"/>
              </a:rPr>
              <a:t>– </a:t>
            </a:r>
            <a:r>
              <a:rPr lang="en-US" altLang="en-US" sz="2800" i="1" dirty="0">
                <a:solidFill>
                  <a:schemeClr val="accent1"/>
                </a:solidFill>
                <a:effectLst/>
                <a:latin typeface="Candara" panose="020E0502030303020204" pitchFamily="34" charset="0"/>
              </a:rPr>
              <a:t>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b="1" dirty="0">
                <a:solidFill>
                  <a:schemeClr val="accent1"/>
                </a:solidFill>
                <a:effectLst/>
                <a:latin typeface="Candara" panose="020E0502030303020204" pitchFamily="34" charset="0"/>
              </a:rPr>
              <a:t>Believe i</a:t>
            </a:r>
            <a:r>
              <a:rPr lang="en-US" altLang="en-US" sz="2800" dirty="0">
                <a:solidFill>
                  <a:schemeClr val="accent1"/>
                </a:solidFill>
                <a:effectLst/>
                <a:latin typeface="Candara" panose="020E0502030303020204" pitchFamily="34" charset="0"/>
              </a:rPr>
              <a:t>t – </a:t>
            </a:r>
            <a:r>
              <a:rPr lang="en-US" altLang="en-US" sz="2800" i="1" dirty="0">
                <a:solidFill>
                  <a:schemeClr val="accent1"/>
                </a:solidFill>
                <a:effectLst/>
                <a:latin typeface="Candara" panose="020E0502030303020204" pitchFamily="34" charset="0"/>
              </a:rPr>
              <a:t>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b="1" dirty="0">
                <a:solidFill>
                  <a:schemeClr val="accent1"/>
                </a:solidFill>
                <a:effectLst/>
                <a:latin typeface="Candara" panose="020E0502030303020204" pitchFamily="34" charset="0"/>
              </a:rPr>
              <a:t>Repent of sin in your life </a:t>
            </a:r>
            <a:r>
              <a:rPr lang="en-US" altLang="en-US" sz="2800" dirty="0">
                <a:solidFill>
                  <a:schemeClr val="accent1"/>
                </a:solidFill>
                <a:effectLst/>
                <a:latin typeface="Candara" panose="020E0502030303020204" pitchFamily="34" charset="0"/>
              </a:rPr>
              <a:t>– </a:t>
            </a:r>
            <a:r>
              <a:rPr lang="en-US" altLang="en-US" sz="2800" i="1" dirty="0">
                <a:solidFill>
                  <a:schemeClr val="accent1"/>
                </a:solidFill>
                <a:effectLst/>
                <a:latin typeface="Candara" panose="020E0502030303020204" pitchFamily="34" charset="0"/>
              </a:rPr>
              <a:t>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b="1" dirty="0">
                <a:solidFill>
                  <a:schemeClr val="accent1"/>
                </a:solidFill>
                <a:effectLst/>
                <a:latin typeface="Candara" panose="020E0502030303020204" pitchFamily="34" charset="0"/>
              </a:rPr>
              <a:t>Confess </a:t>
            </a:r>
            <a:r>
              <a:rPr lang="en-US" altLang="en-US" sz="2800" b="1" dirty="0">
                <a:solidFill>
                  <a:schemeClr val="accent1"/>
                </a:solidFill>
                <a:latin typeface="Candara" panose="020E0502030303020204" pitchFamily="34" charset="0"/>
              </a:rPr>
              <a:t>that </a:t>
            </a:r>
            <a:r>
              <a:rPr lang="en-US" altLang="en-US" sz="2800" b="1" dirty="0">
                <a:solidFill>
                  <a:schemeClr val="accent1"/>
                </a:solidFill>
                <a:effectLst/>
                <a:latin typeface="Candara" panose="020E0502030303020204" pitchFamily="34" charset="0"/>
              </a:rPr>
              <a:t>Christ </a:t>
            </a:r>
            <a:r>
              <a:rPr lang="en-US" altLang="en-US" sz="2800" b="1" dirty="0">
                <a:solidFill>
                  <a:schemeClr val="accent1"/>
                </a:solidFill>
                <a:latin typeface="Candara" panose="020E0502030303020204" pitchFamily="34" charset="0"/>
              </a:rPr>
              <a:t>is God’s Son </a:t>
            </a:r>
            <a:r>
              <a:rPr lang="en-US" altLang="en-US" sz="2800" dirty="0">
                <a:solidFill>
                  <a:schemeClr val="accent1"/>
                </a:solidFill>
                <a:effectLst/>
                <a:latin typeface="Candara" panose="020E0502030303020204" pitchFamily="34" charset="0"/>
              </a:rPr>
              <a:t>– </a:t>
            </a:r>
            <a:r>
              <a:rPr lang="en-US" altLang="en-US" sz="2800" i="1" dirty="0">
                <a:solidFill>
                  <a:schemeClr val="accent1"/>
                </a:solidFill>
                <a:effectLst/>
                <a:latin typeface="Candara" panose="020E0502030303020204" pitchFamily="34" charset="0"/>
              </a:rPr>
              <a:t>Matthew 10:3</a:t>
            </a:r>
            <a:r>
              <a:rPr lang="en-US" altLang="en-US" sz="2800" i="1" dirty="0">
                <a:solidFill>
                  <a:schemeClr val="accent1"/>
                </a:solidFill>
                <a:latin typeface="Candara" panose="020E0502030303020204" pitchFamily="34" charset="0"/>
              </a:rPr>
              <a:t>2</a:t>
            </a:r>
            <a:endParaRPr lang="en-US" altLang="en-US" sz="2800" i="1" dirty="0">
              <a:solidFill>
                <a:schemeClr val="accent1"/>
              </a:solidFill>
              <a:effectLst/>
              <a:latin typeface="Candara" panose="020E0502030303020204" pitchFamily="34" charset="0"/>
            </a:endParaRPr>
          </a:p>
          <a:p>
            <a:pPr marL="457200">
              <a:lnSpc>
                <a:spcPct val="100000"/>
              </a:lnSpc>
              <a:spcBef>
                <a:spcPts val="0"/>
              </a:spcBef>
              <a:spcAft>
                <a:spcPts val="0"/>
              </a:spcAft>
              <a:buClrTx/>
              <a:buSzPct val="100000"/>
              <a:buFont typeface="Wingdings" panose="05000000000000000000" pitchFamily="2" charset="2"/>
              <a:buChar char="§"/>
              <a:defRPr/>
            </a:pPr>
            <a:r>
              <a:rPr lang="en-US" altLang="en-US" sz="2800" b="1" dirty="0">
                <a:solidFill>
                  <a:schemeClr val="accent1"/>
                </a:solidFill>
                <a:effectLst/>
                <a:latin typeface="Candara" panose="020E0502030303020204" pitchFamily="34" charset="0"/>
              </a:rPr>
              <a:t>Be baptized </a:t>
            </a:r>
            <a:r>
              <a:rPr lang="en-US" altLang="en-US" sz="2800" b="1" dirty="0">
                <a:solidFill>
                  <a:schemeClr val="accent1"/>
                </a:solidFill>
                <a:latin typeface="Candara" panose="020E0502030303020204" pitchFamily="34" charset="0"/>
              </a:rPr>
              <a:t>to wash away your</a:t>
            </a:r>
            <a:r>
              <a:rPr lang="en-US" altLang="en-US" sz="2800" b="1" dirty="0">
                <a:solidFill>
                  <a:schemeClr val="accent1"/>
                </a:solidFill>
                <a:effectLst/>
                <a:latin typeface="Candara" panose="020E0502030303020204" pitchFamily="34" charset="0"/>
              </a:rPr>
              <a:t> </a:t>
            </a:r>
            <a:r>
              <a:rPr lang="en-US" altLang="en-US" sz="2800" dirty="0">
                <a:solidFill>
                  <a:schemeClr val="accent1"/>
                </a:solidFill>
                <a:effectLst/>
                <a:latin typeface="Candara" panose="020E0502030303020204" pitchFamily="34" charset="0"/>
              </a:rPr>
              <a:t>sins – </a:t>
            </a:r>
            <a:r>
              <a:rPr lang="en-US" altLang="en-US" sz="2800" i="1" dirty="0">
                <a:solidFill>
                  <a:schemeClr val="accent1"/>
                </a:solidFill>
                <a:effectLst/>
                <a:latin typeface="Candara" panose="020E0502030303020204" pitchFamily="34" charset="0"/>
              </a:rPr>
              <a:t>Acts 2:38</a:t>
            </a:r>
          </a:p>
          <a:p>
            <a:pPr marL="0" lvl="1" indent="0">
              <a:spcBef>
                <a:spcPts val="338"/>
              </a:spcBef>
              <a:spcAft>
                <a:spcPts val="0"/>
              </a:spcAft>
              <a:buClr>
                <a:schemeClr val="bg1"/>
              </a:buClr>
              <a:buNone/>
              <a:defRPr/>
            </a:pPr>
            <a:r>
              <a:rPr lang="en-US" altLang="en-US" sz="3600" b="1" dirty="0">
                <a:solidFill>
                  <a:schemeClr val="accent1"/>
                </a:solidFill>
                <a:effectLst/>
                <a:latin typeface="Candara" panose="020E0502030303020204" pitchFamily="34" charset="0"/>
              </a:rPr>
              <a:t>An erring child of God </a:t>
            </a:r>
            <a:r>
              <a:rPr lang="en-US" altLang="en-US" sz="3600" b="1" i="1" u="sng" dirty="0">
                <a:solidFill>
                  <a:schemeClr val="accent1"/>
                </a:solidFill>
                <a:latin typeface="Candara" panose="020E0502030303020204" pitchFamily="34" charset="0"/>
              </a:rPr>
              <a:t>MUST</a:t>
            </a:r>
            <a:r>
              <a:rPr lang="en-US" altLang="en-US" sz="3600" b="1" dirty="0">
                <a:solidFill>
                  <a:schemeClr val="accent1"/>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b="1" dirty="0">
                <a:solidFill>
                  <a:schemeClr val="accent1"/>
                </a:solidFill>
                <a:effectLst/>
                <a:latin typeface="Candara" panose="020E0502030303020204" pitchFamily="34" charset="0"/>
              </a:rPr>
              <a:t>Repent and Pray for Forgiveness </a:t>
            </a:r>
            <a:r>
              <a:rPr lang="en-US" altLang="en-US" sz="2800" dirty="0">
                <a:solidFill>
                  <a:schemeClr val="accent1"/>
                </a:solidFill>
                <a:effectLst/>
                <a:latin typeface="Candara" panose="020E0502030303020204" pitchFamily="34" charset="0"/>
              </a:rPr>
              <a:t>– </a:t>
            </a:r>
            <a:r>
              <a:rPr lang="en-US" altLang="en-US" sz="2800" i="1" dirty="0">
                <a:solidFill>
                  <a:schemeClr val="accent1"/>
                </a:solidFill>
                <a:effectLst/>
                <a:latin typeface="Candara" panose="020E0502030303020204" pitchFamily="34" charset="0"/>
              </a:rPr>
              <a:t>1 John 1:7-9</a:t>
            </a:r>
          </a:p>
          <a:p>
            <a:pPr marL="0" indent="0" algn="just">
              <a:spcBef>
                <a:spcPts val="338"/>
              </a:spcBef>
              <a:spcAft>
                <a:spcPts val="0"/>
              </a:spcAft>
              <a:buClr>
                <a:schemeClr val="bg1"/>
              </a:buClr>
              <a:buSzPct val="99000"/>
              <a:buNone/>
              <a:defRPr/>
            </a:pPr>
            <a:r>
              <a:rPr lang="en-US" altLang="en-US" sz="3600" b="1" dirty="0">
                <a:solidFill>
                  <a:schemeClr val="accent1"/>
                </a:solidFill>
                <a:latin typeface="Candara" panose="020E0502030303020204" pitchFamily="34" charset="0"/>
              </a:rPr>
              <a:t>Christians</a:t>
            </a:r>
            <a:r>
              <a:rPr lang="en-US" altLang="en-US" sz="3600" b="1" i="1" dirty="0">
                <a:solidFill>
                  <a:schemeClr val="accent1"/>
                </a:solidFill>
                <a:latin typeface="Candara" panose="020E0502030303020204" pitchFamily="34" charset="0"/>
              </a:rPr>
              <a:t> </a:t>
            </a:r>
            <a:r>
              <a:rPr lang="en-US" altLang="en-US" sz="3600" b="1" i="1" u="sng" dirty="0">
                <a:solidFill>
                  <a:schemeClr val="accent1"/>
                </a:solidFill>
                <a:latin typeface="Candara" panose="020E0502030303020204" pitchFamily="34" charset="0"/>
              </a:rPr>
              <a:t>MUST</a:t>
            </a:r>
            <a:r>
              <a:rPr lang="en-US" altLang="en-US" sz="3600" b="1" i="1" dirty="0">
                <a:solidFill>
                  <a:schemeClr val="accent1"/>
                </a:solidFill>
                <a:latin typeface="Candara" panose="020E0502030303020204" pitchFamily="34" charset="0"/>
              </a:rPr>
              <a:t> </a:t>
            </a:r>
            <a:r>
              <a:rPr lang="en-US" altLang="en-US" sz="3600" b="1" i="1" dirty="0">
                <a:solidFill>
                  <a:schemeClr val="accent1"/>
                </a:solidFill>
                <a:effectLst/>
                <a:latin typeface="Candara" panose="020E0502030303020204" pitchFamily="34" charset="0"/>
              </a:rPr>
              <a:t>“be faithful </a:t>
            </a:r>
            <a:r>
              <a:rPr lang="en-US" altLang="en-US" sz="3600" b="1" i="1" u="sng" dirty="0">
                <a:solidFill>
                  <a:schemeClr val="accent1"/>
                </a:solidFill>
                <a:effectLst/>
                <a:latin typeface="Candara" panose="020E0502030303020204" pitchFamily="34" charset="0"/>
              </a:rPr>
              <a:t>unto</a:t>
            </a:r>
            <a:r>
              <a:rPr lang="en-US" altLang="en-US" sz="3600" b="1" i="1" dirty="0">
                <a:solidFill>
                  <a:schemeClr val="accent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chemeClr val="accent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44792" y="390304"/>
            <a:ext cx="8083321" cy="1015663"/>
          </a:xfrm>
          <a:prstGeom prst="rect">
            <a:avLst/>
          </a:prstGeom>
          <a:solidFill>
            <a:schemeClr val="accent1">
              <a:lumMod val="20000"/>
              <a:lumOff val="8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accent1"/>
                </a:solidFill>
                <a:latin typeface="Candara" panose="020E0502030303020204" pitchFamily="34" charset="0"/>
              </a:rPr>
              <a:t>Sirs, What </a:t>
            </a:r>
            <a:r>
              <a:rPr lang="en-US" sz="6000" b="1" i="1" u="sng" cap="none" spc="0" dirty="0">
                <a:ln w="12700">
                  <a:solidFill>
                    <a:schemeClr val="tx2">
                      <a:lumMod val="75000"/>
                    </a:schemeClr>
                  </a:solidFill>
                  <a:prstDash val="solid"/>
                </a:ln>
                <a:solidFill>
                  <a:schemeClr val="accent1"/>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1"/>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251923" y="366068"/>
            <a:ext cx="721326" cy="646331"/>
          </a:xfrm>
          <a:prstGeom prst="rect">
            <a:avLst/>
          </a:prstGeom>
          <a:noFill/>
        </p:spPr>
        <p:txBody>
          <a:bodyPr wrap="square" rtlCol="0">
            <a:spAutoFit/>
          </a:bodyPr>
          <a:lstStyle/>
          <a:p>
            <a:pPr algn="ctr"/>
            <a:r>
              <a:rPr lang="en-US" i="1" dirty="0">
                <a:solidFill>
                  <a:srgbClr val="002060"/>
                </a:solidFill>
                <a:latin typeface="Candara" panose="020E0502030303020204" pitchFamily="34" charset="0"/>
              </a:rPr>
              <a:t>Acts </a:t>
            </a:r>
          </a:p>
          <a:p>
            <a:pPr algn="ctr"/>
            <a:r>
              <a:rPr lang="en-US" i="1" dirty="0">
                <a:solidFill>
                  <a:srgbClr val="002060"/>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335D68DB-D2A1-B951-1032-6BBA87ACCFA3}"/>
              </a:ext>
            </a:extLst>
          </p:cNvPr>
          <p:cNvSpPr>
            <a:spLocks noGrp="1"/>
          </p:cNvSpPr>
          <p:nvPr>
            <p:ph type="sldNum" sz="quarter" idx="12"/>
          </p:nvPr>
        </p:nvSpPr>
        <p:spPr>
          <a:xfrm>
            <a:off x="221222" y="6316664"/>
            <a:ext cx="856907" cy="669925"/>
          </a:xfrm>
        </p:spPr>
        <p:txBody>
          <a:bodyPr/>
          <a:lstStyle/>
          <a:p>
            <a:fld id="{D57F1E4F-1CFF-5643-939E-217C01CDF565}" type="slidenum">
              <a:rPr lang="en-US" sz="1100" b="0" smtClean="0">
                <a:solidFill>
                  <a:schemeClr val="tx1">
                    <a:lumMod val="50000"/>
                  </a:schemeClr>
                </a:solidFill>
              </a:rPr>
              <a:pPr/>
              <a:t>13</a:t>
            </a:fld>
            <a:endParaRPr lang="en-US" sz="1100" b="0" dirty="0">
              <a:solidFill>
                <a:schemeClr val="tx1">
                  <a:lumMod val="50000"/>
                </a:schemeClr>
              </a:solidFill>
            </a:endParaRPr>
          </a:p>
        </p:txBody>
      </p:sp>
    </p:spTree>
    <p:extLst>
      <p:ext uri="{BB962C8B-B14F-4D97-AF65-F5344CB8AC3E}">
        <p14:creationId xmlns:p14="http://schemas.microsoft.com/office/powerpoint/2010/main" val="3365715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863211" y="173255"/>
            <a:ext cx="6863006" cy="1070689"/>
          </a:xfrm>
        </p:spPr>
        <p:txBody>
          <a:bodyPr>
            <a:normAutofit/>
          </a:bodyPr>
          <a:lstStyle/>
          <a:p>
            <a:r>
              <a:rPr lang="en-US" sz="4800" b="1" dirty="0">
                <a:latin typeface="Candara" panose="020E0502030303020204" pitchFamily="34" charset="0"/>
              </a:rPr>
              <a:t>Ephesians 4:11-16 </a:t>
            </a:r>
            <a:r>
              <a:rPr lang="en-US" sz="4800" dirty="0">
                <a:latin typeface="Candara" panose="020E0502030303020204" pitchFamily="34" charset="0"/>
              </a:rPr>
              <a:t>(11-13)</a:t>
            </a:r>
            <a:endParaRPr lang="en-ZA" sz="4800" dirty="0">
              <a:latin typeface="Candara" panose="020E0502030303020204" pitchFamily="34" charset="0"/>
            </a:endParaRPr>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940130" y="1121269"/>
            <a:ext cx="7958063" cy="5033725"/>
          </a:xfrm>
        </p:spPr>
        <p:txBody>
          <a:bodyPr>
            <a:noAutofit/>
          </a:bodyPr>
          <a:lstStyle/>
          <a:p>
            <a:pPr marL="0" indent="0">
              <a:lnSpc>
                <a:spcPts val="3400"/>
              </a:lnSpc>
              <a:buNone/>
            </a:pPr>
            <a:r>
              <a:rPr lang="en-US" sz="3400" b="1" i="1" dirty="0">
                <a:latin typeface="Candara" panose="020E0502030303020204" pitchFamily="34" charset="0"/>
              </a:rPr>
              <a:t>“</a:t>
            </a:r>
            <a:r>
              <a:rPr lang="en-US" sz="3400" b="1" i="1" dirty="0">
                <a:solidFill>
                  <a:schemeClr val="accent3">
                    <a:lumMod val="50000"/>
                  </a:schemeClr>
                </a:solidFill>
                <a:latin typeface="Candara" panose="020E0502030303020204" pitchFamily="34" charset="0"/>
              </a:rPr>
              <a:t>11</a:t>
            </a:r>
            <a:r>
              <a:rPr lang="en-US" sz="3400" b="1" i="1" dirty="0">
                <a:latin typeface="Candara" panose="020E0502030303020204" pitchFamily="34" charset="0"/>
              </a:rPr>
              <a:t> And he gave some to be apostles; and some, prophets; and some, evangelists; and some, pastors and teachers; </a:t>
            </a:r>
            <a:r>
              <a:rPr lang="en-US" sz="3400" b="1" i="1" dirty="0">
                <a:solidFill>
                  <a:schemeClr val="accent3">
                    <a:lumMod val="50000"/>
                  </a:schemeClr>
                </a:solidFill>
                <a:latin typeface="Candara" panose="020E0502030303020204" pitchFamily="34" charset="0"/>
              </a:rPr>
              <a:t>12</a:t>
            </a:r>
            <a:r>
              <a:rPr lang="en-US" sz="3400" b="1" i="1" dirty="0">
                <a:latin typeface="Candara" panose="020E0502030303020204" pitchFamily="34" charset="0"/>
              </a:rPr>
              <a:t> for the perfecting of the saints, unto the work of ministering, unto the building up of the body of Christ: </a:t>
            </a:r>
            <a:r>
              <a:rPr lang="en-US" sz="3400" b="1" i="1" dirty="0">
                <a:solidFill>
                  <a:schemeClr val="accent3">
                    <a:lumMod val="50000"/>
                  </a:schemeClr>
                </a:solidFill>
                <a:latin typeface="Candara" panose="020E0502030303020204" pitchFamily="34" charset="0"/>
              </a:rPr>
              <a:t>13</a:t>
            </a:r>
            <a:r>
              <a:rPr lang="en-US" sz="3400" b="1" i="1" dirty="0">
                <a:latin typeface="Candara" panose="020E0502030303020204" pitchFamily="34" charset="0"/>
              </a:rPr>
              <a:t> till we all attain unto the unity of the faith, and of the knowledge of the Son of God, unto a </a:t>
            </a:r>
            <a:r>
              <a:rPr lang="en-US" sz="3400" b="1" i="1" dirty="0" err="1">
                <a:latin typeface="Candara" panose="020E0502030303020204" pitchFamily="34" charset="0"/>
              </a:rPr>
              <a:t>fullgrown</a:t>
            </a:r>
            <a:r>
              <a:rPr lang="en-US" sz="3400" b="1" i="1" dirty="0">
                <a:latin typeface="Candara" panose="020E0502030303020204" pitchFamily="34" charset="0"/>
              </a:rPr>
              <a:t> man, unto the measure of the stature of the fulness of Christ:”</a:t>
            </a:r>
          </a:p>
        </p:txBody>
      </p:sp>
      <p:sp>
        <p:nvSpPr>
          <p:cNvPr id="4" name="Slide Number Placeholder 3">
            <a:extLst>
              <a:ext uri="{FF2B5EF4-FFF2-40B4-BE49-F238E27FC236}">
                <a16:creationId xmlns:a16="http://schemas.microsoft.com/office/drawing/2014/main" id="{527C964F-E2D5-D8E7-C513-C47A7E409DF3}"/>
              </a:ext>
            </a:extLst>
          </p:cNvPr>
          <p:cNvSpPr>
            <a:spLocks noGrp="1"/>
          </p:cNvSpPr>
          <p:nvPr>
            <p:ph type="sldNum" sz="quarter" idx="15"/>
          </p:nvPr>
        </p:nvSpPr>
        <p:spPr/>
        <p:txBody>
          <a:bodyPr/>
          <a:lstStyle/>
          <a:p>
            <a:fld id="{18D65601-5AE2-46FC-B138-694DDD2B510D}" type="slidenum">
              <a:rPr lang="en-US" smtClean="0"/>
              <a:pPr/>
              <a:t>2</a:t>
            </a:fld>
            <a:endParaRPr lang="en-US" dirty="0"/>
          </a:p>
        </p:txBody>
      </p:sp>
    </p:spTree>
    <p:extLst>
      <p:ext uri="{BB962C8B-B14F-4D97-AF65-F5344CB8AC3E}">
        <p14:creationId xmlns:p14="http://schemas.microsoft.com/office/powerpoint/2010/main" val="29061523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863211" y="173255"/>
            <a:ext cx="6863006" cy="1070689"/>
          </a:xfrm>
        </p:spPr>
        <p:txBody>
          <a:bodyPr>
            <a:normAutofit/>
          </a:bodyPr>
          <a:lstStyle/>
          <a:p>
            <a:r>
              <a:rPr lang="en-US" sz="4800" b="1" dirty="0">
                <a:latin typeface="Candara" panose="020E0502030303020204" pitchFamily="34" charset="0"/>
              </a:rPr>
              <a:t>Ephesians 4:11-16 </a:t>
            </a:r>
            <a:r>
              <a:rPr lang="en-US" sz="4800" dirty="0">
                <a:latin typeface="Candara" panose="020E0502030303020204" pitchFamily="34" charset="0"/>
              </a:rPr>
              <a:t>(14-16)</a:t>
            </a:r>
            <a:endParaRPr lang="en-ZA" sz="4800" dirty="0">
              <a:latin typeface="Candara" panose="020E0502030303020204" pitchFamily="34" charset="0"/>
            </a:endParaRPr>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940130" y="1121269"/>
            <a:ext cx="7958063" cy="5474244"/>
          </a:xfrm>
        </p:spPr>
        <p:txBody>
          <a:bodyPr>
            <a:noAutofit/>
          </a:bodyPr>
          <a:lstStyle/>
          <a:p>
            <a:pPr marL="0" indent="0">
              <a:lnSpc>
                <a:spcPts val="3400"/>
              </a:lnSpc>
              <a:buNone/>
            </a:pPr>
            <a:r>
              <a:rPr lang="en-US" sz="3400" b="1" i="1" dirty="0">
                <a:latin typeface="Candara" panose="020E0502030303020204" pitchFamily="34" charset="0"/>
              </a:rPr>
              <a:t>“</a:t>
            </a:r>
            <a:r>
              <a:rPr lang="en-US" sz="3400" b="1" i="1" dirty="0">
                <a:solidFill>
                  <a:schemeClr val="accent3">
                    <a:lumMod val="50000"/>
                  </a:schemeClr>
                </a:solidFill>
                <a:latin typeface="Candara" panose="020E0502030303020204" pitchFamily="34" charset="0"/>
              </a:rPr>
              <a:t>14</a:t>
            </a:r>
            <a:r>
              <a:rPr lang="en-US" sz="3400" b="1" i="1" dirty="0">
                <a:latin typeface="Candara" panose="020E0502030303020204" pitchFamily="34" charset="0"/>
              </a:rPr>
              <a:t> that we may be no longer children, tossed to and </a:t>
            </a:r>
            <a:r>
              <a:rPr lang="en-US" sz="3400" b="1" i="1" dirty="0" err="1">
                <a:latin typeface="Candara" panose="020E0502030303020204" pitchFamily="34" charset="0"/>
              </a:rPr>
              <a:t>fro</a:t>
            </a:r>
            <a:r>
              <a:rPr lang="en-US" sz="3400" b="1" i="1" dirty="0">
                <a:latin typeface="Candara" panose="020E0502030303020204" pitchFamily="34" charset="0"/>
              </a:rPr>
              <a:t> and carried about with every wind of doctrine, by the sleight of men, in craftiness, after the wiles of error; </a:t>
            </a:r>
            <a:r>
              <a:rPr lang="en-US" sz="3400" b="1" i="1" dirty="0">
                <a:solidFill>
                  <a:schemeClr val="accent3">
                    <a:lumMod val="50000"/>
                  </a:schemeClr>
                </a:solidFill>
                <a:latin typeface="Candara" panose="020E0502030303020204" pitchFamily="34" charset="0"/>
              </a:rPr>
              <a:t>15</a:t>
            </a:r>
            <a:r>
              <a:rPr lang="en-US" sz="3400" b="1" i="1" dirty="0">
                <a:latin typeface="Candara" panose="020E0502030303020204" pitchFamily="34" charset="0"/>
              </a:rPr>
              <a:t> but speaking truth in love, we may grow up in all things into him, who is the head, even Christ; </a:t>
            </a:r>
            <a:r>
              <a:rPr lang="en-US" sz="3400" b="1" i="1" dirty="0">
                <a:solidFill>
                  <a:schemeClr val="accent3">
                    <a:lumMod val="50000"/>
                  </a:schemeClr>
                </a:solidFill>
                <a:latin typeface="Candara" panose="020E0502030303020204" pitchFamily="34" charset="0"/>
              </a:rPr>
              <a:t>16</a:t>
            </a:r>
            <a:r>
              <a:rPr lang="en-US" sz="3400" b="1" i="1" dirty="0">
                <a:latin typeface="Candara" panose="020E0502030303020204" pitchFamily="34" charset="0"/>
              </a:rPr>
              <a:t> from whom all the body fitly framed and knit together through that which every joint </a:t>
            </a:r>
            <a:r>
              <a:rPr lang="en-US" sz="3400" b="1" i="1" dirty="0" err="1">
                <a:latin typeface="Candara" panose="020E0502030303020204" pitchFamily="34" charset="0"/>
              </a:rPr>
              <a:t>supplieth</a:t>
            </a:r>
            <a:r>
              <a:rPr lang="en-US" sz="3400" b="1" i="1" dirty="0">
                <a:latin typeface="Candara" panose="020E0502030303020204" pitchFamily="34" charset="0"/>
              </a:rPr>
              <a:t>, according to the working in due measure of each several part, maketh the increase of the body unto the building up of itself in love.”</a:t>
            </a:r>
          </a:p>
        </p:txBody>
      </p:sp>
      <p:sp>
        <p:nvSpPr>
          <p:cNvPr id="4" name="Slide Number Placeholder 3">
            <a:extLst>
              <a:ext uri="{FF2B5EF4-FFF2-40B4-BE49-F238E27FC236}">
                <a16:creationId xmlns:a16="http://schemas.microsoft.com/office/drawing/2014/main" id="{527C964F-E2D5-D8E7-C513-C47A7E409DF3}"/>
              </a:ext>
            </a:extLst>
          </p:cNvPr>
          <p:cNvSpPr>
            <a:spLocks noGrp="1"/>
          </p:cNvSpPr>
          <p:nvPr>
            <p:ph type="sldNum" sz="quarter" idx="15"/>
          </p:nvPr>
        </p:nvSpPr>
        <p:spPr/>
        <p:txBody>
          <a:bodyPr/>
          <a:lstStyle/>
          <a:p>
            <a:fld id="{18D65601-5AE2-46FC-B138-694DDD2B510D}" type="slidenum">
              <a:rPr lang="en-US" smtClean="0"/>
              <a:pPr/>
              <a:t>3</a:t>
            </a:fld>
            <a:endParaRPr lang="en-US" dirty="0"/>
          </a:p>
        </p:txBody>
      </p:sp>
    </p:spTree>
    <p:extLst>
      <p:ext uri="{BB962C8B-B14F-4D97-AF65-F5344CB8AC3E}">
        <p14:creationId xmlns:p14="http://schemas.microsoft.com/office/powerpoint/2010/main" val="5043399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BA04E6-CD61-B962-4287-DEC1993C32D6}"/>
              </a:ext>
            </a:extLst>
          </p:cNvPr>
          <p:cNvSpPr>
            <a:spLocks noGrp="1"/>
          </p:cNvSpPr>
          <p:nvPr>
            <p:ph sz="quarter" idx="12"/>
          </p:nvPr>
        </p:nvSpPr>
        <p:spPr>
          <a:xfrm>
            <a:off x="924231" y="311647"/>
            <a:ext cx="8141111" cy="5902340"/>
          </a:xfrm>
        </p:spPr>
        <p:txBody>
          <a:bodyPr anchor="t">
            <a:normAutofit/>
          </a:bodyPr>
          <a:lstStyle/>
          <a:p>
            <a:pPr marL="0" indent="0">
              <a:spcAft>
                <a:spcPts val="0"/>
              </a:spcAft>
              <a:buNone/>
            </a:pPr>
            <a:r>
              <a:rPr lang="en-US" sz="3200" b="1" dirty="0">
                <a:latin typeface="Candara" panose="020E0502030303020204" pitchFamily="34" charset="0"/>
              </a:rPr>
              <a:t>The Lord’s Church is </a:t>
            </a:r>
            <a:r>
              <a:rPr lang="en-US" sz="3200" b="1" i="1" dirty="0">
                <a:latin typeface="Candara" panose="020E0502030303020204" pitchFamily="34" charset="0"/>
              </a:rPr>
              <a:t>Special</a:t>
            </a:r>
            <a:r>
              <a:rPr lang="en-US" sz="3200" b="1" dirty="0">
                <a:latin typeface="Candara" panose="020E0502030303020204" pitchFamily="34" charset="0"/>
              </a:rPr>
              <a:t>…</a:t>
            </a:r>
          </a:p>
          <a:p>
            <a:pPr marL="365760" indent="-274320">
              <a:spcAft>
                <a:spcPts val="0"/>
              </a:spcAft>
              <a:buFont typeface="Wingdings" panose="05000000000000000000" pitchFamily="2" charset="2"/>
              <a:buChar char="§"/>
            </a:pPr>
            <a:r>
              <a:rPr lang="en-US" sz="2800" dirty="0">
                <a:latin typeface="Candara" panose="020E0502030303020204" pitchFamily="34" charset="0"/>
              </a:rPr>
              <a:t>It exists by a </a:t>
            </a:r>
            <a:r>
              <a:rPr lang="en-US" sz="2800" i="1" dirty="0">
                <a:latin typeface="Candara" panose="020E0502030303020204" pitchFamily="34" charset="0"/>
              </a:rPr>
              <a:t>special</a:t>
            </a:r>
            <a:r>
              <a:rPr lang="en-US" sz="2800" dirty="0">
                <a:latin typeface="Candara" panose="020E0502030303020204" pitchFamily="34" charset="0"/>
              </a:rPr>
              <a:t> plan – </a:t>
            </a:r>
            <a:r>
              <a:rPr lang="en-US" sz="2800" i="1" dirty="0">
                <a:latin typeface="Candara" panose="020E0502030303020204" pitchFamily="34" charset="0"/>
              </a:rPr>
              <a:t>Eph. 3:10, 11</a:t>
            </a: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It exists by a </a:t>
            </a:r>
            <a:r>
              <a:rPr lang="en-US" sz="2800" i="1" dirty="0">
                <a:latin typeface="Candara" panose="020E0502030303020204" pitchFamily="34" charset="0"/>
              </a:rPr>
              <a:t>special</a:t>
            </a:r>
            <a:r>
              <a:rPr lang="en-US" sz="2800" dirty="0">
                <a:latin typeface="Candara" panose="020E0502030303020204" pitchFamily="34" charset="0"/>
              </a:rPr>
              <a:t> purchase </a:t>
            </a:r>
            <a:r>
              <a:rPr lang="en-US" sz="2800" i="1" dirty="0">
                <a:latin typeface="Candara" panose="020E0502030303020204" pitchFamily="34" charset="0"/>
              </a:rPr>
              <a:t>– Eph. 5:25; Acts 20:28</a:t>
            </a: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It exists by </a:t>
            </a:r>
            <a:r>
              <a:rPr lang="en-US" sz="2800" i="1" dirty="0">
                <a:latin typeface="Candara" panose="020E0502030303020204" pitchFamily="34" charset="0"/>
              </a:rPr>
              <a:t>special</a:t>
            </a:r>
            <a:r>
              <a:rPr lang="en-US" sz="2800" dirty="0">
                <a:latin typeface="Candara" panose="020E0502030303020204" pitchFamily="34" charset="0"/>
              </a:rPr>
              <a:t> design – </a:t>
            </a:r>
            <a:r>
              <a:rPr lang="en-US" sz="2800" i="1" dirty="0">
                <a:latin typeface="Candara" panose="020E0502030303020204" pitchFamily="34" charset="0"/>
              </a:rPr>
              <a:t>Eph. 4:11-12; 1 Cor. 12:18ff</a:t>
            </a:r>
          </a:p>
          <a:p>
            <a:pPr marL="91440" indent="0">
              <a:lnSpc>
                <a:spcPts val="3200"/>
              </a:lnSpc>
              <a:spcBef>
                <a:spcPts val="1800"/>
              </a:spcBef>
              <a:spcAft>
                <a:spcPts val="0"/>
              </a:spcAft>
              <a:buNone/>
            </a:pPr>
            <a:r>
              <a:rPr lang="en-US" sz="3200" b="1" dirty="0">
                <a:latin typeface="Candara" panose="020E0502030303020204" pitchFamily="34" charset="0"/>
              </a:rPr>
              <a:t>The Lord’s Church has a </a:t>
            </a:r>
            <a:r>
              <a:rPr lang="en-US" sz="3200" b="1" i="1" dirty="0">
                <a:latin typeface="Candara" panose="020E0502030303020204" pitchFamily="34" charset="0"/>
              </a:rPr>
              <a:t>special</a:t>
            </a:r>
            <a:r>
              <a:rPr lang="en-US" sz="3200" b="1" dirty="0">
                <a:latin typeface="Candara" panose="020E0502030303020204" pitchFamily="34" charset="0"/>
              </a:rPr>
              <a:t> and </a:t>
            </a:r>
            <a:r>
              <a:rPr lang="en-US" sz="3200" b="1" i="1" dirty="0">
                <a:latin typeface="Candara" panose="020E0502030303020204" pitchFamily="34" charset="0"/>
              </a:rPr>
              <a:t>restricted</a:t>
            </a:r>
            <a:r>
              <a:rPr lang="en-US" sz="3200" b="1" dirty="0">
                <a:latin typeface="Candara" panose="020E0502030303020204" pitchFamily="34" charset="0"/>
              </a:rPr>
              <a:t> work to do, which involves…</a:t>
            </a:r>
          </a:p>
          <a:p>
            <a:pPr marL="365760" indent="-274320">
              <a:lnSpc>
                <a:spcPts val="3200"/>
              </a:lnSpc>
              <a:spcBef>
                <a:spcPts val="600"/>
              </a:spcBef>
              <a:spcAft>
                <a:spcPts val="0"/>
              </a:spcAft>
              <a:buFont typeface="Wingdings" panose="05000000000000000000" pitchFamily="2" charset="2"/>
              <a:buChar char="§"/>
            </a:pPr>
            <a:r>
              <a:rPr lang="en-US" sz="2800" b="1" dirty="0">
                <a:latin typeface="Candara" panose="020E0502030303020204" pitchFamily="34" charset="0"/>
              </a:rPr>
              <a:t>Worship</a:t>
            </a:r>
            <a:r>
              <a:rPr lang="en-US" sz="2800" dirty="0">
                <a:latin typeface="Candara" panose="020E0502030303020204" pitchFamily="34" charset="0"/>
              </a:rPr>
              <a:t> – The acts of collective worship to God  </a:t>
            </a:r>
          </a:p>
          <a:p>
            <a:pPr marL="365760" indent="-274320">
              <a:lnSpc>
                <a:spcPts val="3200"/>
              </a:lnSpc>
              <a:spcBef>
                <a:spcPts val="1200"/>
              </a:spcBef>
              <a:spcAft>
                <a:spcPts val="0"/>
              </a:spcAft>
              <a:buFont typeface="Wingdings" panose="05000000000000000000" pitchFamily="2" charset="2"/>
              <a:buChar char="§"/>
            </a:pPr>
            <a:r>
              <a:rPr lang="en-US" sz="2800" b="1" dirty="0">
                <a:latin typeface="Candara" panose="020E0502030303020204" pitchFamily="34" charset="0"/>
              </a:rPr>
              <a:t>Evangelism</a:t>
            </a:r>
            <a:r>
              <a:rPr lang="en-US" sz="2800" dirty="0">
                <a:latin typeface="Candara" panose="020E0502030303020204" pitchFamily="34" charset="0"/>
              </a:rPr>
              <a:t> – Spreading the gospel t0 make saints</a:t>
            </a:r>
          </a:p>
          <a:p>
            <a:pPr marL="365760" indent="-274320">
              <a:lnSpc>
                <a:spcPts val="3200"/>
              </a:lnSpc>
              <a:spcBef>
                <a:spcPts val="1200"/>
              </a:spcBef>
              <a:spcAft>
                <a:spcPts val="0"/>
              </a:spcAft>
              <a:buFont typeface="Wingdings" panose="05000000000000000000" pitchFamily="2" charset="2"/>
              <a:buChar char="§"/>
            </a:pPr>
            <a:r>
              <a:rPr lang="en-US" sz="2800" b="1" dirty="0">
                <a:latin typeface="Candara" panose="020E0502030303020204" pitchFamily="34" charset="0"/>
              </a:rPr>
              <a:t>Edification</a:t>
            </a:r>
            <a:r>
              <a:rPr lang="en-US" sz="2800" dirty="0">
                <a:latin typeface="Candara" panose="020E0502030303020204" pitchFamily="34" charset="0"/>
              </a:rPr>
              <a:t> – Teaching saints in God’s word</a:t>
            </a:r>
          </a:p>
          <a:p>
            <a:pPr marL="365760" indent="-274320">
              <a:lnSpc>
                <a:spcPts val="3200"/>
              </a:lnSpc>
              <a:spcBef>
                <a:spcPts val="1200"/>
              </a:spcBef>
              <a:spcAft>
                <a:spcPts val="0"/>
              </a:spcAft>
              <a:buFont typeface="Wingdings" panose="05000000000000000000" pitchFamily="2" charset="2"/>
              <a:buChar char="§"/>
            </a:pPr>
            <a:r>
              <a:rPr lang="en-US" sz="2800" b="1" dirty="0">
                <a:latin typeface="Candara" panose="020E0502030303020204" pitchFamily="34" charset="0"/>
              </a:rPr>
              <a:t>Benevolence</a:t>
            </a:r>
            <a:r>
              <a:rPr lang="en-US" sz="2800" dirty="0">
                <a:latin typeface="Candara" panose="020E0502030303020204" pitchFamily="34" charset="0"/>
              </a:rPr>
              <a:t> – Care of needy saints</a:t>
            </a:r>
          </a:p>
          <a:p>
            <a:pPr marL="365760" indent="-274320">
              <a:lnSpc>
                <a:spcPts val="3200"/>
              </a:lnSpc>
              <a:spcBef>
                <a:spcPts val="1200"/>
              </a:spcBef>
              <a:spcAft>
                <a:spcPts val="0"/>
              </a:spcAft>
              <a:buFont typeface="Wingdings" panose="05000000000000000000" pitchFamily="2" charset="2"/>
              <a:buChar char="§"/>
            </a:pPr>
            <a:r>
              <a:rPr lang="en-US" sz="2800" b="1" dirty="0">
                <a:latin typeface="Candara" panose="020E0502030303020204" pitchFamily="34" charset="0"/>
              </a:rPr>
              <a:t>Discipline</a:t>
            </a:r>
            <a:r>
              <a:rPr lang="en-US" sz="2800" dirty="0">
                <a:latin typeface="Candara" panose="020E0502030303020204" pitchFamily="34" charset="0"/>
              </a:rPr>
              <a:t> – Correction of wayward saints</a:t>
            </a:r>
          </a:p>
        </p:txBody>
      </p:sp>
      <p:sp>
        <p:nvSpPr>
          <p:cNvPr id="4" name="Slide Number Placeholder 3">
            <a:extLst>
              <a:ext uri="{FF2B5EF4-FFF2-40B4-BE49-F238E27FC236}">
                <a16:creationId xmlns:a16="http://schemas.microsoft.com/office/drawing/2014/main" id="{2CD4601E-33F5-5714-867D-A0B584DA7C11}"/>
              </a:ext>
            </a:extLst>
          </p:cNvPr>
          <p:cNvSpPr>
            <a:spLocks noGrp="1"/>
          </p:cNvSpPr>
          <p:nvPr>
            <p:ph type="sldNum" sz="quarter" idx="15"/>
          </p:nvPr>
        </p:nvSpPr>
        <p:spPr/>
        <p:txBody>
          <a:bodyPr/>
          <a:lstStyle/>
          <a:p>
            <a:fld id="{18D65601-5AE2-46FC-B138-694DDD2B510D}" type="slidenum">
              <a:rPr lang="en-US" smtClean="0"/>
              <a:pPr/>
              <a:t>4</a:t>
            </a:fld>
            <a:endParaRPr lang="en-US" dirty="0"/>
          </a:p>
        </p:txBody>
      </p:sp>
      <p:sp>
        <p:nvSpPr>
          <p:cNvPr id="5" name="Rectangle 4">
            <a:extLst>
              <a:ext uri="{FF2B5EF4-FFF2-40B4-BE49-F238E27FC236}">
                <a16:creationId xmlns:a16="http://schemas.microsoft.com/office/drawing/2014/main" id="{CC5C989B-1E6A-F3E8-7E5D-6D8151850C2B}"/>
              </a:ext>
            </a:extLst>
          </p:cNvPr>
          <p:cNvSpPr/>
          <p:nvPr/>
        </p:nvSpPr>
        <p:spPr>
          <a:xfrm rot="16200000">
            <a:off x="-2120996" y="2240753"/>
            <a:ext cx="487986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latin typeface="Candara" panose="020E0502030303020204" pitchFamily="34" charset="0"/>
              </a:rPr>
              <a:t>INTRODUCTION</a:t>
            </a:r>
          </a:p>
        </p:txBody>
      </p:sp>
    </p:spTree>
    <p:extLst>
      <p:ext uri="{BB962C8B-B14F-4D97-AF65-F5344CB8AC3E}">
        <p14:creationId xmlns:p14="http://schemas.microsoft.com/office/powerpoint/2010/main" val="16074552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9986D4-5595-8F12-BE05-995DEF402B4E}"/>
              </a:ext>
            </a:extLst>
          </p:cNvPr>
          <p:cNvSpPr/>
          <p:nvPr/>
        </p:nvSpPr>
        <p:spPr>
          <a:xfrm rot="16200000">
            <a:off x="-2591992" y="2664899"/>
            <a:ext cx="5814284" cy="830997"/>
          </a:xfrm>
          <a:prstGeom prst="rect">
            <a:avLst/>
          </a:prstGeom>
          <a:noFill/>
        </p:spPr>
        <p:txBody>
          <a:bodyPr wrap="none" lIns="91440" tIns="45720" rIns="91440" bIns="45720">
            <a:spAutoFit/>
          </a:bodyPr>
          <a:lstStyle/>
          <a:p>
            <a:pPr algn="ctr"/>
            <a:r>
              <a:rPr lang="en-US" sz="4800" b="1" cap="none" spc="0" dirty="0">
                <a:ln w="22225">
                  <a:solidFill>
                    <a:schemeClr val="accent2"/>
                  </a:solidFill>
                  <a:prstDash val="solid"/>
                </a:ln>
                <a:solidFill>
                  <a:schemeClr val="accent2">
                    <a:lumMod val="40000"/>
                    <a:lumOff val="60000"/>
                  </a:schemeClr>
                </a:solidFill>
                <a:effectLst/>
                <a:latin typeface="Candara" panose="020E0502030303020204" pitchFamily="34" charset="0"/>
              </a:rPr>
              <a:t>Its Work Is Restricted</a:t>
            </a:r>
          </a:p>
        </p:txBody>
      </p:sp>
      <p:sp>
        <p:nvSpPr>
          <p:cNvPr id="9" name="Title 1">
            <a:extLst>
              <a:ext uri="{FF2B5EF4-FFF2-40B4-BE49-F238E27FC236}">
                <a16:creationId xmlns:a16="http://schemas.microsoft.com/office/drawing/2014/main" id="{DEB39123-A22D-E022-507D-E497A74BB282}"/>
              </a:ext>
            </a:extLst>
          </p:cNvPr>
          <p:cNvSpPr txBox="1">
            <a:spLocks/>
          </p:cNvSpPr>
          <p:nvPr/>
        </p:nvSpPr>
        <p:spPr>
          <a:xfrm>
            <a:off x="863211" y="173255"/>
            <a:ext cx="7858002" cy="908293"/>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endParaRPr lang="en-ZA" sz="4800" dirty="0">
              <a:latin typeface="Candara" panose="020E0502030303020204" pitchFamily="34" charset="0"/>
            </a:endParaRPr>
          </a:p>
        </p:txBody>
      </p:sp>
      <p:sp>
        <p:nvSpPr>
          <p:cNvPr id="10" name="Title 1">
            <a:extLst>
              <a:ext uri="{FF2B5EF4-FFF2-40B4-BE49-F238E27FC236}">
                <a16:creationId xmlns:a16="http://schemas.microsoft.com/office/drawing/2014/main" id="{6EB90ECA-A470-4A46-77BF-7EE5DD83D32F}"/>
              </a:ext>
            </a:extLst>
          </p:cNvPr>
          <p:cNvSpPr txBox="1">
            <a:spLocks/>
          </p:cNvSpPr>
          <p:nvPr/>
        </p:nvSpPr>
        <p:spPr>
          <a:xfrm>
            <a:off x="843547" y="94599"/>
            <a:ext cx="8093976" cy="75708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r>
              <a:rPr lang="en-US" sz="4400" b="1" dirty="0">
                <a:latin typeface="Candara" panose="020E0502030303020204" pitchFamily="34" charset="0"/>
              </a:rPr>
              <a:t>By Scriptural Authority</a:t>
            </a:r>
            <a:endParaRPr lang="en-ZA" sz="4400" dirty="0">
              <a:latin typeface="Candara" panose="020E0502030303020204" pitchFamily="34" charset="0"/>
            </a:endParaRPr>
          </a:p>
        </p:txBody>
      </p:sp>
      <p:sp>
        <p:nvSpPr>
          <p:cNvPr id="13" name="Content Placeholder 2">
            <a:extLst>
              <a:ext uri="{FF2B5EF4-FFF2-40B4-BE49-F238E27FC236}">
                <a16:creationId xmlns:a16="http://schemas.microsoft.com/office/drawing/2014/main" id="{F884F98A-085D-7CFC-5B8A-F139F65EE01B}"/>
              </a:ext>
            </a:extLst>
          </p:cNvPr>
          <p:cNvSpPr txBox="1">
            <a:spLocks/>
          </p:cNvSpPr>
          <p:nvPr/>
        </p:nvSpPr>
        <p:spPr>
          <a:xfrm>
            <a:off x="922203" y="930339"/>
            <a:ext cx="8093976" cy="575440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600"/>
              </a:lnSpc>
              <a:buNone/>
            </a:pPr>
            <a:r>
              <a:rPr lang="en-US" sz="3200" b="1" dirty="0">
                <a:latin typeface="Candara" panose="020E0502030303020204" pitchFamily="34" charset="0"/>
              </a:rPr>
              <a:t>All Divine Authority is found in the Scriptures</a:t>
            </a:r>
          </a:p>
          <a:p>
            <a:pPr marL="365760" indent="-274320">
              <a:buFont typeface="Wingdings" panose="05000000000000000000" pitchFamily="2" charset="2"/>
              <a:buChar char="§"/>
            </a:pPr>
            <a:r>
              <a:rPr lang="en-US" sz="2800" dirty="0">
                <a:latin typeface="Candara" panose="020E0502030303020204" pitchFamily="34" charset="0"/>
              </a:rPr>
              <a:t>All Scripture is </a:t>
            </a:r>
            <a:r>
              <a:rPr lang="en-US" sz="2800" i="1" dirty="0">
                <a:latin typeface="Candara" panose="020E0502030303020204" pitchFamily="34" charset="0"/>
              </a:rPr>
              <a:t>inspired</a:t>
            </a:r>
            <a:r>
              <a:rPr lang="en-US" sz="2800" dirty="0">
                <a:latin typeface="Candara" panose="020E0502030303020204" pitchFamily="34" charset="0"/>
              </a:rPr>
              <a:t> of God – </a:t>
            </a:r>
            <a:r>
              <a:rPr lang="en-US" sz="2800" i="1" dirty="0">
                <a:latin typeface="Candara" panose="020E0502030303020204" pitchFamily="34" charset="0"/>
              </a:rPr>
              <a:t>2 Tim. 3:16-17</a:t>
            </a:r>
          </a:p>
          <a:p>
            <a:pPr marL="365760" indent="-274320">
              <a:spcBef>
                <a:spcPts val="1200"/>
              </a:spcBef>
              <a:buFont typeface="Wingdings" panose="05000000000000000000" pitchFamily="2" charset="2"/>
              <a:buChar char="§"/>
            </a:pPr>
            <a:r>
              <a:rPr lang="en-US" sz="2800" dirty="0">
                <a:latin typeface="Candara" panose="020E0502030303020204" pitchFamily="34" charset="0"/>
              </a:rPr>
              <a:t>The Scriptures are </a:t>
            </a:r>
            <a:r>
              <a:rPr lang="en-US" sz="2800" i="1" dirty="0">
                <a:latin typeface="Candara" panose="020E0502030303020204" pitchFamily="34" charset="0"/>
              </a:rPr>
              <a:t>complete</a:t>
            </a:r>
            <a:r>
              <a:rPr lang="en-US" sz="2800" dirty="0">
                <a:latin typeface="Candara" panose="020E0502030303020204" pitchFamily="34" charset="0"/>
              </a:rPr>
              <a:t> – </a:t>
            </a:r>
            <a:r>
              <a:rPr lang="en-US" sz="2800" i="1" dirty="0">
                <a:latin typeface="Candara" panose="020E0502030303020204" pitchFamily="34" charset="0"/>
              </a:rPr>
              <a:t>2 Pet. 1:3; Jude 3</a:t>
            </a:r>
          </a:p>
          <a:p>
            <a:pPr marL="548640" lvl="1" indent="-274320">
              <a:spcBef>
                <a:spcPts val="0"/>
              </a:spcBef>
              <a:buFont typeface="Wingdings" panose="05000000000000000000" pitchFamily="2" charset="2"/>
              <a:buChar char="§"/>
            </a:pPr>
            <a:r>
              <a:rPr lang="en-US" sz="2500" i="1" dirty="0">
                <a:latin typeface="Candara" panose="020E0502030303020204" pitchFamily="34" charset="0"/>
              </a:rPr>
              <a:t>John 16:13</a:t>
            </a:r>
          </a:p>
          <a:p>
            <a:pPr marL="365760" indent="-274320">
              <a:spcBef>
                <a:spcPts val="1200"/>
              </a:spcBef>
              <a:buFont typeface="Wingdings" panose="05000000000000000000" pitchFamily="2" charset="2"/>
              <a:buChar char="§"/>
            </a:pPr>
            <a:r>
              <a:rPr lang="en-US" sz="2800" dirty="0">
                <a:latin typeface="Candara" panose="020E0502030303020204" pitchFamily="34" charset="0"/>
              </a:rPr>
              <a:t>The Scriptures </a:t>
            </a:r>
            <a:r>
              <a:rPr lang="en-US" sz="2800" i="1" dirty="0">
                <a:latin typeface="Candara" panose="020E0502030303020204" pitchFamily="34" charset="0"/>
              </a:rPr>
              <a:t>restrict</a:t>
            </a:r>
            <a:r>
              <a:rPr lang="en-US" sz="2800" dirty="0">
                <a:latin typeface="Candara" panose="020E0502030303020204" pitchFamily="34" charset="0"/>
              </a:rPr>
              <a:t> – </a:t>
            </a:r>
            <a:r>
              <a:rPr lang="en-US" sz="2800" i="1" dirty="0">
                <a:latin typeface="Candara" panose="020E0502030303020204" pitchFamily="34" charset="0"/>
              </a:rPr>
              <a:t>1 Cor. 4:6; Gal. 1:6-9</a:t>
            </a:r>
          </a:p>
          <a:p>
            <a:pPr marL="708660" lvl="1" indent="-274320">
              <a:spcBef>
                <a:spcPts val="0"/>
              </a:spcBef>
              <a:buFont typeface="Wingdings" panose="05000000000000000000" pitchFamily="2" charset="2"/>
              <a:buChar char="§"/>
            </a:pPr>
            <a:r>
              <a:rPr lang="en-US" sz="2500" i="1" dirty="0">
                <a:latin typeface="Candara" panose="020E0502030303020204" pitchFamily="34" charset="0"/>
              </a:rPr>
              <a:t>2 John 9-11</a:t>
            </a:r>
          </a:p>
          <a:p>
            <a:pPr marL="91440" indent="0">
              <a:lnSpc>
                <a:spcPts val="3200"/>
              </a:lnSpc>
              <a:spcBef>
                <a:spcPts val="1800"/>
              </a:spcBef>
              <a:buNone/>
            </a:pPr>
            <a:r>
              <a:rPr lang="en-US" sz="3200" b="1" dirty="0">
                <a:latin typeface="Candara" panose="020E0502030303020204" pitchFamily="34" charset="0"/>
              </a:rPr>
              <a:t>All Divine Authority is expressed in either </a:t>
            </a:r>
            <a:r>
              <a:rPr lang="en-US" sz="3200" b="1" i="1" u="sng" dirty="0">
                <a:latin typeface="Candara" panose="020E0502030303020204" pitchFamily="34" charset="0"/>
              </a:rPr>
              <a:t>generic</a:t>
            </a:r>
            <a:r>
              <a:rPr lang="en-US" sz="3200" b="1" dirty="0">
                <a:latin typeface="Candara" panose="020E0502030303020204" pitchFamily="34" charset="0"/>
              </a:rPr>
              <a:t> or </a:t>
            </a:r>
            <a:r>
              <a:rPr lang="en-US" sz="3200" b="1" i="1" u="sng" dirty="0">
                <a:latin typeface="Candara" panose="020E0502030303020204" pitchFamily="34" charset="0"/>
              </a:rPr>
              <a:t>specific</a:t>
            </a:r>
            <a:r>
              <a:rPr lang="en-US" sz="3200" b="1" dirty="0">
                <a:latin typeface="Candara" panose="020E0502030303020204" pitchFamily="34" charset="0"/>
              </a:rPr>
              <a:t> terms</a:t>
            </a:r>
          </a:p>
          <a:p>
            <a:pPr marL="365760" indent="-274320">
              <a:lnSpc>
                <a:spcPts val="3200"/>
              </a:lnSpc>
              <a:spcBef>
                <a:spcPts val="1200"/>
              </a:spcBef>
              <a:buFont typeface="Wingdings" panose="05000000000000000000" pitchFamily="2" charset="2"/>
              <a:buChar char="§"/>
            </a:pPr>
            <a:r>
              <a:rPr lang="en-US" sz="2800" b="1" u="sng" dirty="0">
                <a:latin typeface="Candara" panose="020E0502030303020204" pitchFamily="34" charset="0"/>
              </a:rPr>
              <a:t>OT</a:t>
            </a:r>
            <a:r>
              <a:rPr lang="en-US" sz="2800" dirty="0">
                <a:latin typeface="Candara" panose="020E0502030303020204" pitchFamily="34" charset="0"/>
              </a:rPr>
              <a:t> – </a:t>
            </a:r>
            <a:r>
              <a:rPr lang="en-US" sz="2800" b="1" i="1" dirty="0">
                <a:latin typeface="Candara" panose="020E0502030303020204" pitchFamily="34" charset="0"/>
              </a:rPr>
              <a:t>“</a:t>
            </a:r>
            <a:r>
              <a:rPr lang="en-US" sz="2800" b="1" i="1" u="sng" dirty="0">
                <a:latin typeface="Candara" panose="020E0502030303020204" pitchFamily="34" charset="0"/>
              </a:rPr>
              <a:t>make</a:t>
            </a:r>
            <a:r>
              <a:rPr lang="en-US" sz="2800" b="1" i="1" dirty="0">
                <a:latin typeface="Candara" panose="020E0502030303020204" pitchFamily="34" charset="0"/>
              </a:rPr>
              <a:t>…an ark of </a:t>
            </a:r>
            <a:r>
              <a:rPr lang="en-US" sz="2800" b="1" i="1" u="sng" dirty="0">
                <a:latin typeface="Candara" panose="020E0502030303020204" pitchFamily="34" charset="0"/>
              </a:rPr>
              <a:t>Gopher</a:t>
            </a:r>
            <a:r>
              <a:rPr lang="en-US" sz="2800" b="1" i="1" dirty="0">
                <a:latin typeface="Candara" panose="020E0502030303020204" pitchFamily="34" charset="0"/>
              </a:rPr>
              <a:t> wood</a:t>
            </a:r>
            <a:r>
              <a:rPr lang="en-US" sz="2800" i="1" dirty="0">
                <a:latin typeface="Candara" panose="020E0502030303020204" pitchFamily="34" charset="0"/>
              </a:rPr>
              <a:t>” – Gen. 6:14</a:t>
            </a:r>
          </a:p>
          <a:p>
            <a:pPr marL="548640" lvl="1" indent="-274320">
              <a:lnSpc>
                <a:spcPts val="3200"/>
              </a:lnSpc>
              <a:spcBef>
                <a:spcPts val="0"/>
              </a:spcBef>
              <a:buFont typeface="Wingdings" panose="05000000000000000000" pitchFamily="2" charset="2"/>
              <a:buChar char="§"/>
            </a:pPr>
            <a:r>
              <a:rPr lang="en-US" sz="2500" dirty="0">
                <a:latin typeface="Candara" panose="020E0502030303020204" pitchFamily="34" charset="0"/>
              </a:rPr>
              <a:t>Could use </a:t>
            </a:r>
            <a:r>
              <a:rPr lang="en-US" sz="2500" b="1" i="1" u="sng" dirty="0">
                <a:latin typeface="Candara" panose="020E0502030303020204" pitchFamily="34" charset="0"/>
              </a:rPr>
              <a:t>any</a:t>
            </a:r>
            <a:r>
              <a:rPr lang="en-US" sz="2500" dirty="0">
                <a:latin typeface="Candara" panose="020E0502030303020204" pitchFamily="34" charset="0"/>
              </a:rPr>
              <a:t> tools – Make it of </a:t>
            </a:r>
            <a:r>
              <a:rPr lang="en-US" sz="2500" b="1" i="1" u="sng" dirty="0">
                <a:latin typeface="Candara" panose="020E0502030303020204" pitchFamily="34" charset="0"/>
              </a:rPr>
              <a:t>only</a:t>
            </a:r>
            <a:r>
              <a:rPr lang="en-US" sz="2500" dirty="0">
                <a:latin typeface="Candara" panose="020E0502030303020204" pitchFamily="34" charset="0"/>
              </a:rPr>
              <a:t> gopher wood</a:t>
            </a:r>
          </a:p>
          <a:p>
            <a:pPr marL="365760" indent="-274320">
              <a:lnSpc>
                <a:spcPts val="3200"/>
              </a:lnSpc>
              <a:spcBef>
                <a:spcPts val="1200"/>
              </a:spcBef>
              <a:buFont typeface="Wingdings" panose="05000000000000000000" pitchFamily="2" charset="2"/>
              <a:buChar char="§"/>
            </a:pPr>
            <a:r>
              <a:rPr lang="en-US" sz="2800" b="1" u="sng" dirty="0">
                <a:latin typeface="Candara" panose="020E0502030303020204" pitchFamily="34" charset="0"/>
              </a:rPr>
              <a:t>NT</a:t>
            </a:r>
            <a:r>
              <a:rPr lang="en-US" sz="2800" dirty="0">
                <a:latin typeface="Candara" panose="020E0502030303020204" pitchFamily="34" charset="0"/>
              </a:rPr>
              <a:t> – </a:t>
            </a:r>
            <a:r>
              <a:rPr lang="en-US" sz="2800" b="1" i="1" dirty="0">
                <a:latin typeface="Candara" panose="020E0502030303020204" pitchFamily="34" charset="0"/>
              </a:rPr>
              <a:t>“Sing” </a:t>
            </a:r>
            <a:r>
              <a:rPr lang="en-US" sz="2800" dirty="0">
                <a:latin typeface="Candara" panose="020E0502030303020204" pitchFamily="34" charset="0"/>
              </a:rPr>
              <a:t>– </a:t>
            </a:r>
            <a:r>
              <a:rPr lang="en-US" sz="2800" i="1" dirty="0">
                <a:latin typeface="Candara" panose="020E0502030303020204" pitchFamily="34" charset="0"/>
              </a:rPr>
              <a:t>Eph. 5:19; </a:t>
            </a:r>
            <a:r>
              <a:rPr lang="en-US" sz="2800" b="1" i="1" dirty="0">
                <a:latin typeface="Candara" panose="020E0502030303020204" pitchFamily="34" charset="0"/>
              </a:rPr>
              <a:t>“Go…preach” </a:t>
            </a:r>
            <a:r>
              <a:rPr lang="en-US" sz="2800" i="1" dirty="0">
                <a:latin typeface="Candara" panose="020E0502030303020204" pitchFamily="34" charset="0"/>
              </a:rPr>
              <a:t>– Mark 16:15</a:t>
            </a:r>
            <a:endParaRPr lang="en-US" sz="2800" i="1" dirty="0"/>
          </a:p>
        </p:txBody>
      </p:sp>
    </p:spTree>
    <p:extLst>
      <p:ext uri="{BB962C8B-B14F-4D97-AF65-F5344CB8AC3E}">
        <p14:creationId xmlns:p14="http://schemas.microsoft.com/office/powerpoint/2010/main" val="37521184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1000"/>
                                        <p:tgtEl>
                                          <p:spTgt spid="13">
                                            <p:txEl>
                                              <p:pRg st="1" end="1"/>
                                            </p:txEl>
                                          </p:spTgt>
                                        </p:tgtEl>
                                      </p:cBhvr>
                                    </p:animEffect>
                                    <p:anim calcmode="lin" valueType="num">
                                      <p:cBhvr>
                                        <p:cTn id="20"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3">
                                            <p:txEl>
                                              <p:pRg st="2" end="2"/>
                                            </p:txEl>
                                          </p:spTgt>
                                        </p:tgtEl>
                                        <p:attrNameLst>
                                          <p:attrName>style.visibility</p:attrName>
                                        </p:attrNameLst>
                                      </p:cBhvr>
                                      <p:to>
                                        <p:strVal val="visible"/>
                                      </p:to>
                                    </p:set>
                                    <p:animEffect transition="in" filter="fade">
                                      <p:cBhvr>
                                        <p:cTn id="26" dur="1000"/>
                                        <p:tgtEl>
                                          <p:spTgt spid="13">
                                            <p:txEl>
                                              <p:pRg st="2" end="2"/>
                                            </p:txEl>
                                          </p:spTgt>
                                        </p:tgtEl>
                                      </p:cBhvr>
                                    </p:animEffect>
                                    <p:anim calcmode="lin" valueType="num">
                                      <p:cBhvr>
                                        <p:cTn id="27"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Effect transition="in" filter="fade">
                                      <p:cBhvr>
                                        <p:cTn id="31" dur="1000"/>
                                        <p:tgtEl>
                                          <p:spTgt spid="13">
                                            <p:txEl>
                                              <p:pRg st="3" end="3"/>
                                            </p:txEl>
                                          </p:spTgt>
                                        </p:tgtEl>
                                      </p:cBhvr>
                                    </p:animEffect>
                                    <p:anim calcmode="lin" valueType="num">
                                      <p:cBhvr>
                                        <p:cTn id="32"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3">
                                            <p:txEl>
                                              <p:pRg st="4" end="4"/>
                                            </p:txEl>
                                          </p:spTgt>
                                        </p:tgtEl>
                                        <p:attrNameLst>
                                          <p:attrName>style.visibility</p:attrName>
                                        </p:attrNameLst>
                                      </p:cBhvr>
                                      <p:to>
                                        <p:strVal val="visible"/>
                                      </p:to>
                                    </p:set>
                                    <p:animEffect transition="in" filter="fade">
                                      <p:cBhvr>
                                        <p:cTn id="38" dur="1000"/>
                                        <p:tgtEl>
                                          <p:spTgt spid="13">
                                            <p:txEl>
                                              <p:pRg st="4" end="4"/>
                                            </p:txEl>
                                          </p:spTgt>
                                        </p:tgtEl>
                                      </p:cBhvr>
                                    </p:animEffect>
                                    <p:anim calcmode="lin" valueType="num">
                                      <p:cBhvr>
                                        <p:cTn id="39"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3">
                                            <p:txEl>
                                              <p:pRg st="5" end="5"/>
                                            </p:txEl>
                                          </p:spTgt>
                                        </p:tgtEl>
                                        <p:attrNameLst>
                                          <p:attrName>style.visibility</p:attrName>
                                        </p:attrNameLst>
                                      </p:cBhvr>
                                      <p:to>
                                        <p:strVal val="visible"/>
                                      </p:to>
                                    </p:set>
                                    <p:animEffect transition="in" filter="fade">
                                      <p:cBhvr>
                                        <p:cTn id="43" dur="1000"/>
                                        <p:tgtEl>
                                          <p:spTgt spid="13">
                                            <p:txEl>
                                              <p:pRg st="5" end="5"/>
                                            </p:txEl>
                                          </p:spTgt>
                                        </p:tgtEl>
                                      </p:cBhvr>
                                    </p:animEffect>
                                    <p:anim calcmode="lin" valueType="num">
                                      <p:cBhvr>
                                        <p:cTn id="44"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3">
                                            <p:txEl>
                                              <p:pRg st="6" end="6"/>
                                            </p:txEl>
                                          </p:spTgt>
                                        </p:tgtEl>
                                        <p:attrNameLst>
                                          <p:attrName>style.visibility</p:attrName>
                                        </p:attrNameLst>
                                      </p:cBhvr>
                                      <p:to>
                                        <p:strVal val="visible"/>
                                      </p:to>
                                    </p:set>
                                    <p:animEffect transition="in" filter="fade">
                                      <p:cBhvr>
                                        <p:cTn id="50" dur="1000"/>
                                        <p:tgtEl>
                                          <p:spTgt spid="13">
                                            <p:txEl>
                                              <p:pRg st="6" end="6"/>
                                            </p:txEl>
                                          </p:spTgt>
                                        </p:tgtEl>
                                      </p:cBhvr>
                                    </p:animEffect>
                                    <p:anim calcmode="lin" valueType="num">
                                      <p:cBhvr>
                                        <p:cTn id="51"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13">
                                            <p:txEl>
                                              <p:pRg st="7" end="7"/>
                                            </p:txEl>
                                          </p:spTgt>
                                        </p:tgtEl>
                                        <p:attrNameLst>
                                          <p:attrName>style.visibility</p:attrName>
                                        </p:attrNameLst>
                                      </p:cBhvr>
                                      <p:to>
                                        <p:strVal val="visible"/>
                                      </p:to>
                                    </p:set>
                                    <p:animEffect transition="in" filter="fade">
                                      <p:cBhvr>
                                        <p:cTn id="57" dur="1000"/>
                                        <p:tgtEl>
                                          <p:spTgt spid="13">
                                            <p:txEl>
                                              <p:pRg st="7" end="7"/>
                                            </p:txEl>
                                          </p:spTgt>
                                        </p:tgtEl>
                                      </p:cBhvr>
                                    </p:animEffect>
                                    <p:anim calcmode="lin" valueType="num">
                                      <p:cBhvr>
                                        <p:cTn id="58"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13">
                                            <p:txEl>
                                              <p:pRg st="8" end="8"/>
                                            </p:txEl>
                                          </p:spTgt>
                                        </p:tgtEl>
                                        <p:attrNameLst>
                                          <p:attrName>style.visibility</p:attrName>
                                        </p:attrNameLst>
                                      </p:cBhvr>
                                      <p:to>
                                        <p:strVal val="visible"/>
                                      </p:to>
                                    </p:set>
                                    <p:animEffect transition="in" filter="fade">
                                      <p:cBhvr>
                                        <p:cTn id="64" dur="1000"/>
                                        <p:tgtEl>
                                          <p:spTgt spid="13">
                                            <p:txEl>
                                              <p:pRg st="8" end="8"/>
                                            </p:txEl>
                                          </p:spTgt>
                                        </p:tgtEl>
                                      </p:cBhvr>
                                    </p:animEffect>
                                    <p:anim calcmode="lin" valueType="num">
                                      <p:cBhvr>
                                        <p:cTn id="65" dur="10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1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13">
                                            <p:txEl>
                                              <p:pRg st="9" end="9"/>
                                            </p:txEl>
                                          </p:spTgt>
                                        </p:tgtEl>
                                        <p:attrNameLst>
                                          <p:attrName>style.visibility</p:attrName>
                                        </p:attrNameLst>
                                      </p:cBhvr>
                                      <p:to>
                                        <p:strVal val="visible"/>
                                      </p:to>
                                    </p:set>
                                    <p:animEffect transition="in" filter="fade">
                                      <p:cBhvr>
                                        <p:cTn id="71" dur="1000"/>
                                        <p:tgtEl>
                                          <p:spTgt spid="13">
                                            <p:txEl>
                                              <p:pRg st="9" end="9"/>
                                            </p:txEl>
                                          </p:spTgt>
                                        </p:tgtEl>
                                      </p:cBhvr>
                                    </p:animEffect>
                                    <p:anim calcmode="lin" valueType="num">
                                      <p:cBhvr>
                                        <p:cTn id="72" dur="1000" fill="hold"/>
                                        <p:tgtEl>
                                          <p:spTgt spid="13">
                                            <p:txEl>
                                              <p:pRg st="9" end="9"/>
                                            </p:txEl>
                                          </p:spTgt>
                                        </p:tgtEl>
                                        <p:attrNameLst>
                                          <p:attrName>ppt_x</p:attrName>
                                        </p:attrNameLst>
                                      </p:cBhvr>
                                      <p:tavLst>
                                        <p:tav tm="0">
                                          <p:val>
                                            <p:strVal val="#ppt_x"/>
                                          </p:val>
                                        </p:tav>
                                        <p:tav tm="100000">
                                          <p:val>
                                            <p:strVal val="#ppt_x"/>
                                          </p:val>
                                        </p:tav>
                                      </p:tavLst>
                                    </p:anim>
                                    <p:anim calcmode="lin" valueType="num">
                                      <p:cBhvr>
                                        <p:cTn id="73" dur="1000" fill="hold"/>
                                        <p:tgtEl>
                                          <p:spTgt spid="1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9986D4-5595-8F12-BE05-995DEF402B4E}"/>
              </a:ext>
            </a:extLst>
          </p:cNvPr>
          <p:cNvSpPr/>
          <p:nvPr/>
        </p:nvSpPr>
        <p:spPr>
          <a:xfrm rot="16200000">
            <a:off x="-2591992" y="2664899"/>
            <a:ext cx="5814284" cy="830997"/>
          </a:xfrm>
          <a:prstGeom prst="rect">
            <a:avLst/>
          </a:prstGeom>
          <a:noFill/>
        </p:spPr>
        <p:txBody>
          <a:bodyPr wrap="none" lIns="91440" tIns="45720" rIns="91440" bIns="45720">
            <a:spAutoFit/>
          </a:bodyPr>
          <a:lstStyle/>
          <a:p>
            <a:pPr algn="ctr"/>
            <a:r>
              <a:rPr lang="en-US" sz="4800" b="1" cap="none" spc="0" dirty="0">
                <a:ln w="22225">
                  <a:solidFill>
                    <a:schemeClr val="accent2"/>
                  </a:solidFill>
                  <a:prstDash val="solid"/>
                </a:ln>
                <a:solidFill>
                  <a:schemeClr val="accent2">
                    <a:lumMod val="40000"/>
                    <a:lumOff val="60000"/>
                  </a:schemeClr>
                </a:solidFill>
                <a:effectLst/>
                <a:latin typeface="Candara" panose="020E0502030303020204" pitchFamily="34" charset="0"/>
              </a:rPr>
              <a:t>Its Work Is Restricted</a:t>
            </a:r>
          </a:p>
        </p:txBody>
      </p:sp>
      <p:sp>
        <p:nvSpPr>
          <p:cNvPr id="9" name="Title 1">
            <a:extLst>
              <a:ext uri="{FF2B5EF4-FFF2-40B4-BE49-F238E27FC236}">
                <a16:creationId xmlns:a16="http://schemas.microsoft.com/office/drawing/2014/main" id="{DEB39123-A22D-E022-507D-E497A74BB282}"/>
              </a:ext>
            </a:extLst>
          </p:cNvPr>
          <p:cNvSpPr txBox="1">
            <a:spLocks/>
          </p:cNvSpPr>
          <p:nvPr/>
        </p:nvSpPr>
        <p:spPr>
          <a:xfrm>
            <a:off x="863211" y="173255"/>
            <a:ext cx="7858002" cy="908293"/>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endParaRPr lang="en-ZA" sz="4800" dirty="0">
              <a:latin typeface="Candara" panose="020E0502030303020204" pitchFamily="34" charset="0"/>
            </a:endParaRPr>
          </a:p>
        </p:txBody>
      </p:sp>
      <p:sp>
        <p:nvSpPr>
          <p:cNvPr id="10" name="Title 1">
            <a:extLst>
              <a:ext uri="{FF2B5EF4-FFF2-40B4-BE49-F238E27FC236}">
                <a16:creationId xmlns:a16="http://schemas.microsoft.com/office/drawing/2014/main" id="{6EB90ECA-A470-4A46-77BF-7EE5DD83D32F}"/>
              </a:ext>
            </a:extLst>
          </p:cNvPr>
          <p:cNvSpPr txBox="1">
            <a:spLocks/>
          </p:cNvSpPr>
          <p:nvPr/>
        </p:nvSpPr>
        <p:spPr>
          <a:xfrm>
            <a:off x="843547" y="94599"/>
            <a:ext cx="8093976" cy="75708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r>
              <a:rPr lang="en-US" sz="4400" b="1" dirty="0">
                <a:latin typeface="Candara" panose="020E0502030303020204" pitchFamily="34" charset="0"/>
              </a:rPr>
              <a:t>By Scriptural Authority</a:t>
            </a:r>
            <a:endParaRPr lang="en-ZA" sz="4400" dirty="0">
              <a:latin typeface="Candara" panose="020E0502030303020204" pitchFamily="34" charset="0"/>
            </a:endParaRPr>
          </a:p>
        </p:txBody>
      </p:sp>
      <p:sp>
        <p:nvSpPr>
          <p:cNvPr id="13" name="Content Placeholder 2">
            <a:extLst>
              <a:ext uri="{FF2B5EF4-FFF2-40B4-BE49-F238E27FC236}">
                <a16:creationId xmlns:a16="http://schemas.microsoft.com/office/drawing/2014/main" id="{F884F98A-085D-7CFC-5B8A-F139F65EE01B}"/>
              </a:ext>
            </a:extLst>
          </p:cNvPr>
          <p:cNvSpPr txBox="1">
            <a:spLocks/>
          </p:cNvSpPr>
          <p:nvPr/>
        </p:nvSpPr>
        <p:spPr>
          <a:xfrm>
            <a:off x="922203" y="930339"/>
            <a:ext cx="8093976" cy="216190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600"/>
              </a:lnSpc>
              <a:buNone/>
            </a:pPr>
            <a:r>
              <a:rPr lang="en-US" sz="3200" b="1" dirty="0">
                <a:latin typeface="Candara" panose="020E0502030303020204" pitchFamily="34" charset="0"/>
              </a:rPr>
              <a:t>All Divine Authority is recorded in three ways</a:t>
            </a:r>
          </a:p>
          <a:p>
            <a:pPr marL="365760" indent="-274320">
              <a:buFont typeface="Wingdings" panose="05000000000000000000" pitchFamily="2" charset="2"/>
              <a:buChar char="§"/>
            </a:pPr>
            <a:r>
              <a:rPr lang="en-US" sz="2800" u="sng" dirty="0">
                <a:latin typeface="Candara" panose="020E0502030303020204" pitchFamily="34" charset="0"/>
              </a:rPr>
              <a:t>Direct Command</a:t>
            </a:r>
            <a:r>
              <a:rPr lang="en-US" sz="2800" dirty="0">
                <a:latin typeface="Candara" panose="020E0502030303020204" pitchFamily="34" charset="0"/>
              </a:rPr>
              <a:t> – </a:t>
            </a:r>
            <a:r>
              <a:rPr lang="en-US" sz="2800" i="1" dirty="0">
                <a:latin typeface="Candara" panose="020E0502030303020204" pitchFamily="34" charset="0"/>
              </a:rPr>
              <a:t>Matt. 4:4, 7, 10; 1 Cor. 11:1-2</a:t>
            </a:r>
            <a:endParaRPr lang="en-US" sz="2500" i="1" dirty="0">
              <a:latin typeface="Candara" panose="020E0502030303020204" pitchFamily="34" charset="0"/>
            </a:endParaRPr>
          </a:p>
          <a:p>
            <a:pPr marL="365760" indent="-274320">
              <a:spcBef>
                <a:spcPts val="1200"/>
              </a:spcBef>
              <a:buFont typeface="Wingdings" panose="05000000000000000000" pitchFamily="2" charset="2"/>
              <a:buChar char="§"/>
            </a:pPr>
            <a:r>
              <a:rPr lang="en-US" sz="2800" u="sng" dirty="0">
                <a:latin typeface="Candara" panose="020E0502030303020204" pitchFamily="34" charset="0"/>
              </a:rPr>
              <a:t>Approved Example</a:t>
            </a:r>
            <a:r>
              <a:rPr lang="en-US" sz="2800" dirty="0">
                <a:latin typeface="Candara" panose="020E0502030303020204" pitchFamily="34" charset="0"/>
              </a:rPr>
              <a:t> – Phil. 4:9; Acts 20:7</a:t>
            </a:r>
          </a:p>
          <a:p>
            <a:pPr marL="365760" indent="-274320">
              <a:spcBef>
                <a:spcPts val="1200"/>
              </a:spcBef>
              <a:buFont typeface="Wingdings" panose="05000000000000000000" pitchFamily="2" charset="2"/>
              <a:buChar char="§"/>
            </a:pPr>
            <a:r>
              <a:rPr lang="en-US" sz="2800" u="sng" dirty="0">
                <a:latin typeface="Candara" panose="020E0502030303020204" pitchFamily="34" charset="0"/>
              </a:rPr>
              <a:t>Necessary Inference</a:t>
            </a:r>
            <a:r>
              <a:rPr lang="en-US" sz="2800" dirty="0">
                <a:latin typeface="Candara" panose="020E0502030303020204" pitchFamily="34" charset="0"/>
              </a:rPr>
              <a:t> – </a:t>
            </a:r>
            <a:r>
              <a:rPr lang="en-US" sz="2800" i="1" dirty="0">
                <a:latin typeface="Candara" panose="020E0502030303020204" pitchFamily="34" charset="0"/>
              </a:rPr>
              <a:t>Matt. 22:31-33</a:t>
            </a:r>
          </a:p>
        </p:txBody>
      </p:sp>
      <p:sp>
        <p:nvSpPr>
          <p:cNvPr id="2" name="TextBox 1">
            <a:extLst>
              <a:ext uri="{FF2B5EF4-FFF2-40B4-BE49-F238E27FC236}">
                <a16:creationId xmlns:a16="http://schemas.microsoft.com/office/drawing/2014/main" id="{D00D0137-AB37-FCD4-6984-D0BEDAD424AE}"/>
              </a:ext>
            </a:extLst>
          </p:cNvPr>
          <p:cNvSpPr txBox="1"/>
          <p:nvPr/>
        </p:nvSpPr>
        <p:spPr>
          <a:xfrm>
            <a:off x="1040190" y="3219243"/>
            <a:ext cx="7858002" cy="1430648"/>
          </a:xfrm>
          <a:prstGeom prst="rect">
            <a:avLst/>
          </a:prstGeom>
          <a:solidFill>
            <a:schemeClr val="accent2">
              <a:lumMod val="40000"/>
              <a:lumOff val="60000"/>
            </a:schemeClr>
          </a:solidFill>
          <a:ln>
            <a:solidFill>
              <a:schemeClr val="tx1"/>
            </a:solidFill>
          </a:ln>
        </p:spPr>
        <p:txBody>
          <a:bodyPr wrap="square" rtlCol="0">
            <a:spAutoFit/>
          </a:bodyPr>
          <a:lstStyle/>
          <a:p>
            <a:pPr>
              <a:lnSpc>
                <a:spcPts val="2600"/>
              </a:lnSpc>
            </a:pPr>
            <a:r>
              <a:rPr lang="en-US" sz="2600" b="1" i="1" dirty="0">
                <a:latin typeface="Candara" panose="020E0502030303020204" pitchFamily="34" charset="0"/>
              </a:rPr>
              <a:t>“A new commandment I give unto you, That ye love one another; as I have loved you, that ye also love one another. By this shall all men know that ye are my disciples, if ye have love one to another” </a:t>
            </a:r>
            <a:r>
              <a:rPr lang="en-US" sz="2600" i="1" dirty="0">
                <a:latin typeface="Candara" panose="020E0502030303020204" pitchFamily="34" charset="0"/>
              </a:rPr>
              <a:t>– John 13:34-35 </a:t>
            </a:r>
          </a:p>
        </p:txBody>
      </p:sp>
      <p:sp>
        <p:nvSpPr>
          <p:cNvPr id="5" name="TextBox 4">
            <a:extLst>
              <a:ext uri="{FF2B5EF4-FFF2-40B4-BE49-F238E27FC236}">
                <a16:creationId xmlns:a16="http://schemas.microsoft.com/office/drawing/2014/main" id="{D0B26CF9-DD59-52D4-1DCC-6FBA5ABE76DC}"/>
              </a:ext>
            </a:extLst>
          </p:cNvPr>
          <p:cNvSpPr txBox="1"/>
          <p:nvPr/>
        </p:nvSpPr>
        <p:spPr>
          <a:xfrm>
            <a:off x="951272" y="4747728"/>
            <a:ext cx="7777315" cy="1913216"/>
          </a:xfrm>
          <a:prstGeom prst="rect">
            <a:avLst/>
          </a:prstGeom>
          <a:noFill/>
        </p:spPr>
        <p:txBody>
          <a:bodyPr wrap="square" rtlCol="0">
            <a:spAutoFit/>
          </a:bodyPr>
          <a:lstStyle/>
          <a:p>
            <a:pPr marL="365760" indent="-274320">
              <a:buFont typeface="Wingdings" panose="05000000000000000000" pitchFamily="2" charset="2"/>
              <a:buChar char="§"/>
            </a:pPr>
            <a:r>
              <a:rPr lang="en-US" sz="2800" b="1" u="sng" dirty="0">
                <a:latin typeface="Candara" panose="020E0502030303020204" pitchFamily="34" charset="0"/>
              </a:rPr>
              <a:t>Direct Command</a:t>
            </a:r>
            <a:r>
              <a:rPr lang="en-US" sz="2800" b="1" dirty="0">
                <a:latin typeface="Candara" panose="020E0502030303020204" pitchFamily="34" charset="0"/>
              </a:rPr>
              <a:t> </a:t>
            </a:r>
            <a:r>
              <a:rPr lang="en-US" sz="2800" dirty="0">
                <a:latin typeface="Candara" panose="020E0502030303020204" pitchFamily="34" charset="0"/>
              </a:rPr>
              <a:t>– </a:t>
            </a:r>
            <a:r>
              <a:rPr lang="en-US" sz="2800" b="1" i="1" dirty="0">
                <a:solidFill>
                  <a:srgbClr val="FF0000"/>
                </a:solidFill>
                <a:latin typeface="Candara" panose="020E0502030303020204" pitchFamily="34" charset="0"/>
              </a:rPr>
              <a:t>“that ye love one another”</a:t>
            </a:r>
          </a:p>
          <a:p>
            <a:pPr marL="365760" indent="-274320">
              <a:lnSpc>
                <a:spcPts val="2800"/>
              </a:lnSpc>
              <a:spcBef>
                <a:spcPts val="1200"/>
              </a:spcBef>
              <a:buFont typeface="Wingdings" panose="05000000000000000000" pitchFamily="2" charset="2"/>
              <a:buChar char="§"/>
            </a:pPr>
            <a:r>
              <a:rPr lang="en-US" sz="2800" b="1" u="sng" dirty="0">
                <a:latin typeface="Candara" panose="020E0502030303020204" pitchFamily="34" charset="0"/>
              </a:rPr>
              <a:t>Approved Example</a:t>
            </a:r>
            <a:r>
              <a:rPr lang="en-US" sz="2800" dirty="0">
                <a:latin typeface="Candara" panose="020E0502030303020204" pitchFamily="34" charset="0"/>
              </a:rPr>
              <a:t> – </a:t>
            </a:r>
            <a:r>
              <a:rPr lang="en-US" sz="2800" b="1" i="1" dirty="0">
                <a:solidFill>
                  <a:srgbClr val="FF0000"/>
                </a:solidFill>
                <a:latin typeface="Candara" panose="020E0502030303020204" pitchFamily="34" charset="0"/>
              </a:rPr>
              <a:t>“as I have love you”</a:t>
            </a:r>
          </a:p>
          <a:p>
            <a:pPr marL="365760" indent="-274320">
              <a:lnSpc>
                <a:spcPts val="2800"/>
              </a:lnSpc>
              <a:spcBef>
                <a:spcPts val="1200"/>
              </a:spcBef>
              <a:buFont typeface="Wingdings" panose="05000000000000000000" pitchFamily="2" charset="2"/>
              <a:buChar char="§"/>
            </a:pPr>
            <a:r>
              <a:rPr lang="en-US" sz="2800" b="1" u="sng" dirty="0">
                <a:latin typeface="Candara" panose="020E0502030303020204" pitchFamily="34" charset="0"/>
              </a:rPr>
              <a:t>Necessary Inference</a:t>
            </a:r>
            <a:r>
              <a:rPr lang="en-US" sz="2800" b="1" dirty="0">
                <a:latin typeface="Candara" panose="020E0502030303020204" pitchFamily="34" charset="0"/>
              </a:rPr>
              <a:t> </a:t>
            </a:r>
            <a:r>
              <a:rPr lang="en-US" sz="2800" dirty="0">
                <a:latin typeface="Candara" panose="020E0502030303020204" pitchFamily="34" charset="0"/>
              </a:rPr>
              <a:t>– </a:t>
            </a:r>
            <a:r>
              <a:rPr lang="en-US" sz="2800" b="1" i="1" dirty="0">
                <a:solidFill>
                  <a:srgbClr val="FF0000"/>
                </a:solidFill>
                <a:latin typeface="Candara" panose="020E0502030303020204" pitchFamily="34" charset="0"/>
              </a:rPr>
              <a:t>“By this shall all men know that ye are my disciples”</a:t>
            </a:r>
          </a:p>
        </p:txBody>
      </p:sp>
    </p:spTree>
    <p:extLst>
      <p:ext uri="{BB962C8B-B14F-4D97-AF65-F5344CB8AC3E}">
        <p14:creationId xmlns:p14="http://schemas.microsoft.com/office/powerpoint/2010/main" val="24108023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1000"/>
                                        <p:tgtEl>
                                          <p:spTgt spid="13">
                                            <p:txEl>
                                              <p:pRg st="1" end="1"/>
                                            </p:txEl>
                                          </p:spTgt>
                                        </p:tgtEl>
                                      </p:cBhvr>
                                    </p:animEffect>
                                    <p:anim calcmode="lin" valueType="num">
                                      <p:cBhvr>
                                        <p:cTn id="20"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3">
                                            <p:txEl>
                                              <p:pRg st="2" end="2"/>
                                            </p:txEl>
                                          </p:spTgt>
                                        </p:tgtEl>
                                        <p:attrNameLst>
                                          <p:attrName>style.visibility</p:attrName>
                                        </p:attrNameLst>
                                      </p:cBhvr>
                                      <p:to>
                                        <p:strVal val="visible"/>
                                      </p:to>
                                    </p:set>
                                    <p:animEffect transition="in" filter="fade">
                                      <p:cBhvr>
                                        <p:cTn id="26" dur="1000"/>
                                        <p:tgtEl>
                                          <p:spTgt spid="13">
                                            <p:txEl>
                                              <p:pRg st="2" end="2"/>
                                            </p:txEl>
                                          </p:spTgt>
                                        </p:tgtEl>
                                      </p:cBhvr>
                                    </p:animEffect>
                                    <p:anim calcmode="lin" valueType="num">
                                      <p:cBhvr>
                                        <p:cTn id="27"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Effect transition="in" filter="fade">
                                      <p:cBhvr>
                                        <p:cTn id="33" dur="1000"/>
                                        <p:tgtEl>
                                          <p:spTgt spid="13">
                                            <p:txEl>
                                              <p:pRg st="3" end="3"/>
                                            </p:txEl>
                                          </p:spTgt>
                                        </p:tgtEl>
                                      </p:cBhvr>
                                    </p:animEffect>
                                    <p:anim calcmode="lin" valueType="num">
                                      <p:cBhvr>
                                        <p:cTn id="34"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barn(outVertical)">
                                      <p:cBhvr>
                                        <p:cTn id="40" dur="1000"/>
                                        <p:tgtEl>
                                          <p:spTgt spid="2"/>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1000"/>
                                        <p:tgtEl>
                                          <p:spTgt spid="5"/>
                                        </p:tgtEl>
                                      </p:cBhvr>
                                    </p:animEffect>
                                    <p:anim calcmode="lin" valueType="num">
                                      <p:cBhvr>
                                        <p:cTn id="46" dur="1000" fill="hold"/>
                                        <p:tgtEl>
                                          <p:spTgt spid="5"/>
                                        </p:tgtEl>
                                        <p:attrNameLst>
                                          <p:attrName>ppt_x</p:attrName>
                                        </p:attrNameLst>
                                      </p:cBhvr>
                                      <p:tavLst>
                                        <p:tav tm="0">
                                          <p:val>
                                            <p:strVal val="#ppt_x"/>
                                          </p:val>
                                        </p:tav>
                                        <p:tav tm="100000">
                                          <p:val>
                                            <p:strVal val="#ppt_x"/>
                                          </p:val>
                                        </p:tav>
                                      </p:tavLst>
                                    </p:anim>
                                    <p:anim calcmode="lin" valueType="num">
                                      <p:cBhvr>
                                        <p:cTn id="4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5">
                                            <p:txEl>
                                              <p:pRg st="0" end="0"/>
                                            </p:txEl>
                                          </p:spTgt>
                                        </p:tgtEl>
                                        <p:attrNameLst>
                                          <p:attrName>style.visibility</p:attrName>
                                        </p:attrNameLst>
                                      </p:cBhvr>
                                      <p:to>
                                        <p:strVal val="visible"/>
                                      </p:to>
                                    </p:set>
                                    <p:animEffect transition="in" filter="fade">
                                      <p:cBhvr>
                                        <p:cTn id="52" dur="1000"/>
                                        <p:tgtEl>
                                          <p:spTgt spid="5">
                                            <p:txEl>
                                              <p:pRg st="0" end="0"/>
                                            </p:txEl>
                                          </p:spTgt>
                                        </p:tgtEl>
                                      </p:cBhvr>
                                    </p:animEffect>
                                    <p:anim calcmode="lin" valueType="num">
                                      <p:cBhvr>
                                        <p:cTn id="5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5">
                                            <p:txEl>
                                              <p:pRg st="1" end="1"/>
                                            </p:txEl>
                                          </p:spTgt>
                                        </p:tgtEl>
                                        <p:attrNameLst>
                                          <p:attrName>style.visibility</p:attrName>
                                        </p:attrNameLst>
                                      </p:cBhvr>
                                      <p:to>
                                        <p:strVal val="visible"/>
                                      </p:to>
                                    </p:set>
                                    <p:animEffect transition="in" filter="fade">
                                      <p:cBhvr>
                                        <p:cTn id="59" dur="1000"/>
                                        <p:tgtEl>
                                          <p:spTgt spid="5">
                                            <p:txEl>
                                              <p:pRg st="1" end="1"/>
                                            </p:txEl>
                                          </p:spTgt>
                                        </p:tgtEl>
                                      </p:cBhvr>
                                    </p:animEffect>
                                    <p:anim calcmode="lin" valueType="num">
                                      <p:cBhvr>
                                        <p:cTn id="6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6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5">
                                            <p:txEl>
                                              <p:pRg st="2" end="2"/>
                                            </p:txEl>
                                          </p:spTgt>
                                        </p:tgtEl>
                                        <p:attrNameLst>
                                          <p:attrName>style.visibility</p:attrName>
                                        </p:attrNameLst>
                                      </p:cBhvr>
                                      <p:to>
                                        <p:strVal val="visible"/>
                                      </p:to>
                                    </p:set>
                                    <p:animEffect transition="in" filter="fade">
                                      <p:cBhvr>
                                        <p:cTn id="66" dur="1000"/>
                                        <p:tgtEl>
                                          <p:spTgt spid="5">
                                            <p:txEl>
                                              <p:pRg st="2" end="2"/>
                                            </p:txEl>
                                          </p:spTgt>
                                        </p:tgtEl>
                                      </p:cBhvr>
                                    </p:animEffect>
                                    <p:anim calcmode="lin" valueType="num">
                                      <p:cBhvr>
                                        <p:cTn id="6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6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9986D4-5595-8F12-BE05-995DEF402B4E}"/>
              </a:ext>
            </a:extLst>
          </p:cNvPr>
          <p:cNvSpPr/>
          <p:nvPr/>
        </p:nvSpPr>
        <p:spPr>
          <a:xfrm rot="16200000">
            <a:off x="-2591992" y="2664899"/>
            <a:ext cx="5814284" cy="830997"/>
          </a:xfrm>
          <a:prstGeom prst="rect">
            <a:avLst/>
          </a:prstGeom>
          <a:noFill/>
        </p:spPr>
        <p:txBody>
          <a:bodyPr wrap="none" lIns="91440" tIns="45720" rIns="91440" bIns="45720">
            <a:spAutoFit/>
          </a:bodyPr>
          <a:lstStyle/>
          <a:p>
            <a:pPr algn="ctr"/>
            <a:r>
              <a:rPr lang="en-US" sz="4800" b="1" cap="none" spc="0" dirty="0">
                <a:ln w="22225">
                  <a:solidFill>
                    <a:schemeClr val="accent2"/>
                  </a:solidFill>
                  <a:prstDash val="solid"/>
                </a:ln>
                <a:solidFill>
                  <a:schemeClr val="accent2">
                    <a:lumMod val="40000"/>
                    <a:lumOff val="60000"/>
                  </a:schemeClr>
                </a:solidFill>
                <a:effectLst/>
                <a:latin typeface="Candara" panose="020E0502030303020204" pitchFamily="34" charset="0"/>
              </a:rPr>
              <a:t>Its Work Is Restricted</a:t>
            </a:r>
          </a:p>
        </p:txBody>
      </p:sp>
      <p:sp>
        <p:nvSpPr>
          <p:cNvPr id="9" name="Title 1">
            <a:extLst>
              <a:ext uri="{FF2B5EF4-FFF2-40B4-BE49-F238E27FC236}">
                <a16:creationId xmlns:a16="http://schemas.microsoft.com/office/drawing/2014/main" id="{DEB39123-A22D-E022-507D-E497A74BB282}"/>
              </a:ext>
            </a:extLst>
          </p:cNvPr>
          <p:cNvSpPr txBox="1">
            <a:spLocks/>
          </p:cNvSpPr>
          <p:nvPr/>
        </p:nvSpPr>
        <p:spPr>
          <a:xfrm>
            <a:off x="863211" y="173255"/>
            <a:ext cx="7858002" cy="908293"/>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endParaRPr lang="en-ZA" sz="4800" dirty="0">
              <a:latin typeface="Candara" panose="020E0502030303020204" pitchFamily="34" charset="0"/>
            </a:endParaRPr>
          </a:p>
        </p:txBody>
      </p:sp>
      <p:sp>
        <p:nvSpPr>
          <p:cNvPr id="10" name="Title 1">
            <a:extLst>
              <a:ext uri="{FF2B5EF4-FFF2-40B4-BE49-F238E27FC236}">
                <a16:creationId xmlns:a16="http://schemas.microsoft.com/office/drawing/2014/main" id="{6EB90ECA-A470-4A46-77BF-7EE5DD83D32F}"/>
              </a:ext>
            </a:extLst>
          </p:cNvPr>
          <p:cNvSpPr txBox="1">
            <a:spLocks/>
          </p:cNvSpPr>
          <p:nvPr/>
        </p:nvSpPr>
        <p:spPr>
          <a:xfrm>
            <a:off x="843547" y="94599"/>
            <a:ext cx="8093976" cy="75708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r>
              <a:rPr lang="en-US" sz="4400" b="1" dirty="0">
                <a:latin typeface="Candara" panose="020E0502030303020204" pitchFamily="34" charset="0"/>
              </a:rPr>
              <a:t>In How it Worships</a:t>
            </a:r>
            <a:endParaRPr lang="en-ZA" sz="4400" dirty="0">
              <a:latin typeface="Candara" panose="020E0502030303020204" pitchFamily="34" charset="0"/>
            </a:endParaRPr>
          </a:p>
        </p:txBody>
      </p:sp>
      <p:sp>
        <p:nvSpPr>
          <p:cNvPr id="13" name="Content Placeholder 2">
            <a:extLst>
              <a:ext uri="{FF2B5EF4-FFF2-40B4-BE49-F238E27FC236}">
                <a16:creationId xmlns:a16="http://schemas.microsoft.com/office/drawing/2014/main" id="{F884F98A-085D-7CFC-5B8A-F139F65EE01B}"/>
              </a:ext>
            </a:extLst>
          </p:cNvPr>
          <p:cNvSpPr txBox="1">
            <a:spLocks/>
          </p:cNvSpPr>
          <p:nvPr/>
        </p:nvSpPr>
        <p:spPr>
          <a:xfrm>
            <a:off x="922203" y="930339"/>
            <a:ext cx="8093976" cy="416277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600"/>
              </a:lnSpc>
              <a:buNone/>
            </a:pPr>
            <a:r>
              <a:rPr lang="en-US" sz="3200" b="1" dirty="0">
                <a:latin typeface="Candara" panose="020E0502030303020204" pitchFamily="34" charset="0"/>
              </a:rPr>
              <a:t>Its worship must…</a:t>
            </a:r>
          </a:p>
          <a:p>
            <a:pPr marL="365760" indent="-274320">
              <a:buFont typeface="Wingdings" panose="05000000000000000000" pitchFamily="2" charset="2"/>
              <a:buChar char="§"/>
            </a:pPr>
            <a:r>
              <a:rPr lang="en-US" sz="2800" dirty="0">
                <a:latin typeface="Candara" panose="020E0502030303020204" pitchFamily="34" charset="0"/>
              </a:rPr>
              <a:t>Be to God</a:t>
            </a:r>
            <a:r>
              <a:rPr lang="en-US" sz="2800" i="1" dirty="0">
                <a:latin typeface="Candara" panose="020E0502030303020204" pitchFamily="34" charset="0"/>
              </a:rPr>
              <a:t> </a:t>
            </a:r>
            <a:r>
              <a:rPr lang="en-US" sz="2800" b="1" i="1" dirty="0">
                <a:latin typeface="Candara" panose="020E0502030303020204" pitchFamily="34" charset="0"/>
              </a:rPr>
              <a:t>“in spirit and in truth</a:t>
            </a:r>
            <a:r>
              <a:rPr lang="en-US" sz="2800" i="1" dirty="0">
                <a:latin typeface="Candara" panose="020E0502030303020204" pitchFamily="34" charset="0"/>
              </a:rPr>
              <a:t>” – John 4:24</a:t>
            </a:r>
          </a:p>
          <a:p>
            <a:pPr marL="365760" indent="-274320">
              <a:buFont typeface="Wingdings" panose="05000000000000000000" pitchFamily="2" charset="2"/>
              <a:buChar char="§"/>
            </a:pPr>
            <a:r>
              <a:rPr lang="en-US" sz="2800" dirty="0">
                <a:latin typeface="Candara" panose="020E0502030303020204" pitchFamily="34" charset="0"/>
              </a:rPr>
              <a:t>Follow the Divine pattern of New Testament worship – </a:t>
            </a:r>
            <a:r>
              <a:rPr lang="en-US" sz="2800" i="1" dirty="0">
                <a:latin typeface="Candara" panose="020E0502030303020204" pitchFamily="34" charset="0"/>
              </a:rPr>
              <a:t>Heb. 8:1-5</a:t>
            </a:r>
          </a:p>
          <a:p>
            <a:pPr marL="548640" lvl="1" indent="-274320">
              <a:spcBef>
                <a:spcPts val="600"/>
              </a:spcBef>
              <a:buFont typeface="Wingdings" panose="05000000000000000000" pitchFamily="2" charset="2"/>
              <a:buChar char="§"/>
              <a:defRPr/>
            </a:pPr>
            <a:r>
              <a:rPr lang="en-US" altLang="en-US" sz="2600" b="1" dirty="0">
                <a:latin typeface="Candara" panose="020E0502030303020204" pitchFamily="34" charset="0"/>
              </a:rPr>
              <a:t>Breaking Bread  </a:t>
            </a:r>
            <a:r>
              <a:rPr lang="en-US" altLang="en-US" sz="2600" i="1" dirty="0">
                <a:latin typeface="Candara" panose="020E0502030303020204" pitchFamily="34" charset="0"/>
              </a:rPr>
              <a:t>– 1 Cor. 10:16; 11:23-29; Acts 20:7</a:t>
            </a:r>
          </a:p>
          <a:p>
            <a:pPr marL="548640" lvl="1" indent="-274320">
              <a:spcBef>
                <a:spcPts val="600"/>
              </a:spcBef>
              <a:buFont typeface="Wingdings" panose="05000000000000000000" pitchFamily="2" charset="2"/>
              <a:buChar char="§"/>
              <a:defRPr/>
            </a:pPr>
            <a:r>
              <a:rPr lang="en-US" altLang="en-US" sz="2600" b="1" dirty="0">
                <a:latin typeface="Candara" panose="020E0502030303020204" pitchFamily="34" charset="0"/>
              </a:rPr>
              <a:t>Taking a collection</a:t>
            </a:r>
            <a:r>
              <a:rPr lang="en-US" altLang="en-US" sz="2600" dirty="0">
                <a:solidFill>
                  <a:schemeClr val="folHlink"/>
                </a:solidFill>
                <a:latin typeface="Candara" panose="020E0502030303020204" pitchFamily="34" charset="0"/>
              </a:rPr>
              <a:t> </a:t>
            </a:r>
            <a:r>
              <a:rPr lang="en-US" altLang="en-US" sz="2600" dirty="0">
                <a:latin typeface="Candara" panose="020E0502030303020204" pitchFamily="34" charset="0"/>
              </a:rPr>
              <a:t>– </a:t>
            </a:r>
            <a:r>
              <a:rPr lang="en-US" altLang="en-US" sz="2600" i="1" dirty="0">
                <a:latin typeface="Candara" panose="020E0502030303020204" pitchFamily="34" charset="0"/>
              </a:rPr>
              <a:t>1 Cor. 16:1-2; 2 Cor. 9:7</a:t>
            </a:r>
            <a:endParaRPr lang="en-US" altLang="en-US" sz="2600" b="1" dirty="0">
              <a:solidFill>
                <a:schemeClr val="tx1"/>
              </a:solidFill>
              <a:latin typeface="Candara" panose="020E0502030303020204" pitchFamily="34" charset="0"/>
            </a:endParaRPr>
          </a:p>
          <a:p>
            <a:pPr marL="548640" lvl="1" indent="-274320">
              <a:spcBef>
                <a:spcPts val="600"/>
              </a:spcBef>
              <a:buFont typeface="Wingdings" panose="05000000000000000000" pitchFamily="2" charset="2"/>
              <a:buChar char="§"/>
              <a:defRPr/>
            </a:pPr>
            <a:r>
              <a:rPr lang="en-US" altLang="en-US" sz="2600" b="1" dirty="0">
                <a:solidFill>
                  <a:schemeClr val="tx1"/>
                </a:solidFill>
                <a:latin typeface="Candara" panose="020E0502030303020204" pitchFamily="34" charset="0"/>
              </a:rPr>
              <a:t>Singing</a:t>
            </a:r>
            <a:r>
              <a:rPr lang="en-US" altLang="en-US" sz="2600" dirty="0">
                <a:latin typeface="Candara" panose="020E0502030303020204" pitchFamily="34" charset="0"/>
              </a:rPr>
              <a:t> – </a:t>
            </a:r>
            <a:r>
              <a:rPr lang="en-US" altLang="en-US" sz="2600" i="1" dirty="0">
                <a:latin typeface="Candara" panose="020E0502030303020204" pitchFamily="34" charset="0"/>
              </a:rPr>
              <a:t>Eph. 5:19; Col. 3:16; Heb. 2:12</a:t>
            </a:r>
          </a:p>
          <a:p>
            <a:pPr marL="548640" lvl="1" indent="-274320">
              <a:spcBef>
                <a:spcPts val="600"/>
              </a:spcBef>
              <a:buFont typeface="Wingdings" panose="05000000000000000000" pitchFamily="2" charset="2"/>
              <a:buChar char="§"/>
              <a:defRPr/>
            </a:pPr>
            <a:r>
              <a:rPr lang="en-US" altLang="en-US" sz="2600" b="1" dirty="0">
                <a:solidFill>
                  <a:schemeClr val="tx1"/>
                </a:solidFill>
                <a:latin typeface="Candara" panose="020E0502030303020204" pitchFamily="34" charset="0"/>
              </a:rPr>
              <a:t>Prayer</a:t>
            </a:r>
            <a:r>
              <a:rPr lang="en-US" altLang="en-US" sz="2600" dirty="0">
                <a:solidFill>
                  <a:schemeClr val="folHlink"/>
                </a:solidFill>
                <a:latin typeface="Candara" panose="020E0502030303020204" pitchFamily="34" charset="0"/>
              </a:rPr>
              <a:t> </a:t>
            </a:r>
            <a:r>
              <a:rPr lang="en-US" altLang="en-US" sz="2600" dirty="0">
                <a:latin typeface="Candara" panose="020E0502030303020204" pitchFamily="34" charset="0"/>
              </a:rPr>
              <a:t>– </a:t>
            </a:r>
            <a:r>
              <a:rPr lang="en-US" altLang="en-US" sz="2600" i="1" dirty="0">
                <a:latin typeface="Candara" panose="020E0502030303020204" pitchFamily="34" charset="0"/>
              </a:rPr>
              <a:t>Acts 2:42; 1 Thess. 5:17, 25</a:t>
            </a:r>
          </a:p>
          <a:p>
            <a:pPr marL="548640" lvl="1" indent="-274320">
              <a:spcBef>
                <a:spcPts val="600"/>
              </a:spcBef>
              <a:buFont typeface="Wingdings" panose="05000000000000000000" pitchFamily="2" charset="2"/>
              <a:buChar char="§"/>
              <a:defRPr/>
            </a:pPr>
            <a:r>
              <a:rPr lang="en-US" altLang="en-US" sz="2600" b="1" dirty="0">
                <a:solidFill>
                  <a:schemeClr val="tx1"/>
                </a:solidFill>
                <a:latin typeface="Candara" panose="020E0502030303020204" pitchFamily="34" charset="0"/>
              </a:rPr>
              <a:t>Teaching</a:t>
            </a:r>
            <a:r>
              <a:rPr lang="en-US" altLang="en-US" sz="2600" dirty="0">
                <a:latin typeface="Candara" panose="020E0502030303020204" pitchFamily="34" charset="0"/>
              </a:rPr>
              <a:t> </a:t>
            </a:r>
            <a:r>
              <a:rPr lang="en-US" altLang="en-US" sz="2600" b="1" dirty="0">
                <a:latin typeface="Candara" panose="020E0502030303020204" pitchFamily="34" charset="0"/>
              </a:rPr>
              <a:t>/ Preaching</a:t>
            </a:r>
            <a:r>
              <a:rPr lang="en-US" altLang="en-US" sz="2600" dirty="0">
                <a:latin typeface="Candara" panose="020E0502030303020204" pitchFamily="34" charset="0"/>
              </a:rPr>
              <a:t> – </a:t>
            </a:r>
            <a:r>
              <a:rPr lang="en-US" altLang="en-US" sz="2600" i="1" dirty="0">
                <a:latin typeface="Candara" panose="020E0502030303020204" pitchFamily="34" charset="0"/>
              </a:rPr>
              <a:t>Acts 2:42; 20:7; 2 Tim. 1:13; 2:1-2</a:t>
            </a:r>
          </a:p>
          <a:p>
            <a:pPr marL="365760" indent="-274320">
              <a:buFont typeface="Wingdings" panose="05000000000000000000" pitchFamily="2" charset="2"/>
              <a:buChar char="§"/>
            </a:pPr>
            <a:endParaRPr lang="en-US" sz="2500" dirty="0">
              <a:latin typeface="Candara" panose="020E0502030303020204" pitchFamily="34" charset="0"/>
            </a:endParaRPr>
          </a:p>
        </p:txBody>
      </p:sp>
      <p:sp>
        <p:nvSpPr>
          <p:cNvPr id="2" name="TextBox 1">
            <a:extLst>
              <a:ext uri="{FF2B5EF4-FFF2-40B4-BE49-F238E27FC236}">
                <a16:creationId xmlns:a16="http://schemas.microsoft.com/office/drawing/2014/main" id="{16611DFB-8000-C0C6-C674-125AE109AC8A}"/>
              </a:ext>
            </a:extLst>
          </p:cNvPr>
          <p:cNvSpPr txBox="1"/>
          <p:nvPr/>
        </p:nvSpPr>
        <p:spPr>
          <a:xfrm>
            <a:off x="1041401" y="5026289"/>
            <a:ext cx="7679812" cy="1635512"/>
          </a:xfrm>
          <a:prstGeom prst="rect">
            <a:avLst/>
          </a:prstGeom>
          <a:solidFill>
            <a:schemeClr val="accent2">
              <a:lumMod val="60000"/>
              <a:lumOff val="40000"/>
            </a:schemeClr>
          </a:solidFill>
          <a:ln>
            <a:solidFill>
              <a:schemeClr val="tx1"/>
            </a:solidFill>
          </a:ln>
        </p:spPr>
        <p:txBody>
          <a:bodyPr wrap="square" rtlCol="0">
            <a:spAutoFit/>
          </a:bodyPr>
          <a:lstStyle/>
          <a:p>
            <a:pPr>
              <a:lnSpc>
                <a:spcPts val="2400"/>
              </a:lnSpc>
            </a:pPr>
            <a:r>
              <a:rPr lang="en-US" sz="2400" b="1" i="1" dirty="0">
                <a:latin typeface="Candara" panose="020E0502030303020204" pitchFamily="34" charset="0"/>
              </a:rPr>
              <a:t>“Who serve unto the example and shadow of heavenly things, as Moses was admonished of God when he was about to make the tabernacle: for, See, saith he, that thou make all things </a:t>
            </a:r>
            <a:r>
              <a:rPr lang="en-US" sz="2400" b="1" i="1" dirty="0">
                <a:solidFill>
                  <a:srgbClr val="FF0000"/>
                </a:solidFill>
                <a:latin typeface="Candara" panose="020E0502030303020204" pitchFamily="34" charset="0"/>
              </a:rPr>
              <a:t>according to the pattern</a:t>
            </a:r>
            <a:r>
              <a:rPr lang="en-US" sz="2400" b="1" i="1" dirty="0">
                <a:latin typeface="Candara" panose="020E0502030303020204" pitchFamily="34" charset="0"/>
              </a:rPr>
              <a:t> shewed to thee in the mount” </a:t>
            </a:r>
            <a:r>
              <a:rPr lang="en-US" sz="2400" dirty="0">
                <a:latin typeface="Candara" panose="020E0502030303020204" pitchFamily="34" charset="0"/>
              </a:rPr>
              <a:t>– </a:t>
            </a:r>
            <a:r>
              <a:rPr lang="en-US" sz="2400" i="1" dirty="0">
                <a:latin typeface="Candara" panose="020E0502030303020204" pitchFamily="34" charset="0"/>
              </a:rPr>
              <a:t>Hebrews 8:5 KJV</a:t>
            </a:r>
          </a:p>
        </p:txBody>
      </p:sp>
    </p:spTree>
    <p:extLst>
      <p:ext uri="{BB962C8B-B14F-4D97-AF65-F5344CB8AC3E}">
        <p14:creationId xmlns:p14="http://schemas.microsoft.com/office/powerpoint/2010/main" val="4033905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1000"/>
                                        <p:tgtEl>
                                          <p:spTgt spid="13">
                                            <p:txEl>
                                              <p:pRg st="1" end="1"/>
                                            </p:txEl>
                                          </p:spTgt>
                                        </p:tgtEl>
                                      </p:cBhvr>
                                    </p:animEffect>
                                    <p:anim calcmode="lin" valueType="num">
                                      <p:cBhvr>
                                        <p:cTn id="20"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3">
                                            <p:txEl>
                                              <p:pRg st="2" end="2"/>
                                            </p:txEl>
                                          </p:spTgt>
                                        </p:tgtEl>
                                        <p:attrNameLst>
                                          <p:attrName>style.visibility</p:attrName>
                                        </p:attrNameLst>
                                      </p:cBhvr>
                                      <p:to>
                                        <p:strVal val="visible"/>
                                      </p:to>
                                    </p:set>
                                    <p:animEffect transition="in" filter="fade">
                                      <p:cBhvr>
                                        <p:cTn id="26" dur="1000"/>
                                        <p:tgtEl>
                                          <p:spTgt spid="13">
                                            <p:txEl>
                                              <p:pRg st="2" end="2"/>
                                            </p:txEl>
                                          </p:spTgt>
                                        </p:tgtEl>
                                      </p:cBhvr>
                                    </p:animEffect>
                                    <p:anim calcmode="lin" valueType="num">
                                      <p:cBhvr>
                                        <p:cTn id="27"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Effect transition="in" filter="fade">
                                      <p:cBhvr>
                                        <p:cTn id="33" dur="1000"/>
                                        <p:tgtEl>
                                          <p:spTgt spid="13">
                                            <p:txEl>
                                              <p:pRg st="3" end="3"/>
                                            </p:txEl>
                                          </p:spTgt>
                                        </p:tgtEl>
                                      </p:cBhvr>
                                    </p:animEffect>
                                    <p:anim calcmode="lin" valueType="num">
                                      <p:cBhvr>
                                        <p:cTn id="34"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3">
                                            <p:txEl>
                                              <p:pRg st="4" end="4"/>
                                            </p:txEl>
                                          </p:spTgt>
                                        </p:tgtEl>
                                        <p:attrNameLst>
                                          <p:attrName>style.visibility</p:attrName>
                                        </p:attrNameLst>
                                      </p:cBhvr>
                                      <p:to>
                                        <p:strVal val="visible"/>
                                      </p:to>
                                    </p:set>
                                    <p:animEffect transition="in" filter="fade">
                                      <p:cBhvr>
                                        <p:cTn id="40" dur="1000"/>
                                        <p:tgtEl>
                                          <p:spTgt spid="13">
                                            <p:txEl>
                                              <p:pRg st="4" end="4"/>
                                            </p:txEl>
                                          </p:spTgt>
                                        </p:tgtEl>
                                      </p:cBhvr>
                                    </p:animEffect>
                                    <p:anim calcmode="lin" valueType="num">
                                      <p:cBhvr>
                                        <p:cTn id="41"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3">
                                            <p:txEl>
                                              <p:pRg st="5" end="5"/>
                                            </p:txEl>
                                          </p:spTgt>
                                        </p:tgtEl>
                                        <p:attrNameLst>
                                          <p:attrName>style.visibility</p:attrName>
                                        </p:attrNameLst>
                                      </p:cBhvr>
                                      <p:to>
                                        <p:strVal val="visible"/>
                                      </p:to>
                                    </p:set>
                                    <p:animEffect transition="in" filter="fade">
                                      <p:cBhvr>
                                        <p:cTn id="47" dur="1000"/>
                                        <p:tgtEl>
                                          <p:spTgt spid="13">
                                            <p:txEl>
                                              <p:pRg st="5" end="5"/>
                                            </p:txEl>
                                          </p:spTgt>
                                        </p:tgtEl>
                                      </p:cBhvr>
                                    </p:animEffect>
                                    <p:anim calcmode="lin" valueType="num">
                                      <p:cBhvr>
                                        <p:cTn id="48"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3">
                                            <p:txEl>
                                              <p:pRg st="6" end="6"/>
                                            </p:txEl>
                                          </p:spTgt>
                                        </p:tgtEl>
                                        <p:attrNameLst>
                                          <p:attrName>style.visibility</p:attrName>
                                        </p:attrNameLst>
                                      </p:cBhvr>
                                      <p:to>
                                        <p:strVal val="visible"/>
                                      </p:to>
                                    </p:set>
                                    <p:animEffect transition="in" filter="fade">
                                      <p:cBhvr>
                                        <p:cTn id="54" dur="1000"/>
                                        <p:tgtEl>
                                          <p:spTgt spid="13">
                                            <p:txEl>
                                              <p:pRg st="6" end="6"/>
                                            </p:txEl>
                                          </p:spTgt>
                                        </p:tgtEl>
                                      </p:cBhvr>
                                    </p:animEffect>
                                    <p:anim calcmode="lin" valueType="num">
                                      <p:cBhvr>
                                        <p:cTn id="55"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13">
                                            <p:txEl>
                                              <p:pRg st="7" end="7"/>
                                            </p:txEl>
                                          </p:spTgt>
                                        </p:tgtEl>
                                        <p:attrNameLst>
                                          <p:attrName>style.visibility</p:attrName>
                                        </p:attrNameLst>
                                      </p:cBhvr>
                                      <p:to>
                                        <p:strVal val="visible"/>
                                      </p:to>
                                    </p:set>
                                    <p:animEffect transition="in" filter="fade">
                                      <p:cBhvr>
                                        <p:cTn id="61" dur="1000"/>
                                        <p:tgtEl>
                                          <p:spTgt spid="13">
                                            <p:txEl>
                                              <p:pRg st="7" end="7"/>
                                            </p:txEl>
                                          </p:spTgt>
                                        </p:tgtEl>
                                      </p:cBhvr>
                                    </p:animEffect>
                                    <p:anim calcmode="lin" valueType="num">
                                      <p:cBhvr>
                                        <p:cTn id="62"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6" presetClass="entr" presetSubtype="37" fill="hold" grpId="0" nodeType="clickEffect">
                                  <p:stCondLst>
                                    <p:cond delay="0"/>
                                  </p:stCondLst>
                                  <p:childTnLst>
                                    <p:set>
                                      <p:cBhvr>
                                        <p:cTn id="67" dur="1" fill="hold">
                                          <p:stCondLst>
                                            <p:cond delay="0"/>
                                          </p:stCondLst>
                                        </p:cTn>
                                        <p:tgtEl>
                                          <p:spTgt spid="2"/>
                                        </p:tgtEl>
                                        <p:attrNameLst>
                                          <p:attrName>style.visibility</p:attrName>
                                        </p:attrNameLst>
                                      </p:cBhvr>
                                      <p:to>
                                        <p:strVal val="visible"/>
                                      </p:to>
                                    </p:set>
                                    <p:animEffect transition="in" filter="barn(outVertical)">
                                      <p:cBhvr>
                                        <p:cTn id="6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9986D4-5595-8F12-BE05-995DEF402B4E}"/>
              </a:ext>
            </a:extLst>
          </p:cNvPr>
          <p:cNvSpPr/>
          <p:nvPr/>
        </p:nvSpPr>
        <p:spPr>
          <a:xfrm rot="16200000">
            <a:off x="-2591992" y="2664899"/>
            <a:ext cx="5814284" cy="830997"/>
          </a:xfrm>
          <a:prstGeom prst="rect">
            <a:avLst/>
          </a:prstGeom>
          <a:noFill/>
        </p:spPr>
        <p:txBody>
          <a:bodyPr wrap="none" lIns="91440" tIns="45720" rIns="91440" bIns="45720">
            <a:spAutoFit/>
          </a:bodyPr>
          <a:lstStyle/>
          <a:p>
            <a:pPr algn="ctr"/>
            <a:r>
              <a:rPr lang="en-US" sz="4800" b="1" cap="none" spc="0" dirty="0">
                <a:ln w="22225">
                  <a:solidFill>
                    <a:schemeClr val="accent2"/>
                  </a:solidFill>
                  <a:prstDash val="solid"/>
                </a:ln>
                <a:solidFill>
                  <a:schemeClr val="accent2">
                    <a:lumMod val="40000"/>
                    <a:lumOff val="60000"/>
                  </a:schemeClr>
                </a:solidFill>
                <a:effectLst/>
                <a:latin typeface="Candara" panose="020E0502030303020204" pitchFamily="34" charset="0"/>
              </a:rPr>
              <a:t>Its Work Is Restricted</a:t>
            </a:r>
          </a:p>
        </p:txBody>
      </p:sp>
      <p:sp>
        <p:nvSpPr>
          <p:cNvPr id="9" name="Title 1">
            <a:extLst>
              <a:ext uri="{FF2B5EF4-FFF2-40B4-BE49-F238E27FC236}">
                <a16:creationId xmlns:a16="http://schemas.microsoft.com/office/drawing/2014/main" id="{DEB39123-A22D-E022-507D-E497A74BB282}"/>
              </a:ext>
            </a:extLst>
          </p:cNvPr>
          <p:cNvSpPr txBox="1">
            <a:spLocks/>
          </p:cNvSpPr>
          <p:nvPr/>
        </p:nvSpPr>
        <p:spPr>
          <a:xfrm>
            <a:off x="863211" y="173255"/>
            <a:ext cx="7858002" cy="908293"/>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endParaRPr lang="en-ZA" sz="4800" dirty="0">
              <a:latin typeface="Candara" panose="020E0502030303020204" pitchFamily="34" charset="0"/>
            </a:endParaRPr>
          </a:p>
        </p:txBody>
      </p:sp>
      <p:sp>
        <p:nvSpPr>
          <p:cNvPr id="10" name="Title 1">
            <a:extLst>
              <a:ext uri="{FF2B5EF4-FFF2-40B4-BE49-F238E27FC236}">
                <a16:creationId xmlns:a16="http://schemas.microsoft.com/office/drawing/2014/main" id="{6EB90ECA-A470-4A46-77BF-7EE5DD83D32F}"/>
              </a:ext>
            </a:extLst>
          </p:cNvPr>
          <p:cNvSpPr txBox="1">
            <a:spLocks/>
          </p:cNvSpPr>
          <p:nvPr/>
        </p:nvSpPr>
        <p:spPr>
          <a:xfrm>
            <a:off x="843547" y="94599"/>
            <a:ext cx="8093976" cy="75708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r>
              <a:rPr lang="en-US" sz="4400" b="1" dirty="0">
                <a:latin typeface="Candara" panose="020E0502030303020204" pitchFamily="34" charset="0"/>
              </a:rPr>
              <a:t>To The Interest of Saints</a:t>
            </a:r>
            <a:endParaRPr lang="en-ZA" sz="4400" dirty="0">
              <a:latin typeface="Candara" panose="020E0502030303020204" pitchFamily="34" charset="0"/>
            </a:endParaRPr>
          </a:p>
        </p:txBody>
      </p:sp>
      <p:sp>
        <p:nvSpPr>
          <p:cNvPr id="13" name="Content Placeholder 2">
            <a:extLst>
              <a:ext uri="{FF2B5EF4-FFF2-40B4-BE49-F238E27FC236}">
                <a16:creationId xmlns:a16="http://schemas.microsoft.com/office/drawing/2014/main" id="{F884F98A-085D-7CFC-5B8A-F139F65EE01B}"/>
              </a:ext>
            </a:extLst>
          </p:cNvPr>
          <p:cNvSpPr txBox="1">
            <a:spLocks/>
          </p:cNvSpPr>
          <p:nvPr/>
        </p:nvSpPr>
        <p:spPr>
          <a:xfrm>
            <a:off x="922203" y="930338"/>
            <a:ext cx="8093976" cy="592766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600"/>
              </a:lnSpc>
              <a:buNone/>
            </a:pPr>
            <a:r>
              <a:rPr lang="en-US" sz="3600" b="1" dirty="0">
                <a:latin typeface="Candara" panose="020E0502030303020204" pitchFamily="34" charset="0"/>
              </a:rPr>
              <a:t>This is accomplished by…</a:t>
            </a:r>
          </a:p>
          <a:p>
            <a:pPr marL="365760" indent="-274320">
              <a:spcBef>
                <a:spcPts val="1200"/>
              </a:spcBef>
              <a:buFont typeface="Wingdings" panose="05000000000000000000" pitchFamily="2" charset="2"/>
              <a:buChar char="§"/>
            </a:pPr>
            <a:r>
              <a:rPr lang="en-US" sz="3200" dirty="0">
                <a:latin typeface="Candara" panose="020E0502030303020204" pitchFamily="34" charset="0"/>
              </a:rPr>
              <a:t>Stirring (provoking) </a:t>
            </a:r>
            <a:r>
              <a:rPr lang="en-US" sz="3200" b="1" i="1" dirty="0">
                <a:latin typeface="Candara" panose="020E0502030303020204" pitchFamily="34" charset="0"/>
              </a:rPr>
              <a:t>saints</a:t>
            </a:r>
            <a:r>
              <a:rPr lang="en-US" sz="3200" dirty="0">
                <a:latin typeface="Candara" panose="020E0502030303020204" pitchFamily="34" charset="0"/>
              </a:rPr>
              <a:t> through assembling, for the approaching day</a:t>
            </a:r>
          </a:p>
          <a:p>
            <a:pPr marL="548640" indent="-274320">
              <a:spcBef>
                <a:spcPts val="0"/>
              </a:spcBef>
              <a:buFont typeface="Wingdings" panose="05000000000000000000" pitchFamily="2" charset="2"/>
              <a:buChar char="§"/>
            </a:pPr>
            <a:r>
              <a:rPr lang="en-US" sz="2800" i="1" dirty="0">
                <a:latin typeface="Candara" panose="020E0502030303020204" pitchFamily="34" charset="0"/>
              </a:rPr>
              <a:t>Heb. 10:21-25</a:t>
            </a:r>
          </a:p>
          <a:p>
            <a:pPr marL="365760" indent="-274320">
              <a:spcBef>
                <a:spcPts val="1200"/>
              </a:spcBef>
              <a:buFont typeface="Wingdings" panose="05000000000000000000" pitchFamily="2" charset="2"/>
              <a:buChar char="§"/>
            </a:pPr>
            <a:r>
              <a:rPr lang="en-US" sz="3200" dirty="0">
                <a:latin typeface="Candara" panose="020E0502030303020204" pitchFamily="34" charset="0"/>
              </a:rPr>
              <a:t>Making more </a:t>
            </a:r>
            <a:r>
              <a:rPr lang="en-US" sz="3200" b="1" i="1" dirty="0">
                <a:latin typeface="Candara" panose="020E0502030303020204" pitchFamily="34" charset="0"/>
              </a:rPr>
              <a:t>saints</a:t>
            </a:r>
          </a:p>
          <a:p>
            <a:pPr marL="548640" lvl="1" indent="-274320">
              <a:spcBef>
                <a:spcPts val="0"/>
              </a:spcBef>
              <a:buFont typeface="Wingdings" panose="05000000000000000000" pitchFamily="2" charset="2"/>
              <a:buChar char="§"/>
            </a:pPr>
            <a:r>
              <a:rPr lang="en-US" sz="2800" i="1" dirty="0">
                <a:latin typeface="Candara" panose="020E0502030303020204" pitchFamily="34" charset="0"/>
              </a:rPr>
              <a:t>Matt. 28:18-20; Phil. 4:15-17; Acts 2:47; 16:5</a:t>
            </a:r>
            <a:endParaRPr lang="en-US" sz="2800" b="1" i="1" dirty="0">
              <a:latin typeface="Candara" panose="020E0502030303020204" pitchFamily="34" charset="0"/>
            </a:endParaRPr>
          </a:p>
          <a:p>
            <a:pPr marL="365760" indent="-274320">
              <a:spcBef>
                <a:spcPts val="1200"/>
              </a:spcBef>
              <a:buFont typeface="Wingdings" panose="05000000000000000000" pitchFamily="2" charset="2"/>
              <a:buChar char="§"/>
            </a:pPr>
            <a:r>
              <a:rPr lang="en-US" sz="3200" dirty="0">
                <a:latin typeface="Candara" panose="020E0502030303020204" pitchFamily="34" charset="0"/>
              </a:rPr>
              <a:t>Edifying </a:t>
            </a:r>
            <a:r>
              <a:rPr lang="en-US" sz="3200" b="1" i="1" dirty="0">
                <a:latin typeface="Candara" panose="020E0502030303020204" pitchFamily="34" charset="0"/>
              </a:rPr>
              <a:t>saints</a:t>
            </a:r>
          </a:p>
          <a:p>
            <a:pPr marL="548640" lvl="1" indent="-274320">
              <a:spcBef>
                <a:spcPts val="0"/>
              </a:spcBef>
              <a:buFont typeface="Wingdings" panose="05000000000000000000" pitchFamily="2" charset="2"/>
              <a:buChar char="§"/>
            </a:pPr>
            <a:r>
              <a:rPr lang="en-US" sz="2800" i="1" dirty="0">
                <a:latin typeface="Candara" panose="020E0502030303020204" pitchFamily="34" charset="0"/>
              </a:rPr>
              <a:t>Eph. 4:16; 1 Cor. 14:26</a:t>
            </a:r>
          </a:p>
          <a:p>
            <a:pPr marL="365760" indent="-274320">
              <a:spcBef>
                <a:spcPts val="1200"/>
              </a:spcBef>
              <a:buFont typeface="Wingdings" panose="05000000000000000000" pitchFamily="2" charset="2"/>
              <a:buChar char="§"/>
            </a:pPr>
            <a:r>
              <a:rPr lang="en-US" sz="3200" dirty="0">
                <a:latin typeface="Candara" panose="020E0502030303020204" pitchFamily="34" charset="0"/>
              </a:rPr>
              <a:t>Relieving needy </a:t>
            </a:r>
            <a:r>
              <a:rPr lang="en-US" sz="3200" b="1" i="1" dirty="0">
                <a:latin typeface="Candara" panose="020E0502030303020204" pitchFamily="34" charset="0"/>
              </a:rPr>
              <a:t>saints</a:t>
            </a:r>
          </a:p>
          <a:p>
            <a:pPr marL="548640" lvl="1" indent="-274320">
              <a:spcBef>
                <a:spcPts val="0"/>
              </a:spcBef>
              <a:buFont typeface="Wingdings" panose="05000000000000000000" pitchFamily="2" charset="2"/>
              <a:buChar char="§"/>
            </a:pPr>
            <a:r>
              <a:rPr lang="en-US" sz="2800" i="1" dirty="0">
                <a:latin typeface="Candara" panose="020E0502030303020204" pitchFamily="34" charset="0"/>
              </a:rPr>
              <a:t>1 Cor. 16:1-2; Acts 11:29; 2 Cor. 8, 9</a:t>
            </a:r>
          </a:p>
          <a:p>
            <a:pPr marL="365760" indent="-274320">
              <a:lnSpc>
                <a:spcPts val="2800"/>
              </a:lnSpc>
              <a:spcBef>
                <a:spcPts val="1200"/>
              </a:spcBef>
              <a:buFont typeface="Wingdings" panose="05000000000000000000" pitchFamily="2" charset="2"/>
              <a:buChar char="§"/>
            </a:pPr>
            <a:r>
              <a:rPr lang="en-US" sz="3200" dirty="0">
                <a:latin typeface="Candara" panose="020E0502030303020204" pitchFamily="34" charset="0"/>
              </a:rPr>
              <a:t>Warning and disciplining wayward </a:t>
            </a:r>
            <a:r>
              <a:rPr lang="en-US" sz="3200" b="1" i="1" dirty="0">
                <a:latin typeface="Candara" panose="020E0502030303020204" pitchFamily="34" charset="0"/>
              </a:rPr>
              <a:t>saints</a:t>
            </a:r>
          </a:p>
          <a:p>
            <a:pPr marL="54864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1 Cor. 5; Rom. 16:17; 1 Thess. 5:14; 2 Thess. 3:6-15</a:t>
            </a:r>
          </a:p>
          <a:p>
            <a:pPr marL="434340" lvl="1" indent="0">
              <a:buNone/>
            </a:pPr>
            <a:endParaRPr lang="en-US" sz="2500" i="1" dirty="0">
              <a:latin typeface="Candara" panose="020E0502030303020204" pitchFamily="34" charset="0"/>
            </a:endParaRPr>
          </a:p>
        </p:txBody>
      </p:sp>
    </p:spTree>
    <p:extLst>
      <p:ext uri="{BB962C8B-B14F-4D97-AF65-F5344CB8AC3E}">
        <p14:creationId xmlns:p14="http://schemas.microsoft.com/office/powerpoint/2010/main" val="35980731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Effect transition="in" filter="fade">
                                      <p:cBhvr>
                                        <p:cTn id="14" dur="1000"/>
                                        <p:tgtEl>
                                          <p:spTgt spid="13">
                                            <p:txEl>
                                              <p:pRg st="0" end="0"/>
                                            </p:txEl>
                                          </p:spTgt>
                                        </p:tgtEl>
                                      </p:cBhvr>
                                    </p:animEffect>
                                    <p:anim calcmode="lin" valueType="num">
                                      <p:cBhvr>
                                        <p:cTn id="15"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xEl>
                                              <p:pRg st="1" end="1"/>
                                            </p:txEl>
                                          </p:spTgt>
                                        </p:tgtEl>
                                        <p:attrNameLst>
                                          <p:attrName>style.visibility</p:attrName>
                                        </p:attrNameLst>
                                      </p:cBhvr>
                                      <p:to>
                                        <p:strVal val="visible"/>
                                      </p:to>
                                    </p:set>
                                    <p:animEffect transition="in" filter="fade">
                                      <p:cBhvr>
                                        <p:cTn id="21" dur="1000"/>
                                        <p:tgtEl>
                                          <p:spTgt spid="13">
                                            <p:txEl>
                                              <p:pRg st="1" end="1"/>
                                            </p:txEl>
                                          </p:spTgt>
                                        </p:tgtEl>
                                      </p:cBhvr>
                                    </p:animEffect>
                                    <p:anim calcmode="lin" valueType="num">
                                      <p:cBhvr>
                                        <p:cTn id="22"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3">
                                            <p:txEl>
                                              <p:pRg st="2" end="2"/>
                                            </p:txEl>
                                          </p:spTgt>
                                        </p:tgtEl>
                                        <p:attrNameLst>
                                          <p:attrName>style.visibility</p:attrName>
                                        </p:attrNameLst>
                                      </p:cBhvr>
                                      <p:to>
                                        <p:strVal val="visible"/>
                                      </p:to>
                                    </p:set>
                                    <p:animEffect transition="in" filter="fade">
                                      <p:cBhvr>
                                        <p:cTn id="26" dur="1000"/>
                                        <p:tgtEl>
                                          <p:spTgt spid="13">
                                            <p:txEl>
                                              <p:pRg st="2" end="2"/>
                                            </p:txEl>
                                          </p:spTgt>
                                        </p:tgtEl>
                                      </p:cBhvr>
                                    </p:animEffect>
                                    <p:anim calcmode="lin" valueType="num">
                                      <p:cBhvr>
                                        <p:cTn id="27"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Effect transition="in" filter="fade">
                                      <p:cBhvr>
                                        <p:cTn id="33" dur="1000"/>
                                        <p:tgtEl>
                                          <p:spTgt spid="13">
                                            <p:txEl>
                                              <p:pRg st="3" end="3"/>
                                            </p:txEl>
                                          </p:spTgt>
                                        </p:tgtEl>
                                      </p:cBhvr>
                                    </p:animEffect>
                                    <p:anim calcmode="lin" valueType="num">
                                      <p:cBhvr>
                                        <p:cTn id="34"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3">
                                            <p:txEl>
                                              <p:pRg st="4" end="4"/>
                                            </p:txEl>
                                          </p:spTgt>
                                        </p:tgtEl>
                                        <p:attrNameLst>
                                          <p:attrName>style.visibility</p:attrName>
                                        </p:attrNameLst>
                                      </p:cBhvr>
                                      <p:to>
                                        <p:strVal val="visible"/>
                                      </p:to>
                                    </p:set>
                                    <p:animEffect transition="in" filter="fade">
                                      <p:cBhvr>
                                        <p:cTn id="38" dur="1000"/>
                                        <p:tgtEl>
                                          <p:spTgt spid="13">
                                            <p:txEl>
                                              <p:pRg st="4" end="4"/>
                                            </p:txEl>
                                          </p:spTgt>
                                        </p:tgtEl>
                                      </p:cBhvr>
                                    </p:animEffect>
                                    <p:anim calcmode="lin" valueType="num">
                                      <p:cBhvr>
                                        <p:cTn id="39"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3">
                                            <p:txEl>
                                              <p:pRg st="5" end="5"/>
                                            </p:txEl>
                                          </p:spTgt>
                                        </p:tgtEl>
                                        <p:attrNameLst>
                                          <p:attrName>style.visibility</p:attrName>
                                        </p:attrNameLst>
                                      </p:cBhvr>
                                      <p:to>
                                        <p:strVal val="visible"/>
                                      </p:to>
                                    </p:set>
                                    <p:animEffect transition="in" filter="fade">
                                      <p:cBhvr>
                                        <p:cTn id="45" dur="1000"/>
                                        <p:tgtEl>
                                          <p:spTgt spid="13">
                                            <p:txEl>
                                              <p:pRg st="5" end="5"/>
                                            </p:txEl>
                                          </p:spTgt>
                                        </p:tgtEl>
                                      </p:cBhvr>
                                    </p:animEffect>
                                    <p:anim calcmode="lin" valueType="num">
                                      <p:cBhvr>
                                        <p:cTn id="46"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3">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3">
                                            <p:txEl>
                                              <p:pRg st="6" end="6"/>
                                            </p:txEl>
                                          </p:spTgt>
                                        </p:tgtEl>
                                        <p:attrNameLst>
                                          <p:attrName>style.visibility</p:attrName>
                                        </p:attrNameLst>
                                      </p:cBhvr>
                                      <p:to>
                                        <p:strVal val="visible"/>
                                      </p:to>
                                    </p:set>
                                    <p:animEffect transition="in" filter="fade">
                                      <p:cBhvr>
                                        <p:cTn id="50" dur="1000"/>
                                        <p:tgtEl>
                                          <p:spTgt spid="13">
                                            <p:txEl>
                                              <p:pRg st="6" end="6"/>
                                            </p:txEl>
                                          </p:spTgt>
                                        </p:tgtEl>
                                      </p:cBhvr>
                                    </p:animEffect>
                                    <p:anim calcmode="lin" valueType="num">
                                      <p:cBhvr>
                                        <p:cTn id="51"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13">
                                            <p:txEl>
                                              <p:pRg st="7" end="7"/>
                                            </p:txEl>
                                          </p:spTgt>
                                        </p:tgtEl>
                                        <p:attrNameLst>
                                          <p:attrName>style.visibility</p:attrName>
                                        </p:attrNameLst>
                                      </p:cBhvr>
                                      <p:to>
                                        <p:strVal val="visible"/>
                                      </p:to>
                                    </p:set>
                                    <p:animEffect transition="in" filter="fade">
                                      <p:cBhvr>
                                        <p:cTn id="57" dur="1000"/>
                                        <p:tgtEl>
                                          <p:spTgt spid="13">
                                            <p:txEl>
                                              <p:pRg st="7" end="7"/>
                                            </p:txEl>
                                          </p:spTgt>
                                        </p:tgtEl>
                                      </p:cBhvr>
                                    </p:animEffect>
                                    <p:anim calcmode="lin" valueType="num">
                                      <p:cBhvr>
                                        <p:cTn id="58"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13">
                                            <p:txEl>
                                              <p:pRg st="7" end="7"/>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3">
                                            <p:txEl>
                                              <p:pRg st="8" end="8"/>
                                            </p:txEl>
                                          </p:spTgt>
                                        </p:tgtEl>
                                        <p:attrNameLst>
                                          <p:attrName>style.visibility</p:attrName>
                                        </p:attrNameLst>
                                      </p:cBhvr>
                                      <p:to>
                                        <p:strVal val="visible"/>
                                      </p:to>
                                    </p:set>
                                    <p:animEffect transition="in" filter="fade">
                                      <p:cBhvr>
                                        <p:cTn id="62" dur="1000"/>
                                        <p:tgtEl>
                                          <p:spTgt spid="13">
                                            <p:txEl>
                                              <p:pRg st="8" end="8"/>
                                            </p:txEl>
                                          </p:spTgt>
                                        </p:tgtEl>
                                      </p:cBhvr>
                                    </p:animEffect>
                                    <p:anim calcmode="lin" valueType="num">
                                      <p:cBhvr>
                                        <p:cTn id="63" dur="10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1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13">
                                            <p:txEl>
                                              <p:pRg st="9" end="9"/>
                                            </p:txEl>
                                          </p:spTgt>
                                        </p:tgtEl>
                                        <p:attrNameLst>
                                          <p:attrName>style.visibility</p:attrName>
                                        </p:attrNameLst>
                                      </p:cBhvr>
                                      <p:to>
                                        <p:strVal val="visible"/>
                                      </p:to>
                                    </p:set>
                                    <p:animEffect transition="in" filter="fade">
                                      <p:cBhvr>
                                        <p:cTn id="69" dur="1000"/>
                                        <p:tgtEl>
                                          <p:spTgt spid="13">
                                            <p:txEl>
                                              <p:pRg st="9" end="9"/>
                                            </p:txEl>
                                          </p:spTgt>
                                        </p:tgtEl>
                                      </p:cBhvr>
                                    </p:animEffect>
                                    <p:anim calcmode="lin" valueType="num">
                                      <p:cBhvr>
                                        <p:cTn id="70" dur="1000" fill="hold"/>
                                        <p:tgtEl>
                                          <p:spTgt spid="13">
                                            <p:txEl>
                                              <p:pRg st="9" end="9"/>
                                            </p:txEl>
                                          </p:spTgt>
                                        </p:tgtEl>
                                        <p:attrNameLst>
                                          <p:attrName>ppt_x</p:attrName>
                                        </p:attrNameLst>
                                      </p:cBhvr>
                                      <p:tavLst>
                                        <p:tav tm="0">
                                          <p:val>
                                            <p:strVal val="#ppt_x"/>
                                          </p:val>
                                        </p:tav>
                                        <p:tav tm="100000">
                                          <p:val>
                                            <p:strVal val="#ppt_x"/>
                                          </p:val>
                                        </p:tav>
                                      </p:tavLst>
                                    </p:anim>
                                    <p:anim calcmode="lin" valueType="num">
                                      <p:cBhvr>
                                        <p:cTn id="71" dur="1000" fill="hold"/>
                                        <p:tgtEl>
                                          <p:spTgt spid="13">
                                            <p:txEl>
                                              <p:pRg st="9" end="9"/>
                                            </p:txEl>
                                          </p:spTgt>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13">
                                            <p:txEl>
                                              <p:pRg st="10" end="10"/>
                                            </p:txEl>
                                          </p:spTgt>
                                        </p:tgtEl>
                                        <p:attrNameLst>
                                          <p:attrName>style.visibility</p:attrName>
                                        </p:attrNameLst>
                                      </p:cBhvr>
                                      <p:to>
                                        <p:strVal val="visible"/>
                                      </p:to>
                                    </p:set>
                                    <p:animEffect transition="in" filter="fade">
                                      <p:cBhvr>
                                        <p:cTn id="74" dur="1000"/>
                                        <p:tgtEl>
                                          <p:spTgt spid="13">
                                            <p:txEl>
                                              <p:pRg st="10" end="10"/>
                                            </p:txEl>
                                          </p:spTgt>
                                        </p:tgtEl>
                                      </p:cBhvr>
                                    </p:animEffect>
                                    <p:anim calcmode="lin" valueType="num">
                                      <p:cBhvr>
                                        <p:cTn id="75" dur="1000" fill="hold"/>
                                        <p:tgtEl>
                                          <p:spTgt spid="13">
                                            <p:txEl>
                                              <p:pRg st="10" end="10"/>
                                            </p:txEl>
                                          </p:spTgt>
                                        </p:tgtEl>
                                        <p:attrNameLst>
                                          <p:attrName>ppt_x</p:attrName>
                                        </p:attrNameLst>
                                      </p:cBhvr>
                                      <p:tavLst>
                                        <p:tav tm="0">
                                          <p:val>
                                            <p:strVal val="#ppt_x"/>
                                          </p:val>
                                        </p:tav>
                                        <p:tav tm="100000">
                                          <p:val>
                                            <p:strVal val="#ppt_x"/>
                                          </p:val>
                                        </p:tav>
                                      </p:tavLst>
                                    </p:anim>
                                    <p:anim calcmode="lin" valueType="num">
                                      <p:cBhvr>
                                        <p:cTn id="76" dur="1000" fill="hold"/>
                                        <p:tgtEl>
                                          <p:spTgt spid="1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9986D4-5595-8F12-BE05-995DEF402B4E}"/>
              </a:ext>
            </a:extLst>
          </p:cNvPr>
          <p:cNvSpPr/>
          <p:nvPr/>
        </p:nvSpPr>
        <p:spPr>
          <a:xfrm rot="16200000">
            <a:off x="-2591992" y="2664899"/>
            <a:ext cx="5814284" cy="830997"/>
          </a:xfrm>
          <a:prstGeom prst="rect">
            <a:avLst/>
          </a:prstGeom>
          <a:noFill/>
        </p:spPr>
        <p:txBody>
          <a:bodyPr wrap="none" lIns="91440" tIns="45720" rIns="91440" bIns="45720">
            <a:spAutoFit/>
          </a:bodyPr>
          <a:lstStyle/>
          <a:p>
            <a:pPr algn="ctr"/>
            <a:r>
              <a:rPr lang="en-US" sz="4800" b="1" cap="none" spc="0" dirty="0">
                <a:ln w="22225">
                  <a:solidFill>
                    <a:schemeClr val="accent2"/>
                  </a:solidFill>
                  <a:prstDash val="solid"/>
                </a:ln>
                <a:solidFill>
                  <a:schemeClr val="accent2">
                    <a:lumMod val="40000"/>
                    <a:lumOff val="60000"/>
                  </a:schemeClr>
                </a:solidFill>
                <a:effectLst/>
                <a:latin typeface="Candara" panose="020E0502030303020204" pitchFamily="34" charset="0"/>
              </a:rPr>
              <a:t>Its Work Is Restricted</a:t>
            </a:r>
          </a:p>
        </p:txBody>
      </p:sp>
      <p:sp>
        <p:nvSpPr>
          <p:cNvPr id="9" name="Title 1">
            <a:extLst>
              <a:ext uri="{FF2B5EF4-FFF2-40B4-BE49-F238E27FC236}">
                <a16:creationId xmlns:a16="http://schemas.microsoft.com/office/drawing/2014/main" id="{DEB39123-A22D-E022-507D-E497A74BB282}"/>
              </a:ext>
            </a:extLst>
          </p:cNvPr>
          <p:cNvSpPr txBox="1">
            <a:spLocks/>
          </p:cNvSpPr>
          <p:nvPr/>
        </p:nvSpPr>
        <p:spPr>
          <a:xfrm>
            <a:off x="863211" y="173255"/>
            <a:ext cx="7858002" cy="908293"/>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endParaRPr lang="en-ZA" sz="4800" dirty="0">
              <a:latin typeface="Candara" panose="020E0502030303020204" pitchFamily="34" charset="0"/>
            </a:endParaRPr>
          </a:p>
        </p:txBody>
      </p:sp>
      <p:sp>
        <p:nvSpPr>
          <p:cNvPr id="10" name="Title 1">
            <a:extLst>
              <a:ext uri="{FF2B5EF4-FFF2-40B4-BE49-F238E27FC236}">
                <a16:creationId xmlns:a16="http://schemas.microsoft.com/office/drawing/2014/main" id="{6EB90ECA-A470-4A46-77BF-7EE5DD83D32F}"/>
              </a:ext>
            </a:extLst>
          </p:cNvPr>
          <p:cNvSpPr txBox="1">
            <a:spLocks/>
          </p:cNvSpPr>
          <p:nvPr/>
        </p:nvSpPr>
        <p:spPr>
          <a:xfrm>
            <a:off x="843547" y="94599"/>
            <a:ext cx="8093976" cy="757084"/>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700" kern="1200">
                <a:solidFill>
                  <a:schemeClr val="tx1"/>
                </a:solidFill>
                <a:latin typeface="+mj-lt"/>
                <a:ea typeface="+mj-ea"/>
                <a:cs typeface="+mj-cs"/>
              </a:defRPr>
            </a:lvl1pPr>
          </a:lstStyle>
          <a:p>
            <a:r>
              <a:rPr lang="en-US" sz="4400" b="1" dirty="0">
                <a:latin typeface="Candara" panose="020E0502030303020204" pitchFamily="34" charset="0"/>
              </a:rPr>
              <a:t>To The Teaching of Scripture</a:t>
            </a:r>
            <a:endParaRPr lang="en-ZA" sz="4400" dirty="0">
              <a:latin typeface="Candara" panose="020E0502030303020204" pitchFamily="34" charset="0"/>
            </a:endParaRPr>
          </a:p>
        </p:txBody>
      </p:sp>
      <p:sp>
        <p:nvSpPr>
          <p:cNvPr id="13" name="Content Placeholder 2">
            <a:extLst>
              <a:ext uri="{FF2B5EF4-FFF2-40B4-BE49-F238E27FC236}">
                <a16:creationId xmlns:a16="http://schemas.microsoft.com/office/drawing/2014/main" id="{F884F98A-085D-7CFC-5B8A-F139F65EE01B}"/>
              </a:ext>
            </a:extLst>
          </p:cNvPr>
          <p:cNvSpPr txBox="1">
            <a:spLocks/>
          </p:cNvSpPr>
          <p:nvPr/>
        </p:nvSpPr>
        <p:spPr>
          <a:xfrm>
            <a:off x="922202" y="930339"/>
            <a:ext cx="8221797" cy="5833062"/>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spcBef>
                <a:spcPts val="1200"/>
              </a:spcBef>
              <a:buNone/>
            </a:pPr>
            <a:r>
              <a:rPr lang="en-US" sz="3200" b="1" dirty="0">
                <a:latin typeface="Candara" panose="020E0502030303020204" pitchFamily="34" charset="0"/>
              </a:rPr>
              <a:t>Its Doctrine is restricted to the New Testament of which…</a:t>
            </a:r>
          </a:p>
          <a:p>
            <a:pPr marL="365760" lvl="1" indent="-274320">
              <a:buFont typeface="Wingdings" panose="05000000000000000000" pitchFamily="2" charset="2"/>
              <a:buChar char="§"/>
              <a:defRPr/>
            </a:pPr>
            <a:r>
              <a:rPr lang="en-US" altLang="en-US" sz="2800" dirty="0">
                <a:latin typeface="Candara" panose="020E0502030303020204" pitchFamily="34" charset="0"/>
              </a:rPr>
              <a:t>Christ is the </a:t>
            </a:r>
            <a:r>
              <a:rPr lang="en-US" altLang="en-US" sz="2800" b="1" dirty="0">
                <a:latin typeface="Candara" panose="020E0502030303020204" pitchFamily="34" charset="0"/>
              </a:rPr>
              <a:t>lawgiver</a:t>
            </a:r>
            <a:r>
              <a:rPr lang="en-US" altLang="en-US" sz="2800" dirty="0">
                <a:latin typeface="Candara" panose="020E0502030303020204" pitchFamily="34" charset="0"/>
              </a:rPr>
              <a:t> – </a:t>
            </a:r>
            <a:r>
              <a:rPr lang="en-US" altLang="en-US" sz="2800" i="1" dirty="0">
                <a:latin typeface="Candara" panose="020E0502030303020204" pitchFamily="34" charset="0"/>
              </a:rPr>
              <a:t>Eph. 4:1-7; 5:24</a:t>
            </a:r>
          </a:p>
          <a:p>
            <a:pPr marL="365760" lvl="1" indent="-274320">
              <a:spcBef>
                <a:spcPts val="600"/>
              </a:spcBef>
              <a:buFont typeface="Wingdings" panose="05000000000000000000" pitchFamily="2" charset="2"/>
              <a:buChar char="§"/>
              <a:defRPr/>
            </a:pPr>
            <a:r>
              <a:rPr lang="en-US" altLang="en-US" sz="2800" dirty="0">
                <a:latin typeface="Candara" panose="020E0502030303020204" pitchFamily="34" charset="0"/>
              </a:rPr>
              <a:t>The Holy Spirit is the </a:t>
            </a:r>
            <a:r>
              <a:rPr lang="en-US" altLang="en-US" sz="2800" b="1" dirty="0">
                <a:latin typeface="Candara" panose="020E0502030303020204" pitchFamily="34" charset="0"/>
              </a:rPr>
              <a:t>revelator</a:t>
            </a:r>
            <a:r>
              <a:rPr lang="en-US" altLang="en-US" sz="2800" dirty="0">
                <a:latin typeface="Candara" panose="020E0502030303020204" pitchFamily="34" charset="0"/>
              </a:rPr>
              <a:t> – </a:t>
            </a:r>
            <a:r>
              <a:rPr lang="en-US" altLang="en-US" sz="2800" i="1" dirty="0">
                <a:latin typeface="Candara" panose="020E0502030303020204" pitchFamily="34" charset="0"/>
              </a:rPr>
              <a:t>1 Cor. 2:13</a:t>
            </a:r>
          </a:p>
          <a:p>
            <a:pPr marL="548640" lvl="2">
              <a:spcBef>
                <a:spcPts val="0"/>
              </a:spcBef>
              <a:buFont typeface="Wingdings" panose="05000000000000000000" pitchFamily="2" charset="2"/>
              <a:buChar char="§"/>
              <a:defRPr/>
            </a:pPr>
            <a:r>
              <a:rPr lang="en-US" altLang="en-US" sz="2800" dirty="0">
                <a:latin typeface="Candara" panose="020E0502030303020204" pitchFamily="34" charset="0"/>
              </a:rPr>
              <a:t> </a:t>
            </a:r>
            <a:r>
              <a:rPr lang="en-US" altLang="en-US" sz="2600" i="1" dirty="0">
                <a:latin typeface="Candara" panose="020E0502030303020204" pitchFamily="34" charset="0"/>
              </a:rPr>
              <a:t>Eph. 3:1-6; Gal. 1:11-12</a:t>
            </a:r>
          </a:p>
          <a:p>
            <a:pPr marL="365760" lvl="2" indent="-274320">
              <a:spcBef>
                <a:spcPts val="600"/>
              </a:spcBef>
              <a:buFont typeface="Wingdings" panose="05000000000000000000" pitchFamily="2" charset="2"/>
              <a:buChar char="§"/>
              <a:defRPr/>
            </a:pPr>
            <a:r>
              <a:rPr lang="en-US" altLang="en-US" sz="2800" dirty="0">
                <a:latin typeface="Candara" panose="020E0502030303020204" pitchFamily="34" charset="0"/>
              </a:rPr>
              <a:t>The apostles teaching is its </a:t>
            </a:r>
            <a:r>
              <a:rPr lang="en-US" altLang="en-US" sz="2800" b="1" dirty="0">
                <a:latin typeface="Candara" panose="020E0502030303020204" pitchFamily="34" charset="0"/>
              </a:rPr>
              <a:t>doctrine</a:t>
            </a:r>
            <a:r>
              <a:rPr lang="en-US" altLang="en-US" sz="2800" dirty="0">
                <a:latin typeface="Candara" panose="020E0502030303020204" pitchFamily="34" charset="0"/>
              </a:rPr>
              <a:t> </a:t>
            </a:r>
            <a:r>
              <a:rPr lang="en-US" altLang="en-US" sz="2800" i="1" dirty="0">
                <a:latin typeface="Candara" panose="020E0502030303020204" pitchFamily="34" charset="0"/>
              </a:rPr>
              <a:t>– Acts 2:42</a:t>
            </a:r>
          </a:p>
          <a:p>
            <a:pPr marL="548640" lvl="2" indent="-274320">
              <a:spcBef>
                <a:spcPts val="0"/>
              </a:spcBef>
              <a:buFont typeface="Wingdings" panose="05000000000000000000" pitchFamily="2" charset="2"/>
              <a:buChar char="§"/>
              <a:defRPr/>
            </a:pPr>
            <a:r>
              <a:rPr lang="en-US" altLang="en-US" sz="2600" i="1" dirty="0">
                <a:latin typeface="Candara" panose="020E0502030303020204" pitchFamily="34" charset="0"/>
              </a:rPr>
              <a:t>Eph. 2:20</a:t>
            </a:r>
            <a:endParaRPr lang="en-US" sz="3200" b="1" dirty="0">
              <a:latin typeface="Candara" panose="020E0502030303020204" pitchFamily="34" charset="0"/>
            </a:endParaRPr>
          </a:p>
          <a:p>
            <a:pPr marL="0" indent="0">
              <a:lnSpc>
                <a:spcPts val="3200"/>
              </a:lnSpc>
              <a:spcBef>
                <a:spcPts val="1200"/>
              </a:spcBef>
              <a:buNone/>
            </a:pPr>
            <a:r>
              <a:rPr lang="en-US" sz="3200" b="1" dirty="0">
                <a:latin typeface="Candara" panose="020E0502030303020204" pitchFamily="34" charset="0"/>
              </a:rPr>
              <a:t>Which can increase growth in numbers, faith, love and knowledge </a:t>
            </a:r>
            <a:r>
              <a:rPr lang="en-US" sz="3200" i="1" dirty="0">
                <a:latin typeface="Candara" panose="020E0502030303020204" pitchFamily="34" charset="0"/>
              </a:rPr>
              <a:t>– Eph. 4:11-16</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It perfects </a:t>
            </a:r>
            <a:r>
              <a:rPr lang="en-US" sz="2800" i="1" dirty="0">
                <a:latin typeface="Candara" panose="020E0502030303020204" pitchFamily="34" charset="0"/>
              </a:rPr>
              <a:t>saints</a:t>
            </a:r>
            <a:r>
              <a:rPr lang="en-US" sz="2800" dirty="0">
                <a:latin typeface="Candara" panose="020E0502030303020204" pitchFamily="34" charset="0"/>
              </a:rPr>
              <a:t> to spiritual adulthood – </a:t>
            </a:r>
            <a:r>
              <a:rPr lang="en-US" sz="2800" i="1" dirty="0">
                <a:latin typeface="Candara" panose="020E0502030303020204" pitchFamily="34" charset="0"/>
              </a:rPr>
              <a:t>vv. 11-13</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It equips </a:t>
            </a:r>
            <a:r>
              <a:rPr lang="en-US" sz="2800" i="1" dirty="0">
                <a:latin typeface="Candara" panose="020E0502030303020204" pitchFamily="34" charset="0"/>
              </a:rPr>
              <a:t>saints</a:t>
            </a:r>
            <a:r>
              <a:rPr lang="en-US" sz="2800" dirty="0">
                <a:latin typeface="Candara" panose="020E0502030303020204" pitchFamily="34" charset="0"/>
              </a:rPr>
              <a:t> to avoid being deceived </a:t>
            </a:r>
            <a:r>
              <a:rPr lang="en-US" sz="2800" i="1" dirty="0">
                <a:latin typeface="Candara" panose="020E0502030303020204" pitchFamily="34" charset="0"/>
              </a:rPr>
              <a:t>– v. 14</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It is the truth </a:t>
            </a:r>
            <a:r>
              <a:rPr lang="en-US" sz="2800" i="1" dirty="0">
                <a:latin typeface="Candara" panose="020E0502030303020204" pitchFamily="34" charset="0"/>
              </a:rPr>
              <a:t>saints</a:t>
            </a:r>
            <a:r>
              <a:rPr lang="en-US" sz="2800" dirty="0">
                <a:latin typeface="Candara" panose="020E0502030303020204" pitchFamily="34" charset="0"/>
              </a:rPr>
              <a:t> are to speak in love – v. 15</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It fully supplies the spiritual needs of </a:t>
            </a:r>
            <a:r>
              <a:rPr lang="en-US" sz="2800" i="1" dirty="0">
                <a:latin typeface="Candara" panose="020E0502030303020204" pitchFamily="34" charset="0"/>
              </a:rPr>
              <a:t>saints</a:t>
            </a:r>
            <a:r>
              <a:rPr lang="en-US" sz="2800" dirty="0">
                <a:latin typeface="Candara" panose="020E0502030303020204" pitchFamily="34" charset="0"/>
              </a:rPr>
              <a:t> – v. 15</a:t>
            </a:r>
          </a:p>
          <a:p>
            <a:pPr marL="365760" indent="-274320">
              <a:lnSpc>
                <a:spcPts val="3200"/>
              </a:lnSpc>
              <a:spcBef>
                <a:spcPts val="1200"/>
              </a:spcBef>
              <a:buNone/>
            </a:pPr>
            <a:endParaRPr lang="en-US" sz="2800" i="1" dirty="0">
              <a:latin typeface="Candara" panose="020E0502030303020204" pitchFamily="34" charset="0"/>
            </a:endParaRPr>
          </a:p>
          <a:p>
            <a:pPr marL="708660" lvl="1" indent="-274320">
              <a:buFont typeface="Wingdings" panose="05000000000000000000" pitchFamily="2" charset="2"/>
              <a:buChar char="§"/>
            </a:pPr>
            <a:endParaRPr lang="en-US" sz="2500" i="1" dirty="0">
              <a:latin typeface="Candara" panose="020E0502030303020204" pitchFamily="34" charset="0"/>
            </a:endParaRPr>
          </a:p>
        </p:txBody>
      </p:sp>
    </p:spTree>
    <p:extLst>
      <p:ext uri="{BB962C8B-B14F-4D97-AF65-F5344CB8AC3E}">
        <p14:creationId xmlns:p14="http://schemas.microsoft.com/office/powerpoint/2010/main" val="5689168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Effect transition="in" filter="fade">
                                      <p:cBhvr>
                                        <p:cTn id="14" dur="1000"/>
                                        <p:tgtEl>
                                          <p:spTgt spid="13">
                                            <p:txEl>
                                              <p:pRg st="0" end="0"/>
                                            </p:txEl>
                                          </p:spTgt>
                                        </p:tgtEl>
                                      </p:cBhvr>
                                    </p:animEffect>
                                    <p:anim calcmode="lin" valueType="num">
                                      <p:cBhvr>
                                        <p:cTn id="15"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xEl>
                                              <p:pRg st="1" end="1"/>
                                            </p:txEl>
                                          </p:spTgt>
                                        </p:tgtEl>
                                        <p:attrNameLst>
                                          <p:attrName>style.visibility</p:attrName>
                                        </p:attrNameLst>
                                      </p:cBhvr>
                                      <p:to>
                                        <p:strVal val="visible"/>
                                      </p:to>
                                    </p:set>
                                    <p:animEffect transition="in" filter="fade">
                                      <p:cBhvr>
                                        <p:cTn id="21" dur="1000"/>
                                        <p:tgtEl>
                                          <p:spTgt spid="13">
                                            <p:txEl>
                                              <p:pRg st="1" end="1"/>
                                            </p:txEl>
                                          </p:spTgt>
                                        </p:tgtEl>
                                      </p:cBhvr>
                                    </p:animEffect>
                                    <p:anim calcmode="lin" valueType="num">
                                      <p:cBhvr>
                                        <p:cTn id="22"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3">
                                            <p:txEl>
                                              <p:pRg st="2" end="2"/>
                                            </p:txEl>
                                          </p:spTgt>
                                        </p:tgtEl>
                                        <p:attrNameLst>
                                          <p:attrName>style.visibility</p:attrName>
                                        </p:attrNameLst>
                                      </p:cBhvr>
                                      <p:to>
                                        <p:strVal val="visible"/>
                                      </p:to>
                                    </p:set>
                                    <p:animEffect transition="in" filter="fade">
                                      <p:cBhvr>
                                        <p:cTn id="28" dur="1000"/>
                                        <p:tgtEl>
                                          <p:spTgt spid="13">
                                            <p:txEl>
                                              <p:pRg st="2" end="2"/>
                                            </p:txEl>
                                          </p:spTgt>
                                        </p:tgtEl>
                                      </p:cBhvr>
                                    </p:animEffect>
                                    <p:anim calcmode="lin" valueType="num">
                                      <p:cBhvr>
                                        <p:cTn id="29"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Effect transition="in" filter="fade">
                                      <p:cBhvr>
                                        <p:cTn id="33" dur="1000"/>
                                        <p:tgtEl>
                                          <p:spTgt spid="13">
                                            <p:txEl>
                                              <p:pRg st="3" end="3"/>
                                            </p:txEl>
                                          </p:spTgt>
                                        </p:tgtEl>
                                      </p:cBhvr>
                                    </p:animEffect>
                                    <p:anim calcmode="lin" valueType="num">
                                      <p:cBhvr>
                                        <p:cTn id="34"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3">
                                            <p:txEl>
                                              <p:pRg st="4" end="4"/>
                                            </p:txEl>
                                          </p:spTgt>
                                        </p:tgtEl>
                                        <p:attrNameLst>
                                          <p:attrName>style.visibility</p:attrName>
                                        </p:attrNameLst>
                                      </p:cBhvr>
                                      <p:to>
                                        <p:strVal val="visible"/>
                                      </p:to>
                                    </p:set>
                                    <p:animEffect transition="in" filter="fade">
                                      <p:cBhvr>
                                        <p:cTn id="40" dur="1000"/>
                                        <p:tgtEl>
                                          <p:spTgt spid="13">
                                            <p:txEl>
                                              <p:pRg st="4" end="4"/>
                                            </p:txEl>
                                          </p:spTgt>
                                        </p:tgtEl>
                                      </p:cBhvr>
                                    </p:animEffect>
                                    <p:anim calcmode="lin" valueType="num">
                                      <p:cBhvr>
                                        <p:cTn id="41"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13">
                                            <p:txEl>
                                              <p:pRg st="5" end="5"/>
                                            </p:txEl>
                                          </p:spTgt>
                                        </p:tgtEl>
                                        <p:attrNameLst>
                                          <p:attrName>style.visibility</p:attrName>
                                        </p:attrNameLst>
                                      </p:cBhvr>
                                      <p:to>
                                        <p:strVal val="visible"/>
                                      </p:to>
                                    </p:set>
                                    <p:animEffect transition="in" filter="fade">
                                      <p:cBhvr>
                                        <p:cTn id="45" dur="1000"/>
                                        <p:tgtEl>
                                          <p:spTgt spid="13">
                                            <p:txEl>
                                              <p:pRg st="5" end="5"/>
                                            </p:txEl>
                                          </p:spTgt>
                                        </p:tgtEl>
                                      </p:cBhvr>
                                    </p:animEffect>
                                    <p:anim calcmode="lin" valueType="num">
                                      <p:cBhvr>
                                        <p:cTn id="46"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13">
                                            <p:txEl>
                                              <p:pRg st="6" end="6"/>
                                            </p:txEl>
                                          </p:spTgt>
                                        </p:tgtEl>
                                        <p:attrNameLst>
                                          <p:attrName>style.visibility</p:attrName>
                                        </p:attrNameLst>
                                      </p:cBhvr>
                                      <p:to>
                                        <p:strVal val="visible"/>
                                      </p:to>
                                    </p:set>
                                    <p:animEffect transition="in" filter="fade">
                                      <p:cBhvr>
                                        <p:cTn id="52" dur="1000"/>
                                        <p:tgtEl>
                                          <p:spTgt spid="13">
                                            <p:txEl>
                                              <p:pRg st="6" end="6"/>
                                            </p:txEl>
                                          </p:spTgt>
                                        </p:tgtEl>
                                      </p:cBhvr>
                                    </p:animEffect>
                                    <p:anim calcmode="lin" valueType="num">
                                      <p:cBhvr>
                                        <p:cTn id="53"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13">
                                            <p:txEl>
                                              <p:pRg st="7" end="7"/>
                                            </p:txEl>
                                          </p:spTgt>
                                        </p:tgtEl>
                                        <p:attrNameLst>
                                          <p:attrName>style.visibility</p:attrName>
                                        </p:attrNameLst>
                                      </p:cBhvr>
                                      <p:to>
                                        <p:strVal val="visible"/>
                                      </p:to>
                                    </p:set>
                                    <p:animEffect transition="in" filter="fade">
                                      <p:cBhvr>
                                        <p:cTn id="59" dur="1000"/>
                                        <p:tgtEl>
                                          <p:spTgt spid="13">
                                            <p:txEl>
                                              <p:pRg st="7" end="7"/>
                                            </p:txEl>
                                          </p:spTgt>
                                        </p:tgtEl>
                                      </p:cBhvr>
                                    </p:animEffect>
                                    <p:anim calcmode="lin" valueType="num">
                                      <p:cBhvr>
                                        <p:cTn id="60"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13">
                                            <p:txEl>
                                              <p:pRg st="8" end="8"/>
                                            </p:txEl>
                                          </p:spTgt>
                                        </p:tgtEl>
                                        <p:attrNameLst>
                                          <p:attrName>style.visibility</p:attrName>
                                        </p:attrNameLst>
                                      </p:cBhvr>
                                      <p:to>
                                        <p:strVal val="visible"/>
                                      </p:to>
                                    </p:set>
                                    <p:animEffect transition="in" filter="fade">
                                      <p:cBhvr>
                                        <p:cTn id="66" dur="1000"/>
                                        <p:tgtEl>
                                          <p:spTgt spid="13">
                                            <p:txEl>
                                              <p:pRg st="8" end="8"/>
                                            </p:txEl>
                                          </p:spTgt>
                                        </p:tgtEl>
                                      </p:cBhvr>
                                    </p:animEffect>
                                    <p:anim calcmode="lin" valueType="num">
                                      <p:cBhvr>
                                        <p:cTn id="67" dur="10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1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13">
                                            <p:txEl>
                                              <p:pRg st="9" end="9"/>
                                            </p:txEl>
                                          </p:spTgt>
                                        </p:tgtEl>
                                        <p:attrNameLst>
                                          <p:attrName>style.visibility</p:attrName>
                                        </p:attrNameLst>
                                      </p:cBhvr>
                                      <p:to>
                                        <p:strVal val="visible"/>
                                      </p:to>
                                    </p:set>
                                    <p:animEffect transition="in" filter="fade">
                                      <p:cBhvr>
                                        <p:cTn id="73" dur="1000"/>
                                        <p:tgtEl>
                                          <p:spTgt spid="13">
                                            <p:txEl>
                                              <p:pRg st="9" end="9"/>
                                            </p:txEl>
                                          </p:spTgt>
                                        </p:tgtEl>
                                      </p:cBhvr>
                                    </p:animEffect>
                                    <p:anim calcmode="lin" valueType="num">
                                      <p:cBhvr>
                                        <p:cTn id="74" dur="1000" fill="hold"/>
                                        <p:tgtEl>
                                          <p:spTgt spid="13">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1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13">
                                            <p:txEl>
                                              <p:pRg st="10" end="10"/>
                                            </p:txEl>
                                          </p:spTgt>
                                        </p:tgtEl>
                                        <p:attrNameLst>
                                          <p:attrName>style.visibility</p:attrName>
                                        </p:attrNameLst>
                                      </p:cBhvr>
                                      <p:to>
                                        <p:strVal val="visible"/>
                                      </p:to>
                                    </p:set>
                                    <p:animEffect transition="in" filter="fade">
                                      <p:cBhvr>
                                        <p:cTn id="80" dur="1000"/>
                                        <p:tgtEl>
                                          <p:spTgt spid="13">
                                            <p:txEl>
                                              <p:pRg st="10" end="10"/>
                                            </p:txEl>
                                          </p:spTgt>
                                        </p:tgtEl>
                                      </p:cBhvr>
                                    </p:animEffect>
                                    <p:anim calcmode="lin" valueType="num">
                                      <p:cBhvr>
                                        <p:cTn id="81" dur="1000" fill="hold"/>
                                        <p:tgtEl>
                                          <p:spTgt spid="13">
                                            <p:txEl>
                                              <p:pRg st="10" end="10"/>
                                            </p:txEl>
                                          </p:spTgt>
                                        </p:tgtEl>
                                        <p:attrNameLst>
                                          <p:attrName>ppt_x</p:attrName>
                                        </p:attrNameLst>
                                      </p:cBhvr>
                                      <p:tavLst>
                                        <p:tav tm="0">
                                          <p:val>
                                            <p:strVal val="#ppt_x"/>
                                          </p:val>
                                        </p:tav>
                                        <p:tav tm="100000">
                                          <p:val>
                                            <p:strVal val="#ppt_x"/>
                                          </p:val>
                                        </p:tav>
                                      </p:tavLst>
                                    </p:anim>
                                    <p:anim calcmode="lin" valueType="num">
                                      <p:cBhvr>
                                        <p:cTn id="82" dur="1000" fill="hold"/>
                                        <p:tgtEl>
                                          <p:spTgt spid="1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Custom">
  <a:themeElements>
    <a:clrScheme name="Custom 23">
      <a:dk1>
        <a:sysClr val="windowText" lastClr="000000"/>
      </a:dk1>
      <a:lt1>
        <a:sysClr val="window" lastClr="FFFFFF"/>
      </a:lt1>
      <a:dk2>
        <a:srgbClr val="44546A"/>
      </a:dk2>
      <a:lt2>
        <a:srgbClr val="E7E6E6"/>
      </a:lt2>
      <a:accent1>
        <a:srgbClr val="58696B"/>
      </a:accent1>
      <a:accent2>
        <a:srgbClr val="95B8BF"/>
      </a:accent2>
      <a:accent3>
        <a:srgbClr val="BFD4D9"/>
      </a:accent3>
      <a:accent4>
        <a:srgbClr val="5B4839"/>
      </a:accent4>
      <a:accent5>
        <a:srgbClr val="C3A398"/>
      </a:accent5>
      <a:accent6>
        <a:srgbClr val="CA553E"/>
      </a:accent6>
      <a:hlink>
        <a:srgbClr val="0563C1"/>
      </a:hlink>
      <a:folHlink>
        <a:srgbClr val="954F72"/>
      </a:folHlink>
    </a:clrScheme>
    <a:fontScheme name="Custom 30">
      <a:majorFont>
        <a:latin typeface="Tisa Offc Serif Pro"/>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accent5">
              <a:lumMod val="20000"/>
              <a:lumOff val="8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M78544816_Win32_SL_V10" id="{8934A6D9-B969-498F-A646-4B502FD69C4E}" vid="{AA78C1C8-456D-41A9-83FC-BC8B9A8EE3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DB7358-0BCB-4DEB-B717-C1D7CC555F05}">
  <ds:schemaRefs>
    <ds:schemaRef ds:uri="http://schemas.microsoft.com/office/2006/metadata/properties"/>
    <ds:schemaRef ds:uri="http://schemas.microsoft.com/office/infopath/2007/PartnerControls"/>
    <ds:schemaRef ds:uri="http://purl.org/dc/terms/"/>
    <ds:schemaRef ds:uri="http://schemas.microsoft.com/office/2006/documentManagement/types"/>
    <ds:schemaRef ds:uri="230e9df3-be65-4c73-a93b-d1236ebd677e"/>
    <ds:schemaRef ds:uri="http://schemas.openxmlformats.org/package/2006/metadata/core-properties"/>
    <ds:schemaRef ds:uri="http://purl.org/dc/elements/1.1/"/>
    <ds:schemaRef ds:uri="16c05727-aa75-4e4a-9b5f-8a80a1165891"/>
    <ds:schemaRef ds:uri="71af3243-3dd4-4a8d-8c0d-dd76da1f02a5"/>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6DE3707C-8CAB-4302-B7E1-D32E1543E05C}">
  <ds:schemaRefs>
    <ds:schemaRef ds:uri="http://schemas.microsoft.com/sharepoint/v3/contenttype/forms"/>
  </ds:schemaRefs>
</ds:datastoreItem>
</file>

<file path=customXml/itemProps3.xml><?xml version="1.0" encoding="utf-8"?>
<ds:datastoreItem xmlns:ds="http://schemas.openxmlformats.org/officeDocument/2006/customXml" ds:itemID="{B69E9DE5-EFFE-4262-A023-32732F0B66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{7D5009BC-06B7-478C-8E67-532E3DF270B7}tf78544816_win32</Template>
  <TotalTime>694</TotalTime>
  <Words>7180</Words>
  <Application>Microsoft Office PowerPoint</Application>
  <PresentationFormat>On-screen Show (4:3)</PresentationFormat>
  <Paragraphs>243</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arial,sans-serif</vt:lpstr>
      <vt:lpstr>Calibri</vt:lpstr>
      <vt:lpstr>Candara</vt:lpstr>
      <vt:lpstr>Times-Bold</vt:lpstr>
      <vt:lpstr>Tisa Offc Serif Pro</vt:lpstr>
      <vt:lpstr>Univers Light</vt:lpstr>
      <vt:lpstr>Wingdings</vt:lpstr>
      <vt:lpstr>Custom</vt:lpstr>
      <vt:lpstr>The Lord’s Church and Its Work</vt:lpstr>
      <vt:lpstr>Ephesians 4:11-16 (11-13)</vt:lpstr>
      <vt:lpstr>Ephesians 4:11-16 (14-16)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 Of The Church</dc:title>
  <dc:creator>Tommy McClure</dc:creator>
  <cp:lastModifiedBy>Chuck Sibbing</cp:lastModifiedBy>
  <cp:revision>7</cp:revision>
  <dcterms:created xsi:type="dcterms:W3CDTF">2024-05-02T22:52:49Z</dcterms:created>
  <dcterms:modified xsi:type="dcterms:W3CDTF">2024-05-06T17:50:15Z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