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0D9BF6-6C94-45B7-9855-0F1164FD18A7}" v="1129" dt="2024-02-24T22:34:31.858"/>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464" autoAdjust="0"/>
  </p:normalViewPr>
  <p:slideViewPr>
    <p:cSldViewPr snapToGrid="0">
      <p:cViewPr varScale="1">
        <p:scale>
          <a:sx n="63" d="100"/>
          <a:sy n="63" d="100"/>
        </p:scale>
        <p:origin x="2952" y="78"/>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8C349FA-0D1D-4B1E-B499-1BFC9466B7ED}"/>
    <pc:docChg chg="modSld">
      <pc:chgData name="Tommy McClure" userId="5f57beb918c8a44c" providerId="LiveId" clId="{F8C349FA-0D1D-4B1E-B499-1BFC9466B7ED}" dt="2024-01-29T01:03:52.059" v="49" actId="20577"/>
      <pc:docMkLst>
        <pc:docMk/>
      </pc:docMkLst>
      <pc:sldChg chg="modSp">
        <pc:chgData name="Tommy McClure" userId="5f57beb918c8a44c" providerId="LiveId" clId="{F8C349FA-0D1D-4B1E-B499-1BFC9466B7ED}" dt="2024-01-29T01:03:52.059" v="49" actId="20577"/>
        <pc:sldMkLst>
          <pc:docMk/>
          <pc:sldMk cId="1096358168" sldId="270"/>
        </pc:sldMkLst>
        <pc:spChg chg="mod">
          <ac:chgData name="Tommy McClure" userId="5f57beb918c8a44c" providerId="LiveId" clId="{F8C349FA-0D1D-4B1E-B499-1BFC9466B7ED}" dt="2024-01-29T01:03:52.059" v="49" actId="20577"/>
          <ac:spMkLst>
            <pc:docMk/>
            <pc:sldMk cId="1096358168" sldId="270"/>
            <ac:spMk id="2" creationId="{00000000-0000-0000-0000-000000000000}"/>
          </ac:spMkLst>
        </pc:spChg>
      </pc:sldChg>
      <pc:sldChg chg="modSp modAnim">
        <pc:chgData name="Tommy McClure" userId="5f57beb918c8a44c" providerId="LiveId" clId="{F8C349FA-0D1D-4B1E-B499-1BFC9466B7ED}" dt="2024-01-29T01:02:29.165" v="7" actId="20577"/>
        <pc:sldMkLst>
          <pc:docMk/>
          <pc:sldMk cId="1653586594" sldId="284"/>
        </pc:sldMkLst>
        <pc:spChg chg="mod">
          <ac:chgData name="Tommy McClure" userId="5f57beb918c8a44c" providerId="LiveId" clId="{F8C349FA-0D1D-4B1E-B499-1BFC9466B7ED}" dt="2024-01-29T01:02:29.165" v="7" actId="20577"/>
          <ac:spMkLst>
            <pc:docMk/>
            <pc:sldMk cId="1653586594" sldId="284"/>
            <ac:spMk id="3" creationId="{EE3E58EC-733E-4D00-9CA9-970380AD5790}"/>
          </ac:spMkLst>
        </pc:spChg>
      </pc:sldChg>
    </pc:docChg>
  </pc:docChgLst>
  <pc:docChgLst>
    <pc:chgData name="Tommy McClure" userId="5f57beb918c8a44c" providerId="LiveId" clId="{CC77F652-5992-4277-ADF9-E48B0847FBBC}"/>
    <pc:docChg chg="undo custSel modSld">
      <pc:chgData name="Tommy McClure" userId="5f57beb918c8a44c" providerId="LiveId" clId="{CC77F652-5992-4277-ADF9-E48B0847FBBC}" dt="2023-12-30T17:00:10.506" v="1137" actId="20577"/>
      <pc:docMkLst>
        <pc:docMk/>
      </pc:docMkLst>
      <pc:sldChg chg="modSp mod">
        <pc:chgData name="Tommy McClure" userId="5f57beb918c8a44c" providerId="LiveId" clId="{CC77F652-5992-4277-ADF9-E48B0847FBBC}" dt="2023-12-28T17:49:04.364" v="1028" actId="20577"/>
        <pc:sldMkLst>
          <pc:docMk/>
          <pc:sldMk cId="3473847554" sldId="261"/>
        </pc:sldMkLst>
        <pc:spChg chg="mod">
          <ac:chgData name="Tommy McClure" userId="5f57beb918c8a44c" providerId="LiveId" clId="{CC77F652-5992-4277-ADF9-E48B0847FBBC}" dt="2023-12-28T17:49:04.364" v="1028" actId="20577"/>
          <ac:spMkLst>
            <pc:docMk/>
            <pc:sldMk cId="3473847554" sldId="261"/>
            <ac:spMk id="2" creationId="{E53EC8BA-D94D-410A-8456-B7CCA90C9794}"/>
          </ac:spMkLst>
        </pc:spChg>
      </pc:sldChg>
      <pc:sldChg chg="modAnim">
        <pc:chgData name="Tommy McClure" userId="5f57beb918c8a44c" providerId="LiveId" clId="{CC77F652-5992-4277-ADF9-E48B0847FBBC}" dt="2023-12-28T17:44:08.082" v="969"/>
        <pc:sldMkLst>
          <pc:docMk/>
          <pc:sldMk cId="1096358168" sldId="270"/>
        </pc:sldMkLst>
      </pc:sldChg>
      <pc:sldChg chg="modSp mod modAnim">
        <pc:chgData name="Tommy McClure" userId="5f57beb918c8a44c" providerId="LiveId" clId="{CC77F652-5992-4277-ADF9-E48B0847FBBC}" dt="2023-12-30T16:45:11.112" v="1085" actId="20577"/>
        <pc:sldMkLst>
          <pc:docMk/>
          <pc:sldMk cId="817661822" sldId="283"/>
        </pc:sldMkLst>
        <pc:spChg chg="mod">
          <ac:chgData name="Tommy McClure" userId="5f57beb918c8a44c" providerId="LiveId" clId="{CC77F652-5992-4277-ADF9-E48B0847FBBC}" dt="2023-12-30T16:45:11.112" v="1085" actId="20577"/>
          <ac:spMkLst>
            <pc:docMk/>
            <pc:sldMk cId="817661822" sldId="283"/>
            <ac:spMk id="3" creationId="{EE3E58EC-733E-4D00-9CA9-970380AD5790}"/>
          </ac:spMkLst>
        </pc:spChg>
        <pc:spChg chg="mod">
          <ac:chgData name="Tommy McClure" userId="5f57beb918c8a44c" providerId="LiveId" clId="{CC77F652-5992-4277-ADF9-E48B0847FBBC}" dt="2023-12-28T17:34:20.762" v="878" actId="20577"/>
          <ac:spMkLst>
            <pc:docMk/>
            <pc:sldMk cId="817661822" sldId="283"/>
            <ac:spMk id="5" creationId="{85AE3A27-BDF3-3D26-EC08-72A31C2B3A8A}"/>
          </ac:spMkLst>
        </pc:spChg>
      </pc:sldChg>
      <pc:sldChg chg="modSp mod modAnim">
        <pc:chgData name="Tommy McClure" userId="5f57beb918c8a44c" providerId="LiveId" clId="{CC77F652-5992-4277-ADF9-E48B0847FBBC}" dt="2023-12-30T17:00:10.506" v="1137" actId="20577"/>
        <pc:sldMkLst>
          <pc:docMk/>
          <pc:sldMk cId="1653586594" sldId="284"/>
        </pc:sldMkLst>
        <pc:spChg chg="mod">
          <ac:chgData name="Tommy McClure" userId="5f57beb918c8a44c" providerId="LiveId" clId="{CC77F652-5992-4277-ADF9-E48B0847FBBC}" dt="2023-12-28T17:34:30.065" v="879" actId="20577"/>
          <ac:spMkLst>
            <pc:docMk/>
            <pc:sldMk cId="1653586594" sldId="284"/>
            <ac:spMk id="2" creationId="{08F364E8-3469-8EF4-91A1-FFB4E9E18175}"/>
          </ac:spMkLst>
        </pc:spChg>
        <pc:spChg chg="mod">
          <ac:chgData name="Tommy McClure" userId="5f57beb918c8a44c" providerId="LiveId" clId="{CC77F652-5992-4277-ADF9-E48B0847FBBC}" dt="2023-12-30T17:00:10.506" v="1137" actId="20577"/>
          <ac:spMkLst>
            <pc:docMk/>
            <pc:sldMk cId="1653586594" sldId="284"/>
            <ac:spMk id="3" creationId="{EE3E58EC-733E-4D00-9CA9-970380AD5790}"/>
          </ac:spMkLst>
        </pc:spChg>
      </pc:sldChg>
    </pc:docChg>
  </pc:docChgLst>
  <pc:docChgLst>
    <pc:chgData name="Tommy McClure" userId="5f57beb918c8a44c" providerId="LiveId" clId="{ED6E0847-948E-4739-B06F-C2D892076710}"/>
    <pc:docChg chg="undo custSel modSld">
      <pc:chgData name="Tommy McClure" userId="5f57beb918c8a44c" providerId="LiveId" clId="{ED6E0847-948E-4739-B06F-C2D892076710}" dt="2023-03-25T22:08:51.136" v="1245" actId="20577"/>
      <pc:docMkLst>
        <pc:docMk/>
      </pc:docMkLst>
      <pc:sldChg chg="modSp">
        <pc:chgData name="Tommy McClure" userId="5f57beb918c8a44c" providerId="LiveId" clId="{ED6E0847-948E-4739-B06F-C2D892076710}" dt="2023-03-25T20:26:15.864" v="12" actId="20577"/>
        <pc:sldMkLst>
          <pc:docMk/>
          <pc:sldMk cId="1096358168" sldId="270"/>
        </pc:sldMkLst>
        <pc:spChg chg="mod">
          <ac:chgData name="Tommy McClure" userId="5f57beb918c8a44c" providerId="LiveId" clId="{ED6E0847-948E-4739-B06F-C2D892076710}" dt="2023-03-25T20:26:15.864" v="12" actId="20577"/>
          <ac:spMkLst>
            <pc:docMk/>
            <pc:sldMk cId="1096358168" sldId="270"/>
            <ac:spMk id="2" creationId="{00000000-0000-0000-0000-000000000000}"/>
          </ac:spMkLst>
        </pc:spChg>
      </pc:sldChg>
      <pc:sldChg chg="modSp mod modAnim">
        <pc:chgData name="Tommy McClure" userId="5f57beb918c8a44c" providerId="LiveId" clId="{ED6E0847-948E-4739-B06F-C2D892076710}" dt="2023-03-25T22:08:51.136" v="1245" actId="20577"/>
        <pc:sldMkLst>
          <pc:docMk/>
          <pc:sldMk cId="817661822" sldId="283"/>
        </pc:sldMkLst>
        <pc:spChg chg="mod">
          <ac:chgData name="Tommy McClure" userId="5f57beb918c8a44c" providerId="LiveId" clId="{ED6E0847-948E-4739-B06F-C2D892076710}" dt="2023-03-25T22:08:51.136" v="1245" actId="20577"/>
          <ac:spMkLst>
            <pc:docMk/>
            <pc:sldMk cId="817661822" sldId="283"/>
            <ac:spMk id="3" creationId="{EE3E58EC-733E-4D00-9CA9-970380AD5790}"/>
          </ac:spMkLst>
        </pc:spChg>
        <pc:spChg chg="mod">
          <ac:chgData name="Tommy McClure" userId="5f57beb918c8a44c" providerId="LiveId" clId="{ED6E0847-948E-4739-B06F-C2D892076710}" dt="2023-03-25T20:30:43.895" v="51"/>
          <ac:spMkLst>
            <pc:docMk/>
            <pc:sldMk cId="817661822" sldId="283"/>
            <ac:spMk id="5" creationId="{85AE3A27-BDF3-3D26-EC08-72A31C2B3A8A}"/>
          </ac:spMkLst>
        </pc:spChg>
        <pc:spChg chg="mod">
          <ac:chgData name="Tommy McClure" userId="5f57beb918c8a44c" providerId="LiveId" clId="{ED6E0847-948E-4739-B06F-C2D892076710}" dt="2023-03-25T20:31:13.039" v="80" actId="20577"/>
          <ac:spMkLst>
            <pc:docMk/>
            <pc:sldMk cId="817661822" sldId="283"/>
            <ac:spMk id="8" creationId="{AE7EF5DD-41F2-AAD8-B2A0-560E5CD05DD3}"/>
          </ac:spMkLst>
        </pc:spChg>
      </pc:sldChg>
      <pc:sldChg chg="modSp mod modAnim">
        <pc:chgData name="Tommy McClure" userId="5f57beb918c8a44c" providerId="LiveId" clId="{ED6E0847-948E-4739-B06F-C2D892076710}" dt="2023-03-25T21:30:55.128" v="1240" actId="20577"/>
        <pc:sldMkLst>
          <pc:docMk/>
          <pc:sldMk cId="1653586594" sldId="284"/>
        </pc:sldMkLst>
        <pc:spChg chg="mod">
          <ac:chgData name="Tommy McClure" userId="5f57beb918c8a44c" providerId="LiveId" clId="{ED6E0847-948E-4739-B06F-C2D892076710}" dt="2023-03-25T21:30:55.128" v="1240" actId="20577"/>
          <ac:spMkLst>
            <pc:docMk/>
            <pc:sldMk cId="1653586594" sldId="284"/>
            <ac:spMk id="3" creationId="{EE3E58EC-733E-4D00-9CA9-970380AD5790}"/>
          </ac:spMkLst>
        </pc:spChg>
        <pc:spChg chg="mod">
          <ac:chgData name="Tommy McClure" userId="5f57beb918c8a44c" providerId="LiveId" clId="{ED6E0847-948E-4739-B06F-C2D892076710}" dt="2023-03-25T21:26:42.438" v="1121" actId="20577"/>
          <ac:spMkLst>
            <pc:docMk/>
            <pc:sldMk cId="1653586594" sldId="284"/>
            <ac:spMk id="5" creationId="{E74B6258-50DF-2D77-7B7E-CF78647F1268}"/>
          </ac:spMkLst>
        </pc:spChg>
        <pc:spChg chg="mod">
          <ac:chgData name="Tommy McClure" userId="5f57beb918c8a44c" providerId="LiveId" clId="{ED6E0847-948E-4739-B06F-C2D892076710}" dt="2023-03-25T20:31:59" v="128" actId="20577"/>
          <ac:spMkLst>
            <pc:docMk/>
            <pc:sldMk cId="1653586594" sldId="284"/>
            <ac:spMk id="9" creationId="{04139878-E938-B895-A7D8-3A1F59398659}"/>
          </ac:spMkLst>
        </pc:spChg>
      </pc:sldChg>
    </pc:docChg>
  </pc:docChgLst>
  <pc:docChgLst>
    <pc:chgData name="Tommy McClure" userId="5f57beb918c8a44c" providerId="LiveId" clId="{FA0D9BF6-6C94-45B7-9855-0F1164FD18A7}"/>
    <pc:docChg chg="undo custSel modSld">
      <pc:chgData name="Tommy McClure" userId="5f57beb918c8a44c" providerId="LiveId" clId="{FA0D9BF6-6C94-45B7-9855-0F1164FD18A7}" dt="2024-02-25T01:11:22.399" v="2510" actId="20577"/>
      <pc:docMkLst>
        <pc:docMk/>
      </pc:docMkLst>
      <pc:sldChg chg="modSp mod">
        <pc:chgData name="Tommy McClure" userId="5f57beb918c8a44c" providerId="LiveId" clId="{FA0D9BF6-6C94-45B7-9855-0F1164FD18A7}" dt="2024-02-24T23:32:08.797" v="1929" actId="1038"/>
        <pc:sldMkLst>
          <pc:docMk/>
          <pc:sldMk cId="3473847554" sldId="261"/>
        </pc:sldMkLst>
        <pc:spChg chg="mod">
          <ac:chgData name="Tommy McClure" userId="5f57beb918c8a44c" providerId="LiveId" clId="{FA0D9BF6-6C94-45B7-9855-0F1164FD18A7}" dt="2024-02-24T23:31:11.189" v="1911" actId="207"/>
          <ac:spMkLst>
            <pc:docMk/>
            <pc:sldMk cId="3473847554" sldId="261"/>
            <ac:spMk id="2" creationId="{E53EC8BA-D94D-410A-8456-B7CCA90C9794}"/>
          </ac:spMkLst>
        </pc:spChg>
        <pc:spChg chg="mod">
          <ac:chgData name="Tommy McClure" userId="5f57beb918c8a44c" providerId="LiveId" clId="{FA0D9BF6-6C94-45B7-9855-0F1164FD18A7}" dt="2024-02-24T23:32:08.797" v="1929" actId="1038"/>
          <ac:spMkLst>
            <pc:docMk/>
            <pc:sldMk cId="3473847554" sldId="261"/>
            <ac:spMk id="6" creationId="{743B5056-1064-4B7A-8405-5E8363AD2307}"/>
          </ac:spMkLst>
        </pc:spChg>
        <pc:spChg chg="mod">
          <ac:chgData name="Tommy McClure" userId="5f57beb918c8a44c" providerId="LiveId" clId="{FA0D9BF6-6C94-45B7-9855-0F1164FD18A7}" dt="2024-02-24T23:31:18.444" v="1912" actId="208"/>
          <ac:spMkLst>
            <pc:docMk/>
            <pc:sldMk cId="3473847554" sldId="261"/>
            <ac:spMk id="7" creationId="{2A6B56C3-77F0-4E92-B09D-C8D4A68D5E79}"/>
          </ac:spMkLst>
        </pc:spChg>
      </pc:sldChg>
      <pc:sldChg chg="modSp mod">
        <pc:chgData name="Tommy McClure" userId="5f57beb918c8a44c" providerId="LiveId" clId="{FA0D9BF6-6C94-45B7-9855-0F1164FD18A7}" dt="2024-02-24T23:35:13.516" v="1940"/>
        <pc:sldMkLst>
          <pc:docMk/>
          <pc:sldMk cId="1096358168" sldId="270"/>
        </pc:sldMkLst>
        <pc:spChg chg="mod">
          <ac:chgData name="Tommy McClure" userId="5f57beb918c8a44c" providerId="LiveId" clId="{FA0D9BF6-6C94-45B7-9855-0F1164FD18A7}" dt="2024-02-24T23:35:13.516" v="1940"/>
          <ac:spMkLst>
            <pc:docMk/>
            <pc:sldMk cId="1096358168" sldId="270"/>
            <ac:spMk id="2" creationId="{00000000-0000-0000-0000-000000000000}"/>
          </ac:spMkLst>
        </pc:spChg>
      </pc:sldChg>
      <pc:sldChg chg="modSp mod modAnim">
        <pc:chgData name="Tommy McClure" userId="5f57beb918c8a44c" providerId="LiveId" clId="{FA0D9BF6-6C94-45B7-9855-0F1164FD18A7}" dt="2024-02-25T01:03:51.310" v="2386" actId="20577"/>
        <pc:sldMkLst>
          <pc:docMk/>
          <pc:sldMk cId="817661822" sldId="283"/>
        </pc:sldMkLst>
        <pc:spChg chg="mod">
          <ac:chgData name="Tommy McClure" userId="5f57beb918c8a44c" providerId="LiveId" clId="{FA0D9BF6-6C94-45B7-9855-0F1164FD18A7}" dt="2024-02-25T01:03:51.310" v="2386" actId="20577"/>
          <ac:spMkLst>
            <pc:docMk/>
            <pc:sldMk cId="817661822" sldId="283"/>
            <ac:spMk id="3" creationId="{EE3E58EC-733E-4D00-9CA9-970380AD5790}"/>
          </ac:spMkLst>
        </pc:spChg>
        <pc:spChg chg="mod">
          <ac:chgData name="Tommy McClure" userId="5f57beb918c8a44c" providerId="LiveId" clId="{FA0D9BF6-6C94-45B7-9855-0F1164FD18A7}" dt="2024-02-24T21:40:55.947" v="132" actId="207"/>
          <ac:spMkLst>
            <pc:docMk/>
            <pc:sldMk cId="817661822" sldId="283"/>
            <ac:spMk id="5" creationId="{85AE3A27-BDF3-3D26-EC08-72A31C2B3A8A}"/>
          </ac:spMkLst>
        </pc:spChg>
        <pc:spChg chg="mod">
          <ac:chgData name="Tommy McClure" userId="5f57beb918c8a44c" providerId="LiveId" clId="{FA0D9BF6-6C94-45B7-9855-0F1164FD18A7}" dt="2024-02-24T21:38:18.165" v="94" actId="20577"/>
          <ac:spMkLst>
            <pc:docMk/>
            <pc:sldMk cId="817661822" sldId="283"/>
            <ac:spMk id="8" creationId="{AE7EF5DD-41F2-AAD8-B2A0-560E5CD05DD3}"/>
          </ac:spMkLst>
        </pc:spChg>
      </pc:sldChg>
      <pc:sldChg chg="addSp delSp modSp mod modAnim">
        <pc:chgData name="Tommy McClure" userId="5f57beb918c8a44c" providerId="LiveId" clId="{FA0D9BF6-6C94-45B7-9855-0F1164FD18A7}" dt="2024-02-25T01:11:22.399" v="2510" actId="20577"/>
        <pc:sldMkLst>
          <pc:docMk/>
          <pc:sldMk cId="1653586594" sldId="284"/>
        </pc:sldMkLst>
        <pc:spChg chg="add mod">
          <ac:chgData name="Tommy McClure" userId="5f57beb918c8a44c" providerId="LiveId" clId="{FA0D9BF6-6C94-45B7-9855-0F1164FD18A7}" dt="2024-02-24T22:27:53.763" v="1014"/>
          <ac:spMkLst>
            <pc:docMk/>
            <pc:sldMk cId="1653586594" sldId="284"/>
            <ac:spMk id="2" creationId="{C1A1BAF2-995F-093C-85C8-2A571DE7C43A}"/>
          </ac:spMkLst>
        </pc:spChg>
        <pc:spChg chg="mod">
          <ac:chgData name="Tommy McClure" userId="5f57beb918c8a44c" providerId="LiveId" clId="{FA0D9BF6-6C94-45B7-9855-0F1164FD18A7}" dt="2024-02-25T01:11:22.399" v="2510" actId="20577"/>
          <ac:spMkLst>
            <pc:docMk/>
            <pc:sldMk cId="1653586594" sldId="284"/>
            <ac:spMk id="3" creationId="{EE3E58EC-733E-4D00-9CA9-970380AD5790}"/>
          </ac:spMkLst>
        </pc:spChg>
        <pc:spChg chg="mod">
          <ac:chgData name="Tommy McClure" userId="5f57beb918c8a44c" providerId="LiveId" clId="{FA0D9BF6-6C94-45B7-9855-0F1164FD18A7}" dt="2024-02-24T22:28:21.080" v="1059" actId="20577"/>
          <ac:spMkLst>
            <pc:docMk/>
            <pc:sldMk cId="1653586594" sldId="284"/>
            <ac:spMk id="7" creationId="{7DCDBBE0-8E2B-05F6-DEFD-C3075AB2CB98}"/>
          </ac:spMkLst>
        </pc:spChg>
        <pc:spChg chg="del">
          <ac:chgData name="Tommy McClure" userId="5f57beb918c8a44c" providerId="LiveId" clId="{FA0D9BF6-6C94-45B7-9855-0F1164FD18A7}" dt="2024-02-24T22:27:50.562" v="1013" actId="478"/>
          <ac:spMkLst>
            <pc:docMk/>
            <pc:sldMk cId="1653586594" sldId="284"/>
            <ac:spMk id="8" creationId="{23F52732-9A36-E376-0F86-BBC52E8F678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4/28/2024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4/28/2024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Death and life are in the power of the tongue; And they that love it shall eat the fruit thereof. (Proverbs 18:21 ASV)</a:t>
            </a:r>
          </a:p>
        </p:txBody>
      </p:sp>
      <p:sp>
        <p:nvSpPr>
          <p:cNvPr id="4" name="Date Placeholder 3"/>
          <p:cNvSpPr>
            <a:spLocks noGrp="1"/>
          </p:cNvSpPr>
          <p:nvPr>
            <p:ph type="dt" idx="1"/>
          </p:nvPr>
        </p:nvSpPr>
        <p:spPr/>
        <p:txBody>
          <a:bodyPr/>
          <a:lstStyle/>
          <a:p>
            <a:r>
              <a:rPr lang="en-US"/>
              <a:t>4/28/2024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4/28/2024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9907"/>
            <a:ext cx="7374835" cy="3210754"/>
          </a:xfrm>
          <a:solidFill>
            <a:srgbClr val="DEDAD7"/>
          </a:solidFill>
        </p:spPr>
        <p:txBody>
          <a:bodyPr anchor="t"/>
          <a:lstStyle/>
          <a:p>
            <a:r>
              <a:rPr lang="en-US" sz="8000" b="1" i="1" dirty="0">
                <a:solidFill>
                  <a:srgbClr val="514843"/>
                </a:solidFill>
                <a:latin typeface="Candara" panose="020E0502030303020204" pitchFamily="34" charset="0"/>
              </a:rPr>
              <a:t>“None of Self and All of Thee”</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243840" y="1987826"/>
            <a:ext cx="8930640" cy="4870174"/>
          </a:xfrm>
        </p:spPr>
        <p:txBody>
          <a:bodyPr>
            <a:noAutofit/>
          </a:bodyPr>
          <a:lstStyle/>
          <a:p>
            <a:pPr marL="91440" indent="0">
              <a:spcBef>
                <a:spcPts val="0"/>
              </a:spcBef>
              <a:buNone/>
            </a:pPr>
            <a:r>
              <a:rPr lang="en-US" sz="3600" b="1" i="1" dirty="0">
                <a:latin typeface="Candara" panose="020E0502030303020204" pitchFamily="34" charset="0"/>
              </a:rPr>
              <a:t>Deny Self and See Our Need For God</a:t>
            </a:r>
            <a:endParaRPr lang="en-US" sz="3600" i="1" dirty="0">
              <a:latin typeface="Candara" panose="020E0502030303020204" pitchFamily="34" charset="0"/>
            </a:endParaRPr>
          </a:p>
          <a:p>
            <a:pPr marL="548640" indent="-365760">
              <a:spcBef>
                <a:spcPts val="600"/>
              </a:spcBef>
              <a:buFont typeface="+mj-lt"/>
              <a:buAutoNum type="arabicPeriod"/>
            </a:pPr>
            <a:r>
              <a:rPr lang="en-US" sz="3000" i="1" dirty="0">
                <a:latin typeface="Candara" panose="020E0502030303020204" pitchFamily="34" charset="0"/>
              </a:rPr>
              <a:t>Psa. 37:23-24 </a:t>
            </a:r>
            <a:r>
              <a:rPr lang="en-US" sz="3000" dirty="0">
                <a:latin typeface="Candara" panose="020E0502030303020204" pitchFamily="34" charset="0"/>
              </a:rPr>
              <a:t>- # 406 – </a:t>
            </a:r>
            <a:r>
              <a:rPr lang="en-US" sz="3000" b="1" i="1" dirty="0">
                <a:latin typeface="Candara" panose="020E0502030303020204" pitchFamily="34" charset="0"/>
              </a:rPr>
              <a:t>Just A Closer Walk with Thee</a:t>
            </a:r>
            <a:endParaRPr lang="en-US" sz="3000" i="1" dirty="0">
              <a:latin typeface="Candara" panose="020E0502030303020204" pitchFamily="34" charset="0"/>
            </a:endParaRPr>
          </a:p>
          <a:p>
            <a:pPr marL="548640" indent="-365760">
              <a:spcBef>
                <a:spcPts val="1200"/>
              </a:spcBef>
              <a:buFont typeface="+mj-lt"/>
              <a:buAutoNum type="arabicPeriod"/>
            </a:pPr>
            <a:r>
              <a:rPr lang="en-US" sz="3000" i="1" dirty="0">
                <a:latin typeface="Candara" panose="020E0502030303020204" pitchFamily="34" charset="0"/>
              </a:rPr>
              <a:t>Luke 15:18-19 </a:t>
            </a:r>
            <a:r>
              <a:rPr lang="en-US" sz="3000" dirty="0">
                <a:latin typeface="Candara" panose="020E0502030303020204" pitchFamily="34" charset="0"/>
              </a:rPr>
              <a:t>- # 948 – </a:t>
            </a:r>
            <a:r>
              <a:rPr lang="en-US" sz="3000" b="1" i="1" dirty="0">
                <a:latin typeface="Candara" panose="020E0502030303020204" pitchFamily="34" charset="0"/>
              </a:rPr>
              <a:t>I Am Resolved</a:t>
            </a:r>
          </a:p>
          <a:p>
            <a:pPr marL="548640" indent="-365760">
              <a:spcBef>
                <a:spcPts val="1200"/>
              </a:spcBef>
              <a:buFont typeface="+mj-lt"/>
              <a:buAutoNum type="arabicPeriod"/>
            </a:pPr>
            <a:r>
              <a:rPr lang="en-US" sz="3000" i="1" dirty="0">
                <a:latin typeface="Candara" panose="020E0502030303020204" pitchFamily="34" charset="0"/>
              </a:rPr>
              <a:t>Phil. 4:16-19 </a:t>
            </a:r>
            <a:r>
              <a:rPr lang="fr-FR" sz="3000" dirty="0">
                <a:latin typeface="Candara" panose="020E0502030303020204" pitchFamily="34" charset="0"/>
              </a:rPr>
              <a:t>-</a:t>
            </a:r>
            <a:r>
              <a:rPr lang="en-US" sz="3000" dirty="0">
                <a:latin typeface="Candara" panose="020E0502030303020204" pitchFamily="34" charset="0"/>
              </a:rPr>
              <a:t> # 837 – </a:t>
            </a:r>
            <a:r>
              <a:rPr lang="en-US" sz="3000" b="1" i="1" dirty="0">
                <a:latin typeface="Candara" panose="020E0502030303020204" pitchFamily="34" charset="0"/>
              </a:rPr>
              <a:t>I Need Thee Every Hour</a:t>
            </a:r>
          </a:p>
          <a:p>
            <a:pPr marL="548640" indent="-365760">
              <a:spcBef>
                <a:spcPts val="1200"/>
              </a:spcBef>
              <a:buFont typeface="+mj-lt"/>
              <a:buAutoNum type="arabicPeriod"/>
            </a:pPr>
            <a:r>
              <a:rPr lang="en-US" sz="3000" i="1" dirty="0">
                <a:latin typeface="Candara" panose="020E0502030303020204" pitchFamily="34" charset="0"/>
              </a:rPr>
              <a:t>1 Pet. 5:6-7 - # 917 – </a:t>
            </a:r>
            <a:r>
              <a:rPr lang="en-US" sz="3000" b="1" i="1" dirty="0">
                <a:latin typeface="Candara" panose="020E0502030303020204" pitchFamily="34" charset="0"/>
              </a:rPr>
              <a:t>I Bring My Sins to Thee</a:t>
            </a:r>
          </a:p>
          <a:p>
            <a:pPr marL="548640" indent="-365760">
              <a:spcBef>
                <a:spcPts val="1200"/>
              </a:spcBef>
              <a:buFont typeface="+mj-lt"/>
              <a:buAutoNum type="arabicPeriod" startAt="5"/>
            </a:pPr>
            <a:r>
              <a:rPr lang="en-US" sz="3000" i="1" dirty="0">
                <a:latin typeface="Candara" panose="020E0502030303020204" pitchFamily="34" charset="0"/>
              </a:rPr>
              <a:t>Matt. 11:28-30 </a:t>
            </a:r>
            <a:r>
              <a:rPr lang="en-US" sz="3000" dirty="0">
                <a:latin typeface="Candara" panose="020E0502030303020204" pitchFamily="34" charset="0"/>
              </a:rPr>
              <a:t>- # 912 – </a:t>
            </a:r>
            <a:r>
              <a:rPr lang="en-US" sz="3000" b="1" i="1" dirty="0">
                <a:latin typeface="Candara" panose="020E0502030303020204" pitchFamily="34" charset="0"/>
              </a:rPr>
              <a:t>Burdens Are Lifted at Calvary</a:t>
            </a:r>
          </a:p>
          <a:p>
            <a:pPr marL="548640" indent="-365760">
              <a:spcBef>
                <a:spcPts val="1200"/>
              </a:spcBef>
              <a:buFont typeface="+mj-lt"/>
              <a:buAutoNum type="arabicPeriod" startAt="5"/>
            </a:pPr>
            <a:r>
              <a:rPr lang="en-US" sz="3000" i="1" dirty="0">
                <a:latin typeface="Candara" panose="020E0502030303020204" pitchFamily="34" charset="0"/>
              </a:rPr>
              <a:t>1 Tim. 1:15-17 </a:t>
            </a:r>
            <a:r>
              <a:rPr lang="en-US" sz="3000" dirty="0">
                <a:latin typeface="Candara" panose="020E0502030303020204" pitchFamily="34" charset="0"/>
              </a:rPr>
              <a:t>- # 935 – </a:t>
            </a:r>
            <a:r>
              <a:rPr lang="en-US" sz="3000" b="1" i="1" dirty="0">
                <a:latin typeface="Candara" panose="020E0502030303020204" pitchFamily="34" charset="0"/>
              </a:rPr>
              <a:t>Sinners Jesus Will Receive</a:t>
            </a:r>
          </a:p>
          <a:p>
            <a:pPr marL="182880" indent="0">
              <a:spcBef>
                <a:spcPts val="0"/>
              </a:spcBef>
              <a:buNone/>
            </a:pPr>
            <a:endParaRPr lang="en-US" sz="1400" b="1" i="1" dirty="0">
              <a:latin typeface="Candara" panose="020E0502030303020204" pitchFamily="34" charset="0"/>
            </a:endParaRPr>
          </a:p>
          <a:p>
            <a:pPr lvl="1">
              <a:spcBef>
                <a:spcPts val="6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dirty="0">
                <a:latin typeface="Candara" panose="020E0502030303020204" pitchFamily="34" charset="0"/>
              </a:rPr>
              <a:t>“Jesus said unto him, If thou </a:t>
            </a:r>
            <a:r>
              <a:rPr lang="en-US" sz="2400" b="1" i="1" dirty="0" err="1">
                <a:latin typeface="Candara" panose="020E0502030303020204" pitchFamily="34" charset="0"/>
              </a:rPr>
              <a:t>wouldest</a:t>
            </a:r>
            <a:r>
              <a:rPr lang="en-US" sz="2400" b="1" i="1" dirty="0">
                <a:latin typeface="Candara" panose="020E0502030303020204" pitchFamily="34" charset="0"/>
              </a:rPr>
              <a:t> be perfect, go, sell that which thou hast, and give to the poor, and thou shalt have treasure in heaven: and come, follow me” </a:t>
            </a:r>
            <a:r>
              <a:rPr lang="en-US" sz="2400" i="1" dirty="0">
                <a:latin typeface="Candara" panose="020E0502030303020204" pitchFamily="34" charset="0"/>
              </a:rPr>
              <a:t>(Matthew 19:21 ASV)</a:t>
            </a: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600075" y="133350"/>
            <a:ext cx="7943850" cy="735643"/>
          </a:xfrm>
        </p:spPr>
        <p:txBody>
          <a:bodyPr anchor="ctr"/>
          <a:lstStyle/>
          <a:p>
            <a:r>
              <a:rPr lang="en-US" sz="4400" b="1" i="1" dirty="0">
                <a:solidFill>
                  <a:srgbClr val="514943"/>
                </a:solidFill>
                <a:latin typeface="Candara" panose="020E0502030303020204" pitchFamily="34" charset="0"/>
              </a:rPr>
              <a:t>“None of Self and All of Thee”</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248747" y="2067338"/>
            <a:ext cx="8895253" cy="4791489"/>
          </a:xfrm>
        </p:spPr>
        <p:txBody>
          <a:bodyPr>
            <a:normAutofit lnSpcReduction="10000"/>
          </a:bodyPr>
          <a:lstStyle/>
          <a:p>
            <a:pPr marL="91440" indent="0">
              <a:lnSpc>
                <a:spcPts val="3200"/>
              </a:lnSpc>
              <a:spcBef>
                <a:spcPts val="1800"/>
              </a:spcBef>
              <a:buNone/>
            </a:pPr>
            <a:r>
              <a:rPr lang="en-US" sz="3600" b="1" i="1" dirty="0">
                <a:latin typeface="Candara" panose="020E0502030303020204" pitchFamily="34" charset="0"/>
              </a:rPr>
              <a:t>Commit Your Life To God and His Son</a:t>
            </a:r>
            <a:endParaRPr lang="en-US" sz="3600" i="1" dirty="0">
              <a:latin typeface="Candara" panose="020E0502030303020204" pitchFamily="34" charset="0"/>
            </a:endParaRPr>
          </a:p>
          <a:p>
            <a:pPr marL="548640" indent="-365760">
              <a:spcBef>
                <a:spcPts val="600"/>
              </a:spcBef>
              <a:buFont typeface="+mj-lt"/>
              <a:buAutoNum type="arabicPeriod" startAt="7"/>
            </a:pPr>
            <a:r>
              <a:rPr lang="en-US" sz="3000" i="1" dirty="0">
                <a:latin typeface="Candara" panose="020E0502030303020204" pitchFamily="34" charset="0"/>
              </a:rPr>
              <a:t>Psa. 51:15-17 </a:t>
            </a:r>
            <a:r>
              <a:rPr lang="en-US" sz="3000" dirty="0">
                <a:latin typeface="Candara" panose="020E0502030303020204" pitchFamily="34" charset="0"/>
              </a:rPr>
              <a:t>- # 662 – </a:t>
            </a:r>
            <a:r>
              <a:rPr lang="en-US" sz="3000" b="1" i="1" dirty="0">
                <a:latin typeface="Candara" panose="020E0502030303020204" pitchFamily="34" charset="0"/>
              </a:rPr>
              <a:t>All to Jesus I Surrender</a:t>
            </a:r>
          </a:p>
          <a:p>
            <a:pPr marL="548640" indent="-365760">
              <a:spcBef>
                <a:spcPts val="1200"/>
              </a:spcBef>
              <a:buFont typeface="+mj-lt"/>
              <a:buAutoNum type="arabicPeriod" startAt="7"/>
            </a:pPr>
            <a:r>
              <a:rPr lang="en-US" sz="3000" i="1" dirty="0">
                <a:latin typeface="Candara" panose="020E0502030303020204" pitchFamily="34" charset="0"/>
              </a:rPr>
              <a:t>Matt. 16:24-26 </a:t>
            </a:r>
            <a:r>
              <a:rPr lang="fr-FR" sz="3000" dirty="0">
                <a:latin typeface="Candara" panose="020E0502030303020204" pitchFamily="34" charset="0"/>
              </a:rPr>
              <a:t>- </a:t>
            </a:r>
            <a:r>
              <a:rPr lang="en-US" sz="3000" dirty="0">
                <a:latin typeface="Candara" panose="020E0502030303020204" pitchFamily="34" charset="0"/>
              </a:rPr>
              <a:t># 395 </a:t>
            </a:r>
            <a:r>
              <a:rPr lang="en-US" sz="3000" i="1" dirty="0">
                <a:latin typeface="Candara" panose="020E0502030303020204" pitchFamily="34" charset="0"/>
              </a:rPr>
              <a:t>–</a:t>
            </a:r>
            <a:r>
              <a:rPr lang="en-US" sz="3000" b="1" i="1" dirty="0">
                <a:latin typeface="Candara" panose="020E0502030303020204" pitchFamily="34" charset="0"/>
              </a:rPr>
              <a:t> Follow Me</a:t>
            </a:r>
            <a:endParaRPr lang="en-US" sz="3000" i="1" u="sng" dirty="0">
              <a:latin typeface="Candara" panose="020E0502030303020204" pitchFamily="34" charset="0"/>
            </a:endParaRPr>
          </a:p>
          <a:p>
            <a:pPr marL="548640" indent="-365760">
              <a:spcBef>
                <a:spcPts val="1200"/>
              </a:spcBef>
              <a:buFont typeface="+mj-lt"/>
              <a:buAutoNum type="arabicPeriod" startAt="9"/>
            </a:pPr>
            <a:r>
              <a:rPr lang="en-US" sz="3000" i="1" dirty="0">
                <a:latin typeface="Candara" panose="020E0502030303020204" pitchFamily="34" charset="0"/>
              </a:rPr>
              <a:t> Psa. 86:10-13 </a:t>
            </a:r>
            <a:r>
              <a:rPr lang="en-US" sz="3000" dirty="0">
                <a:latin typeface="Candara" panose="020E0502030303020204" pitchFamily="34" charset="0"/>
              </a:rPr>
              <a:t>- # 77 </a:t>
            </a:r>
            <a:r>
              <a:rPr lang="en-US" sz="3000" i="1" dirty="0">
                <a:latin typeface="Candara" panose="020E0502030303020204" pitchFamily="34" charset="0"/>
              </a:rPr>
              <a:t>– </a:t>
            </a:r>
            <a:r>
              <a:rPr lang="en-US" sz="3000" b="1" i="1" dirty="0">
                <a:latin typeface="Candara" panose="020E0502030303020204" pitchFamily="34" charset="0"/>
              </a:rPr>
              <a:t>Glorify Thy Name</a:t>
            </a:r>
          </a:p>
          <a:p>
            <a:pPr marL="548640" indent="-365760">
              <a:spcBef>
                <a:spcPts val="1200"/>
              </a:spcBef>
              <a:buFont typeface="+mj-lt"/>
              <a:buAutoNum type="arabicPeriod" startAt="9"/>
            </a:pPr>
            <a:r>
              <a:rPr lang="en-US" sz="3000" i="1" dirty="0">
                <a:latin typeface="Candara" panose="020E0502030303020204" pitchFamily="34" charset="0"/>
              </a:rPr>
              <a:t> Psa. 29:1-11 - # 19 – </a:t>
            </a:r>
            <a:r>
              <a:rPr lang="en-US" sz="3000" b="1" i="1" dirty="0">
                <a:latin typeface="Candara" panose="020E0502030303020204" pitchFamily="34" charset="0"/>
              </a:rPr>
              <a:t>Come, Thou Almighty King</a:t>
            </a:r>
          </a:p>
          <a:p>
            <a:pPr marL="548640" indent="-365760">
              <a:spcBef>
                <a:spcPts val="1200"/>
              </a:spcBef>
              <a:buNone/>
            </a:pPr>
            <a:r>
              <a:rPr lang="en-US" sz="3000" dirty="0">
                <a:latin typeface="Candara" panose="020E0502030303020204" pitchFamily="34" charset="0"/>
              </a:rPr>
              <a:t>11. </a:t>
            </a:r>
            <a:r>
              <a:rPr lang="en-US" sz="3000" i="1" dirty="0">
                <a:latin typeface="Candara" panose="020E0502030303020204" pitchFamily="34" charset="0"/>
              </a:rPr>
              <a:t>Matt. </a:t>
            </a:r>
            <a:r>
              <a:rPr lang="en-US" sz="3000" i="1">
                <a:latin typeface="Candara" panose="020E0502030303020204" pitchFamily="34" charset="0"/>
              </a:rPr>
              <a:t>19:16-22 </a:t>
            </a:r>
            <a:r>
              <a:rPr lang="en-US" sz="3000" dirty="0">
                <a:latin typeface="Candara" panose="020E0502030303020204" pitchFamily="34" charset="0"/>
              </a:rPr>
              <a:t>- # 695 – </a:t>
            </a:r>
            <a:r>
              <a:rPr lang="en-US" sz="3000" b="1" i="1" dirty="0">
                <a:latin typeface="Candara" panose="020E0502030303020204" pitchFamily="34" charset="0"/>
              </a:rPr>
              <a:t>None of Self and All of Thee</a:t>
            </a:r>
          </a:p>
          <a:p>
            <a:pPr marL="91440" indent="0">
              <a:spcBef>
                <a:spcPts val="2400"/>
              </a:spcBef>
              <a:buNone/>
            </a:pPr>
            <a:r>
              <a:rPr lang="en-US" sz="3500" b="1" dirty="0">
                <a:latin typeface="Candara" panose="020E0502030303020204" pitchFamily="34" charset="0"/>
              </a:rPr>
              <a:t>INVITATION READING </a:t>
            </a:r>
            <a:r>
              <a:rPr lang="fr-FR" sz="3500" dirty="0">
                <a:latin typeface="Candara" panose="020E0502030303020204" pitchFamily="34" charset="0"/>
              </a:rPr>
              <a:t>–</a:t>
            </a:r>
            <a:r>
              <a:rPr lang="en-US" sz="3500" dirty="0">
                <a:latin typeface="Candara" panose="020E0502030303020204" pitchFamily="34" charset="0"/>
              </a:rPr>
              <a:t> </a:t>
            </a:r>
            <a:r>
              <a:rPr lang="en-US" sz="3500" i="1" dirty="0">
                <a:latin typeface="Candara" panose="020E0502030303020204" pitchFamily="34" charset="0"/>
              </a:rPr>
              <a:t>Titus 3:4-8</a:t>
            </a:r>
          </a:p>
          <a:p>
            <a:pPr marL="300038" lvl="1" indent="0">
              <a:lnSpc>
                <a:spcPts val="2800"/>
              </a:lnSpc>
              <a:spcBef>
                <a:spcPts val="0"/>
              </a:spcBef>
              <a:buNone/>
            </a:pPr>
            <a:r>
              <a:rPr lang="en-US" sz="2800" dirty="0">
                <a:latin typeface="Candara" panose="020E0502030303020204" pitchFamily="34" charset="0"/>
              </a:rPr>
              <a:t># </a:t>
            </a:r>
            <a:r>
              <a:rPr lang="en-US" sz="3000" dirty="0">
                <a:latin typeface="Candara" panose="020E0502030303020204" pitchFamily="34" charset="0"/>
              </a:rPr>
              <a:t>911 – </a:t>
            </a:r>
            <a:r>
              <a:rPr lang="en-US" sz="3000" b="1" i="1" dirty="0">
                <a:latin typeface="Candara" panose="020E0502030303020204" pitchFamily="34" charset="0"/>
              </a:rPr>
              <a:t>Bring Christ Your Broken Life</a:t>
            </a:r>
            <a:endParaRPr lang="en-US" sz="2600" i="1" dirty="0">
              <a:latin typeface="Candara" panose="020E0502030303020204" pitchFamily="34" charset="0"/>
            </a:endParaRPr>
          </a:p>
          <a:p>
            <a:pPr lvl="1">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4" name="TextBox 3">
            <a:extLst>
              <a:ext uri="{FF2B5EF4-FFF2-40B4-BE49-F238E27FC236}">
                <a16:creationId xmlns:a16="http://schemas.microsoft.com/office/drawing/2014/main" id="{CCB54F7E-F3BD-035A-EB86-A2EDC6160884}"/>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dirty="0">
                <a:latin typeface="Candara" panose="020E0502030303020204" pitchFamily="34" charset="0"/>
              </a:rPr>
              <a:t>“Jesus said unto him, If thou </a:t>
            </a:r>
            <a:r>
              <a:rPr lang="en-US" sz="2400" b="1" i="1" dirty="0" err="1">
                <a:latin typeface="Candara" panose="020E0502030303020204" pitchFamily="34" charset="0"/>
              </a:rPr>
              <a:t>wouldest</a:t>
            </a:r>
            <a:r>
              <a:rPr lang="en-US" sz="2400" b="1" i="1" dirty="0">
                <a:latin typeface="Candara" panose="020E0502030303020204" pitchFamily="34" charset="0"/>
              </a:rPr>
              <a:t> be perfect, go, sell that which thou hast, and give to the poor, and thou shalt have treasure in heaven: and come, follow me” </a:t>
            </a:r>
            <a:r>
              <a:rPr lang="en-US" sz="2400" i="1" dirty="0">
                <a:latin typeface="Candara" panose="020E0502030303020204" pitchFamily="34" charset="0"/>
              </a:rPr>
              <a:t>(Matthew 19:21 ASV)</a:t>
            </a:r>
          </a:p>
        </p:txBody>
      </p:sp>
      <p:sp>
        <p:nvSpPr>
          <p:cNvPr id="8" name="Title 1">
            <a:extLst>
              <a:ext uri="{FF2B5EF4-FFF2-40B4-BE49-F238E27FC236}">
                <a16:creationId xmlns:a16="http://schemas.microsoft.com/office/drawing/2014/main" id="{ABD79223-720D-859C-5388-4A6D51BEC654}"/>
              </a:ext>
            </a:extLst>
          </p:cNvPr>
          <p:cNvSpPr>
            <a:spLocks noGrp="1"/>
          </p:cNvSpPr>
          <p:nvPr>
            <p:ph type="title"/>
          </p:nvPr>
        </p:nvSpPr>
        <p:spPr>
          <a:xfrm>
            <a:off x="600075" y="133350"/>
            <a:ext cx="7943850" cy="735643"/>
          </a:xfrm>
        </p:spPr>
        <p:txBody>
          <a:bodyPr anchor="ctr"/>
          <a:lstStyle/>
          <a:p>
            <a:r>
              <a:rPr lang="en-US" sz="4400" b="1" i="1" dirty="0">
                <a:solidFill>
                  <a:srgbClr val="514943"/>
                </a:solidFill>
                <a:latin typeface="Candara" panose="020E0502030303020204" pitchFamily="34" charset="0"/>
              </a:rPr>
              <a:t>“None of Self and All of Thee”</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rgbClr val="DEDAD7"/>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1183</TotalTime>
  <Words>820</Words>
  <Application>Microsoft Office PowerPoint</Application>
  <PresentationFormat>On-screen Show (4:3)</PresentationFormat>
  <Paragraphs>48</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“None of Self and All of Thee” Sermon-In-Song </vt:lpstr>
      <vt:lpstr>“None of Self and All of Thee” </vt:lpstr>
      <vt:lpstr>“None of Self and All of Thee”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50</cp:revision>
  <cp:lastPrinted>2024-04-28T14:28:05Z</cp:lastPrinted>
  <dcterms:created xsi:type="dcterms:W3CDTF">2022-01-30T22:20:48Z</dcterms:created>
  <dcterms:modified xsi:type="dcterms:W3CDTF">2024-04-29T15:00:09Z</dcterms:modified>
</cp:coreProperties>
</file>