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2"/>
  </p:notesMasterIdLst>
  <p:handoutMasterIdLst>
    <p:handoutMasterId r:id="rId23"/>
  </p:handoutMasterIdLst>
  <p:sldIdLst>
    <p:sldId id="256" r:id="rId5"/>
    <p:sldId id="257" r:id="rId6"/>
    <p:sldId id="269" r:id="rId7"/>
    <p:sldId id="392" r:id="rId8"/>
    <p:sldId id="391" r:id="rId9"/>
    <p:sldId id="394" r:id="rId10"/>
    <p:sldId id="390" r:id="rId11"/>
    <p:sldId id="395" r:id="rId12"/>
    <p:sldId id="389" r:id="rId13"/>
    <p:sldId id="396" r:id="rId14"/>
    <p:sldId id="397" r:id="rId15"/>
    <p:sldId id="398" r:id="rId16"/>
    <p:sldId id="399" r:id="rId17"/>
    <p:sldId id="400" r:id="rId18"/>
    <p:sldId id="393" r:id="rId19"/>
    <p:sldId id="402" r:id="rId20"/>
    <p:sldId id="380" r:id="rId2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6F6C8F-31BF-40E8-B707-4714E7EFB7B1}" v="6486" dt="2024-04-28T14:11:10.6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57396" autoAdjust="0"/>
  </p:normalViewPr>
  <p:slideViewPr>
    <p:cSldViewPr snapToGrid="0" showGuides="1">
      <p:cViewPr varScale="1">
        <p:scale>
          <a:sx n="57" d="100"/>
          <a:sy n="57" d="100"/>
        </p:scale>
        <p:origin x="2694" y="66"/>
      </p:cViewPr>
      <p:guideLst>
        <p:guide orient="horz" pos="2136"/>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74" d="100"/>
          <a:sy n="74" d="100"/>
        </p:scale>
        <p:origin x="3924"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E81C90B1-FEAB-49C4-8121-EEFC14533C90}"/>
    <pc:docChg chg="custSel modSld">
      <pc:chgData name="Tommy McClure" userId="5f57beb918c8a44c" providerId="LiveId" clId="{E81C90B1-FEAB-49C4-8121-EEFC14533C90}" dt="2023-07-30T14:18:59.735" v="135" actId="115"/>
      <pc:docMkLst>
        <pc:docMk/>
      </pc:docMkLst>
      <pc:sldChg chg="modSp mod modAnim modNotesTx">
        <pc:chgData name="Tommy McClure" userId="5f57beb918c8a44c" providerId="LiveId" clId="{E81C90B1-FEAB-49C4-8121-EEFC14533C90}" dt="2023-07-30T14:12:58.447" v="102" actId="2711"/>
        <pc:sldMkLst>
          <pc:docMk/>
          <pc:sldMk cId="3695549463" sldId="269"/>
        </pc:sldMkLst>
        <pc:spChg chg="mod">
          <ac:chgData name="Tommy McClure" userId="5f57beb918c8a44c" providerId="LiveId" clId="{E81C90B1-FEAB-49C4-8121-EEFC14533C90}" dt="2023-07-30T14:11:49.123" v="100" actId="14100"/>
          <ac:spMkLst>
            <pc:docMk/>
            <pc:sldMk cId="3695549463" sldId="269"/>
            <ac:spMk id="3" creationId="{53695C33-E9D2-5B83-BB24-636238D978A3}"/>
          </ac:spMkLst>
        </pc:spChg>
      </pc:sldChg>
      <pc:sldChg chg="modNotesTx">
        <pc:chgData name="Tommy McClure" userId="5f57beb918c8a44c" providerId="LiveId" clId="{E81C90B1-FEAB-49C4-8121-EEFC14533C90}" dt="2023-07-30T14:06:59.523" v="7" actId="113"/>
        <pc:sldMkLst>
          <pc:docMk/>
          <pc:sldMk cId="3656091068" sldId="270"/>
        </pc:sldMkLst>
      </pc:sldChg>
      <pc:sldChg chg="modNotesTx">
        <pc:chgData name="Tommy McClure" userId="5f57beb918c8a44c" providerId="LiveId" clId="{E81C90B1-FEAB-49C4-8121-EEFC14533C90}" dt="2023-07-30T14:18:59.735" v="135" actId="115"/>
        <pc:sldMkLst>
          <pc:docMk/>
          <pc:sldMk cId="2768436734" sldId="273"/>
        </pc:sldMkLst>
      </pc:sldChg>
    </pc:docChg>
  </pc:docChgLst>
  <pc:docChgLst>
    <pc:chgData name="Tommy McClure" userId="5f57beb918c8a44c" providerId="LiveId" clId="{8962462E-A9E9-40DB-8A46-DB278ACFA5B5}"/>
    <pc:docChg chg="undo custSel addSld delSld modSld sldOrd modMainMaster">
      <pc:chgData name="Tommy McClure" userId="5f57beb918c8a44c" providerId="LiveId" clId="{8962462E-A9E9-40DB-8A46-DB278ACFA5B5}" dt="2023-07-30T01:16:50.513" v="4901" actId="113"/>
      <pc:docMkLst>
        <pc:docMk/>
      </pc:docMkLst>
      <pc:sldChg chg="modSp mod modTransition modAnim modNotes">
        <pc:chgData name="Tommy McClure" userId="5f57beb918c8a44c" providerId="LiveId" clId="{8962462E-A9E9-40DB-8A46-DB278ACFA5B5}" dt="2023-07-30T01:04:10.703" v="4742" actId="6549"/>
        <pc:sldMkLst>
          <pc:docMk/>
          <pc:sldMk cId="1652133998" sldId="256"/>
        </pc:sldMkLst>
        <pc:spChg chg="mod">
          <ac:chgData name="Tommy McClure" userId="5f57beb918c8a44c" providerId="LiveId" clId="{8962462E-A9E9-40DB-8A46-DB278ACFA5B5}" dt="2023-07-28T23:47:05.222" v="4362" actId="114"/>
          <ac:spMkLst>
            <pc:docMk/>
            <pc:sldMk cId="1652133998" sldId="256"/>
            <ac:spMk id="6" creationId="{00000000-0000-0000-0000-000000000000}"/>
          </ac:spMkLst>
        </pc:spChg>
        <pc:spChg chg="mod">
          <ac:chgData name="Tommy McClure" userId="5f57beb918c8a44c" providerId="LiveId" clId="{8962462E-A9E9-40DB-8A46-DB278ACFA5B5}" dt="2023-07-29T19:46:09.048" v="4741" actId="1076"/>
          <ac:spMkLst>
            <pc:docMk/>
            <pc:sldMk cId="1652133998" sldId="256"/>
            <ac:spMk id="7" creationId="{00000000-0000-0000-0000-000000000000}"/>
          </ac:spMkLst>
        </pc:spChg>
        <pc:picChg chg="ord">
          <ac:chgData name="Tommy McClure" userId="5f57beb918c8a44c" providerId="LiveId" clId="{8962462E-A9E9-40DB-8A46-DB278ACFA5B5}" dt="2023-07-29T19:45:32.340" v="4737" actId="167"/>
          <ac:picMkLst>
            <pc:docMk/>
            <pc:sldMk cId="1652133998" sldId="256"/>
            <ac:picMk id="16" creationId="{184B4D63-45B0-09D4-0FB9-6D7C35A689D5}"/>
          </ac:picMkLst>
        </pc:picChg>
      </pc:sldChg>
      <pc:sldChg chg="modSp mod ord modTransition">
        <pc:chgData name="Tommy McClure" userId="5f57beb918c8a44c" providerId="LiveId" clId="{8962462E-A9E9-40DB-8A46-DB278ACFA5B5}" dt="2023-07-28T23:17:48.958" v="4342"/>
        <pc:sldMkLst>
          <pc:docMk/>
          <pc:sldMk cId="1654255301" sldId="257"/>
        </pc:sldMkLst>
        <pc:spChg chg="mod">
          <ac:chgData name="Tommy McClure" userId="5f57beb918c8a44c" providerId="LiveId" clId="{8962462E-A9E9-40DB-8A46-DB278ACFA5B5}" dt="2023-07-28T19:55:05.304" v="562" actId="20577"/>
          <ac:spMkLst>
            <pc:docMk/>
            <pc:sldMk cId="1654255301" sldId="257"/>
            <ac:spMk id="13" creationId="{00000000-0000-0000-0000-000000000000}"/>
          </ac:spMkLst>
        </pc:spChg>
        <pc:spChg chg="mod">
          <ac:chgData name="Tommy McClure" userId="5f57beb918c8a44c" providerId="LiveId" clId="{8962462E-A9E9-40DB-8A46-DB278ACFA5B5}" dt="2023-07-28T19:54:30.751" v="551" actId="207"/>
          <ac:spMkLst>
            <pc:docMk/>
            <pc:sldMk cId="1654255301" sldId="257"/>
            <ac:spMk id="14" creationId="{00000000-0000-0000-0000-000000000000}"/>
          </ac:spMkLst>
        </pc:spChg>
      </pc:sldChg>
      <pc:sldChg chg="del">
        <pc:chgData name="Tommy McClure" userId="5f57beb918c8a44c" providerId="LiveId" clId="{8962462E-A9E9-40DB-8A46-DB278ACFA5B5}" dt="2023-07-28T22:52:44.514" v="4158" actId="2696"/>
        <pc:sldMkLst>
          <pc:docMk/>
          <pc:sldMk cId="4010278615" sldId="258"/>
        </pc:sldMkLst>
      </pc:sldChg>
      <pc:sldChg chg="del">
        <pc:chgData name="Tommy McClure" userId="5f57beb918c8a44c" providerId="LiveId" clId="{8962462E-A9E9-40DB-8A46-DB278ACFA5B5}" dt="2023-07-28T22:52:47.259" v="4159" actId="2696"/>
        <pc:sldMkLst>
          <pc:docMk/>
          <pc:sldMk cId="2853788422" sldId="259"/>
        </pc:sldMkLst>
      </pc:sldChg>
      <pc:sldChg chg="del">
        <pc:chgData name="Tommy McClure" userId="5f57beb918c8a44c" providerId="LiveId" clId="{8962462E-A9E9-40DB-8A46-DB278ACFA5B5}" dt="2023-07-28T22:52:49.829" v="4160" actId="2696"/>
        <pc:sldMkLst>
          <pc:docMk/>
          <pc:sldMk cId="4224509479" sldId="260"/>
        </pc:sldMkLst>
      </pc:sldChg>
      <pc:sldChg chg="del">
        <pc:chgData name="Tommy McClure" userId="5f57beb918c8a44c" providerId="LiveId" clId="{8962462E-A9E9-40DB-8A46-DB278ACFA5B5}" dt="2023-07-28T23:15:00.247" v="4329" actId="2696"/>
        <pc:sldMkLst>
          <pc:docMk/>
          <pc:sldMk cId="132884364" sldId="261"/>
        </pc:sldMkLst>
      </pc:sldChg>
      <pc:sldChg chg="del">
        <pc:chgData name="Tommy McClure" userId="5f57beb918c8a44c" providerId="LiveId" clId="{8962462E-A9E9-40DB-8A46-DB278ACFA5B5}" dt="2023-07-28T23:15:02.861" v="4330" actId="2696"/>
        <pc:sldMkLst>
          <pc:docMk/>
          <pc:sldMk cId="2224495804" sldId="262"/>
        </pc:sldMkLst>
      </pc:sldChg>
      <pc:sldChg chg="del">
        <pc:chgData name="Tommy McClure" userId="5f57beb918c8a44c" providerId="LiveId" clId="{8962462E-A9E9-40DB-8A46-DB278ACFA5B5}" dt="2023-07-28T23:15:05.646" v="4331" actId="2696"/>
        <pc:sldMkLst>
          <pc:docMk/>
          <pc:sldMk cId="1527004159" sldId="263"/>
        </pc:sldMkLst>
      </pc:sldChg>
      <pc:sldChg chg="del">
        <pc:chgData name="Tommy McClure" userId="5f57beb918c8a44c" providerId="LiveId" clId="{8962462E-A9E9-40DB-8A46-DB278ACFA5B5}" dt="2023-07-28T23:15:08.080" v="4332" actId="2696"/>
        <pc:sldMkLst>
          <pc:docMk/>
          <pc:sldMk cId="1800380133" sldId="264"/>
        </pc:sldMkLst>
      </pc:sldChg>
      <pc:sldChg chg="del">
        <pc:chgData name="Tommy McClure" userId="5f57beb918c8a44c" providerId="LiveId" clId="{8962462E-A9E9-40DB-8A46-DB278ACFA5B5}" dt="2023-07-28T23:15:10.470" v="4333" actId="2696"/>
        <pc:sldMkLst>
          <pc:docMk/>
          <pc:sldMk cId="3197023440" sldId="265"/>
        </pc:sldMkLst>
      </pc:sldChg>
      <pc:sldChg chg="addSp delSp modSp mod modTransition modAnim">
        <pc:chgData name="Tommy McClure" userId="5f57beb918c8a44c" providerId="LiveId" clId="{8962462E-A9E9-40DB-8A46-DB278ACFA5B5}" dt="2023-07-28T23:17:48.958" v="4342"/>
        <pc:sldMkLst>
          <pc:docMk/>
          <pc:sldMk cId="3683544629" sldId="266"/>
        </pc:sldMkLst>
        <pc:spChg chg="mod">
          <ac:chgData name="Tommy McClure" userId="5f57beb918c8a44c" providerId="LiveId" clId="{8962462E-A9E9-40DB-8A46-DB278ACFA5B5}" dt="2023-07-28T23:07:31.337" v="4265" actId="20577"/>
          <ac:spMkLst>
            <pc:docMk/>
            <pc:sldMk cId="3683544629" sldId="266"/>
            <ac:spMk id="2" creationId="{00000000-0000-0000-0000-000000000000}"/>
          </ac:spMkLst>
        </pc:spChg>
        <pc:spChg chg="mod">
          <ac:chgData name="Tommy McClure" userId="5f57beb918c8a44c" providerId="LiveId" clId="{8962462E-A9E9-40DB-8A46-DB278ACFA5B5}" dt="2023-07-28T23:14:34.169" v="4327"/>
          <ac:spMkLst>
            <pc:docMk/>
            <pc:sldMk cId="3683544629" sldId="266"/>
            <ac:spMk id="4" creationId="{00000000-0000-0000-0000-000000000000}"/>
          </ac:spMkLst>
        </pc:spChg>
        <pc:spChg chg="add del mod">
          <ac:chgData name="Tommy McClure" userId="5f57beb918c8a44c" providerId="LiveId" clId="{8962462E-A9E9-40DB-8A46-DB278ACFA5B5}" dt="2023-07-28T22:54:23.710" v="4162" actId="931"/>
          <ac:spMkLst>
            <pc:docMk/>
            <pc:sldMk cId="3683544629" sldId="266"/>
            <ac:spMk id="6" creationId="{47DEEFCD-3B07-2540-921B-289D7108DFD9}"/>
          </ac:spMkLst>
        </pc:spChg>
        <pc:spChg chg="add del mod">
          <ac:chgData name="Tommy McClure" userId="5f57beb918c8a44c" providerId="LiveId" clId="{8962462E-A9E9-40DB-8A46-DB278ACFA5B5}" dt="2023-07-28T22:54:38.626" v="4168" actId="478"/>
          <ac:spMkLst>
            <pc:docMk/>
            <pc:sldMk cId="3683544629" sldId="266"/>
            <ac:spMk id="9" creationId="{A197AAE0-9ED2-BE1F-AD82-0AADEAF4DF41}"/>
          </ac:spMkLst>
        </pc:spChg>
        <pc:spChg chg="add del mod">
          <ac:chgData name="Tommy McClure" userId="5f57beb918c8a44c" providerId="LiveId" clId="{8962462E-A9E9-40DB-8A46-DB278ACFA5B5}" dt="2023-07-28T22:56:23.818" v="4174"/>
          <ac:spMkLst>
            <pc:docMk/>
            <pc:sldMk cId="3683544629" sldId="266"/>
            <ac:spMk id="11" creationId="{F9BCD55D-6126-8A5B-06A9-D30644986F17}"/>
          </ac:spMkLst>
        </pc:spChg>
        <pc:spChg chg="add del mod">
          <ac:chgData name="Tommy McClure" userId="5f57beb918c8a44c" providerId="LiveId" clId="{8962462E-A9E9-40DB-8A46-DB278ACFA5B5}" dt="2023-07-28T22:57:09.087" v="4181" actId="478"/>
          <ac:spMkLst>
            <pc:docMk/>
            <pc:sldMk cId="3683544629" sldId="266"/>
            <ac:spMk id="13" creationId="{F1ECA11E-F849-852B-6B98-CB11425E53FB}"/>
          </ac:spMkLst>
        </pc:spChg>
        <pc:picChg chg="del">
          <ac:chgData name="Tommy McClure" userId="5f57beb918c8a44c" providerId="LiveId" clId="{8962462E-A9E9-40DB-8A46-DB278ACFA5B5}" dt="2023-07-28T22:53:04.852" v="4161" actId="478"/>
          <ac:picMkLst>
            <pc:docMk/>
            <pc:sldMk cId="3683544629" sldId="266"/>
            <ac:picMk id="5" creationId="{00000000-0000-0000-0000-000000000000}"/>
          </ac:picMkLst>
        </pc:picChg>
        <pc:picChg chg="add del mod">
          <ac:chgData name="Tommy McClure" userId="5f57beb918c8a44c" providerId="LiveId" clId="{8962462E-A9E9-40DB-8A46-DB278ACFA5B5}" dt="2023-07-28T22:56:20.894" v="4173" actId="478"/>
          <ac:picMkLst>
            <pc:docMk/>
            <pc:sldMk cId="3683544629" sldId="266"/>
            <ac:picMk id="8" creationId="{7A13C21E-ED58-45AB-B902-552D5AF5534C}"/>
          </ac:picMkLst>
        </pc:picChg>
        <pc:picChg chg="add del mod">
          <ac:chgData name="Tommy McClure" userId="5f57beb918c8a44c" providerId="LiveId" clId="{8962462E-A9E9-40DB-8A46-DB278ACFA5B5}" dt="2023-07-28T22:57:06.347" v="4180" actId="478"/>
          <ac:picMkLst>
            <pc:docMk/>
            <pc:sldMk cId="3683544629" sldId="266"/>
            <ac:picMk id="12" creationId="{F8F49170-BD5D-4D2F-AABD-B3A272853356}"/>
          </ac:picMkLst>
        </pc:picChg>
        <pc:picChg chg="add mod">
          <ac:chgData name="Tommy McClure" userId="5f57beb918c8a44c" providerId="LiveId" clId="{8962462E-A9E9-40DB-8A46-DB278ACFA5B5}" dt="2023-07-28T23:11:09.360" v="4305" actId="14100"/>
          <ac:picMkLst>
            <pc:docMk/>
            <pc:sldMk cId="3683544629" sldId="266"/>
            <ac:picMk id="14" creationId="{6B0271A1-6B8C-2615-D0A5-65EF4029FF0A}"/>
          </ac:picMkLst>
        </pc:picChg>
      </pc:sldChg>
      <pc:sldChg chg="del">
        <pc:chgData name="Tommy McClure" userId="5f57beb918c8a44c" providerId="LiveId" clId="{8962462E-A9E9-40DB-8A46-DB278ACFA5B5}" dt="2023-07-28T23:14:57.268" v="4328" actId="2696"/>
        <pc:sldMkLst>
          <pc:docMk/>
          <pc:sldMk cId="1315647518" sldId="268"/>
        </pc:sldMkLst>
      </pc:sldChg>
      <pc:sldChg chg="modSp modTransition modNotes modNotesTx">
        <pc:chgData name="Tommy McClure" userId="5f57beb918c8a44c" providerId="LiveId" clId="{8962462E-A9E9-40DB-8A46-DB278ACFA5B5}" dt="2023-07-30T01:16:28.160" v="4899" actId="113"/>
        <pc:sldMkLst>
          <pc:docMk/>
          <pc:sldMk cId="3695549463" sldId="269"/>
        </pc:sldMkLst>
        <pc:spChg chg="mod">
          <ac:chgData name="Tommy McClure" userId="5f57beb918c8a44c" providerId="LiveId" clId="{8962462E-A9E9-40DB-8A46-DB278ACFA5B5}" dt="2023-07-29T00:00:04.810" v="4553" actId="255"/>
          <ac:spMkLst>
            <pc:docMk/>
            <pc:sldMk cId="3695549463" sldId="269"/>
            <ac:spMk id="3" creationId="{53695C33-E9D2-5B83-BB24-636238D978A3}"/>
          </ac:spMkLst>
        </pc:spChg>
      </pc:sldChg>
      <pc:sldChg chg="modSp modTransition modAnim modNotes modNotesTx">
        <pc:chgData name="Tommy McClure" userId="5f57beb918c8a44c" providerId="LiveId" clId="{8962462E-A9E9-40DB-8A46-DB278ACFA5B5}" dt="2023-07-30T01:12:52.619" v="4839" actId="113"/>
        <pc:sldMkLst>
          <pc:docMk/>
          <pc:sldMk cId="3656091068" sldId="270"/>
        </pc:sldMkLst>
        <pc:spChg chg="mod">
          <ac:chgData name="Tommy McClure" userId="5f57beb918c8a44c" providerId="LiveId" clId="{8962462E-A9E9-40DB-8A46-DB278ACFA5B5}" dt="2023-07-28T19:06:55.651" v="542" actId="255"/>
          <ac:spMkLst>
            <pc:docMk/>
            <pc:sldMk cId="3656091068" sldId="270"/>
            <ac:spMk id="3" creationId="{53695C33-E9D2-5B83-BB24-636238D978A3}"/>
          </ac:spMkLst>
        </pc:spChg>
      </pc:sldChg>
      <pc:sldChg chg="modSp new mod modTransition modAnim modNotes modNotesTx">
        <pc:chgData name="Tommy McClure" userId="5f57beb918c8a44c" providerId="LiveId" clId="{8962462E-A9E9-40DB-8A46-DB278ACFA5B5}" dt="2023-07-30T01:05:27.313" v="4758" actId="14100"/>
        <pc:sldMkLst>
          <pc:docMk/>
          <pc:sldMk cId="1823397815" sldId="271"/>
        </pc:sldMkLst>
        <pc:spChg chg="mod">
          <ac:chgData name="Tommy McClure" userId="5f57beb918c8a44c" providerId="LiveId" clId="{8962462E-A9E9-40DB-8A46-DB278ACFA5B5}" dt="2023-07-28T20:00:40.493" v="649" actId="114"/>
          <ac:spMkLst>
            <pc:docMk/>
            <pc:sldMk cId="1823397815" sldId="271"/>
            <ac:spMk id="2" creationId="{AECD741A-6C97-D02F-F3E5-93E635BFDD95}"/>
          </ac:spMkLst>
        </pc:spChg>
        <pc:spChg chg="mod">
          <ac:chgData name="Tommy McClure" userId="5f57beb918c8a44c" providerId="LiveId" clId="{8962462E-A9E9-40DB-8A46-DB278ACFA5B5}" dt="2023-07-28T21:09:27.208" v="2196" actId="113"/>
          <ac:spMkLst>
            <pc:docMk/>
            <pc:sldMk cId="1823397815" sldId="271"/>
            <ac:spMk id="3" creationId="{B0041030-74BF-4DB0-DD19-A5D35B57D0CA}"/>
          </ac:spMkLst>
        </pc:spChg>
      </pc:sldChg>
      <pc:sldChg chg="modSp add mod modTransition modAnim modNotes modNotesTx">
        <pc:chgData name="Tommy McClure" userId="5f57beb918c8a44c" providerId="LiveId" clId="{8962462E-A9E9-40DB-8A46-DB278ACFA5B5}" dt="2023-07-30T01:10:52.719" v="4815" actId="20577"/>
        <pc:sldMkLst>
          <pc:docMk/>
          <pc:sldMk cId="77348872" sldId="272"/>
        </pc:sldMkLst>
        <pc:spChg chg="mod">
          <ac:chgData name="Tommy McClure" userId="5f57beb918c8a44c" providerId="LiveId" clId="{8962462E-A9E9-40DB-8A46-DB278ACFA5B5}" dt="2023-07-29T19:12:28.603" v="4643" actId="20577"/>
          <ac:spMkLst>
            <pc:docMk/>
            <pc:sldMk cId="77348872" sldId="272"/>
            <ac:spMk id="3" creationId="{B0041030-74BF-4DB0-DD19-A5D35B57D0CA}"/>
          </ac:spMkLst>
        </pc:spChg>
      </pc:sldChg>
      <pc:sldChg chg="modSp add mod modTransition modAnim modNotes modNotesTx">
        <pc:chgData name="Tommy McClure" userId="5f57beb918c8a44c" providerId="LiveId" clId="{8962462E-A9E9-40DB-8A46-DB278ACFA5B5}" dt="2023-07-30T01:06:50.331" v="4774" actId="2711"/>
        <pc:sldMkLst>
          <pc:docMk/>
          <pc:sldMk cId="2768436734" sldId="273"/>
        </pc:sldMkLst>
        <pc:spChg chg="mod">
          <ac:chgData name="Tommy McClure" userId="5f57beb918c8a44c" providerId="LiveId" clId="{8962462E-A9E9-40DB-8A46-DB278ACFA5B5}" dt="2023-07-28T23:20:29.742" v="4356" actId="20577"/>
          <ac:spMkLst>
            <pc:docMk/>
            <pc:sldMk cId="2768436734" sldId="273"/>
            <ac:spMk id="3" creationId="{B0041030-74BF-4DB0-DD19-A5D35B57D0CA}"/>
          </ac:spMkLst>
        </pc:spChg>
      </pc:sldChg>
      <pc:sldChg chg="addSp delSp modSp add mod ord modTransition addAnim delAnim modAnim modNotes modNotesTx">
        <pc:chgData name="Tommy McClure" userId="5f57beb918c8a44c" providerId="LiveId" clId="{8962462E-A9E9-40DB-8A46-DB278ACFA5B5}" dt="2023-07-30T01:16:00.546" v="4896" actId="113"/>
        <pc:sldMkLst>
          <pc:docMk/>
          <pc:sldMk cId="953849423" sldId="274"/>
        </pc:sldMkLst>
        <pc:spChg chg="mod">
          <ac:chgData name="Tommy McClure" userId="5f57beb918c8a44c" providerId="LiveId" clId="{8962462E-A9E9-40DB-8A46-DB278ACFA5B5}" dt="2023-07-28T22:18:35.767" v="3453" actId="20577"/>
          <ac:spMkLst>
            <pc:docMk/>
            <pc:sldMk cId="953849423" sldId="274"/>
            <ac:spMk id="2" creationId="{F47B1855-B6BE-E9A8-D12A-A4941D0C42E6}"/>
          </ac:spMkLst>
        </pc:spChg>
        <pc:spChg chg="mod">
          <ac:chgData name="Tommy McClure" userId="5f57beb918c8a44c" providerId="LiveId" clId="{8962462E-A9E9-40DB-8A46-DB278ACFA5B5}" dt="2023-07-28T22:30:21.017" v="3599" actId="255"/>
          <ac:spMkLst>
            <pc:docMk/>
            <pc:sldMk cId="953849423" sldId="274"/>
            <ac:spMk id="3" creationId="{53695C33-E9D2-5B83-BB24-636238D978A3}"/>
          </ac:spMkLst>
        </pc:spChg>
        <pc:spChg chg="add del">
          <ac:chgData name="Tommy McClure" userId="5f57beb918c8a44c" providerId="LiveId" clId="{8962462E-A9E9-40DB-8A46-DB278ACFA5B5}" dt="2023-07-28T22:30:05.548" v="3598" actId="22"/>
          <ac:spMkLst>
            <pc:docMk/>
            <pc:sldMk cId="953849423" sldId="274"/>
            <ac:spMk id="5" creationId="{AD276343-DA75-6D55-0EEB-259E5F0F4476}"/>
          </ac:spMkLst>
        </pc:spChg>
      </pc:sldChg>
      <pc:sldChg chg="addSp delSp modSp add mod modTransition modAnim modNotes modNotesTx">
        <pc:chgData name="Tommy McClure" userId="5f57beb918c8a44c" providerId="LiveId" clId="{8962462E-A9E9-40DB-8A46-DB278ACFA5B5}" dt="2023-07-30T01:16:09.832" v="4897" actId="113"/>
        <pc:sldMkLst>
          <pc:docMk/>
          <pc:sldMk cId="1939248368" sldId="275"/>
        </pc:sldMkLst>
        <pc:spChg chg="mod">
          <ac:chgData name="Tommy McClure" userId="5f57beb918c8a44c" providerId="LiveId" clId="{8962462E-A9E9-40DB-8A46-DB278ACFA5B5}" dt="2023-07-28T21:34:25.869" v="2959"/>
          <ac:spMkLst>
            <pc:docMk/>
            <pc:sldMk cId="1939248368" sldId="275"/>
            <ac:spMk id="2" creationId="{F47B1855-B6BE-E9A8-D12A-A4941D0C42E6}"/>
          </ac:spMkLst>
        </pc:spChg>
        <pc:spChg chg="mod">
          <ac:chgData name="Tommy McClure" userId="5f57beb918c8a44c" providerId="LiveId" clId="{8962462E-A9E9-40DB-8A46-DB278ACFA5B5}" dt="2023-07-28T22:20:38.826" v="3536" actId="20577"/>
          <ac:spMkLst>
            <pc:docMk/>
            <pc:sldMk cId="1939248368" sldId="275"/>
            <ac:spMk id="3" creationId="{53695C33-E9D2-5B83-BB24-636238D978A3}"/>
          </ac:spMkLst>
        </pc:spChg>
        <pc:spChg chg="add del">
          <ac:chgData name="Tommy McClure" userId="5f57beb918c8a44c" providerId="LiveId" clId="{8962462E-A9E9-40DB-8A46-DB278ACFA5B5}" dt="2023-07-28T21:34:21.620" v="2957" actId="22"/>
          <ac:spMkLst>
            <pc:docMk/>
            <pc:sldMk cId="1939248368" sldId="275"/>
            <ac:spMk id="5" creationId="{9AFB6862-3B11-0B54-A57E-50D6DB58298C}"/>
          </ac:spMkLst>
        </pc:spChg>
      </pc:sldChg>
      <pc:sldChg chg="modSp add mod modTransition modAnim modNotes modNotesTx">
        <pc:chgData name="Tommy McClure" userId="5f57beb918c8a44c" providerId="LiveId" clId="{8962462E-A9E9-40DB-8A46-DB278ACFA5B5}" dt="2023-07-30T01:16:15.881" v="4898" actId="113"/>
        <pc:sldMkLst>
          <pc:docMk/>
          <pc:sldMk cId="361858454" sldId="276"/>
        </pc:sldMkLst>
        <pc:spChg chg="mod">
          <ac:chgData name="Tommy McClure" userId="5f57beb918c8a44c" providerId="LiveId" clId="{8962462E-A9E9-40DB-8A46-DB278ACFA5B5}" dt="2023-07-28T22:30:54.091" v="3603" actId="255"/>
          <ac:spMkLst>
            <pc:docMk/>
            <pc:sldMk cId="361858454" sldId="276"/>
            <ac:spMk id="3" creationId="{53695C33-E9D2-5B83-BB24-636238D978A3}"/>
          </ac:spMkLst>
        </pc:spChg>
      </pc:sldChg>
      <pc:sldChg chg="modSp add mod ord modTransition modAnim modNotes modNotesTx">
        <pc:chgData name="Tommy McClure" userId="5f57beb918c8a44c" providerId="LiveId" clId="{8962462E-A9E9-40DB-8A46-DB278ACFA5B5}" dt="2023-07-30T01:15:34.163" v="4891" actId="113"/>
        <pc:sldMkLst>
          <pc:docMk/>
          <pc:sldMk cId="2351280357" sldId="277"/>
        </pc:sldMkLst>
        <pc:spChg chg="mod">
          <ac:chgData name="Tommy McClure" userId="5f57beb918c8a44c" providerId="LiveId" clId="{8962462E-A9E9-40DB-8A46-DB278ACFA5B5}" dt="2023-07-28T22:18:17.569" v="3436" actId="20577"/>
          <ac:spMkLst>
            <pc:docMk/>
            <pc:sldMk cId="2351280357" sldId="277"/>
            <ac:spMk id="2" creationId="{F47B1855-B6BE-E9A8-D12A-A4941D0C42E6}"/>
          </ac:spMkLst>
        </pc:spChg>
        <pc:spChg chg="mod">
          <ac:chgData name="Tommy McClure" userId="5f57beb918c8a44c" providerId="LiveId" clId="{8962462E-A9E9-40DB-8A46-DB278ACFA5B5}" dt="2023-07-28T22:31:43.113" v="3605" actId="14100"/>
          <ac:spMkLst>
            <pc:docMk/>
            <pc:sldMk cId="2351280357" sldId="277"/>
            <ac:spMk id="3" creationId="{53695C33-E9D2-5B83-BB24-636238D978A3}"/>
          </ac:spMkLst>
        </pc:spChg>
      </pc:sldChg>
      <pc:sldChg chg="modSp add mod modTransition modAnim modNotes modNotesTx">
        <pc:chgData name="Tommy McClure" userId="5f57beb918c8a44c" providerId="LiveId" clId="{8962462E-A9E9-40DB-8A46-DB278ACFA5B5}" dt="2023-07-30T01:14:06.233" v="4868" actId="20577"/>
        <pc:sldMkLst>
          <pc:docMk/>
          <pc:sldMk cId="3718683771" sldId="278"/>
        </pc:sldMkLst>
        <pc:spChg chg="mod">
          <ac:chgData name="Tommy McClure" userId="5f57beb918c8a44c" providerId="LiveId" clId="{8962462E-A9E9-40DB-8A46-DB278ACFA5B5}" dt="2023-07-28T23:54:31.203" v="4548" actId="20577"/>
          <ac:spMkLst>
            <pc:docMk/>
            <pc:sldMk cId="3718683771" sldId="278"/>
            <ac:spMk id="3" creationId="{53695C33-E9D2-5B83-BB24-636238D978A3}"/>
          </ac:spMkLst>
        </pc:spChg>
      </pc:sldChg>
      <pc:sldChg chg="modSp add mod modTransition modAnim modNotes modNotesTx">
        <pc:chgData name="Tommy McClure" userId="5f57beb918c8a44c" providerId="LiveId" clId="{8962462E-A9E9-40DB-8A46-DB278ACFA5B5}" dt="2023-07-30T01:16:42.955" v="4900" actId="113"/>
        <pc:sldMkLst>
          <pc:docMk/>
          <pc:sldMk cId="3898868205" sldId="279"/>
        </pc:sldMkLst>
        <pc:spChg chg="mod">
          <ac:chgData name="Tommy McClure" userId="5f57beb918c8a44c" providerId="LiveId" clId="{8962462E-A9E9-40DB-8A46-DB278ACFA5B5}" dt="2023-07-28T22:39:19.581" v="3753" actId="20577"/>
          <ac:spMkLst>
            <pc:docMk/>
            <pc:sldMk cId="3898868205" sldId="279"/>
            <ac:spMk id="3" creationId="{53695C33-E9D2-5B83-BB24-636238D978A3}"/>
          </ac:spMkLst>
        </pc:spChg>
      </pc:sldChg>
      <pc:sldChg chg="modSp add mod modTransition modAnim modNotes modNotesTx">
        <pc:chgData name="Tommy McClure" userId="5f57beb918c8a44c" providerId="LiveId" clId="{8962462E-A9E9-40DB-8A46-DB278ACFA5B5}" dt="2023-07-30T01:16:50.513" v="4901" actId="113"/>
        <pc:sldMkLst>
          <pc:docMk/>
          <pc:sldMk cId="13724849" sldId="280"/>
        </pc:sldMkLst>
        <pc:spChg chg="mod">
          <ac:chgData name="Tommy McClure" userId="5f57beb918c8a44c" providerId="LiveId" clId="{8962462E-A9E9-40DB-8A46-DB278ACFA5B5}" dt="2023-07-28T22:42:03.515" v="3783" actId="20577"/>
          <ac:spMkLst>
            <pc:docMk/>
            <pc:sldMk cId="13724849" sldId="280"/>
            <ac:spMk id="2" creationId="{F47B1855-B6BE-E9A8-D12A-A4941D0C42E6}"/>
          </ac:spMkLst>
        </pc:spChg>
        <pc:spChg chg="mod">
          <ac:chgData name="Tommy McClure" userId="5f57beb918c8a44c" providerId="LiveId" clId="{8962462E-A9E9-40DB-8A46-DB278ACFA5B5}" dt="2023-07-28T22:51:20.879" v="4154" actId="20577"/>
          <ac:spMkLst>
            <pc:docMk/>
            <pc:sldMk cId="13724849" sldId="280"/>
            <ac:spMk id="3" creationId="{53695C33-E9D2-5B83-BB24-636238D978A3}"/>
          </ac:spMkLst>
        </pc:spChg>
      </pc:sldChg>
      <pc:sldChg chg="add del ord">
        <pc:chgData name="Tommy McClure" userId="5f57beb918c8a44c" providerId="LiveId" clId="{8962462E-A9E9-40DB-8A46-DB278ACFA5B5}" dt="2023-07-28T22:54:48.363" v="4169" actId="2696"/>
        <pc:sldMkLst>
          <pc:docMk/>
          <pc:sldMk cId="4225394132" sldId="281"/>
        </pc:sldMkLst>
      </pc:sldChg>
      <pc:sldChg chg="modSp mod modTransition modNotes">
        <pc:chgData name="Tommy McClure" userId="5f57beb918c8a44c" providerId="LiveId" clId="{8962462E-A9E9-40DB-8A46-DB278ACFA5B5}" dt="2023-07-30T01:09:27.662" v="4812" actId="1076"/>
        <pc:sldMkLst>
          <pc:docMk/>
          <pc:sldMk cId="2970185068" sldId="380"/>
        </pc:sldMkLst>
        <pc:spChg chg="mod">
          <ac:chgData name="Tommy McClure" userId="5f57beb918c8a44c" providerId="LiveId" clId="{8962462E-A9E9-40DB-8A46-DB278ACFA5B5}" dt="2023-07-28T23:17:07.240" v="4339" actId="207"/>
          <ac:spMkLst>
            <pc:docMk/>
            <pc:sldMk cId="2970185068" sldId="380"/>
            <ac:spMk id="7" creationId="{2A6B56C3-77F0-4E92-B09D-C8D4A68D5E79}"/>
          </ac:spMkLst>
        </pc:spChg>
        <pc:spChg chg="mod">
          <ac:chgData name="Tommy McClure" userId="5f57beb918c8a44c" providerId="LiveId" clId="{8962462E-A9E9-40DB-8A46-DB278ACFA5B5}" dt="2023-07-28T23:17:14.291" v="4340" actId="207"/>
          <ac:spMkLst>
            <pc:docMk/>
            <pc:sldMk cId="2970185068" sldId="380"/>
            <ac:spMk id="10" creationId="{BB8A7FBA-4C4C-4440-9886-90F8BD6246FB}"/>
          </ac:spMkLst>
        </pc:spChg>
      </pc:sldChg>
      <pc:sldMasterChg chg="modTransition modSldLayout">
        <pc:chgData name="Tommy McClure" userId="5f57beb918c8a44c" providerId="LiveId" clId="{8962462E-A9E9-40DB-8A46-DB278ACFA5B5}" dt="2023-07-28T23:17:48.958" v="4342"/>
        <pc:sldMasterMkLst>
          <pc:docMk/>
          <pc:sldMasterMk cId="2346251051" sldId="2147483648"/>
        </pc:sldMasterMkLst>
        <pc:sldLayoutChg chg="modTransition">
          <pc:chgData name="Tommy McClure" userId="5f57beb918c8a44c" providerId="LiveId" clId="{8962462E-A9E9-40DB-8A46-DB278ACFA5B5}" dt="2023-07-28T23:17:48.958" v="4342"/>
          <pc:sldLayoutMkLst>
            <pc:docMk/>
            <pc:sldMasterMk cId="2346251051" sldId="2147483648"/>
            <pc:sldLayoutMk cId="1659756515" sldId="2147483649"/>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786876825" sldId="2147483650"/>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602678805" sldId="2147483651"/>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527791066" sldId="2147483652"/>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971016106" sldId="2147483653"/>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1758111529" sldId="2147483654"/>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02416926" sldId="2147483655"/>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769764688" sldId="2147483656"/>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769637093" sldId="2147483657"/>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2012076707" sldId="2147483658"/>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445927127" sldId="2147483659"/>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2673943605" sldId="2147483660"/>
          </pc:sldLayoutMkLst>
        </pc:sldLayoutChg>
      </pc:sldMasterChg>
    </pc:docChg>
  </pc:docChgLst>
  <pc:docChgLst>
    <pc:chgData name="Tommy McClure" userId="5f57beb918c8a44c" providerId="LiveId" clId="{2B5EDF89-2AF1-4945-B4BA-FCAB652BA3A4}"/>
    <pc:docChg chg="undo custSel addSld delSld modSld">
      <pc:chgData name="Tommy McClure" userId="5f57beb918c8a44c" providerId="LiveId" clId="{2B5EDF89-2AF1-4945-B4BA-FCAB652BA3A4}" dt="2024-01-28T15:43:51.482" v="5298" actId="6549"/>
      <pc:docMkLst>
        <pc:docMk/>
      </pc:docMkLst>
      <pc:sldChg chg="addSp modSp mod">
        <pc:chgData name="Tommy McClure" userId="5f57beb918c8a44c" providerId="LiveId" clId="{2B5EDF89-2AF1-4945-B4BA-FCAB652BA3A4}" dt="2024-01-27T23:04:49.129" v="4861" actId="1038"/>
        <pc:sldMkLst>
          <pc:docMk/>
          <pc:sldMk cId="1652133998" sldId="256"/>
        </pc:sldMkLst>
        <pc:spChg chg="add mod">
          <ac:chgData name="Tommy McClure" userId="5f57beb918c8a44c" providerId="LiveId" clId="{2B5EDF89-2AF1-4945-B4BA-FCAB652BA3A4}" dt="2024-01-27T23:04:49.129" v="4861" actId="1038"/>
          <ac:spMkLst>
            <pc:docMk/>
            <pc:sldMk cId="1652133998" sldId="256"/>
            <ac:spMk id="2" creationId="{ED4F3A08-8C70-87F4-EDD8-2E039CA59633}"/>
          </ac:spMkLst>
        </pc:spChg>
        <pc:spChg chg="mod">
          <ac:chgData name="Tommy McClure" userId="5f57beb918c8a44c" providerId="LiveId" clId="{2B5EDF89-2AF1-4945-B4BA-FCAB652BA3A4}" dt="2024-01-27T03:05:22.732" v="4699" actId="20577"/>
          <ac:spMkLst>
            <pc:docMk/>
            <pc:sldMk cId="1652133998" sldId="256"/>
            <ac:spMk id="7" creationId="{00000000-0000-0000-0000-000000000000}"/>
          </ac:spMkLst>
        </pc:spChg>
      </pc:sldChg>
      <pc:sldChg chg="addSp modSp mod modAnim modNotes modNotesTx">
        <pc:chgData name="Tommy McClure" userId="5f57beb918c8a44c" providerId="LiveId" clId="{2B5EDF89-2AF1-4945-B4BA-FCAB652BA3A4}" dt="2024-01-28T15:43:51.482" v="5298" actId="6549"/>
        <pc:sldMkLst>
          <pc:docMk/>
          <pc:sldMk cId="1654255301" sldId="257"/>
        </pc:sldMkLst>
        <pc:spChg chg="add mod">
          <ac:chgData name="Tommy McClure" userId="5f57beb918c8a44c" providerId="LiveId" clId="{2B5EDF89-2AF1-4945-B4BA-FCAB652BA3A4}" dt="2024-01-27T23:16:38.024" v="5050" actId="1037"/>
          <ac:spMkLst>
            <pc:docMk/>
            <pc:sldMk cId="1654255301" sldId="257"/>
            <ac:spMk id="2" creationId="{EABDB078-6237-9493-3541-1BCAAED384AC}"/>
          </ac:spMkLst>
        </pc:spChg>
        <pc:spChg chg="mod">
          <ac:chgData name="Tommy McClure" userId="5f57beb918c8a44c" providerId="LiveId" clId="{2B5EDF89-2AF1-4945-B4BA-FCAB652BA3A4}" dt="2024-01-27T23:15:17.164" v="5021" actId="20577"/>
          <ac:spMkLst>
            <pc:docMk/>
            <pc:sldMk cId="1654255301" sldId="257"/>
            <ac:spMk id="14" creationId="{00000000-0000-0000-0000-000000000000}"/>
          </ac:spMkLst>
        </pc:spChg>
      </pc:sldChg>
      <pc:sldChg chg="del">
        <pc:chgData name="Tommy McClure" userId="5f57beb918c8a44c" providerId="LiveId" clId="{2B5EDF89-2AF1-4945-B4BA-FCAB652BA3A4}" dt="2024-01-27T01:58:38.337" v="4625" actId="2696"/>
        <pc:sldMkLst>
          <pc:docMk/>
          <pc:sldMk cId="3683544629" sldId="266"/>
        </pc:sldMkLst>
      </pc:sldChg>
      <pc:sldChg chg="modSp mod modNotesTx">
        <pc:chgData name="Tommy McClure" userId="5f57beb918c8a44c" providerId="LiveId" clId="{2B5EDF89-2AF1-4945-B4BA-FCAB652BA3A4}" dt="2024-01-26T22:43:34.467" v="594" actId="14100"/>
        <pc:sldMkLst>
          <pc:docMk/>
          <pc:sldMk cId="3695549463" sldId="269"/>
        </pc:sldMkLst>
        <pc:spChg chg="mod">
          <ac:chgData name="Tommy McClure" userId="5f57beb918c8a44c" providerId="LiveId" clId="{2B5EDF89-2AF1-4945-B4BA-FCAB652BA3A4}" dt="2024-01-26T22:21:32.014" v="109" actId="113"/>
          <ac:spMkLst>
            <pc:docMk/>
            <pc:sldMk cId="3695549463" sldId="269"/>
            <ac:spMk id="2" creationId="{F47B1855-B6BE-E9A8-D12A-A4941D0C42E6}"/>
          </ac:spMkLst>
        </pc:spChg>
        <pc:spChg chg="mod">
          <ac:chgData name="Tommy McClure" userId="5f57beb918c8a44c" providerId="LiveId" clId="{2B5EDF89-2AF1-4945-B4BA-FCAB652BA3A4}" dt="2024-01-26T22:43:34.467" v="594" actId="14100"/>
          <ac:spMkLst>
            <pc:docMk/>
            <pc:sldMk cId="3695549463" sldId="269"/>
            <ac:spMk id="3" creationId="{53695C33-E9D2-5B83-BB24-636238D978A3}"/>
          </ac:spMkLst>
        </pc:spChg>
      </pc:sldChg>
      <pc:sldChg chg="del">
        <pc:chgData name="Tommy McClure" userId="5f57beb918c8a44c" providerId="LiveId" clId="{2B5EDF89-2AF1-4945-B4BA-FCAB652BA3A4}" dt="2024-01-27T01:57:51.223" v="4613" actId="2696"/>
        <pc:sldMkLst>
          <pc:docMk/>
          <pc:sldMk cId="3656091068" sldId="270"/>
        </pc:sldMkLst>
      </pc:sldChg>
      <pc:sldChg chg="del">
        <pc:chgData name="Tommy McClure" userId="5f57beb918c8a44c" providerId="LiveId" clId="{2B5EDF89-2AF1-4945-B4BA-FCAB652BA3A4}" dt="2024-01-27T01:57:57.279" v="4615" actId="2696"/>
        <pc:sldMkLst>
          <pc:docMk/>
          <pc:sldMk cId="1823397815" sldId="271"/>
        </pc:sldMkLst>
      </pc:sldChg>
      <pc:sldChg chg="del">
        <pc:chgData name="Tommy McClure" userId="5f57beb918c8a44c" providerId="LiveId" clId="{2B5EDF89-2AF1-4945-B4BA-FCAB652BA3A4}" dt="2024-01-27T01:58:00.059" v="4616" actId="2696"/>
        <pc:sldMkLst>
          <pc:docMk/>
          <pc:sldMk cId="77348872" sldId="272"/>
        </pc:sldMkLst>
      </pc:sldChg>
      <pc:sldChg chg="del">
        <pc:chgData name="Tommy McClure" userId="5f57beb918c8a44c" providerId="LiveId" clId="{2B5EDF89-2AF1-4945-B4BA-FCAB652BA3A4}" dt="2024-01-27T01:58:02.559" v="4617" actId="2696"/>
        <pc:sldMkLst>
          <pc:docMk/>
          <pc:sldMk cId="2768436734" sldId="273"/>
        </pc:sldMkLst>
      </pc:sldChg>
      <pc:sldChg chg="del">
        <pc:chgData name="Tommy McClure" userId="5f57beb918c8a44c" providerId="LiveId" clId="{2B5EDF89-2AF1-4945-B4BA-FCAB652BA3A4}" dt="2024-01-27T01:58:17.004" v="4622" actId="2696"/>
        <pc:sldMkLst>
          <pc:docMk/>
          <pc:sldMk cId="953849423" sldId="274"/>
        </pc:sldMkLst>
      </pc:sldChg>
      <pc:sldChg chg="del">
        <pc:chgData name="Tommy McClure" userId="5f57beb918c8a44c" providerId="LiveId" clId="{2B5EDF89-2AF1-4945-B4BA-FCAB652BA3A4}" dt="2024-01-27T01:58:08.406" v="4619" actId="2696"/>
        <pc:sldMkLst>
          <pc:docMk/>
          <pc:sldMk cId="1939248368" sldId="275"/>
        </pc:sldMkLst>
      </pc:sldChg>
      <pc:sldChg chg="del">
        <pc:chgData name="Tommy McClure" userId="5f57beb918c8a44c" providerId="LiveId" clId="{2B5EDF89-2AF1-4945-B4BA-FCAB652BA3A4}" dt="2024-01-27T01:58:05.346" v="4618" actId="2696"/>
        <pc:sldMkLst>
          <pc:docMk/>
          <pc:sldMk cId="361858454" sldId="276"/>
        </pc:sldMkLst>
      </pc:sldChg>
      <pc:sldChg chg="del">
        <pc:chgData name="Tommy McClure" userId="5f57beb918c8a44c" providerId="LiveId" clId="{2B5EDF89-2AF1-4945-B4BA-FCAB652BA3A4}" dt="2024-01-27T01:58:11.003" v="4620" actId="2696"/>
        <pc:sldMkLst>
          <pc:docMk/>
          <pc:sldMk cId="2351280357" sldId="277"/>
        </pc:sldMkLst>
      </pc:sldChg>
      <pc:sldChg chg="del">
        <pc:chgData name="Tommy McClure" userId="5f57beb918c8a44c" providerId="LiveId" clId="{2B5EDF89-2AF1-4945-B4BA-FCAB652BA3A4}" dt="2024-01-27T01:58:14.046" v="4621" actId="2696"/>
        <pc:sldMkLst>
          <pc:docMk/>
          <pc:sldMk cId="3718683771" sldId="278"/>
        </pc:sldMkLst>
      </pc:sldChg>
      <pc:sldChg chg="del">
        <pc:chgData name="Tommy McClure" userId="5f57beb918c8a44c" providerId="LiveId" clId="{2B5EDF89-2AF1-4945-B4BA-FCAB652BA3A4}" dt="2024-01-27T01:58:19.951" v="4623" actId="2696"/>
        <pc:sldMkLst>
          <pc:docMk/>
          <pc:sldMk cId="3898868205" sldId="279"/>
        </pc:sldMkLst>
      </pc:sldChg>
      <pc:sldChg chg="del">
        <pc:chgData name="Tommy McClure" userId="5f57beb918c8a44c" providerId="LiveId" clId="{2B5EDF89-2AF1-4945-B4BA-FCAB652BA3A4}" dt="2024-01-27T01:58:23.460" v="4624" actId="2696"/>
        <pc:sldMkLst>
          <pc:docMk/>
          <pc:sldMk cId="13724849" sldId="280"/>
        </pc:sldMkLst>
      </pc:sldChg>
      <pc:sldChg chg="modNotes">
        <pc:chgData name="Tommy McClure" userId="5f57beb918c8a44c" providerId="LiveId" clId="{2B5EDF89-2AF1-4945-B4BA-FCAB652BA3A4}" dt="2024-01-28T02:07:45.379" v="5229" actId="14100"/>
        <pc:sldMkLst>
          <pc:docMk/>
          <pc:sldMk cId="2970185068" sldId="380"/>
        </pc:sldMkLst>
      </pc:sldChg>
      <pc:sldChg chg="modSp mod modAnim">
        <pc:chgData name="Tommy McClure" userId="5f57beb918c8a44c" providerId="LiveId" clId="{2B5EDF89-2AF1-4945-B4BA-FCAB652BA3A4}" dt="2024-01-26T22:44:41.920" v="605" actId="20577"/>
        <pc:sldMkLst>
          <pc:docMk/>
          <pc:sldMk cId="2193981554" sldId="381"/>
        </pc:sldMkLst>
        <pc:spChg chg="mod">
          <ac:chgData name="Tommy McClure" userId="5f57beb918c8a44c" providerId="LiveId" clId="{2B5EDF89-2AF1-4945-B4BA-FCAB652BA3A4}" dt="2024-01-26T22:21:07.525" v="108" actId="113"/>
          <ac:spMkLst>
            <pc:docMk/>
            <pc:sldMk cId="2193981554" sldId="381"/>
            <ac:spMk id="2" creationId="{F47B1855-B6BE-E9A8-D12A-A4941D0C42E6}"/>
          </ac:spMkLst>
        </pc:spChg>
        <pc:spChg chg="mod">
          <ac:chgData name="Tommy McClure" userId="5f57beb918c8a44c" providerId="LiveId" clId="{2B5EDF89-2AF1-4945-B4BA-FCAB652BA3A4}" dt="2024-01-26T22:44:41.920" v="605" actId="20577"/>
          <ac:spMkLst>
            <pc:docMk/>
            <pc:sldMk cId="2193981554" sldId="381"/>
            <ac:spMk id="3" creationId="{53695C33-E9D2-5B83-BB24-636238D978A3}"/>
          </ac:spMkLst>
        </pc:spChg>
      </pc:sldChg>
      <pc:sldChg chg="modSp add mod modAnim">
        <pc:chgData name="Tommy McClure" userId="5f57beb918c8a44c" providerId="LiveId" clId="{2B5EDF89-2AF1-4945-B4BA-FCAB652BA3A4}" dt="2024-01-27T23:42:16.434" v="5153" actId="113"/>
        <pc:sldMkLst>
          <pc:docMk/>
          <pc:sldMk cId="3526668176" sldId="382"/>
        </pc:sldMkLst>
        <pc:spChg chg="mod">
          <ac:chgData name="Tommy McClure" userId="5f57beb918c8a44c" providerId="LiveId" clId="{2B5EDF89-2AF1-4945-B4BA-FCAB652BA3A4}" dt="2024-01-26T22:21:02.001" v="107" actId="113"/>
          <ac:spMkLst>
            <pc:docMk/>
            <pc:sldMk cId="3526668176" sldId="382"/>
            <ac:spMk id="2" creationId="{F47B1855-B6BE-E9A8-D12A-A4941D0C42E6}"/>
          </ac:spMkLst>
        </pc:spChg>
        <pc:spChg chg="mod">
          <ac:chgData name="Tommy McClure" userId="5f57beb918c8a44c" providerId="LiveId" clId="{2B5EDF89-2AF1-4945-B4BA-FCAB652BA3A4}" dt="2024-01-27T23:42:16.434" v="5153" actId="113"/>
          <ac:spMkLst>
            <pc:docMk/>
            <pc:sldMk cId="3526668176" sldId="382"/>
            <ac:spMk id="3" creationId="{53695C33-E9D2-5B83-BB24-636238D978A3}"/>
          </ac:spMkLst>
        </pc:spChg>
      </pc:sldChg>
      <pc:sldChg chg="modSp add mod modAnim modNotes modNotesTx">
        <pc:chgData name="Tommy McClure" userId="5f57beb918c8a44c" providerId="LiveId" clId="{2B5EDF89-2AF1-4945-B4BA-FCAB652BA3A4}" dt="2024-01-28T02:05:57.006" v="5208" actId="255"/>
        <pc:sldMkLst>
          <pc:docMk/>
          <pc:sldMk cId="169459066" sldId="383"/>
        </pc:sldMkLst>
        <pc:spChg chg="mod">
          <ac:chgData name="Tommy McClure" userId="5f57beb918c8a44c" providerId="LiveId" clId="{2B5EDF89-2AF1-4945-B4BA-FCAB652BA3A4}" dt="2024-01-27T17:23:05.981" v="4792" actId="20577"/>
          <ac:spMkLst>
            <pc:docMk/>
            <pc:sldMk cId="169459066" sldId="383"/>
            <ac:spMk id="3" creationId="{53695C33-E9D2-5B83-BB24-636238D978A3}"/>
          </ac:spMkLst>
        </pc:spChg>
      </pc:sldChg>
      <pc:sldChg chg="modSp add mod modAnim modNotes modNotesTx">
        <pc:chgData name="Tommy McClure" userId="5f57beb918c8a44c" providerId="LiveId" clId="{2B5EDF89-2AF1-4945-B4BA-FCAB652BA3A4}" dt="2024-01-28T02:06:26.944" v="5210" actId="255"/>
        <pc:sldMkLst>
          <pc:docMk/>
          <pc:sldMk cId="1169479130" sldId="384"/>
        </pc:sldMkLst>
        <pc:spChg chg="mod">
          <ac:chgData name="Tommy McClure" userId="5f57beb918c8a44c" providerId="LiveId" clId="{2B5EDF89-2AF1-4945-B4BA-FCAB652BA3A4}" dt="2024-01-27T02:22:30.420" v="4695" actId="20577"/>
          <ac:spMkLst>
            <pc:docMk/>
            <pc:sldMk cId="1169479130" sldId="384"/>
            <ac:spMk id="3" creationId="{53695C33-E9D2-5B83-BB24-636238D978A3}"/>
          </ac:spMkLst>
        </pc:spChg>
      </pc:sldChg>
      <pc:sldChg chg="modSp add modAnim modNotes modNotesTx">
        <pc:chgData name="Tommy McClure" userId="5f57beb918c8a44c" providerId="LiveId" clId="{2B5EDF89-2AF1-4945-B4BA-FCAB652BA3A4}" dt="2024-01-28T02:06:34.910" v="5211" actId="255"/>
        <pc:sldMkLst>
          <pc:docMk/>
          <pc:sldMk cId="2768930653" sldId="385"/>
        </pc:sldMkLst>
        <pc:spChg chg="mod">
          <ac:chgData name="Tommy McClure" userId="5f57beb918c8a44c" providerId="LiveId" clId="{2B5EDF89-2AF1-4945-B4BA-FCAB652BA3A4}" dt="2024-01-27T19:00:33.131" v="4825" actId="20577"/>
          <ac:spMkLst>
            <pc:docMk/>
            <pc:sldMk cId="2768930653" sldId="385"/>
            <ac:spMk id="3" creationId="{53695C33-E9D2-5B83-BB24-636238D978A3}"/>
          </ac:spMkLst>
        </pc:spChg>
      </pc:sldChg>
      <pc:sldChg chg="modSp add mod modAnim modNotes modNotesTx">
        <pc:chgData name="Tommy McClure" userId="5f57beb918c8a44c" providerId="LiveId" clId="{2B5EDF89-2AF1-4945-B4BA-FCAB652BA3A4}" dt="2024-01-28T02:06:44.674" v="5212" actId="255"/>
        <pc:sldMkLst>
          <pc:docMk/>
          <pc:sldMk cId="872634113" sldId="386"/>
        </pc:sldMkLst>
        <pc:spChg chg="mod">
          <ac:chgData name="Tommy McClure" userId="5f57beb918c8a44c" providerId="LiveId" clId="{2B5EDF89-2AF1-4945-B4BA-FCAB652BA3A4}" dt="2024-01-27T23:39:56.769" v="5151" actId="114"/>
          <ac:spMkLst>
            <pc:docMk/>
            <pc:sldMk cId="872634113" sldId="386"/>
            <ac:spMk id="3" creationId="{53695C33-E9D2-5B83-BB24-636238D978A3}"/>
          </ac:spMkLst>
        </pc:spChg>
      </pc:sldChg>
      <pc:sldChg chg="modSp add mod modAnim modNotes modNotesTx">
        <pc:chgData name="Tommy McClure" userId="5f57beb918c8a44c" providerId="LiveId" clId="{2B5EDF89-2AF1-4945-B4BA-FCAB652BA3A4}" dt="2024-01-28T02:06:54.496" v="5213" actId="255"/>
        <pc:sldMkLst>
          <pc:docMk/>
          <pc:sldMk cId="2539116952" sldId="387"/>
        </pc:sldMkLst>
        <pc:spChg chg="mod">
          <ac:chgData name="Tommy McClure" userId="5f57beb918c8a44c" providerId="LiveId" clId="{2B5EDF89-2AF1-4945-B4BA-FCAB652BA3A4}" dt="2024-01-27T23:46:55.538" v="5177" actId="20577"/>
          <ac:spMkLst>
            <pc:docMk/>
            <pc:sldMk cId="2539116952" sldId="387"/>
            <ac:spMk id="3" creationId="{53695C33-E9D2-5B83-BB24-636238D978A3}"/>
          </ac:spMkLst>
        </pc:spChg>
      </pc:sldChg>
      <pc:sldChg chg="add del">
        <pc:chgData name="Tommy McClure" userId="5f57beb918c8a44c" providerId="LiveId" clId="{2B5EDF89-2AF1-4945-B4BA-FCAB652BA3A4}" dt="2024-01-27T01:57:54.715" v="4614" actId="2696"/>
        <pc:sldMkLst>
          <pc:docMk/>
          <pc:sldMk cId="3690856607" sldId="388"/>
        </pc:sldMkLst>
      </pc:sldChg>
      <pc:sldChg chg="modSp add modAnim modNotes modNotesTx">
        <pc:chgData name="Tommy McClure" userId="5f57beb918c8a44c" providerId="LiveId" clId="{2B5EDF89-2AF1-4945-B4BA-FCAB652BA3A4}" dt="2024-01-28T02:07:02.659" v="5214" actId="255"/>
        <pc:sldMkLst>
          <pc:docMk/>
          <pc:sldMk cId="2303964517" sldId="389"/>
        </pc:sldMkLst>
        <pc:spChg chg="mod">
          <ac:chgData name="Tommy McClure" userId="5f57beb918c8a44c" providerId="LiveId" clId="{2B5EDF89-2AF1-4945-B4BA-FCAB652BA3A4}" dt="2024-01-27T01:57:33.003" v="4612" actId="255"/>
          <ac:spMkLst>
            <pc:docMk/>
            <pc:sldMk cId="2303964517" sldId="389"/>
            <ac:spMk id="3" creationId="{53695C33-E9D2-5B83-BB24-636238D978A3}"/>
          </ac:spMkLst>
        </pc:spChg>
      </pc:sldChg>
    </pc:docChg>
  </pc:docChgLst>
  <pc:docChgLst>
    <pc:chgData name="Tommy McClure" userId="5f57beb918c8a44c" providerId="LiveId" clId="{2F6F6C8F-31BF-40E8-B707-4714E7EFB7B1}"/>
    <pc:docChg chg="undo custSel addSld delSld modSld sldOrd modNotesMaster modHandout">
      <pc:chgData name="Tommy McClure" userId="5f57beb918c8a44c" providerId="LiveId" clId="{2F6F6C8F-31BF-40E8-B707-4714E7EFB7B1}" dt="2024-04-28T14:17:53.448" v="9690" actId="113"/>
      <pc:docMkLst>
        <pc:docMk/>
      </pc:docMkLst>
      <pc:sldChg chg="modSp mod ord modNotes">
        <pc:chgData name="Tommy McClure" userId="5f57beb918c8a44c" providerId="LiveId" clId="{2F6F6C8F-31BF-40E8-B707-4714E7EFB7B1}" dt="2024-04-28T02:14:35.626" v="9404"/>
        <pc:sldMkLst>
          <pc:docMk/>
          <pc:sldMk cId="1652133998" sldId="256"/>
        </pc:sldMkLst>
        <pc:spChg chg="mod">
          <ac:chgData name="Tommy McClure" userId="5f57beb918c8a44c" providerId="LiveId" clId="{2F6F6C8F-31BF-40E8-B707-4714E7EFB7B1}" dt="2024-04-26T19:15:23.770" v="963" actId="255"/>
          <ac:spMkLst>
            <pc:docMk/>
            <pc:sldMk cId="1652133998" sldId="256"/>
            <ac:spMk id="2" creationId="{ED4F3A08-8C70-87F4-EDD8-2E039CA59633}"/>
          </ac:spMkLst>
        </pc:spChg>
      </pc:sldChg>
      <pc:sldChg chg="modNotes">
        <pc:chgData name="Tommy McClure" userId="5f57beb918c8a44c" providerId="LiveId" clId="{2F6F6C8F-31BF-40E8-B707-4714E7EFB7B1}" dt="2024-04-28T13:38:17.252" v="9442" actId="115"/>
        <pc:sldMkLst>
          <pc:docMk/>
          <pc:sldMk cId="1654255301" sldId="257"/>
        </pc:sldMkLst>
      </pc:sldChg>
      <pc:sldChg chg="addSp modSp mod modAnim modNotes modNotesTx">
        <pc:chgData name="Tommy McClure" userId="5f57beb918c8a44c" providerId="LiveId" clId="{2F6F6C8F-31BF-40E8-B707-4714E7EFB7B1}" dt="2024-04-28T02:14:35.626" v="9404"/>
        <pc:sldMkLst>
          <pc:docMk/>
          <pc:sldMk cId="3695549463" sldId="269"/>
        </pc:sldMkLst>
        <pc:spChg chg="mod">
          <ac:chgData name="Tommy McClure" userId="5f57beb918c8a44c" providerId="LiveId" clId="{2F6F6C8F-31BF-40E8-B707-4714E7EFB7B1}" dt="2024-04-26T18:34:38.908" v="5" actId="14100"/>
          <ac:spMkLst>
            <pc:docMk/>
            <pc:sldMk cId="3695549463" sldId="269"/>
            <ac:spMk id="2" creationId="{F47B1855-B6BE-E9A8-D12A-A4941D0C42E6}"/>
          </ac:spMkLst>
        </pc:spChg>
        <pc:spChg chg="mod">
          <ac:chgData name="Tommy McClure" userId="5f57beb918c8a44c" providerId="LiveId" clId="{2F6F6C8F-31BF-40E8-B707-4714E7EFB7B1}" dt="2024-04-27T15:14:48.770" v="5197" actId="20577"/>
          <ac:spMkLst>
            <pc:docMk/>
            <pc:sldMk cId="3695549463" sldId="269"/>
            <ac:spMk id="3" creationId="{53695C33-E9D2-5B83-BB24-636238D978A3}"/>
          </ac:spMkLst>
        </pc:spChg>
        <pc:spChg chg="add mod">
          <ac:chgData name="Tommy McClure" userId="5f57beb918c8a44c" providerId="LiveId" clId="{2F6F6C8F-31BF-40E8-B707-4714E7EFB7B1}" dt="2024-04-26T19:15:52.389" v="964" actId="1076"/>
          <ac:spMkLst>
            <pc:docMk/>
            <pc:sldMk cId="3695549463" sldId="269"/>
            <ac:spMk id="4" creationId="{2270FE42-424A-78FA-1845-4759D7E51CDD}"/>
          </ac:spMkLst>
        </pc:spChg>
      </pc:sldChg>
      <pc:sldChg chg="modNotes">
        <pc:chgData name="Tommy McClure" userId="5f57beb918c8a44c" providerId="LiveId" clId="{2F6F6C8F-31BF-40E8-B707-4714E7EFB7B1}" dt="2024-04-28T02:14:35.626" v="9404"/>
        <pc:sldMkLst>
          <pc:docMk/>
          <pc:sldMk cId="2970185068" sldId="380"/>
        </pc:sldMkLst>
      </pc:sldChg>
      <pc:sldChg chg="del">
        <pc:chgData name="Tommy McClure" userId="5f57beb918c8a44c" providerId="LiveId" clId="{2F6F6C8F-31BF-40E8-B707-4714E7EFB7B1}" dt="2024-04-27T01:29:52.118" v="4520" actId="2696"/>
        <pc:sldMkLst>
          <pc:docMk/>
          <pc:sldMk cId="2193981554" sldId="381"/>
        </pc:sldMkLst>
      </pc:sldChg>
      <pc:sldChg chg="del">
        <pc:chgData name="Tommy McClure" userId="5f57beb918c8a44c" providerId="LiveId" clId="{2F6F6C8F-31BF-40E8-B707-4714E7EFB7B1}" dt="2024-04-27T01:29:49.610" v="4519" actId="2696"/>
        <pc:sldMkLst>
          <pc:docMk/>
          <pc:sldMk cId="3526668176" sldId="382"/>
        </pc:sldMkLst>
      </pc:sldChg>
      <pc:sldChg chg="del ord">
        <pc:chgData name="Tommy McClure" userId="5f57beb918c8a44c" providerId="LiveId" clId="{2F6F6C8F-31BF-40E8-B707-4714E7EFB7B1}" dt="2024-04-27T01:29:47.420" v="4518" actId="2696"/>
        <pc:sldMkLst>
          <pc:docMk/>
          <pc:sldMk cId="169459066" sldId="383"/>
        </pc:sldMkLst>
      </pc:sldChg>
      <pc:sldChg chg="del">
        <pc:chgData name="Tommy McClure" userId="5f57beb918c8a44c" providerId="LiveId" clId="{2F6F6C8F-31BF-40E8-B707-4714E7EFB7B1}" dt="2024-04-27T01:29:45.029" v="4517" actId="2696"/>
        <pc:sldMkLst>
          <pc:docMk/>
          <pc:sldMk cId="1169479130" sldId="384"/>
        </pc:sldMkLst>
      </pc:sldChg>
      <pc:sldChg chg="del">
        <pc:chgData name="Tommy McClure" userId="5f57beb918c8a44c" providerId="LiveId" clId="{2F6F6C8F-31BF-40E8-B707-4714E7EFB7B1}" dt="2024-04-27T01:29:41.700" v="4516" actId="2696"/>
        <pc:sldMkLst>
          <pc:docMk/>
          <pc:sldMk cId="2768930653" sldId="385"/>
        </pc:sldMkLst>
      </pc:sldChg>
      <pc:sldChg chg="del">
        <pc:chgData name="Tommy McClure" userId="5f57beb918c8a44c" providerId="LiveId" clId="{2F6F6C8F-31BF-40E8-B707-4714E7EFB7B1}" dt="2024-04-27T01:29:35.912" v="4515" actId="2696"/>
        <pc:sldMkLst>
          <pc:docMk/>
          <pc:sldMk cId="872634113" sldId="386"/>
        </pc:sldMkLst>
      </pc:sldChg>
      <pc:sldChg chg="del">
        <pc:chgData name="Tommy McClure" userId="5f57beb918c8a44c" providerId="LiveId" clId="{2F6F6C8F-31BF-40E8-B707-4714E7EFB7B1}" dt="2024-04-27T01:29:33.066" v="4514" actId="2696"/>
        <pc:sldMkLst>
          <pc:docMk/>
          <pc:sldMk cId="2539116952" sldId="387"/>
        </pc:sldMkLst>
      </pc:sldChg>
      <pc:sldChg chg="addSp delSp modSp mod modAnim modNotes modNotesTx">
        <pc:chgData name="Tommy McClure" userId="5f57beb918c8a44c" providerId="LiveId" clId="{2F6F6C8F-31BF-40E8-B707-4714E7EFB7B1}" dt="2024-04-28T02:45:52.668" v="9410" actId="255"/>
        <pc:sldMkLst>
          <pc:docMk/>
          <pc:sldMk cId="2303964517" sldId="389"/>
        </pc:sldMkLst>
        <pc:spChg chg="add mod">
          <ac:chgData name="Tommy McClure" userId="5f57beb918c8a44c" providerId="LiveId" clId="{2F6F6C8F-31BF-40E8-B707-4714E7EFB7B1}" dt="2024-04-28T01:01:46.625" v="9251" actId="20577"/>
          <ac:spMkLst>
            <pc:docMk/>
            <pc:sldMk cId="2303964517" sldId="389"/>
            <ac:spMk id="2" creationId="{2A4B9FF3-CAD5-E685-6B33-39B50BD25A30}"/>
          </ac:spMkLst>
        </pc:spChg>
        <pc:spChg chg="del">
          <ac:chgData name="Tommy McClure" userId="5f57beb918c8a44c" providerId="LiveId" clId="{2F6F6C8F-31BF-40E8-B707-4714E7EFB7B1}" dt="2024-04-27T01:30:05.450" v="4521" actId="478"/>
          <ac:spMkLst>
            <pc:docMk/>
            <pc:sldMk cId="2303964517" sldId="389"/>
            <ac:spMk id="2" creationId="{F47B1855-B6BE-E9A8-D12A-A4941D0C42E6}"/>
          </ac:spMkLst>
        </pc:spChg>
        <pc:spChg chg="mod">
          <ac:chgData name="Tommy McClure" userId="5f57beb918c8a44c" providerId="LiveId" clId="{2F6F6C8F-31BF-40E8-B707-4714E7EFB7B1}" dt="2024-04-27T20:00:20.709" v="6405" actId="14100"/>
          <ac:spMkLst>
            <pc:docMk/>
            <pc:sldMk cId="2303964517" sldId="389"/>
            <ac:spMk id="3" creationId="{53695C33-E9D2-5B83-BB24-636238D978A3}"/>
          </ac:spMkLst>
        </pc:spChg>
        <pc:spChg chg="add del mod">
          <ac:chgData name="Tommy McClure" userId="5f57beb918c8a44c" providerId="LiveId" clId="{2F6F6C8F-31BF-40E8-B707-4714E7EFB7B1}" dt="2024-04-27T01:31:11.347" v="4524" actId="478"/>
          <ac:spMkLst>
            <pc:docMk/>
            <pc:sldMk cId="2303964517" sldId="389"/>
            <ac:spMk id="5" creationId="{4905D1CC-8214-15BE-49C7-7DC236881007}"/>
          </ac:spMkLst>
        </pc:spChg>
        <pc:spChg chg="add mod">
          <ac:chgData name="Tommy McClure" userId="5f57beb918c8a44c" providerId="LiveId" clId="{2F6F6C8F-31BF-40E8-B707-4714E7EFB7B1}" dt="2024-04-27T01:31:32.680" v="4526" actId="1582"/>
          <ac:spMkLst>
            <pc:docMk/>
            <pc:sldMk cId="2303964517" sldId="389"/>
            <ac:spMk id="6" creationId="{5E930FE2-48B2-7AA0-B637-2A382177D24B}"/>
          </ac:spMkLst>
        </pc:spChg>
        <pc:spChg chg="add mod">
          <ac:chgData name="Tommy McClure" userId="5f57beb918c8a44c" providerId="LiveId" clId="{2F6F6C8F-31BF-40E8-B707-4714E7EFB7B1}" dt="2024-04-27T01:30:35.155" v="4523"/>
          <ac:spMkLst>
            <pc:docMk/>
            <pc:sldMk cId="2303964517" sldId="389"/>
            <ac:spMk id="7" creationId="{4B625771-6898-F175-06D4-DDC34D836A50}"/>
          </ac:spMkLst>
        </pc:spChg>
        <pc:cxnChg chg="add mod">
          <ac:chgData name="Tommy McClure" userId="5f57beb918c8a44c" providerId="LiveId" clId="{2F6F6C8F-31BF-40E8-B707-4714E7EFB7B1}" dt="2024-04-27T01:33:17.656" v="4532" actId="1582"/>
          <ac:cxnSpMkLst>
            <pc:docMk/>
            <pc:sldMk cId="2303964517" sldId="389"/>
            <ac:cxnSpMk id="9" creationId="{A584DF63-4CBB-20F3-8046-3EDCCC499AFE}"/>
          </ac:cxnSpMkLst>
        </pc:cxnChg>
      </pc:sldChg>
      <pc:sldChg chg="addSp delSp modSp add mod delAnim modAnim modNotes modNotesTx">
        <pc:chgData name="Tommy McClure" userId="5f57beb918c8a44c" providerId="LiveId" clId="{2F6F6C8F-31BF-40E8-B707-4714E7EFB7B1}" dt="2024-04-28T02:45:37.034" v="9408" actId="255"/>
        <pc:sldMkLst>
          <pc:docMk/>
          <pc:sldMk cId="3102821322" sldId="390"/>
        </pc:sldMkLst>
        <pc:spChg chg="del mod">
          <ac:chgData name="Tommy McClure" userId="5f57beb918c8a44c" providerId="LiveId" clId="{2F6F6C8F-31BF-40E8-B707-4714E7EFB7B1}" dt="2024-04-26T18:56:40.175" v="515" actId="478"/>
          <ac:spMkLst>
            <pc:docMk/>
            <pc:sldMk cId="3102821322" sldId="390"/>
            <ac:spMk id="3" creationId="{53695C33-E9D2-5B83-BB24-636238D978A3}"/>
          </ac:spMkLst>
        </pc:spChg>
        <pc:spChg chg="mod">
          <ac:chgData name="Tommy McClure" userId="5f57beb918c8a44c" providerId="LiveId" clId="{2F6F6C8F-31BF-40E8-B707-4714E7EFB7B1}" dt="2024-04-26T19:40:08.728" v="1532" actId="1035"/>
          <ac:spMkLst>
            <pc:docMk/>
            <pc:sldMk cId="3102821322" sldId="390"/>
            <ac:spMk id="4" creationId="{2270FE42-424A-78FA-1845-4759D7E51CDD}"/>
          </ac:spMkLst>
        </pc:spChg>
        <pc:spChg chg="add del">
          <ac:chgData name="Tommy McClure" userId="5f57beb918c8a44c" providerId="LiveId" clId="{2F6F6C8F-31BF-40E8-B707-4714E7EFB7B1}" dt="2024-04-26T18:56:13.246" v="514" actId="22"/>
          <ac:spMkLst>
            <pc:docMk/>
            <pc:sldMk cId="3102821322" sldId="390"/>
            <ac:spMk id="6" creationId="{1036E5ED-F76B-E6CF-FEFF-A7BDD2AB51F2}"/>
          </ac:spMkLst>
        </pc:spChg>
        <pc:spChg chg="add mod">
          <ac:chgData name="Tommy McClure" userId="5f57beb918c8a44c" providerId="LiveId" clId="{2F6F6C8F-31BF-40E8-B707-4714E7EFB7B1}" dt="2024-04-28T00:32:19.158" v="8981" actId="20577"/>
          <ac:spMkLst>
            <pc:docMk/>
            <pc:sldMk cId="3102821322" sldId="390"/>
            <ac:spMk id="7" creationId="{02ACA1A0-5294-681C-03C0-68EDD9131E38}"/>
          </ac:spMkLst>
        </pc:spChg>
      </pc:sldChg>
      <pc:sldChg chg="modSp add ord modAnim modNotes modNotesTx">
        <pc:chgData name="Tommy McClure" userId="5f57beb918c8a44c" providerId="LiveId" clId="{2F6F6C8F-31BF-40E8-B707-4714E7EFB7B1}" dt="2024-04-28T02:14:35.626" v="9404"/>
        <pc:sldMkLst>
          <pc:docMk/>
          <pc:sldMk cId="2662349875" sldId="391"/>
        </pc:sldMkLst>
        <pc:spChg chg="mod">
          <ac:chgData name="Tommy McClure" userId="5f57beb918c8a44c" providerId="LiveId" clId="{2F6F6C8F-31BF-40E8-B707-4714E7EFB7B1}" dt="2024-04-26T22:58:23.661" v="3170" actId="20577"/>
          <ac:spMkLst>
            <pc:docMk/>
            <pc:sldMk cId="2662349875" sldId="391"/>
            <ac:spMk id="7" creationId="{02ACA1A0-5294-681C-03C0-68EDD9131E38}"/>
          </ac:spMkLst>
        </pc:spChg>
      </pc:sldChg>
      <pc:sldChg chg="addSp modSp add mod modAnim modNotes modNotesTx">
        <pc:chgData name="Tommy McClure" userId="5f57beb918c8a44c" providerId="LiveId" clId="{2F6F6C8F-31BF-40E8-B707-4714E7EFB7B1}" dt="2024-04-28T02:14:35.626" v="9404"/>
        <pc:sldMkLst>
          <pc:docMk/>
          <pc:sldMk cId="1075974986" sldId="392"/>
        </pc:sldMkLst>
        <pc:spChg chg="mod">
          <ac:chgData name="Tommy McClure" userId="5f57beb918c8a44c" providerId="LiveId" clId="{2F6F6C8F-31BF-40E8-B707-4714E7EFB7B1}" dt="2024-04-26T20:34:24.380" v="2103" actId="20577"/>
          <ac:spMkLst>
            <pc:docMk/>
            <pc:sldMk cId="1075974986" sldId="392"/>
            <ac:spMk id="2" creationId="{F47B1855-B6BE-E9A8-D12A-A4941D0C42E6}"/>
          </ac:spMkLst>
        </pc:spChg>
        <pc:spChg chg="mod">
          <ac:chgData name="Tommy McClure" userId="5f57beb918c8a44c" providerId="LiveId" clId="{2F6F6C8F-31BF-40E8-B707-4714E7EFB7B1}" dt="2024-04-26T19:41:16.920" v="1538" actId="6549"/>
          <ac:spMkLst>
            <pc:docMk/>
            <pc:sldMk cId="1075974986" sldId="392"/>
            <ac:spMk id="3" creationId="{53695C33-E9D2-5B83-BB24-636238D978A3}"/>
          </ac:spMkLst>
        </pc:spChg>
        <pc:graphicFrameChg chg="add mod modGraphic">
          <ac:chgData name="Tommy McClure" userId="5f57beb918c8a44c" providerId="LiveId" clId="{2F6F6C8F-31BF-40E8-B707-4714E7EFB7B1}" dt="2024-04-28T02:12:40.153" v="9403" actId="208"/>
          <ac:graphicFrameMkLst>
            <pc:docMk/>
            <pc:sldMk cId="1075974986" sldId="392"/>
            <ac:graphicFrameMk id="7" creationId="{AD876660-8707-BEDB-8891-6B3241B2794F}"/>
          </ac:graphicFrameMkLst>
        </pc:graphicFrameChg>
      </pc:sldChg>
      <pc:sldChg chg="modSp add mod ord modNotes modNotesTx">
        <pc:chgData name="Tommy McClure" userId="5f57beb918c8a44c" providerId="LiveId" clId="{2F6F6C8F-31BF-40E8-B707-4714E7EFB7B1}" dt="2024-04-28T03:18:47.334" v="9424" actId="255"/>
        <pc:sldMkLst>
          <pc:docMk/>
          <pc:sldMk cId="2256426777" sldId="393"/>
        </pc:sldMkLst>
        <pc:graphicFrameChg chg="mod">
          <ac:chgData name="Tommy McClure" userId="5f57beb918c8a44c" providerId="LiveId" clId="{2F6F6C8F-31BF-40E8-B707-4714E7EFB7B1}" dt="2024-04-28T02:15:21.315" v="9406" actId="27636"/>
          <ac:graphicFrameMkLst>
            <pc:docMk/>
            <pc:sldMk cId="2256426777" sldId="393"/>
            <ac:graphicFrameMk id="7" creationId="{AD876660-8707-BEDB-8891-6B3241B2794F}"/>
          </ac:graphicFrameMkLst>
        </pc:graphicFrameChg>
      </pc:sldChg>
      <pc:sldChg chg="modSp add ord modAnim modNotes modNotesTx">
        <pc:chgData name="Tommy McClure" userId="5f57beb918c8a44c" providerId="LiveId" clId="{2F6F6C8F-31BF-40E8-B707-4714E7EFB7B1}" dt="2024-04-28T02:45:25.239" v="9407" actId="255"/>
        <pc:sldMkLst>
          <pc:docMk/>
          <pc:sldMk cId="3596143194" sldId="394"/>
        </pc:sldMkLst>
        <pc:spChg chg="mod">
          <ac:chgData name="Tommy McClure" userId="5f57beb918c8a44c" providerId="LiveId" clId="{2F6F6C8F-31BF-40E8-B707-4714E7EFB7B1}" dt="2024-04-28T00:55:47.374" v="9060" actId="20577"/>
          <ac:spMkLst>
            <pc:docMk/>
            <pc:sldMk cId="3596143194" sldId="394"/>
            <ac:spMk id="7" creationId="{02ACA1A0-5294-681C-03C0-68EDD9131E38}"/>
          </ac:spMkLst>
        </pc:spChg>
      </pc:sldChg>
      <pc:sldChg chg="modSp add modAnim modNotes modNotesTx">
        <pc:chgData name="Tommy McClure" userId="5f57beb918c8a44c" providerId="LiveId" clId="{2F6F6C8F-31BF-40E8-B707-4714E7EFB7B1}" dt="2024-04-28T03:16:30.858" v="9423" actId="115"/>
        <pc:sldMkLst>
          <pc:docMk/>
          <pc:sldMk cId="771146421" sldId="395"/>
        </pc:sldMkLst>
        <pc:spChg chg="mod">
          <ac:chgData name="Tommy McClure" userId="5f57beb918c8a44c" providerId="LiveId" clId="{2F6F6C8F-31BF-40E8-B707-4714E7EFB7B1}" dt="2024-04-28T00:59:32.093" v="9234" actId="5793"/>
          <ac:spMkLst>
            <pc:docMk/>
            <pc:sldMk cId="771146421" sldId="395"/>
            <ac:spMk id="7" creationId="{02ACA1A0-5294-681C-03C0-68EDD9131E38}"/>
          </ac:spMkLst>
        </pc:spChg>
      </pc:sldChg>
      <pc:sldChg chg="addSp modSp add mod modAnim modNotes modNotesTx">
        <pc:chgData name="Tommy McClure" userId="5f57beb918c8a44c" providerId="LiveId" clId="{2F6F6C8F-31BF-40E8-B707-4714E7EFB7B1}" dt="2024-04-28T02:14:35.626" v="9404"/>
        <pc:sldMkLst>
          <pc:docMk/>
          <pc:sldMk cId="324091114" sldId="396"/>
        </pc:sldMkLst>
        <pc:spChg chg="add mod">
          <ac:chgData name="Tommy McClure" userId="5f57beb918c8a44c" providerId="LiveId" clId="{2F6F6C8F-31BF-40E8-B707-4714E7EFB7B1}" dt="2024-04-27T19:32:03.517" v="5707" actId="20577"/>
          <ac:spMkLst>
            <pc:docMk/>
            <pc:sldMk cId="324091114" sldId="396"/>
            <ac:spMk id="2" creationId="{2424F4BB-9707-99E7-8994-92899EFA8659}"/>
          </ac:spMkLst>
        </pc:spChg>
        <pc:spChg chg="mod">
          <ac:chgData name="Tommy McClure" userId="5f57beb918c8a44c" providerId="LiveId" clId="{2F6F6C8F-31BF-40E8-B707-4714E7EFB7B1}" dt="2024-04-28T01:02:21.674" v="9271" actId="20577"/>
          <ac:spMkLst>
            <pc:docMk/>
            <pc:sldMk cId="324091114" sldId="396"/>
            <ac:spMk id="3" creationId="{53695C33-E9D2-5B83-BB24-636238D978A3}"/>
          </ac:spMkLst>
        </pc:spChg>
      </pc:sldChg>
      <pc:sldChg chg="delSp modSp add mod modAnim modNotes modNotesTx">
        <pc:chgData name="Tommy McClure" userId="5f57beb918c8a44c" providerId="LiveId" clId="{2F6F6C8F-31BF-40E8-B707-4714E7EFB7B1}" dt="2024-04-28T02:14:35.626" v="9404"/>
        <pc:sldMkLst>
          <pc:docMk/>
          <pc:sldMk cId="1618969578" sldId="397"/>
        </pc:sldMkLst>
        <pc:spChg chg="del">
          <ac:chgData name="Tommy McClure" userId="5f57beb918c8a44c" providerId="LiveId" clId="{2F6F6C8F-31BF-40E8-B707-4714E7EFB7B1}" dt="2024-04-27T19:34:04.800" v="5803" actId="478"/>
          <ac:spMkLst>
            <pc:docMk/>
            <pc:sldMk cId="1618969578" sldId="397"/>
            <ac:spMk id="2" creationId="{2424F4BB-9707-99E7-8994-92899EFA8659}"/>
          </ac:spMkLst>
        </pc:spChg>
        <pc:spChg chg="mod">
          <ac:chgData name="Tommy McClure" userId="5f57beb918c8a44c" providerId="LiveId" clId="{2F6F6C8F-31BF-40E8-B707-4714E7EFB7B1}" dt="2024-04-28T01:05:10.618" v="9368" actId="20577"/>
          <ac:spMkLst>
            <pc:docMk/>
            <pc:sldMk cId="1618969578" sldId="397"/>
            <ac:spMk id="3" creationId="{53695C33-E9D2-5B83-BB24-636238D978A3}"/>
          </ac:spMkLst>
        </pc:spChg>
      </pc:sldChg>
      <pc:sldChg chg="new del">
        <pc:chgData name="Tommy McClure" userId="5f57beb918c8a44c" providerId="LiveId" clId="{2F6F6C8F-31BF-40E8-B707-4714E7EFB7B1}" dt="2024-04-27T20:01:59.139" v="6488" actId="680"/>
        <pc:sldMkLst>
          <pc:docMk/>
          <pc:sldMk cId="1662427646" sldId="398"/>
        </pc:sldMkLst>
      </pc:sldChg>
      <pc:sldChg chg="addSp modSp add mod modAnim modNotes modNotesTx">
        <pc:chgData name="Tommy McClure" userId="5f57beb918c8a44c" providerId="LiveId" clId="{2F6F6C8F-31BF-40E8-B707-4714E7EFB7B1}" dt="2024-04-28T02:46:10.431" v="9411" actId="255"/>
        <pc:sldMkLst>
          <pc:docMk/>
          <pc:sldMk cId="3755125502" sldId="398"/>
        </pc:sldMkLst>
        <pc:spChg chg="add mod">
          <ac:chgData name="Tommy McClure" userId="5f57beb918c8a44c" providerId="LiveId" clId="{2F6F6C8F-31BF-40E8-B707-4714E7EFB7B1}" dt="2024-04-27T20:41:47.096" v="7297" actId="14100"/>
          <ac:spMkLst>
            <pc:docMk/>
            <pc:sldMk cId="3755125502" sldId="398"/>
            <ac:spMk id="2" creationId="{50505C21-307D-9071-DE22-093268D61C45}"/>
          </ac:spMkLst>
        </pc:spChg>
        <pc:spChg chg="mod">
          <ac:chgData name="Tommy McClure" userId="5f57beb918c8a44c" providerId="LiveId" clId="{2F6F6C8F-31BF-40E8-B707-4714E7EFB7B1}" dt="2024-04-27T20:54:30.764" v="7349" actId="20577"/>
          <ac:spMkLst>
            <pc:docMk/>
            <pc:sldMk cId="3755125502" sldId="398"/>
            <ac:spMk id="3" creationId="{53695C33-E9D2-5B83-BB24-636238D978A3}"/>
          </ac:spMkLst>
        </pc:spChg>
      </pc:sldChg>
      <pc:sldChg chg="addSp delSp modSp add mod delAnim modAnim modNotes modNotesTx">
        <pc:chgData name="Tommy McClure" userId="5f57beb918c8a44c" providerId="LiveId" clId="{2F6F6C8F-31BF-40E8-B707-4714E7EFB7B1}" dt="2024-04-28T14:17:53.448" v="9690" actId="113"/>
        <pc:sldMkLst>
          <pc:docMk/>
          <pc:sldMk cId="2428964825" sldId="399"/>
        </pc:sldMkLst>
        <pc:spChg chg="del">
          <ac:chgData name="Tommy McClure" userId="5f57beb918c8a44c" providerId="LiveId" clId="{2F6F6C8F-31BF-40E8-B707-4714E7EFB7B1}" dt="2024-04-27T21:03:02.889" v="7647" actId="478"/>
          <ac:spMkLst>
            <pc:docMk/>
            <pc:sldMk cId="2428964825" sldId="399"/>
            <ac:spMk id="2" creationId="{50505C21-307D-9071-DE22-093268D61C45}"/>
          </ac:spMkLst>
        </pc:spChg>
        <pc:spChg chg="mod">
          <ac:chgData name="Tommy McClure" userId="5f57beb918c8a44c" providerId="LiveId" clId="{2F6F6C8F-31BF-40E8-B707-4714E7EFB7B1}" dt="2024-04-27T21:22:44.378" v="8087" actId="255"/>
          <ac:spMkLst>
            <pc:docMk/>
            <pc:sldMk cId="2428964825" sldId="399"/>
            <ac:spMk id="3" creationId="{53695C33-E9D2-5B83-BB24-636238D978A3}"/>
          </ac:spMkLst>
        </pc:spChg>
        <pc:spChg chg="add mod">
          <ac:chgData name="Tommy McClure" userId="5f57beb918c8a44c" providerId="LiveId" clId="{2F6F6C8F-31BF-40E8-B707-4714E7EFB7B1}" dt="2024-04-28T01:10:24.584" v="9389" actId="207"/>
          <ac:spMkLst>
            <pc:docMk/>
            <pc:sldMk cId="2428964825" sldId="399"/>
            <ac:spMk id="4" creationId="{9256322D-D044-E296-D373-734CCB52AE94}"/>
          </ac:spMkLst>
        </pc:spChg>
      </pc:sldChg>
      <pc:sldChg chg="addSp delSp modSp add mod delAnim modAnim modNotes modNotesTx">
        <pc:chgData name="Tommy McClure" userId="5f57beb918c8a44c" providerId="LiveId" clId="{2F6F6C8F-31BF-40E8-B707-4714E7EFB7B1}" dt="2024-04-28T02:14:35.626" v="9404"/>
        <pc:sldMkLst>
          <pc:docMk/>
          <pc:sldMk cId="3330071865" sldId="400"/>
        </pc:sldMkLst>
        <pc:spChg chg="add mod">
          <ac:chgData name="Tommy McClure" userId="5f57beb918c8a44c" providerId="LiveId" clId="{2F6F6C8F-31BF-40E8-B707-4714E7EFB7B1}" dt="2024-04-27T21:49:07.244" v="8843" actId="1035"/>
          <ac:spMkLst>
            <pc:docMk/>
            <pc:sldMk cId="3330071865" sldId="400"/>
            <ac:spMk id="2" creationId="{64E19FFA-E6C2-890E-575C-16C95DDF4688}"/>
          </ac:spMkLst>
        </pc:spChg>
        <pc:spChg chg="mod">
          <ac:chgData name="Tommy McClure" userId="5f57beb918c8a44c" providerId="LiveId" clId="{2F6F6C8F-31BF-40E8-B707-4714E7EFB7B1}" dt="2024-04-27T21:46:58.727" v="8708" actId="14100"/>
          <ac:spMkLst>
            <pc:docMk/>
            <pc:sldMk cId="3330071865" sldId="400"/>
            <ac:spMk id="3" creationId="{53695C33-E9D2-5B83-BB24-636238D978A3}"/>
          </ac:spMkLst>
        </pc:spChg>
        <pc:spChg chg="del mod">
          <ac:chgData name="Tommy McClure" userId="5f57beb918c8a44c" providerId="LiveId" clId="{2F6F6C8F-31BF-40E8-B707-4714E7EFB7B1}" dt="2024-04-27T21:31:12.269" v="8520" actId="478"/>
          <ac:spMkLst>
            <pc:docMk/>
            <pc:sldMk cId="3330071865" sldId="400"/>
            <ac:spMk id="4" creationId="{9256322D-D044-E296-D373-734CCB52AE94}"/>
          </ac:spMkLst>
        </pc:spChg>
      </pc:sldChg>
      <pc:sldChg chg="addSp delSp modSp add mod ord delAnim">
        <pc:chgData name="Tommy McClure" userId="5f57beb918c8a44c" providerId="LiveId" clId="{2F6F6C8F-31BF-40E8-B707-4714E7EFB7B1}" dt="2024-04-28T14:16:33.172" v="9686" actId="1076"/>
        <pc:sldMkLst>
          <pc:docMk/>
          <pc:sldMk cId="453311138" sldId="401"/>
        </pc:sldMkLst>
        <pc:spChg chg="mod">
          <ac:chgData name="Tommy McClure" userId="5f57beb918c8a44c" providerId="LiveId" clId="{2F6F6C8F-31BF-40E8-B707-4714E7EFB7B1}" dt="2024-04-28T14:13:25.899" v="9678" actId="1076"/>
          <ac:spMkLst>
            <pc:docMk/>
            <pc:sldMk cId="453311138" sldId="401"/>
            <ac:spMk id="2" creationId="{F47B1855-B6BE-E9A8-D12A-A4941D0C42E6}"/>
          </ac:spMkLst>
        </pc:spChg>
        <pc:spChg chg="mod">
          <ac:chgData name="Tommy McClure" userId="5f57beb918c8a44c" providerId="LiveId" clId="{2F6F6C8F-31BF-40E8-B707-4714E7EFB7B1}" dt="2024-04-28T14:13:11.685" v="9675" actId="14100"/>
          <ac:spMkLst>
            <pc:docMk/>
            <pc:sldMk cId="453311138" sldId="401"/>
            <ac:spMk id="3" creationId="{53695C33-E9D2-5B83-BB24-636238D978A3}"/>
          </ac:spMkLst>
        </pc:spChg>
        <pc:spChg chg="del">
          <ac:chgData name="Tommy McClure" userId="5f57beb918c8a44c" providerId="LiveId" clId="{2F6F6C8F-31BF-40E8-B707-4714E7EFB7B1}" dt="2024-04-28T14:00:05.087" v="9492" actId="478"/>
          <ac:spMkLst>
            <pc:docMk/>
            <pc:sldMk cId="453311138" sldId="401"/>
            <ac:spMk id="4" creationId="{2270FE42-424A-78FA-1845-4759D7E51CDD}"/>
          </ac:spMkLst>
        </pc:spChg>
        <pc:spChg chg="add mod">
          <ac:chgData name="Tommy McClure" userId="5f57beb918c8a44c" providerId="LiveId" clId="{2F6F6C8F-31BF-40E8-B707-4714E7EFB7B1}" dt="2024-04-28T14:14:45.654" v="9685" actId="1076"/>
          <ac:spMkLst>
            <pc:docMk/>
            <pc:sldMk cId="453311138" sldId="401"/>
            <ac:spMk id="12" creationId="{398652D0-FC1F-0398-39BA-F860307FD91B}"/>
          </ac:spMkLst>
        </pc:spChg>
        <pc:spChg chg="add del mod">
          <ac:chgData name="Tommy McClure" userId="5f57beb918c8a44c" providerId="LiveId" clId="{2F6F6C8F-31BF-40E8-B707-4714E7EFB7B1}" dt="2024-04-28T14:04:38.394" v="9561" actId="1038"/>
          <ac:spMkLst>
            <pc:docMk/>
            <pc:sldMk cId="453311138" sldId="401"/>
            <ac:spMk id="13" creationId="{F385E84C-8EB7-A876-BAFF-178325E926D8}"/>
          </ac:spMkLst>
        </pc:spChg>
        <pc:spChg chg="add mod">
          <ac:chgData name="Tommy McClure" userId="5f57beb918c8a44c" providerId="LiveId" clId="{2F6F6C8F-31BF-40E8-B707-4714E7EFB7B1}" dt="2024-04-28T14:04:32.783" v="9558" actId="1037"/>
          <ac:spMkLst>
            <pc:docMk/>
            <pc:sldMk cId="453311138" sldId="401"/>
            <ac:spMk id="14" creationId="{F48F7377-A391-18C7-7AFE-2D104BCE06B3}"/>
          </ac:spMkLst>
        </pc:spChg>
        <pc:spChg chg="add mod">
          <ac:chgData name="Tommy McClure" userId="5f57beb918c8a44c" providerId="LiveId" clId="{2F6F6C8F-31BF-40E8-B707-4714E7EFB7B1}" dt="2024-04-28T14:04:43.767" v="9563" actId="1038"/>
          <ac:spMkLst>
            <pc:docMk/>
            <pc:sldMk cId="453311138" sldId="401"/>
            <ac:spMk id="15" creationId="{1750ABA3-CC86-A153-2A69-E815DC7A803A}"/>
          </ac:spMkLst>
        </pc:spChg>
        <pc:spChg chg="add mod">
          <ac:chgData name="Tommy McClure" userId="5f57beb918c8a44c" providerId="LiveId" clId="{2F6F6C8F-31BF-40E8-B707-4714E7EFB7B1}" dt="2024-04-28T14:05:20.109" v="9587" actId="1035"/>
          <ac:spMkLst>
            <pc:docMk/>
            <pc:sldMk cId="453311138" sldId="401"/>
            <ac:spMk id="16" creationId="{9EE6C139-D010-3A32-A411-3ED378E5007E}"/>
          </ac:spMkLst>
        </pc:spChg>
        <pc:spChg chg="add mod">
          <ac:chgData name="Tommy McClure" userId="5f57beb918c8a44c" providerId="LiveId" clId="{2F6F6C8F-31BF-40E8-B707-4714E7EFB7B1}" dt="2024-04-28T14:05:08.641" v="9581" actId="1036"/>
          <ac:spMkLst>
            <pc:docMk/>
            <pc:sldMk cId="453311138" sldId="401"/>
            <ac:spMk id="17" creationId="{F2AF32D8-7BF7-FE2C-92F0-3C3B78572283}"/>
          </ac:spMkLst>
        </pc:spChg>
        <pc:spChg chg="add mod">
          <ac:chgData name="Tommy McClure" userId="5f57beb918c8a44c" providerId="LiveId" clId="{2F6F6C8F-31BF-40E8-B707-4714E7EFB7B1}" dt="2024-04-28T14:05:46.352" v="9608" actId="1035"/>
          <ac:spMkLst>
            <pc:docMk/>
            <pc:sldMk cId="453311138" sldId="401"/>
            <ac:spMk id="18" creationId="{92E390F4-0428-C39B-5CD5-2DDC958F6F33}"/>
          </ac:spMkLst>
        </pc:spChg>
        <pc:spChg chg="add mod">
          <ac:chgData name="Tommy McClure" userId="5f57beb918c8a44c" providerId="LiveId" clId="{2F6F6C8F-31BF-40E8-B707-4714E7EFB7B1}" dt="2024-04-28T14:13:38.391" v="9680" actId="1076"/>
          <ac:spMkLst>
            <pc:docMk/>
            <pc:sldMk cId="453311138" sldId="401"/>
            <ac:spMk id="22" creationId="{43D0BF21-C8A9-D52A-AF1A-08F9D2C8717E}"/>
          </ac:spMkLst>
        </pc:spChg>
        <pc:spChg chg="add mod">
          <ac:chgData name="Tommy McClure" userId="5f57beb918c8a44c" providerId="LiveId" clId="{2F6F6C8F-31BF-40E8-B707-4714E7EFB7B1}" dt="2024-04-28T14:16:33.172" v="9686" actId="1076"/>
          <ac:spMkLst>
            <pc:docMk/>
            <pc:sldMk cId="453311138" sldId="401"/>
            <ac:spMk id="23" creationId="{D0656C50-D2DF-15F5-FE14-1838CDF01D31}"/>
          </ac:spMkLst>
        </pc:spChg>
        <pc:spChg chg="add mod">
          <ac:chgData name="Tommy McClure" userId="5f57beb918c8a44c" providerId="LiveId" clId="{2F6F6C8F-31BF-40E8-B707-4714E7EFB7B1}" dt="2024-04-28T14:12:19.352" v="9671" actId="255"/>
          <ac:spMkLst>
            <pc:docMk/>
            <pc:sldMk cId="453311138" sldId="401"/>
            <ac:spMk id="24" creationId="{37BD6163-BD6D-A0D0-8B3D-FF4C98104010}"/>
          </ac:spMkLst>
        </pc:spChg>
        <pc:graphicFrameChg chg="del">
          <ac:chgData name="Tommy McClure" userId="5f57beb918c8a44c" providerId="LiveId" clId="{2F6F6C8F-31BF-40E8-B707-4714E7EFB7B1}" dt="2024-04-28T13:40:47.683" v="9444" actId="478"/>
          <ac:graphicFrameMkLst>
            <pc:docMk/>
            <pc:sldMk cId="453311138" sldId="401"/>
            <ac:graphicFrameMk id="7" creationId="{AD876660-8707-BEDB-8891-6B3241B2794F}"/>
          </ac:graphicFrameMkLst>
        </pc:graphicFrameChg>
        <pc:picChg chg="add mod">
          <ac:chgData name="Tommy McClure" userId="5f57beb918c8a44c" providerId="LiveId" clId="{2F6F6C8F-31BF-40E8-B707-4714E7EFB7B1}" dt="2024-04-28T13:59:15.907" v="9489" actId="1076"/>
          <ac:picMkLst>
            <pc:docMk/>
            <pc:sldMk cId="453311138" sldId="401"/>
            <ac:picMk id="8" creationId="{05306E48-957D-9CA5-408F-5F00544FF5A0}"/>
          </ac:picMkLst>
        </pc:picChg>
        <pc:picChg chg="add mod">
          <ac:chgData name="Tommy McClure" userId="5f57beb918c8a44c" providerId="LiveId" clId="{2F6F6C8F-31BF-40E8-B707-4714E7EFB7B1}" dt="2024-04-28T13:58:10.928" v="9478" actId="1076"/>
          <ac:picMkLst>
            <pc:docMk/>
            <pc:sldMk cId="453311138" sldId="401"/>
            <ac:picMk id="10" creationId="{B913A0FC-5218-1DDD-81D3-152FEDA21695}"/>
          </ac:picMkLst>
        </pc:picChg>
        <pc:picChg chg="add mod">
          <ac:chgData name="Tommy McClure" userId="5f57beb918c8a44c" providerId="LiveId" clId="{2F6F6C8F-31BF-40E8-B707-4714E7EFB7B1}" dt="2024-04-28T13:58:51.751" v="9486" actId="1076"/>
          <ac:picMkLst>
            <pc:docMk/>
            <pc:sldMk cId="453311138" sldId="401"/>
            <ac:picMk id="11" creationId="{0CF577B8-7813-805E-59D6-A872AA65E0A4}"/>
          </ac:picMkLst>
        </pc:picChg>
        <pc:cxnChg chg="add del mod">
          <ac:chgData name="Tommy McClure" userId="5f57beb918c8a44c" providerId="LiveId" clId="{2F6F6C8F-31BF-40E8-B707-4714E7EFB7B1}" dt="2024-04-28T14:09:20.336" v="9617" actId="478"/>
          <ac:cxnSpMkLst>
            <pc:docMk/>
            <pc:sldMk cId="453311138" sldId="401"/>
            <ac:cxnSpMk id="20" creationId="{FA09CEF6-9B86-8BCE-2103-8A48F5BD6C34}"/>
          </ac:cxnSpMkLst>
        </pc:cxn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60AE31-A189-4F4C-9FE4-33896BA3AD8B}" type="doc">
      <dgm:prSet loTypeId="urn:microsoft.com/office/officeart/2005/8/layout/hList6" loCatId="list" qsTypeId="urn:microsoft.com/office/officeart/2005/8/quickstyle/simple4" qsCatId="simple" csTypeId="urn:microsoft.com/office/officeart/2005/8/colors/accent1_2" csCatId="accent1" phldr="1"/>
      <dgm:spPr/>
      <dgm:t>
        <a:bodyPr/>
        <a:lstStyle/>
        <a:p>
          <a:endParaRPr lang="en-US"/>
        </a:p>
      </dgm:t>
    </dgm:pt>
    <dgm:pt modelId="{55EC9295-8C0F-4FB3-8083-BE241DD0B360}">
      <dgm:prSet phldrT="[Text]" custT="1"/>
      <dgm:spPr>
        <a:ln>
          <a:solidFill>
            <a:schemeClr val="tx1"/>
          </a:solidFill>
        </a:ln>
        <a:effectLst>
          <a:outerShdw blurRad="76200" dir="18900000" sy="23000" kx="-1200000" algn="bl" rotWithShape="0">
            <a:prstClr val="black">
              <a:alpha val="20000"/>
            </a:prstClr>
          </a:outerShdw>
        </a:effectLst>
      </dgm:spPr>
      <dgm:t>
        <a:bodyPr/>
        <a:lstStyle/>
        <a:p>
          <a:pPr>
            <a:lnSpc>
              <a:spcPts val="5000"/>
            </a:lnSpc>
          </a:pPr>
          <a:r>
            <a:rPr lang="en-US" sz="5000" b="1" dirty="0">
              <a:latin typeface="Candara" panose="020E0502030303020204" pitchFamily="34" charset="0"/>
            </a:rPr>
            <a:t>ALL of Self</a:t>
          </a:r>
        </a:p>
      </dgm:t>
    </dgm:pt>
    <dgm:pt modelId="{B1B83ECA-CF3A-4E80-A898-F7517467EB86}" type="parTrans" cxnId="{B3F3F4AA-B656-48E7-862E-2B2FCB66EE4A}">
      <dgm:prSet/>
      <dgm:spPr/>
      <dgm:t>
        <a:bodyPr/>
        <a:lstStyle/>
        <a:p>
          <a:endParaRPr lang="en-US"/>
        </a:p>
      </dgm:t>
    </dgm:pt>
    <dgm:pt modelId="{11A66C93-D6E3-47F1-8AF1-600D651A9C29}" type="sibTrans" cxnId="{B3F3F4AA-B656-48E7-862E-2B2FCB66EE4A}">
      <dgm:prSet/>
      <dgm:spPr/>
      <dgm:t>
        <a:bodyPr/>
        <a:lstStyle/>
        <a:p>
          <a:endParaRPr lang="en-US"/>
        </a:p>
      </dgm:t>
    </dgm:pt>
    <dgm:pt modelId="{386FD5B2-C52B-44A0-9AB3-88DE38FE23AA}">
      <dgm:prSet phldrT="[Text]" custT="1"/>
      <dgm:spPr>
        <a:ln>
          <a:solidFill>
            <a:schemeClr val="tx1"/>
          </a:solidFill>
        </a:ln>
        <a:effectLst>
          <a:outerShdw blurRad="76200" dir="18900000" sy="23000" kx="-1200000" algn="bl" rotWithShape="0">
            <a:prstClr val="black">
              <a:alpha val="20000"/>
            </a:prstClr>
          </a:outerShdw>
        </a:effectLst>
      </dgm:spPr>
      <dgm:t>
        <a:bodyPr/>
        <a:lstStyle/>
        <a:p>
          <a:pPr>
            <a:lnSpc>
              <a:spcPts val="4000"/>
            </a:lnSpc>
          </a:pPr>
          <a:r>
            <a:rPr lang="en-US" sz="4000" b="1" dirty="0">
              <a:latin typeface="Candara" panose="020E0502030303020204" pitchFamily="34" charset="0"/>
            </a:rPr>
            <a:t>SOME of Self</a:t>
          </a:r>
        </a:p>
      </dgm:t>
    </dgm:pt>
    <dgm:pt modelId="{0E54AE22-7B45-40D8-9BE3-F0EC0E2F221E}" type="parTrans" cxnId="{8A008E0A-84EB-4725-B194-D07E94C785DF}">
      <dgm:prSet/>
      <dgm:spPr/>
      <dgm:t>
        <a:bodyPr/>
        <a:lstStyle/>
        <a:p>
          <a:endParaRPr lang="en-US"/>
        </a:p>
      </dgm:t>
    </dgm:pt>
    <dgm:pt modelId="{AFEDFFB5-837B-4397-839A-83D71D4A6088}" type="sibTrans" cxnId="{8A008E0A-84EB-4725-B194-D07E94C785DF}">
      <dgm:prSet/>
      <dgm:spPr/>
      <dgm:t>
        <a:bodyPr/>
        <a:lstStyle/>
        <a:p>
          <a:endParaRPr lang="en-US"/>
        </a:p>
      </dgm:t>
    </dgm:pt>
    <dgm:pt modelId="{6D673CE7-A976-4842-97E8-B8E6CE5488B4}">
      <dgm:prSet phldrT="[Text]" custT="1"/>
      <dgm:spPr>
        <a:ln>
          <a:solidFill>
            <a:schemeClr val="tx1"/>
          </a:solidFill>
        </a:ln>
        <a:effectLst>
          <a:outerShdw blurRad="76200" dir="18900000" sy="23000" kx="-1200000" algn="bl" rotWithShape="0">
            <a:prstClr val="black">
              <a:alpha val="20000"/>
            </a:prstClr>
          </a:outerShdw>
        </a:effectLst>
      </dgm:spPr>
      <dgm:t>
        <a:bodyPr/>
        <a:lstStyle/>
        <a:p>
          <a:pPr>
            <a:lnSpc>
              <a:spcPts val="3600"/>
            </a:lnSpc>
          </a:pPr>
          <a:r>
            <a:rPr lang="en-US" sz="3100" b="1" dirty="0">
              <a:latin typeface="Candara" panose="020E0502030303020204" pitchFamily="34" charset="0"/>
            </a:rPr>
            <a:t>NONE of Self</a:t>
          </a:r>
        </a:p>
      </dgm:t>
    </dgm:pt>
    <dgm:pt modelId="{A14BF6EA-8F22-4871-BC68-40862C614C41}" type="parTrans" cxnId="{1A649E71-12CE-4191-859B-308AF1E7E6D3}">
      <dgm:prSet/>
      <dgm:spPr/>
      <dgm:t>
        <a:bodyPr/>
        <a:lstStyle/>
        <a:p>
          <a:endParaRPr lang="en-US"/>
        </a:p>
      </dgm:t>
    </dgm:pt>
    <dgm:pt modelId="{87B5A11D-B50E-4BB9-BA47-A2C88EC30918}" type="sibTrans" cxnId="{1A649E71-12CE-4191-859B-308AF1E7E6D3}">
      <dgm:prSet/>
      <dgm:spPr/>
      <dgm:t>
        <a:bodyPr/>
        <a:lstStyle/>
        <a:p>
          <a:endParaRPr lang="en-US"/>
        </a:p>
      </dgm:t>
    </dgm:pt>
    <dgm:pt modelId="{5DC178A4-B058-4110-BEC1-507FC4F4037C}">
      <dgm:prSet phldrT="[Text]" custT="1"/>
      <dgm:spPr>
        <a:ln>
          <a:solidFill>
            <a:schemeClr val="tx1"/>
          </a:solidFill>
        </a:ln>
        <a:effectLst>
          <a:outerShdw blurRad="76200" dir="18900000" sy="23000" kx="-1200000" algn="bl" rotWithShape="0">
            <a:prstClr val="black">
              <a:alpha val="20000"/>
            </a:prstClr>
          </a:outerShdw>
        </a:effectLst>
      </dgm:spPr>
      <dgm:t>
        <a:bodyPr/>
        <a:lstStyle/>
        <a:p>
          <a:pPr>
            <a:lnSpc>
              <a:spcPts val="4000"/>
            </a:lnSpc>
          </a:pPr>
          <a:r>
            <a:rPr lang="en-US" sz="3500" b="1" dirty="0">
              <a:latin typeface="Candara" panose="020E0502030303020204" pitchFamily="34" charset="0"/>
            </a:rPr>
            <a:t>LESS of Self</a:t>
          </a:r>
        </a:p>
      </dgm:t>
    </dgm:pt>
    <dgm:pt modelId="{2AD29800-10F7-4624-ABBB-31E7BC93F857}" type="sibTrans" cxnId="{D13C1267-BEB2-4699-B692-20C6D1882F23}">
      <dgm:prSet/>
      <dgm:spPr/>
      <dgm:t>
        <a:bodyPr/>
        <a:lstStyle/>
        <a:p>
          <a:endParaRPr lang="en-US"/>
        </a:p>
      </dgm:t>
    </dgm:pt>
    <dgm:pt modelId="{E269A0E9-DFFE-4FEA-9953-CAAE32793485}" type="parTrans" cxnId="{D13C1267-BEB2-4699-B692-20C6D1882F23}">
      <dgm:prSet/>
      <dgm:spPr/>
      <dgm:t>
        <a:bodyPr/>
        <a:lstStyle/>
        <a:p>
          <a:endParaRPr lang="en-US"/>
        </a:p>
      </dgm:t>
    </dgm:pt>
    <dgm:pt modelId="{085ABFCC-3642-4FB6-95D2-F2679C19E730}" type="pres">
      <dgm:prSet presAssocID="{D860AE31-A189-4F4C-9FE4-33896BA3AD8B}" presName="Name0" presStyleCnt="0">
        <dgm:presLayoutVars>
          <dgm:dir/>
          <dgm:resizeHandles val="exact"/>
        </dgm:presLayoutVars>
      </dgm:prSet>
      <dgm:spPr/>
    </dgm:pt>
    <dgm:pt modelId="{8F3084A4-89BA-4E19-9DC0-A76C7B408E11}" type="pres">
      <dgm:prSet presAssocID="{55EC9295-8C0F-4FB3-8083-BE241DD0B360}" presName="node" presStyleLbl="node1" presStyleIdx="0" presStyleCnt="4" custScaleX="56619" custScaleY="100000" custLinFactNeighborX="-763" custLinFactNeighborY="0">
        <dgm:presLayoutVars>
          <dgm:bulletEnabled val="1"/>
        </dgm:presLayoutVars>
      </dgm:prSet>
      <dgm:spPr/>
    </dgm:pt>
    <dgm:pt modelId="{F59BD034-7D7E-4A46-9D3B-B377D98E17AF}" type="pres">
      <dgm:prSet presAssocID="{11A66C93-D6E3-47F1-8AF1-600D651A9C29}" presName="sibTrans" presStyleCnt="0"/>
      <dgm:spPr/>
    </dgm:pt>
    <dgm:pt modelId="{657D35B1-D788-4294-B77D-942D800CA6AB}" type="pres">
      <dgm:prSet presAssocID="{386FD5B2-C52B-44A0-9AB3-88DE38FE23AA}" presName="node" presStyleLbl="node1" presStyleIdx="1" presStyleCnt="4" custScaleX="51280" custScaleY="85625" custLinFactNeighborX="-3718">
        <dgm:presLayoutVars>
          <dgm:bulletEnabled val="1"/>
        </dgm:presLayoutVars>
      </dgm:prSet>
      <dgm:spPr/>
    </dgm:pt>
    <dgm:pt modelId="{2105876A-6382-4279-BE95-CDFBE77761BA}" type="pres">
      <dgm:prSet presAssocID="{AFEDFFB5-837B-4397-839A-83D71D4A6088}" presName="sibTrans" presStyleCnt="0"/>
      <dgm:spPr/>
    </dgm:pt>
    <dgm:pt modelId="{077F8532-43AC-43F0-AD53-03AE8D422980}" type="pres">
      <dgm:prSet presAssocID="{5DC178A4-B058-4110-BEC1-507FC4F4037C}" presName="node" presStyleLbl="node1" presStyleIdx="2" presStyleCnt="4" custScaleX="43264" custScaleY="71875">
        <dgm:presLayoutVars>
          <dgm:bulletEnabled val="1"/>
        </dgm:presLayoutVars>
      </dgm:prSet>
      <dgm:spPr/>
    </dgm:pt>
    <dgm:pt modelId="{7F6E88CC-FA05-4841-8419-E62BFE32648F}" type="pres">
      <dgm:prSet presAssocID="{2AD29800-10F7-4624-ABBB-31E7BC93F857}" presName="sibTrans" presStyleCnt="0"/>
      <dgm:spPr/>
    </dgm:pt>
    <dgm:pt modelId="{20612D26-B379-42A0-8247-FD0F21C866D9}" type="pres">
      <dgm:prSet presAssocID="{6D673CE7-A976-4842-97E8-B8E6CE5488B4}" presName="node" presStyleLbl="node1" presStyleIdx="3" presStyleCnt="4" custScaleX="40486" custScaleY="58125">
        <dgm:presLayoutVars>
          <dgm:bulletEnabled val="1"/>
        </dgm:presLayoutVars>
      </dgm:prSet>
      <dgm:spPr/>
    </dgm:pt>
  </dgm:ptLst>
  <dgm:cxnLst>
    <dgm:cxn modelId="{8A008E0A-84EB-4725-B194-D07E94C785DF}" srcId="{D860AE31-A189-4F4C-9FE4-33896BA3AD8B}" destId="{386FD5B2-C52B-44A0-9AB3-88DE38FE23AA}" srcOrd="1" destOrd="0" parTransId="{0E54AE22-7B45-40D8-9BE3-F0EC0E2F221E}" sibTransId="{AFEDFFB5-837B-4397-839A-83D71D4A6088}"/>
    <dgm:cxn modelId="{C070C018-529A-4751-961B-BB901AD30AB8}" type="presOf" srcId="{6D673CE7-A976-4842-97E8-B8E6CE5488B4}" destId="{20612D26-B379-42A0-8247-FD0F21C866D9}" srcOrd="0" destOrd="0" presId="urn:microsoft.com/office/officeart/2005/8/layout/hList6"/>
    <dgm:cxn modelId="{275DDB3F-7F12-4FDD-B585-2D3B1420B158}" type="presOf" srcId="{5DC178A4-B058-4110-BEC1-507FC4F4037C}" destId="{077F8532-43AC-43F0-AD53-03AE8D422980}" srcOrd="0" destOrd="0" presId="urn:microsoft.com/office/officeart/2005/8/layout/hList6"/>
    <dgm:cxn modelId="{D13C1267-BEB2-4699-B692-20C6D1882F23}" srcId="{D860AE31-A189-4F4C-9FE4-33896BA3AD8B}" destId="{5DC178A4-B058-4110-BEC1-507FC4F4037C}" srcOrd="2" destOrd="0" parTransId="{E269A0E9-DFFE-4FEA-9953-CAAE32793485}" sibTransId="{2AD29800-10F7-4624-ABBB-31E7BC93F857}"/>
    <dgm:cxn modelId="{D7B2EE6D-1453-435F-B7D8-B9DB392B1B9C}" type="presOf" srcId="{55EC9295-8C0F-4FB3-8083-BE241DD0B360}" destId="{8F3084A4-89BA-4E19-9DC0-A76C7B408E11}" srcOrd="0" destOrd="0" presId="urn:microsoft.com/office/officeart/2005/8/layout/hList6"/>
    <dgm:cxn modelId="{1A649E71-12CE-4191-859B-308AF1E7E6D3}" srcId="{D860AE31-A189-4F4C-9FE4-33896BA3AD8B}" destId="{6D673CE7-A976-4842-97E8-B8E6CE5488B4}" srcOrd="3" destOrd="0" parTransId="{A14BF6EA-8F22-4871-BC68-40862C614C41}" sibTransId="{87B5A11D-B50E-4BB9-BA47-A2C88EC30918}"/>
    <dgm:cxn modelId="{B3E00D93-D7D8-43B9-8C1B-261EEB839ACD}" type="presOf" srcId="{386FD5B2-C52B-44A0-9AB3-88DE38FE23AA}" destId="{657D35B1-D788-4294-B77D-942D800CA6AB}" srcOrd="0" destOrd="0" presId="urn:microsoft.com/office/officeart/2005/8/layout/hList6"/>
    <dgm:cxn modelId="{B3F3F4AA-B656-48E7-862E-2B2FCB66EE4A}" srcId="{D860AE31-A189-4F4C-9FE4-33896BA3AD8B}" destId="{55EC9295-8C0F-4FB3-8083-BE241DD0B360}" srcOrd="0" destOrd="0" parTransId="{B1B83ECA-CF3A-4E80-A898-F7517467EB86}" sibTransId="{11A66C93-D6E3-47F1-8AF1-600D651A9C29}"/>
    <dgm:cxn modelId="{DF4A45D4-2EF7-4F7D-A1B2-E034240EB45C}" type="presOf" srcId="{D860AE31-A189-4F4C-9FE4-33896BA3AD8B}" destId="{085ABFCC-3642-4FB6-95D2-F2679C19E730}" srcOrd="0" destOrd="0" presId="urn:microsoft.com/office/officeart/2005/8/layout/hList6"/>
    <dgm:cxn modelId="{FD3DA14E-74FA-4C7C-9060-F7A6A2F4C905}" type="presParOf" srcId="{085ABFCC-3642-4FB6-95D2-F2679C19E730}" destId="{8F3084A4-89BA-4E19-9DC0-A76C7B408E11}" srcOrd="0" destOrd="0" presId="urn:microsoft.com/office/officeart/2005/8/layout/hList6"/>
    <dgm:cxn modelId="{58B0F6D6-074F-464F-98D7-07AE3146F773}" type="presParOf" srcId="{085ABFCC-3642-4FB6-95D2-F2679C19E730}" destId="{F59BD034-7D7E-4A46-9D3B-B377D98E17AF}" srcOrd="1" destOrd="0" presId="urn:microsoft.com/office/officeart/2005/8/layout/hList6"/>
    <dgm:cxn modelId="{40580DD0-B1B9-4D13-A035-315AD1FAF3D2}" type="presParOf" srcId="{085ABFCC-3642-4FB6-95D2-F2679C19E730}" destId="{657D35B1-D788-4294-B77D-942D800CA6AB}" srcOrd="2" destOrd="0" presId="urn:microsoft.com/office/officeart/2005/8/layout/hList6"/>
    <dgm:cxn modelId="{85ED83E7-634B-462A-AB8D-DCE96BE6B5FF}" type="presParOf" srcId="{085ABFCC-3642-4FB6-95D2-F2679C19E730}" destId="{2105876A-6382-4279-BE95-CDFBE77761BA}" srcOrd="3" destOrd="0" presId="urn:microsoft.com/office/officeart/2005/8/layout/hList6"/>
    <dgm:cxn modelId="{52C2E61E-0885-4054-9EC1-F5D7A5E8357D}" type="presParOf" srcId="{085ABFCC-3642-4FB6-95D2-F2679C19E730}" destId="{077F8532-43AC-43F0-AD53-03AE8D422980}" srcOrd="4" destOrd="0" presId="urn:microsoft.com/office/officeart/2005/8/layout/hList6"/>
    <dgm:cxn modelId="{5B282460-7060-472E-8890-D500BA034D2B}" type="presParOf" srcId="{085ABFCC-3642-4FB6-95D2-F2679C19E730}" destId="{7F6E88CC-FA05-4841-8419-E62BFE32648F}" srcOrd="5" destOrd="0" presId="urn:microsoft.com/office/officeart/2005/8/layout/hList6"/>
    <dgm:cxn modelId="{886B6FA8-12EC-482D-8519-082346FF6879}" type="presParOf" srcId="{085ABFCC-3642-4FB6-95D2-F2679C19E730}" destId="{20612D26-B379-42A0-8247-FD0F21C866D9}" srcOrd="6"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860AE31-A189-4F4C-9FE4-33896BA3AD8B}" type="doc">
      <dgm:prSet loTypeId="urn:microsoft.com/office/officeart/2005/8/layout/hList6" loCatId="list" qsTypeId="urn:microsoft.com/office/officeart/2005/8/quickstyle/simple4" qsCatId="simple" csTypeId="urn:microsoft.com/office/officeart/2005/8/colors/accent1_2" csCatId="accent1" phldr="1"/>
      <dgm:spPr/>
      <dgm:t>
        <a:bodyPr/>
        <a:lstStyle/>
        <a:p>
          <a:endParaRPr lang="en-US"/>
        </a:p>
      </dgm:t>
    </dgm:pt>
    <dgm:pt modelId="{55EC9295-8C0F-4FB3-8083-BE241DD0B360}">
      <dgm:prSet phldrT="[Text]" custT="1"/>
      <dgm:spPr>
        <a:ln>
          <a:solidFill>
            <a:schemeClr val="tx1"/>
          </a:solidFill>
        </a:ln>
        <a:effectLst>
          <a:outerShdw blurRad="76200" dir="18900000" sy="23000" kx="-1200000" algn="bl" rotWithShape="0">
            <a:prstClr val="black">
              <a:alpha val="20000"/>
            </a:prstClr>
          </a:outerShdw>
        </a:effectLst>
      </dgm:spPr>
      <dgm:t>
        <a:bodyPr/>
        <a:lstStyle/>
        <a:p>
          <a:pPr>
            <a:lnSpc>
              <a:spcPts val="3600"/>
            </a:lnSpc>
          </a:pPr>
          <a:r>
            <a:rPr lang="en-US" sz="3000" b="1" dirty="0">
              <a:latin typeface="Candara" panose="020E0502030303020204" pitchFamily="34" charset="0"/>
            </a:rPr>
            <a:t>NONE of Thee</a:t>
          </a:r>
        </a:p>
      </dgm:t>
    </dgm:pt>
    <dgm:pt modelId="{B1B83ECA-CF3A-4E80-A898-F7517467EB86}" type="parTrans" cxnId="{B3F3F4AA-B656-48E7-862E-2B2FCB66EE4A}">
      <dgm:prSet/>
      <dgm:spPr/>
      <dgm:t>
        <a:bodyPr/>
        <a:lstStyle/>
        <a:p>
          <a:endParaRPr lang="en-US"/>
        </a:p>
      </dgm:t>
    </dgm:pt>
    <dgm:pt modelId="{11A66C93-D6E3-47F1-8AF1-600D651A9C29}" type="sibTrans" cxnId="{B3F3F4AA-B656-48E7-862E-2B2FCB66EE4A}">
      <dgm:prSet/>
      <dgm:spPr/>
      <dgm:t>
        <a:bodyPr/>
        <a:lstStyle/>
        <a:p>
          <a:endParaRPr lang="en-US"/>
        </a:p>
      </dgm:t>
    </dgm:pt>
    <dgm:pt modelId="{386FD5B2-C52B-44A0-9AB3-88DE38FE23AA}">
      <dgm:prSet phldrT="[Text]" custT="1"/>
      <dgm:spPr>
        <a:ln>
          <a:solidFill>
            <a:schemeClr val="tx1"/>
          </a:solidFill>
        </a:ln>
        <a:effectLst>
          <a:outerShdw blurRad="76200" dir="18900000" sy="23000" kx="-1200000" algn="bl" rotWithShape="0">
            <a:prstClr val="black">
              <a:alpha val="20000"/>
            </a:prstClr>
          </a:outerShdw>
        </a:effectLst>
      </dgm:spPr>
      <dgm:t>
        <a:bodyPr/>
        <a:lstStyle/>
        <a:p>
          <a:pPr>
            <a:lnSpc>
              <a:spcPts val="3800"/>
            </a:lnSpc>
          </a:pPr>
          <a:r>
            <a:rPr lang="en-US" sz="3500" b="1" dirty="0">
              <a:latin typeface="Candara" panose="020E0502030303020204" pitchFamily="34" charset="0"/>
            </a:rPr>
            <a:t>SOME of Thee</a:t>
          </a:r>
        </a:p>
      </dgm:t>
    </dgm:pt>
    <dgm:pt modelId="{0E54AE22-7B45-40D8-9BE3-F0EC0E2F221E}" type="parTrans" cxnId="{8A008E0A-84EB-4725-B194-D07E94C785DF}">
      <dgm:prSet/>
      <dgm:spPr/>
      <dgm:t>
        <a:bodyPr/>
        <a:lstStyle/>
        <a:p>
          <a:endParaRPr lang="en-US"/>
        </a:p>
      </dgm:t>
    </dgm:pt>
    <dgm:pt modelId="{AFEDFFB5-837B-4397-839A-83D71D4A6088}" type="sibTrans" cxnId="{8A008E0A-84EB-4725-B194-D07E94C785DF}">
      <dgm:prSet/>
      <dgm:spPr/>
      <dgm:t>
        <a:bodyPr/>
        <a:lstStyle/>
        <a:p>
          <a:endParaRPr lang="en-US"/>
        </a:p>
      </dgm:t>
    </dgm:pt>
    <dgm:pt modelId="{6D673CE7-A976-4842-97E8-B8E6CE5488B4}">
      <dgm:prSet phldrT="[Text]" custT="1"/>
      <dgm:spPr>
        <a:solidFill>
          <a:schemeClr val="tx1"/>
        </a:solidFill>
        <a:effectLst>
          <a:outerShdw blurRad="76200" dir="18900000" sy="23000" kx="-1200000" algn="bl" rotWithShape="0">
            <a:prstClr val="black">
              <a:alpha val="20000"/>
            </a:prstClr>
          </a:outerShdw>
        </a:effectLst>
      </dgm:spPr>
      <dgm:t>
        <a:bodyPr/>
        <a:lstStyle/>
        <a:p>
          <a:pPr>
            <a:lnSpc>
              <a:spcPts val="4800"/>
            </a:lnSpc>
          </a:pPr>
          <a:r>
            <a:rPr lang="en-US" sz="5000" b="1" dirty="0">
              <a:latin typeface="Candara" panose="020E0502030303020204" pitchFamily="34" charset="0"/>
            </a:rPr>
            <a:t>ALL of Thee</a:t>
          </a:r>
        </a:p>
      </dgm:t>
    </dgm:pt>
    <dgm:pt modelId="{A14BF6EA-8F22-4871-BC68-40862C614C41}" type="parTrans" cxnId="{1A649E71-12CE-4191-859B-308AF1E7E6D3}">
      <dgm:prSet/>
      <dgm:spPr/>
      <dgm:t>
        <a:bodyPr/>
        <a:lstStyle/>
        <a:p>
          <a:endParaRPr lang="en-US"/>
        </a:p>
      </dgm:t>
    </dgm:pt>
    <dgm:pt modelId="{87B5A11D-B50E-4BB9-BA47-A2C88EC30918}" type="sibTrans" cxnId="{1A649E71-12CE-4191-859B-308AF1E7E6D3}">
      <dgm:prSet/>
      <dgm:spPr/>
      <dgm:t>
        <a:bodyPr/>
        <a:lstStyle/>
        <a:p>
          <a:endParaRPr lang="en-US"/>
        </a:p>
      </dgm:t>
    </dgm:pt>
    <dgm:pt modelId="{5DC178A4-B058-4110-BEC1-507FC4F4037C}">
      <dgm:prSet phldrT="[Text]" custT="1"/>
      <dgm:spPr>
        <a:ln>
          <a:solidFill>
            <a:schemeClr val="tx1"/>
          </a:solidFill>
        </a:ln>
        <a:effectLst>
          <a:outerShdw blurRad="76200" dir="18900000" sy="23000" kx="-1200000" algn="bl" rotWithShape="0">
            <a:prstClr val="black">
              <a:alpha val="20000"/>
            </a:prstClr>
          </a:outerShdw>
        </a:effectLst>
      </dgm:spPr>
      <dgm:t>
        <a:bodyPr/>
        <a:lstStyle/>
        <a:p>
          <a:pPr>
            <a:lnSpc>
              <a:spcPts val="4000"/>
            </a:lnSpc>
          </a:pPr>
          <a:r>
            <a:rPr lang="en-US" sz="4000" b="1" dirty="0">
              <a:latin typeface="Candara" panose="020E0502030303020204" pitchFamily="34" charset="0"/>
            </a:rPr>
            <a:t>MORE of Thee</a:t>
          </a:r>
        </a:p>
      </dgm:t>
    </dgm:pt>
    <dgm:pt modelId="{2AD29800-10F7-4624-ABBB-31E7BC93F857}" type="sibTrans" cxnId="{D13C1267-BEB2-4699-B692-20C6D1882F23}">
      <dgm:prSet/>
      <dgm:spPr/>
      <dgm:t>
        <a:bodyPr/>
        <a:lstStyle/>
        <a:p>
          <a:endParaRPr lang="en-US"/>
        </a:p>
      </dgm:t>
    </dgm:pt>
    <dgm:pt modelId="{E269A0E9-DFFE-4FEA-9953-CAAE32793485}" type="parTrans" cxnId="{D13C1267-BEB2-4699-B692-20C6D1882F23}">
      <dgm:prSet/>
      <dgm:spPr/>
      <dgm:t>
        <a:bodyPr/>
        <a:lstStyle/>
        <a:p>
          <a:endParaRPr lang="en-US"/>
        </a:p>
      </dgm:t>
    </dgm:pt>
    <dgm:pt modelId="{085ABFCC-3642-4FB6-95D2-F2679C19E730}" type="pres">
      <dgm:prSet presAssocID="{D860AE31-A189-4F4C-9FE4-33896BA3AD8B}" presName="Name0" presStyleCnt="0">
        <dgm:presLayoutVars>
          <dgm:dir/>
          <dgm:resizeHandles val="exact"/>
        </dgm:presLayoutVars>
      </dgm:prSet>
      <dgm:spPr/>
    </dgm:pt>
    <dgm:pt modelId="{8F3084A4-89BA-4E19-9DC0-A76C7B408E11}" type="pres">
      <dgm:prSet presAssocID="{55EC9295-8C0F-4FB3-8083-BE241DD0B360}" presName="node" presStyleLbl="node1" presStyleIdx="0" presStyleCnt="4" custScaleX="73737" custScaleY="66920" custLinFactNeighborX="-763" custLinFactNeighborY="0">
        <dgm:presLayoutVars>
          <dgm:bulletEnabled val="1"/>
        </dgm:presLayoutVars>
      </dgm:prSet>
      <dgm:spPr/>
    </dgm:pt>
    <dgm:pt modelId="{F59BD034-7D7E-4A46-9D3B-B377D98E17AF}" type="pres">
      <dgm:prSet presAssocID="{11A66C93-D6E3-47F1-8AF1-600D651A9C29}" presName="sibTrans" presStyleCnt="0"/>
      <dgm:spPr/>
    </dgm:pt>
    <dgm:pt modelId="{657D35B1-D788-4294-B77D-942D800CA6AB}" type="pres">
      <dgm:prSet presAssocID="{386FD5B2-C52B-44A0-9AB3-88DE38FE23AA}" presName="node" presStyleLbl="node1" presStyleIdx="1" presStyleCnt="4" custScaleX="77001" custScaleY="77590" custLinFactNeighborX="-3718">
        <dgm:presLayoutVars>
          <dgm:bulletEnabled val="1"/>
        </dgm:presLayoutVars>
      </dgm:prSet>
      <dgm:spPr/>
    </dgm:pt>
    <dgm:pt modelId="{2105876A-6382-4279-BE95-CDFBE77761BA}" type="pres">
      <dgm:prSet presAssocID="{AFEDFFB5-837B-4397-839A-83D71D4A6088}" presName="sibTrans" presStyleCnt="0"/>
      <dgm:spPr/>
    </dgm:pt>
    <dgm:pt modelId="{077F8532-43AC-43F0-AD53-03AE8D422980}" type="pres">
      <dgm:prSet presAssocID="{5DC178A4-B058-4110-BEC1-507FC4F4037C}" presName="node" presStyleLbl="node1" presStyleIdx="2" presStyleCnt="4" custScaleX="87753" custScaleY="88260">
        <dgm:presLayoutVars>
          <dgm:bulletEnabled val="1"/>
        </dgm:presLayoutVars>
      </dgm:prSet>
      <dgm:spPr/>
    </dgm:pt>
    <dgm:pt modelId="{7F6E88CC-FA05-4841-8419-E62BFE32648F}" type="pres">
      <dgm:prSet presAssocID="{2AD29800-10F7-4624-ABBB-31E7BC93F857}" presName="sibTrans" presStyleCnt="0"/>
      <dgm:spPr/>
    </dgm:pt>
    <dgm:pt modelId="{20612D26-B379-42A0-8247-FD0F21C866D9}" type="pres">
      <dgm:prSet presAssocID="{6D673CE7-A976-4842-97E8-B8E6CE5488B4}" presName="node" presStyleLbl="node1" presStyleIdx="3" presStyleCnt="4">
        <dgm:presLayoutVars>
          <dgm:bulletEnabled val="1"/>
        </dgm:presLayoutVars>
      </dgm:prSet>
      <dgm:spPr/>
    </dgm:pt>
  </dgm:ptLst>
  <dgm:cxnLst>
    <dgm:cxn modelId="{8A008E0A-84EB-4725-B194-D07E94C785DF}" srcId="{D860AE31-A189-4F4C-9FE4-33896BA3AD8B}" destId="{386FD5B2-C52B-44A0-9AB3-88DE38FE23AA}" srcOrd="1" destOrd="0" parTransId="{0E54AE22-7B45-40D8-9BE3-F0EC0E2F221E}" sibTransId="{AFEDFFB5-837B-4397-839A-83D71D4A6088}"/>
    <dgm:cxn modelId="{C070C018-529A-4751-961B-BB901AD30AB8}" type="presOf" srcId="{6D673CE7-A976-4842-97E8-B8E6CE5488B4}" destId="{20612D26-B379-42A0-8247-FD0F21C866D9}" srcOrd="0" destOrd="0" presId="urn:microsoft.com/office/officeart/2005/8/layout/hList6"/>
    <dgm:cxn modelId="{275DDB3F-7F12-4FDD-B585-2D3B1420B158}" type="presOf" srcId="{5DC178A4-B058-4110-BEC1-507FC4F4037C}" destId="{077F8532-43AC-43F0-AD53-03AE8D422980}" srcOrd="0" destOrd="0" presId="urn:microsoft.com/office/officeart/2005/8/layout/hList6"/>
    <dgm:cxn modelId="{D13C1267-BEB2-4699-B692-20C6D1882F23}" srcId="{D860AE31-A189-4F4C-9FE4-33896BA3AD8B}" destId="{5DC178A4-B058-4110-BEC1-507FC4F4037C}" srcOrd="2" destOrd="0" parTransId="{E269A0E9-DFFE-4FEA-9953-CAAE32793485}" sibTransId="{2AD29800-10F7-4624-ABBB-31E7BC93F857}"/>
    <dgm:cxn modelId="{D7B2EE6D-1453-435F-B7D8-B9DB392B1B9C}" type="presOf" srcId="{55EC9295-8C0F-4FB3-8083-BE241DD0B360}" destId="{8F3084A4-89BA-4E19-9DC0-A76C7B408E11}" srcOrd="0" destOrd="0" presId="urn:microsoft.com/office/officeart/2005/8/layout/hList6"/>
    <dgm:cxn modelId="{1A649E71-12CE-4191-859B-308AF1E7E6D3}" srcId="{D860AE31-A189-4F4C-9FE4-33896BA3AD8B}" destId="{6D673CE7-A976-4842-97E8-B8E6CE5488B4}" srcOrd="3" destOrd="0" parTransId="{A14BF6EA-8F22-4871-BC68-40862C614C41}" sibTransId="{87B5A11D-B50E-4BB9-BA47-A2C88EC30918}"/>
    <dgm:cxn modelId="{B3E00D93-D7D8-43B9-8C1B-261EEB839ACD}" type="presOf" srcId="{386FD5B2-C52B-44A0-9AB3-88DE38FE23AA}" destId="{657D35B1-D788-4294-B77D-942D800CA6AB}" srcOrd="0" destOrd="0" presId="urn:microsoft.com/office/officeart/2005/8/layout/hList6"/>
    <dgm:cxn modelId="{B3F3F4AA-B656-48E7-862E-2B2FCB66EE4A}" srcId="{D860AE31-A189-4F4C-9FE4-33896BA3AD8B}" destId="{55EC9295-8C0F-4FB3-8083-BE241DD0B360}" srcOrd="0" destOrd="0" parTransId="{B1B83ECA-CF3A-4E80-A898-F7517467EB86}" sibTransId="{11A66C93-D6E3-47F1-8AF1-600D651A9C29}"/>
    <dgm:cxn modelId="{DF4A45D4-2EF7-4F7D-A1B2-E034240EB45C}" type="presOf" srcId="{D860AE31-A189-4F4C-9FE4-33896BA3AD8B}" destId="{085ABFCC-3642-4FB6-95D2-F2679C19E730}" srcOrd="0" destOrd="0" presId="urn:microsoft.com/office/officeart/2005/8/layout/hList6"/>
    <dgm:cxn modelId="{FD3DA14E-74FA-4C7C-9060-F7A6A2F4C905}" type="presParOf" srcId="{085ABFCC-3642-4FB6-95D2-F2679C19E730}" destId="{8F3084A4-89BA-4E19-9DC0-A76C7B408E11}" srcOrd="0" destOrd="0" presId="urn:microsoft.com/office/officeart/2005/8/layout/hList6"/>
    <dgm:cxn modelId="{58B0F6D6-074F-464F-98D7-07AE3146F773}" type="presParOf" srcId="{085ABFCC-3642-4FB6-95D2-F2679C19E730}" destId="{F59BD034-7D7E-4A46-9D3B-B377D98E17AF}" srcOrd="1" destOrd="0" presId="urn:microsoft.com/office/officeart/2005/8/layout/hList6"/>
    <dgm:cxn modelId="{40580DD0-B1B9-4D13-A035-315AD1FAF3D2}" type="presParOf" srcId="{085ABFCC-3642-4FB6-95D2-F2679C19E730}" destId="{657D35B1-D788-4294-B77D-942D800CA6AB}" srcOrd="2" destOrd="0" presId="urn:microsoft.com/office/officeart/2005/8/layout/hList6"/>
    <dgm:cxn modelId="{85ED83E7-634B-462A-AB8D-DCE96BE6B5FF}" type="presParOf" srcId="{085ABFCC-3642-4FB6-95D2-F2679C19E730}" destId="{2105876A-6382-4279-BE95-CDFBE77761BA}" srcOrd="3" destOrd="0" presId="urn:microsoft.com/office/officeart/2005/8/layout/hList6"/>
    <dgm:cxn modelId="{52C2E61E-0885-4054-9EC1-F5D7A5E8357D}" type="presParOf" srcId="{085ABFCC-3642-4FB6-95D2-F2679C19E730}" destId="{077F8532-43AC-43F0-AD53-03AE8D422980}" srcOrd="4" destOrd="0" presId="urn:microsoft.com/office/officeart/2005/8/layout/hList6"/>
    <dgm:cxn modelId="{5B282460-7060-472E-8890-D500BA034D2B}" type="presParOf" srcId="{085ABFCC-3642-4FB6-95D2-F2679C19E730}" destId="{7F6E88CC-FA05-4841-8419-E62BFE32648F}" srcOrd="5" destOrd="0" presId="urn:microsoft.com/office/officeart/2005/8/layout/hList6"/>
    <dgm:cxn modelId="{886B6FA8-12EC-482D-8519-082346FF6879}" type="presParOf" srcId="{085ABFCC-3642-4FB6-95D2-F2679C19E730}" destId="{20612D26-B379-42A0-8247-FD0F21C866D9}" srcOrd="6" destOrd="0" presId="urn:microsoft.com/office/officeart/2005/8/layout/hList6"/>
  </dgm:cxnLst>
  <dgm:bg>
    <a:noFill/>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3084A4-89BA-4E19-9DC0-A76C7B408E11}">
      <dsp:nvSpPr>
        <dsp:cNvPr id="0" name=""/>
        <dsp:cNvSpPr/>
      </dsp:nvSpPr>
      <dsp:spPr>
        <a:xfrm rot="16200000">
          <a:off x="-996085" y="996085"/>
          <a:ext cx="4064000" cy="2071828"/>
        </a:xfrm>
        <a:prstGeom prst="flowChartManualOperation">
          <a:avLst/>
        </a:prstGeom>
        <a:gradFill rotWithShape="0">
          <a:gsLst>
            <a:gs pos="0">
              <a:schemeClr val="accent1">
                <a:hueOff val="0"/>
                <a:satOff val="0"/>
                <a:lumOff val="0"/>
                <a:alphaOff val="0"/>
                <a:shade val="100000"/>
                <a:satMod val="137000"/>
              </a:schemeClr>
            </a:gs>
            <a:gs pos="71000">
              <a:schemeClr val="accent1">
                <a:hueOff val="0"/>
                <a:satOff val="0"/>
                <a:lumOff val="0"/>
                <a:alphaOff val="0"/>
                <a:shade val="98000"/>
                <a:satMod val="137000"/>
              </a:schemeClr>
            </a:gs>
            <a:gs pos="100000">
              <a:schemeClr val="accent1">
                <a:hueOff val="0"/>
                <a:satOff val="0"/>
                <a:lumOff val="0"/>
                <a:alphaOff val="0"/>
                <a:shade val="75000"/>
                <a:satMod val="137000"/>
              </a:schemeClr>
            </a:gs>
          </a:gsLst>
          <a:path path="rect">
            <a:fillToRect l="50000" t="50000" r="50000" b="50000"/>
          </a:path>
        </a:gradFill>
        <a:ln>
          <a:solidFill>
            <a:schemeClr val="tx1"/>
          </a:solidFill>
        </a:ln>
        <a:effectLst>
          <a:outerShdw blurRad="76200" dir="18900000" sy="23000" kx="-1200000" algn="bl" rotWithShape="0">
            <a:prstClr val="black">
              <a:alpha val="20000"/>
            </a:prst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00" tIns="0" rIns="317500" bIns="0" numCol="1" spcCol="1270" anchor="ctr" anchorCtr="0">
          <a:noAutofit/>
        </a:bodyPr>
        <a:lstStyle/>
        <a:p>
          <a:pPr marL="0" lvl="0" indent="0" algn="ctr" defTabSz="2222500">
            <a:lnSpc>
              <a:spcPts val="5000"/>
            </a:lnSpc>
            <a:spcBef>
              <a:spcPct val="0"/>
            </a:spcBef>
            <a:spcAft>
              <a:spcPct val="35000"/>
            </a:spcAft>
            <a:buNone/>
          </a:pPr>
          <a:r>
            <a:rPr lang="en-US" sz="5000" b="1" kern="1200" dirty="0">
              <a:latin typeface="Candara" panose="020E0502030303020204" pitchFamily="34" charset="0"/>
            </a:rPr>
            <a:t>ALL of Self</a:t>
          </a:r>
        </a:p>
      </dsp:txBody>
      <dsp:txXfrm rot="5400000">
        <a:off x="1" y="812799"/>
        <a:ext cx="2071828" cy="2438400"/>
      </dsp:txXfrm>
    </dsp:sp>
    <dsp:sp modelId="{657D35B1-D788-4294-B77D-942D800CA6AB}">
      <dsp:nvSpPr>
        <dsp:cNvPr id="0" name=""/>
        <dsp:cNvSpPr/>
      </dsp:nvSpPr>
      <dsp:spPr>
        <a:xfrm rot="16200000">
          <a:off x="1535806" y="1093769"/>
          <a:ext cx="3479799" cy="1876461"/>
        </a:xfrm>
        <a:prstGeom prst="flowChartManualOperation">
          <a:avLst/>
        </a:prstGeom>
        <a:gradFill rotWithShape="0">
          <a:gsLst>
            <a:gs pos="0">
              <a:schemeClr val="accent1">
                <a:hueOff val="0"/>
                <a:satOff val="0"/>
                <a:lumOff val="0"/>
                <a:alphaOff val="0"/>
                <a:shade val="100000"/>
                <a:satMod val="137000"/>
              </a:schemeClr>
            </a:gs>
            <a:gs pos="71000">
              <a:schemeClr val="accent1">
                <a:hueOff val="0"/>
                <a:satOff val="0"/>
                <a:lumOff val="0"/>
                <a:alphaOff val="0"/>
                <a:shade val="98000"/>
                <a:satMod val="137000"/>
              </a:schemeClr>
            </a:gs>
            <a:gs pos="100000">
              <a:schemeClr val="accent1">
                <a:hueOff val="0"/>
                <a:satOff val="0"/>
                <a:lumOff val="0"/>
                <a:alphaOff val="0"/>
                <a:shade val="75000"/>
                <a:satMod val="137000"/>
              </a:schemeClr>
            </a:gs>
          </a:gsLst>
          <a:path path="rect">
            <a:fillToRect l="50000" t="50000" r="50000" b="50000"/>
          </a:path>
        </a:gradFill>
        <a:ln>
          <a:solidFill>
            <a:schemeClr val="tx1"/>
          </a:solidFill>
        </a:ln>
        <a:effectLst>
          <a:outerShdw blurRad="76200" dir="18900000" sy="23000" kx="-1200000" algn="bl" rotWithShape="0">
            <a:prstClr val="black">
              <a:alpha val="20000"/>
            </a:prst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0" tIns="0" rIns="254000" bIns="0" numCol="1" spcCol="1270" anchor="ctr" anchorCtr="0">
          <a:noAutofit/>
        </a:bodyPr>
        <a:lstStyle/>
        <a:p>
          <a:pPr marL="0" lvl="0" indent="0" algn="ctr" defTabSz="1778000">
            <a:lnSpc>
              <a:spcPts val="4000"/>
            </a:lnSpc>
            <a:spcBef>
              <a:spcPct val="0"/>
            </a:spcBef>
            <a:spcAft>
              <a:spcPct val="35000"/>
            </a:spcAft>
            <a:buNone/>
          </a:pPr>
          <a:r>
            <a:rPr lang="en-US" sz="4000" b="1" kern="1200" dirty="0">
              <a:latin typeface="Candara" panose="020E0502030303020204" pitchFamily="34" charset="0"/>
            </a:rPr>
            <a:t>SOME of Self</a:t>
          </a:r>
        </a:p>
      </dsp:txBody>
      <dsp:txXfrm rot="5400000">
        <a:off x="2337475" y="988060"/>
        <a:ext cx="1876461" cy="2087879"/>
      </dsp:txXfrm>
    </dsp:sp>
    <dsp:sp modelId="{077F8532-43AC-43F0-AD53-03AE8D422980}">
      <dsp:nvSpPr>
        <dsp:cNvPr id="0" name=""/>
        <dsp:cNvSpPr/>
      </dsp:nvSpPr>
      <dsp:spPr>
        <a:xfrm rot="16200000">
          <a:off x="3829652" y="1240431"/>
          <a:ext cx="2921000" cy="1583136"/>
        </a:xfrm>
        <a:prstGeom prst="flowChartManualOperation">
          <a:avLst/>
        </a:prstGeom>
        <a:gradFill rotWithShape="0">
          <a:gsLst>
            <a:gs pos="0">
              <a:schemeClr val="accent1">
                <a:hueOff val="0"/>
                <a:satOff val="0"/>
                <a:lumOff val="0"/>
                <a:alphaOff val="0"/>
                <a:shade val="100000"/>
                <a:satMod val="137000"/>
              </a:schemeClr>
            </a:gs>
            <a:gs pos="71000">
              <a:schemeClr val="accent1">
                <a:hueOff val="0"/>
                <a:satOff val="0"/>
                <a:lumOff val="0"/>
                <a:alphaOff val="0"/>
                <a:shade val="98000"/>
                <a:satMod val="137000"/>
              </a:schemeClr>
            </a:gs>
            <a:gs pos="100000">
              <a:schemeClr val="accent1">
                <a:hueOff val="0"/>
                <a:satOff val="0"/>
                <a:lumOff val="0"/>
                <a:alphaOff val="0"/>
                <a:shade val="75000"/>
                <a:satMod val="137000"/>
              </a:schemeClr>
            </a:gs>
          </a:gsLst>
          <a:path path="rect">
            <a:fillToRect l="50000" t="50000" r="50000" b="50000"/>
          </a:path>
        </a:gradFill>
        <a:ln>
          <a:solidFill>
            <a:schemeClr val="tx1"/>
          </a:solidFill>
        </a:ln>
        <a:effectLst>
          <a:outerShdw blurRad="76200" dir="18900000" sy="23000" kx="-1200000" algn="bl" rotWithShape="0">
            <a:prstClr val="black">
              <a:alpha val="20000"/>
            </a:prst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2250" tIns="0" rIns="222250" bIns="0" numCol="1" spcCol="1270" anchor="ctr" anchorCtr="0">
          <a:noAutofit/>
        </a:bodyPr>
        <a:lstStyle/>
        <a:p>
          <a:pPr marL="0" lvl="0" indent="0" algn="ctr" defTabSz="1555750">
            <a:lnSpc>
              <a:spcPts val="4000"/>
            </a:lnSpc>
            <a:spcBef>
              <a:spcPct val="0"/>
            </a:spcBef>
            <a:spcAft>
              <a:spcPct val="35000"/>
            </a:spcAft>
            <a:buNone/>
          </a:pPr>
          <a:r>
            <a:rPr lang="en-US" sz="3500" b="1" kern="1200" dirty="0">
              <a:latin typeface="Candara" panose="020E0502030303020204" pitchFamily="34" charset="0"/>
            </a:rPr>
            <a:t>LESS of Self</a:t>
          </a:r>
        </a:p>
      </dsp:txBody>
      <dsp:txXfrm rot="5400000">
        <a:off x="4498584" y="1155699"/>
        <a:ext cx="1583136" cy="1752600"/>
      </dsp:txXfrm>
    </dsp:sp>
    <dsp:sp modelId="{20612D26-B379-42A0-8247-FD0F21C866D9}">
      <dsp:nvSpPr>
        <dsp:cNvPr id="0" name=""/>
        <dsp:cNvSpPr/>
      </dsp:nvSpPr>
      <dsp:spPr>
        <a:xfrm rot="16200000">
          <a:off x="5915805" y="1291258"/>
          <a:ext cx="2362200" cy="1481482"/>
        </a:xfrm>
        <a:prstGeom prst="flowChartManualOperation">
          <a:avLst/>
        </a:prstGeom>
        <a:gradFill rotWithShape="0">
          <a:gsLst>
            <a:gs pos="0">
              <a:schemeClr val="accent1">
                <a:hueOff val="0"/>
                <a:satOff val="0"/>
                <a:lumOff val="0"/>
                <a:alphaOff val="0"/>
                <a:shade val="100000"/>
                <a:satMod val="137000"/>
              </a:schemeClr>
            </a:gs>
            <a:gs pos="71000">
              <a:schemeClr val="accent1">
                <a:hueOff val="0"/>
                <a:satOff val="0"/>
                <a:lumOff val="0"/>
                <a:alphaOff val="0"/>
                <a:shade val="98000"/>
                <a:satMod val="137000"/>
              </a:schemeClr>
            </a:gs>
            <a:gs pos="100000">
              <a:schemeClr val="accent1">
                <a:hueOff val="0"/>
                <a:satOff val="0"/>
                <a:lumOff val="0"/>
                <a:alphaOff val="0"/>
                <a:shade val="75000"/>
                <a:satMod val="137000"/>
              </a:schemeClr>
            </a:gs>
          </a:gsLst>
          <a:path path="rect">
            <a:fillToRect l="50000" t="50000" r="50000" b="50000"/>
          </a:path>
        </a:gradFill>
        <a:ln>
          <a:solidFill>
            <a:schemeClr val="tx1"/>
          </a:solidFill>
        </a:ln>
        <a:effectLst>
          <a:outerShdw blurRad="76200" dir="18900000" sy="23000" kx="-1200000" algn="bl" rotWithShape="0">
            <a:prstClr val="black">
              <a:alpha val="20000"/>
            </a:prst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6850" tIns="0" rIns="196850" bIns="0" numCol="1" spcCol="1270" anchor="ctr" anchorCtr="0">
          <a:noAutofit/>
        </a:bodyPr>
        <a:lstStyle/>
        <a:p>
          <a:pPr marL="0" lvl="0" indent="0" algn="ctr" defTabSz="1377950">
            <a:lnSpc>
              <a:spcPts val="3600"/>
            </a:lnSpc>
            <a:spcBef>
              <a:spcPct val="0"/>
            </a:spcBef>
            <a:spcAft>
              <a:spcPct val="35000"/>
            </a:spcAft>
            <a:buNone/>
          </a:pPr>
          <a:r>
            <a:rPr lang="en-US" sz="3100" b="1" kern="1200" dirty="0">
              <a:latin typeface="Candara" panose="020E0502030303020204" pitchFamily="34" charset="0"/>
            </a:rPr>
            <a:t>NONE of Self</a:t>
          </a:r>
        </a:p>
      </dsp:txBody>
      <dsp:txXfrm rot="5400000">
        <a:off x="6356164" y="1323339"/>
        <a:ext cx="1481482" cy="14173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3084A4-89BA-4E19-9DC0-A76C7B408E11}">
      <dsp:nvSpPr>
        <dsp:cNvPr id="0" name=""/>
        <dsp:cNvSpPr/>
      </dsp:nvSpPr>
      <dsp:spPr>
        <a:xfrm rot="16200000">
          <a:off x="-558644" y="1231848"/>
          <a:ext cx="2719628" cy="1600303"/>
        </a:xfrm>
        <a:prstGeom prst="flowChartManualOperation">
          <a:avLst/>
        </a:prstGeom>
        <a:gradFill rotWithShape="0">
          <a:gsLst>
            <a:gs pos="0">
              <a:schemeClr val="accent1">
                <a:hueOff val="0"/>
                <a:satOff val="0"/>
                <a:lumOff val="0"/>
                <a:alphaOff val="0"/>
                <a:shade val="100000"/>
                <a:satMod val="137000"/>
              </a:schemeClr>
            </a:gs>
            <a:gs pos="71000">
              <a:schemeClr val="accent1">
                <a:hueOff val="0"/>
                <a:satOff val="0"/>
                <a:lumOff val="0"/>
                <a:alphaOff val="0"/>
                <a:shade val="98000"/>
                <a:satMod val="137000"/>
              </a:schemeClr>
            </a:gs>
            <a:gs pos="100000">
              <a:schemeClr val="accent1">
                <a:hueOff val="0"/>
                <a:satOff val="0"/>
                <a:lumOff val="0"/>
                <a:alphaOff val="0"/>
                <a:shade val="75000"/>
                <a:satMod val="137000"/>
              </a:schemeClr>
            </a:gs>
          </a:gsLst>
          <a:path path="rect">
            <a:fillToRect l="50000" t="50000" r="50000" b="50000"/>
          </a:path>
        </a:gradFill>
        <a:ln>
          <a:solidFill>
            <a:schemeClr val="tx1"/>
          </a:solidFill>
        </a:ln>
        <a:effectLst>
          <a:outerShdw blurRad="76200" dir="18900000" sy="23000" kx="-1200000" algn="bl" rotWithShape="0">
            <a:prstClr val="black">
              <a:alpha val="20000"/>
            </a:prst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0500" tIns="0" rIns="190500" bIns="0" numCol="1" spcCol="1270" anchor="ctr" anchorCtr="0">
          <a:noAutofit/>
        </a:bodyPr>
        <a:lstStyle/>
        <a:p>
          <a:pPr marL="0" lvl="0" indent="0" algn="ctr" defTabSz="1333500">
            <a:lnSpc>
              <a:spcPts val="3600"/>
            </a:lnSpc>
            <a:spcBef>
              <a:spcPct val="0"/>
            </a:spcBef>
            <a:spcAft>
              <a:spcPct val="35000"/>
            </a:spcAft>
            <a:buNone/>
          </a:pPr>
          <a:r>
            <a:rPr lang="en-US" sz="3000" b="1" kern="1200" dirty="0">
              <a:latin typeface="Candara" panose="020E0502030303020204" pitchFamily="34" charset="0"/>
            </a:rPr>
            <a:t>NONE of Thee</a:t>
          </a:r>
        </a:p>
      </dsp:txBody>
      <dsp:txXfrm rot="5400000">
        <a:off x="1018" y="1216112"/>
        <a:ext cx="1600303" cy="1631776"/>
      </dsp:txXfrm>
    </dsp:sp>
    <dsp:sp modelId="{657D35B1-D788-4294-B77D-942D800CA6AB}">
      <dsp:nvSpPr>
        <dsp:cNvPr id="0" name=""/>
        <dsp:cNvSpPr/>
      </dsp:nvSpPr>
      <dsp:spPr>
        <a:xfrm rot="16200000">
          <a:off x="1018224" y="1196429"/>
          <a:ext cx="3153257" cy="1671141"/>
        </a:xfrm>
        <a:prstGeom prst="flowChartManualOperation">
          <a:avLst/>
        </a:prstGeom>
        <a:gradFill rotWithShape="0">
          <a:gsLst>
            <a:gs pos="0">
              <a:schemeClr val="accent1">
                <a:hueOff val="0"/>
                <a:satOff val="0"/>
                <a:lumOff val="0"/>
                <a:alphaOff val="0"/>
                <a:shade val="100000"/>
                <a:satMod val="137000"/>
              </a:schemeClr>
            </a:gs>
            <a:gs pos="71000">
              <a:schemeClr val="accent1">
                <a:hueOff val="0"/>
                <a:satOff val="0"/>
                <a:lumOff val="0"/>
                <a:alphaOff val="0"/>
                <a:shade val="98000"/>
                <a:satMod val="137000"/>
              </a:schemeClr>
            </a:gs>
            <a:gs pos="100000">
              <a:schemeClr val="accent1">
                <a:hueOff val="0"/>
                <a:satOff val="0"/>
                <a:lumOff val="0"/>
                <a:alphaOff val="0"/>
                <a:shade val="75000"/>
                <a:satMod val="137000"/>
              </a:schemeClr>
            </a:gs>
          </a:gsLst>
          <a:path path="rect">
            <a:fillToRect l="50000" t="50000" r="50000" b="50000"/>
          </a:path>
        </a:gradFill>
        <a:ln>
          <a:solidFill>
            <a:schemeClr val="tx1"/>
          </a:solidFill>
        </a:ln>
        <a:effectLst>
          <a:outerShdw blurRad="76200" dir="18900000" sy="23000" kx="-1200000" algn="bl" rotWithShape="0">
            <a:prstClr val="black">
              <a:alpha val="20000"/>
            </a:prst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2250" tIns="0" rIns="222250" bIns="0" numCol="1" spcCol="1270" anchor="ctr" anchorCtr="0">
          <a:noAutofit/>
        </a:bodyPr>
        <a:lstStyle/>
        <a:p>
          <a:pPr marL="0" lvl="0" indent="0" algn="ctr" defTabSz="1555750">
            <a:lnSpc>
              <a:spcPts val="3800"/>
            </a:lnSpc>
            <a:spcBef>
              <a:spcPct val="0"/>
            </a:spcBef>
            <a:spcAft>
              <a:spcPct val="35000"/>
            </a:spcAft>
            <a:buNone/>
          </a:pPr>
          <a:r>
            <a:rPr lang="en-US" sz="3500" b="1" kern="1200" dirty="0">
              <a:latin typeface="Candara" panose="020E0502030303020204" pitchFamily="34" charset="0"/>
            </a:rPr>
            <a:t>SOME of Thee</a:t>
          </a:r>
        </a:p>
      </dsp:txBody>
      <dsp:txXfrm rot="5400000">
        <a:off x="1759282" y="1086022"/>
        <a:ext cx="1671141" cy="1891955"/>
      </dsp:txXfrm>
    </dsp:sp>
    <dsp:sp modelId="{077F8532-43AC-43F0-AD53-03AE8D422980}">
      <dsp:nvSpPr>
        <dsp:cNvPr id="0" name=""/>
        <dsp:cNvSpPr/>
      </dsp:nvSpPr>
      <dsp:spPr>
        <a:xfrm rot="16200000">
          <a:off x="2758049" y="1079754"/>
          <a:ext cx="3586886" cy="1904490"/>
        </a:xfrm>
        <a:prstGeom prst="flowChartManualOperation">
          <a:avLst/>
        </a:prstGeom>
        <a:gradFill rotWithShape="0">
          <a:gsLst>
            <a:gs pos="0">
              <a:schemeClr val="accent1">
                <a:hueOff val="0"/>
                <a:satOff val="0"/>
                <a:lumOff val="0"/>
                <a:alphaOff val="0"/>
                <a:shade val="100000"/>
                <a:satMod val="137000"/>
              </a:schemeClr>
            </a:gs>
            <a:gs pos="71000">
              <a:schemeClr val="accent1">
                <a:hueOff val="0"/>
                <a:satOff val="0"/>
                <a:lumOff val="0"/>
                <a:alphaOff val="0"/>
                <a:shade val="98000"/>
                <a:satMod val="137000"/>
              </a:schemeClr>
            </a:gs>
            <a:gs pos="100000">
              <a:schemeClr val="accent1">
                <a:hueOff val="0"/>
                <a:satOff val="0"/>
                <a:lumOff val="0"/>
                <a:alphaOff val="0"/>
                <a:shade val="75000"/>
                <a:satMod val="137000"/>
              </a:schemeClr>
            </a:gs>
          </a:gsLst>
          <a:path path="rect">
            <a:fillToRect l="50000" t="50000" r="50000" b="50000"/>
          </a:path>
        </a:gradFill>
        <a:ln>
          <a:solidFill>
            <a:schemeClr val="tx1"/>
          </a:solidFill>
        </a:ln>
        <a:effectLst>
          <a:outerShdw blurRad="76200" dir="18900000" sy="23000" kx="-1200000" algn="bl" rotWithShape="0">
            <a:prstClr val="black">
              <a:alpha val="20000"/>
            </a:prst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0" tIns="0" rIns="254000" bIns="0" numCol="1" spcCol="1270" anchor="ctr" anchorCtr="0">
          <a:noAutofit/>
        </a:bodyPr>
        <a:lstStyle/>
        <a:p>
          <a:pPr marL="0" lvl="0" indent="0" algn="ctr" defTabSz="1778000">
            <a:lnSpc>
              <a:spcPts val="4000"/>
            </a:lnSpc>
            <a:spcBef>
              <a:spcPct val="0"/>
            </a:spcBef>
            <a:spcAft>
              <a:spcPct val="35000"/>
            </a:spcAft>
            <a:buNone/>
          </a:pPr>
          <a:r>
            <a:rPr lang="en-US" sz="4000" b="1" kern="1200" dirty="0">
              <a:latin typeface="Candara" panose="020E0502030303020204" pitchFamily="34" charset="0"/>
            </a:rPr>
            <a:t>MORE of Thee</a:t>
          </a:r>
        </a:p>
      </dsp:txBody>
      <dsp:txXfrm rot="5400000">
        <a:off x="3599247" y="955933"/>
        <a:ext cx="1904490" cy="2152132"/>
      </dsp:txXfrm>
    </dsp:sp>
    <dsp:sp modelId="{20612D26-B379-42A0-8247-FD0F21C866D9}">
      <dsp:nvSpPr>
        <dsp:cNvPr id="0" name=""/>
        <dsp:cNvSpPr/>
      </dsp:nvSpPr>
      <dsp:spPr>
        <a:xfrm rot="16200000">
          <a:off x="4719651" y="946857"/>
          <a:ext cx="4064000" cy="2170284"/>
        </a:xfrm>
        <a:prstGeom prst="flowChartManualOperation">
          <a:avLst/>
        </a:prstGeom>
        <a:solidFill>
          <a:schemeClr val="tx1"/>
        </a:solidFill>
        <a:ln>
          <a:noFill/>
        </a:ln>
        <a:effectLst>
          <a:outerShdw blurRad="76200" dir="18900000" sy="23000" kx="-1200000" algn="bl" rotWithShape="0">
            <a:prstClr val="black">
              <a:alpha val="20000"/>
            </a:prst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17500" tIns="0" rIns="317500" bIns="0" numCol="1" spcCol="1270" anchor="ctr" anchorCtr="0">
          <a:noAutofit/>
        </a:bodyPr>
        <a:lstStyle/>
        <a:p>
          <a:pPr marL="0" lvl="0" indent="0" algn="ctr" defTabSz="2222500">
            <a:lnSpc>
              <a:spcPts val="4800"/>
            </a:lnSpc>
            <a:spcBef>
              <a:spcPct val="0"/>
            </a:spcBef>
            <a:spcAft>
              <a:spcPct val="35000"/>
            </a:spcAft>
            <a:buNone/>
          </a:pPr>
          <a:r>
            <a:rPr lang="en-US" sz="5000" b="1" kern="1200" dirty="0">
              <a:latin typeface="Candara" panose="020E0502030303020204" pitchFamily="34" charset="0"/>
            </a:rPr>
            <a:t>ALL of Thee</a:t>
          </a:r>
        </a:p>
      </dsp:txBody>
      <dsp:txXfrm rot="5400000">
        <a:off x="5666509" y="812799"/>
        <a:ext cx="2170284" cy="2438400"/>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4/28/2024 AM</a:t>
            </a:r>
            <a:endParaRPr/>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06834459-7356-44BF-850D-8B30C4FB3B6B}" type="slidenum">
              <a:r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4/28/2024 AM</a:t>
            </a:r>
            <a:endParaRP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0A3C37BE-C303-496D-B5CD-85F2937540FC}" type="slidenum">
              <a:r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i="1"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0A3C37BE-C303-496D-B5CD-85F2937540FC}" type="slidenum">
              <a:rPr lang="en-US" smtClean="0"/>
              <a:t>1</a:t>
            </a:fld>
            <a:endParaRPr lang="en-US"/>
          </a:p>
        </p:txBody>
      </p:sp>
      <p:sp>
        <p:nvSpPr>
          <p:cNvPr id="5" name="Date Placeholder 4">
            <a:extLst>
              <a:ext uri="{FF2B5EF4-FFF2-40B4-BE49-F238E27FC236}">
                <a16:creationId xmlns:a16="http://schemas.microsoft.com/office/drawing/2014/main" id="{95CC778A-0A1D-0E8E-3418-AC87BC89F22F}"/>
              </a:ext>
            </a:extLst>
          </p:cNvPr>
          <p:cNvSpPr>
            <a:spLocks noGrp="1"/>
          </p:cNvSpPr>
          <p:nvPr>
            <p:ph type="dt" idx="1"/>
          </p:nvPr>
        </p:nvSpPr>
        <p:spPr/>
        <p:txBody>
          <a:bodyPr/>
          <a:lstStyle/>
          <a:p>
            <a:r>
              <a:rPr lang="en-US"/>
              <a:t>4/28/2024 AM</a:t>
            </a:r>
          </a:p>
        </p:txBody>
      </p:sp>
    </p:spTree>
    <p:extLst>
      <p:ext uri="{BB962C8B-B14F-4D97-AF65-F5344CB8AC3E}">
        <p14:creationId xmlns:p14="http://schemas.microsoft.com/office/powerpoint/2010/main" val="24061502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pPr defTabSz="966612">
              <a:defRPr/>
            </a:pPr>
            <a:r>
              <a:rPr lang="en-US" b="1" dirty="0">
                <a:latin typeface="Arial" panose="020B0604020202020204" pitchFamily="34" charset="0"/>
                <a:cs typeface="Arial" panose="020B0604020202020204" pitchFamily="34" charset="0"/>
              </a:rPr>
              <a:t>The Highest Goal – </a:t>
            </a:r>
            <a:r>
              <a:rPr lang="en-US" b="1" i="1" u="sng" dirty="0">
                <a:latin typeface="Arial" panose="020B0604020202020204" pitchFamily="34" charset="0"/>
                <a:cs typeface="Arial" panose="020B0604020202020204" pitchFamily="34" charset="0"/>
              </a:rPr>
              <a:t>NONE OF SELF AND ALL OF THEE</a:t>
            </a:r>
          </a:p>
          <a:p>
            <a:pPr defTabSz="966612">
              <a:defRPr/>
            </a:pPr>
            <a:endParaRPr lang="en-US" b="1"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Matthew 22:35-40 ASV 35 </a:t>
            </a:r>
            <a:r>
              <a:rPr lang="en-US" b="0" dirty="0">
                <a:latin typeface="Arial" panose="020B0604020202020204" pitchFamily="34" charset="0"/>
                <a:cs typeface="Arial" panose="020B0604020202020204" pitchFamily="34" charset="0"/>
              </a:rPr>
              <a:t>And one of them, a lawyer, asked him a question, trying him: </a:t>
            </a:r>
            <a:r>
              <a:rPr lang="en-US" b="1" dirty="0">
                <a:latin typeface="Arial" panose="020B0604020202020204" pitchFamily="34" charset="0"/>
                <a:cs typeface="Arial" panose="020B0604020202020204" pitchFamily="34" charset="0"/>
              </a:rPr>
              <a:t>36 </a:t>
            </a:r>
            <a:r>
              <a:rPr lang="en-US" b="0" dirty="0">
                <a:latin typeface="Arial" panose="020B0604020202020204" pitchFamily="34" charset="0"/>
                <a:cs typeface="Arial" panose="020B0604020202020204" pitchFamily="34" charset="0"/>
              </a:rPr>
              <a:t>Teacher, which is the great commandment in the law? </a:t>
            </a:r>
            <a:r>
              <a:rPr lang="en-US" b="1" dirty="0">
                <a:latin typeface="Arial" panose="020B0604020202020204" pitchFamily="34" charset="0"/>
                <a:cs typeface="Arial" panose="020B0604020202020204" pitchFamily="34" charset="0"/>
              </a:rPr>
              <a:t>37</a:t>
            </a:r>
            <a:r>
              <a:rPr lang="en-US" b="0" dirty="0">
                <a:latin typeface="Arial" panose="020B0604020202020204" pitchFamily="34" charset="0"/>
                <a:cs typeface="Arial" panose="020B0604020202020204" pitchFamily="34" charset="0"/>
              </a:rPr>
              <a:t> And he said unto him, </a:t>
            </a:r>
            <a:r>
              <a:rPr lang="en-US" b="1" i="1" u="sng" dirty="0">
                <a:latin typeface="Arial" panose="020B0604020202020204" pitchFamily="34" charset="0"/>
                <a:cs typeface="Arial" panose="020B0604020202020204" pitchFamily="34" charset="0"/>
              </a:rPr>
              <a:t>Thou shalt love the Lord thy God with all thy heart, and with all thy soul, and with all thy mind</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38</a:t>
            </a:r>
            <a:r>
              <a:rPr lang="en-US" b="0" dirty="0">
                <a:latin typeface="Arial" panose="020B0604020202020204" pitchFamily="34" charset="0"/>
                <a:cs typeface="Arial" panose="020B0604020202020204" pitchFamily="34" charset="0"/>
              </a:rPr>
              <a:t> This is the great and first commandment. </a:t>
            </a:r>
            <a:r>
              <a:rPr lang="en-US" b="1" dirty="0">
                <a:latin typeface="Arial" panose="020B0604020202020204" pitchFamily="34" charset="0"/>
                <a:cs typeface="Arial" panose="020B0604020202020204" pitchFamily="34" charset="0"/>
              </a:rPr>
              <a:t>39</a:t>
            </a:r>
            <a:r>
              <a:rPr lang="en-US" b="0" dirty="0">
                <a:latin typeface="Arial" panose="020B0604020202020204" pitchFamily="34" charset="0"/>
                <a:cs typeface="Arial" panose="020B0604020202020204" pitchFamily="34" charset="0"/>
              </a:rPr>
              <a:t> And a second like unto it is this, Thou shalt love thy neighbor as thyself. </a:t>
            </a:r>
            <a:r>
              <a:rPr lang="en-US" b="1" dirty="0">
                <a:latin typeface="Arial" panose="020B0604020202020204" pitchFamily="34" charset="0"/>
                <a:cs typeface="Arial" panose="020B0604020202020204" pitchFamily="34" charset="0"/>
              </a:rPr>
              <a:t>40</a:t>
            </a:r>
            <a:r>
              <a:rPr lang="en-US" b="0" dirty="0">
                <a:latin typeface="Arial" panose="020B0604020202020204" pitchFamily="34" charset="0"/>
                <a:cs typeface="Arial" panose="020B0604020202020204" pitchFamily="34" charset="0"/>
              </a:rPr>
              <a:t> On these two commandments the whole law </a:t>
            </a:r>
            <a:r>
              <a:rPr lang="en-US" b="0" dirty="0" err="1">
                <a:latin typeface="Arial" panose="020B0604020202020204" pitchFamily="34" charset="0"/>
                <a:cs typeface="Arial" panose="020B0604020202020204" pitchFamily="34" charset="0"/>
              </a:rPr>
              <a:t>hangeth</a:t>
            </a:r>
            <a:r>
              <a:rPr lang="en-US" b="0" dirty="0">
                <a:latin typeface="Arial" panose="020B0604020202020204" pitchFamily="34" charset="0"/>
                <a:cs typeface="Arial" panose="020B0604020202020204" pitchFamily="34" charset="0"/>
              </a:rPr>
              <a:t>, and the prophets.</a:t>
            </a:r>
          </a:p>
          <a:p>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10</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4/28/2024 AM</a:t>
            </a:r>
          </a:p>
        </p:txBody>
      </p:sp>
    </p:spTree>
    <p:extLst>
      <p:ext uri="{BB962C8B-B14F-4D97-AF65-F5344CB8AC3E}">
        <p14:creationId xmlns:p14="http://schemas.microsoft.com/office/powerpoint/2010/main" val="42209823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r>
              <a:rPr lang="en-US" b="1" dirty="0">
                <a:latin typeface="Arial" panose="020B0604020202020204" pitchFamily="34" charset="0"/>
                <a:cs typeface="Arial" panose="020B0604020202020204" pitchFamily="34" charset="0"/>
              </a:rPr>
              <a:t>Luke 17:5 KJV 5 </a:t>
            </a:r>
            <a:r>
              <a:rPr lang="en-US" b="0" dirty="0">
                <a:latin typeface="Arial" panose="020B0604020202020204" pitchFamily="34" charset="0"/>
                <a:cs typeface="Arial" panose="020B0604020202020204" pitchFamily="34" charset="0"/>
              </a:rPr>
              <a:t>And the apostles said unto the Lord, Increase our faith.</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2 Corinthians 13:5 ASV 5 </a:t>
            </a:r>
            <a:r>
              <a:rPr lang="en-US" b="0" dirty="0">
                <a:latin typeface="Arial" panose="020B0604020202020204" pitchFamily="34" charset="0"/>
                <a:cs typeface="Arial" panose="020B0604020202020204" pitchFamily="34" charset="0"/>
              </a:rPr>
              <a:t>Try your own selves, whether ye are in the faith; prove your own selves. Or know ye not as to your own selves, that Jesus Christ is in you? unless indeed ye be reprobate.</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10:17 ASV 17 </a:t>
            </a:r>
            <a:r>
              <a:rPr lang="en-US" b="0" dirty="0">
                <a:latin typeface="Arial" panose="020B0604020202020204" pitchFamily="34" charset="0"/>
                <a:cs typeface="Arial" panose="020B0604020202020204" pitchFamily="34" charset="0"/>
              </a:rPr>
              <a:t>So belief cometh of hearing, and hearing by the word of Christ</a:t>
            </a:r>
            <a:r>
              <a:rPr lang="en-US" b="1" dirty="0">
                <a:latin typeface="Arial" panose="020B0604020202020204" pitchFamily="34" charset="0"/>
                <a:cs typeface="Arial" panose="020B0604020202020204" pitchFamily="34" charset="0"/>
              </a:rPr>
              <a:t>.</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Ephesians 3:3-5 ASV 3 </a:t>
            </a:r>
            <a:r>
              <a:rPr lang="en-US" b="0" dirty="0">
                <a:latin typeface="Arial" panose="020B0604020202020204" pitchFamily="34" charset="0"/>
                <a:cs typeface="Arial" panose="020B0604020202020204" pitchFamily="34" charset="0"/>
              </a:rPr>
              <a:t>how that by revelation was made known unto me the mystery, as I wrote before in few words, </a:t>
            </a:r>
            <a:r>
              <a:rPr lang="en-US" b="1" dirty="0">
                <a:latin typeface="Arial" panose="020B0604020202020204" pitchFamily="34" charset="0"/>
                <a:cs typeface="Arial" panose="020B0604020202020204" pitchFamily="34" charset="0"/>
              </a:rPr>
              <a:t>4</a:t>
            </a:r>
            <a:r>
              <a:rPr lang="en-US" b="0" dirty="0">
                <a:latin typeface="Arial" panose="020B0604020202020204" pitchFamily="34" charset="0"/>
                <a:cs typeface="Arial" panose="020B0604020202020204" pitchFamily="34" charset="0"/>
              </a:rPr>
              <a:t> whereby, when ye read, ye can perceive my understanding in the mystery of Christ; </a:t>
            </a:r>
            <a:r>
              <a:rPr lang="en-US" b="1" dirty="0">
                <a:latin typeface="Arial" panose="020B0604020202020204" pitchFamily="34" charset="0"/>
                <a:cs typeface="Arial" panose="020B0604020202020204" pitchFamily="34" charset="0"/>
              </a:rPr>
              <a:t>5 </a:t>
            </a:r>
            <a:r>
              <a:rPr lang="en-US" b="0" dirty="0">
                <a:latin typeface="Arial" panose="020B0604020202020204" pitchFamily="34" charset="0"/>
                <a:cs typeface="Arial" panose="020B0604020202020204" pitchFamily="34" charset="0"/>
              </a:rPr>
              <a:t>which in other generation was not made known unto the sons of men, as it hath now been revealed unto his holy apostles and prophets in the Spirit.</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1 Corinthians 16:13 ASV 13 </a:t>
            </a:r>
            <a:r>
              <a:rPr lang="en-US" b="0" dirty="0">
                <a:latin typeface="Arial" panose="020B0604020202020204" pitchFamily="34" charset="0"/>
                <a:cs typeface="Arial" panose="020B0604020202020204" pitchFamily="34" charset="0"/>
              </a:rPr>
              <a:t>Watch ye, stand fast </a:t>
            </a:r>
            <a:r>
              <a:rPr lang="en-US" b="0" u="sng" dirty="0">
                <a:latin typeface="Arial" panose="020B0604020202020204" pitchFamily="34" charset="0"/>
                <a:cs typeface="Arial" panose="020B0604020202020204" pitchFamily="34" charset="0"/>
              </a:rPr>
              <a:t>in the faith</a:t>
            </a:r>
            <a:r>
              <a:rPr lang="en-US" b="0" dirty="0">
                <a:latin typeface="Arial" panose="020B0604020202020204" pitchFamily="34" charset="0"/>
                <a:cs typeface="Arial" panose="020B0604020202020204" pitchFamily="34" charset="0"/>
              </a:rPr>
              <a:t>, quit you like men, be strong.</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Jude 1:3 ASV 3 </a:t>
            </a:r>
            <a:r>
              <a:rPr lang="en-US" b="0" dirty="0">
                <a:latin typeface="Arial" panose="020B0604020202020204" pitchFamily="34" charset="0"/>
                <a:cs typeface="Arial" panose="020B0604020202020204" pitchFamily="34" charset="0"/>
              </a:rPr>
              <a:t>Beloved, while I was giving all diligence to write unto you of our common salvation, I was constrained to write unto you </a:t>
            </a:r>
            <a:r>
              <a:rPr lang="en-US" b="1" dirty="0">
                <a:latin typeface="Arial" panose="020B0604020202020204" pitchFamily="34" charset="0"/>
                <a:cs typeface="Arial" panose="020B0604020202020204" pitchFamily="34" charset="0"/>
              </a:rPr>
              <a:t>exhorting you to contend earnestly for the faith </a:t>
            </a:r>
            <a:r>
              <a:rPr lang="en-US" b="0" dirty="0">
                <a:latin typeface="Arial" panose="020B0604020202020204" pitchFamily="34" charset="0"/>
                <a:cs typeface="Arial" panose="020B0604020202020204" pitchFamily="34" charset="0"/>
              </a:rPr>
              <a:t>which was once for all delivered unto the saints.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Corinthians 6:1-2 ASV 1 </a:t>
            </a:r>
            <a:r>
              <a:rPr lang="en-US" b="0" dirty="0">
                <a:latin typeface="Arial" panose="020B0604020202020204" pitchFamily="34" charset="0"/>
                <a:cs typeface="Arial" panose="020B0604020202020204" pitchFamily="34" charset="0"/>
              </a:rPr>
              <a:t>And working together with him we entreat also that ye receive not the grace of God in vain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(for he saith, At an acceptable time I hearkened unto thee, And in a day of salvation did I succor thee: behold, now is the acceptable time; </a:t>
            </a:r>
            <a:r>
              <a:rPr lang="en-US" b="1" dirty="0">
                <a:latin typeface="Arial" panose="020B0604020202020204" pitchFamily="34" charset="0"/>
                <a:cs typeface="Arial" panose="020B0604020202020204" pitchFamily="34" charset="0"/>
              </a:rPr>
              <a:t>behold, now is the day of salvation):</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Psalms 119:60 ASV 60 </a:t>
            </a:r>
            <a:r>
              <a:rPr lang="en-US" b="0" dirty="0">
                <a:latin typeface="Arial" panose="020B0604020202020204" pitchFamily="34" charset="0"/>
                <a:cs typeface="Arial" panose="020B0604020202020204" pitchFamily="34" charset="0"/>
              </a:rPr>
              <a:t>I made haste, and delayed not, To observe thy commandments.</a:t>
            </a:r>
          </a:p>
          <a:p>
            <a:pPr marL="181240" indent="-18124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2:1 ASV 1 </a:t>
            </a:r>
            <a:r>
              <a:rPr lang="en-US" b="0" dirty="0">
                <a:latin typeface="Arial" panose="020B0604020202020204" pitchFamily="34" charset="0"/>
                <a:cs typeface="Arial" panose="020B0604020202020204" pitchFamily="34" charset="0"/>
              </a:rPr>
              <a:t>Therefore we ought to </a:t>
            </a:r>
            <a:r>
              <a:rPr lang="en-US" b="1" dirty="0">
                <a:latin typeface="Arial" panose="020B0604020202020204" pitchFamily="34" charset="0"/>
                <a:cs typeface="Arial" panose="020B0604020202020204" pitchFamily="34" charset="0"/>
              </a:rPr>
              <a:t>give the more earnest heed to the things that were heard, lest haply we drift away from them.</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James 1:22 ASV 22 </a:t>
            </a:r>
            <a:r>
              <a:rPr lang="en-US" b="0" dirty="0">
                <a:latin typeface="Arial" panose="020B0604020202020204" pitchFamily="34" charset="0"/>
                <a:cs typeface="Arial" panose="020B0604020202020204" pitchFamily="34" charset="0"/>
              </a:rPr>
              <a:t>But be ye doers of the word, and not hearers only, deluding your own selves. </a:t>
            </a:r>
            <a:r>
              <a:rPr lang="en-US" b="1" dirty="0">
                <a:latin typeface="Arial" panose="020B0604020202020204" pitchFamily="34" charset="0"/>
                <a:cs typeface="Arial" panose="020B0604020202020204" pitchFamily="34" charset="0"/>
              </a:rPr>
              <a:t>23</a:t>
            </a:r>
            <a:r>
              <a:rPr lang="en-US" b="0" dirty="0">
                <a:latin typeface="Arial" panose="020B0604020202020204" pitchFamily="34" charset="0"/>
                <a:cs typeface="Arial" panose="020B0604020202020204" pitchFamily="34" charset="0"/>
              </a:rPr>
              <a:t> For if any one is a hearer of the word and not a doer, he is like unto a man beholding his natural face in a mirror: </a:t>
            </a:r>
            <a:r>
              <a:rPr lang="en-US" b="1" dirty="0">
                <a:latin typeface="Arial" panose="020B0604020202020204" pitchFamily="34" charset="0"/>
                <a:cs typeface="Arial" panose="020B0604020202020204" pitchFamily="34" charset="0"/>
              </a:rPr>
              <a:t>24</a:t>
            </a:r>
            <a:r>
              <a:rPr lang="en-US" b="0" dirty="0">
                <a:latin typeface="Arial" panose="020B0604020202020204" pitchFamily="34" charset="0"/>
                <a:cs typeface="Arial" panose="020B0604020202020204" pitchFamily="34" charset="0"/>
              </a:rPr>
              <a:t> for he </a:t>
            </a:r>
            <a:r>
              <a:rPr lang="en-US" b="0" dirty="0" err="1">
                <a:latin typeface="Arial" panose="020B0604020202020204" pitchFamily="34" charset="0"/>
                <a:cs typeface="Arial" panose="020B0604020202020204" pitchFamily="34" charset="0"/>
              </a:rPr>
              <a:t>beholdeth</a:t>
            </a:r>
            <a:r>
              <a:rPr lang="en-US" b="0" dirty="0">
                <a:latin typeface="Arial" panose="020B0604020202020204" pitchFamily="34" charset="0"/>
                <a:cs typeface="Arial" panose="020B0604020202020204" pitchFamily="34" charset="0"/>
              </a:rPr>
              <a:t> himself, and </a:t>
            </a:r>
            <a:r>
              <a:rPr lang="en-US" b="0" dirty="0" err="1">
                <a:latin typeface="Arial" panose="020B0604020202020204" pitchFamily="34" charset="0"/>
                <a:cs typeface="Arial" panose="020B0604020202020204" pitchFamily="34" charset="0"/>
              </a:rPr>
              <a:t>goeth</a:t>
            </a:r>
            <a:r>
              <a:rPr lang="en-US" b="0" dirty="0">
                <a:latin typeface="Arial" panose="020B0604020202020204" pitchFamily="34" charset="0"/>
                <a:cs typeface="Arial" panose="020B0604020202020204" pitchFamily="34" charset="0"/>
              </a:rPr>
              <a:t> away, and straightway </a:t>
            </a:r>
            <a:r>
              <a:rPr lang="en-US" b="0" dirty="0" err="1">
                <a:latin typeface="Arial" panose="020B0604020202020204" pitchFamily="34" charset="0"/>
                <a:cs typeface="Arial" panose="020B0604020202020204" pitchFamily="34" charset="0"/>
              </a:rPr>
              <a:t>forgetteth</a:t>
            </a:r>
            <a:r>
              <a:rPr lang="en-US" b="0" dirty="0">
                <a:latin typeface="Arial" panose="020B0604020202020204" pitchFamily="34" charset="0"/>
                <a:cs typeface="Arial" panose="020B0604020202020204" pitchFamily="34" charset="0"/>
              </a:rPr>
              <a:t> what manner of man he was</a:t>
            </a:r>
            <a:r>
              <a:rPr lang="en-US" b="1" dirty="0">
                <a:latin typeface="Arial" panose="020B0604020202020204" pitchFamily="34" charset="0"/>
                <a:cs typeface="Arial" panose="020B0604020202020204" pitchFamily="34" charset="0"/>
              </a:rPr>
              <a:t>. 25 </a:t>
            </a:r>
            <a:r>
              <a:rPr lang="en-US" b="0" dirty="0">
                <a:latin typeface="Arial" panose="020B0604020202020204" pitchFamily="34" charset="0"/>
                <a:cs typeface="Arial" panose="020B0604020202020204" pitchFamily="34" charset="0"/>
              </a:rPr>
              <a:t>But he that </a:t>
            </a:r>
            <a:r>
              <a:rPr lang="en-US" b="0" dirty="0" err="1">
                <a:latin typeface="Arial" panose="020B0604020202020204" pitchFamily="34" charset="0"/>
                <a:cs typeface="Arial" panose="020B0604020202020204" pitchFamily="34" charset="0"/>
              </a:rPr>
              <a:t>looketh</a:t>
            </a:r>
            <a:r>
              <a:rPr lang="en-US" b="0" dirty="0">
                <a:latin typeface="Arial" panose="020B0604020202020204" pitchFamily="34" charset="0"/>
                <a:cs typeface="Arial" panose="020B0604020202020204" pitchFamily="34" charset="0"/>
              </a:rPr>
              <a:t> into the perfect law, the law of liberty, and so </a:t>
            </a:r>
            <a:r>
              <a:rPr lang="en-US" b="0" dirty="0" err="1">
                <a:latin typeface="Arial" panose="020B0604020202020204" pitchFamily="34" charset="0"/>
                <a:cs typeface="Arial" panose="020B0604020202020204" pitchFamily="34" charset="0"/>
              </a:rPr>
              <a:t>continueth</a:t>
            </a:r>
            <a:r>
              <a:rPr lang="en-US" b="0" dirty="0">
                <a:latin typeface="Arial" panose="020B0604020202020204" pitchFamily="34" charset="0"/>
                <a:cs typeface="Arial" panose="020B0604020202020204" pitchFamily="34" charset="0"/>
              </a:rPr>
              <a:t>, being not a hearer that </a:t>
            </a:r>
            <a:r>
              <a:rPr lang="en-US" b="0" dirty="0" err="1">
                <a:latin typeface="Arial" panose="020B0604020202020204" pitchFamily="34" charset="0"/>
                <a:cs typeface="Arial" panose="020B0604020202020204" pitchFamily="34" charset="0"/>
              </a:rPr>
              <a:t>forgetteth</a:t>
            </a:r>
            <a:r>
              <a:rPr lang="en-US" b="0" dirty="0">
                <a:latin typeface="Arial" panose="020B0604020202020204" pitchFamily="34" charset="0"/>
                <a:cs typeface="Arial" panose="020B0604020202020204" pitchFamily="34" charset="0"/>
              </a:rPr>
              <a:t> but a doer that worketh, this man shall be blessed in his doing.</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Timothy 1:12 ASV 12 </a:t>
            </a:r>
            <a:r>
              <a:rPr lang="en-US" b="0" dirty="0">
                <a:latin typeface="Arial" panose="020B0604020202020204" pitchFamily="34" charset="0"/>
                <a:cs typeface="Arial" panose="020B0604020202020204" pitchFamily="34" charset="0"/>
              </a:rPr>
              <a:t>For which cause I suffer also these things: yet I am not ashamed; for I know him whom I have believed, and I am persuaded that he is able to guard that which I have committed unto him against that day.</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Philippians 4:13 ASV 13 </a:t>
            </a:r>
            <a:r>
              <a:rPr lang="en-US" b="0" dirty="0">
                <a:latin typeface="Arial" panose="020B0604020202020204" pitchFamily="34" charset="0"/>
                <a:cs typeface="Arial" panose="020B0604020202020204" pitchFamily="34" charset="0"/>
              </a:rPr>
              <a:t>I can do all things in him that </a:t>
            </a:r>
            <a:r>
              <a:rPr lang="en-US" b="0" dirty="0" err="1">
                <a:latin typeface="Arial" panose="020B0604020202020204" pitchFamily="34" charset="0"/>
                <a:cs typeface="Arial" panose="020B0604020202020204" pitchFamily="34" charset="0"/>
              </a:rPr>
              <a:t>strengtheneth</a:t>
            </a:r>
            <a:r>
              <a:rPr lang="en-US" b="0" dirty="0">
                <a:latin typeface="Arial" panose="020B0604020202020204" pitchFamily="34" charset="0"/>
                <a:cs typeface="Arial" panose="020B0604020202020204" pitchFamily="34" charset="0"/>
              </a:rPr>
              <a:t> me.</a:t>
            </a:r>
          </a:p>
          <a:p>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11</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4/28/2024 AM</a:t>
            </a:r>
          </a:p>
        </p:txBody>
      </p:sp>
    </p:spTree>
    <p:extLst>
      <p:ext uri="{BB962C8B-B14F-4D97-AF65-F5344CB8AC3E}">
        <p14:creationId xmlns:p14="http://schemas.microsoft.com/office/powerpoint/2010/main" val="16183061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r>
              <a:rPr lang="en-US" b="1" dirty="0">
                <a:latin typeface="Arial" panose="020B0604020202020204" pitchFamily="34" charset="0"/>
                <a:cs typeface="Arial" panose="020B0604020202020204" pitchFamily="34" charset="0"/>
              </a:rPr>
              <a:t>Matthew 22:35-40 ASV 35 </a:t>
            </a:r>
            <a:r>
              <a:rPr lang="en-US" dirty="0">
                <a:latin typeface="Arial" panose="020B0604020202020204" pitchFamily="34" charset="0"/>
                <a:cs typeface="Arial" panose="020B0604020202020204" pitchFamily="34" charset="0"/>
              </a:rPr>
              <a:t>And one of them, a lawyer, asked him a question, trying him: </a:t>
            </a:r>
            <a:r>
              <a:rPr lang="en-US" b="1" dirty="0">
                <a:latin typeface="Arial" panose="020B0604020202020204" pitchFamily="34" charset="0"/>
                <a:cs typeface="Arial" panose="020B0604020202020204" pitchFamily="34" charset="0"/>
              </a:rPr>
              <a:t>36 </a:t>
            </a:r>
            <a:r>
              <a:rPr lang="en-US" dirty="0">
                <a:latin typeface="Arial" panose="020B0604020202020204" pitchFamily="34" charset="0"/>
                <a:cs typeface="Arial" panose="020B0604020202020204" pitchFamily="34" charset="0"/>
              </a:rPr>
              <a:t>Teacher, which is the great commandment in the law? </a:t>
            </a:r>
            <a:r>
              <a:rPr lang="en-US" b="1" dirty="0">
                <a:latin typeface="Arial" panose="020B0604020202020204" pitchFamily="34" charset="0"/>
                <a:cs typeface="Arial" panose="020B0604020202020204" pitchFamily="34" charset="0"/>
              </a:rPr>
              <a:t>37</a:t>
            </a:r>
            <a:r>
              <a:rPr lang="en-US" dirty="0">
                <a:latin typeface="Arial" panose="020B0604020202020204" pitchFamily="34" charset="0"/>
                <a:cs typeface="Arial" panose="020B0604020202020204" pitchFamily="34" charset="0"/>
              </a:rPr>
              <a:t> And he said unto him, Thou shalt love the Lord thy God with all thy heart, and with all thy soul, and with all thy mind. </a:t>
            </a:r>
            <a:r>
              <a:rPr lang="en-US" b="1" dirty="0">
                <a:latin typeface="Arial" panose="020B0604020202020204" pitchFamily="34" charset="0"/>
                <a:cs typeface="Arial" panose="020B0604020202020204" pitchFamily="34" charset="0"/>
              </a:rPr>
              <a:t>38</a:t>
            </a:r>
            <a:r>
              <a:rPr lang="en-US" dirty="0">
                <a:latin typeface="Arial" panose="020B0604020202020204" pitchFamily="34" charset="0"/>
                <a:cs typeface="Arial" panose="020B0604020202020204" pitchFamily="34" charset="0"/>
              </a:rPr>
              <a:t> This is the great and first commandment. </a:t>
            </a:r>
            <a:r>
              <a:rPr lang="en-US" b="1" dirty="0">
                <a:latin typeface="Arial" panose="020B0604020202020204" pitchFamily="34" charset="0"/>
                <a:cs typeface="Arial" panose="020B0604020202020204" pitchFamily="34" charset="0"/>
              </a:rPr>
              <a:t>39</a:t>
            </a:r>
            <a:r>
              <a:rPr lang="en-US" dirty="0">
                <a:latin typeface="Arial" panose="020B0604020202020204" pitchFamily="34" charset="0"/>
                <a:cs typeface="Arial" panose="020B0604020202020204" pitchFamily="34" charset="0"/>
              </a:rPr>
              <a:t> And a second like unto it is this, Thou shalt love thy neighbor as thyself. </a:t>
            </a:r>
            <a:r>
              <a:rPr lang="en-US" b="1" dirty="0">
                <a:latin typeface="Arial" panose="020B0604020202020204" pitchFamily="34" charset="0"/>
                <a:cs typeface="Arial" panose="020B0604020202020204" pitchFamily="34" charset="0"/>
              </a:rPr>
              <a:t>40</a:t>
            </a:r>
            <a:r>
              <a:rPr lang="en-US" dirty="0">
                <a:latin typeface="Arial" panose="020B0604020202020204" pitchFamily="34" charset="0"/>
                <a:cs typeface="Arial" panose="020B0604020202020204" pitchFamily="34" charset="0"/>
              </a:rPr>
              <a:t> On these two commandments the whole law </a:t>
            </a:r>
            <a:r>
              <a:rPr lang="en-US" dirty="0" err="1">
                <a:latin typeface="Arial" panose="020B0604020202020204" pitchFamily="34" charset="0"/>
                <a:cs typeface="Arial" panose="020B0604020202020204" pitchFamily="34" charset="0"/>
              </a:rPr>
              <a:t>hangeth</a:t>
            </a:r>
            <a:r>
              <a:rPr lang="en-US" dirty="0">
                <a:latin typeface="Arial" panose="020B0604020202020204" pitchFamily="34" charset="0"/>
                <a:cs typeface="Arial" panose="020B0604020202020204" pitchFamily="34" charset="0"/>
              </a:rPr>
              <a:t>, and the prophets.</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13:34-35 ASV 34 </a:t>
            </a:r>
            <a:r>
              <a:rPr lang="en-US" dirty="0">
                <a:latin typeface="Arial" panose="020B0604020202020204" pitchFamily="34" charset="0"/>
                <a:cs typeface="Arial" panose="020B0604020202020204" pitchFamily="34" charset="0"/>
              </a:rPr>
              <a:t>A new commandment I give unto you, that ye </a:t>
            </a:r>
            <a:r>
              <a:rPr lang="en-US" b="1" dirty="0">
                <a:latin typeface="Arial" panose="020B0604020202020204" pitchFamily="34" charset="0"/>
                <a:cs typeface="Arial" panose="020B0604020202020204" pitchFamily="34" charset="0"/>
              </a:rPr>
              <a:t>love one another</a:t>
            </a:r>
            <a:r>
              <a:rPr lang="en-US" dirty="0">
                <a:latin typeface="Arial" panose="020B0604020202020204" pitchFamily="34" charset="0"/>
                <a:cs typeface="Arial" panose="020B0604020202020204" pitchFamily="34" charset="0"/>
              </a:rPr>
              <a:t>; </a:t>
            </a:r>
            <a:r>
              <a:rPr lang="en-US" b="1" i="1" u="sng" dirty="0">
                <a:latin typeface="Arial" panose="020B0604020202020204" pitchFamily="34" charset="0"/>
                <a:cs typeface="Arial" panose="020B0604020202020204" pitchFamily="34" charset="0"/>
              </a:rPr>
              <a:t>even as I have loved you</a:t>
            </a:r>
            <a:r>
              <a:rPr lang="en-US"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that ye also love one another. </a:t>
            </a:r>
            <a:r>
              <a:rPr lang="en-US" b="1" dirty="0">
                <a:latin typeface="Arial" panose="020B0604020202020204" pitchFamily="34" charset="0"/>
                <a:cs typeface="Arial" panose="020B0604020202020204" pitchFamily="34" charset="0"/>
              </a:rPr>
              <a:t>35</a:t>
            </a:r>
            <a:r>
              <a:rPr lang="en-US" dirty="0">
                <a:latin typeface="Arial" panose="020B0604020202020204" pitchFamily="34" charset="0"/>
                <a:cs typeface="Arial" panose="020B0604020202020204" pitchFamily="34" charset="0"/>
              </a:rPr>
              <a:t> By this shall all men know that ye are my disciples, if ye have love one to another.</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Thessalonians 2:5-12 ASV 5 </a:t>
            </a:r>
            <a:r>
              <a:rPr lang="en-US" dirty="0">
                <a:latin typeface="Arial" panose="020B0604020202020204" pitchFamily="34" charset="0"/>
                <a:cs typeface="Arial" panose="020B0604020202020204" pitchFamily="34" charset="0"/>
              </a:rPr>
              <a:t>Remember ye not, that, when I was yet with you, I told you these things?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And now ye know that which </a:t>
            </a:r>
            <a:r>
              <a:rPr lang="en-US" dirty="0" err="1">
                <a:latin typeface="Arial" panose="020B0604020202020204" pitchFamily="34" charset="0"/>
                <a:cs typeface="Arial" panose="020B0604020202020204" pitchFamily="34" charset="0"/>
              </a:rPr>
              <a:t>restraineth</a:t>
            </a:r>
            <a:r>
              <a:rPr lang="en-US" dirty="0">
                <a:latin typeface="Arial" panose="020B0604020202020204" pitchFamily="34" charset="0"/>
                <a:cs typeface="Arial" panose="020B0604020202020204" pitchFamily="34" charset="0"/>
              </a:rPr>
              <a:t>, to the end that he may be revealed in his own season.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For the mystery of lawlessness doth already work: only there is one that </a:t>
            </a:r>
            <a:r>
              <a:rPr lang="en-US" dirty="0" err="1">
                <a:latin typeface="Arial" panose="020B0604020202020204" pitchFamily="34" charset="0"/>
                <a:cs typeface="Arial" panose="020B0604020202020204" pitchFamily="34" charset="0"/>
              </a:rPr>
              <a:t>restraineth</a:t>
            </a:r>
            <a:r>
              <a:rPr lang="en-US" dirty="0">
                <a:latin typeface="Arial" panose="020B0604020202020204" pitchFamily="34" charset="0"/>
                <a:cs typeface="Arial" panose="020B0604020202020204" pitchFamily="34" charset="0"/>
              </a:rPr>
              <a:t> now, until he be taken out of the way. </a:t>
            </a:r>
            <a:r>
              <a:rPr lang="en-US" b="1" dirty="0">
                <a:latin typeface="Arial" panose="020B0604020202020204" pitchFamily="34" charset="0"/>
                <a:cs typeface="Arial" panose="020B0604020202020204" pitchFamily="34" charset="0"/>
              </a:rPr>
              <a:t>8 </a:t>
            </a:r>
            <a:r>
              <a:rPr lang="en-US" dirty="0">
                <a:latin typeface="Arial" panose="020B0604020202020204" pitchFamily="34" charset="0"/>
                <a:cs typeface="Arial" panose="020B0604020202020204" pitchFamily="34" charset="0"/>
              </a:rPr>
              <a:t>And then shall be revealed the lawless one, whom the Lord Jesus shall slay with the breath of his mouth, and bring to nought by the manifestation of his coming;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even he, whose coming is according to the working of Satan with all power and signs and lying wonders,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and with all deceit of unrighteousness for them that perish; because </a:t>
            </a:r>
            <a:r>
              <a:rPr lang="en-US" b="1" dirty="0">
                <a:latin typeface="Arial" panose="020B0604020202020204" pitchFamily="34" charset="0"/>
                <a:cs typeface="Arial" panose="020B0604020202020204" pitchFamily="34" charset="0"/>
              </a:rPr>
              <a:t>they received not the love of the truth</a:t>
            </a:r>
            <a:r>
              <a:rPr lang="en-US" dirty="0">
                <a:latin typeface="Arial" panose="020B0604020202020204" pitchFamily="34" charset="0"/>
                <a:cs typeface="Arial" panose="020B0604020202020204" pitchFamily="34" charset="0"/>
              </a:rPr>
              <a:t>, that they might be saved.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And for this cause God </a:t>
            </a:r>
            <a:r>
              <a:rPr lang="en-US" dirty="0" err="1">
                <a:latin typeface="Arial" panose="020B0604020202020204" pitchFamily="34" charset="0"/>
                <a:cs typeface="Arial" panose="020B0604020202020204" pitchFamily="34" charset="0"/>
              </a:rPr>
              <a:t>sendeth</a:t>
            </a:r>
            <a:r>
              <a:rPr lang="en-US" dirty="0">
                <a:latin typeface="Arial" panose="020B0604020202020204" pitchFamily="34" charset="0"/>
                <a:cs typeface="Arial" panose="020B0604020202020204" pitchFamily="34" charset="0"/>
              </a:rPr>
              <a:t> them a working of error, that they should believe a lie: </a:t>
            </a:r>
            <a:r>
              <a:rPr lang="en-US" b="1" dirty="0">
                <a:latin typeface="Arial" panose="020B0604020202020204" pitchFamily="34" charset="0"/>
                <a:cs typeface="Arial" panose="020B0604020202020204" pitchFamily="34" charset="0"/>
              </a:rPr>
              <a:t>12</a:t>
            </a:r>
            <a:r>
              <a:rPr lang="en-US" dirty="0">
                <a:latin typeface="Arial" panose="020B0604020202020204" pitchFamily="34" charset="0"/>
                <a:cs typeface="Arial" panose="020B0604020202020204" pitchFamily="34" charset="0"/>
              </a:rPr>
              <a:t> that they all might be judged who </a:t>
            </a:r>
            <a:r>
              <a:rPr lang="en-US" b="1" dirty="0">
                <a:latin typeface="Arial" panose="020B0604020202020204" pitchFamily="34" charset="0"/>
                <a:cs typeface="Arial" panose="020B0604020202020204" pitchFamily="34" charset="0"/>
              </a:rPr>
              <a:t>believed not the truth, but had pleasure in unrighteousness.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Luke 19:10 ASV 10 </a:t>
            </a:r>
            <a:r>
              <a:rPr lang="en-US" dirty="0">
                <a:latin typeface="Arial" panose="020B0604020202020204" pitchFamily="34" charset="0"/>
                <a:cs typeface="Arial" panose="020B0604020202020204" pitchFamily="34" charset="0"/>
              </a:rPr>
              <a:t>For the Son of man came to seek and to save that which was lost.</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John 3:16 ASV 16 </a:t>
            </a:r>
            <a:r>
              <a:rPr lang="en-US" dirty="0">
                <a:latin typeface="Arial" panose="020B0604020202020204" pitchFamily="34" charset="0"/>
                <a:cs typeface="Arial" panose="020B0604020202020204" pitchFamily="34" charset="0"/>
              </a:rPr>
              <a:t>For God so loved the world, that he gave his only begotten Son, that whosoever believeth on him should not perish, but have eternal life.</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Matthew 28:17-20 ASV 17 </a:t>
            </a:r>
            <a:r>
              <a:rPr lang="en-US" dirty="0">
                <a:latin typeface="Arial" panose="020B0604020202020204" pitchFamily="34" charset="0"/>
                <a:cs typeface="Arial" panose="020B0604020202020204" pitchFamily="34" charset="0"/>
              </a:rPr>
              <a:t>And when they saw him, they worshipped him; but some doubted. 18 And Jesus came to them and spake unto them, saying, All authority hath been given unto me in heaven and on earth. 19 Go ye therefore, and make disciples of all the nations, baptizing them into the name of the Father and of the Son and of the Holy Spirit: 20 teaching them to observe all things whatsoever I commanded you: and lo, I am with you always, even unto the end of the world.</a:t>
            </a:r>
          </a:p>
          <a:p>
            <a:pPr marL="181240" indent="-181240">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Ephesians 3:14-21 ASV 14 </a:t>
            </a:r>
            <a:r>
              <a:rPr lang="en-US" dirty="0">
                <a:latin typeface="Arial" panose="020B0604020202020204" pitchFamily="34" charset="0"/>
                <a:cs typeface="Arial" panose="020B0604020202020204" pitchFamily="34" charset="0"/>
              </a:rPr>
              <a:t>For this cause I bow my knees unto the Father, </a:t>
            </a:r>
            <a:r>
              <a:rPr lang="en-US" b="1" dirty="0">
                <a:latin typeface="Arial" panose="020B0604020202020204" pitchFamily="34" charset="0"/>
                <a:cs typeface="Arial" panose="020B0604020202020204" pitchFamily="34" charset="0"/>
              </a:rPr>
              <a:t>15 </a:t>
            </a:r>
            <a:r>
              <a:rPr lang="en-US" dirty="0">
                <a:latin typeface="Arial" panose="020B0604020202020204" pitchFamily="34" charset="0"/>
                <a:cs typeface="Arial" panose="020B0604020202020204" pitchFamily="34" charset="0"/>
              </a:rPr>
              <a:t>from whom every family in heaven and on earth is named, 16 that he would grant you, according to the riches of his glory, that ye may be strengthened with power through his Spirit in the inward man; </a:t>
            </a:r>
            <a:r>
              <a:rPr lang="en-US" b="1" dirty="0">
                <a:latin typeface="Arial" panose="020B0604020202020204" pitchFamily="34" charset="0"/>
                <a:cs typeface="Arial" panose="020B0604020202020204" pitchFamily="34" charset="0"/>
              </a:rPr>
              <a:t>17 </a:t>
            </a:r>
            <a:r>
              <a:rPr lang="en-US" dirty="0">
                <a:latin typeface="Arial" panose="020B0604020202020204" pitchFamily="34" charset="0"/>
                <a:cs typeface="Arial" panose="020B0604020202020204" pitchFamily="34" charset="0"/>
              </a:rPr>
              <a:t>that Christ may dwell in your hearts through faith; to the end that ye, </a:t>
            </a:r>
            <a:r>
              <a:rPr lang="en-US" b="1" dirty="0">
                <a:latin typeface="Arial" panose="020B0604020202020204" pitchFamily="34" charset="0"/>
                <a:cs typeface="Arial" panose="020B0604020202020204" pitchFamily="34" charset="0"/>
              </a:rPr>
              <a:t>being rooted and grounded in love</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18</a:t>
            </a:r>
            <a:r>
              <a:rPr lang="en-US" dirty="0">
                <a:latin typeface="Arial" panose="020B0604020202020204" pitchFamily="34" charset="0"/>
                <a:cs typeface="Arial" panose="020B0604020202020204" pitchFamily="34" charset="0"/>
              </a:rPr>
              <a:t> may be strong to apprehend with all the saints what is the </a:t>
            </a:r>
            <a:r>
              <a:rPr lang="en-US" b="1" i="1" u="sng" dirty="0">
                <a:latin typeface="Arial" panose="020B0604020202020204" pitchFamily="34" charset="0"/>
                <a:cs typeface="Arial" panose="020B0604020202020204" pitchFamily="34" charset="0"/>
              </a:rPr>
              <a:t>breadth</a:t>
            </a:r>
            <a:r>
              <a:rPr lang="en-US" dirty="0">
                <a:latin typeface="Arial" panose="020B0604020202020204" pitchFamily="34" charset="0"/>
                <a:cs typeface="Arial" panose="020B0604020202020204" pitchFamily="34" charset="0"/>
              </a:rPr>
              <a:t> and </a:t>
            </a:r>
            <a:r>
              <a:rPr lang="en-US" b="1" i="1" u="sng" dirty="0">
                <a:latin typeface="Arial" panose="020B0604020202020204" pitchFamily="34" charset="0"/>
                <a:cs typeface="Arial" panose="020B0604020202020204" pitchFamily="34" charset="0"/>
              </a:rPr>
              <a:t>length</a:t>
            </a:r>
            <a:r>
              <a:rPr lang="en-US" dirty="0">
                <a:latin typeface="Arial" panose="020B0604020202020204" pitchFamily="34" charset="0"/>
                <a:cs typeface="Arial" panose="020B0604020202020204" pitchFamily="34" charset="0"/>
              </a:rPr>
              <a:t> and </a:t>
            </a:r>
            <a:r>
              <a:rPr lang="en-US" b="1" i="1" u="sng" dirty="0">
                <a:latin typeface="Arial" panose="020B0604020202020204" pitchFamily="34" charset="0"/>
                <a:cs typeface="Arial" panose="020B0604020202020204" pitchFamily="34" charset="0"/>
              </a:rPr>
              <a:t>height</a:t>
            </a:r>
            <a:r>
              <a:rPr lang="en-US" dirty="0">
                <a:latin typeface="Arial" panose="020B0604020202020204" pitchFamily="34" charset="0"/>
                <a:cs typeface="Arial" panose="020B0604020202020204" pitchFamily="34" charset="0"/>
              </a:rPr>
              <a:t> and </a:t>
            </a:r>
            <a:r>
              <a:rPr lang="en-US" b="1" i="1" u="sng" dirty="0">
                <a:latin typeface="Arial" panose="020B0604020202020204" pitchFamily="34" charset="0"/>
                <a:cs typeface="Arial" panose="020B0604020202020204" pitchFamily="34" charset="0"/>
              </a:rPr>
              <a:t>depth</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19</a:t>
            </a:r>
            <a:r>
              <a:rPr lang="en-US" dirty="0">
                <a:latin typeface="Arial" panose="020B0604020202020204" pitchFamily="34" charset="0"/>
                <a:cs typeface="Arial" panose="020B0604020202020204" pitchFamily="34" charset="0"/>
              </a:rPr>
              <a:t> and </a:t>
            </a:r>
            <a:r>
              <a:rPr lang="en-US" b="1" i="1" u="sng" dirty="0">
                <a:latin typeface="Arial" panose="020B0604020202020204" pitchFamily="34" charset="0"/>
                <a:cs typeface="Arial" panose="020B0604020202020204" pitchFamily="34" charset="0"/>
              </a:rPr>
              <a:t>to know the love of Christ which </a:t>
            </a:r>
            <a:r>
              <a:rPr lang="en-US" b="1" i="1" u="sng" dirty="0" err="1">
                <a:latin typeface="Arial" panose="020B0604020202020204" pitchFamily="34" charset="0"/>
                <a:cs typeface="Arial" panose="020B0604020202020204" pitchFamily="34" charset="0"/>
              </a:rPr>
              <a:t>passeth</a:t>
            </a:r>
            <a:r>
              <a:rPr lang="en-US" b="1" i="1" u="sng" dirty="0">
                <a:latin typeface="Arial" panose="020B0604020202020204" pitchFamily="34" charset="0"/>
                <a:cs typeface="Arial" panose="020B0604020202020204" pitchFamily="34" charset="0"/>
              </a:rPr>
              <a:t> knowledge</a:t>
            </a:r>
            <a:r>
              <a:rPr lang="en-US" dirty="0">
                <a:latin typeface="Arial" panose="020B0604020202020204" pitchFamily="34" charset="0"/>
                <a:cs typeface="Arial" panose="020B0604020202020204" pitchFamily="34" charset="0"/>
              </a:rPr>
              <a:t>, that ye may be filled unto all the fulness of God. </a:t>
            </a:r>
            <a:r>
              <a:rPr lang="en-US" b="1" dirty="0">
                <a:latin typeface="Arial" panose="020B0604020202020204" pitchFamily="34" charset="0"/>
                <a:cs typeface="Arial" panose="020B0604020202020204" pitchFamily="34" charset="0"/>
              </a:rPr>
              <a:t>20 </a:t>
            </a:r>
            <a:r>
              <a:rPr lang="en-US" dirty="0">
                <a:latin typeface="Arial" panose="020B0604020202020204" pitchFamily="34" charset="0"/>
                <a:cs typeface="Arial" panose="020B0604020202020204" pitchFamily="34" charset="0"/>
              </a:rPr>
              <a:t>Now unto him that is able to do exceeding abundantly above all that we ask or think, according to the power that worketh in us, </a:t>
            </a:r>
            <a:r>
              <a:rPr lang="en-US" b="1" dirty="0">
                <a:latin typeface="Arial" panose="020B0604020202020204" pitchFamily="34" charset="0"/>
                <a:cs typeface="Arial" panose="020B0604020202020204" pitchFamily="34" charset="0"/>
              </a:rPr>
              <a:t>21 unto him be the glory in the church</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and in Christ Jesus </a:t>
            </a:r>
            <a:r>
              <a:rPr lang="en-US" dirty="0">
                <a:latin typeface="Arial" panose="020B0604020202020204" pitchFamily="34" charset="0"/>
                <a:cs typeface="Arial" panose="020B0604020202020204" pitchFamily="34" charset="0"/>
              </a:rPr>
              <a:t>unto all generations for ever and ever. Amen.</a:t>
            </a:r>
          </a:p>
          <a:p>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12</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4/28/2024 AM</a:t>
            </a:r>
          </a:p>
        </p:txBody>
      </p:sp>
    </p:spTree>
    <p:extLst>
      <p:ext uri="{BB962C8B-B14F-4D97-AF65-F5344CB8AC3E}">
        <p14:creationId xmlns:p14="http://schemas.microsoft.com/office/powerpoint/2010/main" val="42115450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r>
              <a:rPr lang="en-US" b="1" dirty="0">
                <a:latin typeface="Arial" panose="020B0604020202020204" pitchFamily="34" charset="0"/>
                <a:cs typeface="Arial" panose="020B0604020202020204" pitchFamily="34" charset="0"/>
              </a:rPr>
              <a:t>Philippians 2:5-8 ASV 5 </a:t>
            </a:r>
            <a:r>
              <a:rPr lang="en-US" b="0" dirty="0">
                <a:latin typeface="Arial" panose="020B0604020202020204" pitchFamily="34" charset="0"/>
                <a:cs typeface="Arial" panose="020B0604020202020204" pitchFamily="34" charset="0"/>
              </a:rPr>
              <a:t>Have this mind in you, which was also in Christ Jesus</a:t>
            </a:r>
            <a:r>
              <a:rPr lang="en-US" b="1" dirty="0">
                <a:latin typeface="Arial" panose="020B0604020202020204" pitchFamily="34" charset="0"/>
                <a:cs typeface="Arial" panose="020B0604020202020204" pitchFamily="34" charset="0"/>
              </a:rPr>
              <a:t>: 6</a:t>
            </a:r>
            <a:r>
              <a:rPr lang="en-US" b="0" dirty="0">
                <a:latin typeface="Arial" panose="020B0604020202020204" pitchFamily="34" charset="0"/>
                <a:cs typeface="Arial" panose="020B0604020202020204" pitchFamily="34" charset="0"/>
              </a:rPr>
              <a:t> who, existing in the form of God, counted not the being on an equality with God a thing to be grasped, </a:t>
            </a:r>
            <a:r>
              <a:rPr lang="en-US" b="1" dirty="0">
                <a:latin typeface="Arial" panose="020B0604020202020204" pitchFamily="34" charset="0"/>
                <a:cs typeface="Arial" panose="020B0604020202020204" pitchFamily="34" charset="0"/>
              </a:rPr>
              <a:t>7</a:t>
            </a:r>
            <a:r>
              <a:rPr lang="en-US" b="0" dirty="0">
                <a:latin typeface="Arial" panose="020B0604020202020204" pitchFamily="34" charset="0"/>
                <a:cs typeface="Arial" panose="020B0604020202020204" pitchFamily="34" charset="0"/>
              </a:rPr>
              <a:t> but emptied himself, taking the form of a servant, being made in the likeness of men;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and being found in fashion as a man, he humbled himself, </a:t>
            </a:r>
            <a:r>
              <a:rPr lang="en-US" b="1" dirty="0">
                <a:latin typeface="Arial" panose="020B0604020202020204" pitchFamily="34" charset="0"/>
                <a:cs typeface="Arial" panose="020B0604020202020204" pitchFamily="34" charset="0"/>
              </a:rPr>
              <a:t>becoming obedient even unto death, yea, the death of the cross</a:t>
            </a:r>
            <a:r>
              <a:rPr lang="en-US" b="0" dirty="0">
                <a:latin typeface="Arial" panose="020B0604020202020204" pitchFamily="34" charset="0"/>
                <a:cs typeface="Arial" panose="020B0604020202020204" pitchFamily="34" charset="0"/>
              </a:rPr>
              <a:t>.</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John 1:14 ASV 14 </a:t>
            </a:r>
            <a:r>
              <a:rPr lang="en-US" b="0" dirty="0">
                <a:latin typeface="Arial" panose="020B0604020202020204" pitchFamily="34" charset="0"/>
                <a:cs typeface="Arial" panose="020B0604020202020204" pitchFamily="34" charset="0"/>
              </a:rPr>
              <a:t>And the Word became flesh, and dwelt among us (and we beheld his glory, glory as of the only begotten from the Father), full of grace and truth.</a:t>
            </a:r>
          </a:p>
          <a:p>
            <a:pPr marL="181240" indent="-18124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5:8-9 ASV 8 </a:t>
            </a:r>
            <a:r>
              <a:rPr lang="en-US" b="0" dirty="0">
                <a:latin typeface="Arial" panose="020B0604020202020204" pitchFamily="34" charset="0"/>
                <a:cs typeface="Arial" panose="020B0604020202020204" pitchFamily="34" charset="0"/>
              </a:rPr>
              <a:t>though he was a Son, yet learned obedience by the things which he suffered; </a:t>
            </a:r>
            <a:r>
              <a:rPr lang="en-US" b="1" dirty="0">
                <a:latin typeface="Arial" panose="020B0604020202020204" pitchFamily="34" charset="0"/>
                <a:cs typeface="Arial" panose="020B0604020202020204" pitchFamily="34" charset="0"/>
              </a:rPr>
              <a:t>9 </a:t>
            </a:r>
            <a:r>
              <a:rPr lang="en-US" b="0" dirty="0">
                <a:latin typeface="Arial" panose="020B0604020202020204" pitchFamily="34" charset="0"/>
                <a:cs typeface="Arial" panose="020B0604020202020204" pitchFamily="34" charset="0"/>
              </a:rPr>
              <a:t>and having been made perfect, he became unto all them that obey him the author of eternal salvation;</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5:6-8 ASV 6</a:t>
            </a:r>
            <a:r>
              <a:rPr lang="en-US" b="0" dirty="0">
                <a:latin typeface="Arial" panose="020B0604020202020204" pitchFamily="34" charset="0"/>
                <a:cs typeface="Arial" panose="020B0604020202020204" pitchFamily="34" charset="0"/>
              </a:rPr>
              <a:t> For while we were yet weak, in due season Christ died for the ungodly. </a:t>
            </a:r>
            <a:r>
              <a:rPr lang="en-US" b="1" dirty="0">
                <a:latin typeface="Arial" panose="020B0604020202020204" pitchFamily="34" charset="0"/>
                <a:cs typeface="Arial" panose="020B0604020202020204" pitchFamily="34" charset="0"/>
              </a:rPr>
              <a:t>7</a:t>
            </a:r>
            <a:r>
              <a:rPr lang="en-US" b="0" dirty="0">
                <a:latin typeface="Arial" panose="020B0604020202020204" pitchFamily="34" charset="0"/>
                <a:cs typeface="Arial" panose="020B0604020202020204" pitchFamily="34" charset="0"/>
              </a:rPr>
              <a:t> For scarcely for a righteous man will one die: for peradventure for the good man some one would even dare to die.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But God </a:t>
            </a:r>
            <a:r>
              <a:rPr lang="en-US" b="0" dirty="0" err="1">
                <a:latin typeface="Arial" panose="020B0604020202020204" pitchFamily="34" charset="0"/>
                <a:cs typeface="Arial" panose="020B0604020202020204" pitchFamily="34" charset="0"/>
              </a:rPr>
              <a:t>commendeth</a:t>
            </a:r>
            <a:r>
              <a:rPr lang="en-US" b="0" dirty="0">
                <a:latin typeface="Arial" panose="020B0604020202020204" pitchFamily="34" charset="0"/>
                <a:cs typeface="Arial" panose="020B0604020202020204" pitchFamily="34" charset="0"/>
              </a:rPr>
              <a:t> his own love toward us, in that, while we were yet sinners, Christ died for us.</a:t>
            </a:r>
          </a:p>
        </p:txBody>
      </p:sp>
      <p:sp>
        <p:nvSpPr>
          <p:cNvPr id="4" name="Slide Number Placeholder 3"/>
          <p:cNvSpPr>
            <a:spLocks noGrp="1"/>
          </p:cNvSpPr>
          <p:nvPr>
            <p:ph type="sldNum" sz="quarter" idx="5"/>
          </p:nvPr>
        </p:nvSpPr>
        <p:spPr/>
        <p:txBody>
          <a:bodyPr/>
          <a:lstStyle/>
          <a:p>
            <a:fld id="{0A3C37BE-C303-496D-B5CD-85F2937540FC}" type="slidenum">
              <a:rPr lang="en-US" smtClean="0"/>
              <a:t>13</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4/28/2024 AM</a:t>
            </a:r>
          </a:p>
        </p:txBody>
      </p:sp>
    </p:spTree>
    <p:extLst>
      <p:ext uri="{BB962C8B-B14F-4D97-AF65-F5344CB8AC3E}">
        <p14:creationId xmlns:p14="http://schemas.microsoft.com/office/powerpoint/2010/main" val="25804205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r>
              <a:rPr lang="en-US" b="1" dirty="0">
                <a:latin typeface="Arial" panose="020B0604020202020204" pitchFamily="34" charset="0"/>
                <a:cs typeface="Arial" panose="020B0604020202020204" pitchFamily="34" charset="0"/>
              </a:rPr>
              <a:t>Mark 12:30 ASV 30 </a:t>
            </a:r>
            <a:r>
              <a:rPr lang="en-US" b="0" dirty="0">
                <a:latin typeface="Arial" panose="020B0604020202020204" pitchFamily="34" charset="0"/>
                <a:cs typeface="Arial" panose="020B0604020202020204" pitchFamily="34" charset="0"/>
              </a:rPr>
              <a:t>and thou shalt love the Lord thy God with all thy heart, and with all thy soul, and with all thy mind, and with all thy strength.</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16:24 ASV 24 </a:t>
            </a:r>
            <a:r>
              <a:rPr lang="en-US" b="0" dirty="0">
                <a:latin typeface="Arial" panose="020B0604020202020204" pitchFamily="34" charset="0"/>
                <a:cs typeface="Arial" panose="020B0604020202020204" pitchFamily="34" charset="0"/>
              </a:rPr>
              <a:t>Then said Jesus unto his disciples, </a:t>
            </a:r>
            <a:r>
              <a:rPr lang="en-US" b="1" dirty="0">
                <a:latin typeface="Arial" panose="020B0604020202020204" pitchFamily="34" charset="0"/>
                <a:cs typeface="Arial" panose="020B0604020202020204" pitchFamily="34" charset="0"/>
              </a:rPr>
              <a:t>If any man would come after me, let him deny himself, and take up his cross, and follow me.</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Luke 9:57-62 ASV 57 </a:t>
            </a:r>
            <a:r>
              <a:rPr lang="en-US" b="0" dirty="0">
                <a:latin typeface="Arial" panose="020B0604020202020204" pitchFamily="34" charset="0"/>
                <a:cs typeface="Arial" panose="020B0604020202020204" pitchFamily="34" charset="0"/>
              </a:rPr>
              <a:t>And as they went on the way, a certain man said unto him, I will follow thee whithersoever thou </a:t>
            </a:r>
            <a:r>
              <a:rPr lang="en-US" b="0" dirty="0" err="1">
                <a:latin typeface="Arial" panose="020B0604020202020204" pitchFamily="34" charset="0"/>
                <a:cs typeface="Arial" panose="020B0604020202020204" pitchFamily="34" charset="0"/>
              </a:rPr>
              <a:t>goest</a:t>
            </a:r>
            <a:r>
              <a:rPr lang="en-US" b="0"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 58 </a:t>
            </a:r>
            <a:r>
              <a:rPr lang="en-US" b="0" dirty="0">
                <a:latin typeface="Arial" panose="020B0604020202020204" pitchFamily="34" charset="0"/>
                <a:cs typeface="Arial" panose="020B0604020202020204" pitchFamily="34" charset="0"/>
              </a:rPr>
              <a:t>And Jesus said unto him, The foxes have holes, and the birds of the heaven have nests; but the Son of man hath not where to lay his head. </a:t>
            </a:r>
            <a:r>
              <a:rPr lang="en-US" b="1" dirty="0">
                <a:latin typeface="Arial" panose="020B0604020202020204" pitchFamily="34" charset="0"/>
                <a:cs typeface="Arial" panose="020B0604020202020204" pitchFamily="34" charset="0"/>
              </a:rPr>
              <a:t>59</a:t>
            </a:r>
            <a:r>
              <a:rPr lang="en-US" b="0" dirty="0">
                <a:latin typeface="Arial" panose="020B0604020202020204" pitchFamily="34" charset="0"/>
                <a:cs typeface="Arial" panose="020B0604020202020204" pitchFamily="34" charset="0"/>
              </a:rPr>
              <a:t> And he said unto another, Follow me. But he said, Lord, suffer me first to go and bury my father. </a:t>
            </a:r>
            <a:r>
              <a:rPr lang="en-US" b="1" dirty="0">
                <a:latin typeface="Arial" panose="020B0604020202020204" pitchFamily="34" charset="0"/>
                <a:cs typeface="Arial" panose="020B0604020202020204" pitchFamily="34" charset="0"/>
              </a:rPr>
              <a:t>60</a:t>
            </a:r>
            <a:r>
              <a:rPr lang="en-US" b="0" dirty="0">
                <a:latin typeface="Arial" panose="020B0604020202020204" pitchFamily="34" charset="0"/>
                <a:cs typeface="Arial" panose="020B0604020202020204" pitchFamily="34" charset="0"/>
              </a:rPr>
              <a:t> But he said unto him, Leave the dead to bury their own dead; but go thou and publish abroad the kingdom of God. </a:t>
            </a:r>
            <a:r>
              <a:rPr lang="en-US" b="1" dirty="0">
                <a:latin typeface="Arial" panose="020B0604020202020204" pitchFamily="34" charset="0"/>
                <a:cs typeface="Arial" panose="020B0604020202020204" pitchFamily="34" charset="0"/>
              </a:rPr>
              <a:t>61</a:t>
            </a:r>
            <a:r>
              <a:rPr lang="en-US" b="0" dirty="0">
                <a:latin typeface="Arial" panose="020B0604020202020204" pitchFamily="34" charset="0"/>
                <a:cs typeface="Arial" panose="020B0604020202020204" pitchFamily="34" charset="0"/>
              </a:rPr>
              <a:t> And another also said, I will follow thee, Lord; but first suffer me to bid farewell to them that are at my house</a:t>
            </a:r>
            <a:r>
              <a:rPr lang="en-US" b="1" dirty="0">
                <a:latin typeface="Arial" panose="020B0604020202020204" pitchFamily="34" charset="0"/>
                <a:cs typeface="Arial" panose="020B0604020202020204" pitchFamily="34" charset="0"/>
              </a:rPr>
              <a:t>. 62 </a:t>
            </a:r>
            <a:r>
              <a:rPr lang="en-US" b="0" dirty="0">
                <a:latin typeface="Arial" panose="020B0604020202020204" pitchFamily="34" charset="0"/>
                <a:cs typeface="Arial" panose="020B0604020202020204" pitchFamily="34" charset="0"/>
              </a:rPr>
              <a:t>But Jesus said unto him, No man, having put his hand to the plow, and looking back, is fit for the kingdom of God.</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Luke 14:16-21 ASV 16 </a:t>
            </a:r>
            <a:r>
              <a:rPr lang="en-US" b="0" dirty="0">
                <a:latin typeface="Arial" panose="020B0604020202020204" pitchFamily="34" charset="0"/>
                <a:cs typeface="Arial" panose="020B0604020202020204" pitchFamily="34" charset="0"/>
              </a:rPr>
              <a:t>But he said unto him, A certain man made a great supper; and he bade many: </a:t>
            </a:r>
            <a:r>
              <a:rPr lang="en-US" b="1" dirty="0">
                <a:latin typeface="Arial" panose="020B0604020202020204" pitchFamily="34" charset="0"/>
                <a:cs typeface="Arial" panose="020B0604020202020204" pitchFamily="34" charset="0"/>
              </a:rPr>
              <a:t>17 </a:t>
            </a:r>
            <a:r>
              <a:rPr lang="en-US" b="0" dirty="0">
                <a:latin typeface="Arial" panose="020B0604020202020204" pitchFamily="34" charset="0"/>
                <a:cs typeface="Arial" panose="020B0604020202020204" pitchFamily="34" charset="0"/>
              </a:rPr>
              <a:t>and he sent forth his servant at supper time to say to them that were bidden, Come; for all things are now ready. </a:t>
            </a:r>
            <a:r>
              <a:rPr lang="en-US" b="1" dirty="0">
                <a:latin typeface="Arial" panose="020B0604020202020204" pitchFamily="34" charset="0"/>
                <a:cs typeface="Arial" panose="020B0604020202020204" pitchFamily="34" charset="0"/>
              </a:rPr>
              <a:t>18</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And they all with one consent began to make excuse</a:t>
            </a:r>
            <a:r>
              <a:rPr lang="en-US" b="0" dirty="0">
                <a:latin typeface="Arial" panose="020B0604020202020204" pitchFamily="34" charset="0"/>
                <a:cs typeface="Arial" panose="020B0604020202020204" pitchFamily="34" charset="0"/>
              </a:rPr>
              <a:t>. The first said unto him, I have bought a field, and I must needs go out and see it; I pray thee have me excused. </a:t>
            </a:r>
            <a:r>
              <a:rPr lang="en-US" b="1" dirty="0">
                <a:latin typeface="Arial" panose="020B0604020202020204" pitchFamily="34" charset="0"/>
                <a:cs typeface="Arial" panose="020B0604020202020204" pitchFamily="34" charset="0"/>
              </a:rPr>
              <a:t>19</a:t>
            </a:r>
            <a:r>
              <a:rPr lang="en-US" b="0" dirty="0">
                <a:latin typeface="Arial" panose="020B0604020202020204" pitchFamily="34" charset="0"/>
                <a:cs typeface="Arial" panose="020B0604020202020204" pitchFamily="34" charset="0"/>
              </a:rPr>
              <a:t> And another said, I have bought five yoke of oxen, and I go to prove them; I pray thee have me excused. </a:t>
            </a:r>
            <a:r>
              <a:rPr lang="en-US" b="1" dirty="0">
                <a:latin typeface="Arial" panose="020B0604020202020204" pitchFamily="34" charset="0"/>
                <a:cs typeface="Arial" panose="020B0604020202020204" pitchFamily="34" charset="0"/>
              </a:rPr>
              <a:t>20</a:t>
            </a:r>
            <a:r>
              <a:rPr lang="en-US" b="0" dirty="0">
                <a:latin typeface="Arial" panose="020B0604020202020204" pitchFamily="34" charset="0"/>
                <a:cs typeface="Arial" panose="020B0604020202020204" pitchFamily="34" charset="0"/>
              </a:rPr>
              <a:t> And another said, I have married a wife, and therefore I cannot come. </a:t>
            </a:r>
            <a:r>
              <a:rPr lang="en-US" b="1" dirty="0">
                <a:latin typeface="Arial" panose="020B0604020202020204" pitchFamily="34" charset="0"/>
                <a:cs typeface="Arial" panose="020B0604020202020204" pitchFamily="34" charset="0"/>
              </a:rPr>
              <a:t>21</a:t>
            </a:r>
            <a:r>
              <a:rPr lang="en-US" b="0" dirty="0">
                <a:latin typeface="Arial" panose="020B0604020202020204" pitchFamily="34" charset="0"/>
                <a:cs typeface="Arial" panose="020B0604020202020204" pitchFamily="34" charset="0"/>
              </a:rPr>
              <a:t> And the servant came, and told his lord these things. </a:t>
            </a:r>
            <a:r>
              <a:rPr lang="en-US" b="1" dirty="0">
                <a:latin typeface="Arial" panose="020B0604020202020204" pitchFamily="34" charset="0"/>
                <a:cs typeface="Arial" panose="020B0604020202020204" pitchFamily="34" charset="0"/>
              </a:rPr>
              <a:t>Then the master of the house being angry said to his servant, Go out quickly into the streets and lanes of the city, and bring in hither the poor and maimed and blind and lame</a:t>
            </a:r>
            <a:r>
              <a:rPr lang="en-US" b="0" dirty="0">
                <a:latin typeface="Arial" panose="020B0604020202020204" pitchFamily="34" charset="0"/>
                <a:cs typeface="Arial" panose="020B0604020202020204" pitchFamily="34" charset="0"/>
              </a:rPr>
              <a:t>.</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Luke 14:25-33 ASV 25 </a:t>
            </a:r>
            <a:r>
              <a:rPr lang="en-US" b="0" dirty="0">
                <a:latin typeface="Arial" panose="020B0604020202020204" pitchFamily="34" charset="0"/>
                <a:cs typeface="Arial" panose="020B0604020202020204" pitchFamily="34" charset="0"/>
              </a:rPr>
              <a:t>Now there went with him great multitudes: and he turned, and said unto them, </a:t>
            </a:r>
            <a:r>
              <a:rPr lang="en-US" b="1" dirty="0">
                <a:latin typeface="Arial" panose="020B0604020202020204" pitchFamily="34" charset="0"/>
                <a:cs typeface="Arial" panose="020B0604020202020204" pitchFamily="34" charset="0"/>
              </a:rPr>
              <a:t>26 </a:t>
            </a:r>
            <a:r>
              <a:rPr lang="en-US" b="0" dirty="0">
                <a:latin typeface="Arial" panose="020B0604020202020204" pitchFamily="34" charset="0"/>
                <a:cs typeface="Arial" panose="020B0604020202020204" pitchFamily="34" charset="0"/>
              </a:rPr>
              <a:t>If any man cometh unto me, and </a:t>
            </a:r>
            <a:r>
              <a:rPr lang="en-US" b="0" dirty="0" err="1">
                <a:latin typeface="Arial" panose="020B0604020202020204" pitchFamily="34" charset="0"/>
                <a:cs typeface="Arial" panose="020B0604020202020204" pitchFamily="34" charset="0"/>
              </a:rPr>
              <a:t>hateth</a:t>
            </a:r>
            <a:r>
              <a:rPr lang="en-US" b="0" dirty="0">
                <a:latin typeface="Arial" panose="020B0604020202020204" pitchFamily="34" charset="0"/>
                <a:cs typeface="Arial" panose="020B0604020202020204" pitchFamily="34" charset="0"/>
              </a:rPr>
              <a:t> not his own father, and mother, and wife, and children, and brethren, and sisters, yea, and his own life also, he cannot be my disciple</a:t>
            </a:r>
            <a:r>
              <a:rPr lang="en-US" b="1" dirty="0">
                <a:latin typeface="Arial" panose="020B0604020202020204" pitchFamily="34" charset="0"/>
                <a:cs typeface="Arial" panose="020B0604020202020204" pitchFamily="34" charset="0"/>
              </a:rPr>
              <a:t>. 27 </a:t>
            </a:r>
            <a:r>
              <a:rPr lang="en-US" b="0" dirty="0">
                <a:latin typeface="Arial" panose="020B0604020202020204" pitchFamily="34" charset="0"/>
                <a:cs typeface="Arial" panose="020B0604020202020204" pitchFamily="34" charset="0"/>
              </a:rPr>
              <a:t>Whosoever doth not bear his own cross, and come after me, cannot be my disciple. </a:t>
            </a:r>
            <a:r>
              <a:rPr lang="en-US" b="1" dirty="0">
                <a:latin typeface="Arial" panose="020B0604020202020204" pitchFamily="34" charset="0"/>
                <a:cs typeface="Arial" panose="020B0604020202020204" pitchFamily="34" charset="0"/>
              </a:rPr>
              <a:t>28</a:t>
            </a:r>
            <a:r>
              <a:rPr lang="en-US" b="0" dirty="0">
                <a:latin typeface="Arial" panose="020B0604020202020204" pitchFamily="34" charset="0"/>
                <a:cs typeface="Arial" panose="020B0604020202020204" pitchFamily="34" charset="0"/>
              </a:rPr>
              <a:t> For which of you, desiring to build a tower, doth not first sit down and count the cost, whether he have wherewith to complete it? </a:t>
            </a:r>
            <a:r>
              <a:rPr lang="en-US" b="1" dirty="0">
                <a:latin typeface="Arial" panose="020B0604020202020204" pitchFamily="34" charset="0"/>
                <a:cs typeface="Arial" panose="020B0604020202020204" pitchFamily="34" charset="0"/>
              </a:rPr>
              <a:t>29</a:t>
            </a:r>
            <a:r>
              <a:rPr lang="en-US" b="0" dirty="0">
                <a:latin typeface="Arial" panose="020B0604020202020204" pitchFamily="34" charset="0"/>
                <a:cs typeface="Arial" panose="020B0604020202020204" pitchFamily="34" charset="0"/>
              </a:rPr>
              <a:t> Lest haply, when he hath laid a foundation, and is not able to finish, all that behold begin to mock him, </a:t>
            </a:r>
            <a:r>
              <a:rPr lang="en-US" b="1" dirty="0">
                <a:latin typeface="Arial" panose="020B0604020202020204" pitchFamily="34" charset="0"/>
                <a:cs typeface="Arial" panose="020B0604020202020204" pitchFamily="34" charset="0"/>
              </a:rPr>
              <a:t>30</a:t>
            </a:r>
            <a:r>
              <a:rPr lang="en-US" b="0" dirty="0">
                <a:latin typeface="Arial" panose="020B0604020202020204" pitchFamily="34" charset="0"/>
                <a:cs typeface="Arial" panose="020B0604020202020204" pitchFamily="34" charset="0"/>
              </a:rPr>
              <a:t> saying, This man began to build, and was not able to finish. </a:t>
            </a:r>
            <a:r>
              <a:rPr lang="en-US" b="1" dirty="0">
                <a:latin typeface="Arial" panose="020B0604020202020204" pitchFamily="34" charset="0"/>
                <a:cs typeface="Arial" panose="020B0604020202020204" pitchFamily="34" charset="0"/>
              </a:rPr>
              <a:t>31</a:t>
            </a:r>
            <a:r>
              <a:rPr lang="en-US" b="0" dirty="0">
                <a:latin typeface="Arial" panose="020B0604020202020204" pitchFamily="34" charset="0"/>
                <a:cs typeface="Arial" panose="020B0604020202020204" pitchFamily="34" charset="0"/>
              </a:rPr>
              <a:t> Or what king, as he </a:t>
            </a:r>
            <a:r>
              <a:rPr lang="en-US" b="0" dirty="0" err="1">
                <a:latin typeface="Arial" panose="020B0604020202020204" pitchFamily="34" charset="0"/>
                <a:cs typeface="Arial" panose="020B0604020202020204" pitchFamily="34" charset="0"/>
              </a:rPr>
              <a:t>goeth</a:t>
            </a:r>
            <a:r>
              <a:rPr lang="en-US" b="0" dirty="0">
                <a:latin typeface="Arial" panose="020B0604020202020204" pitchFamily="34" charset="0"/>
                <a:cs typeface="Arial" panose="020B0604020202020204" pitchFamily="34" charset="0"/>
              </a:rPr>
              <a:t> to encounter another king in war, will not sit down first and take counsel whether he is able with ten thousand to meet him that cometh against him with twenty thousand? </a:t>
            </a:r>
            <a:r>
              <a:rPr lang="en-US" b="1" dirty="0">
                <a:latin typeface="Arial" panose="020B0604020202020204" pitchFamily="34" charset="0"/>
                <a:cs typeface="Arial" panose="020B0604020202020204" pitchFamily="34" charset="0"/>
              </a:rPr>
              <a:t>32</a:t>
            </a:r>
            <a:r>
              <a:rPr lang="en-US" b="0" dirty="0">
                <a:latin typeface="Arial" panose="020B0604020202020204" pitchFamily="34" charset="0"/>
                <a:cs typeface="Arial" panose="020B0604020202020204" pitchFamily="34" charset="0"/>
              </a:rPr>
              <a:t> Or else, while the other is yet a great way off, he </a:t>
            </a:r>
            <a:r>
              <a:rPr lang="en-US" b="0" dirty="0" err="1">
                <a:latin typeface="Arial" panose="020B0604020202020204" pitchFamily="34" charset="0"/>
                <a:cs typeface="Arial" panose="020B0604020202020204" pitchFamily="34" charset="0"/>
              </a:rPr>
              <a:t>sendeth</a:t>
            </a:r>
            <a:r>
              <a:rPr lang="en-US" b="0" dirty="0">
                <a:latin typeface="Arial" panose="020B0604020202020204" pitchFamily="34" charset="0"/>
                <a:cs typeface="Arial" panose="020B0604020202020204" pitchFamily="34" charset="0"/>
              </a:rPr>
              <a:t> an ambassage, and </a:t>
            </a:r>
            <a:r>
              <a:rPr lang="en-US" b="0" dirty="0" err="1">
                <a:latin typeface="Arial" panose="020B0604020202020204" pitchFamily="34" charset="0"/>
                <a:cs typeface="Arial" panose="020B0604020202020204" pitchFamily="34" charset="0"/>
              </a:rPr>
              <a:t>asketh</a:t>
            </a:r>
            <a:r>
              <a:rPr lang="en-US" b="0" dirty="0">
                <a:latin typeface="Arial" panose="020B0604020202020204" pitchFamily="34" charset="0"/>
                <a:cs typeface="Arial" panose="020B0604020202020204" pitchFamily="34" charset="0"/>
              </a:rPr>
              <a:t> conditions of peace. </a:t>
            </a:r>
            <a:r>
              <a:rPr lang="en-US" b="1" dirty="0">
                <a:latin typeface="Arial" panose="020B0604020202020204" pitchFamily="34" charset="0"/>
                <a:cs typeface="Arial" panose="020B0604020202020204" pitchFamily="34" charset="0"/>
              </a:rPr>
              <a:t>33</a:t>
            </a:r>
            <a:r>
              <a:rPr lang="en-US" b="0" dirty="0">
                <a:latin typeface="Arial" panose="020B0604020202020204" pitchFamily="34" charset="0"/>
                <a:cs typeface="Arial" panose="020B0604020202020204" pitchFamily="34" charset="0"/>
              </a:rPr>
              <a:t> So therefore whosoever he be of you that </a:t>
            </a:r>
            <a:r>
              <a:rPr lang="en-US" b="0" dirty="0" err="1">
                <a:latin typeface="Arial" panose="020B0604020202020204" pitchFamily="34" charset="0"/>
                <a:cs typeface="Arial" panose="020B0604020202020204" pitchFamily="34" charset="0"/>
              </a:rPr>
              <a:t>renounceth</a:t>
            </a:r>
            <a:r>
              <a:rPr lang="en-US" b="0" dirty="0">
                <a:latin typeface="Arial" panose="020B0604020202020204" pitchFamily="34" charset="0"/>
                <a:cs typeface="Arial" panose="020B0604020202020204" pitchFamily="34" charset="0"/>
              </a:rPr>
              <a:t> not all that he hath, he cannot be my disciple.</a:t>
            </a:r>
          </a:p>
          <a:p>
            <a:endParaRPr lang="en-US" b="0" dirty="0">
              <a:latin typeface="Arial" panose="020B0604020202020204" pitchFamily="34" charset="0"/>
              <a:cs typeface="Arial" panose="020B0604020202020204" pitchFamily="34" charset="0"/>
            </a:endParaRPr>
          </a:p>
          <a:p>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14</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4/28/2024 AM</a:t>
            </a:r>
          </a:p>
        </p:txBody>
      </p:sp>
    </p:spTree>
    <p:extLst>
      <p:ext uri="{BB962C8B-B14F-4D97-AF65-F5344CB8AC3E}">
        <p14:creationId xmlns:p14="http://schemas.microsoft.com/office/powerpoint/2010/main" val="36379993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r>
              <a:rPr lang="en-US" sz="1400" b="1" dirty="0">
                <a:latin typeface="Arial" panose="020B0604020202020204" pitchFamily="34" charset="0"/>
                <a:cs typeface="Arial" panose="020B0604020202020204" pitchFamily="34" charset="0"/>
              </a:rPr>
              <a:t>All of self and NONE of THEE</a:t>
            </a:r>
          </a:p>
          <a:p>
            <a:r>
              <a:rPr lang="en-US" sz="1400" b="1" dirty="0">
                <a:latin typeface="Arial" panose="020B0604020202020204" pitchFamily="34" charset="0"/>
                <a:cs typeface="Arial" panose="020B0604020202020204" pitchFamily="34" charset="0"/>
              </a:rPr>
              <a:t>Some of self and SOME of THEE</a:t>
            </a:r>
          </a:p>
          <a:p>
            <a:r>
              <a:rPr lang="en-US" sz="1400" b="1" dirty="0">
                <a:latin typeface="Arial" panose="020B0604020202020204" pitchFamily="34" charset="0"/>
                <a:cs typeface="Arial" panose="020B0604020202020204" pitchFamily="34" charset="0"/>
              </a:rPr>
              <a:t>Less of self and MORE of THEE</a:t>
            </a:r>
          </a:p>
          <a:p>
            <a:r>
              <a:rPr lang="en-US" sz="1400" b="1" dirty="0">
                <a:latin typeface="Arial" panose="020B0604020202020204" pitchFamily="34" charset="0"/>
                <a:cs typeface="Arial" panose="020B0604020202020204" pitchFamily="34" charset="0"/>
              </a:rPr>
              <a:t>None of self and ALL of THEE</a:t>
            </a:r>
          </a:p>
          <a:p>
            <a:endParaRPr lang="en-US" sz="1300" b="1" dirty="0">
              <a:latin typeface="Arial" panose="020B0604020202020204" pitchFamily="34" charset="0"/>
              <a:cs typeface="Arial" panose="020B0604020202020204" pitchFamily="34" charset="0"/>
            </a:endParaRPr>
          </a:p>
          <a:p>
            <a:pPr>
              <a:spcAft>
                <a:spcPts val="634"/>
              </a:spcAft>
            </a:pPr>
            <a:r>
              <a:rPr lang="en-US" sz="1300" b="1" dirty="0">
                <a:latin typeface="Arial" panose="020B0604020202020204" pitchFamily="34" charset="0"/>
                <a:cs typeface="Arial" panose="020B0604020202020204" pitchFamily="34" charset="0"/>
              </a:rPr>
              <a:t>The COST of lacking commitment:</a:t>
            </a:r>
          </a:p>
          <a:p>
            <a:pPr marL="181240" indent="-181240">
              <a:spcAft>
                <a:spcPts val="634"/>
              </a:spcAft>
              <a:buFont typeface="Wingdings" panose="05000000000000000000" pitchFamily="2" charset="2"/>
              <a:buChar char="§"/>
            </a:pPr>
            <a:r>
              <a:rPr lang="en-US" sz="1300" dirty="0">
                <a:latin typeface="Arial" panose="020B0604020202020204" pitchFamily="34" charset="0"/>
                <a:cs typeface="Arial" panose="020B0604020202020204" pitchFamily="34" charset="0"/>
              </a:rPr>
              <a:t>Inconsistent and increasingly brief worship. </a:t>
            </a:r>
          </a:p>
          <a:p>
            <a:pPr marL="181240" indent="-181240">
              <a:spcAft>
                <a:spcPts val="634"/>
              </a:spcAft>
              <a:buFont typeface="Wingdings" panose="05000000000000000000" pitchFamily="2" charset="2"/>
              <a:buChar char="§"/>
            </a:pPr>
            <a:r>
              <a:rPr lang="en-US" sz="1300" dirty="0">
                <a:latin typeface="Arial" panose="020B0604020202020204" pitchFamily="34" charset="0"/>
                <a:cs typeface="Arial" panose="020B0604020202020204" pitchFamily="34" charset="0"/>
              </a:rPr>
              <a:t>Poor participation in the work and worship. </a:t>
            </a:r>
          </a:p>
          <a:p>
            <a:pPr marL="181240" indent="-181240">
              <a:spcAft>
                <a:spcPts val="634"/>
              </a:spcAft>
              <a:buFont typeface="Wingdings" panose="05000000000000000000" pitchFamily="2" charset="2"/>
              <a:buChar char="§"/>
            </a:pPr>
            <a:r>
              <a:rPr lang="en-US" sz="1300" dirty="0">
                <a:latin typeface="Arial" panose="020B0604020202020204" pitchFamily="34" charset="0"/>
                <a:cs typeface="Arial" panose="020B0604020202020204" pitchFamily="34" charset="0"/>
              </a:rPr>
              <a:t>Later generations lose faith. </a:t>
            </a:r>
          </a:p>
          <a:p>
            <a:pPr marL="181240" indent="-181240">
              <a:spcAft>
                <a:spcPts val="634"/>
              </a:spcAft>
              <a:buFont typeface="Wingdings" panose="05000000000000000000" pitchFamily="2" charset="2"/>
              <a:buChar char="§"/>
            </a:pPr>
            <a:r>
              <a:rPr lang="en-US" sz="1300" dirty="0">
                <a:latin typeface="Arial" panose="020B0604020202020204" pitchFamily="34" charset="0"/>
                <a:cs typeface="Arial" panose="020B0604020202020204" pitchFamily="34" charset="0"/>
              </a:rPr>
              <a:t>Morals erode and society crumbles. </a:t>
            </a:r>
          </a:p>
          <a:p>
            <a:pPr marL="181240" indent="-181240">
              <a:spcAft>
                <a:spcPts val="634"/>
              </a:spcAft>
              <a:buFont typeface="Wingdings" panose="05000000000000000000" pitchFamily="2" charset="2"/>
              <a:buChar char="§"/>
            </a:pPr>
            <a:r>
              <a:rPr lang="en-US" sz="1300" dirty="0">
                <a:latin typeface="Arial" panose="020B0604020202020204" pitchFamily="34" charset="0"/>
                <a:cs typeface="Arial" panose="020B0604020202020204" pitchFamily="34" charset="0"/>
              </a:rPr>
              <a:t>Local Churches die.</a:t>
            </a:r>
          </a:p>
          <a:p>
            <a:pPr marL="181240" indent="-181240">
              <a:spcAft>
                <a:spcPts val="634"/>
              </a:spcAft>
              <a:buFont typeface="Wingdings" panose="05000000000000000000" pitchFamily="2" charset="2"/>
              <a:buChar char="§"/>
            </a:pPr>
            <a:r>
              <a:rPr lang="en-US" sz="1300" dirty="0">
                <a:latin typeface="Arial" panose="020B0604020202020204" pitchFamily="34" charset="0"/>
                <a:cs typeface="Arial" panose="020B0604020202020204" pitchFamily="34" charset="0"/>
              </a:rPr>
              <a:t>Souls are lost. </a:t>
            </a:r>
          </a:p>
          <a:p>
            <a:endParaRPr lang="en-US" sz="15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15</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4/28/2024 AM</a:t>
            </a:r>
          </a:p>
        </p:txBody>
      </p:sp>
    </p:spTree>
    <p:extLst>
      <p:ext uri="{BB962C8B-B14F-4D97-AF65-F5344CB8AC3E}">
        <p14:creationId xmlns:p14="http://schemas.microsoft.com/office/powerpoint/2010/main" val="7412618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r>
              <a:rPr lang="en-US" sz="1500" b="1" dirty="0">
                <a:latin typeface="Arial" panose="020B0604020202020204" pitchFamily="34" charset="0"/>
                <a:cs typeface="Arial" panose="020B0604020202020204" pitchFamily="34" charset="0"/>
              </a:rPr>
              <a:t>All of self and NONE of THEE</a:t>
            </a:r>
          </a:p>
          <a:p>
            <a:r>
              <a:rPr lang="en-US" sz="1500" b="1" dirty="0">
                <a:latin typeface="Arial" panose="020B0604020202020204" pitchFamily="34" charset="0"/>
                <a:cs typeface="Arial" panose="020B0604020202020204" pitchFamily="34" charset="0"/>
              </a:rPr>
              <a:t>Some of self and SOME of THEE</a:t>
            </a:r>
          </a:p>
          <a:p>
            <a:r>
              <a:rPr lang="en-US" sz="1500" b="1" dirty="0">
                <a:latin typeface="Arial" panose="020B0604020202020204" pitchFamily="34" charset="0"/>
                <a:cs typeface="Arial" panose="020B0604020202020204" pitchFamily="34" charset="0"/>
              </a:rPr>
              <a:t>Less of self and MORE of THEE</a:t>
            </a:r>
          </a:p>
          <a:p>
            <a:r>
              <a:rPr lang="en-US" sz="1500" b="1" dirty="0">
                <a:latin typeface="Arial" panose="020B0604020202020204" pitchFamily="34" charset="0"/>
                <a:cs typeface="Arial" panose="020B0604020202020204" pitchFamily="34" charset="0"/>
              </a:rPr>
              <a:t>None of self and ALL of THEE</a:t>
            </a:r>
            <a:endParaRPr lang="en-US" sz="15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16</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4/28/2024 AM</a:t>
            </a:r>
          </a:p>
        </p:txBody>
      </p:sp>
    </p:spTree>
    <p:extLst>
      <p:ext uri="{BB962C8B-B14F-4D97-AF65-F5344CB8AC3E}">
        <p14:creationId xmlns:p14="http://schemas.microsoft.com/office/powerpoint/2010/main" val="1841168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268288"/>
            <a:ext cx="5967413" cy="4475162"/>
          </a:xfrm>
        </p:spPr>
      </p:sp>
      <p:sp>
        <p:nvSpPr>
          <p:cNvPr id="3" name="Notes Placeholder 2"/>
          <p:cNvSpPr>
            <a:spLocks noGrp="1"/>
          </p:cNvSpPr>
          <p:nvPr>
            <p:ph type="body" idx="1"/>
          </p:nvPr>
        </p:nvSpPr>
        <p:spPr>
          <a:xfrm>
            <a:off x="10007" y="4763194"/>
            <a:ext cx="7305193" cy="4838006"/>
          </a:xfrm>
        </p:spPr>
        <p:txBody>
          <a:bodyPr>
            <a:normAutofit fontScale="92500" lnSpcReduction="20000"/>
          </a:bodyPr>
          <a:lstStyle/>
          <a:p>
            <a:pPr>
              <a:defRPr/>
            </a:pPr>
            <a:r>
              <a:rPr lang="en-US" altLang="en-US" sz="1500" b="1" u="sng" dirty="0">
                <a:latin typeface="Arial" panose="020B0604020202020204" pitchFamily="34" charset="0"/>
                <a:cs typeface="Arial" panose="020B0604020202020204" pitchFamily="34" charset="0"/>
              </a:rPr>
              <a:t>Acts 2:36-37 - 36 </a:t>
            </a:r>
            <a:r>
              <a:rPr lang="en-US" altLang="en-US" sz="15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sz="1500" b="1" dirty="0">
                <a:latin typeface="Arial" panose="020B0604020202020204" pitchFamily="34" charset="0"/>
                <a:cs typeface="Arial" panose="020B0604020202020204" pitchFamily="34" charset="0"/>
              </a:rPr>
              <a:t>3</a:t>
            </a:r>
            <a:r>
              <a:rPr lang="en-US" altLang="en-US" sz="1500" dirty="0">
                <a:latin typeface="Arial" panose="020B0604020202020204" pitchFamily="34" charset="0"/>
                <a:cs typeface="Arial" panose="020B0604020202020204" pitchFamily="34" charset="0"/>
              </a:rPr>
              <a:t>7 Now when they heard this, they were pricked in their heart, and said unto Peter and to the rest of the apostles, </a:t>
            </a:r>
            <a:r>
              <a:rPr lang="en-US" altLang="en-US" sz="1500" b="1" dirty="0">
                <a:latin typeface="Arial" panose="020B0604020202020204" pitchFamily="34" charset="0"/>
                <a:cs typeface="Arial" panose="020B0604020202020204" pitchFamily="34" charset="0"/>
              </a:rPr>
              <a:t>Men and brethren, what shall we do?</a:t>
            </a:r>
          </a:p>
          <a:p>
            <a:pPr>
              <a:defRPr/>
            </a:pPr>
            <a:r>
              <a:rPr lang="en-US" altLang="en-US" sz="1500" b="1" u="sng" dirty="0">
                <a:latin typeface="Arial" panose="020B0604020202020204" pitchFamily="34" charset="0"/>
                <a:cs typeface="Arial" panose="020B0604020202020204" pitchFamily="34" charset="0"/>
              </a:rPr>
              <a:t>Rom. 10:17 </a:t>
            </a:r>
            <a:r>
              <a:rPr lang="en-US" altLang="en-US" sz="15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500" b="1" u="sng" dirty="0">
                <a:latin typeface="Arial" panose="020B0604020202020204" pitchFamily="34" charset="0"/>
                <a:cs typeface="Arial" panose="020B0604020202020204" pitchFamily="34" charset="0"/>
              </a:rPr>
              <a:t>Heb 11:6</a:t>
            </a:r>
            <a:r>
              <a:rPr lang="en-US" altLang="en-US" sz="1500" b="1" dirty="0">
                <a:latin typeface="Arial" panose="020B0604020202020204" pitchFamily="34" charset="0"/>
                <a:cs typeface="Arial" panose="020B0604020202020204" pitchFamily="34" charset="0"/>
              </a:rPr>
              <a:t> </a:t>
            </a:r>
            <a:r>
              <a:rPr lang="en-US" altLang="en-US" sz="1500" dirty="0">
                <a:latin typeface="Arial" panose="020B0604020202020204" pitchFamily="34" charset="0"/>
                <a:cs typeface="Arial" panose="020B0604020202020204" pitchFamily="34" charset="0"/>
              </a:rPr>
              <a:t>But without faith it is impossible to please him: for he that cometh to God </a:t>
            </a:r>
            <a:r>
              <a:rPr lang="en-US" altLang="en-US" sz="1500" b="1" dirty="0">
                <a:latin typeface="Arial" panose="020B0604020202020204" pitchFamily="34" charset="0"/>
                <a:cs typeface="Arial" panose="020B0604020202020204" pitchFamily="34" charset="0"/>
              </a:rPr>
              <a:t>must believe that he is</a:t>
            </a:r>
            <a:r>
              <a:rPr lang="en-US" altLang="en-US" sz="1500" dirty="0">
                <a:latin typeface="Arial" panose="020B0604020202020204" pitchFamily="34" charset="0"/>
                <a:cs typeface="Arial" panose="020B0604020202020204" pitchFamily="34" charset="0"/>
              </a:rPr>
              <a:t>, and that he is a rewarder of </a:t>
            </a:r>
            <a:r>
              <a:rPr lang="en-US" altLang="en-US" sz="1500" b="1" dirty="0">
                <a:latin typeface="Arial" panose="020B0604020202020204" pitchFamily="34" charset="0"/>
                <a:cs typeface="Arial" panose="020B0604020202020204" pitchFamily="34" charset="0"/>
              </a:rPr>
              <a:t>them that diligently seek him</a:t>
            </a:r>
            <a:r>
              <a:rPr lang="en-US" altLang="en-US" sz="1500" dirty="0">
                <a:latin typeface="Arial" panose="020B0604020202020204" pitchFamily="34" charset="0"/>
                <a:cs typeface="Arial" panose="020B0604020202020204" pitchFamily="34" charset="0"/>
              </a:rPr>
              <a:t>.</a:t>
            </a:r>
          </a:p>
          <a:p>
            <a:pPr>
              <a:defRPr/>
            </a:pPr>
            <a:r>
              <a:rPr lang="en-US" altLang="en-US" sz="1500" b="1" u="sng" dirty="0">
                <a:latin typeface="Arial" panose="020B0604020202020204" pitchFamily="34" charset="0"/>
                <a:cs typeface="Arial" panose="020B0604020202020204" pitchFamily="34" charset="0"/>
              </a:rPr>
              <a:t>Jn. 8:24 </a:t>
            </a:r>
            <a:r>
              <a:rPr lang="en-US" altLang="en-US" sz="15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500" b="1" u="sng" dirty="0">
                <a:latin typeface="Arial" panose="020B0604020202020204" pitchFamily="34" charset="0"/>
                <a:cs typeface="Arial" panose="020B0604020202020204" pitchFamily="34" charset="0"/>
              </a:rPr>
              <a:t>Acts 17:30-31 </a:t>
            </a:r>
            <a:r>
              <a:rPr lang="en-US" altLang="en-US" sz="1500" dirty="0">
                <a:latin typeface="Arial" panose="020B0604020202020204" pitchFamily="34" charset="0"/>
                <a:cs typeface="Arial" panose="020B0604020202020204" pitchFamily="34" charset="0"/>
              </a:rPr>
              <a:t>- And the times of this ignorance God winked at; but now </a:t>
            </a:r>
            <a:r>
              <a:rPr lang="en-US" altLang="en-US" sz="1500" dirty="0" err="1">
                <a:latin typeface="Arial" panose="020B0604020202020204" pitchFamily="34" charset="0"/>
                <a:cs typeface="Arial" panose="020B0604020202020204" pitchFamily="34" charset="0"/>
              </a:rPr>
              <a:t>commandeth</a:t>
            </a:r>
            <a:r>
              <a:rPr lang="en-US" altLang="en-US" sz="15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500" b="1" u="sng" dirty="0">
                <a:latin typeface="Arial" panose="020B0604020202020204" pitchFamily="34" charset="0"/>
                <a:cs typeface="Arial" panose="020B0604020202020204" pitchFamily="34" charset="0"/>
              </a:rPr>
              <a:t>Matt. 10:34 </a:t>
            </a:r>
            <a:r>
              <a:rPr lang="en-US" altLang="en-US" sz="15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500" b="1" u="sng" dirty="0">
                <a:latin typeface="Arial" panose="020B0604020202020204" pitchFamily="34" charset="0"/>
                <a:cs typeface="Arial" panose="020B0604020202020204" pitchFamily="34" charset="0"/>
              </a:rPr>
              <a:t>Acts 2:38 </a:t>
            </a:r>
            <a:r>
              <a:rPr lang="en-US" altLang="en-US" sz="15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500" b="1" u="sng" dirty="0">
                <a:latin typeface="Arial" panose="020B0604020202020204" pitchFamily="34" charset="0"/>
                <a:cs typeface="Arial" panose="020B0604020202020204" pitchFamily="34" charset="0"/>
              </a:rPr>
              <a:t>1 Jn. 1:7-9 </a:t>
            </a:r>
            <a:r>
              <a:rPr lang="en-US" altLang="en-US" sz="15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500" dirty="0" err="1">
                <a:latin typeface="Arial" panose="020B0604020202020204" pitchFamily="34" charset="0"/>
                <a:cs typeface="Arial" panose="020B0604020202020204" pitchFamily="34" charset="0"/>
              </a:rPr>
              <a:t>cleanseth</a:t>
            </a:r>
            <a:r>
              <a:rPr lang="en-US" altLang="en-US" sz="1500" dirty="0">
                <a:latin typeface="Arial" panose="020B0604020202020204" pitchFamily="34" charset="0"/>
                <a:cs typeface="Arial" panose="020B0604020202020204" pitchFamily="34" charset="0"/>
              </a:rPr>
              <a:t> us from all sin</a:t>
            </a:r>
            <a:r>
              <a:rPr lang="en-US" altLang="en-US" sz="1500" b="1" dirty="0">
                <a:latin typeface="Arial" panose="020B0604020202020204" pitchFamily="34" charset="0"/>
                <a:cs typeface="Arial" panose="020B0604020202020204" pitchFamily="34" charset="0"/>
              </a:rPr>
              <a:t>. 8 </a:t>
            </a:r>
            <a:r>
              <a:rPr lang="en-US" altLang="en-US" sz="1500" dirty="0">
                <a:latin typeface="Arial" panose="020B0604020202020204" pitchFamily="34" charset="0"/>
                <a:cs typeface="Arial" panose="020B0604020202020204" pitchFamily="34" charset="0"/>
              </a:rPr>
              <a:t>If we say that we have no sin, we deceive ourselves, and the truth is not in us. </a:t>
            </a:r>
            <a:r>
              <a:rPr lang="en-US" altLang="en-US" sz="1500" b="1" dirty="0">
                <a:latin typeface="Arial" panose="020B0604020202020204" pitchFamily="34" charset="0"/>
                <a:cs typeface="Arial" panose="020B0604020202020204" pitchFamily="34" charset="0"/>
              </a:rPr>
              <a:t>9</a:t>
            </a:r>
            <a:r>
              <a:rPr lang="en-US" altLang="en-US" sz="15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500" b="1" u="sng" dirty="0">
                <a:latin typeface="Arial" panose="020B0604020202020204" pitchFamily="34" charset="0"/>
                <a:cs typeface="Arial" panose="020B0604020202020204" pitchFamily="34" charset="0"/>
              </a:rPr>
              <a:t>Rev. 2:10 </a:t>
            </a:r>
            <a:r>
              <a:rPr lang="en-US" altLang="en-US" sz="15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500" b="1" u="sng" dirty="0">
                <a:latin typeface="Arial" panose="020B0604020202020204" pitchFamily="34" charset="0"/>
                <a:cs typeface="Arial" panose="020B0604020202020204" pitchFamily="34" charset="0"/>
              </a:rPr>
              <a:t>be thou faithful unto death, and I will give thee a crown of life</a:t>
            </a:r>
            <a:r>
              <a:rPr lang="en-US" altLang="en-US" sz="15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4/28/2024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17</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8575"/>
            <a:ext cx="4321175" cy="3240088"/>
          </a:xfrm>
        </p:spPr>
      </p:sp>
      <p:sp>
        <p:nvSpPr>
          <p:cNvPr id="3" name="Notes Placeholder 2"/>
          <p:cNvSpPr>
            <a:spLocks noGrp="1"/>
          </p:cNvSpPr>
          <p:nvPr>
            <p:ph type="body" idx="1"/>
          </p:nvPr>
        </p:nvSpPr>
        <p:spPr>
          <a:xfrm>
            <a:off x="0" y="3297080"/>
            <a:ext cx="7313507" cy="6304120"/>
          </a:xfrm>
        </p:spPr>
        <p:txBody>
          <a:bodyPr/>
          <a:lstStyle/>
          <a:p>
            <a:r>
              <a:rPr lang="en-US" b="1" dirty="0">
                <a:latin typeface="Arial" panose="020B0604020202020204" pitchFamily="34" charset="0"/>
                <a:cs typeface="Arial" panose="020B0604020202020204" pitchFamily="34" charset="0"/>
              </a:rPr>
              <a:t>Matthew 19:16-22 ASV 16 </a:t>
            </a:r>
            <a:r>
              <a:rPr lang="en-US" dirty="0">
                <a:latin typeface="Arial" panose="020B0604020202020204" pitchFamily="34" charset="0"/>
                <a:cs typeface="Arial" panose="020B0604020202020204" pitchFamily="34" charset="0"/>
              </a:rPr>
              <a:t>And behold, one came to him and said, Teacher, what good thing shall I do, that I may have eternal life? </a:t>
            </a:r>
            <a:r>
              <a:rPr lang="en-US" b="1" dirty="0">
                <a:latin typeface="Arial" panose="020B0604020202020204" pitchFamily="34" charset="0"/>
                <a:cs typeface="Arial" panose="020B0604020202020204" pitchFamily="34" charset="0"/>
              </a:rPr>
              <a:t>17</a:t>
            </a:r>
            <a:r>
              <a:rPr lang="en-US" dirty="0">
                <a:latin typeface="Arial" panose="020B0604020202020204" pitchFamily="34" charset="0"/>
                <a:cs typeface="Arial" panose="020B0604020202020204" pitchFamily="34" charset="0"/>
              </a:rPr>
              <a:t> And he said unto him, Why </a:t>
            </a:r>
            <a:r>
              <a:rPr lang="en-US" dirty="0" err="1">
                <a:latin typeface="Arial" panose="020B0604020202020204" pitchFamily="34" charset="0"/>
                <a:cs typeface="Arial" panose="020B0604020202020204" pitchFamily="34" charset="0"/>
              </a:rPr>
              <a:t>askest</a:t>
            </a:r>
            <a:r>
              <a:rPr lang="en-US" dirty="0">
                <a:latin typeface="Arial" panose="020B0604020202020204" pitchFamily="34" charset="0"/>
                <a:cs typeface="Arial" panose="020B0604020202020204" pitchFamily="34" charset="0"/>
              </a:rPr>
              <a:t> thou me concerning that which is good? One there is who is good: but if thou </a:t>
            </a:r>
            <a:r>
              <a:rPr lang="en-US" dirty="0" err="1">
                <a:latin typeface="Arial" panose="020B0604020202020204" pitchFamily="34" charset="0"/>
                <a:cs typeface="Arial" panose="020B0604020202020204" pitchFamily="34" charset="0"/>
              </a:rPr>
              <a:t>wouldest</a:t>
            </a:r>
            <a:r>
              <a:rPr lang="en-US" dirty="0">
                <a:latin typeface="Arial" panose="020B0604020202020204" pitchFamily="34" charset="0"/>
                <a:cs typeface="Arial" panose="020B0604020202020204" pitchFamily="34" charset="0"/>
              </a:rPr>
              <a:t> enter into life, keep the commandments. </a:t>
            </a:r>
            <a:r>
              <a:rPr lang="en-US" b="1" dirty="0">
                <a:latin typeface="Arial" panose="020B0604020202020204" pitchFamily="34" charset="0"/>
                <a:cs typeface="Arial" panose="020B0604020202020204" pitchFamily="34" charset="0"/>
              </a:rPr>
              <a:t>18</a:t>
            </a:r>
            <a:r>
              <a:rPr lang="en-US" dirty="0">
                <a:latin typeface="Arial" panose="020B0604020202020204" pitchFamily="34" charset="0"/>
                <a:cs typeface="Arial" panose="020B0604020202020204" pitchFamily="34" charset="0"/>
              </a:rPr>
              <a:t> He saith unto him, Which? And Jesus said, Thou shalt not kill, Thou shalt not commit adultery, Thou shalt not steal, Thou shalt not bear false witness</a:t>
            </a:r>
            <a:r>
              <a:rPr lang="en-US" b="1" dirty="0">
                <a:latin typeface="Arial" panose="020B0604020202020204" pitchFamily="34" charset="0"/>
                <a:cs typeface="Arial" panose="020B0604020202020204" pitchFamily="34" charset="0"/>
              </a:rPr>
              <a:t>, 19 </a:t>
            </a:r>
            <a:r>
              <a:rPr lang="en-US" dirty="0">
                <a:latin typeface="Arial" panose="020B0604020202020204" pitchFamily="34" charset="0"/>
                <a:cs typeface="Arial" panose="020B0604020202020204" pitchFamily="34" charset="0"/>
              </a:rPr>
              <a:t>Honor thy father and mother; and, Thou shalt love thy neighbor as thyself. </a:t>
            </a:r>
            <a:r>
              <a:rPr lang="en-US" b="1" i="1" u="sng" dirty="0">
                <a:latin typeface="Arial" panose="020B0604020202020204" pitchFamily="34" charset="0"/>
                <a:cs typeface="Arial" panose="020B0604020202020204" pitchFamily="34" charset="0"/>
              </a:rPr>
              <a:t>20</a:t>
            </a:r>
            <a:r>
              <a:rPr lang="en-US" i="1" u="sng" dirty="0">
                <a:latin typeface="Arial" panose="020B0604020202020204" pitchFamily="34" charset="0"/>
                <a:cs typeface="Arial" panose="020B0604020202020204" pitchFamily="34" charset="0"/>
              </a:rPr>
              <a:t> The young man saith unto him, All these things have I observed: what lack I yet? </a:t>
            </a:r>
            <a:r>
              <a:rPr lang="en-US" b="1" i="1" u="sng" dirty="0">
                <a:latin typeface="Arial" panose="020B0604020202020204" pitchFamily="34" charset="0"/>
                <a:cs typeface="Arial" panose="020B0604020202020204" pitchFamily="34" charset="0"/>
              </a:rPr>
              <a:t>21</a:t>
            </a:r>
            <a:r>
              <a:rPr lang="en-US" i="1" u="sng" dirty="0">
                <a:latin typeface="Arial" panose="020B0604020202020204" pitchFamily="34" charset="0"/>
                <a:cs typeface="Arial" panose="020B0604020202020204" pitchFamily="34" charset="0"/>
              </a:rPr>
              <a:t> Jesus said unto him, If thou </a:t>
            </a:r>
            <a:r>
              <a:rPr lang="en-US" i="1" u="sng" dirty="0" err="1">
                <a:latin typeface="Arial" panose="020B0604020202020204" pitchFamily="34" charset="0"/>
                <a:cs typeface="Arial" panose="020B0604020202020204" pitchFamily="34" charset="0"/>
              </a:rPr>
              <a:t>wouldest</a:t>
            </a:r>
            <a:r>
              <a:rPr lang="en-US" i="1" u="sng" dirty="0">
                <a:latin typeface="Arial" panose="020B0604020202020204" pitchFamily="34" charset="0"/>
                <a:cs typeface="Arial" panose="020B0604020202020204" pitchFamily="34" charset="0"/>
              </a:rPr>
              <a:t> be perfect, go, sell that which thou hast, and give to the poor, and thou shalt have treasure in heaven: and come, follow me. </a:t>
            </a:r>
            <a:r>
              <a:rPr lang="en-US" b="1" i="1" u="sng" dirty="0">
                <a:latin typeface="Arial" panose="020B0604020202020204" pitchFamily="34" charset="0"/>
                <a:cs typeface="Arial" panose="020B0604020202020204" pitchFamily="34" charset="0"/>
              </a:rPr>
              <a:t>22</a:t>
            </a:r>
            <a:r>
              <a:rPr lang="en-US" i="1" u="sng" dirty="0">
                <a:latin typeface="Arial" panose="020B0604020202020204" pitchFamily="34" charset="0"/>
                <a:cs typeface="Arial" panose="020B0604020202020204" pitchFamily="34" charset="0"/>
              </a:rPr>
              <a:t> But when the young man heard the saying, he went away sorrowful; for he was one that had great possessions.</a:t>
            </a:r>
          </a:p>
          <a:p>
            <a:endParaRPr lang="en-US" i="1" u="sng"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Luke 12:23-33 ASV 23 </a:t>
            </a:r>
            <a:r>
              <a:rPr lang="en-US" dirty="0">
                <a:latin typeface="Arial" panose="020B0604020202020204" pitchFamily="34" charset="0"/>
                <a:cs typeface="Arial" panose="020B0604020202020204" pitchFamily="34" charset="0"/>
              </a:rPr>
              <a:t>For the life is more than the food, and the body than the raiment. </a:t>
            </a:r>
            <a:r>
              <a:rPr lang="en-US" b="1" dirty="0">
                <a:latin typeface="Arial" panose="020B0604020202020204" pitchFamily="34" charset="0"/>
                <a:cs typeface="Arial" panose="020B0604020202020204" pitchFamily="34" charset="0"/>
              </a:rPr>
              <a:t>24</a:t>
            </a:r>
            <a:r>
              <a:rPr lang="en-US" dirty="0">
                <a:latin typeface="Arial" panose="020B0604020202020204" pitchFamily="34" charset="0"/>
                <a:cs typeface="Arial" panose="020B0604020202020204" pitchFamily="34" charset="0"/>
              </a:rPr>
              <a:t> Consider the ravens, that they sow not, neither reap; which have no store-chamber nor barn; and God </a:t>
            </a:r>
            <a:r>
              <a:rPr lang="en-US" dirty="0" err="1">
                <a:latin typeface="Arial" panose="020B0604020202020204" pitchFamily="34" charset="0"/>
                <a:cs typeface="Arial" panose="020B0604020202020204" pitchFamily="34" charset="0"/>
              </a:rPr>
              <a:t>feedeth</a:t>
            </a:r>
            <a:r>
              <a:rPr lang="en-US" dirty="0">
                <a:latin typeface="Arial" panose="020B0604020202020204" pitchFamily="34" charset="0"/>
                <a:cs typeface="Arial" panose="020B0604020202020204" pitchFamily="34" charset="0"/>
              </a:rPr>
              <a:t> them: of how much more value are ye than the birds! </a:t>
            </a:r>
            <a:r>
              <a:rPr lang="en-US" b="1" dirty="0">
                <a:latin typeface="Arial" panose="020B0604020202020204" pitchFamily="34" charset="0"/>
                <a:cs typeface="Arial" panose="020B0604020202020204" pitchFamily="34" charset="0"/>
              </a:rPr>
              <a:t>25</a:t>
            </a:r>
            <a:r>
              <a:rPr lang="en-US" dirty="0">
                <a:latin typeface="Arial" panose="020B0604020202020204" pitchFamily="34" charset="0"/>
                <a:cs typeface="Arial" panose="020B0604020202020204" pitchFamily="34" charset="0"/>
              </a:rPr>
              <a:t> And which of you by being anxious can add a cubit unto the measure of his life? </a:t>
            </a:r>
            <a:r>
              <a:rPr lang="en-US" b="1" dirty="0">
                <a:latin typeface="Arial" panose="020B0604020202020204" pitchFamily="34" charset="0"/>
                <a:cs typeface="Arial" panose="020B0604020202020204" pitchFamily="34" charset="0"/>
              </a:rPr>
              <a:t>26</a:t>
            </a:r>
            <a:r>
              <a:rPr lang="en-US" dirty="0">
                <a:latin typeface="Arial" panose="020B0604020202020204" pitchFamily="34" charset="0"/>
                <a:cs typeface="Arial" panose="020B0604020202020204" pitchFamily="34" charset="0"/>
              </a:rPr>
              <a:t> If then ye are not able to do even that which is least, why are ye anxious concerning the rest? </a:t>
            </a:r>
            <a:r>
              <a:rPr lang="en-US" b="1" dirty="0">
                <a:latin typeface="Arial" panose="020B0604020202020204" pitchFamily="34" charset="0"/>
                <a:cs typeface="Arial" panose="020B0604020202020204" pitchFamily="34" charset="0"/>
              </a:rPr>
              <a:t>27 </a:t>
            </a:r>
            <a:r>
              <a:rPr lang="en-US" dirty="0">
                <a:latin typeface="Arial" panose="020B0604020202020204" pitchFamily="34" charset="0"/>
                <a:cs typeface="Arial" panose="020B0604020202020204" pitchFamily="34" charset="0"/>
              </a:rPr>
              <a:t>Consider the lilies, how they grow: they toil not, neither do they spin; yet I say unto you, Even Solomon in all his glory was not arrayed like one of these. </a:t>
            </a:r>
            <a:r>
              <a:rPr lang="en-US" b="1" dirty="0">
                <a:latin typeface="Arial" panose="020B0604020202020204" pitchFamily="34" charset="0"/>
                <a:cs typeface="Arial" panose="020B0604020202020204" pitchFamily="34" charset="0"/>
              </a:rPr>
              <a:t>28 </a:t>
            </a:r>
            <a:r>
              <a:rPr lang="en-US" dirty="0">
                <a:latin typeface="Arial" panose="020B0604020202020204" pitchFamily="34" charset="0"/>
                <a:cs typeface="Arial" panose="020B0604020202020204" pitchFamily="34" charset="0"/>
              </a:rPr>
              <a:t>But if God doth so clothe the grass in the field, which to-day is, and to-morrow is cast into the oven; how much more shall he clothe you, O ye of little faith? </a:t>
            </a:r>
            <a:r>
              <a:rPr lang="en-US" b="1" u="sng" dirty="0">
                <a:latin typeface="Arial" panose="020B0604020202020204" pitchFamily="34" charset="0"/>
                <a:cs typeface="Arial" panose="020B0604020202020204" pitchFamily="34" charset="0"/>
              </a:rPr>
              <a:t>29</a:t>
            </a:r>
            <a:r>
              <a:rPr lang="en-US" u="sng" dirty="0">
                <a:latin typeface="Arial" panose="020B0604020202020204" pitchFamily="34" charset="0"/>
                <a:cs typeface="Arial" panose="020B0604020202020204" pitchFamily="34" charset="0"/>
              </a:rPr>
              <a:t> And seek not ye what ye shall eat, and what ye shall drink, neither be ye of doubtful mind. </a:t>
            </a:r>
            <a:r>
              <a:rPr lang="en-US" b="1" u="sng" dirty="0">
                <a:latin typeface="Arial" panose="020B0604020202020204" pitchFamily="34" charset="0"/>
                <a:cs typeface="Arial" panose="020B0604020202020204" pitchFamily="34" charset="0"/>
              </a:rPr>
              <a:t>30</a:t>
            </a:r>
            <a:r>
              <a:rPr lang="en-US" u="sng" dirty="0">
                <a:latin typeface="Arial" panose="020B0604020202020204" pitchFamily="34" charset="0"/>
                <a:cs typeface="Arial" panose="020B0604020202020204" pitchFamily="34" charset="0"/>
              </a:rPr>
              <a:t> For all these things do the nations of the world seek after: but your Father </a:t>
            </a:r>
            <a:r>
              <a:rPr lang="en-US" u="sng" dirty="0" err="1">
                <a:latin typeface="Arial" panose="020B0604020202020204" pitchFamily="34" charset="0"/>
                <a:cs typeface="Arial" panose="020B0604020202020204" pitchFamily="34" charset="0"/>
              </a:rPr>
              <a:t>knoweth</a:t>
            </a:r>
            <a:r>
              <a:rPr lang="en-US" u="sng" dirty="0">
                <a:latin typeface="Arial" panose="020B0604020202020204" pitchFamily="34" charset="0"/>
                <a:cs typeface="Arial" panose="020B0604020202020204" pitchFamily="34" charset="0"/>
              </a:rPr>
              <a:t> that ye have need of these things. </a:t>
            </a:r>
            <a:r>
              <a:rPr lang="en-US" b="1" u="sng" dirty="0">
                <a:latin typeface="Arial" panose="020B0604020202020204" pitchFamily="34" charset="0"/>
                <a:cs typeface="Arial" panose="020B0604020202020204" pitchFamily="34" charset="0"/>
              </a:rPr>
              <a:t>31</a:t>
            </a:r>
            <a:r>
              <a:rPr lang="en-US" u="sng" dirty="0">
                <a:latin typeface="Arial" panose="020B0604020202020204" pitchFamily="34" charset="0"/>
                <a:cs typeface="Arial" panose="020B0604020202020204" pitchFamily="34" charset="0"/>
              </a:rPr>
              <a:t> Yet seek ye his kingdom, and these things shall be added unto you. </a:t>
            </a:r>
            <a:r>
              <a:rPr lang="en-US" b="1" u="sng" dirty="0">
                <a:latin typeface="Arial" panose="020B0604020202020204" pitchFamily="34" charset="0"/>
                <a:cs typeface="Arial" panose="020B0604020202020204" pitchFamily="34" charset="0"/>
              </a:rPr>
              <a:t>32</a:t>
            </a:r>
            <a:r>
              <a:rPr lang="en-US" u="sng" dirty="0">
                <a:latin typeface="Arial" panose="020B0604020202020204" pitchFamily="34" charset="0"/>
                <a:cs typeface="Arial" panose="020B0604020202020204" pitchFamily="34" charset="0"/>
              </a:rPr>
              <a:t> Fear not, little flock; for it is your Father's good pleasure to give you the kingdom. </a:t>
            </a:r>
            <a:r>
              <a:rPr lang="en-US" b="1" u="sng" dirty="0">
                <a:latin typeface="Arial" panose="020B0604020202020204" pitchFamily="34" charset="0"/>
                <a:cs typeface="Arial" panose="020B0604020202020204" pitchFamily="34" charset="0"/>
              </a:rPr>
              <a:t>33</a:t>
            </a:r>
            <a:r>
              <a:rPr lang="en-US" u="sng" dirty="0">
                <a:latin typeface="Arial" panose="020B0604020202020204" pitchFamily="34" charset="0"/>
                <a:cs typeface="Arial" panose="020B0604020202020204" pitchFamily="34" charset="0"/>
              </a:rPr>
              <a:t> Sell that which ye have, and give alms; make for yourselves purses which wax not old, a treasure in the heavens that </a:t>
            </a:r>
            <a:r>
              <a:rPr lang="en-US" u="sng" dirty="0" err="1">
                <a:latin typeface="Arial" panose="020B0604020202020204" pitchFamily="34" charset="0"/>
                <a:cs typeface="Arial" panose="020B0604020202020204" pitchFamily="34" charset="0"/>
              </a:rPr>
              <a:t>faileth</a:t>
            </a:r>
            <a:r>
              <a:rPr lang="en-US" u="sng" dirty="0">
                <a:latin typeface="Arial" panose="020B0604020202020204" pitchFamily="34" charset="0"/>
                <a:cs typeface="Arial" panose="020B0604020202020204" pitchFamily="34" charset="0"/>
              </a:rPr>
              <a:t> not, where no thief draweth near, neither moth </a:t>
            </a:r>
            <a:r>
              <a:rPr lang="en-US" u="sng" dirty="0" err="1">
                <a:latin typeface="Arial" panose="020B0604020202020204" pitchFamily="34" charset="0"/>
                <a:cs typeface="Arial" panose="020B0604020202020204" pitchFamily="34" charset="0"/>
              </a:rPr>
              <a:t>destroyeth</a:t>
            </a:r>
            <a:r>
              <a:rPr lang="en-US" u="sng"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endParaRPr lang="en-US" i="1" u="sng"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4/28/2024 AM</a:t>
            </a:r>
          </a:p>
        </p:txBody>
      </p:sp>
      <p:sp>
        <p:nvSpPr>
          <p:cNvPr id="5" name="Slide Number Placeholder 4"/>
          <p:cNvSpPr>
            <a:spLocks noGrp="1"/>
          </p:cNvSpPr>
          <p:nvPr>
            <p:ph type="sldNum" sz="quarter" idx="5"/>
          </p:nvPr>
        </p:nvSpPr>
        <p:spPr/>
        <p:txBody>
          <a:bodyPr/>
          <a:lstStyle/>
          <a:p>
            <a:fld id="{0A3C37BE-C303-496D-B5CD-85F2937540FC}" type="slidenum">
              <a:rPr lang="en-US" smtClean="0"/>
              <a:t>2</a:t>
            </a:fld>
            <a:endParaRPr lang="en-US"/>
          </a:p>
        </p:txBody>
      </p:sp>
    </p:spTree>
    <p:extLst>
      <p:ext uri="{BB962C8B-B14F-4D97-AF65-F5344CB8AC3E}">
        <p14:creationId xmlns:p14="http://schemas.microsoft.com/office/powerpoint/2010/main" val="3003008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endParaRPr lang="en-US" sz="15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3</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4/28/2024 AM</a:t>
            </a:r>
          </a:p>
        </p:txBody>
      </p:sp>
    </p:spTree>
    <p:extLst>
      <p:ext uri="{BB962C8B-B14F-4D97-AF65-F5344CB8AC3E}">
        <p14:creationId xmlns:p14="http://schemas.microsoft.com/office/powerpoint/2010/main" val="1164456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r>
              <a:rPr lang="en-US" sz="1500" b="1" dirty="0">
                <a:latin typeface="Arial" panose="020B0604020202020204" pitchFamily="34" charset="0"/>
                <a:cs typeface="Arial" panose="020B0604020202020204" pitchFamily="34" charset="0"/>
              </a:rPr>
              <a:t>All of self and NONE of THEE</a:t>
            </a:r>
          </a:p>
          <a:p>
            <a:r>
              <a:rPr lang="en-US" sz="1500" b="1" dirty="0">
                <a:latin typeface="Arial" panose="020B0604020202020204" pitchFamily="34" charset="0"/>
                <a:cs typeface="Arial" panose="020B0604020202020204" pitchFamily="34" charset="0"/>
              </a:rPr>
              <a:t>Some of self and SOME of THEE</a:t>
            </a:r>
          </a:p>
          <a:p>
            <a:r>
              <a:rPr lang="en-US" sz="1500" b="1" dirty="0">
                <a:latin typeface="Arial" panose="020B0604020202020204" pitchFamily="34" charset="0"/>
                <a:cs typeface="Arial" panose="020B0604020202020204" pitchFamily="34" charset="0"/>
              </a:rPr>
              <a:t>Less of self and MORE of THEE</a:t>
            </a:r>
          </a:p>
          <a:p>
            <a:r>
              <a:rPr lang="en-US" sz="1500" b="1" dirty="0">
                <a:latin typeface="Arial" panose="020B0604020202020204" pitchFamily="34" charset="0"/>
                <a:cs typeface="Arial" panose="020B0604020202020204" pitchFamily="34" charset="0"/>
              </a:rPr>
              <a:t>None of self and ALL of THEE</a:t>
            </a:r>
            <a:endParaRPr lang="en-US" sz="15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4</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4/28/2024 AM</a:t>
            </a:r>
          </a:p>
        </p:txBody>
      </p:sp>
    </p:spTree>
    <p:extLst>
      <p:ext uri="{BB962C8B-B14F-4D97-AF65-F5344CB8AC3E}">
        <p14:creationId xmlns:p14="http://schemas.microsoft.com/office/powerpoint/2010/main" val="2655778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r>
              <a:rPr lang="en-US" sz="1300" b="1" dirty="0">
                <a:latin typeface="Arial" panose="020B0604020202020204" pitchFamily="34" charset="0"/>
                <a:cs typeface="Arial" panose="020B0604020202020204" pitchFamily="34" charset="0"/>
              </a:rPr>
              <a:t>Proverbs 18:1 ASV 1 </a:t>
            </a:r>
            <a:r>
              <a:rPr lang="en-US" sz="1300" dirty="0">
                <a:latin typeface="Arial" panose="020B0604020202020204" pitchFamily="34" charset="0"/>
                <a:cs typeface="Arial" panose="020B0604020202020204" pitchFamily="34" charset="0"/>
              </a:rPr>
              <a:t>He that </a:t>
            </a:r>
            <a:r>
              <a:rPr lang="en-US" sz="1300" dirty="0" err="1">
                <a:latin typeface="Arial" panose="020B0604020202020204" pitchFamily="34" charset="0"/>
                <a:cs typeface="Arial" panose="020B0604020202020204" pitchFamily="34" charset="0"/>
              </a:rPr>
              <a:t>separateth</a:t>
            </a:r>
            <a:r>
              <a:rPr lang="en-US" sz="1300" dirty="0">
                <a:latin typeface="Arial" panose="020B0604020202020204" pitchFamily="34" charset="0"/>
                <a:cs typeface="Arial" panose="020B0604020202020204" pitchFamily="34" charset="0"/>
              </a:rPr>
              <a:t> himself </a:t>
            </a:r>
            <a:r>
              <a:rPr lang="en-US" sz="1300" dirty="0" err="1">
                <a:latin typeface="Arial" panose="020B0604020202020204" pitchFamily="34" charset="0"/>
                <a:cs typeface="Arial" panose="020B0604020202020204" pitchFamily="34" charset="0"/>
              </a:rPr>
              <a:t>seeketh</a:t>
            </a:r>
            <a:r>
              <a:rPr lang="en-US" sz="1300" dirty="0">
                <a:latin typeface="Arial" panose="020B0604020202020204" pitchFamily="34" charset="0"/>
                <a:cs typeface="Arial" panose="020B0604020202020204" pitchFamily="34" charset="0"/>
              </a:rPr>
              <a:t> his own desire, And </a:t>
            </a:r>
            <a:r>
              <a:rPr lang="en-US" sz="1300" dirty="0" err="1">
                <a:latin typeface="Arial" panose="020B0604020202020204" pitchFamily="34" charset="0"/>
                <a:cs typeface="Arial" panose="020B0604020202020204" pitchFamily="34" charset="0"/>
              </a:rPr>
              <a:t>rageth</a:t>
            </a:r>
            <a:r>
              <a:rPr lang="en-US" sz="1300" dirty="0">
                <a:latin typeface="Arial" panose="020B0604020202020204" pitchFamily="34" charset="0"/>
                <a:cs typeface="Arial" panose="020B0604020202020204" pitchFamily="34" charset="0"/>
              </a:rPr>
              <a:t> against all sound wisdom.</a:t>
            </a:r>
          </a:p>
          <a:p>
            <a:pPr marL="302066" indent="-302066">
              <a:buFont typeface="Wingdings" panose="05000000000000000000" pitchFamily="2" charset="2"/>
              <a:buChar char="§"/>
            </a:pPr>
            <a:r>
              <a:rPr lang="en-US" sz="1300" b="1" dirty="0">
                <a:latin typeface="Arial" panose="020B0604020202020204" pitchFamily="34" charset="0"/>
                <a:cs typeface="Arial" panose="020B0604020202020204" pitchFamily="34" charset="0"/>
              </a:rPr>
              <a:t>Luke 12:13-20 ASV 13 </a:t>
            </a:r>
            <a:r>
              <a:rPr lang="en-US" sz="1300" dirty="0">
                <a:latin typeface="Arial" panose="020B0604020202020204" pitchFamily="34" charset="0"/>
                <a:cs typeface="Arial" panose="020B0604020202020204" pitchFamily="34" charset="0"/>
              </a:rPr>
              <a:t>And one out of the multitude said unto him, Teacher, bid my brother divide the inheritance with me. 14 But he said unto him, Man, who made me a judge or a divider over you? 15 And he said unto them, Take heed, and keep yourselves from all covetousness: for a man's life </a:t>
            </a:r>
            <a:r>
              <a:rPr lang="en-US" sz="1300" dirty="0" err="1">
                <a:latin typeface="Arial" panose="020B0604020202020204" pitchFamily="34" charset="0"/>
                <a:cs typeface="Arial" panose="020B0604020202020204" pitchFamily="34" charset="0"/>
              </a:rPr>
              <a:t>consisteth</a:t>
            </a:r>
            <a:r>
              <a:rPr lang="en-US" sz="1300" dirty="0">
                <a:latin typeface="Arial" panose="020B0604020202020204" pitchFamily="34" charset="0"/>
                <a:cs typeface="Arial" panose="020B0604020202020204" pitchFamily="34" charset="0"/>
              </a:rPr>
              <a:t> not in the abundance of the things which he </a:t>
            </a:r>
            <a:r>
              <a:rPr lang="en-US" sz="1300" dirty="0" err="1">
                <a:latin typeface="Arial" panose="020B0604020202020204" pitchFamily="34" charset="0"/>
                <a:cs typeface="Arial" panose="020B0604020202020204" pitchFamily="34" charset="0"/>
              </a:rPr>
              <a:t>possesseth</a:t>
            </a:r>
            <a:r>
              <a:rPr lang="en-US" sz="1300" dirty="0">
                <a:latin typeface="Arial" panose="020B0604020202020204" pitchFamily="34" charset="0"/>
                <a:cs typeface="Arial" panose="020B0604020202020204" pitchFamily="34" charset="0"/>
              </a:rPr>
              <a:t>. 16 And he spake a parable unto them, saying, The ground of a certain rich man brought forth plentifully: 17 and he reasoned within himself, saying, What shall I do, because I have not where to bestow my fruits? 18 And he said, This will I do: I will pull down my barns, and build greater; and there will I bestow all my grain and my goods. 19 And I will say to my soul, Soul, thou hast much goods laid up for many years; take thine ease, eat, drink, be merry. 20 But God said unto him, Thou foolish one, this night is thy soul required of thee; and the things which thou hast prepared, whose shall they be?</a:t>
            </a:r>
          </a:p>
          <a:p>
            <a:pPr marL="302066" indent="-302066">
              <a:buFont typeface="Wingdings" panose="05000000000000000000" pitchFamily="2" charset="2"/>
              <a:buChar char="§"/>
            </a:pPr>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2 Timothy 3:1-5 ASV 1 </a:t>
            </a:r>
            <a:r>
              <a:rPr lang="en-US" sz="1300" dirty="0">
                <a:latin typeface="Arial" panose="020B0604020202020204" pitchFamily="34" charset="0"/>
                <a:cs typeface="Arial" panose="020B0604020202020204" pitchFamily="34" charset="0"/>
              </a:rPr>
              <a:t>But know this, that in the last days grievous times shall come. </a:t>
            </a:r>
            <a:r>
              <a:rPr lang="en-US" sz="1300" b="1" dirty="0">
                <a:latin typeface="Arial" panose="020B0604020202020204" pitchFamily="34" charset="0"/>
                <a:cs typeface="Arial" panose="020B0604020202020204" pitchFamily="34" charset="0"/>
              </a:rPr>
              <a:t>2</a:t>
            </a:r>
            <a:r>
              <a:rPr lang="en-US" sz="1300" dirty="0">
                <a:latin typeface="Arial" panose="020B0604020202020204" pitchFamily="34" charset="0"/>
                <a:cs typeface="Arial" panose="020B0604020202020204" pitchFamily="34" charset="0"/>
              </a:rPr>
              <a:t> For men shall </a:t>
            </a:r>
            <a:r>
              <a:rPr lang="en-US" sz="1300" b="1" dirty="0">
                <a:latin typeface="Arial" panose="020B0604020202020204" pitchFamily="34" charset="0"/>
                <a:cs typeface="Arial" panose="020B0604020202020204" pitchFamily="34" charset="0"/>
              </a:rPr>
              <a:t>be lovers of self, </a:t>
            </a:r>
            <a:r>
              <a:rPr lang="en-US" sz="1300" dirty="0">
                <a:latin typeface="Arial" panose="020B0604020202020204" pitchFamily="34" charset="0"/>
                <a:cs typeface="Arial" panose="020B0604020202020204" pitchFamily="34" charset="0"/>
              </a:rPr>
              <a:t>lovers of money, boastful, haughty, railers, disobedient to parents, unthankful, unholy</a:t>
            </a:r>
            <a:r>
              <a:rPr lang="en-US" sz="1300" b="1" dirty="0">
                <a:latin typeface="Arial" panose="020B0604020202020204" pitchFamily="34" charset="0"/>
                <a:cs typeface="Arial" panose="020B0604020202020204" pitchFamily="34" charset="0"/>
              </a:rPr>
              <a:t>, 3</a:t>
            </a:r>
            <a:r>
              <a:rPr lang="en-US" sz="1300" dirty="0">
                <a:latin typeface="Arial" panose="020B0604020202020204" pitchFamily="34" charset="0"/>
                <a:cs typeface="Arial" panose="020B0604020202020204" pitchFamily="34" charset="0"/>
              </a:rPr>
              <a:t> without natural affection, implacable, slanderers, without self-control, fierce, no lovers of good, </a:t>
            </a:r>
            <a:r>
              <a:rPr lang="en-US" sz="1300" b="1" dirty="0">
                <a:latin typeface="Arial" panose="020B0604020202020204" pitchFamily="34" charset="0"/>
                <a:cs typeface="Arial" panose="020B0604020202020204" pitchFamily="34" charset="0"/>
              </a:rPr>
              <a:t>4</a:t>
            </a:r>
            <a:r>
              <a:rPr lang="en-US" sz="1300" dirty="0">
                <a:latin typeface="Arial" panose="020B0604020202020204" pitchFamily="34" charset="0"/>
                <a:cs typeface="Arial" panose="020B0604020202020204" pitchFamily="34" charset="0"/>
              </a:rPr>
              <a:t> traitors, headstrong, puffed up, lovers of pleasure rather than lovers of God; </a:t>
            </a:r>
            <a:r>
              <a:rPr lang="en-US" sz="1300" b="1" dirty="0">
                <a:latin typeface="Arial" panose="020B0604020202020204" pitchFamily="34" charset="0"/>
                <a:cs typeface="Arial" panose="020B0604020202020204" pitchFamily="34" charset="0"/>
              </a:rPr>
              <a:t>5</a:t>
            </a:r>
            <a:r>
              <a:rPr lang="en-US" sz="1300" dirty="0">
                <a:latin typeface="Arial" panose="020B0604020202020204" pitchFamily="34" charset="0"/>
                <a:cs typeface="Arial" panose="020B0604020202020204" pitchFamily="34" charset="0"/>
              </a:rPr>
              <a:t> holding a form of godliness, but having denied the power therefore. From these also turn away.</a:t>
            </a:r>
          </a:p>
          <a:p>
            <a:pPr marL="302066" indent="-302066">
              <a:buFont typeface="Wingdings" panose="05000000000000000000" pitchFamily="2" charset="2"/>
              <a:buChar char="§"/>
            </a:pPr>
            <a:r>
              <a:rPr lang="en-US" sz="1300" b="1" dirty="0">
                <a:latin typeface="Arial" panose="020B0604020202020204" pitchFamily="34" charset="0"/>
                <a:cs typeface="Arial" panose="020B0604020202020204" pitchFamily="34" charset="0"/>
              </a:rPr>
              <a:t>1 Peter 5:5 ASV 5 </a:t>
            </a:r>
            <a:r>
              <a:rPr lang="en-US" sz="1300" dirty="0">
                <a:latin typeface="Arial" panose="020B0604020202020204" pitchFamily="34" charset="0"/>
                <a:cs typeface="Arial" panose="020B0604020202020204" pitchFamily="34" charset="0"/>
              </a:rPr>
              <a:t>Likewise, ye younger, be subject unto the elder. Yea, all of you gird yourselves with humility, to serve one another: for God </a:t>
            </a:r>
            <a:r>
              <a:rPr lang="en-US" sz="1300" dirty="0" err="1">
                <a:latin typeface="Arial" panose="020B0604020202020204" pitchFamily="34" charset="0"/>
                <a:cs typeface="Arial" panose="020B0604020202020204" pitchFamily="34" charset="0"/>
              </a:rPr>
              <a:t>resisteth</a:t>
            </a:r>
            <a:r>
              <a:rPr lang="en-US" sz="1300" dirty="0">
                <a:latin typeface="Arial" panose="020B0604020202020204" pitchFamily="34" charset="0"/>
                <a:cs typeface="Arial" panose="020B0604020202020204" pitchFamily="34" charset="0"/>
              </a:rPr>
              <a:t> the proud, but giveth grace to the humble.</a:t>
            </a:r>
          </a:p>
          <a:p>
            <a:pPr marL="302066" indent="-302066">
              <a:buFont typeface="Wingdings" panose="05000000000000000000" pitchFamily="2" charset="2"/>
              <a:buChar char="§"/>
            </a:pPr>
            <a:r>
              <a:rPr lang="en-US" sz="1300" b="1" dirty="0">
                <a:latin typeface="Arial" panose="020B0604020202020204" pitchFamily="34" charset="0"/>
                <a:cs typeface="Arial" panose="020B0604020202020204" pitchFamily="34" charset="0"/>
              </a:rPr>
              <a:t>Romans 3:23 ASV 23 </a:t>
            </a:r>
            <a:r>
              <a:rPr lang="en-US" sz="1300" dirty="0">
                <a:latin typeface="Arial" panose="020B0604020202020204" pitchFamily="34" charset="0"/>
                <a:cs typeface="Arial" panose="020B0604020202020204" pitchFamily="34" charset="0"/>
              </a:rPr>
              <a:t>for all have sinned, and fall short of the glory of God;</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1 Peter 4:1-4 ASV 1 </a:t>
            </a:r>
            <a:r>
              <a:rPr lang="en-US" sz="1300" dirty="0">
                <a:latin typeface="Arial" panose="020B0604020202020204" pitchFamily="34" charset="0"/>
                <a:cs typeface="Arial" panose="020B0604020202020204" pitchFamily="34" charset="0"/>
              </a:rPr>
              <a:t>Forasmuch then as Christ suffered in the flesh, arm ye yourselves also with the same mind; for he that hath suffered in the flesh hath ceased from sin; </a:t>
            </a:r>
            <a:r>
              <a:rPr lang="en-US" sz="1300" b="1" dirty="0">
                <a:latin typeface="Arial" panose="020B0604020202020204" pitchFamily="34" charset="0"/>
                <a:cs typeface="Arial" panose="020B0604020202020204" pitchFamily="34" charset="0"/>
              </a:rPr>
              <a:t>2</a:t>
            </a:r>
            <a:r>
              <a:rPr lang="en-US" sz="1300" dirty="0">
                <a:latin typeface="Arial" panose="020B0604020202020204" pitchFamily="34" charset="0"/>
                <a:cs typeface="Arial" panose="020B0604020202020204" pitchFamily="34" charset="0"/>
              </a:rPr>
              <a:t> that ye no longer should live the rest of your time in flesh to the lusts of men, but to the will of God. </a:t>
            </a:r>
            <a:r>
              <a:rPr lang="en-US" sz="1300" b="1" dirty="0">
                <a:latin typeface="Arial" panose="020B0604020202020204" pitchFamily="34" charset="0"/>
                <a:cs typeface="Arial" panose="020B0604020202020204" pitchFamily="34" charset="0"/>
              </a:rPr>
              <a:t>3 For the time past may suffice to have wrought the desire of the Gentiles, and to have walked in lasciviousness</a:t>
            </a:r>
            <a:r>
              <a:rPr lang="en-US" sz="1300" dirty="0">
                <a:latin typeface="Arial" panose="020B0604020202020204" pitchFamily="34" charset="0"/>
                <a:cs typeface="Arial" panose="020B0604020202020204" pitchFamily="34" charset="0"/>
              </a:rPr>
              <a:t>, lusts, </a:t>
            </a:r>
            <a:r>
              <a:rPr lang="en-US" sz="1300" dirty="0" err="1">
                <a:latin typeface="Arial" panose="020B0604020202020204" pitchFamily="34" charset="0"/>
                <a:cs typeface="Arial" panose="020B0604020202020204" pitchFamily="34" charset="0"/>
              </a:rPr>
              <a:t>winebibbings</a:t>
            </a:r>
            <a:r>
              <a:rPr lang="en-US" sz="1300" dirty="0">
                <a:latin typeface="Arial" panose="020B0604020202020204" pitchFamily="34" charset="0"/>
                <a:cs typeface="Arial" panose="020B0604020202020204" pitchFamily="34" charset="0"/>
              </a:rPr>
              <a:t>, </a:t>
            </a:r>
            <a:r>
              <a:rPr lang="en-US" sz="1300" dirty="0" err="1">
                <a:latin typeface="Arial" panose="020B0604020202020204" pitchFamily="34" charset="0"/>
                <a:cs typeface="Arial" panose="020B0604020202020204" pitchFamily="34" charset="0"/>
              </a:rPr>
              <a:t>revellings</a:t>
            </a:r>
            <a:r>
              <a:rPr lang="en-US" sz="1300" dirty="0">
                <a:latin typeface="Arial" panose="020B0604020202020204" pitchFamily="34" charset="0"/>
                <a:cs typeface="Arial" panose="020B0604020202020204" pitchFamily="34" charset="0"/>
              </a:rPr>
              <a:t>, </a:t>
            </a:r>
            <a:r>
              <a:rPr lang="en-US" sz="1300" dirty="0" err="1">
                <a:latin typeface="Arial" panose="020B0604020202020204" pitchFamily="34" charset="0"/>
                <a:cs typeface="Arial" panose="020B0604020202020204" pitchFamily="34" charset="0"/>
              </a:rPr>
              <a:t>carousings</a:t>
            </a:r>
            <a:r>
              <a:rPr lang="en-US" sz="1300" dirty="0">
                <a:latin typeface="Arial" panose="020B0604020202020204" pitchFamily="34" charset="0"/>
                <a:cs typeface="Arial" panose="020B0604020202020204" pitchFamily="34" charset="0"/>
              </a:rPr>
              <a:t>, and abominable idolatries: </a:t>
            </a:r>
            <a:r>
              <a:rPr lang="en-US" sz="1300" b="1" dirty="0">
                <a:latin typeface="Arial" panose="020B0604020202020204" pitchFamily="34" charset="0"/>
                <a:cs typeface="Arial" panose="020B0604020202020204" pitchFamily="34" charset="0"/>
              </a:rPr>
              <a:t>4</a:t>
            </a:r>
            <a:r>
              <a:rPr lang="en-US" sz="1300" dirty="0">
                <a:latin typeface="Arial" panose="020B0604020202020204" pitchFamily="34" charset="0"/>
                <a:cs typeface="Arial" panose="020B0604020202020204" pitchFamily="34" charset="0"/>
              </a:rPr>
              <a:t> wherein they think strange that ye run not with them into the same excess of riot, speaking evil of </a:t>
            </a:r>
            <a:r>
              <a:rPr lang="en-US" sz="1300" dirty="0" err="1">
                <a:latin typeface="Arial" panose="020B0604020202020204" pitchFamily="34" charset="0"/>
                <a:cs typeface="Arial" panose="020B0604020202020204" pitchFamily="34" charset="0"/>
              </a:rPr>
              <a:t>of</a:t>
            </a:r>
            <a:r>
              <a:rPr lang="en-US" sz="1300" dirty="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5"/>
          </p:nvPr>
        </p:nvSpPr>
        <p:spPr/>
        <p:txBody>
          <a:bodyPr/>
          <a:lstStyle/>
          <a:p>
            <a:fld id="{0A3C37BE-C303-496D-B5CD-85F2937540FC}" type="slidenum">
              <a:rPr lang="en-US" smtClean="0"/>
              <a:t>5</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4/28/2024 AM</a:t>
            </a:r>
          </a:p>
        </p:txBody>
      </p:sp>
    </p:spTree>
    <p:extLst>
      <p:ext uri="{BB962C8B-B14F-4D97-AF65-F5344CB8AC3E}">
        <p14:creationId xmlns:p14="http://schemas.microsoft.com/office/powerpoint/2010/main" val="2790361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r>
              <a:rPr lang="en-US" b="1" dirty="0">
                <a:latin typeface="Arial" panose="020B0604020202020204" pitchFamily="34" charset="0"/>
                <a:cs typeface="Arial" panose="020B0604020202020204" pitchFamily="34" charset="0"/>
              </a:rPr>
              <a:t>Matthew 18:10-14 ASV 10 </a:t>
            </a:r>
            <a:r>
              <a:rPr lang="en-US" dirty="0">
                <a:latin typeface="Arial" panose="020B0604020202020204" pitchFamily="34" charset="0"/>
                <a:cs typeface="Arial" panose="020B0604020202020204" pitchFamily="34" charset="0"/>
              </a:rPr>
              <a:t>See that ye despise not one of these little ones; for I say unto you, that in heaven their angels do always behold the face of my Father who is in heaven.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For the Son of man came to save that which was lost.</a:t>
            </a:r>
            <a:r>
              <a:rPr lang="en-US" b="1" dirty="0">
                <a:latin typeface="Arial" panose="020B0604020202020204" pitchFamily="34" charset="0"/>
                <a:cs typeface="Arial" panose="020B0604020202020204" pitchFamily="34" charset="0"/>
              </a:rPr>
              <a:t> 12 </a:t>
            </a:r>
            <a:r>
              <a:rPr lang="en-US" dirty="0">
                <a:latin typeface="Arial" panose="020B0604020202020204" pitchFamily="34" charset="0"/>
                <a:cs typeface="Arial" panose="020B0604020202020204" pitchFamily="34" charset="0"/>
              </a:rPr>
              <a:t>How think ye? if any man have a hundred sheep, and one of them be gone astray, doth he not leave the ninety and nine, and go unto the mountains, and seek that which </a:t>
            </a:r>
            <a:r>
              <a:rPr lang="en-US" dirty="0" err="1">
                <a:latin typeface="Arial" panose="020B0604020202020204" pitchFamily="34" charset="0"/>
                <a:cs typeface="Arial" panose="020B0604020202020204" pitchFamily="34" charset="0"/>
              </a:rPr>
              <a:t>goeth</a:t>
            </a:r>
            <a:r>
              <a:rPr lang="en-US" dirty="0">
                <a:latin typeface="Arial" panose="020B0604020202020204" pitchFamily="34" charset="0"/>
                <a:cs typeface="Arial" panose="020B0604020202020204" pitchFamily="34" charset="0"/>
              </a:rPr>
              <a:t> astray? </a:t>
            </a:r>
            <a:r>
              <a:rPr lang="en-US" b="1" dirty="0">
                <a:latin typeface="Arial" panose="020B0604020202020204" pitchFamily="34" charset="0"/>
                <a:cs typeface="Arial" panose="020B0604020202020204" pitchFamily="34" charset="0"/>
              </a:rPr>
              <a:t>13</a:t>
            </a:r>
            <a:r>
              <a:rPr lang="en-US" dirty="0">
                <a:latin typeface="Arial" panose="020B0604020202020204" pitchFamily="34" charset="0"/>
                <a:cs typeface="Arial" panose="020B0604020202020204" pitchFamily="34" charset="0"/>
              </a:rPr>
              <a:t> And if so be that he find it, verily I say unto you, he </a:t>
            </a:r>
            <a:r>
              <a:rPr lang="en-US" dirty="0" err="1">
                <a:latin typeface="Arial" panose="020B0604020202020204" pitchFamily="34" charset="0"/>
                <a:cs typeface="Arial" panose="020B0604020202020204" pitchFamily="34" charset="0"/>
              </a:rPr>
              <a:t>rejoiceth</a:t>
            </a:r>
            <a:r>
              <a:rPr lang="en-US" dirty="0">
                <a:latin typeface="Arial" panose="020B0604020202020204" pitchFamily="34" charset="0"/>
                <a:cs typeface="Arial" panose="020B0604020202020204" pitchFamily="34" charset="0"/>
              </a:rPr>
              <a:t> over it more than over the ninety and nine which have not gone astray. </a:t>
            </a:r>
            <a:r>
              <a:rPr lang="en-US" b="1" dirty="0">
                <a:latin typeface="Arial" panose="020B0604020202020204" pitchFamily="34" charset="0"/>
                <a:cs typeface="Arial" panose="020B0604020202020204" pitchFamily="34" charset="0"/>
              </a:rPr>
              <a:t>14</a:t>
            </a:r>
            <a:r>
              <a:rPr lang="en-US" dirty="0">
                <a:latin typeface="Arial" panose="020B0604020202020204" pitchFamily="34" charset="0"/>
                <a:cs typeface="Arial" panose="020B0604020202020204" pitchFamily="34" charset="0"/>
              </a:rPr>
              <a:t> Even so it is not the will of your Father who is in heaven, that one of these little ones should perish.</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Luke 8:10-15 ASV 10 </a:t>
            </a:r>
            <a:r>
              <a:rPr lang="en-US" dirty="0">
                <a:latin typeface="Arial" panose="020B0604020202020204" pitchFamily="34" charset="0"/>
                <a:cs typeface="Arial" panose="020B0604020202020204" pitchFamily="34" charset="0"/>
              </a:rPr>
              <a:t>And he said, Unto you it is given to know the mysteries of the kingdom of God: but to the rest in parables; that seeing they may not see, and hearing they may not understand.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Now the parable is this: </a:t>
            </a:r>
            <a:r>
              <a:rPr lang="en-US" b="1" dirty="0">
                <a:latin typeface="Arial" panose="020B0604020202020204" pitchFamily="34" charset="0"/>
                <a:cs typeface="Arial" panose="020B0604020202020204" pitchFamily="34" charset="0"/>
              </a:rPr>
              <a:t>The seed is the word of God</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12 </a:t>
            </a:r>
            <a:r>
              <a:rPr lang="en-US" dirty="0">
                <a:latin typeface="Arial" panose="020B0604020202020204" pitchFamily="34" charset="0"/>
                <a:cs typeface="Arial" panose="020B0604020202020204" pitchFamily="34" charset="0"/>
              </a:rPr>
              <a:t>And those by the </a:t>
            </a:r>
            <a:r>
              <a:rPr lang="en-US" b="1" dirty="0">
                <a:latin typeface="Arial" panose="020B0604020202020204" pitchFamily="34" charset="0"/>
                <a:cs typeface="Arial" panose="020B0604020202020204" pitchFamily="34" charset="0"/>
              </a:rPr>
              <a:t>way side </a:t>
            </a:r>
            <a:r>
              <a:rPr lang="en-US" dirty="0">
                <a:latin typeface="Arial" panose="020B0604020202020204" pitchFamily="34" charset="0"/>
                <a:cs typeface="Arial" panose="020B0604020202020204" pitchFamily="34" charset="0"/>
              </a:rPr>
              <a:t>are they that have heard; then cometh the devil, and taketh away the word from their heart, that they may not believe and be saved. </a:t>
            </a:r>
            <a:r>
              <a:rPr lang="en-US" b="1" dirty="0">
                <a:latin typeface="Arial" panose="020B0604020202020204" pitchFamily="34" charset="0"/>
                <a:cs typeface="Arial" panose="020B0604020202020204" pitchFamily="34" charset="0"/>
              </a:rPr>
              <a:t>13</a:t>
            </a:r>
            <a:r>
              <a:rPr lang="en-US" dirty="0">
                <a:latin typeface="Arial" panose="020B0604020202020204" pitchFamily="34" charset="0"/>
                <a:cs typeface="Arial" panose="020B0604020202020204" pitchFamily="34" charset="0"/>
              </a:rPr>
              <a:t> And those on the </a:t>
            </a:r>
            <a:r>
              <a:rPr lang="en-US" b="1" dirty="0">
                <a:latin typeface="Arial" panose="020B0604020202020204" pitchFamily="34" charset="0"/>
                <a:cs typeface="Arial" panose="020B0604020202020204" pitchFamily="34" charset="0"/>
              </a:rPr>
              <a:t>rock</a:t>
            </a:r>
            <a:r>
              <a:rPr lang="en-US" dirty="0">
                <a:latin typeface="Arial" panose="020B0604020202020204" pitchFamily="34" charset="0"/>
                <a:cs typeface="Arial" panose="020B0604020202020204" pitchFamily="34" charset="0"/>
              </a:rPr>
              <a:t> are they who, when they have heard, receive the word with joy; and these have no root, who for a while believe, and in time of temptation fall away. </a:t>
            </a:r>
            <a:r>
              <a:rPr lang="en-US" b="1" dirty="0">
                <a:latin typeface="Arial" panose="020B0604020202020204" pitchFamily="34" charset="0"/>
                <a:cs typeface="Arial" panose="020B0604020202020204" pitchFamily="34" charset="0"/>
              </a:rPr>
              <a:t>14</a:t>
            </a:r>
            <a:r>
              <a:rPr lang="en-US" dirty="0">
                <a:latin typeface="Arial" panose="020B0604020202020204" pitchFamily="34" charset="0"/>
                <a:cs typeface="Arial" panose="020B0604020202020204" pitchFamily="34" charset="0"/>
              </a:rPr>
              <a:t> And that which fell among the </a:t>
            </a:r>
            <a:r>
              <a:rPr lang="en-US" b="1" dirty="0">
                <a:latin typeface="Arial" panose="020B0604020202020204" pitchFamily="34" charset="0"/>
                <a:cs typeface="Arial" panose="020B0604020202020204" pitchFamily="34" charset="0"/>
              </a:rPr>
              <a:t>thorn</a:t>
            </a:r>
            <a:r>
              <a:rPr lang="en-US" dirty="0">
                <a:latin typeface="Arial" panose="020B0604020202020204" pitchFamily="34" charset="0"/>
                <a:cs typeface="Arial" panose="020B0604020202020204" pitchFamily="34" charset="0"/>
              </a:rPr>
              <a:t>s, these are they that have heard, and as they go on their way they are choked with cares and riches and pleasures of this life, and bring no fruit to perfection. </a:t>
            </a:r>
            <a:r>
              <a:rPr lang="en-US" b="1" dirty="0">
                <a:latin typeface="Arial" panose="020B0604020202020204" pitchFamily="34" charset="0"/>
                <a:cs typeface="Arial" panose="020B0604020202020204" pitchFamily="34" charset="0"/>
              </a:rPr>
              <a:t>15 </a:t>
            </a:r>
            <a:r>
              <a:rPr lang="en-US" dirty="0">
                <a:latin typeface="Arial" panose="020B0604020202020204" pitchFamily="34" charset="0"/>
                <a:cs typeface="Arial" panose="020B0604020202020204" pitchFamily="34" charset="0"/>
              </a:rPr>
              <a:t>And that in the </a:t>
            </a:r>
            <a:r>
              <a:rPr lang="en-US" b="1" dirty="0">
                <a:latin typeface="Arial" panose="020B0604020202020204" pitchFamily="34" charset="0"/>
                <a:cs typeface="Arial" panose="020B0604020202020204" pitchFamily="34" charset="0"/>
              </a:rPr>
              <a:t>good ground</a:t>
            </a:r>
            <a:r>
              <a:rPr lang="en-US" dirty="0">
                <a:latin typeface="Arial" panose="020B0604020202020204" pitchFamily="34" charset="0"/>
                <a:cs typeface="Arial" panose="020B0604020202020204" pitchFamily="34" charset="0"/>
              </a:rPr>
              <a:t>, these are such as in an </a:t>
            </a:r>
            <a:r>
              <a:rPr lang="en-US" b="1" dirty="0">
                <a:latin typeface="Arial" panose="020B0604020202020204" pitchFamily="34" charset="0"/>
                <a:cs typeface="Arial" panose="020B0604020202020204" pitchFamily="34" charset="0"/>
              </a:rPr>
              <a:t>honest and good heart</a:t>
            </a:r>
            <a:r>
              <a:rPr lang="en-US" dirty="0">
                <a:latin typeface="Arial" panose="020B0604020202020204" pitchFamily="34" charset="0"/>
                <a:cs typeface="Arial" panose="020B0604020202020204" pitchFamily="34" charset="0"/>
              </a:rPr>
              <a:t>, having heard the word, hold it fast, and bring forth fruit with patience.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12:31-33 ASV 31</a:t>
            </a:r>
            <a:r>
              <a:rPr lang="en-US" dirty="0">
                <a:latin typeface="Arial" panose="020B0604020202020204" pitchFamily="34" charset="0"/>
                <a:cs typeface="Arial" panose="020B0604020202020204" pitchFamily="34" charset="0"/>
              </a:rPr>
              <a:t> Now is the judgment of this world: now shall the prince of this world be cast out. </a:t>
            </a:r>
            <a:r>
              <a:rPr lang="en-US" b="1" dirty="0">
                <a:latin typeface="Arial" panose="020B0604020202020204" pitchFamily="34" charset="0"/>
                <a:cs typeface="Arial" panose="020B0604020202020204" pitchFamily="34" charset="0"/>
              </a:rPr>
              <a:t>32</a:t>
            </a:r>
            <a:r>
              <a:rPr lang="en-US" dirty="0">
                <a:latin typeface="Arial" panose="020B0604020202020204" pitchFamily="34" charset="0"/>
                <a:cs typeface="Arial" panose="020B0604020202020204" pitchFamily="34" charset="0"/>
              </a:rPr>
              <a:t> And I, if I be lifted up from the earth, will draw all men unto myself. </a:t>
            </a:r>
            <a:r>
              <a:rPr lang="en-US" b="1" dirty="0">
                <a:latin typeface="Arial" panose="020B0604020202020204" pitchFamily="34" charset="0"/>
                <a:cs typeface="Arial" panose="020B0604020202020204" pitchFamily="34" charset="0"/>
              </a:rPr>
              <a:t>33</a:t>
            </a:r>
            <a:r>
              <a:rPr lang="en-US" dirty="0">
                <a:latin typeface="Arial" panose="020B0604020202020204" pitchFamily="34" charset="0"/>
                <a:cs typeface="Arial" panose="020B0604020202020204" pitchFamily="34" charset="0"/>
              </a:rPr>
              <a:t> But this he said, signifying by what manner of death he should die.</a:t>
            </a:r>
          </a:p>
          <a:p>
            <a:pPr marL="302066" indent="-302066">
              <a:buFont typeface="Wingdings" panose="05000000000000000000" pitchFamily="2" charset="2"/>
              <a:buChar char="§"/>
            </a:pPr>
            <a:r>
              <a:rPr lang="en-US" b="1" dirty="0">
                <a:latin typeface="Arial" panose="020B0604020202020204" pitchFamily="34" charset="0"/>
                <a:cs typeface="Arial" panose="020B0604020202020204" pitchFamily="34" charset="0"/>
              </a:rPr>
              <a:t>Romans 5:6-8 ASV 6 </a:t>
            </a:r>
            <a:r>
              <a:rPr lang="en-US" dirty="0">
                <a:latin typeface="Arial" panose="020B0604020202020204" pitchFamily="34" charset="0"/>
                <a:cs typeface="Arial" panose="020B0604020202020204" pitchFamily="34" charset="0"/>
              </a:rPr>
              <a:t>For while we were yet weak, in due season Christ died for the ungodly.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For scarcely for a righteous man will one die: for peradventure for the good man some one would even dare to die.</a:t>
            </a:r>
            <a:r>
              <a:rPr lang="en-US" b="1" dirty="0">
                <a:latin typeface="Arial" panose="020B0604020202020204" pitchFamily="34" charset="0"/>
                <a:cs typeface="Arial" panose="020B0604020202020204" pitchFamily="34" charset="0"/>
              </a:rPr>
              <a:t> 8 </a:t>
            </a:r>
            <a:r>
              <a:rPr lang="en-US" dirty="0">
                <a:latin typeface="Arial" panose="020B0604020202020204" pitchFamily="34" charset="0"/>
                <a:cs typeface="Arial" panose="020B0604020202020204" pitchFamily="34" charset="0"/>
              </a:rPr>
              <a:t>But </a:t>
            </a:r>
            <a:r>
              <a:rPr lang="en-US" b="1" dirty="0">
                <a:latin typeface="Arial" panose="020B0604020202020204" pitchFamily="34" charset="0"/>
                <a:cs typeface="Arial" panose="020B0604020202020204" pitchFamily="34" charset="0"/>
              </a:rPr>
              <a:t>God </a:t>
            </a:r>
            <a:r>
              <a:rPr lang="en-US" b="1" dirty="0" err="1">
                <a:latin typeface="Arial" panose="020B0604020202020204" pitchFamily="34" charset="0"/>
                <a:cs typeface="Arial" panose="020B0604020202020204" pitchFamily="34" charset="0"/>
              </a:rPr>
              <a:t>commendeth</a:t>
            </a:r>
            <a:r>
              <a:rPr lang="en-US" b="1" dirty="0">
                <a:latin typeface="Arial" panose="020B0604020202020204" pitchFamily="34" charset="0"/>
                <a:cs typeface="Arial" panose="020B0604020202020204" pitchFamily="34" charset="0"/>
              </a:rPr>
              <a:t> his own love toward us, in that, while we were yet sinners, Christ died for us.</a:t>
            </a:r>
          </a:p>
          <a:p>
            <a:pPr marL="302066" indent="-302066">
              <a:buFont typeface="Wingdings" panose="05000000000000000000" pitchFamily="2" charset="2"/>
              <a:buChar char="§"/>
            </a:pPr>
            <a:r>
              <a:rPr lang="en-US" b="1" dirty="0">
                <a:latin typeface="Arial" panose="020B0604020202020204" pitchFamily="34" charset="0"/>
                <a:cs typeface="Arial" panose="020B0604020202020204" pitchFamily="34" charset="0"/>
              </a:rPr>
              <a:t>Hebrews 2:9 ASV 9 </a:t>
            </a:r>
            <a:r>
              <a:rPr lang="en-US" dirty="0">
                <a:latin typeface="Arial" panose="020B0604020202020204" pitchFamily="34" charset="0"/>
                <a:cs typeface="Arial" panose="020B0604020202020204" pitchFamily="34" charset="0"/>
              </a:rPr>
              <a:t>But we behold him who hath been made a little lower than the angels, even Jesus, because of the suffering of death crowned with glory and honor, that by the grace of God he should taste of death for every man.</a:t>
            </a:r>
          </a:p>
          <a:p>
            <a:pPr marL="302066" indent="-302066">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10:17 ASV 17 </a:t>
            </a:r>
            <a:r>
              <a:rPr lang="en-US" dirty="0">
                <a:latin typeface="Arial" panose="020B0604020202020204" pitchFamily="34" charset="0"/>
                <a:cs typeface="Arial" panose="020B0604020202020204" pitchFamily="34" charset="0"/>
              </a:rPr>
              <a:t>So belief cometh of hearing, and hearing by the word of Christ.</a:t>
            </a:r>
          </a:p>
          <a:p>
            <a:pPr marL="302066" indent="-302066">
              <a:buFont typeface="Wingdings" panose="05000000000000000000" pitchFamily="2" charset="2"/>
              <a:buChar char="§"/>
            </a:pPr>
            <a:r>
              <a:rPr lang="en-US" b="1" dirty="0">
                <a:latin typeface="Arial" panose="020B0604020202020204" pitchFamily="34" charset="0"/>
                <a:cs typeface="Arial" panose="020B0604020202020204" pitchFamily="34" charset="0"/>
              </a:rPr>
              <a:t>Hebrews 11:1-6 ASV 1 </a:t>
            </a:r>
            <a:r>
              <a:rPr lang="en-US" dirty="0">
                <a:latin typeface="Arial" panose="020B0604020202020204" pitchFamily="34" charset="0"/>
                <a:cs typeface="Arial" panose="020B0604020202020204" pitchFamily="34" charset="0"/>
              </a:rPr>
              <a:t>Now faith is assurance of things hoped for, a conviction of things not seen</a:t>
            </a:r>
            <a:r>
              <a:rPr lang="en-US" b="1" dirty="0">
                <a:latin typeface="Arial" panose="020B0604020202020204" pitchFamily="34" charset="0"/>
                <a:cs typeface="Arial" panose="020B0604020202020204" pitchFamily="34" charset="0"/>
              </a:rPr>
              <a:t>. 2</a:t>
            </a:r>
            <a:r>
              <a:rPr lang="en-US" dirty="0">
                <a:latin typeface="Arial" panose="020B0604020202020204" pitchFamily="34" charset="0"/>
                <a:cs typeface="Arial" panose="020B0604020202020204" pitchFamily="34" charset="0"/>
              </a:rPr>
              <a:t> For therein the elders had witness borne to them.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By faith we understand that the worlds have been framed by the word of God, so that what is seen hath not been made out of things which appear.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By faith Abel offered unto God a more excellent sacrifice than Cain, through which he had witness borne to him that he was righteous, God bearing witness in respect of his gifts: and through it he being dead yet </a:t>
            </a:r>
            <a:r>
              <a:rPr lang="en-US" dirty="0" err="1">
                <a:latin typeface="Arial" panose="020B0604020202020204" pitchFamily="34" charset="0"/>
                <a:cs typeface="Arial" panose="020B0604020202020204" pitchFamily="34" charset="0"/>
              </a:rPr>
              <a:t>speaketh</a:t>
            </a:r>
            <a:r>
              <a:rPr lang="en-US" b="1" dirty="0">
                <a:latin typeface="Arial" panose="020B0604020202020204" pitchFamily="34" charset="0"/>
                <a:cs typeface="Arial" panose="020B0604020202020204" pitchFamily="34" charset="0"/>
              </a:rPr>
              <a:t>. 5</a:t>
            </a:r>
            <a:r>
              <a:rPr lang="en-US" dirty="0">
                <a:latin typeface="Arial" panose="020B0604020202020204" pitchFamily="34" charset="0"/>
                <a:cs typeface="Arial" panose="020B0604020202020204" pitchFamily="34" charset="0"/>
              </a:rPr>
              <a:t> By faith Enoch was translated that he should not see death; and he was not found, because God translated him: for he hath had witness borne to him that before his translation he had been well-pleasing unto God: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And without faith it is impossible to be well-pleasing unto him; for he that cometh to God must </a:t>
            </a:r>
            <a:r>
              <a:rPr lang="en-US" b="1" dirty="0">
                <a:latin typeface="Arial" panose="020B0604020202020204" pitchFamily="34" charset="0"/>
                <a:cs typeface="Arial" panose="020B0604020202020204" pitchFamily="34" charset="0"/>
              </a:rPr>
              <a:t>believe that he i</a:t>
            </a:r>
            <a:r>
              <a:rPr lang="en-US" dirty="0">
                <a:latin typeface="Arial" panose="020B0604020202020204" pitchFamily="34" charset="0"/>
                <a:cs typeface="Arial" panose="020B0604020202020204" pitchFamily="34" charset="0"/>
              </a:rPr>
              <a:t>s, and </a:t>
            </a:r>
            <a:r>
              <a:rPr lang="en-US" b="1" dirty="0">
                <a:latin typeface="Arial" panose="020B0604020202020204" pitchFamily="34" charset="0"/>
                <a:cs typeface="Arial" panose="020B0604020202020204" pitchFamily="34" charset="0"/>
              </a:rPr>
              <a:t>that he is a rewarder of them that seek after him.</a:t>
            </a:r>
          </a:p>
          <a:p>
            <a:pPr marL="302066" indent="-302066">
              <a:buFont typeface="Wingdings" panose="05000000000000000000" pitchFamily="2" charset="2"/>
              <a:buChar char="§"/>
            </a:pPr>
            <a:r>
              <a:rPr lang="en-US" b="1" dirty="0">
                <a:latin typeface="Arial" panose="020B0604020202020204" pitchFamily="34" charset="0"/>
                <a:cs typeface="Arial" panose="020B0604020202020204" pitchFamily="34" charset="0"/>
              </a:rPr>
              <a:t>Hebrews 11:39-40 ASV 39 </a:t>
            </a:r>
            <a:r>
              <a:rPr lang="en-US" dirty="0">
                <a:latin typeface="Arial" panose="020B0604020202020204" pitchFamily="34" charset="0"/>
                <a:cs typeface="Arial" panose="020B0604020202020204" pitchFamily="34" charset="0"/>
              </a:rPr>
              <a:t>And these all, having had witness borne to them </a:t>
            </a:r>
            <a:r>
              <a:rPr lang="en-US" i="1" u="sng" dirty="0">
                <a:latin typeface="Arial" panose="020B0604020202020204" pitchFamily="34" charset="0"/>
                <a:cs typeface="Arial" panose="020B0604020202020204" pitchFamily="34" charset="0"/>
              </a:rPr>
              <a:t>through their faith</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received not the </a:t>
            </a:r>
            <a:r>
              <a:rPr lang="en-US" b="1" u="sng" dirty="0">
                <a:latin typeface="Arial" panose="020B0604020202020204" pitchFamily="34" charset="0"/>
                <a:cs typeface="Arial" panose="020B0604020202020204" pitchFamily="34" charset="0"/>
              </a:rPr>
              <a:t>promise</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40</a:t>
            </a:r>
            <a:r>
              <a:rPr lang="en-US" dirty="0">
                <a:latin typeface="Arial" panose="020B0604020202020204" pitchFamily="34" charset="0"/>
                <a:cs typeface="Arial" panose="020B0604020202020204" pitchFamily="34" charset="0"/>
              </a:rPr>
              <a:t> God having provided some better thing concerning us, that apart from us they should not be made perfect.</a:t>
            </a:r>
          </a:p>
        </p:txBody>
      </p:sp>
      <p:sp>
        <p:nvSpPr>
          <p:cNvPr id="4" name="Slide Number Placeholder 3"/>
          <p:cNvSpPr>
            <a:spLocks noGrp="1"/>
          </p:cNvSpPr>
          <p:nvPr>
            <p:ph type="sldNum" sz="quarter" idx="5"/>
          </p:nvPr>
        </p:nvSpPr>
        <p:spPr/>
        <p:txBody>
          <a:bodyPr/>
          <a:lstStyle/>
          <a:p>
            <a:fld id="{0A3C37BE-C303-496D-B5CD-85F2937540FC}" type="slidenum">
              <a:rPr lang="en-US" smtClean="0"/>
              <a:t>6</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4/28/2024 AM</a:t>
            </a:r>
          </a:p>
        </p:txBody>
      </p:sp>
    </p:spTree>
    <p:extLst>
      <p:ext uri="{BB962C8B-B14F-4D97-AF65-F5344CB8AC3E}">
        <p14:creationId xmlns:p14="http://schemas.microsoft.com/office/powerpoint/2010/main" val="3579447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r>
              <a:rPr lang="en-US" b="1" dirty="0">
                <a:latin typeface="Arial" panose="020B0604020202020204" pitchFamily="34" charset="0"/>
                <a:cs typeface="Arial" panose="020B0604020202020204" pitchFamily="34" charset="0"/>
              </a:rPr>
              <a:t>1 Timothy 1:13-16 ASV 13 </a:t>
            </a:r>
            <a:r>
              <a:rPr lang="en-US" dirty="0">
                <a:latin typeface="Arial" panose="020B0604020202020204" pitchFamily="34" charset="0"/>
                <a:cs typeface="Arial" panose="020B0604020202020204" pitchFamily="34" charset="0"/>
              </a:rPr>
              <a:t>though I was before a blasphemer, and a persecutor, and injurious: howbeit </a:t>
            </a:r>
            <a:r>
              <a:rPr lang="en-US" b="1" dirty="0">
                <a:latin typeface="Arial" panose="020B0604020202020204" pitchFamily="34" charset="0"/>
                <a:cs typeface="Arial" panose="020B0604020202020204" pitchFamily="34" charset="0"/>
              </a:rPr>
              <a:t>I obtained mercy</a:t>
            </a:r>
            <a:r>
              <a:rPr lang="en-US" dirty="0">
                <a:latin typeface="Arial" panose="020B0604020202020204" pitchFamily="34" charset="0"/>
                <a:cs typeface="Arial" panose="020B0604020202020204" pitchFamily="34" charset="0"/>
              </a:rPr>
              <a:t>, because I did it ignorantly in unbelief; </a:t>
            </a:r>
            <a:r>
              <a:rPr lang="en-US" b="1" dirty="0">
                <a:latin typeface="Arial" panose="020B0604020202020204" pitchFamily="34" charset="0"/>
                <a:cs typeface="Arial" panose="020B0604020202020204" pitchFamily="34" charset="0"/>
              </a:rPr>
              <a:t>14</a:t>
            </a:r>
            <a:r>
              <a:rPr lang="en-US" dirty="0">
                <a:latin typeface="Arial" panose="020B0604020202020204" pitchFamily="34" charset="0"/>
                <a:cs typeface="Arial" panose="020B0604020202020204" pitchFamily="34" charset="0"/>
              </a:rPr>
              <a:t> and the grace of our Lord abounded exceedingly with faith and love which is in Christ Jesus. </a:t>
            </a:r>
            <a:r>
              <a:rPr lang="en-US" b="1" dirty="0">
                <a:latin typeface="Arial" panose="020B0604020202020204" pitchFamily="34" charset="0"/>
                <a:cs typeface="Arial" panose="020B0604020202020204" pitchFamily="34" charset="0"/>
              </a:rPr>
              <a:t>15</a:t>
            </a:r>
            <a:r>
              <a:rPr lang="en-US" dirty="0">
                <a:latin typeface="Arial" panose="020B0604020202020204" pitchFamily="34" charset="0"/>
                <a:cs typeface="Arial" panose="020B0604020202020204" pitchFamily="34" charset="0"/>
              </a:rPr>
              <a:t> Faithful is the saying, and worthy of all acceptation, that Christ Jesus came into the world to save sinners; of whom I am chief: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howbeit for this cause I obtained mercy, that in me as chief might Jesus Christ show forth all his longsuffering, for an ensample of them that should thereafter believe on him unto eternal life.</a:t>
            </a:r>
          </a:p>
          <a:p>
            <a:pPr marL="302066" indent="-302066">
              <a:buFont typeface="Wingdings" panose="05000000000000000000" pitchFamily="2" charset="2"/>
              <a:buChar char="§"/>
            </a:pPr>
            <a:r>
              <a:rPr lang="en-US" b="1" dirty="0">
                <a:latin typeface="Arial" panose="020B0604020202020204" pitchFamily="34" charset="0"/>
                <a:cs typeface="Arial" panose="020B0604020202020204" pitchFamily="34" charset="0"/>
              </a:rPr>
              <a:t>Ephesians 4:11-16 ASV 11 </a:t>
            </a:r>
            <a:r>
              <a:rPr lang="en-US" dirty="0">
                <a:latin typeface="Arial" panose="020B0604020202020204" pitchFamily="34" charset="0"/>
                <a:cs typeface="Arial" panose="020B0604020202020204" pitchFamily="34" charset="0"/>
              </a:rPr>
              <a:t>And he gave some to be apostles; and some, prophets; and some, evangelists; and some, pastors and teachers; </a:t>
            </a:r>
            <a:r>
              <a:rPr lang="en-US" b="1" dirty="0">
                <a:latin typeface="Arial" panose="020B0604020202020204" pitchFamily="34" charset="0"/>
                <a:cs typeface="Arial" panose="020B0604020202020204" pitchFamily="34" charset="0"/>
              </a:rPr>
              <a:t>12</a:t>
            </a:r>
            <a:r>
              <a:rPr lang="en-US" dirty="0">
                <a:latin typeface="Arial" panose="020B0604020202020204" pitchFamily="34" charset="0"/>
                <a:cs typeface="Arial" panose="020B0604020202020204" pitchFamily="34" charset="0"/>
              </a:rPr>
              <a:t> for the perfecting of the saints, unto the work of ministering, unto the building up of the body of Christ: </a:t>
            </a:r>
            <a:r>
              <a:rPr lang="en-US" b="1" dirty="0">
                <a:latin typeface="Arial" panose="020B0604020202020204" pitchFamily="34" charset="0"/>
                <a:cs typeface="Arial" panose="020B0604020202020204" pitchFamily="34" charset="0"/>
              </a:rPr>
              <a:t>13 </a:t>
            </a:r>
            <a:r>
              <a:rPr lang="en-US" dirty="0">
                <a:latin typeface="Arial" panose="020B0604020202020204" pitchFamily="34" charset="0"/>
                <a:cs typeface="Arial" panose="020B0604020202020204" pitchFamily="34" charset="0"/>
              </a:rPr>
              <a:t>till we all attain unto the unity of the faith, and of the knowledge of the Son of God, unto a </a:t>
            </a:r>
            <a:r>
              <a:rPr lang="en-US" dirty="0" err="1">
                <a:latin typeface="Arial" panose="020B0604020202020204" pitchFamily="34" charset="0"/>
                <a:cs typeface="Arial" panose="020B0604020202020204" pitchFamily="34" charset="0"/>
              </a:rPr>
              <a:t>fullgrown</a:t>
            </a:r>
            <a:r>
              <a:rPr lang="en-US" dirty="0">
                <a:latin typeface="Arial" panose="020B0604020202020204" pitchFamily="34" charset="0"/>
                <a:cs typeface="Arial" panose="020B0604020202020204" pitchFamily="34" charset="0"/>
              </a:rPr>
              <a:t> man, unto the measure of the stature of the fulness of Christ: 14 that we may be no longer children, tossed to and </a:t>
            </a:r>
            <a:r>
              <a:rPr lang="en-US" dirty="0" err="1">
                <a:latin typeface="Arial" panose="020B0604020202020204" pitchFamily="34" charset="0"/>
                <a:cs typeface="Arial" panose="020B0604020202020204" pitchFamily="34" charset="0"/>
              </a:rPr>
              <a:t>fro</a:t>
            </a:r>
            <a:r>
              <a:rPr lang="en-US" dirty="0">
                <a:latin typeface="Arial" panose="020B0604020202020204" pitchFamily="34" charset="0"/>
                <a:cs typeface="Arial" panose="020B0604020202020204" pitchFamily="34" charset="0"/>
              </a:rPr>
              <a:t> and carried about with every wind of doctrine, by the sleight of men, in craftiness, after the wiles of error; 15 but speaking truth in love, we may grow up in all things into him, who is the head, even Christ; 16 from whom all the body fitly framed and knit together through that which every joint </a:t>
            </a:r>
            <a:r>
              <a:rPr lang="en-US" dirty="0" err="1">
                <a:latin typeface="Arial" panose="020B0604020202020204" pitchFamily="34" charset="0"/>
                <a:cs typeface="Arial" panose="020B0604020202020204" pitchFamily="34" charset="0"/>
              </a:rPr>
              <a:t>supplieth</a:t>
            </a:r>
            <a:r>
              <a:rPr lang="en-US" dirty="0">
                <a:latin typeface="Arial" panose="020B0604020202020204" pitchFamily="34" charset="0"/>
                <a:cs typeface="Arial" panose="020B0604020202020204" pitchFamily="34" charset="0"/>
              </a:rPr>
              <a:t>, according to the working in due measure of each several part, maketh the increase of the body unto the building up of itself in love.</a:t>
            </a:r>
          </a:p>
          <a:p>
            <a:pPr marL="302066" indent="-302066">
              <a:buFont typeface="Wingdings" panose="05000000000000000000" pitchFamily="2" charset="2"/>
              <a:buChar char="§"/>
            </a:pPr>
            <a:r>
              <a:rPr lang="en-US" b="1" dirty="0">
                <a:latin typeface="Arial" panose="020B0604020202020204" pitchFamily="34" charset="0"/>
                <a:cs typeface="Arial" panose="020B0604020202020204" pitchFamily="34" charset="0"/>
              </a:rPr>
              <a:t>1 Peter 2:1-2 ASV 1 </a:t>
            </a:r>
            <a:r>
              <a:rPr lang="en-US" dirty="0">
                <a:latin typeface="Arial" panose="020B0604020202020204" pitchFamily="34" charset="0"/>
                <a:cs typeface="Arial" panose="020B0604020202020204" pitchFamily="34" charset="0"/>
              </a:rPr>
              <a:t>Putting away therefore all wickedness, and all guile, and hypocrisies, and envies, and all evil </a:t>
            </a:r>
            <a:r>
              <a:rPr lang="en-US" dirty="0" err="1">
                <a:latin typeface="Arial" panose="020B0604020202020204" pitchFamily="34" charset="0"/>
                <a:cs typeface="Arial" panose="020B0604020202020204" pitchFamily="34" charset="0"/>
              </a:rPr>
              <a:t>speakings</a:t>
            </a:r>
            <a:r>
              <a:rPr lang="en-US" dirty="0">
                <a:latin typeface="Arial" panose="020B0604020202020204" pitchFamily="34" charset="0"/>
                <a:cs typeface="Arial" panose="020B0604020202020204" pitchFamily="34" charset="0"/>
              </a:rPr>
              <a:t>, 2 as newborn babes, long for the spiritual milk which is without guile, that ye may grow thereby unto salvation;</a:t>
            </a:r>
          </a:p>
          <a:p>
            <a:pPr marL="302066" indent="-302066">
              <a:buFont typeface="Wingdings" panose="05000000000000000000" pitchFamily="2" charset="2"/>
              <a:buChar char="§"/>
            </a:pPr>
            <a:r>
              <a:rPr lang="en-US" b="1" dirty="0">
                <a:latin typeface="Arial" panose="020B0604020202020204" pitchFamily="34" charset="0"/>
                <a:cs typeface="Arial" panose="020B0604020202020204" pitchFamily="34" charset="0"/>
              </a:rPr>
              <a:t>2 Peter 3:17-18 ASV 17 </a:t>
            </a:r>
            <a:r>
              <a:rPr lang="en-US" dirty="0">
                <a:latin typeface="Arial" panose="020B0604020202020204" pitchFamily="34" charset="0"/>
                <a:cs typeface="Arial" panose="020B0604020202020204" pitchFamily="34" charset="0"/>
              </a:rPr>
              <a:t>Ye therefore, beloved, knowing these things beforehand, beware lest, being carried away with the error of the wicked, ye fall from your own </a:t>
            </a:r>
            <a:r>
              <a:rPr lang="en-US" dirty="0" err="1">
                <a:latin typeface="Arial" panose="020B0604020202020204" pitchFamily="34" charset="0"/>
                <a:cs typeface="Arial" panose="020B0604020202020204" pitchFamily="34" charset="0"/>
              </a:rPr>
              <a:t>stedfastness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18</a:t>
            </a:r>
            <a:r>
              <a:rPr lang="en-US" dirty="0">
                <a:latin typeface="Arial" panose="020B0604020202020204" pitchFamily="34" charset="0"/>
                <a:cs typeface="Arial" panose="020B0604020202020204" pitchFamily="34" charset="0"/>
              </a:rPr>
              <a:t> But grow in the grace and knowledge of our Lord and </a:t>
            </a:r>
            <a:r>
              <a:rPr lang="en-US" dirty="0" err="1">
                <a:latin typeface="Arial" panose="020B0604020202020204" pitchFamily="34" charset="0"/>
                <a:cs typeface="Arial" panose="020B0604020202020204" pitchFamily="34" charset="0"/>
              </a:rPr>
              <a:t>Saviour</a:t>
            </a:r>
            <a:r>
              <a:rPr lang="en-US" dirty="0">
                <a:latin typeface="Arial" panose="020B0604020202020204" pitchFamily="34" charset="0"/>
                <a:cs typeface="Arial" panose="020B0604020202020204" pitchFamily="34" charset="0"/>
              </a:rPr>
              <a:t> Jesus Christ. To him be the glory both now and for ever. Amen.</a:t>
            </a:r>
          </a:p>
          <a:p>
            <a:pPr marL="302066" indent="-302066">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Matthew 5:3 ASV 3</a:t>
            </a:r>
            <a:r>
              <a:rPr lang="en-US" dirty="0">
                <a:latin typeface="Arial" panose="020B0604020202020204" pitchFamily="34" charset="0"/>
                <a:cs typeface="Arial" panose="020B0604020202020204" pitchFamily="34" charset="0"/>
              </a:rPr>
              <a:t> Blessed are the poor in spirit: for theirs is the kingdom of heaven. (“Their spirit is ‘poor,’ because they feel their need of God’s help, and are aware that it can come from him alone”)</a:t>
            </a:r>
          </a:p>
          <a:p>
            <a:pPr marL="302066" indent="-302066">
              <a:buFont typeface="Arial" panose="020B0604020202020204" pitchFamily="34" charset="0"/>
              <a:buChar char="•"/>
            </a:pPr>
            <a:r>
              <a:rPr lang="en-US" b="1" dirty="0">
                <a:latin typeface="Arial" panose="020B0604020202020204" pitchFamily="34" charset="0"/>
                <a:cs typeface="Arial" panose="020B0604020202020204" pitchFamily="34" charset="0"/>
              </a:rPr>
              <a:t>James 4:7-10 ASV 7 </a:t>
            </a:r>
            <a:r>
              <a:rPr lang="en-US" dirty="0">
                <a:latin typeface="Arial" panose="020B0604020202020204" pitchFamily="34" charset="0"/>
                <a:cs typeface="Arial" panose="020B0604020202020204" pitchFamily="34" charset="0"/>
              </a:rPr>
              <a:t>Be subject therefore unto God; but resist the devil, and he will flee from you. 8 Draw nigh to God, and he will draw nigh to you. Cleanse your hands, ye sinners; and purify your hearts, ye doubleminded. 9 Be afflicted, and mourn, and weep: let your laughter be turned to mourning, and your joy to heaviness. 10 Humble yourselves in the sight of the Lord, and he shall exalt you.</a:t>
            </a:r>
          </a:p>
          <a:p>
            <a:pPr marL="302066" indent="-302066">
              <a:buFont typeface="Arial" panose="020B0604020202020204" pitchFamily="34" charset="0"/>
              <a:buChar char="•"/>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Philippians 1:3-9 ASV 3 </a:t>
            </a:r>
            <a:r>
              <a:rPr lang="en-US" dirty="0">
                <a:latin typeface="Arial" panose="020B0604020202020204" pitchFamily="34" charset="0"/>
                <a:cs typeface="Arial" panose="020B0604020202020204" pitchFamily="34" charset="0"/>
              </a:rPr>
              <a:t>I thank my God upon all my remembrance of you,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always in every supplication of mine on behalf of you all making my supplication with joy,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for your fellowship in furtherance of the gospel from the first day until now;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being confident of this very thing, that he who began a good work in you will perfect it until the day of Jesus Christ</a:t>
            </a:r>
            <a:r>
              <a:rPr lang="en-US" b="1" dirty="0">
                <a:latin typeface="Arial" panose="020B0604020202020204" pitchFamily="34" charset="0"/>
                <a:cs typeface="Arial" panose="020B0604020202020204" pitchFamily="34" charset="0"/>
              </a:rPr>
              <a:t>: 7</a:t>
            </a:r>
            <a:r>
              <a:rPr lang="en-US" dirty="0">
                <a:latin typeface="Arial" panose="020B0604020202020204" pitchFamily="34" charset="0"/>
                <a:cs typeface="Arial" panose="020B0604020202020204" pitchFamily="34" charset="0"/>
              </a:rPr>
              <a:t> even as it is right for me to be thus minded on behalf of you all, because I have you in my heart, inasmuch as, both in my bonds and in the </a:t>
            </a:r>
            <a:r>
              <a:rPr lang="en-US" dirty="0" err="1">
                <a:latin typeface="Arial" panose="020B0604020202020204" pitchFamily="34" charset="0"/>
                <a:cs typeface="Arial" panose="020B0604020202020204" pitchFamily="34" charset="0"/>
              </a:rPr>
              <a:t>defence</a:t>
            </a:r>
            <a:r>
              <a:rPr lang="en-US" dirty="0">
                <a:latin typeface="Arial" panose="020B0604020202020204" pitchFamily="34" charset="0"/>
                <a:cs typeface="Arial" panose="020B0604020202020204" pitchFamily="34" charset="0"/>
              </a:rPr>
              <a:t> and confirmation of the gospel, ye all are partakers with me of grace.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For God is my witness, how I long after you all in the tender mercies of Christ Jesus.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And this I pray, that your love may abound yet more and more in knowledge and all discernment;</a:t>
            </a:r>
          </a:p>
          <a:p>
            <a:pPr marL="302066" indent="-302066">
              <a:buFont typeface="Wingdings" panose="05000000000000000000" pitchFamily="2" charset="2"/>
              <a:buChar char="§"/>
            </a:pPr>
            <a:r>
              <a:rPr lang="en-US" b="1" dirty="0">
                <a:latin typeface="Arial" panose="020B0604020202020204" pitchFamily="34" charset="0"/>
                <a:cs typeface="Arial" panose="020B0604020202020204" pitchFamily="34" charset="0"/>
              </a:rPr>
              <a:t>1 Corinthians 15:58 ASV 58 </a:t>
            </a:r>
            <a:r>
              <a:rPr lang="en-US" dirty="0">
                <a:latin typeface="Arial" panose="020B0604020202020204" pitchFamily="34" charset="0"/>
                <a:cs typeface="Arial" panose="020B0604020202020204" pitchFamily="34" charset="0"/>
              </a:rPr>
              <a:t>Wherefore, my beloved brethren, be ye </a:t>
            </a:r>
            <a:r>
              <a:rPr lang="en-US" dirty="0" err="1">
                <a:latin typeface="Arial" panose="020B0604020202020204" pitchFamily="34" charset="0"/>
                <a:cs typeface="Arial" panose="020B0604020202020204" pitchFamily="34" charset="0"/>
              </a:rPr>
              <a:t>stedfast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unmoveable</a:t>
            </a:r>
            <a:r>
              <a:rPr lang="en-US" dirty="0">
                <a:latin typeface="Arial" panose="020B0604020202020204" pitchFamily="34" charset="0"/>
                <a:cs typeface="Arial" panose="020B0604020202020204" pitchFamily="34" charset="0"/>
              </a:rPr>
              <a:t>, always abounding in the work of the Lord, forasmuch as ye know that your labor is not vain in the Lord.</a:t>
            </a:r>
          </a:p>
        </p:txBody>
      </p:sp>
      <p:sp>
        <p:nvSpPr>
          <p:cNvPr id="4" name="Slide Number Placeholder 3"/>
          <p:cNvSpPr>
            <a:spLocks noGrp="1"/>
          </p:cNvSpPr>
          <p:nvPr>
            <p:ph type="sldNum" sz="quarter" idx="5"/>
          </p:nvPr>
        </p:nvSpPr>
        <p:spPr/>
        <p:txBody>
          <a:bodyPr/>
          <a:lstStyle/>
          <a:p>
            <a:fld id="{0A3C37BE-C303-496D-B5CD-85F2937540FC}" type="slidenum">
              <a:rPr lang="en-US" smtClean="0"/>
              <a:t>7</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4/28/2024 AM</a:t>
            </a:r>
          </a:p>
        </p:txBody>
      </p:sp>
    </p:spTree>
    <p:extLst>
      <p:ext uri="{BB962C8B-B14F-4D97-AF65-F5344CB8AC3E}">
        <p14:creationId xmlns:p14="http://schemas.microsoft.com/office/powerpoint/2010/main" val="3218159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r>
              <a:rPr lang="en-US" b="1" dirty="0">
                <a:latin typeface="Arial" panose="020B0604020202020204" pitchFamily="34" charset="0"/>
                <a:cs typeface="Arial" panose="020B0604020202020204" pitchFamily="34" charset="0"/>
              </a:rPr>
              <a:t>Ephesians 3:14-21 ASV 14 </a:t>
            </a:r>
            <a:r>
              <a:rPr lang="en-US" dirty="0">
                <a:latin typeface="Arial" panose="020B0604020202020204" pitchFamily="34" charset="0"/>
                <a:cs typeface="Arial" panose="020B0604020202020204" pitchFamily="34" charset="0"/>
              </a:rPr>
              <a:t>For this cause I bow my knees unto the Father, </a:t>
            </a:r>
            <a:r>
              <a:rPr lang="en-US" b="1" dirty="0">
                <a:latin typeface="Arial" panose="020B0604020202020204" pitchFamily="34" charset="0"/>
                <a:cs typeface="Arial" panose="020B0604020202020204" pitchFamily="34" charset="0"/>
              </a:rPr>
              <a:t>15 </a:t>
            </a:r>
            <a:r>
              <a:rPr lang="en-US" dirty="0">
                <a:latin typeface="Arial" panose="020B0604020202020204" pitchFamily="34" charset="0"/>
                <a:cs typeface="Arial" panose="020B0604020202020204" pitchFamily="34" charset="0"/>
              </a:rPr>
              <a:t>from whom every family in heaven and on earth is named, 16 that he would grant you, according to the riches of his glory, that ye may be strengthened with power through his Spirit in the inward man; </a:t>
            </a:r>
            <a:r>
              <a:rPr lang="en-US" b="1" dirty="0">
                <a:latin typeface="Arial" panose="020B0604020202020204" pitchFamily="34" charset="0"/>
                <a:cs typeface="Arial" panose="020B0604020202020204" pitchFamily="34" charset="0"/>
              </a:rPr>
              <a:t>17 </a:t>
            </a:r>
            <a:r>
              <a:rPr lang="en-US" dirty="0">
                <a:latin typeface="Arial" panose="020B0604020202020204" pitchFamily="34" charset="0"/>
                <a:cs typeface="Arial" panose="020B0604020202020204" pitchFamily="34" charset="0"/>
              </a:rPr>
              <a:t>that Christ may dwell in your hearts through faith; to the end that ye, </a:t>
            </a:r>
            <a:r>
              <a:rPr lang="en-US" b="1" dirty="0">
                <a:latin typeface="Arial" panose="020B0604020202020204" pitchFamily="34" charset="0"/>
                <a:cs typeface="Arial" panose="020B0604020202020204" pitchFamily="34" charset="0"/>
              </a:rPr>
              <a:t>being rooted and grounded in love</a:t>
            </a:r>
            <a:r>
              <a:rPr lang="en-US" dirty="0">
                <a:latin typeface="Arial" panose="020B0604020202020204" pitchFamily="34" charset="0"/>
                <a:cs typeface="Arial" panose="020B0604020202020204" pitchFamily="34" charset="0"/>
              </a:rPr>
              <a:t>, </a:t>
            </a:r>
            <a:r>
              <a:rPr lang="en-US" b="1" i="1" u="sng" dirty="0">
                <a:latin typeface="Arial" panose="020B0604020202020204" pitchFamily="34" charset="0"/>
                <a:cs typeface="Arial" panose="020B0604020202020204" pitchFamily="34" charset="0"/>
              </a:rPr>
              <a:t>18</a:t>
            </a:r>
            <a:r>
              <a:rPr lang="en-US" i="1" u="sng" dirty="0">
                <a:latin typeface="Arial" panose="020B0604020202020204" pitchFamily="34" charset="0"/>
                <a:cs typeface="Arial" panose="020B0604020202020204" pitchFamily="34" charset="0"/>
              </a:rPr>
              <a:t> may be strong to apprehend with all the saints what is the </a:t>
            </a:r>
            <a:r>
              <a:rPr lang="en-US" b="1" i="1" u="sng" dirty="0">
                <a:latin typeface="Arial" panose="020B0604020202020204" pitchFamily="34" charset="0"/>
                <a:cs typeface="Arial" panose="020B0604020202020204" pitchFamily="34" charset="0"/>
              </a:rPr>
              <a:t>breadth</a:t>
            </a:r>
            <a:r>
              <a:rPr lang="en-US" i="1" u="sng" dirty="0">
                <a:latin typeface="Arial" panose="020B0604020202020204" pitchFamily="34" charset="0"/>
                <a:cs typeface="Arial" panose="020B0604020202020204" pitchFamily="34" charset="0"/>
              </a:rPr>
              <a:t> and </a:t>
            </a:r>
            <a:r>
              <a:rPr lang="en-US" b="1" i="1" u="sng" dirty="0">
                <a:latin typeface="Arial" panose="020B0604020202020204" pitchFamily="34" charset="0"/>
                <a:cs typeface="Arial" panose="020B0604020202020204" pitchFamily="34" charset="0"/>
              </a:rPr>
              <a:t>length</a:t>
            </a:r>
            <a:r>
              <a:rPr lang="en-US" i="1" u="sng" dirty="0">
                <a:latin typeface="Arial" panose="020B0604020202020204" pitchFamily="34" charset="0"/>
                <a:cs typeface="Arial" panose="020B0604020202020204" pitchFamily="34" charset="0"/>
              </a:rPr>
              <a:t> and </a:t>
            </a:r>
            <a:r>
              <a:rPr lang="en-US" b="1" i="1" u="sng" dirty="0">
                <a:latin typeface="Arial" panose="020B0604020202020204" pitchFamily="34" charset="0"/>
                <a:cs typeface="Arial" panose="020B0604020202020204" pitchFamily="34" charset="0"/>
              </a:rPr>
              <a:t>height</a:t>
            </a:r>
            <a:r>
              <a:rPr lang="en-US" i="1" u="sng" dirty="0">
                <a:latin typeface="Arial" panose="020B0604020202020204" pitchFamily="34" charset="0"/>
                <a:cs typeface="Arial" panose="020B0604020202020204" pitchFamily="34" charset="0"/>
              </a:rPr>
              <a:t> and </a:t>
            </a:r>
            <a:r>
              <a:rPr lang="en-US" b="1" i="1" u="sng" dirty="0">
                <a:latin typeface="Arial" panose="020B0604020202020204" pitchFamily="34" charset="0"/>
                <a:cs typeface="Arial" panose="020B0604020202020204" pitchFamily="34" charset="0"/>
              </a:rPr>
              <a:t>depth</a:t>
            </a:r>
            <a:r>
              <a:rPr lang="en-US" i="1" u="sng" dirty="0">
                <a:latin typeface="Arial" panose="020B0604020202020204" pitchFamily="34" charset="0"/>
                <a:cs typeface="Arial" panose="020B0604020202020204" pitchFamily="34" charset="0"/>
              </a:rPr>
              <a:t>, </a:t>
            </a:r>
            <a:r>
              <a:rPr lang="en-US" b="1" i="1" u="sng" dirty="0">
                <a:latin typeface="Arial" panose="020B0604020202020204" pitchFamily="34" charset="0"/>
                <a:cs typeface="Arial" panose="020B0604020202020204" pitchFamily="34" charset="0"/>
              </a:rPr>
              <a:t>19</a:t>
            </a:r>
            <a:r>
              <a:rPr lang="en-US" i="1" u="sng" dirty="0">
                <a:latin typeface="Arial" panose="020B0604020202020204" pitchFamily="34" charset="0"/>
                <a:cs typeface="Arial" panose="020B0604020202020204" pitchFamily="34" charset="0"/>
              </a:rPr>
              <a:t> and </a:t>
            </a:r>
            <a:r>
              <a:rPr lang="en-US" b="1" i="1" u="sng" dirty="0">
                <a:latin typeface="Arial" panose="020B0604020202020204" pitchFamily="34" charset="0"/>
                <a:cs typeface="Arial" panose="020B0604020202020204" pitchFamily="34" charset="0"/>
              </a:rPr>
              <a:t>to know the love of Christ which </a:t>
            </a:r>
            <a:r>
              <a:rPr lang="en-US" b="1" i="1" u="sng" dirty="0" err="1">
                <a:latin typeface="Arial" panose="020B0604020202020204" pitchFamily="34" charset="0"/>
                <a:cs typeface="Arial" panose="020B0604020202020204" pitchFamily="34" charset="0"/>
              </a:rPr>
              <a:t>passeth</a:t>
            </a:r>
            <a:r>
              <a:rPr lang="en-US" b="1" i="1" u="sng" dirty="0">
                <a:latin typeface="Arial" panose="020B0604020202020204" pitchFamily="34" charset="0"/>
                <a:cs typeface="Arial" panose="020B0604020202020204" pitchFamily="34" charset="0"/>
              </a:rPr>
              <a:t> knowledge</a:t>
            </a:r>
            <a:r>
              <a:rPr lang="en-US" i="1" u="sng" dirty="0">
                <a:latin typeface="Arial" panose="020B0604020202020204" pitchFamily="34" charset="0"/>
                <a:cs typeface="Arial" panose="020B0604020202020204" pitchFamily="34" charset="0"/>
              </a:rPr>
              <a:t>, that ye may be filled unto all the fulness of God</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20 </a:t>
            </a:r>
            <a:r>
              <a:rPr lang="en-US" dirty="0">
                <a:latin typeface="Arial" panose="020B0604020202020204" pitchFamily="34" charset="0"/>
                <a:cs typeface="Arial" panose="020B0604020202020204" pitchFamily="34" charset="0"/>
              </a:rPr>
              <a:t>Now unto him that is able to do exceeding abundantly above all that we ask or think, according to the power that worketh in us, </a:t>
            </a:r>
            <a:r>
              <a:rPr lang="en-US" b="1" dirty="0">
                <a:latin typeface="Arial" panose="020B0604020202020204" pitchFamily="34" charset="0"/>
                <a:cs typeface="Arial" panose="020B0604020202020204" pitchFamily="34" charset="0"/>
              </a:rPr>
              <a:t>21 unto him be the glory in the church</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and in Christ Jesus </a:t>
            </a:r>
            <a:r>
              <a:rPr lang="en-US" dirty="0">
                <a:latin typeface="Arial" panose="020B0604020202020204" pitchFamily="34" charset="0"/>
                <a:cs typeface="Arial" panose="020B0604020202020204" pitchFamily="34" charset="0"/>
              </a:rPr>
              <a:t>unto all generations for ever and ever. Amen.</a:t>
            </a:r>
          </a:p>
          <a:p>
            <a:pPr algn="l"/>
            <a:endParaRPr lang="en-US"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2 Corinthians 5:13-15 ASV 13 </a:t>
            </a:r>
            <a:r>
              <a:rPr lang="en-US" dirty="0">
                <a:latin typeface="Arial" panose="020B0604020202020204" pitchFamily="34" charset="0"/>
                <a:cs typeface="Arial" panose="020B0604020202020204" pitchFamily="34" charset="0"/>
              </a:rPr>
              <a:t>For whether we are beside ourselves, it is unto God; or whether we are of sober mind, it is unto you. </a:t>
            </a:r>
            <a:r>
              <a:rPr lang="en-US" b="1" dirty="0">
                <a:latin typeface="Arial" panose="020B0604020202020204" pitchFamily="34" charset="0"/>
                <a:cs typeface="Arial" panose="020B0604020202020204" pitchFamily="34" charset="0"/>
              </a:rPr>
              <a:t>14</a:t>
            </a:r>
            <a:r>
              <a:rPr lang="en-US" dirty="0">
                <a:latin typeface="Arial" panose="020B0604020202020204" pitchFamily="34" charset="0"/>
                <a:cs typeface="Arial" panose="020B0604020202020204" pitchFamily="34" charset="0"/>
              </a:rPr>
              <a:t> For the love of Christ </a:t>
            </a:r>
            <a:r>
              <a:rPr lang="en-US" dirty="0" err="1">
                <a:latin typeface="Arial" panose="020B0604020202020204" pitchFamily="34" charset="0"/>
                <a:cs typeface="Arial" panose="020B0604020202020204" pitchFamily="34" charset="0"/>
              </a:rPr>
              <a:t>constraineth</a:t>
            </a:r>
            <a:r>
              <a:rPr lang="en-US" dirty="0">
                <a:latin typeface="Arial" panose="020B0604020202020204" pitchFamily="34" charset="0"/>
                <a:cs typeface="Arial" panose="020B0604020202020204" pitchFamily="34" charset="0"/>
              </a:rPr>
              <a:t> us; because we thus judge, that one died for all, therefore all died; </a:t>
            </a:r>
            <a:r>
              <a:rPr lang="en-US" b="1" dirty="0">
                <a:latin typeface="Arial" panose="020B0604020202020204" pitchFamily="34" charset="0"/>
                <a:cs typeface="Arial" panose="020B0604020202020204" pitchFamily="34" charset="0"/>
              </a:rPr>
              <a:t>15</a:t>
            </a:r>
            <a:r>
              <a:rPr lang="en-US" dirty="0">
                <a:latin typeface="Arial" panose="020B0604020202020204" pitchFamily="34" charset="0"/>
                <a:cs typeface="Arial" panose="020B0604020202020204" pitchFamily="34" charset="0"/>
              </a:rPr>
              <a:t> and he died for all, that they that live should no longer live unto themselves, but unto him who for their sakes died and rose again.</a:t>
            </a:r>
          </a:p>
          <a:p>
            <a:pPr marL="302066" indent="-302066">
              <a:buFont typeface="Wingdings" panose="05000000000000000000" pitchFamily="2" charset="2"/>
              <a:buChar char="§"/>
            </a:pPr>
            <a:r>
              <a:rPr lang="en-US" b="1" dirty="0">
                <a:latin typeface="Arial" panose="020B0604020202020204" pitchFamily="34" charset="0"/>
                <a:cs typeface="Arial" panose="020B0604020202020204" pitchFamily="34" charset="0"/>
              </a:rPr>
              <a:t>2 Corinthians 10:3-6 ASV 3 </a:t>
            </a:r>
            <a:r>
              <a:rPr lang="en-US" dirty="0">
                <a:latin typeface="Arial" panose="020B0604020202020204" pitchFamily="34" charset="0"/>
                <a:cs typeface="Arial" panose="020B0604020202020204" pitchFamily="34" charset="0"/>
              </a:rPr>
              <a:t>For though we walk in the flesh, we do not war according to the flesh </a:t>
            </a:r>
            <a:r>
              <a:rPr lang="en-US" b="1" dirty="0">
                <a:latin typeface="Arial" panose="020B0604020202020204" pitchFamily="34" charset="0"/>
                <a:cs typeface="Arial" panose="020B0604020202020204" pitchFamily="34" charset="0"/>
              </a:rPr>
              <a:t>4 </a:t>
            </a:r>
            <a:r>
              <a:rPr lang="en-US" dirty="0">
                <a:latin typeface="Arial" panose="020B0604020202020204" pitchFamily="34" charset="0"/>
                <a:cs typeface="Arial" panose="020B0604020202020204" pitchFamily="34" charset="0"/>
              </a:rPr>
              <a:t>(for the weapons of our warfare are not of the flesh, but mighty before God to the casting down of strongholds),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casting down imaginations, and every high thing that is exalted against the knowledge of God, and bringing every thought into captivity to the obedience of Christ;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and being in readiness to avenge all disobedience, when your obedience shall be made full.</a:t>
            </a:r>
          </a:p>
          <a:p>
            <a:pPr marL="302066" indent="-302066">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Galatians 2:20 ASV 20 </a:t>
            </a:r>
            <a:r>
              <a:rPr lang="en-US" dirty="0">
                <a:latin typeface="Arial" panose="020B0604020202020204" pitchFamily="34" charset="0"/>
                <a:cs typeface="Arial" panose="020B0604020202020204" pitchFamily="34" charset="0"/>
              </a:rPr>
              <a:t>I have been crucified with Christ; and it is no longer I that live, but Christ living in me: and that life which I now live in the flesh I live in faith, the faith which is in the Son of God, who loved me, and gave himself up for me.</a:t>
            </a:r>
          </a:p>
          <a:p>
            <a:endParaRPr lang="en-US" dirty="0">
              <a:latin typeface="Arial" panose="020B0604020202020204" pitchFamily="34" charset="0"/>
              <a:cs typeface="Arial" panose="020B0604020202020204" pitchFamily="34" charset="0"/>
            </a:endParaRPr>
          </a:p>
          <a:p>
            <a:endParaRPr lang="en-US" sz="15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8</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4/28/2024 AM</a:t>
            </a:r>
          </a:p>
        </p:txBody>
      </p:sp>
    </p:spTree>
    <p:extLst>
      <p:ext uri="{BB962C8B-B14F-4D97-AF65-F5344CB8AC3E}">
        <p14:creationId xmlns:p14="http://schemas.microsoft.com/office/powerpoint/2010/main" val="41783589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pPr defTabSz="966612">
              <a:defRPr/>
            </a:pPr>
            <a:r>
              <a:rPr lang="en-US" b="1" dirty="0">
                <a:latin typeface="Arial" panose="020B0604020202020204" pitchFamily="34" charset="0"/>
                <a:cs typeface="Arial" panose="020B0604020202020204" pitchFamily="34" charset="0"/>
              </a:rPr>
              <a:t>CONCL.USION</a:t>
            </a:r>
            <a:r>
              <a:rPr lang="en-US" dirty="0">
                <a:latin typeface="Arial" panose="020B0604020202020204" pitchFamily="34" charset="0"/>
                <a:cs typeface="Arial" panose="020B0604020202020204" pitchFamily="34" charset="0"/>
              </a:rPr>
              <a:t>: The chorus repeats the last two lines of each stanza to emphasize the progression that one makes from living totally for self to committing self completely to Christ. </a:t>
            </a: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9</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4/28/2024 AM</a:t>
            </a:r>
          </a:p>
        </p:txBody>
      </p:sp>
    </p:spTree>
    <p:extLst>
      <p:ext uri="{BB962C8B-B14F-4D97-AF65-F5344CB8AC3E}">
        <p14:creationId xmlns:p14="http://schemas.microsoft.com/office/powerpoint/2010/main" val="211880904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993334" y="0"/>
            <a:ext cx="1310643" cy="2292094"/>
          </a:xfrm>
          <a:prstGeom prst="rect">
            <a:avLst/>
          </a:prstGeom>
        </p:spPr>
      </p:pic>
      <p:sp>
        <p:nvSpPr>
          <p:cNvPr id="2" name="Title 1"/>
          <p:cNvSpPr>
            <a:spLocks noGrp="1"/>
          </p:cNvSpPr>
          <p:nvPr>
            <p:ph type="ctrTitle"/>
          </p:nvPr>
        </p:nvSpPr>
        <p:spPr>
          <a:xfrm>
            <a:off x="828675" y="2292095"/>
            <a:ext cx="7572375" cy="2219691"/>
          </a:xfrm>
        </p:spPr>
        <p:txBody>
          <a:bodyPr anchor="ctr">
            <a:normAutofit/>
          </a:bodyPr>
          <a:lstStyle>
            <a:lvl1pPr algn="l">
              <a:defRPr sz="3300" cap="all" baseline="0"/>
            </a:lvl1pPr>
          </a:lstStyle>
          <a:p>
            <a:r>
              <a:rPr lang="en-US"/>
              <a:t>Click to edit Master title style</a:t>
            </a:r>
            <a:endParaRPr/>
          </a:p>
        </p:txBody>
      </p:sp>
      <p:sp>
        <p:nvSpPr>
          <p:cNvPr id="3" name="Subtitle 2"/>
          <p:cNvSpPr>
            <a:spLocks noGrp="1"/>
          </p:cNvSpPr>
          <p:nvPr>
            <p:ph type="subTitle" idx="1"/>
          </p:nvPr>
        </p:nvSpPr>
        <p:spPr>
          <a:xfrm>
            <a:off x="828674" y="4511785"/>
            <a:ext cx="7572376" cy="955565"/>
          </a:xfrm>
        </p:spPr>
        <p:txBody>
          <a:bodyPr>
            <a:normAutofit/>
          </a:bodyPr>
          <a:lstStyle>
            <a:lvl1pPr marL="0" indent="0" algn="l">
              <a:spcBef>
                <a:spcPts val="0"/>
              </a:spcBef>
              <a:buNone/>
              <a:defRPr sz="135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a:p>
        </p:txBody>
      </p:sp>
      <p:sp>
        <p:nvSpPr>
          <p:cNvPr id="7" name="Rectangle 6"/>
          <p:cNvSpPr/>
          <p:nvPr/>
        </p:nvSpPr>
        <p:spPr>
          <a:xfrm>
            <a:off x="0" y="5778124"/>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4" name="Date Placeholder 3"/>
          <p:cNvSpPr>
            <a:spLocks noGrp="1"/>
          </p:cNvSpPr>
          <p:nvPr>
            <p:ph type="dt" sz="half" idx="10"/>
          </p:nvPr>
        </p:nvSpPr>
        <p:spPr/>
        <p:txBody>
          <a:bodyPr/>
          <a:lstStyle>
            <a:lvl1pPr>
              <a:defRPr baseline="0">
                <a:solidFill>
                  <a:schemeClr val="tx1">
                    <a:lumMod val="20000"/>
                    <a:lumOff val="80000"/>
                  </a:schemeClr>
                </a:solidFill>
              </a:defRPr>
            </a:lvl1pPr>
          </a:lstStyle>
          <a:p>
            <a:fld id="{2FF1C1CC-210D-4520-B911-59FF05970D34}" type="datetime1">
              <a:rPr lang="en-US" smtClean="0"/>
              <a:t>4/29/2024</a:t>
            </a:fld>
            <a:endParaRPr lang="en-US" dirty="0"/>
          </a:p>
        </p:txBody>
      </p:sp>
      <p:sp>
        <p:nvSpPr>
          <p:cNvPr id="5" name="Footer Placeholder 4"/>
          <p:cNvSpPr>
            <a:spLocks noGrp="1"/>
          </p:cNvSpPr>
          <p:nvPr>
            <p:ph type="ftr" sz="quarter" idx="11"/>
          </p:nvPr>
        </p:nvSpPr>
        <p:spPr/>
        <p:txBody>
          <a:bodyPr/>
          <a:lstStyle>
            <a:lvl1pPr>
              <a:defRPr baseline="0">
                <a:solidFill>
                  <a:schemeClr val="tx1">
                    <a:lumMod val="20000"/>
                    <a:lumOff val="80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baseline="0">
                <a:solidFill>
                  <a:schemeClr val="tx1">
                    <a:lumMod val="20000"/>
                    <a:lumOff val="80000"/>
                  </a:schemeClr>
                </a:solidFill>
              </a:defRPr>
            </a:lvl1pPr>
          </a:lstStyle>
          <a:p>
            <a:fld id="{0FF54DE5-C571-48E8-A5BC-B369434E2F44}" type="slidenum">
              <a:rPr lang="en-US" smtClean="0"/>
              <a:pPr/>
              <a:t>‹#›</a:t>
            </a:fld>
            <a:endParaRPr lang="en-US"/>
          </a:p>
        </p:txBody>
      </p:sp>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vl1pPr>
          </a:lstStyle>
          <a:p>
            <a:r>
              <a:rPr lang="en-US"/>
              <a:t>Click to edit Master title style</a:t>
            </a:r>
            <a:endParaRPr/>
          </a:p>
        </p:txBody>
      </p:sp>
      <p:sp>
        <p:nvSpPr>
          <p:cNvPr id="4" name="Text Placeholder 3"/>
          <p:cNvSpPr>
            <a:spLocks noGrp="1"/>
          </p:cNvSpPr>
          <p:nvPr>
            <p:ph type="body" sz="half" idx="2"/>
          </p:nvPr>
        </p:nvSpPr>
        <p:spPr>
          <a:xfrm>
            <a:off x="828675" y="1600200"/>
            <a:ext cx="2547747" cy="4572000"/>
          </a:xfrm>
        </p:spPr>
        <p:txBody>
          <a:bodyPr>
            <a:normAutofit/>
          </a:bodyPr>
          <a:lstStyle>
            <a:lvl1pPr marL="0" indent="0">
              <a:spcBef>
                <a:spcPts val="900"/>
              </a:spcBef>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3491003" y="1600200"/>
            <a:ext cx="4823184" cy="4572001"/>
          </a:xfrm>
        </p:spPr>
        <p:txBody>
          <a:bodyPr tIns="1188720">
            <a:normAutofit/>
          </a:bodyPr>
          <a:lstStyle>
            <a:lvl1pPr marL="0" indent="0" algn="ctr">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a:p>
        </p:txBody>
      </p:sp>
      <p:sp>
        <p:nvSpPr>
          <p:cNvPr id="5" name="Date Placeholder 4"/>
          <p:cNvSpPr>
            <a:spLocks noGrp="1"/>
          </p:cNvSpPr>
          <p:nvPr>
            <p:ph type="dt" sz="half" idx="10"/>
          </p:nvPr>
        </p:nvSpPr>
        <p:spPr/>
        <p:txBody>
          <a:bodyPr/>
          <a:lstStyle/>
          <a:p>
            <a:fld id="{34561DFF-34DE-4F77-9F72-F902115C9EA4}" type="datetime1">
              <a:rPr lang="en-US" smtClean="0"/>
              <a:t>4/29/2024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DC00C5D6-2FAB-49BC-B2FA-306C6A9046A9}" type="datetime1">
              <a:rPr lang="en-US" smtClean="0"/>
              <a:t>4/29/2024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29450" y="365125"/>
            <a:ext cx="1285875" cy="5811838"/>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28675" y="365125"/>
            <a:ext cx="6074172"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B1975D43-6195-4A3F-821D-346DCB52FCEF}" type="datetime1">
              <a:rPr lang="en-US" smtClean="0"/>
              <a:t>4/29/2024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grpSp>
        <p:nvGrpSpPr>
          <p:cNvPr id="7" name="Group 6"/>
          <p:cNvGrpSpPr/>
          <p:nvPr/>
        </p:nvGrpSpPr>
        <p:grpSpPr>
          <a:xfrm rot="5400000">
            <a:off x="4181447" y="3239394"/>
            <a:ext cx="5632704" cy="63302"/>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8060D37C-E341-4D6B-8D55-3E0E04E5EBAF}" type="datetime1">
              <a:rPr lang="en-US" smtClean="0"/>
              <a:t>4/29/2024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828675" y="2292095"/>
            <a:ext cx="4300538" cy="2219691"/>
          </a:xfrm>
        </p:spPr>
        <p:txBody>
          <a:bodyPr anchor="ctr">
            <a:normAutofit/>
          </a:bodyPr>
          <a:lstStyle>
            <a:lvl1pPr algn="l">
              <a:defRPr sz="3300" cap="all" baseline="0"/>
            </a:lvl1pPr>
          </a:lstStyle>
          <a:p>
            <a:r>
              <a:rPr lang="en-US"/>
              <a:t>Click to edit Master title style</a:t>
            </a:r>
            <a:endParaRPr/>
          </a:p>
        </p:txBody>
      </p:sp>
      <p:sp>
        <p:nvSpPr>
          <p:cNvPr id="3" name="Subtitle 2"/>
          <p:cNvSpPr>
            <a:spLocks noGrp="1"/>
          </p:cNvSpPr>
          <p:nvPr>
            <p:ph type="subTitle" idx="1"/>
          </p:nvPr>
        </p:nvSpPr>
        <p:spPr>
          <a:xfrm>
            <a:off x="828675" y="4511785"/>
            <a:ext cx="4300538" cy="955565"/>
          </a:xfrm>
        </p:spPr>
        <p:txBody>
          <a:bodyPr>
            <a:normAutofit/>
          </a:bodyPr>
          <a:lstStyle>
            <a:lvl1pPr marL="0" indent="0" algn="l">
              <a:spcBef>
                <a:spcPts val="0"/>
              </a:spcBef>
              <a:buNone/>
              <a:defRPr sz="135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5235798" y="1310656"/>
            <a:ext cx="3908203" cy="4208604"/>
          </a:xfrm>
          <a:solidFill>
            <a:schemeClr val="tx1">
              <a:lumMod val="20000"/>
              <a:lumOff val="80000"/>
            </a:schemeClr>
          </a:solidFill>
        </p:spPr>
        <p:txBody>
          <a:bodyPr tIns="1005840"/>
          <a:lstStyle>
            <a:lvl1pPr marL="0" indent="0" algn="ctr">
              <a:buNone/>
              <a:defRPr/>
            </a:lvl1pPr>
          </a:lstStyle>
          <a:p>
            <a:r>
              <a:rPr lang="en-US"/>
              <a:t>Click icon to add picture</a:t>
            </a:r>
            <a:endParaRPr/>
          </a:p>
        </p:txBody>
      </p:sp>
      <p:sp>
        <p:nvSpPr>
          <p:cNvPr id="8" name="Rectangle 7"/>
          <p:cNvSpPr/>
          <p:nvPr/>
        </p:nvSpPr>
        <p:spPr>
          <a:xfrm>
            <a:off x="0" y="0"/>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nvGrpSpPr>
          <p:cNvPr id="14" name="Group 13"/>
          <p:cNvGrpSpPr/>
          <p:nvPr/>
        </p:nvGrpSpPr>
        <p:grpSpPr>
          <a:xfrm>
            <a:off x="0" y="1143001"/>
            <a:ext cx="9144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994410" y="0"/>
            <a:ext cx="1310643" cy="2292094"/>
          </a:xfrm>
          <a:prstGeom prst="rect">
            <a:avLst/>
          </a:prstGeom>
        </p:spPr>
      </p:pic>
      <p:grpSp>
        <p:nvGrpSpPr>
          <p:cNvPr id="13" name="Group 12"/>
          <p:cNvGrpSpPr/>
          <p:nvPr/>
        </p:nvGrpSpPr>
        <p:grpSpPr>
          <a:xfrm rot="10800000">
            <a:off x="0" y="5645511"/>
            <a:ext cx="9144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1"/>
            <a:ext cx="9144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94410" y="0"/>
            <a:ext cx="1337391" cy="2971806"/>
          </a:xfrm>
          <a:prstGeom prst="rect">
            <a:avLst/>
          </a:prstGeom>
        </p:spPr>
      </p:pic>
      <p:sp>
        <p:nvSpPr>
          <p:cNvPr id="2" name="Title 1"/>
          <p:cNvSpPr>
            <a:spLocks noGrp="1"/>
          </p:cNvSpPr>
          <p:nvPr>
            <p:ph type="title"/>
          </p:nvPr>
        </p:nvSpPr>
        <p:spPr>
          <a:xfrm>
            <a:off x="828675" y="2971806"/>
            <a:ext cx="7553324" cy="1684150"/>
          </a:xfrm>
        </p:spPr>
        <p:txBody>
          <a:bodyPr anchor="ctr">
            <a:normAutofit/>
          </a:bodyPr>
          <a:lstStyle>
            <a:lvl1pPr>
              <a:defRPr sz="3300" cap="all"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828675" y="4655956"/>
            <a:ext cx="7553324" cy="509750"/>
          </a:xfrm>
        </p:spPr>
        <p:txBody>
          <a:bodyPr>
            <a:normAutofit/>
          </a:bodyPr>
          <a:lstStyle>
            <a:lvl1pPr marL="0" indent="0">
              <a:spcBef>
                <a:spcPts val="0"/>
              </a:spcBef>
              <a:buNone/>
              <a:defRPr sz="12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3F94E2-DBAC-4AC8-BCDD-D1B17FF10215}" type="datetime1">
              <a:rPr lang="en-US" smtClean="0"/>
              <a:t>4/29/2024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828675" y="1600201"/>
            <a:ext cx="3686175" cy="4571999"/>
          </a:xfrm>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629150" y="1600201"/>
            <a:ext cx="3686175" cy="4571999"/>
          </a:xfrm>
        </p:spPr>
        <p:txBody>
          <a:bodyPr/>
          <a:lstStyle>
            <a:lvl5pPr>
              <a:defRPr/>
            </a:lvl5pPr>
            <a:lvl6pPr>
              <a:defRPr/>
            </a:lvl6pPr>
            <a:lvl7pPr>
              <a:defRPr/>
            </a:lvl7pPr>
            <a:lvl8pPr>
              <a:defRPr/>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36722212-3528-462F-849F-778C17F0E9ED}" type="datetime1">
              <a:rPr lang="en-US" smtClean="0"/>
              <a:t>4/29/2024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828675" y="1600200"/>
            <a:ext cx="3689604" cy="823912"/>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8675" y="2424112"/>
            <a:ext cx="3689604"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624583" y="1600200"/>
            <a:ext cx="3689604" cy="823912"/>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4583" y="2424112"/>
            <a:ext cx="3689604"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51ECE7F0-2B17-45E0-B38F-8ED87ECE0B20}" type="datetime1">
              <a:rPr lang="en-US" smtClean="0"/>
              <a:t>4/29/2024</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E16910DD-C024-4D28-B360-BF32F0B340D5}" type="datetime1">
              <a:rPr lang="en-US" smtClean="0"/>
              <a:t>4/29/2024</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B399FB-1D83-4E8D-AB54-F5E323312CB9}" type="datetime1">
              <a:rPr lang="en-US" smtClean="0"/>
              <a:t>4/29/2024</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vl1pPr>
          </a:lstStyle>
          <a:p>
            <a:r>
              <a:rPr lang="en-US"/>
              <a:t>Click to edit Master title style</a:t>
            </a:r>
            <a:endParaRPr/>
          </a:p>
        </p:txBody>
      </p:sp>
      <p:sp>
        <p:nvSpPr>
          <p:cNvPr id="4" name="Text Placeholder 3"/>
          <p:cNvSpPr>
            <a:spLocks noGrp="1"/>
          </p:cNvSpPr>
          <p:nvPr>
            <p:ph type="body" sz="half" idx="2"/>
          </p:nvPr>
        </p:nvSpPr>
        <p:spPr>
          <a:xfrm>
            <a:off x="828675" y="1600200"/>
            <a:ext cx="3288411" cy="4572000"/>
          </a:xfrm>
        </p:spPr>
        <p:txBody>
          <a:bodyPr>
            <a:normAutofit/>
          </a:bodyPr>
          <a:lstStyle>
            <a:lvl1pPr marL="0" indent="0">
              <a:spcBef>
                <a:spcPts val="900"/>
              </a:spcBef>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3" name="Content Placeholder 2"/>
          <p:cNvSpPr>
            <a:spLocks noGrp="1"/>
          </p:cNvSpPr>
          <p:nvPr>
            <p:ph idx="1"/>
          </p:nvPr>
        </p:nvSpPr>
        <p:spPr>
          <a:xfrm>
            <a:off x="4231386" y="1600200"/>
            <a:ext cx="4083939" cy="4572001"/>
          </a:xfrm>
        </p:spPr>
        <p:txBody>
          <a:bodyPr>
            <a:normAutofit/>
          </a:bodyPr>
          <a:lstStyle>
            <a:lvl1pPr>
              <a:defRPr sz="1500"/>
            </a:lvl1pPr>
            <a:lvl2pPr>
              <a:defRPr sz="120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D9E58B5C-4C97-44C9-ABDB-C04488A031E7}" type="datetime1">
              <a:rPr lang="en-US" smtClean="0"/>
              <a:t>4/29/2024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8675" y="76200"/>
            <a:ext cx="7485512" cy="1096962"/>
          </a:xfrm>
          <a:prstGeom prst="rect">
            <a:avLst/>
          </a:prstGeom>
        </p:spPr>
        <p:txBody>
          <a:bodyPr vert="horz" lIns="0" tIns="45720" rIns="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828675" y="1600200"/>
            <a:ext cx="7486650" cy="457200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828675" y="6356352"/>
            <a:ext cx="1372169" cy="365125"/>
          </a:xfrm>
          <a:prstGeom prst="rect">
            <a:avLst/>
          </a:prstGeom>
        </p:spPr>
        <p:txBody>
          <a:bodyPr vert="horz" lIns="0" tIns="45720" rIns="0" bIns="45720" rtlCol="0" anchor="ctr"/>
          <a:lstStyle>
            <a:lvl1pPr algn="l">
              <a:defRPr sz="900" baseline="0">
                <a:solidFill>
                  <a:schemeClr val="tx1">
                    <a:lumMod val="75000"/>
                  </a:schemeClr>
                </a:solidFill>
              </a:defRPr>
            </a:lvl1pPr>
          </a:lstStyle>
          <a:p>
            <a:fld id="{0E060B84-76AD-4E7E-8E48-B87BB1588E43}" type="datetime1">
              <a:rPr lang="en-US" smtClean="0"/>
              <a:t>4/29/2024</a:t>
            </a:fld>
            <a:endParaRPr lang="en-US"/>
          </a:p>
        </p:txBody>
      </p:sp>
      <p:sp>
        <p:nvSpPr>
          <p:cNvPr id="5" name="Footer Placeholder 4"/>
          <p:cNvSpPr>
            <a:spLocks noGrp="1"/>
          </p:cNvSpPr>
          <p:nvPr>
            <p:ph type="ftr" sz="quarter" idx="3"/>
          </p:nvPr>
        </p:nvSpPr>
        <p:spPr>
          <a:xfrm>
            <a:off x="2200844" y="6356350"/>
            <a:ext cx="4742312" cy="365126"/>
          </a:xfrm>
          <a:prstGeom prst="rect">
            <a:avLst/>
          </a:prstGeom>
        </p:spPr>
        <p:txBody>
          <a:bodyPr vert="horz" lIns="0" tIns="45720" rIns="0" bIns="45720" rtlCol="0" anchor="ctr"/>
          <a:lstStyle>
            <a:lvl1pPr algn="ctr">
              <a:defRPr sz="900" baseline="0">
                <a:solidFill>
                  <a:schemeClr val="tx1">
                    <a:lumMod val="75000"/>
                  </a:schemeClr>
                </a:solidFill>
              </a:defRPr>
            </a:lvl1pPr>
          </a:lstStyle>
          <a:p>
            <a:endParaRPr lang="en-US"/>
          </a:p>
        </p:txBody>
      </p:sp>
      <p:sp>
        <p:nvSpPr>
          <p:cNvPr id="6" name="Slide Number Placeholder 5"/>
          <p:cNvSpPr>
            <a:spLocks noGrp="1"/>
          </p:cNvSpPr>
          <p:nvPr>
            <p:ph type="sldNum" sz="quarter" idx="4"/>
          </p:nvPr>
        </p:nvSpPr>
        <p:spPr>
          <a:xfrm>
            <a:off x="6942587" y="6356352"/>
            <a:ext cx="1371600" cy="365125"/>
          </a:xfrm>
          <a:prstGeom prst="rect">
            <a:avLst/>
          </a:prstGeom>
        </p:spPr>
        <p:txBody>
          <a:bodyPr vert="horz" lIns="0" tIns="45720" rIns="0" bIns="45720" rtlCol="0" anchor="ctr"/>
          <a:lstStyle>
            <a:lvl1pPr algn="r">
              <a:defRPr sz="900" baseline="0">
                <a:solidFill>
                  <a:schemeClr val="tx1">
                    <a:lumMod val="75000"/>
                  </a:schemeClr>
                </a:solidFill>
              </a:defRPr>
            </a:lvl1pPr>
          </a:lstStyle>
          <a:p>
            <a:fld id="{0FF54DE5-C571-48E8-A5BC-B369434E2F44}" type="slidenum">
              <a:rPr lang="en-US" smtClean="0"/>
              <a:pPr/>
              <a:t>‹#›</a:t>
            </a:fld>
            <a:endParaRPr lang="en-US"/>
          </a:p>
        </p:txBody>
      </p:sp>
      <p:grpSp>
        <p:nvGrpSpPr>
          <p:cNvPr id="15" name="Group 14"/>
          <p:cNvGrpSpPr/>
          <p:nvPr/>
        </p:nvGrpSpPr>
        <p:grpSpPr>
          <a:xfrm>
            <a:off x="827532" y="1219202"/>
            <a:ext cx="7488936"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685800" rtl="0" eaLnBrk="1" latinLnBrk="0" hangingPunct="1">
        <a:lnSpc>
          <a:spcPct val="90000"/>
        </a:lnSpc>
        <a:spcBef>
          <a:spcPct val="0"/>
        </a:spcBef>
        <a:buNone/>
        <a:defRPr sz="21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1350"/>
        </a:spcBef>
        <a:buFont typeface="Wingdings" panose="05000000000000000000" pitchFamily="2" charset="2"/>
        <a:buChar char="§"/>
        <a:defRPr sz="1500" kern="1200">
          <a:solidFill>
            <a:schemeClr val="tx1"/>
          </a:solidFill>
          <a:latin typeface="+mn-lt"/>
          <a:ea typeface="+mn-ea"/>
          <a:cs typeface="+mn-cs"/>
        </a:defRPr>
      </a:lvl1pPr>
      <a:lvl2pPr marL="514350" indent="-171450" algn="l" defTabSz="685800" rtl="0" eaLnBrk="1" latinLnBrk="0" hangingPunct="1">
        <a:lnSpc>
          <a:spcPct val="90000"/>
        </a:lnSpc>
        <a:spcBef>
          <a:spcPts val="450"/>
        </a:spcBef>
        <a:buFont typeface="Wingdings" panose="05000000000000000000" pitchFamily="2" charset="2"/>
        <a:buChar char="§"/>
        <a:defRPr sz="1200" kern="1200">
          <a:solidFill>
            <a:schemeClr val="tx1"/>
          </a:solidFill>
          <a:latin typeface="+mn-lt"/>
          <a:ea typeface="+mn-ea"/>
          <a:cs typeface="+mn-cs"/>
        </a:defRPr>
      </a:lvl2pPr>
      <a:lvl3pPr marL="8572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3pPr>
      <a:lvl4pPr marL="12001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4pPr>
      <a:lvl5pPr marL="15430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9pPr>
    </p:bodyStyle>
    <p:otherStyle>
      <a:defPPr>
        <a:defRP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2" userDrawn="1">
          <p15:clr>
            <a:srgbClr val="F26B43"/>
          </p15:clr>
        </p15:guide>
        <p15:guide id="2" pos="5238" userDrawn="1">
          <p15:clr>
            <a:srgbClr val="F26B43"/>
          </p15:clr>
        </p15:guide>
        <p15:guide id="3" orient="horz" pos="1008" userDrawn="1">
          <p15:clr>
            <a:srgbClr val="F26B43"/>
          </p15:clr>
        </p15:guide>
        <p15:guide id="4"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svgsilh.com/image/305020.html" TargetMode="External"/><Relationship Id="rId3" Type="http://schemas.openxmlformats.org/officeDocument/2006/relationships/image" Target="../media/image2.png"/><Relationship Id="rId7" Type="http://schemas.openxmlformats.org/officeDocument/2006/relationships/image" Target="../media/image5.sv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svgsilh.com/image/158356.html" TargetMode="External"/><Relationship Id="rId4" Type="http://schemas.openxmlformats.org/officeDocument/2006/relationships/image" Target="../media/image3.sv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402739" y="2535461"/>
            <a:ext cx="6338522" cy="1664768"/>
          </a:xfrm>
        </p:spPr>
        <p:txBody>
          <a:bodyPr anchor="ctr">
            <a:noAutofit/>
          </a:bodyPr>
          <a:lstStyle/>
          <a:p>
            <a:pPr algn="ctr">
              <a:lnSpc>
                <a:spcPts val="6000"/>
              </a:lnSpc>
            </a:pPr>
            <a:r>
              <a:rPr lang="en-US" sz="6000" b="1" i="1" dirty="0">
                <a:latin typeface="Candara" panose="020E0502030303020204" pitchFamily="34" charset="0"/>
              </a:rPr>
              <a:t>None of self and all of thee </a:t>
            </a:r>
          </a:p>
        </p:txBody>
      </p:sp>
      <p:sp>
        <p:nvSpPr>
          <p:cNvPr id="7" name="Subtitle 6"/>
          <p:cNvSpPr>
            <a:spLocks noGrp="1"/>
          </p:cNvSpPr>
          <p:nvPr>
            <p:ph type="subTitle" idx="1"/>
          </p:nvPr>
        </p:nvSpPr>
        <p:spPr>
          <a:xfrm>
            <a:off x="3273998" y="4171306"/>
            <a:ext cx="2596004" cy="517415"/>
          </a:xfrm>
        </p:spPr>
        <p:txBody>
          <a:bodyPr>
            <a:noAutofit/>
          </a:bodyPr>
          <a:lstStyle/>
          <a:p>
            <a:pPr algn="ctr"/>
            <a:r>
              <a:rPr lang="en-US" sz="2400" dirty="0">
                <a:latin typeface="Candara" panose="020E0502030303020204" pitchFamily="34" charset="0"/>
              </a:rPr>
              <a:t>Matthew 19:20-22</a:t>
            </a:r>
          </a:p>
        </p:txBody>
      </p:sp>
      <p:sp>
        <p:nvSpPr>
          <p:cNvPr id="2" name="Rectangle 1">
            <a:extLst>
              <a:ext uri="{FF2B5EF4-FFF2-40B4-BE49-F238E27FC236}">
                <a16:creationId xmlns:a16="http://schemas.microsoft.com/office/drawing/2014/main" id="{ED4F3A08-8C70-87F4-EDD8-2E039CA59633}"/>
              </a:ext>
            </a:extLst>
          </p:cNvPr>
          <p:cNvSpPr/>
          <p:nvPr/>
        </p:nvSpPr>
        <p:spPr>
          <a:xfrm rot="16200000">
            <a:off x="539483" y="757354"/>
            <a:ext cx="2246128" cy="584775"/>
          </a:xfrm>
          <a:prstGeom prst="rect">
            <a:avLst/>
          </a:prstGeom>
          <a:noFill/>
        </p:spPr>
        <p:txBody>
          <a:bodyPr wrap="none" lIns="91440" tIns="45720" rIns="91440" bIns="45720">
            <a:spAutoFit/>
          </a:bodyPr>
          <a:lstStyle/>
          <a:p>
            <a:pPr algn="ctr"/>
            <a:r>
              <a:rPr lang="en-US" sz="3100" b="1" cap="none" spc="50" dirty="0">
                <a:ln w="9525" cmpd="sng">
                  <a:solidFill>
                    <a:schemeClr val="accent1"/>
                  </a:solidFill>
                  <a:prstDash val="solid"/>
                </a:ln>
                <a:solidFill>
                  <a:srgbClr val="70AD47">
                    <a:tint val="1000"/>
                  </a:srgbClr>
                </a:solidFill>
                <a:effectLst>
                  <a:glow rad="38100">
                    <a:schemeClr val="accent1">
                      <a:alpha val="40000"/>
                    </a:schemeClr>
                  </a:glow>
                  <a:outerShdw blurRad="38100" dist="38100" dir="2700000" algn="tl">
                    <a:srgbClr val="000000">
                      <a:alpha val="43137"/>
                    </a:srgbClr>
                  </a:outerShdw>
                </a:effectLst>
                <a:latin typeface="Candara" panose="020E0502030303020204" pitchFamily="34" charset="0"/>
              </a:rPr>
              <a:t>Song Study</a:t>
            </a:r>
          </a:p>
        </p:txBody>
      </p:sp>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1500"/>
                                        <p:tgtEl>
                                          <p:spTgt spid="6"/>
                                        </p:tgtEl>
                                      </p:cBhvr>
                                    </p:animEffect>
                                  </p:childTnLst>
                                </p:cTn>
                              </p:par>
                              <p:par>
                                <p:cTn id="8" presetID="21" presetClass="entr" presetSubtype="8"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wheel(8)">
                                      <p:cBhvr>
                                        <p:cTn id="10"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635001" y="1460501"/>
            <a:ext cx="7962900" cy="3175000"/>
          </a:xfrm>
        </p:spPr>
        <p:txBody>
          <a:bodyPr>
            <a:noAutofit/>
          </a:bodyPr>
          <a:lstStyle/>
          <a:p>
            <a:pPr marL="0" indent="0">
              <a:lnSpc>
                <a:spcPts val="3200"/>
              </a:lnSpc>
              <a:spcBef>
                <a:spcPts val="600"/>
              </a:spcBef>
              <a:buNone/>
            </a:pPr>
            <a:r>
              <a:rPr lang="en-US" sz="3200" dirty="0">
                <a:latin typeface="Candara" panose="020E0502030303020204" pitchFamily="34" charset="0"/>
              </a:rPr>
              <a:t>What stanza of this song pictures you or me? </a:t>
            </a:r>
            <a:r>
              <a:rPr lang="en-US" sz="3200" b="1" dirty="0">
                <a:latin typeface="Candara" panose="020E0502030303020204" pitchFamily="34" charset="0"/>
              </a:rPr>
              <a:t>This is a personal question…</a:t>
            </a:r>
          </a:p>
          <a:p>
            <a:pPr marL="365760" indent="-274320">
              <a:lnSpc>
                <a:spcPts val="2800"/>
              </a:lnSpc>
              <a:spcBef>
                <a:spcPts val="600"/>
              </a:spcBef>
            </a:pPr>
            <a:r>
              <a:rPr lang="en-US" sz="2800" dirty="0">
                <a:latin typeface="Candara" panose="020E0502030303020204" pitchFamily="34" charset="0"/>
              </a:rPr>
              <a:t>To get to the highest goal requires us to be </a:t>
            </a:r>
            <a:r>
              <a:rPr lang="en-US" sz="2800" i="1" dirty="0">
                <a:latin typeface="Candara" panose="020E0502030303020204" pitchFamily="34" charset="0"/>
              </a:rPr>
              <a:t>committed</a:t>
            </a:r>
            <a:r>
              <a:rPr lang="en-US" sz="2800" dirty="0">
                <a:latin typeface="Candara" panose="020E0502030303020204" pitchFamily="34" charset="0"/>
              </a:rPr>
              <a:t> to Christ, </a:t>
            </a:r>
            <a:r>
              <a:rPr lang="en-US" sz="2800" u="sng" dirty="0">
                <a:latin typeface="Candara" panose="020E0502030303020204" pitchFamily="34" charset="0"/>
              </a:rPr>
              <a:t>not just being involved</a:t>
            </a:r>
            <a:r>
              <a:rPr lang="en-US" sz="2800" dirty="0">
                <a:latin typeface="Candara" panose="020E0502030303020204" pitchFamily="34" charset="0"/>
              </a:rPr>
              <a:t>!</a:t>
            </a:r>
          </a:p>
          <a:p>
            <a:pPr marL="365760" indent="-274320">
              <a:lnSpc>
                <a:spcPts val="3200"/>
              </a:lnSpc>
              <a:spcBef>
                <a:spcPts val="600"/>
              </a:spcBef>
            </a:pPr>
            <a:r>
              <a:rPr lang="en-US" sz="2800" dirty="0">
                <a:latin typeface="Candara" panose="020E0502030303020204" pitchFamily="34" charset="0"/>
              </a:rPr>
              <a:t>We must develop a greater </a:t>
            </a:r>
            <a:r>
              <a:rPr lang="en-US" sz="2800" b="1" dirty="0">
                <a:latin typeface="Candara" panose="020E0502030303020204" pitchFamily="34" charset="0"/>
              </a:rPr>
              <a:t>faith</a:t>
            </a:r>
            <a:r>
              <a:rPr lang="en-US" sz="2800" dirty="0">
                <a:latin typeface="Candara" panose="020E0502030303020204" pitchFamily="34" charset="0"/>
              </a:rPr>
              <a:t>!</a:t>
            </a:r>
          </a:p>
          <a:p>
            <a:pPr marL="365760" indent="-274320">
              <a:lnSpc>
                <a:spcPts val="3200"/>
              </a:lnSpc>
              <a:spcBef>
                <a:spcPts val="600"/>
              </a:spcBef>
            </a:pPr>
            <a:r>
              <a:rPr lang="en-US" sz="2800" dirty="0">
                <a:latin typeface="Candara" panose="020E0502030303020204" pitchFamily="34" charset="0"/>
              </a:rPr>
              <a:t>We must develop a greater </a:t>
            </a:r>
            <a:r>
              <a:rPr lang="en-US" sz="2800" b="1" dirty="0">
                <a:latin typeface="Candara" panose="020E0502030303020204" pitchFamily="34" charset="0"/>
              </a:rPr>
              <a:t>love</a:t>
            </a:r>
            <a:r>
              <a:rPr lang="en-US" sz="2800" dirty="0">
                <a:latin typeface="Candara" panose="020E0502030303020204" pitchFamily="34" charset="0"/>
              </a:rPr>
              <a:t>!</a:t>
            </a:r>
          </a:p>
          <a:p>
            <a:pPr marL="365760" indent="-274320">
              <a:lnSpc>
                <a:spcPts val="3200"/>
              </a:lnSpc>
              <a:spcBef>
                <a:spcPts val="600"/>
              </a:spcBef>
            </a:pPr>
            <a:r>
              <a:rPr lang="en-US" sz="2800" dirty="0">
                <a:latin typeface="Candara" panose="020E0502030303020204" pitchFamily="34" charset="0"/>
              </a:rPr>
              <a:t>We must develop a greater </a:t>
            </a:r>
            <a:r>
              <a:rPr lang="en-US" sz="2800" b="1" dirty="0">
                <a:latin typeface="Candara" panose="020E0502030303020204" pitchFamily="34" charset="0"/>
              </a:rPr>
              <a:t>commitment</a:t>
            </a:r>
            <a:r>
              <a:rPr lang="en-US" sz="2800" dirty="0">
                <a:latin typeface="Candara" panose="020E0502030303020204" pitchFamily="34" charset="0"/>
              </a:rPr>
              <a:t>!</a:t>
            </a:r>
          </a:p>
          <a:p>
            <a:pPr marL="0" indent="0">
              <a:lnSpc>
                <a:spcPts val="2800"/>
              </a:lnSpc>
              <a:spcBef>
                <a:spcPts val="600"/>
              </a:spcBef>
              <a:buNone/>
            </a:pPr>
            <a:endParaRPr lang="en-US" sz="3600" dirty="0">
              <a:latin typeface="Candara" panose="020E0502030303020204" pitchFamily="34" charset="0"/>
            </a:endParaRPr>
          </a:p>
          <a:p>
            <a:pPr marL="0" indent="0">
              <a:lnSpc>
                <a:spcPts val="3200"/>
              </a:lnSpc>
              <a:spcBef>
                <a:spcPts val="600"/>
              </a:spcBef>
              <a:buNone/>
            </a:pPr>
            <a:endParaRPr lang="en-US" sz="3600" b="1" i="1" dirty="0">
              <a:latin typeface="Candara" panose="020E0502030303020204" pitchFamily="34" charset="0"/>
            </a:endParaRPr>
          </a:p>
          <a:p>
            <a:pPr marL="0" indent="0">
              <a:lnSpc>
                <a:spcPts val="3200"/>
              </a:lnSpc>
              <a:spcBef>
                <a:spcPts val="600"/>
              </a:spcBef>
              <a:buNone/>
            </a:pPr>
            <a:endParaRPr lang="en-US" sz="2800" b="1" i="1" dirty="0">
              <a:latin typeface="Candara" panose="020E0502030303020204" pitchFamily="34" charset="0"/>
            </a:endParaRPr>
          </a:p>
        </p:txBody>
      </p:sp>
      <p:sp>
        <p:nvSpPr>
          <p:cNvPr id="6" name="Title 1">
            <a:extLst>
              <a:ext uri="{FF2B5EF4-FFF2-40B4-BE49-F238E27FC236}">
                <a16:creationId xmlns:a16="http://schemas.microsoft.com/office/drawing/2014/main" id="{5E930FE2-48B2-7AA0-B637-2A382177D24B}"/>
              </a:ext>
            </a:extLst>
          </p:cNvPr>
          <p:cNvSpPr txBox="1">
            <a:spLocks/>
          </p:cNvSpPr>
          <p:nvPr/>
        </p:nvSpPr>
        <p:spPr>
          <a:xfrm>
            <a:off x="435430" y="334536"/>
            <a:ext cx="6908800" cy="715962"/>
          </a:xfrm>
          <a:prstGeom prst="rect">
            <a:avLst/>
          </a:prstGeom>
        </p:spPr>
        <p:txBody>
          <a:bodyPr vert="horz" lIns="0" tIns="45720" rIns="0" bIns="45720" rtlCol="0" anchor="t">
            <a:noAutofit/>
          </a:bodyPr>
          <a:lstStyle>
            <a:lvl1pPr algn="l" defTabSz="685800" rtl="0" eaLnBrk="1" latinLnBrk="0" hangingPunct="1">
              <a:lnSpc>
                <a:spcPct val="90000"/>
              </a:lnSpc>
              <a:spcBef>
                <a:spcPct val="0"/>
              </a:spcBef>
              <a:buNone/>
              <a:defRPr sz="2100" kern="1200">
                <a:solidFill>
                  <a:schemeClr val="tx1"/>
                </a:solidFill>
                <a:latin typeface="+mj-lt"/>
                <a:ea typeface="+mj-ea"/>
                <a:cs typeface="+mj-cs"/>
              </a:defRPr>
            </a:lvl1pPr>
          </a:lstStyle>
          <a:p>
            <a:pPr>
              <a:tabLst>
                <a:tab pos="8118475" algn="l"/>
              </a:tabLst>
            </a:pPr>
            <a:r>
              <a:rPr lang="en-US" sz="4200" b="1" i="1" dirty="0">
                <a:latin typeface="Candara" panose="020E0502030303020204" pitchFamily="34" charset="0"/>
              </a:rPr>
              <a:t>“None of Self and All of Thee”</a:t>
            </a:r>
            <a:r>
              <a:rPr lang="en-US" sz="2800" b="1" i="1" dirty="0">
                <a:latin typeface="Candara" panose="020E0502030303020204" pitchFamily="34" charset="0"/>
              </a:rPr>
              <a:t> </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7" name="TextBox 6">
            <a:extLst>
              <a:ext uri="{FF2B5EF4-FFF2-40B4-BE49-F238E27FC236}">
                <a16:creationId xmlns:a16="http://schemas.microsoft.com/office/drawing/2014/main" id="{4B625771-6898-F175-06D4-DDC34D836A50}"/>
              </a:ext>
            </a:extLst>
          </p:cNvPr>
          <p:cNvSpPr txBox="1"/>
          <p:nvPr/>
        </p:nvSpPr>
        <p:spPr>
          <a:xfrm>
            <a:off x="7344230" y="176183"/>
            <a:ext cx="1451427" cy="923330"/>
          </a:xfrm>
          <a:prstGeom prst="rect">
            <a:avLst/>
          </a:prstGeom>
          <a:noFill/>
        </p:spPr>
        <p:txBody>
          <a:bodyPr wrap="square" rtlCol="0">
            <a:spAutoFit/>
          </a:bodyPr>
          <a:lstStyle/>
          <a:p>
            <a:pPr algn="ctr"/>
            <a:r>
              <a:rPr lang="en-US" dirty="0">
                <a:latin typeface="Candara" panose="020E0502030303020204" pitchFamily="34" charset="0"/>
              </a:rPr>
              <a:t>#695 - </a:t>
            </a:r>
            <a:r>
              <a:rPr lang="en-US" b="1" i="1" dirty="0">
                <a:latin typeface="Candara" panose="020E0502030303020204" pitchFamily="34" charset="0"/>
              </a:rPr>
              <a:t>Songs of Faith and Praise</a:t>
            </a:r>
          </a:p>
        </p:txBody>
      </p:sp>
      <p:cxnSp>
        <p:nvCxnSpPr>
          <p:cNvPr id="9" name="Straight Connector 8">
            <a:extLst>
              <a:ext uri="{FF2B5EF4-FFF2-40B4-BE49-F238E27FC236}">
                <a16:creationId xmlns:a16="http://schemas.microsoft.com/office/drawing/2014/main" id="{A584DF63-4CBB-20F3-8046-3EDCCC499AFE}"/>
              </a:ext>
            </a:extLst>
          </p:cNvPr>
          <p:cNvCxnSpPr>
            <a:cxnSpLocks/>
          </p:cNvCxnSpPr>
          <p:nvPr/>
        </p:nvCxnSpPr>
        <p:spPr>
          <a:xfrm>
            <a:off x="635000" y="1244600"/>
            <a:ext cx="7962900" cy="0"/>
          </a:xfrm>
          <a:prstGeom prst="line">
            <a:avLst/>
          </a:prstGeom>
          <a:ln w="57150" cmpd="thickThi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2424F4BB-9707-99E7-8994-92899EFA8659}"/>
              </a:ext>
            </a:extLst>
          </p:cNvPr>
          <p:cNvSpPr txBox="1"/>
          <p:nvPr/>
        </p:nvSpPr>
        <p:spPr>
          <a:xfrm>
            <a:off x="635001" y="4683327"/>
            <a:ext cx="7962900" cy="1764073"/>
          </a:xfrm>
          <a:prstGeom prst="rect">
            <a:avLst/>
          </a:prstGeom>
          <a:solidFill>
            <a:schemeClr val="accent1">
              <a:lumMod val="20000"/>
              <a:lumOff val="80000"/>
            </a:schemeClr>
          </a:solidFill>
        </p:spPr>
        <p:txBody>
          <a:bodyPr wrap="square" rtlCol="0">
            <a:spAutoFit/>
          </a:bodyPr>
          <a:lstStyle/>
          <a:p>
            <a:pPr>
              <a:lnSpc>
                <a:spcPts val="2600"/>
              </a:lnSpc>
            </a:pPr>
            <a:r>
              <a:rPr lang="en-US" sz="2600" b="1" i="1" dirty="0">
                <a:latin typeface="Candara" panose="020E0502030303020204" pitchFamily="34" charset="0"/>
              </a:rPr>
              <a:t>“Jesus said unto him, </a:t>
            </a:r>
            <a:r>
              <a:rPr lang="en-US" sz="2600" b="1" i="1" dirty="0">
                <a:solidFill>
                  <a:srgbClr val="FF0000"/>
                </a:solidFill>
                <a:latin typeface="Candara" panose="020E0502030303020204" pitchFamily="34" charset="0"/>
              </a:rPr>
              <a:t>Thou shalt love the Lord thy God with all thy heart, and with all thy soul, and with all thy mind</a:t>
            </a:r>
            <a:r>
              <a:rPr lang="en-US" sz="2600" b="1" i="1" dirty="0">
                <a:latin typeface="Candara" panose="020E0502030303020204" pitchFamily="34" charset="0"/>
              </a:rPr>
              <a:t>. This is the first and great commandment. And the second is like unto it, </a:t>
            </a:r>
            <a:r>
              <a:rPr lang="en-US" sz="2600" b="1" i="1" dirty="0">
                <a:solidFill>
                  <a:srgbClr val="FF0000"/>
                </a:solidFill>
                <a:latin typeface="Candara" panose="020E0502030303020204" pitchFamily="34" charset="0"/>
              </a:rPr>
              <a:t>Thou shalt love thy </a:t>
            </a:r>
            <a:r>
              <a:rPr lang="en-US" sz="2600" b="1" i="1" dirty="0" err="1">
                <a:solidFill>
                  <a:srgbClr val="FF0000"/>
                </a:solidFill>
                <a:latin typeface="Candara" panose="020E0502030303020204" pitchFamily="34" charset="0"/>
              </a:rPr>
              <a:t>neighbour</a:t>
            </a:r>
            <a:r>
              <a:rPr lang="en-US" sz="2600" b="1" i="1" dirty="0">
                <a:solidFill>
                  <a:srgbClr val="FF0000"/>
                </a:solidFill>
                <a:latin typeface="Candara" panose="020E0502030303020204" pitchFamily="34" charset="0"/>
              </a:rPr>
              <a:t> as thyself</a:t>
            </a:r>
            <a:r>
              <a:rPr lang="en-US" sz="2600" b="1" i="1" dirty="0">
                <a:latin typeface="Candara" panose="020E0502030303020204" pitchFamily="34" charset="0"/>
              </a:rPr>
              <a:t>” – </a:t>
            </a:r>
            <a:r>
              <a:rPr lang="en-US" sz="2600" i="1" dirty="0">
                <a:latin typeface="Candara" panose="020E0502030303020204" pitchFamily="34" charset="0"/>
              </a:rPr>
              <a:t>Matt. 22:37-39, KJV</a:t>
            </a:r>
          </a:p>
        </p:txBody>
      </p:sp>
      <p:sp>
        <p:nvSpPr>
          <p:cNvPr id="4" name="Slide Number Placeholder 3">
            <a:extLst>
              <a:ext uri="{FF2B5EF4-FFF2-40B4-BE49-F238E27FC236}">
                <a16:creationId xmlns:a16="http://schemas.microsoft.com/office/drawing/2014/main" id="{72FB05D6-68A9-44D5-ADDD-ABFE18CE157A}"/>
              </a:ext>
            </a:extLst>
          </p:cNvPr>
          <p:cNvSpPr>
            <a:spLocks noGrp="1"/>
          </p:cNvSpPr>
          <p:nvPr>
            <p:ph type="sldNum" sz="quarter" idx="12"/>
          </p:nvPr>
        </p:nvSpPr>
        <p:spPr/>
        <p:txBody>
          <a:bodyPr/>
          <a:lstStyle/>
          <a:p>
            <a:fld id="{0FF54DE5-C571-48E8-A5BC-B369434E2F44}" type="slidenum">
              <a:rPr lang="en-US" smtClean="0"/>
              <a:t>10</a:t>
            </a:fld>
            <a:endParaRPr lang="en-US"/>
          </a:p>
        </p:txBody>
      </p:sp>
    </p:spTree>
    <p:extLst>
      <p:ext uri="{BB962C8B-B14F-4D97-AF65-F5344CB8AC3E}">
        <p14:creationId xmlns:p14="http://schemas.microsoft.com/office/powerpoint/2010/main" val="3240911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ntr" presetSubtype="37" fill="hold" grpId="0"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barn(outVertical)">
                                      <p:cBhvr>
                                        <p:cTn id="42"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635001" y="1460500"/>
            <a:ext cx="7962900" cy="5062964"/>
          </a:xfrm>
        </p:spPr>
        <p:txBody>
          <a:bodyPr>
            <a:noAutofit/>
          </a:bodyPr>
          <a:lstStyle/>
          <a:p>
            <a:pPr marL="0" indent="0">
              <a:lnSpc>
                <a:spcPts val="3200"/>
              </a:lnSpc>
              <a:spcBef>
                <a:spcPts val="600"/>
              </a:spcBef>
              <a:buNone/>
            </a:pPr>
            <a:r>
              <a:rPr lang="en-US" sz="3600" b="1" dirty="0">
                <a:latin typeface="Candara" panose="020E0502030303020204" pitchFamily="34" charset="0"/>
              </a:rPr>
              <a:t>Develop a greater FAITH…</a:t>
            </a:r>
          </a:p>
          <a:p>
            <a:pPr marL="365760" indent="-274320">
              <a:lnSpc>
                <a:spcPts val="2800"/>
              </a:lnSpc>
              <a:spcBef>
                <a:spcPts val="600"/>
              </a:spcBef>
            </a:pPr>
            <a:r>
              <a:rPr lang="en-US" sz="2800" dirty="0">
                <a:latin typeface="Candara" panose="020E0502030303020204" pitchFamily="34" charset="0"/>
              </a:rPr>
              <a:t>Greater </a:t>
            </a:r>
            <a:r>
              <a:rPr lang="en-US" sz="2800" b="1" dirty="0">
                <a:latin typeface="Candara" panose="020E0502030303020204" pitchFamily="34" charset="0"/>
              </a:rPr>
              <a:t>concern</a:t>
            </a:r>
            <a:r>
              <a:rPr lang="en-US" sz="2800" dirty="0">
                <a:latin typeface="Candara" panose="020E0502030303020204" pitchFamily="34" charset="0"/>
              </a:rPr>
              <a:t> </a:t>
            </a:r>
            <a:r>
              <a:rPr lang="en-US" sz="2800" i="1" dirty="0">
                <a:latin typeface="Candara" panose="020E0502030303020204" pitchFamily="34" charset="0"/>
              </a:rPr>
              <a:t>– Luke 17:5; 2 Cor. 13:5</a:t>
            </a:r>
            <a:endParaRPr lang="en-US" sz="2800" dirty="0">
              <a:latin typeface="Candara" panose="020E0502030303020204" pitchFamily="34" charset="0"/>
            </a:endParaRPr>
          </a:p>
          <a:p>
            <a:pPr marL="365760" indent="-274320">
              <a:lnSpc>
                <a:spcPts val="2800"/>
              </a:lnSpc>
              <a:spcBef>
                <a:spcPts val="1200"/>
              </a:spcBef>
            </a:pPr>
            <a:r>
              <a:rPr lang="en-US" sz="2800" dirty="0">
                <a:latin typeface="Candara" panose="020E0502030303020204" pitchFamily="34" charset="0"/>
              </a:rPr>
              <a:t>Greater </a:t>
            </a:r>
            <a:r>
              <a:rPr lang="en-US" sz="2800" b="1" dirty="0">
                <a:latin typeface="Candara" panose="020E0502030303020204" pitchFamily="34" charset="0"/>
              </a:rPr>
              <a:t>knowledge</a:t>
            </a:r>
            <a:r>
              <a:rPr lang="en-US" sz="2800" dirty="0">
                <a:latin typeface="Candara" panose="020E0502030303020204" pitchFamily="34" charset="0"/>
              </a:rPr>
              <a:t> and </a:t>
            </a:r>
            <a:r>
              <a:rPr lang="en-US" sz="2800" b="1" dirty="0">
                <a:latin typeface="Candara" panose="020E0502030303020204" pitchFamily="34" charset="0"/>
              </a:rPr>
              <a:t>faith</a:t>
            </a:r>
            <a:r>
              <a:rPr lang="en-US" sz="2800" dirty="0">
                <a:latin typeface="Candara" panose="020E0502030303020204" pitchFamily="34" charset="0"/>
              </a:rPr>
              <a:t> in </a:t>
            </a:r>
            <a:r>
              <a:rPr lang="en-US" sz="2800" b="1" i="1" dirty="0">
                <a:latin typeface="Candara" panose="020E0502030303020204" pitchFamily="34" charset="0"/>
              </a:rPr>
              <a:t>“the faith”</a:t>
            </a:r>
          </a:p>
          <a:p>
            <a:pPr marL="548640" lvl="1" indent="-274320">
              <a:lnSpc>
                <a:spcPts val="2600"/>
              </a:lnSpc>
              <a:spcBef>
                <a:spcPts val="0"/>
              </a:spcBef>
            </a:pPr>
            <a:r>
              <a:rPr lang="en-US" sz="2600" i="1" dirty="0">
                <a:latin typeface="Candara" panose="020E0502030303020204" pitchFamily="34" charset="0"/>
              </a:rPr>
              <a:t>Rom. 10:17; Eph. 3:3-5; 1 Cor. 16:13; Jude 3</a:t>
            </a:r>
          </a:p>
          <a:p>
            <a:pPr marL="365760" indent="-274320">
              <a:lnSpc>
                <a:spcPts val="2800"/>
              </a:lnSpc>
              <a:spcBef>
                <a:spcPts val="1200"/>
              </a:spcBef>
            </a:pPr>
            <a:r>
              <a:rPr lang="en-US" sz="2800" dirty="0">
                <a:latin typeface="Candara" panose="020E0502030303020204" pitchFamily="34" charset="0"/>
              </a:rPr>
              <a:t>Greater </a:t>
            </a:r>
            <a:r>
              <a:rPr lang="en-US" sz="2800" b="1" dirty="0">
                <a:latin typeface="Candara" panose="020E0502030303020204" pitchFamily="34" charset="0"/>
              </a:rPr>
              <a:t>urgency </a:t>
            </a:r>
            <a:r>
              <a:rPr lang="en-US" sz="2800" i="1" dirty="0">
                <a:latin typeface="Candara" panose="020E0502030303020204" pitchFamily="34" charset="0"/>
              </a:rPr>
              <a:t>– 2 Cor. 6:2; Psa. 119:60</a:t>
            </a:r>
          </a:p>
          <a:p>
            <a:pPr marL="365760" indent="-274320">
              <a:lnSpc>
                <a:spcPts val="3200"/>
              </a:lnSpc>
              <a:spcBef>
                <a:spcPts val="1200"/>
              </a:spcBef>
            </a:pPr>
            <a:r>
              <a:rPr lang="en-US" sz="2800" dirty="0">
                <a:latin typeface="Candara" panose="020E0502030303020204" pitchFamily="34" charset="0"/>
              </a:rPr>
              <a:t>Greater </a:t>
            </a:r>
            <a:r>
              <a:rPr lang="en-US" sz="2800" b="1" dirty="0">
                <a:latin typeface="Candara" panose="020E0502030303020204" pitchFamily="34" charset="0"/>
              </a:rPr>
              <a:t>focus</a:t>
            </a:r>
            <a:r>
              <a:rPr lang="en-US" sz="2800" dirty="0">
                <a:latin typeface="Candara" panose="020E0502030303020204" pitchFamily="34" charset="0"/>
              </a:rPr>
              <a:t> and </a:t>
            </a:r>
            <a:r>
              <a:rPr lang="en-US" sz="2800" b="1" dirty="0">
                <a:latin typeface="Candara" panose="020E0502030303020204" pitchFamily="34" charset="0"/>
              </a:rPr>
              <a:t>attention</a:t>
            </a:r>
            <a:r>
              <a:rPr lang="en-US" sz="2800" dirty="0">
                <a:latin typeface="Candara" panose="020E0502030303020204" pitchFamily="34" charset="0"/>
              </a:rPr>
              <a:t> </a:t>
            </a:r>
            <a:r>
              <a:rPr lang="en-US" sz="2800" i="1" dirty="0">
                <a:latin typeface="Candara" panose="020E0502030303020204" pitchFamily="34" charset="0"/>
              </a:rPr>
              <a:t>– Heb. 2:1</a:t>
            </a:r>
          </a:p>
          <a:p>
            <a:pPr marL="365760" indent="-274320">
              <a:lnSpc>
                <a:spcPts val="3200"/>
              </a:lnSpc>
              <a:spcBef>
                <a:spcPts val="1200"/>
              </a:spcBef>
            </a:pPr>
            <a:r>
              <a:rPr lang="en-US" sz="2800" dirty="0">
                <a:latin typeface="Candara" panose="020E0502030303020204" pitchFamily="34" charset="0"/>
              </a:rPr>
              <a:t>Greater </a:t>
            </a:r>
            <a:r>
              <a:rPr lang="en-US" sz="2800" b="1" dirty="0">
                <a:latin typeface="Candara" panose="020E0502030303020204" pitchFamily="34" charset="0"/>
              </a:rPr>
              <a:t>consistency</a:t>
            </a:r>
            <a:r>
              <a:rPr lang="en-US" sz="2800" dirty="0">
                <a:latin typeface="Candara" panose="020E0502030303020204" pitchFamily="34" charset="0"/>
              </a:rPr>
              <a:t> </a:t>
            </a:r>
            <a:r>
              <a:rPr lang="en-US" sz="2800" i="1" dirty="0">
                <a:latin typeface="Candara" panose="020E0502030303020204" pitchFamily="34" charset="0"/>
              </a:rPr>
              <a:t>– James 1:22</a:t>
            </a:r>
          </a:p>
          <a:p>
            <a:pPr marL="365760" indent="-274320">
              <a:lnSpc>
                <a:spcPts val="2800"/>
              </a:lnSpc>
              <a:spcBef>
                <a:spcPts val="1200"/>
              </a:spcBef>
            </a:pPr>
            <a:r>
              <a:rPr lang="en-US" sz="2800" dirty="0">
                <a:latin typeface="Candara" panose="020E0502030303020204" pitchFamily="34" charset="0"/>
              </a:rPr>
              <a:t>Greater </a:t>
            </a:r>
            <a:r>
              <a:rPr lang="en-US" sz="2800" b="1" dirty="0">
                <a:latin typeface="Candara" panose="020E0502030303020204" pitchFamily="34" charset="0"/>
              </a:rPr>
              <a:t>trust</a:t>
            </a:r>
            <a:r>
              <a:rPr lang="en-US" sz="2800" dirty="0">
                <a:latin typeface="Candara" panose="020E0502030303020204" pitchFamily="34" charset="0"/>
              </a:rPr>
              <a:t>, </a:t>
            </a:r>
            <a:r>
              <a:rPr lang="en-US" sz="2800" b="1" dirty="0">
                <a:latin typeface="Candara" panose="020E0502030303020204" pitchFamily="34" charset="0"/>
              </a:rPr>
              <a:t>dependency</a:t>
            </a:r>
            <a:r>
              <a:rPr lang="en-US" sz="2800" dirty="0">
                <a:latin typeface="Candara" panose="020E0502030303020204" pitchFamily="34" charset="0"/>
              </a:rPr>
              <a:t> which leads to greater </a:t>
            </a:r>
            <a:r>
              <a:rPr lang="en-US" sz="2800" b="1" dirty="0">
                <a:latin typeface="Candara" panose="020E0502030303020204" pitchFamily="34" charset="0"/>
              </a:rPr>
              <a:t>confidence</a:t>
            </a:r>
            <a:r>
              <a:rPr lang="en-US" sz="2800" dirty="0">
                <a:latin typeface="Candara" panose="020E0502030303020204" pitchFamily="34" charset="0"/>
              </a:rPr>
              <a:t> </a:t>
            </a:r>
            <a:r>
              <a:rPr lang="en-US" sz="2800" i="1" dirty="0">
                <a:latin typeface="Candara" panose="020E0502030303020204" pitchFamily="34" charset="0"/>
              </a:rPr>
              <a:t>– 2 Tim. 1:12; Phil. 4:13</a:t>
            </a:r>
          </a:p>
          <a:p>
            <a:pPr marL="0" indent="0">
              <a:lnSpc>
                <a:spcPts val="2800"/>
              </a:lnSpc>
              <a:spcBef>
                <a:spcPts val="600"/>
              </a:spcBef>
              <a:buNone/>
            </a:pPr>
            <a:endParaRPr lang="en-US" sz="3600" dirty="0">
              <a:latin typeface="Candara" panose="020E0502030303020204" pitchFamily="34" charset="0"/>
            </a:endParaRPr>
          </a:p>
          <a:p>
            <a:pPr marL="0" indent="0">
              <a:lnSpc>
                <a:spcPts val="3200"/>
              </a:lnSpc>
              <a:spcBef>
                <a:spcPts val="600"/>
              </a:spcBef>
              <a:buNone/>
            </a:pPr>
            <a:endParaRPr lang="en-US" sz="3600" b="1" i="1" dirty="0">
              <a:latin typeface="Candara" panose="020E0502030303020204" pitchFamily="34" charset="0"/>
            </a:endParaRPr>
          </a:p>
          <a:p>
            <a:pPr marL="0" indent="0">
              <a:lnSpc>
                <a:spcPts val="3200"/>
              </a:lnSpc>
              <a:spcBef>
                <a:spcPts val="600"/>
              </a:spcBef>
              <a:buNone/>
            </a:pPr>
            <a:endParaRPr lang="en-US" sz="2800" b="1" i="1" dirty="0">
              <a:latin typeface="Candara" panose="020E0502030303020204" pitchFamily="34" charset="0"/>
            </a:endParaRPr>
          </a:p>
        </p:txBody>
      </p:sp>
      <p:sp>
        <p:nvSpPr>
          <p:cNvPr id="6" name="Title 1">
            <a:extLst>
              <a:ext uri="{FF2B5EF4-FFF2-40B4-BE49-F238E27FC236}">
                <a16:creationId xmlns:a16="http://schemas.microsoft.com/office/drawing/2014/main" id="{5E930FE2-48B2-7AA0-B637-2A382177D24B}"/>
              </a:ext>
            </a:extLst>
          </p:cNvPr>
          <p:cNvSpPr txBox="1">
            <a:spLocks/>
          </p:cNvSpPr>
          <p:nvPr/>
        </p:nvSpPr>
        <p:spPr>
          <a:xfrm>
            <a:off x="435430" y="334536"/>
            <a:ext cx="6908800" cy="715962"/>
          </a:xfrm>
          <a:prstGeom prst="rect">
            <a:avLst/>
          </a:prstGeom>
        </p:spPr>
        <p:txBody>
          <a:bodyPr vert="horz" lIns="0" tIns="45720" rIns="0" bIns="45720" rtlCol="0" anchor="t">
            <a:noAutofit/>
          </a:bodyPr>
          <a:lstStyle>
            <a:lvl1pPr algn="l" defTabSz="685800" rtl="0" eaLnBrk="1" latinLnBrk="0" hangingPunct="1">
              <a:lnSpc>
                <a:spcPct val="90000"/>
              </a:lnSpc>
              <a:spcBef>
                <a:spcPct val="0"/>
              </a:spcBef>
              <a:buNone/>
              <a:defRPr sz="2100" kern="1200">
                <a:solidFill>
                  <a:schemeClr val="tx1"/>
                </a:solidFill>
                <a:latin typeface="+mj-lt"/>
                <a:ea typeface="+mj-ea"/>
                <a:cs typeface="+mj-cs"/>
              </a:defRPr>
            </a:lvl1pPr>
          </a:lstStyle>
          <a:p>
            <a:pPr>
              <a:tabLst>
                <a:tab pos="8118475" algn="l"/>
              </a:tabLst>
            </a:pPr>
            <a:r>
              <a:rPr lang="en-US" sz="4200" b="1" i="1" dirty="0">
                <a:latin typeface="Candara" panose="020E0502030303020204" pitchFamily="34" charset="0"/>
              </a:rPr>
              <a:t>“None of Self and All of Thee”</a:t>
            </a:r>
            <a:r>
              <a:rPr lang="en-US" sz="2800" b="1" i="1" dirty="0">
                <a:latin typeface="Candara" panose="020E0502030303020204" pitchFamily="34" charset="0"/>
              </a:rPr>
              <a:t> </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7" name="TextBox 6">
            <a:extLst>
              <a:ext uri="{FF2B5EF4-FFF2-40B4-BE49-F238E27FC236}">
                <a16:creationId xmlns:a16="http://schemas.microsoft.com/office/drawing/2014/main" id="{4B625771-6898-F175-06D4-DDC34D836A50}"/>
              </a:ext>
            </a:extLst>
          </p:cNvPr>
          <p:cNvSpPr txBox="1"/>
          <p:nvPr/>
        </p:nvSpPr>
        <p:spPr>
          <a:xfrm>
            <a:off x="7344230" y="176183"/>
            <a:ext cx="1451427" cy="923330"/>
          </a:xfrm>
          <a:prstGeom prst="rect">
            <a:avLst/>
          </a:prstGeom>
          <a:noFill/>
        </p:spPr>
        <p:txBody>
          <a:bodyPr wrap="square" rtlCol="0">
            <a:spAutoFit/>
          </a:bodyPr>
          <a:lstStyle/>
          <a:p>
            <a:pPr algn="ctr"/>
            <a:r>
              <a:rPr lang="en-US" dirty="0">
                <a:latin typeface="Candara" panose="020E0502030303020204" pitchFamily="34" charset="0"/>
              </a:rPr>
              <a:t>#695 - </a:t>
            </a:r>
            <a:r>
              <a:rPr lang="en-US" b="1" i="1" dirty="0">
                <a:latin typeface="Candara" panose="020E0502030303020204" pitchFamily="34" charset="0"/>
              </a:rPr>
              <a:t>Songs of Faith and Praise</a:t>
            </a:r>
          </a:p>
        </p:txBody>
      </p:sp>
      <p:cxnSp>
        <p:nvCxnSpPr>
          <p:cNvPr id="9" name="Straight Connector 8">
            <a:extLst>
              <a:ext uri="{FF2B5EF4-FFF2-40B4-BE49-F238E27FC236}">
                <a16:creationId xmlns:a16="http://schemas.microsoft.com/office/drawing/2014/main" id="{A584DF63-4CBB-20F3-8046-3EDCCC499AFE}"/>
              </a:ext>
            </a:extLst>
          </p:cNvPr>
          <p:cNvCxnSpPr>
            <a:cxnSpLocks/>
          </p:cNvCxnSpPr>
          <p:nvPr/>
        </p:nvCxnSpPr>
        <p:spPr>
          <a:xfrm>
            <a:off x="635000" y="1244600"/>
            <a:ext cx="7962900" cy="0"/>
          </a:xfrm>
          <a:prstGeom prst="line">
            <a:avLst/>
          </a:prstGeom>
          <a:ln w="57150" cmpd="thickThi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E4A22BD8-3F07-20D1-C26D-17CB1ED892B6}"/>
              </a:ext>
            </a:extLst>
          </p:cNvPr>
          <p:cNvSpPr>
            <a:spLocks noGrp="1"/>
          </p:cNvSpPr>
          <p:nvPr>
            <p:ph type="sldNum" sz="quarter" idx="12"/>
          </p:nvPr>
        </p:nvSpPr>
        <p:spPr/>
        <p:txBody>
          <a:bodyPr/>
          <a:lstStyle/>
          <a:p>
            <a:fld id="{0FF54DE5-C571-48E8-A5BC-B369434E2F44}" type="slidenum">
              <a:rPr lang="en-US" smtClean="0"/>
              <a:t>11</a:t>
            </a:fld>
            <a:endParaRPr lang="en-US"/>
          </a:p>
        </p:txBody>
      </p:sp>
    </p:spTree>
    <p:extLst>
      <p:ext uri="{BB962C8B-B14F-4D97-AF65-F5344CB8AC3E}">
        <p14:creationId xmlns:p14="http://schemas.microsoft.com/office/powerpoint/2010/main" val="16189695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635000" y="1460501"/>
            <a:ext cx="8160657" cy="3378198"/>
          </a:xfrm>
        </p:spPr>
        <p:txBody>
          <a:bodyPr>
            <a:noAutofit/>
          </a:bodyPr>
          <a:lstStyle/>
          <a:p>
            <a:pPr marL="0" indent="0">
              <a:lnSpc>
                <a:spcPts val="3200"/>
              </a:lnSpc>
              <a:spcBef>
                <a:spcPts val="600"/>
              </a:spcBef>
              <a:buNone/>
            </a:pPr>
            <a:r>
              <a:rPr lang="en-US" sz="3600" b="1" dirty="0">
                <a:latin typeface="Candara" panose="020E0502030303020204" pitchFamily="34" charset="0"/>
              </a:rPr>
              <a:t>Develop a greater LOVE </a:t>
            </a:r>
            <a:r>
              <a:rPr lang="en-US" sz="3600" i="1" dirty="0">
                <a:latin typeface="Candara" panose="020E0502030303020204" pitchFamily="34" charset="0"/>
              </a:rPr>
              <a:t>(agape)</a:t>
            </a:r>
            <a:r>
              <a:rPr lang="en-US" sz="3600" b="1" i="1" dirty="0">
                <a:latin typeface="Candara" panose="020E0502030303020204" pitchFamily="34" charset="0"/>
              </a:rPr>
              <a:t>…</a:t>
            </a:r>
          </a:p>
          <a:p>
            <a:pPr marL="365760" indent="-274320">
              <a:lnSpc>
                <a:spcPts val="2800"/>
              </a:lnSpc>
              <a:spcBef>
                <a:spcPts val="600"/>
              </a:spcBef>
            </a:pPr>
            <a:r>
              <a:rPr lang="en-US" sz="2800" kern="100" dirty="0">
                <a:latin typeface="Candara" panose="020E0502030303020204" pitchFamily="34" charset="0"/>
                <a:ea typeface="Calibri" panose="020F0502020204030204" pitchFamily="34" charset="0"/>
                <a:cs typeface="Times New Roman" panose="02020603050405020304" pitchFamily="18" charset="0"/>
              </a:rPr>
              <a:t>Greater love for </a:t>
            </a:r>
            <a:r>
              <a:rPr lang="en-US" sz="2800" b="1" kern="100" dirty="0">
                <a:latin typeface="Candara" panose="020E0502030303020204" pitchFamily="34" charset="0"/>
                <a:ea typeface="Calibri" panose="020F0502020204030204" pitchFamily="34" charset="0"/>
                <a:cs typeface="Times New Roman" panose="02020603050405020304" pitchFamily="18" charset="0"/>
              </a:rPr>
              <a:t>God</a:t>
            </a:r>
            <a:r>
              <a:rPr lang="en-US" sz="2800" kern="100" dirty="0">
                <a:latin typeface="Candara" panose="020E0502030303020204" pitchFamily="34" charset="0"/>
                <a:ea typeface="Calibri" panose="020F0502020204030204" pitchFamily="34" charset="0"/>
                <a:cs typeface="Times New Roman" panose="02020603050405020304" pitchFamily="18" charset="0"/>
              </a:rPr>
              <a:t>…continuously with every aspect of our being </a:t>
            </a:r>
            <a:r>
              <a:rPr lang="en-US" sz="2800" i="1" kern="100" dirty="0">
                <a:latin typeface="Candara" panose="020E0502030303020204" pitchFamily="34" charset="0"/>
                <a:ea typeface="Calibri" panose="020F0502020204030204" pitchFamily="34" charset="0"/>
                <a:cs typeface="Times New Roman" panose="02020603050405020304" pitchFamily="18" charset="0"/>
              </a:rPr>
              <a:t>– Matt. 22:37-39</a:t>
            </a:r>
          </a:p>
          <a:p>
            <a:pPr marL="365760" indent="-274320">
              <a:lnSpc>
                <a:spcPts val="2800"/>
              </a:lnSpc>
              <a:spcBef>
                <a:spcPts val="1200"/>
              </a:spcBef>
            </a:pPr>
            <a:r>
              <a:rPr lang="en-US" sz="2800" kern="100" dirty="0">
                <a:latin typeface="Candara" panose="020E0502030303020204" pitchFamily="34" charset="0"/>
                <a:ea typeface="Calibri" panose="020F0502020204030204" pitchFamily="34" charset="0"/>
                <a:cs typeface="Times New Roman" panose="02020603050405020304" pitchFamily="18" charset="0"/>
              </a:rPr>
              <a:t>Greater love for our </a:t>
            </a:r>
            <a:r>
              <a:rPr lang="en-US" sz="2800" b="1" kern="100" dirty="0">
                <a:latin typeface="Candara" panose="020E0502030303020204" pitchFamily="34" charset="0"/>
                <a:ea typeface="Calibri" panose="020F0502020204030204" pitchFamily="34" charset="0"/>
                <a:cs typeface="Times New Roman" panose="02020603050405020304" pitchFamily="18" charset="0"/>
              </a:rPr>
              <a:t>brethren </a:t>
            </a:r>
            <a:r>
              <a:rPr lang="en-US" sz="2800" i="1" kern="100" dirty="0">
                <a:latin typeface="Candara" panose="020E0502030303020204" pitchFamily="34" charset="0"/>
                <a:ea typeface="Calibri" panose="020F0502020204030204" pitchFamily="34" charset="0"/>
                <a:cs typeface="Times New Roman" panose="02020603050405020304" pitchFamily="18" charset="0"/>
              </a:rPr>
              <a:t>– John 13:34-35</a:t>
            </a:r>
          </a:p>
          <a:p>
            <a:pPr marL="365760" indent="-274320">
              <a:lnSpc>
                <a:spcPts val="2800"/>
              </a:lnSpc>
              <a:spcBef>
                <a:spcPts val="1200"/>
              </a:spcBef>
            </a:pPr>
            <a:r>
              <a:rPr lang="en-US" sz="2800" kern="100" dirty="0">
                <a:latin typeface="Candara" panose="020E0502030303020204" pitchFamily="34" charset="0"/>
                <a:ea typeface="Calibri" panose="020F0502020204030204" pitchFamily="34" charset="0"/>
                <a:cs typeface="Times New Roman" panose="02020603050405020304" pitchFamily="18" charset="0"/>
              </a:rPr>
              <a:t>Greater love for the</a:t>
            </a:r>
            <a:r>
              <a:rPr lang="en-US" sz="2800" b="1" kern="100" dirty="0">
                <a:latin typeface="Candara" panose="020E0502030303020204" pitchFamily="34" charset="0"/>
                <a:ea typeface="Calibri" panose="020F0502020204030204" pitchFamily="34" charset="0"/>
                <a:cs typeface="Times New Roman" panose="02020603050405020304" pitchFamily="18" charset="0"/>
              </a:rPr>
              <a:t> truth </a:t>
            </a:r>
            <a:r>
              <a:rPr lang="en-US" sz="2800" i="1" kern="100" dirty="0">
                <a:latin typeface="Candara" panose="020E0502030303020204" pitchFamily="34" charset="0"/>
                <a:ea typeface="Calibri" panose="020F0502020204030204" pitchFamily="34" charset="0"/>
                <a:cs typeface="Times New Roman" panose="02020603050405020304" pitchFamily="18" charset="0"/>
              </a:rPr>
              <a:t>– 2 Thess. 2:9-12</a:t>
            </a:r>
          </a:p>
          <a:p>
            <a:pPr marL="365760" indent="-274320">
              <a:lnSpc>
                <a:spcPts val="2800"/>
              </a:lnSpc>
              <a:spcBef>
                <a:spcPts val="1200"/>
              </a:spcBef>
            </a:pPr>
            <a:r>
              <a:rPr lang="en-US" sz="2800" kern="100" dirty="0">
                <a:latin typeface="Candara" panose="020E0502030303020204" pitchFamily="34" charset="0"/>
                <a:ea typeface="Calibri" panose="020F0502020204030204" pitchFamily="34" charset="0"/>
                <a:cs typeface="Times New Roman" panose="02020603050405020304" pitchFamily="18" charset="0"/>
              </a:rPr>
              <a:t>Greater love for the </a:t>
            </a:r>
            <a:r>
              <a:rPr lang="en-US" sz="2800" b="1" kern="100" dirty="0">
                <a:latin typeface="Candara" panose="020E0502030303020204" pitchFamily="34" charset="0"/>
                <a:ea typeface="Calibri" panose="020F0502020204030204" pitchFamily="34" charset="0"/>
                <a:cs typeface="Times New Roman" panose="02020603050405020304" pitchFamily="18" charset="0"/>
              </a:rPr>
              <a:t>lost – </a:t>
            </a:r>
            <a:r>
              <a:rPr lang="en-US" sz="2800" i="1" kern="100" dirty="0">
                <a:latin typeface="Candara" panose="020E0502030303020204" pitchFamily="34" charset="0"/>
                <a:ea typeface="Calibri" panose="020F0502020204030204" pitchFamily="34" charset="0"/>
                <a:cs typeface="Times New Roman" panose="02020603050405020304" pitchFamily="18" charset="0"/>
              </a:rPr>
              <a:t>Luke 19:10; Matt. 28:18-20</a:t>
            </a:r>
          </a:p>
          <a:p>
            <a:pPr marL="365760" indent="-274320">
              <a:lnSpc>
                <a:spcPts val="2800"/>
              </a:lnSpc>
              <a:spcBef>
                <a:spcPts val="1200"/>
              </a:spcBef>
            </a:pPr>
            <a:r>
              <a:rPr lang="en-US" sz="2800" kern="100" dirty="0">
                <a:latin typeface="Candara" panose="020E0502030303020204" pitchFamily="34" charset="0"/>
                <a:ea typeface="Calibri" panose="020F0502020204030204" pitchFamily="34" charset="0"/>
                <a:cs typeface="Times New Roman" panose="02020603050405020304" pitchFamily="18" charset="0"/>
              </a:rPr>
              <a:t>Greater love for the </a:t>
            </a:r>
            <a:r>
              <a:rPr lang="en-US" sz="2800" b="1" kern="100" dirty="0">
                <a:latin typeface="Candara" panose="020E0502030303020204" pitchFamily="34" charset="0"/>
                <a:ea typeface="Calibri" panose="020F0502020204030204" pitchFamily="34" charset="0"/>
                <a:cs typeface="Times New Roman" panose="02020603050405020304" pitchFamily="18" charset="0"/>
              </a:rPr>
              <a:t>church – </a:t>
            </a:r>
            <a:r>
              <a:rPr lang="en-US" sz="2800" i="1" kern="100" dirty="0">
                <a:latin typeface="Candara" panose="020E0502030303020204" pitchFamily="34" charset="0"/>
                <a:ea typeface="Calibri" panose="020F0502020204030204" pitchFamily="34" charset="0"/>
                <a:cs typeface="Times New Roman" panose="02020603050405020304" pitchFamily="18" charset="0"/>
              </a:rPr>
              <a:t>Eph. 3:14-20</a:t>
            </a:r>
            <a:endParaRPr lang="en-US" sz="2800" i="1" dirty="0">
              <a:latin typeface="Candara" panose="020E0502030303020204" pitchFamily="34" charset="0"/>
            </a:endParaRPr>
          </a:p>
          <a:p>
            <a:pPr>
              <a:lnSpc>
                <a:spcPts val="2800"/>
              </a:lnSpc>
              <a:spcBef>
                <a:spcPts val="600"/>
              </a:spcBef>
            </a:pPr>
            <a:endParaRPr lang="en-US" sz="2800" dirty="0">
              <a:latin typeface="Candara" panose="020E0502030303020204" pitchFamily="34" charset="0"/>
            </a:endParaRPr>
          </a:p>
          <a:p>
            <a:pPr>
              <a:lnSpc>
                <a:spcPts val="3200"/>
              </a:lnSpc>
              <a:spcBef>
                <a:spcPts val="600"/>
              </a:spcBef>
            </a:pPr>
            <a:endParaRPr lang="en-US" sz="2800" b="1" i="1" dirty="0">
              <a:latin typeface="Candara" panose="020E0502030303020204" pitchFamily="34" charset="0"/>
            </a:endParaRPr>
          </a:p>
          <a:p>
            <a:pPr marL="0" indent="0">
              <a:lnSpc>
                <a:spcPts val="3200"/>
              </a:lnSpc>
              <a:spcBef>
                <a:spcPts val="600"/>
              </a:spcBef>
              <a:buNone/>
            </a:pPr>
            <a:endParaRPr lang="en-US" sz="2800" b="1" i="1" dirty="0">
              <a:latin typeface="Candara" panose="020E0502030303020204" pitchFamily="34" charset="0"/>
            </a:endParaRPr>
          </a:p>
        </p:txBody>
      </p:sp>
      <p:sp>
        <p:nvSpPr>
          <p:cNvPr id="6" name="Title 1">
            <a:extLst>
              <a:ext uri="{FF2B5EF4-FFF2-40B4-BE49-F238E27FC236}">
                <a16:creationId xmlns:a16="http://schemas.microsoft.com/office/drawing/2014/main" id="{5E930FE2-48B2-7AA0-B637-2A382177D24B}"/>
              </a:ext>
            </a:extLst>
          </p:cNvPr>
          <p:cNvSpPr txBox="1">
            <a:spLocks/>
          </p:cNvSpPr>
          <p:nvPr/>
        </p:nvSpPr>
        <p:spPr>
          <a:xfrm>
            <a:off x="435430" y="334536"/>
            <a:ext cx="6908800" cy="715962"/>
          </a:xfrm>
          <a:prstGeom prst="rect">
            <a:avLst/>
          </a:prstGeom>
        </p:spPr>
        <p:txBody>
          <a:bodyPr vert="horz" lIns="0" tIns="45720" rIns="0" bIns="45720" rtlCol="0" anchor="t">
            <a:noAutofit/>
          </a:bodyPr>
          <a:lstStyle>
            <a:lvl1pPr algn="l" defTabSz="685800" rtl="0" eaLnBrk="1" latinLnBrk="0" hangingPunct="1">
              <a:lnSpc>
                <a:spcPct val="90000"/>
              </a:lnSpc>
              <a:spcBef>
                <a:spcPct val="0"/>
              </a:spcBef>
              <a:buNone/>
              <a:defRPr sz="2100" kern="1200">
                <a:solidFill>
                  <a:schemeClr val="tx1"/>
                </a:solidFill>
                <a:latin typeface="+mj-lt"/>
                <a:ea typeface="+mj-ea"/>
                <a:cs typeface="+mj-cs"/>
              </a:defRPr>
            </a:lvl1pPr>
          </a:lstStyle>
          <a:p>
            <a:pPr>
              <a:tabLst>
                <a:tab pos="8118475" algn="l"/>
              </a:tabLst>
            </a:pPr>
            <a:r>
              <a:rPr lang="en-US" sz="4200" b="1" i="1" dirty="0">
                <a:latin typeface="Candara" panose="020E0502030303020204" pitchFamily="34" charset="0"/>
              </a:rPr>
              <a:t>“None of Self and All of Thee”</a:t>
            </a:r>
            <a:r>
              <a:rPr lang="en-US" sz="2800" b="1" i="1" dirty="0">
                <a:latin typeface="Candara" panose="020E0502030303020204" pitchFamily="34" charset="0"/>
              </a:rPr>
              <a:t> </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7" name="TextBox 6">
            <a:extLst>
              <a:ext uri="{FF2B5EF4-FFF2-40B4-BE49-F238E27FC236}">
                <a16:creationId xmlns:a16="http://schemas.microsoft.com/office/drawing/2014/main" id="{4B625771-6898-F175-06D4-DDC34D836A50}"/>
              </a:ext>
            </a:extLst>
          </p:cNvPr>
          <p:cNvSpPr txBox="1"/>
          <p:nvPr/>
        </p:nvSpPr>
        <p:spPr>
          <a:xfrm>
            <a:off x="7344230" y="176183"/>
            <a:ext cx="1451427" cy="923330"/>
          </a:xfrm>
          <a:prstGeom prst="rect">
            <a:avLst/>
          </a:prstGeom>
          <a:noFill/>
        </p:spPr>
        <p:txBody>
          <a:bodyPr wrap="square" rtlCol="0">
            <a:spAutoFit/>
          </a:bodyPr>
          <a:lstStyle/>
          <a:p>
            <a:pPr algn="ctr"/>
            <a:r>
              <a:rPr lang="en-US" dirty="0">
                <a:latin typeface="Candara" panose="020E0502030303020204" pitchFamily="34" charset="0"/>
              </a:rPr>
              <a:t>#695 - </a:t>
            </a:r>
            <a:r>
              <a:rPr lang="en-US" b="1" i="1" dirty="0">
                <a:latin typeface="Candara" panose="020E0502030303020204" pitchFamily="34" charset="0"/>
              </a:rPr>
              <a:t>Songs of Faith and Praise</a:t>
            </a:r>
          </a:p>
        </p:txBody>
      </p:sp>
      <p:cxnSp>
        <p:nvCxnSpPr>
          <p:cNvPr id="9" name="Straight Connector 8">
            <a:extLst>
              <a:ext uri="{FF2B5EF4-FFF2-40B4-BE49-F238E27FC236}">
                <a16:creationId xmlns:a16="http://schemas.microsoft.com/office/drawing/2014/main" id="{A584DF63-4CBB-20F3-8046-3EDCCC499AFE}"/>
              </a:ext>
            </a:extLst>
          </p:cNvPr>
          <p:cNvCxnSpPr>
            <a:cxnSpLocks/>
          </p:cNvCxnSpPr>
          <p:nvPr/>
        </p:nvCxnSpPr>
        <p:spPr>
          <a:xfrm>
            <a:off x="635000" y="1244600"/>
            <a:ext cx="7962900" cy="0"/>
          </a:xfrm>
          <a:prstGeom prst="line">
            <a:avLst/>
          </a:prstGeom>
          <a:ln w="57150" cmpd="thickThi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50505C21-307D-9071-DE22-093268D61C45}"/>
              </a:ext>
            </a:extLst>
          </p:cNvPr>
          <p:cNvSpPr txBox="1"/>
          <p:nvPr/>
        </p:nvSpPr>
        <p:spPr>
          <a:xfrm>
            <a:off x="635000" y="4900384"/>
            <a:ext cx="7962900" cy="1426031"/>
          </a:xfrm>
          <a:prstGeom prst="rect">
            <a:avLst/>
          </a:prstGeom>
          <a:solidFill>
            <a:schemeClr val="accent1">
              <a:lumMod val="20000"/>
              <a:lumOff val="80000"/>
            </a:schemeClr>
          </a:solidFill>
        </p:spPr>
        <p:txBody>
          <a:bodyPr wrap="square" rtlCol="0">
            <a:spAutoFit/>
          </a:bodyPr>
          <a:lstStyle/>
          <a:p>
            <a:pPr>
              <a:lnSpc>
                <a:spcPts val="2500"/>
              </a:lnSpc>
            </a:pPr>
            <a:r>
              <a:rPr lang="en-US" sz="2400" b="1" i="1" dirty="0">
                <a:latin typeface="Candara" panose="020E0502030303020204" pitchFamily="34" charset="0"/>
              </a:rPr>
              <a:t>“that Christ may dwell in your hearts through faith; to the end that ye, being rooted and grounded in love, may be strong to apprehend with all the saints what is the </a:t>
            </a:r>
            <a:r>
              <a:rPr lang="en-US" sz="2400" b="1" i="1" dirty="0">
                <a:solidFill>
                  <a:srgbClr val="FF0000"/>
                </a:solidFill>
                <a:latin typeface="Candara" panose="020E0502030303020204" pitchFamily="34" charset="0"/>
              </a:rPr>
              <a:t>breadth</a:t>
            </a:r>
            <a:r>
              <a:rPr lang="en-US" sz="2400" b="1" i="1" dirty="0">
                <a:latin typeface="Candara" panose="020E0502030303020204" pitchFamily="34" charset="0"/>
              </a:rPr>
              <a:t> and </a:t>
            </a:r>
            <a:r>
              <a:rPr lang="en-US" sz="2400" b="1" i="1" dirty="0">
                <a:solidFill>
                  <a:srgbClr val="FF0000"/>
                </a:solidFill>
                <a:latin typeface="Candara" panose="020E0502030303020204" pitchFamily="34" charset="0"/>
              </a:rPr>
              <a:t>length</a:t>
            </a:r>
            <a:r>
              <a:rPr lang="en-US" sz="2400" b="1" i="1" dirty="0">
                <a:latin typeface="Candara" panose="020E0502030303020204" pitchFamily="34" charset="0"/>
              </a:rPr>
              <a:t> and </a:t>
            </a:r>
            <a:r>
              <a:rPr lang="en-US" sz="2400" b="1" i="1" dirty="0">
                <a:solidFill>
                  <a:srgbClr val="FF0000"/>
                </a:solidFill>
                <a:latin typeface="Candara" panose="020E0502030303020204" pitchFamily="34" charset="0"/>
              </a:rPr>
              <a:t>height</a:t>
            </a:r>
            <a:r>
              <a:rPr lang="en-US" sz="2400" b="1" i="1" dirty="0">
                <a:latin typeface="Candara" panose="020E0502030303020204" pitchFamily="34" charset="0"/>
              </a:rPr>
              <a:t> and </a:t>
            </a:r>
            <a:r>
              <a:rPr lang="en-US" sz="2400" b="1" i="1" dirty="0">
                <a:solidFill>
                  <a:srgbClr val="FF0000"/>
                </a:solidFill>
                <a:latin typeface="Candara" panose="020E0502030303020204" pitchFamily="34" charset="0"/>
              </a:rPr>
              <a:t>depth</a:t>
            </a:r>
            <a:r>
              <a:rPr lang="en-US" sz="2400" b="1" i="1" dirty="0">
                <a:latin typeface="Candara" panose="020E0502030303020204" pitchFamily="34" charset="0"/>
              </a:rPr>
              <a:t>” </a:t>
            </a:r>
            <a:r>
              <a:rPr lang="en-US" sz="2400" i="1" dirty="0">
                <a:latin typeface="Candara" panose="020E0502030303020204" pitchFamily="34" charset="0"/>
              </a:rPr>
              <a:t>– Eph. 3:17-18, ASV</a:t>
            </a:r>
          </a:p>
        </p:txBody>
      </p:sp>
      <p:sp>
        <p:nvSpPr>
          <p:cNvPr id="4" name="Slide Number Placeholder 3">
            <a:extLst>
              <a:ext uri="{FF2B5EF4-FFF2-40B4-BE49-F238E27FC236}">
                <a16:creationId xmlns:a16="http://schemas.microsoft.com/office/drawing/2014/main" id="{9673FFA7-B223-0582-627F-B9014D715B29}"/>
              </a:ext>
            </a:extLst>
          </p:cNvPr>
          <p:cNvSpPr>
            <a:spLocks noGrp="1"/>
          </p:cNvSpPr>
          <p:nvPr>
            <p:ph type="sldNum" sz="quarter" idx="12"/>
          </p:nvPr>
        </p:nvSpPr>
        <p:spPr/>
        <p:txBody>
          <a:bodyPr/>
          <a:lstStyle/>
          <a:p>
            <a:fld id="{0FF54DE5-C571-48E8-A5BC-B369434E2F44}" type="slidenum">
              <a:rPr lang="en-US" smtClean="0"/>
              <a:t>12</a:t>
            </a:fld>
            <a:endParaRPr lang="en-US"/>
          </a:p>
        </p:txBody>
      </p:sp>
    </p:spTree>
    <p:extLst>
      <p:ext uri="{BB962C8B-B14F-4D97-AF65-F5344CB8AC3E}">
        <p14:creationId xmlns:p14="http://schemas.microsoft.com/office/powerpoint/2010/main" val="37551255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6" presetClass="entr" presetSubtype="37" fill="hold" grpId="0" nodeType="clickEffect">
                                  <p:stCondLst>
                                    <p:cond delay="0"/>
                                  </p:stCondLst>
                                  <p:childTnLst>
                                    <p:set>
                                      <p:cBhvr>
                                        <p:cTn id="48" dur="1" fill="hold">
                                          <p:stCondLst>
                                            <p:cond delay="0"/>
                                          </p:stCondLst>
                                        </p:cTn>
                                        <p:tgtEl>
                                          <p:spTgt spid="2"/>
                                        </p:tgtEl>
                                        <p:attrNameLst>
                                          <p:attrName>style.visibility</p:attrName>
                                        </p:attrNameLst>
                                      </p:cBhvr>
                                      <p:to>
                                        <p:strVal val="visible"/>
                                      </p:to>
                                    </p:set>
                                    <p:animEffect transition="in" filter="barn(outVertical)">
                                      <p:cBhvr>
                                        <p:cTn id="4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635000" y="1460502"/>
            <a:ext cx="7874000" cy="3165686"/>
          </a:xfrm>
        </p:spPr>
        <p:txBody>
          <a:bodyPr>
            <a:noAutofit/>
          </a:bodyPr>
          <a:lstStyle/>
          <a:p>
            <a:pPr marL="0" indent="0">
              <a:lnSpc>
                <a:spcPts val="3200"/>
              </a:lnSpc>
              <a:spcBef>
                <a:spcPts val="600"/>
              </a:spcBef>
              <a:buNone/>
            </a:pPr>
            <a:r>
              <a:rPr lang="en-US" sz="3600" b="1" dirty="0">
                <a:latin typeface="Candara" panose="020E0502030303020204" pitchFamily="34" charset="0"/>
              </a:rPr>
              <a:t>Develop a greater COMMITMENT</a:t>
            </a:r>
            <a:r>
              <a:rPr lang="en-US" sz="3600" b="1" i="1" dirty="0">
                <a:latin typeface="Candara" panose="020E0502030303020204" pitchFamily="34" charset="0"/>
              </a:rPr>
              <a:t>…</a:t>
            </a:r>
          </a:p>
          <a:p>
            <a:pPr marL="0" indent="0">
              <a:lnSpc>
                <a:spcPts val="2800"/>
              </a:lnSpc>
              <a:spcBef>
                <a:spcPts val="1200"/>
              </a:spcBef>
              <a:buNone/>
            </a:pPr>
            <a:r>
              <a:rPr lang="en-US" sz="3200" b="1" kern="100" dirty="0">
                <a:latin typeface="Candara" panose="020E0502030303020204" pitchFamily="34" charset="0"/>
                <a:ea typeface="Calibri" panose="020F0502020204030204" pitchFamily="34" charset="0"/>
                <a:cs typeface="Times New Roman" panose="02020603050405020304" pitchFamily="18" charset="0"/>
              </a:rPr>
              <a:t>Consider the commitment of Jesus</a:t>
            </a:r>
          </a:p>
          <a:p>
            <a:pPr marL="365760" lvl="1" indent="-274320">
              <a:lnSpc>
                <a:spcPts val="2800"/>
              </a:lnSpc>
              <a:spcBef>
                <a:spcPts val="600"/>
              </a:spcBef>
            </a:pPr>
            <a:r>
              <a:rPr lang="en-US" sz="2800" kern="100" dirty="0">
                <a:latin typeface="Candara" panose="020E0502030303020204" pitchFamily="34" charset="0"/>
                <a:ea typeface="Calibri" panose="020F0502020204030204" pitchFamily="34" charset="0"/>
                <a:cs typeface="Times New Roman" panose="02020603050405020304" pitchFamily="18" charset="0"/>
              </a:rPr>
              <a:t>He left Heaven and took on the form of flesh</a:t>
            </a:r>
          </a:p>
          <a:p>
            <a:pPr marL="548640" lvl="2" indent="-274320">
              <a:lnSpc>
                <a:spcPts val="2800"/>
              </a:lnSpc>
              <a:spcBef>
                <a:spcPts val="0"/>
              </a:spcBef>
            </a:pPr>
            <a:r>
              <a:rPr lang="en-US" sz="2600" i="1" kern="100" dirty="0">
                <a:latin typeface="Candara" panose="020E0502030303020204" pitchFamily="34" charset="0"/>
                <a:ea typeface="Calibri" panose="020F0502020204030204" pitchFamily="34" charset="0"/>
                <a:cs typeface="Times New Roman" panose="02020603050405020304" pitchFamily="18" charset="0"/>
              </a:rPr>
              <a:t>Phil. 2:5-8; John 1:14</a:t>
            </a:r>
          </a:p>
          <a:p>
            <a:pPr marL="365760" lvl="1" indent="-274320">
              <a:lnSpc>
                <a:spcPts val="2800"/>
              </a:lnSpc>
              <a:spcBef>
                <a:spcPts val="800"/>
              </a:spcBef>
            </a:pPr>
            <a:r>
              <a:rPr lang="en-US" sz="2800" kern="100" dirty="0">
                <a:latin typeface="Candara" panose="020E0502030303020204" pitchFamily="34" charset="0"/>
                <a:ea typeface="Calibri" panose="020F0502020204030204" pitchFamily="34" charset="0"/>
                <a:cs typeface="Times New Roman" panose="02020603050405020304" pitchFamily="18" charset="0"/>
              </a:rPr>
              <a:t>He died for our sins even though He committed no sin </a:t>
            </a:r>
            <a:r>
              <a:rPr lang="en-US" sz="2800" i="1" kern="100" dirty="0">
                <a:latin typeface="Candara" panose="020E0502030303020204" pitchFamily="34" charset="0"/>
                <a:ea typeface="Calibri" panose="020F0502020204030204" pitchFamily="34" charset="0"/>
                <a:cs typeface="Times New Roman" panose="02020603050405020304" pitchFamily="18" charset="0"/>
              </a:rPr>
              <a:t>– Heb. 5:8-9</a:t>
            </a:r>
          </a:p>
          <a:p>
            <a:pPr marL="365760" lvl="1" indent="-274320">
              <a:lnSpc>
                <a:spcPts val="2800"/>
              </a:lnSpc>
              <a:spcBef>
                <a:spcPts val="800"/>
              </a:spcBef>
            </a:pPr>
            <a:r>
              <a:rPr lang="en-US" sz="2800" kern="100" dirty="0">
                <a:latin typeface="Candara" panose="020E0502030303020204" pitchFamily="34" charset="0"/>
                <a:ea typeface="Calibri" panose="020F0502020204030204" pitchFamily="34" charset="0"/>
                <a:cs typeface="Times New Roman" panose="02020603050405020304" pitchFamily="18" charset="0"/>
              </a:rPr>
              <a:t>He died for us while we were yet sinners!</a:t>
            </a:r>
            <a:endParaRPr lang="en-US" sz="2400" i="1" kern="100" dirty="0">
              <a:latin typeface="Candara" panose="020E0502030303020204" pitchFamily="34" charset="0"/>
              <a:ea typeface="Calibri" panose="020F0502020204030204" pitchFamily="34" charset="0"/>
              <a:cs typeface="Times New Roman" panose="02020603050405020304" pitchFamily="18" charset="0"/>
            </a:endParaRPr>
          </a:p>
          <a:p>
            <a:pPr marL="91440" lvl="1" indent="0">
              <a:lnSpc>
                <a:spcPts val="2800"/>
              </a:lnSpc>
              <a:spcBef>
                <a:spcPts val="0"/>
              </a:spcBef>
              <a:buNone/>
            </a:pPr>
            <a:endParaRPr lang="en-US" sz="2750" i="1" kern="100" dirty="0">
              <a:latin typeface="Candara" panose="020E0502030303020204" pitchFamily="34" charset="0"/>
              <a:ea typeface="Calibri" panose="020F0502020204030204" pitchFamily="34" charset="0"/>
              <a:cs typeface="Times New Roman" panose="02020603050405020304" pitchFamily="18" charset="0"/>
            </a:endParaRPr>
          </a:p>
          <a:p>
            <a:pPr marL="365760" lvl="1" indent="-274320">
              <a:lnSpc>
                <a:spcPts val="2800"/>
              </a:lnSpc>
              <a:spcBef>
                <a:spcPts val="1200"/>
              </a:spcBef>
            </a:pPr>
            <a:endParaRPr lang="en-US" sz="2800" kern="100" dirty="0">
              <a:latin typeface="Candara" panose="020E0502030303020204" pitchFamily="34" charset="0"/>
              <a:ea typeface="Calibri" panose="020F0502020204030204" pitchFamily="34" charset="0"/>
              <a:cs typeface="Times New Roman" panose="02020603050405020304" pitchFamily="18" charset="0"/>
            </a:endParaRPr>
          </a:p>
          <a:p>
            <a:pPr marL="365760" indent="-274320">
              <a:lnSpc>
                <a:spcPts val="2800"/>
              </a:lnSpc>
              <a:spcBef>
                <a:spcPts val="600"/>
              </a:spcBef>
            </a:pPr>
            <a:endParaRPr lang="en-US" sz="2800" i="1" kern="100" dirty="0">
              <a:latin typeface="Candara" panose="020E0502030303020204" pitchFamily="34" charset="0"/>
              <a:ea typeface="Calibri" panose="020F0502020204030204" pitchFamily="34" charset="0"/>
              <a:cs typeface="Times New Roman" panose="02020603050405020304" pitchFamily="18" charset="0"/>
            </a:endParaRPr>
          </a:p>
          <a:p>
            <a:pPr>
              <a:lnSpc>
                <a:spcPts val="2800"/>
              </a:lnSpc>
              <a:spcBef>
                <a:spcPts val="600"/>
              </a:spcBef>
            </a:pPr>
            <a:endParaRPr lang="en-US" sz="2800" dirty="0">
              <a:latin typeface="Candara" panose="020E0502030303020204" pitchFamily="34" charset="0"/>
            </a:endParaRPr>
          </a:p>
          <a:p>
            <a:pPr>
              <a:lnSpc>
                <a:spcPts val="3200"/>
              </a:lnSpc>
              <a:spcBef>
                <a:spcPts val="600"/>
              </a:spcBef>
            </a:pPr>
            <a:endParaRPr lang="en-US" sz="2800" b="1" i="1" dirty="0">
              <a:latin typeface="Candara" panose="020E0502030303020204" pitchFamily="34" charset="0"/>
            </a:endParaRPr>
          </a:p>
          <a:p>
            <a:pPr marL="0" indent="0">
              <a:lnSpc>
                <a:spcPts val="3200"/>
              </a:lnSpc>
              <a:spcBef>
                <a:spcPts val="600"/>
              </a:spcBef>
              <a:buNone/>
            </a:pPr>
            <a:endParaRPr lang="en-US" sz="2800" b="1" i="1" dirty="0">
              <a:latin typeface="Candara" panose="020E0502030303020204" pitchFamily="34" charset="0"/>
            </a:endParaRPr>
          </a:p>
        </p:txBody>
      </p:sp>
      <p:sp>
        <p:nvSpPr>
          <p:cNvPr id="6" name="Title 1">
            <a:extLst>
              <a:ext uri="{FF2B5EF4-FFF2-40B4-BE49-F238E27FC236}">
                <a16:creationId xmlns:a16="http://schemas.microsoft.com/office/drawing/2014/main" id="{5E930FE2-48B2-7AA0-B637-2A382177D24B}"/>
              </a:ext>
            </a:extLst>
          </p:cNvPr>
          <p:cNvSpPr txBox="1">
            <a:spLocks/>
          </p:cNvSpPr>
          <p:nvPr/>
        </p:nvSpPr>
        <p:spPr>
          <a:xfrm>
            <a:off x="435430" y="334536"/>
            <a:ext cx="6908800" cy="715962"/>
          </a:xfrm>
          <a:prstGeom prst="rect">
            <a:avLst/>
          </a:prstGeom>
        </p:spPr>
        <p:txBody>
          <a:bodyPr vert="horz" lIns="0" tIns="45720" rIns="0" bIns="45720" rtlCol="0" anchor="t">
            <a:noAutofit/>
          </a:bodyPr>
          <a:lstStyle>
            <a:lvl1pPr algn="l" defTabSz="685800" rtl="0" eaLnBrk="1" latinLnBrk="0" hangingPunct="1">
              <a:lnSpc>
                <a:spcPct val="90000"/>
              </a:lnSpc>
              <a:spcBef>
                <a:spcPct val="0"/>
              </a:spcBef>
              <a:buNone/>
              <a:defRPr sz="2100" kern="1200">
                <a:solidFill>
                  <a:schemeClr val="tx1"/>
                </a:solidFill>
                <a:latin typeface="+mj-lt"/>
                <a:ea typeface="+mj-ea"/>
                <a:cs typeface="+mj-cs"/>
              </a:defRPr>
            </a:lvl1pPr>
          </a:lstStyle>
          <a:p>
            <a:pPr>
              <a:tabLst>
                <a:tab pos="8118475" algn="l"/>
              </a:tabLst>
            </a:pPr>
            <a:r>
              <a:rPr lang="en-US" sz="4200" b="1" i="1" dirty="0">
                <a:latin typeface="Candara" panose="020E0502030303020204" pitchFamily="34" charset="0"/>
              </a:rPr>
              <a:t>“None of Self and All of Thee”</a:t>
            </a:r>
            <a:r>
              <a:rPr lang="en-US" sz="2800" b="1" i="1" dirty="0">
                <a:latin typeface="Candara" panose="020E0502030303020204" pitchFamily="34" charset="0"/>
              </a:rPr>
              <a:t> </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7" name="TextBox 6">
            <a:extLst>
              <a:ext uri="{FF2B5EF4-FFF2-40B4-BE49-F238E27FC236}">
                <a16:creationId xmlns:a16="http://schemas.microsoft.com/office/drawing/2014/main" id="{4B625771-6898-F175-06D4-DDC34D836A50}"/>
              </a:ext>
            </a:extLst>
          </p:cNvPr>
          <p:cNvSpPr txBox="1"/>
          <p:nvPr/>
        </p:nvSpPr>
        <p:spPr>
          <a:xfrm>
            <a:off x="7344230" y="176183"/>
            <a:ext cx="1451427" cy="923330"/>
          </a:xfrm>
          <a:prstGeom prst="rect">
            <a:avLst/>
          </a:prstGeom>
          <a:noFill/>
        </p:spPr>
        <p:txBody>
          <a:bodyPr wrap="square" rtlCol="0">
            <a:spAutoFit/>
          </a:bodyPr>
          <a:lstStyle/>
          <a:p>
            <a:pPr algn="ctr"/>
            <a:r>
              <a:rPr lang="en-US" dirty="0">
                <a:latin typeface="Candara" panose="020E0502030303020204" pitchFamily="34" charset="0"/>
              </a:rPr>
              <a:t>#695 - </a:t>
            </a:r>
            <a:r>
              <a:rPr lang="en-US" b="1" i="1" dirty="0">
                <a:latin typeface="Candara" panose="020E0502030303020204" pitchFamily="34" charset="0"/>
              </a:rPr>
              <a:t>Songs of Faith and Praise</a:t>
            </a:r>
          </a:p>
        </p:txBody>
      </p:sp>
      <p:cxnSp>
        <p:nvCxnSpPr>
          <p:cNvPr id="9" name="Straight Connector 8">
            <a:extLst>
              <a:ext uri="{FF2B5EF4-FFF2-40B4-BE49-F238E27FC236}">
                <a16:creationId xmlns:a16="http://schemas.microsoft.com/office/drawing/2014/main" id="{A584DF63-4CBB-20F3-8046-3EDCCC499AFE}"/>
              </a:ext>
            </a:extLst>
          </p:cNvPr>
          <p:cNvCxnSpPr>
            <a:cxnSpLocks/>
          </p:cNvCxnSpPr>
          <p:nvPr/>
        </p:nvCxnSpPr>
        <p:spPr>
          <a:xfrm>
            <a:off x="635000" y="1244600"/>
            <a:ext cx="7962900" cy="0"/>
          </a:xfrm>
          <a:prstGeom prst="line">
            <a:avLst/>
          </a:prstGeom>
          <a:ln w="57150" cmpd="thickThin">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9256322D-D044-E296-D373-734CCB52AE94}"/>
              </a:ext>
            </a:extLst>
          </p:cNvPr>
          <p:cNvSpPr txBox="1"/>
          <p:nvPr/>
        </p:nvSpPr>
        <p:spPr>
          <a:xfrm>
            <a:off x="507999" y="4715248"/>
            <a:ext cx="8160657" cy="1696426"/>
          </a:xfrm>
          <a:prstGeom prst="rect">
            <a:avLst/>
          </a:prstGeom>
          <a:solidFill>
            <a:schemeClr val="accent1">
              <a:lumMod val="20000"/>
              <a:lumOff val="80000"/>
            </a:schemeClr>
          </a:solidFill>
        </p:spPr>
        <p:txBody>
          <a:bodyPr wrap="square" rtlCol="0">
            <a:spAutoFit/>
          </a:bodyPr>
          <a:lstStyle/>
          <a:p>
            <a:pPr>
              <a:lnSpc>
                <a:spcPts val="2500"/>
              </a:lnSpc>
            </a:pPr>
            <a:r>
              <a:rPr lang="en-US" sz="2400" b="1" i="1" dirty="0">
                <a:latin typeface="Candara" panose="020E0502030303020204" pitchFamily="34" charset="0"/>
              </a:rPr>
              <a:t>“For while we were yet weak, in due season Christ died for the ungodly. For scarcely for a righteous man will one die: for peradventure for the good man some one would even dare to die. But God </a:t>
            </a:r>
            <a:r>
              <a:rPr lang="en-US" sz="2400" b="1" i="1" dirty="0" err="1">
                <a:latin typeface="Candara" panose="020E0502030303020204" pitchFamily="34" charset="0"/>
              </a:rPr>
              <a:t>commendeth</a:t>
            </a:r>
            <a:r>
              <a:rPr lang="en-US" sz="2400" b="1" i="1" dirty="0">
                <a:latin typeface="Candara" panose="020E0502030303020204" pitchFamily="34" charset="0"/>
              </a:rPr>
              <a:t> his own love toward us, in that, </a:t>
            </a:r>
            <a:r>
              <a:rPr lang="en-US" sz="2400" b="1" i="1" dirty="0">
                <a:solidFill>
                  <a:srgbClr val="FF0000"/>
                </a:solidFill>
                <a:latin typeface="Candara" panose="020E0502030303020204" pitchFamily="34" charset="0"/>
              </a:rPr>
              <a:t>while we were yet sinners, Christ died for us</a:t>
            </a:r>
            <a:r>
              <a:rPr lang="en-US" sz="2400" b="1" i="1" dirty="0">
                <a:latin typeface="Candara" panose="020E0502030303020204" pitchFamily="34" charset="0"/>
              </a:rPr>
              <a:t>” </a:t>
            </a:r>
            <a:r>
              <a:rPr lang="en-US" sz="2400" i="1" dirty="0">
                <a:latin typeface="Candara" panose="020E0502030303020204" pitchFamily="34" charset="0"/>
              </a:rPr>
              <a:t>– Rom. 5:6-8, ASV</a:t>
            </a:r>
          </a:p>
        </p:txBody>
      </p:sp>
      <p:sp>
        <p:nvSpPr>
          <p:cNvPr id="2" name="Slide Number Placeholder 1">
            <a:extLst>
              <a:ext uri="{FF2B5EF4-FFF2-40B4-BE49-F238E27FC236}">
                <a16:creationId xmlns:a16="http://schemas.microsoft.com/office/drawing/2014/main" id="{42F28251-DB3C-35EA-E6CF-A21A5E5C469D}"/>
              </a:ext>
            </a:extLst>
          </p:cNvPr>
          <p:cNvSpPr>
            <a:spLocks noGrp="1"/>
          </p:cNvSpPr>
          <p:nvPr>
            <p:ph type="sldNum" sz="quarter" idx="12"/>
          </p:nvPr>
        </p:nvSpPr>
        <p:spPr/>
        <p:txBody>
          <a:bodyPr/>
          <a:lstStyle/>
          <a:p>
            <a:fld id="{0FF54DE5-C571-48E8-A5BC-B369434E2F44}" type="slidenum">
              <a:rPr lang="en-US" smtClean="0"/>
              <a:t>13</a:t>
            </a:fld>
            <a:endParaRPr lang="en-US"/>
          </a:p>
        </p:txBody>
      </p:sp>
    </p:spTree>
    <p:extLst>
      <p:ext uri="{BB962C8B-B14F-4D97-AF65-F5344CB8AC3E}">
        <p14:creationId xmlns:p14="http://schemas.microsoft.com/office/powerpoint/2010/main" val="24289648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6" presetClass="entr" presetSubtype="37"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barn(outVertical)">
                                      <p:cBhvr>
                                        <p:cTn id="4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635000" y="1460502"/>
            <a:ext cx="8280400" cy="4152898"/>
          </a:xfrm>
        </p:spPr>
        <p:txBody>
          <a:bodyPr>
            <a:noAutofit/>
          </a:bodyPr>
          <a:lstStyle/>
          <a:p>
            <a:pPr marL="0" indent="0">
              <a:lnSpc>
                <a:spcPts val="3200"/>
              </a:lnSpc>
              <a:spcBef>
                <a:spcPts val="600"/>
              </a:spcBef>
              <a:buNone/>
            </a:pPr>
            <a:r>
              <a:rPr lang="en-US" sz="3600" b="1" dirty="0">
                <a:latin typeface="Candara" panose="020E0502030303020204" pitchFamily="34" charset="0"/>
              </a:rPr>
              <a:t>Develop a greater COMMITMENT</a:t>
            </a:r>
            <a:r>
              <a:rPr lang="en-US" sz="3600" b="1" i="1" dirty="0">
                <a:latin typeface="Candara" panose="020E0502030303020204" pitchFamily="34" charset="0"/>
              </a:rPr>
              <a:t>…</a:t>
            </a:r>
          </a:p>
          <a:p>
            <a:pPr marL="0" indent="0">
              <a:lnSpc>
                <a:spcPts val="2800"/>
              </a:lnSpc>
              <a:spcBef>
                <a:spcPts val="1200"/>
              </a:spcBef>
              <a:buNone/>
            </a:pPr>
            <a:r>
              <a:rPr lang="en-US" sz="3200" b="1" kern="100" dirty="0">
                <a:latin typeface="Candara" panose="020E0502030303020204" pitchFamily="34" charset="0"/>
                <a:ea typeface="Calibri" panose="020F0502020204030204" pitchFamily="34" charset="0"/>
                <a:cs typeface="Times New Roman" panose="02020603050405020304" pitchFamily="18" charset="0"/>
              </a:rPr>
              <a:t>Jesus’s demand of total commitment includes:</a:t>
            </a:r>
          </a:p>
          <a:p>
            <a:pPr marL="365760" lvl="1" indent="-274320">
              <a:lnSpc>
                <a:spcPts val="2800"/>
              </a:lnSpc>
              <a:spcBef>
                <a:spcPts val="1200"/>
              </a:spcBef>
            </a:pPr>
            <a:r>
              <a:rPr lang="en-US" sz="2800" kern="100" dirty="0">
                <a:latin typeface="Candara" panose="020E0502030303020204" pitchFamily="34" charset="0"/>
                <a:ea typeface="Calibri" panose="020F0502020204030204" pitchFamily="34" charset="0"/>
                <a:cs typeface="Times New Roman" panose="02020603050405020304" pitchFamily="18" charset="0"/>
              </a:rPr>
              <a:t>All of our heart, soul, mind and strength </a:t>
            </a:r>
            <a:r>
              <a:rPr lang="en-US" sz="2800" i="1" kern="100" dirty="0">
                <a:latin typeface="Candara" panose="020E0502030303020204" pitchFamily="34" charset="0"/>
                <a:ea typeface="Calibri" panose="020F0502020204030204" pitchFamily="34" charset="0"/>
                <a:cs typeface="Times New Roman" panose="02020603050405020304" pitchFamily="18" charset="0"/>
              </a:rPr>
              <a:t>– Mark 12:30</a:t>
            </a:r>
            <a:endParaRPr lang="en-US" sz="2600" i="1" kern="100" dirty="0">
              <a:latin typeface="Candara" panose="020E0502030303020204" pitchFamily="34" charset="0"/>
              <a:ea typeface="Calibri" panose="020F0502020204030204" pitchFamily="34" charset="0"/>
              <a:cs typeface="Times New Roman" panose="02020603050405020304" pitchFamily="18" charset="0"/>
            </a:endParaRPr>
          </a:p>
          <a:p>
            <a:pPr marL="365760" lvl="1" indent="-274320">
              <a:lnSpc>
                <a:spcPts val="2800"/>
              </a:lnSpc>
              <a:spcBef>
                <a:spcPts val="1200"/>
              </a:spcBef>
            </a:pPr>
            <a:r>
              <a:rPr lang="en-US" sz="2800" kern="100" dirty="0">
                <a:latin typeface="Candara" panose="020E0502030303020204" pitchFamily="34" charset="0"/>
                <a:ea typeface="Calibri" panose="020F0502020204030204" pitchFamily="34" charset="0"/>
                <a:cs typeface="Times New Roman" panose="02020603050405020304" pitchFamily="18" charset="0"/>
              </a:rPr>
              <a:t>Self-denial and sacrifice </a:t>
            </a:r>
            <a:r>
              <a:rPr lang="en-US" sz="2800" i="1" kern="100" dirty="0">
                <a:latin typeface="Candara" panose="020E0502030303020204" pitchFamily="34" charset="0"/>
                <a:ea typeface="Calibri" panose="020F0502020204030204" pitchFamily="34" charset="0"/>
                <a:cs typeface="Times New Roman" panose="02020603050405020304" pitchFamily="18" charset="0"/>
              </a:rPr>
              <a:t>– Matt. 16:24</a:t>
            </a:r>
          </a:p>
          <a:p>
            <a:pPr marL="365760" lvl="1" indent="-274320">
              <a:lnSpc>
                <a:spcPts val="2800"/>
              </a:lnSpc>
              <a:spcBef>
                <a:spcPts val="1200"/>
              </a:spcBef>
            </a:pPr>
            <a:r>
              <a:rPr lang="en-US" sz="2800" kern="100" dirty="0">
                <a:latin typeface="Candara" panose="020E0502030303020204" pitchFamily="34" charset="0"/>
                <a:ea typeface="Calibri" panose="020F0502020204030204" pitchFamily="34" charset="0"/>
                <a:cs typeface="Times New Roman" panose="02020603050405020304" pitchFamily="18" charset="0"/>
              </a:rPr>
              <a:t>Putting our hand to the plow and not looking back</a:t>
            </a:r>
          </a:p>
          <a:p>
            <a:pPr marL="548640" lvl="2" indent="-274320">
              <a:lnSpc>
                <a:spcPts val="2800"/>
              </a:lnSpc>
              <a:spcBef>
                <a:spcPts val="0"/>
              </a:spcBef>
            </a:pPr>
            <a:r>
              <a:rPr lang="en-US" sz="2600" i="1" kern="100" dirty="0">
                <a:latin typeface="Candara" panose="020E0502030303020204" pitchFamily="34" charset="0"/>
                <a:ea typeface="Calibri" panose="020F0502020204030204" pitchFamily="34" charset="0"/>
                <a:cs typeface="Times New Roman" panose="02020603050405020304" pitchFamily="18" charset="0"/>
              </a:rPr>
              <a:t>Luke 9:57-62</a:t>
            </a:r>
            <a:endParaRPr lang="en-US" sz="2750" i="1" kern="100" dirty="0">
              <a:latin typeface="Candara" panose="020E0502030303020204" pitchFamily="34" charset="0"/>
              <a:ea typeface="Calibri" panose="020F0502020204030204" pitchFamily="34" charset="0"/>
              <a:cs typeface="Times New Roman" panose="02020603050405020304" pitchFamily="18" charset="0"/>
            </a:endParaRPr>
          </a:p>
          <a:p>
            <a:pPr marL="365760" lvl="1" indent="-274320">
              <a:lnSpc>
                <a:spcPts val="2800"/>
              </a:lnSpc>
              <a:spcBef>
                <a:spcPts val="1200"/>
              </a:spcBef>
            </a:pPr>
            <a:r>
              <a:rPr lang="en-US" sz="2800" kern="100" dirty="0">
                <a:latin typeface="Candara" panose="020E0502030303020204" pitchFamily="34" charset="0"/>
                <a:ea typeface="Calibri" panose="020F0502020204030204" pitchFamily="34" charset="0"/>
                <a:cs typeface="Times New Roman" panose="02020603050405020304" pitchFamily="18" charset="0"/>
              </a:rPr>
              <a:t>No excuses – </a:t>
            </a:r>
            <a:r>
              <a:rPr lang="en-US" sz="2800" i="1" kern="100" dirty="0">
                <a:latin typeface="Candara" panose="020E0502030303020204" pitchFamily="34" charset="0"/>
                <a:ea typeface="Calibri" panose="020F0502020204030204" pitchFamily="34" charset="0"/>
                <a:cs typeface="Times New Roman" panose="02020603050405020304" pitchFamily="18" charset="0"/>
              </a:rPr>
              <a:t>Luke 14:16-21</a:t>
            </a:r>
          </a:p>
          <a:p>
            <a:pPr marL="365760" lvl="1" indent="-274320">
              <a:lnSpc>
                <a:spcPts val="2800"/>
              </a:lnSpc>
              <a:spcBef>
                <a:spcPts val="1200"/>
              </a:spcBef>
            </a:pPr>
            <a:r>
              <a:rPr lang="en-US" sz="2800" kern="100" dirty="0">
                <a:latin typeface="Candara" panose="020E0502030303020204" pitchFamily="34" charset="0"/>
                <a:ea typeface="Calibri" panose="020F0502020204030204" pitchFamily="34" charset="0"/>
                <a:cs typeface="Times New Roman" panose="02020603050405020304" pitchFamily="18" charset="0"/>
              </a:rPr>
              <a:t>Count the cost </a:t>
            </a:r>
            <a:r>
              <a:rPr lang="en-US" sz="2800" i="1" kern="100" dirty="0">
                <a:latin typeface="Candara" panose="020E0502030303020204" pitchFamily="34" charset="0"/>
                <a:ea typeface="Calibri" panose="020F0502020204030204" pitchFamily="34" charset="0"/>
                <a:cs typeface="Times New Roman" panose="02020603050405020304" pitchFamily="18" charset="0"/>
              </a:rPr>
              <a:t>– Luke 14:26-33</a:t>
            </a:r>
          </a:p>
          <a:p>
            <a:pPr marL="91440" lvl="1" indent="0">
              <a:lnSpc>
                <a:spcPts val="2800"/>
              </a:lnSpc>
              <a:spcBef>
                <a:spcPts val="0"/>
              </a:spcBef>
              <a:buNone/>
            </a:pPr>
            <a:endParaRPr lang="en-US" sz="2750" i="1" kern="100" dirty="0">
              <a:latin typeface="Candara" panose="020E0502030303020204" pitchFamily="34" charset="0"/>
              <a:ea typeface="Calibri" panose="020F0502020204030204" pitchFamily="34" charset="0"/>
              <a:cs typeface="Times New Roman" panose="02020603050405020304" pitchFamily="18" charset="0"/>
            </a:endParaRPr>
          </a:p>
          <a:p>
            <a:pPr marL="365760" lvl="1" indent="-274320">
              <a:lnSpc>
                <a:spcPts val="2800"/>
              </a:lnSpc>
              <a:spcBef>
                <a:spcPts val="1200"/>
              </a:spcBef>
            </a:pPr>
            <a:endParaRPr lang="en-US" sz="2800" kern="100" dirty="0">
              <a:latin typeface="Candara" panose="020E0502030303020204" pitchFamily="34" charset="0"/>
              <a:ea typeface="Calibri" panose="020F0502020204030204" pitchFamily="34" charset="0"/>
              <a:cs typeface="Times New Roman" panose="02020603050405020304" pitchFamily="18" charset="0"/>
            </a:endParaRPr>
          </a:p>
          <a:p>
            <a:pPr marL="365760" indent="-274320">
              <a:lnSpc>
                <a:spcPts val="2800"/>
              </a:lnSpc>
              <a:spcBef>
                <a:spcPts val="600"/>
              </a:spcBef>
            </a:pPr>
            <a:endParaRPr lang="en-US" sz="2800" i="1" kern="100" dirty="0">
              <a:latin typeface="Candara" panose="020E0502030303020204" pitchFamily="34" charset="0"/>
              <a:ea typeface="Calibri" panose="020F0502020204030204" pitchFamily="34" charset="0"/>
              <a:cs typeface="Times New Roman" panose="02020603050405020304" pitchFamily="18" charset="0"/>
            </a:endParaRPr>
          </a:p>
          <a:p>
            <a:pPr>
              <a:lnSpc>
                <a:spcPts val="2800"/>
              </a:lnSpc>
              <a:spcBef>
                <a:spcPts val="600"/>
              </a:spcBef>
            </a:pPr>
            <a:endParaRPr lang="en-US" sz="2800" dirty="0">
              <a:latin typeface="Candara" panose="020E0502030303020204" pitchFamily="34" charset="0"/>
            </a:endParaRPr>
          </a:p>
          <a:p>
            <a:pPr>
              <a:lnSpc>
                <a:spcPts val="3200"/>
              </a:lnSpc>
              <a:spcBef>
                <a:spcPts val="600"/>
              </a:spcBef>
            </a:pPr>
            <a:endParaRPr lang="en-US" sz="2800" b="1" i="1" dirty="0">
              <a:latin typeface="Candara" panose="020E0502030303020204" pitchFamily="34" charset="0"/>
            </a:endParaRPr>
          </a:p>
          <a:p>
            <a:pPr marL="0" indent="0">
              <a:lnSpc>
                <a:spcPts val="3200"/>
              </a:lnSpc>
              <a:spcBef>
                <a:spcPts val="600"/>
              </a:spcBef>
              <a:buNone/>
            </a:pPr>
            <a:endParaRPr lang="en-US" sz="2800" b="1" i="1" dirty="0">
              <a:latin typeface="Candara" panose="020E0502030303020204" pitchFamily="34" charset="0"/>
            </a:endParaRPr>
          </a:p>
        </p:txBody>
      </p:sp>
      <p:sp>
        <p:nvSpPr>
          <p:cNvPr id="6" name="Title 1">
            <a:extLst>
              <a:ext uri="{FF2B5EF4-FFF2-40B4-BE49-F238E27FC236}">
                <a16:creationId xmlns:a16="http://schemas.microsoft.com/office/drawing/2014/main" id="{5E930FE2-48B2-7AA0-B637-2A382177D24B}"/>
              </a:ext>
            </a:extLst>
          </p:cNvPr>
          <p:cNvSpPr txBox="1">
            <a:spLocks/>
          </p:cNvSpPr>
          <p:nvPr/>
        </p:nvSpPr>
        <p:spPr>
          <a:xfrm>
            <a:off x="435430" y="334536"/>
            <a:ext cx="6908800" cy="715962"/>
          </a:xfrm>
          <a:prstGeom prst="rect">
            <a:avLst/>
          </a:prstGeom>
        </p:spPr>
        <p:txBody>
          <a:bodyPr vert="horz" lIns="0" tIns="45720" rIns="0" bIns="45720" rtlCol="0" anchor="t">
            <a:noAutofit/>
          </a:bodyPr>
          <a:lstStyle>
            <a:lvl1pPr algn="l" defTabSz="685800" rtl="0" eaLnBrk="1" latinLnBrk="0" hangingPunct="1">
              <a:lnSpc>
                <a:spcPct val="90000"/>
              </a:lnSpc>
              <a:spcBef>
                <a:spcPct val="0"/>
              </a:spcBef>
              <a:buNone/>
              <a:defRPr sz="2100" kern="1200">
                <a:solidFill>
                  <a:schemeClr val="tx1"/>
                </a:solidFill>
                <a:latin typeface="+mj-lt"/>
                <a:ea typeface="+mj-ea"/>
                <a:cs typeface="+mj-cs"/>
              </a:defRPr>
            </a:lvl1pPr>
          </a:lstStyle>
          <a:p>
            <a:pPr>
              <a:tabLst>
                <a:tab pos="8118475" algn="l"/>
              </a:tabLst>
            </a:pPr>
            <a:r>
              <a:rPr lang="en-US" sz="4200" b="1" i="1" dirty="0">
                <a:latin typeface="Candara" panose="020E0502030303020204" pitchFamily="34" charset="0"/>
              </a:rPr>
              <a:t>“None of Self and All of Thee”</a:t>
            </a:r>
            <a:r>
              <a:rPr lang="en-US" sz="2800" b="1" i="1" dirty="0">
                <a:latin typeface="Candara" panose="020E0502030303020204" pitchFamily="34" charset="0"/>
              </a:rPr>
              <a:t> </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7" name="TextBox 6">
            <a:extLst>
              <a:ext uri="{FF2B5EF4-FFF2-40B4-BE49-F238E27FC236}">
                <a16:creationId xmlns:a16="http://schemas.microsoft.com/office/drawing/2014/main" id="{4B625771-6898-F175-06D4-DDC34D836A50}"/>
              </a:ext>
            </a:extLst>
          </p:cNvPr>
          <p:cNvSpPr txBox="1"/>
          <p:nvPr/>
        </p:nvSpPr>
        <p:spPr>
          <a:xfrm>
            <a:off x="7344230" y="176183"/>
            <a:ext cx="1451427" cy="923330"/>
          </a:xfrm>
          <a:prstGeom prst="rect">
            <a:avLst/>
          </a:prstGeom>
          <a:noFill/>
        </p:spPr>
        <p:txBody>
          <a:bodyPr wrap="square" rtlCol="0">
            <a:spAutoFit/>
          </a:bodyPr>
          <a:lstStyle/>
          <a:p>
            <a:pPr algn="ctr"/>
            <a:r>
              <a:rPr lang="en-US" dirty="0">
                <a:latin typeface="Candara" panose="020E0502030303020204" pitchFamily="34" charset="0"/>
              </a:rPr>
              <a:t>#695 - </a:t>
            </a:r>
            <a:r>
              <a:rPr lang="en-US" b="1" i="1" dirty="0">
                <a:latin typeface="Candara" panose="020E0502030303020204" pitchFamily="34" charset="0"/>
              </a:rPr>
              <a:t>Songs of Faith and Praise</a:t>
            </a:r>
          </a:p>
        </p:txBody>
      </p:sp>
      <p:cxnSp>
        <p:nvCxnSpPr>
          <p:cNvPr id="9" name="Straight Connector 8">
            <a:extLst>
              <a:ext uri="{FF2B5EF4-FFF2-40B4-BE49-F238E27FC236}">
                <a16:creationId xmlns:a16="http://schemas.microsoft.com/office/drawing/2014/main" id="{A584DF63-4CBB-20F3-8046-3EDCCC499AFE}"/>
              </a:ext>
            </a:extLst>
          </p:cNvPr>
          <p:cNvCxnSpPr>
            <a:cxnSpLocks/>
          </p:cNvCxnSpPr>
          <p:nvPr/>
        </p:nvCxnSpPr>
        <p:spPr>
          <a:xfrm>
            <a:off x="635000" y="1244600"/>
            <a:ext cx="7962900" cy="0"/>
          </a:xfrm>
          <a:prstGeom prst="line">
            <a:avLst/>
          </a:prstGeom>
          <a:ln w="57150" cmpd="thickThi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64E19FFA-E6C2-890E-575C-16C95DDF4688}"/>
              </a:ext>
            </a:extLst>
          </p:cNvPr>
          <p:cNvSpPr txBox="1"/>
          <p:nvPr/>
        </p:nvSpPr>
        <p:spPr>
          <a:xfrm>
            <a:off x="635001" y="5555290"/>
            <a:ext cx="7962900" cy="707886"/>
          </a:xfrm>
          <a:prstGeom prst="rect">
            <a:avLst/>
          </a:prstGeom>
          <a:solidFill>
            <a:schemeClr val="accent1">
              <a:lumMod val="20000"/>
              <a:lumOff val="80000"/>
            </a:schemeClr>
          </a:solidFill>
        </p:spPr>
        <p:txBody>
          <a:bodyPr wrap="square" rtlCol="0">
            <a:spAutoFit/>
          </a:bodyPr>
          <a:lstStyle/>
          <a:p>
            <a:pPr algn="ctr"/>
            <a:r>
              <a:rPr lang="en-US" sz="4000" b="1" dirty="0">
                <a:solidFill>
                  <a:srgbClr val="FF0000"/>
                </a:solidFill>
                <a:latin typeface="Candara" panose="020E0502030303020204" pitchFamily="34" charset="0"/>
              </a:rPr>
              <a:t>Are You Involved or COMMITTED?</a:t>
            </a:r>
          </a:p>
        </p:txBody>
      </p:sp>
      <p:sp>
        <p:nvSpPr>
          <p:cNvPr id="4" name="Slide Number Placeholder 3">
            <a:extLst>
              <a:ext uri="{FF2B5EF4-FFF2-40B4-BE49-F238E27FC236}">
                <a16:creationId xmlns:a16="http://schemas.microsoft.com/office/drawing/2014/main" id="{316F4BE8-2D2C-CE4D-8061-91259020925C}"/>
              </a:ext>
            </a:extLst>
          </p:cNvPr>
          <p:cNvSpPr>
            <a:spLocks noGrp="1"/>
          </p:cNvSpPr>
          <p:nvPr>
            <p:ph type="sldNum" sz="quarter" idx="12"/>
          </p:nvPr>
        </p:nvSpPr>
        <p:spPr/>
        <p:txBody>
          <a:bodyPr/>
          <a:lstStyle/>
          <a:p>
            <a:fld id="{0FF54DE5-C571-48E8-A5BC-B369434E2F44}" type="slidenum">
              <a:rPr lang="en-US" smtClean="0"/>
              <a:t>14</a:t>
            </a:fld>
            <a:endParaRPr lang="en-US"/>
          </a:p>
        </p:txBody>
      </p:sp>
    </p:spTree>
    <p:extLst>
      <p:ext uri="{BB962C8B-B14F-4D97-AF65-F5344CB8AC3E}">
        <p14:creationId xmlns:p14="http://schemas.microsoft.com/office/powerpoint/2010/main" val="33300718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6" presetClass="entr" presetSubtype="37" fill="hold" grpId="0" nodeType="clickEffect">
                                  <p:stCondLst>
                                    <p:cond delay="0"/>
                                  </p:stCondLst>
                                  <p:childTnLst>
                                    <p:set>
                                      <p:cBhvr>
                                        <p:cTn id="60" dur="1" fill="hold">
                                          <p:stCondLst>
                                            <p:cond delay="0"/>
                                          </p:stCondLst>
                                        </p:cTn>
                                        <p:tgtEl>
                                          <p:spTgt spid="2"/>
                                        </p:tgtEl>
                                        <p:attrNameLst>
                                          <p:attrName>style.visibility</p:attrName>
                                        </p:attrNameLst>
                                      </p:cBhvr>
                                      <p:to>
                                        <p:strVal val="visible"/>
                                      </p:to>
                                    </p:set>
                                    <p:animEffect transition="in" filter="barn(outVertical)">
                                      <p:cBhvr>
                                        <p:cTn id="61"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435430" y="334536"/>
            <a:ext cx="6908800" cy="715962"/>
          </a:xfrm>
        </p:spPr>
        <p:txBody>
          <a:bodyPr anchor="t">
            <a:noAutofit/>
          </a:bodyPr>
          <a:lstStyle/>
          <a:p>
            <a:pPr>
              <a:tabLst>
                <a:tab pos="8118475" algn="l"/>
              </a:tabLst>
            </a:pPr>
            <a:r>
              <a:rPr lang="en-US" sz="4200" b="1" i="1" dirty="0">
                <a:latin typeface="Candara" panose="020E0502030303020204" pitchFamily="34" charset="0"/>
              </a:rPr>
              <a:t>“None of Self and All of Thee”</a:t>
            </a:r>
            <a:r>
              <a:rPr lang="en-US" sz="2800" b="1" i="1" dirty="0">
                <a:latin typeface="Candara" panose="020E0502030303020204" pitchFamily="34" charset="0"/>
              </a:rPr>
              <a:t> </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828675" y="1154450"/>
            <a:ext cx="7966982" cy="5342110"/>
          </a:xfrm>
        </p:spPr>
        <p:txBody>
          <a:bodyPr>
            <a:noAutofit/>
          </a:bodyPr>
          <a:lstStyle/>
          <a:p>
            <a:pPr marL="0" indent="0">
              <a:lnSpc>
                <a:spcPts val="3200"/>
              </a:lnSpc>
              <a:spcBef>
                <a:spcPts val="1800"/>
              </a:spcBef>
              <a:buNone/>
            </a:pPr>
            <a:endParaRPr lang="en-US" sz="3200" dirty="0">
              <a:latin typeface="Candara" panose="020E0502030303020204" pitchFamily="34" charset="0"/>
            </a:endParaRPr>
          </a:p>
          <a:p>
            <a:pPr marL="0" indent="0">
              <a:buNone/>
            </a:pPr>
            <a:r>
              <a:rPr lang="en-US" sz="2800" dirty="0"/>
              <a:t>	</a:t>
            </a:r>
          </a:p>
        </p:txBody>
      </p:sp>
      <p:sp>
        <p:nvSpPr>
          <p:cNvPr id="4" name="TextBox 3">
            <a:extLst>
              <a:ext uri="{FF2B5EF4-FFF2-40B4-BE49-F238E27FC236}">
                <a16:creationId xmlns:a16="http://schemas.microsoft.com/office/drawing/2014/main" id="{2270FE42-424A-78FA-1845-4759D7E51CDD}"/>
              </a:ext>
            </a:extLst>
          </p:cNvPr>
          <p:cNvSpPr txBox="1"/>
          <p:nvPr/>
        </p:nvSpPr>
        <p:spPr>
          <a:xfrm>
            <a:off x="7344230" y="179144"/>
            <a:ext cx="1451427" cy="923330"/>
          </a:xfrm>
          <a:prstGeom prst="rect">
            <a:avLst/>
          </a:prstGeom>
          <a:noFill/>
        </p:spPr>
        <p:txBody>
          <a:bodyPr wrap="square" rtlCol="0">
            <a:spAutoFit/>
          </a:bodyPr>
          <a:lstStyle/>
          <a:p>
            <a:pPr algn="ctr"/>
            <a:r>
              <a:rPr lang="en-US" dirty="0">
                <a:latin typeface="Candara" panose="020E0502030303020204" pitchFamily="34" charset="0"/>
              </a:rPr>
              <a:t>#695 - </a:t>
            </a:r>
            <a:r>
              <a:rPr lang="en-US" b="1" i="1" dirty="0">
                <a:latin typeface="Candara" panose="020E0502030303020204" pitchFamily="34" charset="0"/>
              </a:rPr>
              <a:t>Songs of Faith and Praise</a:t>
            </a:r>
          </a:p>
        </p:txBody>
      </p:sp>
      <p:graphicFrame>
        <p:nvGraphicFramePr>
          <p:cNvPr id="7" name="Diagram 6">
            <a:extLst>
              <a:ext uri="{FF2B5EF4-FFF2-40B4-BE49-F238E27FC236}">
                <a16:creationId xmlns:a16="http://schemas.microsoft.com/office/drawing/2014/main" id="{AD876660-8707-BEDB-8891-6B3241B2794F}"/>
              </a:ext>
            </a:extLst>
          </p:cNvPr>
          <p:cNvGraphicFramePr/>
          <p:nvPr>
            <p:extLst>
              <p:ext uri="{D42A27DB-BD31-4B8C-83A1-F6EECF244321}">
                <p14:modId xmlns:p14="http://schemas.microsoft.com/office/powerpoint/2010/main" val="2950281334"/>
              </p:ext>
            </p:extLst>
          </p:nvPr>
        </p:nvGraphicFramePr>
        <p:xfrm>
          <a:off x="665173" y="1600200"/>
          <a:ext cx="7839054"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a:extLst>
              <a:ext uri="{FF2B5EF4-FFF2-40B4-BE49-F238E27FC236}">
                <a16:creationId xmlns:a16="http://schemas.microsoft.com/office/drawing/2014/main" id="{1312523D-9F31-D86B-FDEB-51A909E19DBA}"/>
              </a:ext>
            </a:extLst>
          </p:cNvPr>
          <p:cNvSpPr>
            <a:spLocks noGrp="1"/>
          </p:cNvSpPr>
          <p:nvPr>
            <p:ph type="sldNum" sz="quarter" idx="12"/>
          </p:nvPr>
        </p:nvSpPr>
        <p:spPr/>
        <p:txBody>
          <a:bodyPr/>
          <a:lstStyle/>
          <a:p>
            <a:fld id="{0FF54DE5-C571-48E8-A5BC-B369434E2F44}" type="slidenum">
              <a:rPr lang="en-US" smtClean="0"/>
              <a:t>15</a:t>
            </a:fld>
            <a:endParaRPr lang="en-US"/>
          </a:p>
        </p:txBody>
      </p:sp>
    </p:spTree>
    <p:extLst>
      <p:ext uri="{BB962C8B-B14F-4D97-AF65-F5344CB8AC3E}">
        <p14:creationId xmlns:p14="http://schemas.microsoft.com/office/powerpoint/2010/main" val="22564267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left)">
                                      <p:cBhvr>
                                        <p:cTn id="14" dur="2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7"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1138044" y="5565128"/>
            <a:ext cx="6908800" cy="715962"/>
          </a:xfrm>
        </p:spPr>
        <p:txBody>
          <a:bodyPr anchor="t">
            <a:noAutofit/>
          </a:bodyPr>
          <a:lstStyle/>
          <a:p>
            <a:pPr algn="ctr">
              <a:tabLst>
                <a:tab pos="8118475" algn="l"/>
              </a:tabLst>
            </a:pPr>
            <a:r>
              <a:rPr lang="en-US" sz="4200" b="1" i="1" dirty="0">
                <a:latin typeface="Candara" panose="020E0502030303020204" pitchFamily="34" charset="0"/>
              </a:rPr>
              <a:t>“All of Self and None of Thee”</a:t>
            </a:r>
            <a:r>
              <a:rPr lang="en-US" sz="2800" b="1" i="1" dirty="0">
                <a:latin typeface="Candara" panose="020E0502030303020204" pitchFamily="34" charset="0"/>
              </a:rPr>
              <a:t> </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828675" y="1154450"/>
            <a:ext cx="7966982" cy="4191118"/>
          </a:xfrm>
        </p:spPr>
        <p:txBody>
          <a:bodyPr>
            <a:noAutofit/>
          </a:bodyPr>
          <a:lstStyle/>
          <a:p>
            <a:pPr marL="0" indent="0">
              <a:lnSpc>
                <a:spcPts val="3200"/>
              </a:lnSpc>
              <a:spcBef>
                <a:spcPts val="1800"/>
              </a:spcBef>
              <a:buNone/>
            </a:pPr>
            <a:endParaRPr lang="en-US" sz="3200" dirty="0">
              <a:latin typeface="Candara" panose="020E0502030303020204" pitchFamily="34" charset="0"/>
            </a:endParaRPr>
          </a:p>
          <a:p>
            <a:pPr marL="0" indent="0">
              <a:buNone/>
            </a:pPr>
            <a:r>
              <a:rPr lang="en-US" sz="2800" dirty="0"/>
              <a:t>	</a:t>
            </a:r>
          </a:p>
        </p:txBody>
      </p:sp>
      <p:sp>
        <p:nvSpPr>
          <p:cNvPr id="5" name="Slide Number Placeholder 4">
            <a:extLst>
              <a:ext uri="{FF2B5EF4-FFF2-40B4-BE49-F238E27FC236}">
                <a16:creationId xmlns:a16="http://schemas.microsoft.com/office/drawing/2014/main" id="{B641DE54-D7A9-8CA9-67C6-8135588F4A4C}"/>
              </a:ext>
            </a:extLst>
          </p:cNvPr>
          <p:cNvSpPr>
            <a:spLocks noGrp="1"/>
          </p:cNvSpPr>
          <p:nvPr>
            <p:ph type="sldNum" sz="quarter" idx="12"/>
          </p:nvPr>
        </p:nvSpPr>
        <p:spPr/>
        <p:txBody>
          <a:bodyPr/>
          <a:lstStyle/>
          <a:p>
            <a:fld id="{0FF54DE5-C571-48E8-A5BC-B369434E2F44}" type="slidenum">
              <a:rPr lang="en-US" smtClean="0"/>
              <a:t>16</a:t>
            </a:fld>
            <a:endParaRPr lang="en-US"/>
          </a:p>
        </p:txBody>
      </p:sp>
      <p:pic>
        <p:nvPicPr>
          <p:cNvPr id="8" name="Graphic 7">
            <a:extLst>
              <a:ext uri="{FF2B5EF4-FFF2-40B4-BE49-F238E27FC236}">
                <a16:creationId xmlns:a16="http://schemas.microsoft.com/office/drawing/2014/main" id="{05306E48-957D-9CA5-408F-5F00544FF5A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 uri="{837473B0-CC2E-450A-ABE3-18F120FF3D39}">
                <a1611:picAttrSrcUrl xmlns:a1611="http://schemas.microsoft.com/office/drawing/2016/11/main" r:id="rId5"/>
              </a:ext>
            </a:extLst>
          </a:blip>
          <a:stretch>
            <a:fillRect/>
          </a:stretch>
        </p:blipFill>
        <p:spPr>
          <a:xfrm>
            <a:off x="3617736" y="2231571"/>
            <a:ext cx="1908528" cy="2318657"/>
          </a:xfrm>
          <a:prstGeom prst="rect">
            <a:avLst/>
          </a:prstGeom>
        </p:spPr>
      </p:pic>
      <p:pic>
        <p:nvPicPr>
          <p:cNvPr id="10" name="Graphic 9">
            <a:extLst>
              <a:ext uri="{FF2B5EF4-FFF2-40B4-BE49-F238E27FC236}">
                <a16:creationId xmlns:a16="http://schemas.microsoft.com/office/drawing/2014/main" id="{B913A0FC-5218-1DDD-81D3-152FEDA21695}"/>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 uri="{837473B0-CC2E-450A-ABE3-18F120FF3D39}">
                <a1611:picAttrSrcUrl xmlns:a1611="http://schemas.microsoft.com/office/drawing/2016/11/main" r:id="rId8"/>
              </a:ext>
            </a:extLst>
          </a:blip>
          <a:stretch>
            <a:fillRect/>
          </a:stretch>
        </p:blipFill>
        <p:spPr>
          <a:xfrm>
            <a:off x="435430" y="2269671"/>
            <a:ext cx="1995376" cy="2318657"/>
          </a:xfrm>
          <a:prstGeom prst="rect">
            <a:avLst/>
          </a:prstGeom>
        </p:spPr>
      </p:pic>
      <p:pic>
        <p:nvPicPr>
          <p:cNvPr id="11" name="Graphic 10">
            <a:extLst>
              <a:ext uri="{FF2B5EF4-FFF2-40B4-BE49-F238E27FC236}">
                <a16:creationId xmlns:a16="http://schemas.microsoft.com/office/drawing/2014/main" id="{0CF577B8-7813-805E-59D6-A872AA65E0A4}"/>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 uri="{837473B0-CC2E-450A-ABE3-18F120FF3D39}">
                <a1611:picAttrSrcUrl xmlns:a1611="http://schemas.microsoft.com/office/drawing/2016/11/main" r:id="rId8"/>
              </a:ext>
            </a:extLst>
          </a:blip>
          <a:stretch>
            <a:fillRect/>
          </a:stretch>
        </p:blipFill>
        <p:spPr>
          <a:xfrm flipH="1">
            <a:off x="6800281" y="2307771"/>
            <a:ext cx="1995376" cy="2285999"/>
          </a:xfrm>
          <a:prstGeom prst="rect">
            <a:avLst/>
          </a:prstGeom>
        </p:spPr>
      </p:pic>
      <p:sp>
        <p:nvSpPr>
          <p:cNvPr id="12" name="Title 1">
            <a:extLst>
              <a:ext uri="{FF2B5EF4-FFF2-40B4-BE49-F238E27FC236}">
                <a16:creationId xmlns:a16="http://schemas.microsoft.com/office/drawing/2014/main" id="{398652D0-FC1F-0398-39BA-F860307FD91B}"/>
              </a:ext>
            </a:extLst>
          </p:cNvPr>
          <p:cNvSpPr txBox="1">
            <a:spLocks/>
          </p:cNvSpPr>
          <p:nvPr/>
        </p:nvSpPr>
        <p:spPr>
          <a:xfrm>
            <a:off x="732971" y="676559"/>
            <a:ext cx="7678057" cy="715962"/>
          </a:xfrm>
          <a:prstGeom prst="rect">
            <a:avLst/>
          </a:prstGeom>
        </p:spPr>
        <p:txBody>
          <a:bodyPr vert="horz" lIns="0" tIns="45720" rIns="0" bIns="45720" rtlCol="0" anchor="t">
            <a:noAutofit/>
          </a:bodyPr>
          <a:lstStyle>
            <a:lvl1pPr algn="l" defTabSz="685800" rtl="0" eaLnBrk="1" latinLnBrk="0" hangingPunct="1">
              <a:lnSpc>
                <a:spcPct val="90000"/>
              </a:lnSpc>
              <a:spcBef>
                <a:spcPct val="0"/>
              </a:spcBef>
              <a:buNone/>
              <a:defRPr sz="2100" kern="1200">
                <a:solidFill>
                  <a:schemeClr val="tx1"/>
                </a:solidFill>
                <a:latin typeface="+mj-lt"/>
                <a:ea typeface="+mj-ea"/>
                <a:cs typeface="+mj-cs"/>
              </a:defRPr>
            </a:lvl1pPr>
          </a:lstStyle>
          <a:p>
            <a:pPr algn="ctr">
              <a:tabLst>
                <a:tab pos="8118475" algn="l"/>
              </a:tabLst>
            </a:pPr>
            <a:r>
              <a:rPr lang="en-US" sz="4800" b="1" i="1" dirty="0">
                <a:latin typeface="Candara" panose="020E0502030303020204" pitchFamily="34" charset="0"/>
              </a:rPr>
              <a:t>“None of Self and All of Thee” </a:t>
            </a:r>
            <a:br>
              <a:rPr lang="en-US" sz="4800" b="1" i="1" dirty="0">
                <a:latin typeface="Candara" panose="020E0502030303020204" pitchFamily="34" charset="0"/>
              </a:rPr>
            </a:br>
            <a:endParaRPr lang="en-US" sz="4800" b="1" i="1" dirty="0">
              <a:latin typeface="Candara" panose="020E0502030303020204" pitchFamily="34" charset="0"/>
            </a:endParaRPr>
          </a:p>
        </p:txBody>
      </p:sp>
      <p:sp>
        <p:nvSpPr>
          <p:cNvPr id="13" name="TextBox 12">
            <a:extLst>
              <a:ext uri="{FF2B5EF4-FFF2-40B4-BE49-F238E27FC236}">
                <a16:creationId xmlns:a16="http://schemas.microsoft.com/office/drawing/2014/main" id="{F385E84C-8EB7-A876-BAFF-178325E926D8}"/>
              </a:ext>
            </a:extLst>
          </p:cNvPr>
          <p:cNvSpPr txBox="1"/>
          <p:nvPr/>
        </p:nvSpPr>
        <p:spPr>
          <a:xfrm>
            <a:off x="175099" y="3733092"/>
            <a:ext cx="1117600" cy="523220"/>
          </a:xfrm>
          <a:prstGeom prst="rect">
            <a:avLst/>
          </a:prstGeom>
          <a:noFill/>
        </p:spPr>
        <p:txBody>
          <a:bodyPr wrap="square" rtlCol="0">
            <a:spAutoFit/>
          </a:bodyPr>
          <a:lstStyle/>
          <a:p>
            <a:pPr algn="ctr"/>
            <a:r>
              <a:rPr lang="en-US" sz="2800" b="1" dirty="0">
                <a:latin typeface="Candara" panose="020E0502030303020204" pitchFamily="34" charset="0"/>
              </a:rPr>
              <a:t>SELF</a:t>
            </a:r>
          </a:p>
        </p:txBody>
      </p:sp>
      <p:sp>
        <p:nvSpPr>
          <p:cNvPr id="14" name="TextBox 13">
            <a:extLst>
              <a:ext uri="{FF2B5EF4-FFF2-40B4-BE49-F238E27FC236}">
                <a16:creationId xmlns:a16="http://schemas.microsoft.com/office/drawing/2014/main" id="{F48F7377-A391-18C7-7AFE-2D104BCE06B3}"/>
              </a:ext>
            </a:extLst>
          </p:cNvPr>
          <p:cNvSpPr txBox="1"/>
          <p:nvPr/>
        </p:nvSpPr>
        <p:spPr>
          <a:xfrm>
            <a:off x="1442845" y="3129290"/>
            <a:ext cx="1390933" cy="523220"/>
          </a:xfrm>
          <a:prstGeom prst="rect">
            <a:avLst/>
          </a:prstGeom>
          <a:noFill/>
        </p:spPr>
        <p:txBody>
          <a:bodyPr wrap="square" rtlCol="0">
            <a:spAutoFit/>
          </a:bodyPr>
          <a:lstStyle/>
          <a:p>
            <a:pPr algn="ctr"/>
            <a:r>
              <a:rPr lang="en-US" sz="2800" b="1" dirty="0">
                <a:latin typeface="Candara" panose="020E0502030303020204" pitchFamily="34" charset="0"/>
              </a:rPr>
              <a:t>CHRIST</a:t>
            </a:r>
          </a:p>
        </p:txBody>
      </p:sp>
      <p:sp>
        <p:nvSpPr>
          <p:cNvPr id="15" name="TextBox 14">
            <a:extLst>
              <a:ext uri="{FF2B5EF4-FFF2-40B4-BE49-F238E27FC236}">
                <a16:creationId xmlns:a16="http://schemas.microsoft.com/office/drawing/2014/main" id="{1750ABA3-CC86-A153-2A69-E815DC7A803A}"/>
              </a:ext>
            </a:extLst>
          </p:cNvPr>
          <p:cNvSpPr txBox="1"/>
          <p:nvPr/>
        </p:nvSpPr>
        <p:spPr>
          <a:xfrm>
            <a:off x="3338210" y="3443591"/>
            <a:ext cx="1117600" cy="523220"/>
          </a:xfrm>
          <a:prstGeom prst="rect">
            <a:avLst/>
          </a:prstGeom>
          <a:noFill/>
        </p:spPr>
        <p:txBody>
          <a:bodyPr wrap="square" rtlCol="0">
            <a:spAutoFit/>
          </a:bodyPr>
          <a:lstStyle/>
          <a:p>
            <a:pPr algn="ctr"/>
            <a:r>
              <a:rPr lang="en-US" sz="2800" b="1" dirty="0">
                <a:latin typeface="Candara" panose="020E0502030303020204" pitchFamily="34" charset="0"/>
              </a:rPr>
              <a:t>SELF</a:t>
            </a:r>
          </a:p>
        </p:txBody>
      </p:sp>
      <p:sp>
        <p:nvSpPr>
          <p:cNvPr id="16" name="TextBox 15">
            <a:extLst>
              <a:ext uri="{FF2B5EF4-FFF2-40B4-BE49-F238E27FC236}">
                <a16:creationId xmlns:a16="http://schemas.microsoft.com/office/drawing/2014/main" id="{9EE6C139-D010-3A32-A411-3ED378E5007E}"/>
              </a:ext>
            </a:extLst>
          </p:cNvPr>
          <p:cNvSpPr txBox="1"/>
          <p:nvPr/>
        </p:nvSpPr>
        <p:spPr>
          <a:xfrm>
            <a:off x="4551971" y="3448455"/>
            <a:ext cx="1390933" cy="523220"/>
          </a:xfrm>
          <a:prstGeom prst="rect">
            <a:avLst/>
          </a:prstGeom>
          <a:noFill/>
        </p:spPr>
        <p:txBody>
          <a:bodyPr wrap="square" rtlCol="0">
            <a:spAutoFit/>
          </a:bodyPr>
          <a:lstStyle/>
          <a:p>
            <a:pPr algn="ctr"/>
            <a:r>
              <a:rPr lang="en-US" sz="2800" b="1" dirty="0">
                <a:latin typeface="Candara" panose="020E0502030303020204" pitchFamily="34" charset="0"/>
              </a:rPr>
              <a:t>CHRIST</a:t>
            </a:r>
          </a:p>
        </p:txBody>
      </p:sp>
      <p:sp>
        <p:nvSpPr>
          <p:cNvPr id="17" name="TextBox 16">
            <a:extLst>
              <a:ext uri="{FF2B5EF4-FFF2-40B4-BE49-F238E27FC236}">
                <a16:creationId xmlns:a16="http://schemas.microsoft.com/office/drawing/2014/main" id="{F2AF32D8-7BF7-FE2C-92F0-3C3B78572283}"/>
              </a:ext>
            </a:extLst>
          </p:cNvPr>
          <p:cNvSpPr txBox="1"/>
          <p:nvPr/>
        </p:nvSpPr>
        <p:spPr>
          <a:xfrm>
            <a:off x="6535107" y="3161137"/>
            <a:ext cx="1117600" cy="523220"/>
          </a:xfrm>
          <a:prstGeom prst="rect">
            <a:avLst/>
          </a:prstGeom>
          <a:noFill/>
        </p:spPr>
        <p:txBody>
          <a:bodyPr wrap="square" rtlCol="0">
            <a:spAutoFit/>
          </a:bodyPr>
          <a:lstStyle/>
          <a:p>
            <a:pPr algn="ctr"/>
            <a:r>
              <a:rPr lang="en-US" sz="2800" b="1" dirty="0">
                <a:latin typeface="Candara" panose="020E0502030303020204" pitchFamily="34" charset="0"/>
              </a:rPr>
              <a:t>SELF</a:t>
            </a:r>
          </a:p>
        </p:txBody>
      </p:sp>
      <p:sp>
        <p:nvSpPr>
          <p:cNvPr id="18" name="TextBox 17">
            <a:extLst>
              <a:ext uri="{FF2B5EF4-FFF2-40B4-BE49-F238E27FC236}">
                <a16:creationId xmlns:a16="http://schemas.microsoft.com/office/drawing/2014/main" id="{92E390F4-0428-C39B-5CD5-2DDC958F6F33}"/>
              </a:ext>
            </a:extLst>
          </p:cNvPr>
          <p:cNvSpPr txBox="1"/>
          <p:nvPr/>
        </p:nvSpPr>
        <p:spPr>
          <a:xfrm>
            <a:off x="7806571" y="3736328"/>
            <a:ext cx="1390933" cy="523220"/>
          </a:xfrm>
          <a:prstGeom prst="rect">
            <a:avLst/>
          </a:prstGeom>
          <a:noFill/>
        </p:spPr>
        <p:txBody>
          <a:bodyPr wrap="square" rtlCol="0">
            <a:spAutoFit/>
          </a:bodyPr>
          <a:lstStyle/>
          <a:p>
            <a:pPr algn="ctr"/>
            <a:r>
              <a:rPr lang="en-US" sz="2800" b="1" dirty="0">
                <a:latin typeface="Candara" panose="020E0502030303020204" pitchFamily="34" charset="0"/>
              </a:rPr>
              <a:t>CHRIST</a:t>
            </a:r>
          </a:p>
        </p:txBody>
      </p:sp>
      <p:sp>
        <p:nvSpPr>
          <p:cNvPr id="23" name="Arrow: Up 22">
            <a:extLst>
              <a:ext uri="{FF2B5EF4-FFF2-40B4-BE49-F238E27FC236}">
                <a16:creationId xmlns:a16="http://schemas.microsoft.com/office/drawing/2014/main" id="{D0656C50-D2DF-15F5-FE14-1838CDF01D31}"/>
              </a:ext>
            </a:extLst>
          </p:cNvPr>
          <p:cNvSpPr/>
          <p:nvPr/>
        </p:nvSpPr>
        <p:spPr>
          <a:xfrm>
            <a:off x="7604979" y="1310971"/>
            <a:ext cx="403184" cy="934916"/>
          </a:xfrm>
          <a:prstGeom prst="upArrow">
            <a:avLst>
              <a:gd name="adj1" fmla="val 28723"/>
              <a:gd name="adj2" fmla="val 62319"/>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itle 1">
            <a:extLst>
              <a:ext uri="{FF2B5EF4-FFF2-40B4-BE49-F238E27FC236}">
                <a16:creationId xmlns:a16="http://schemas.microsoft.com/office/drawing/2014/main" id="{37BD6163-BD6D-A0D0-8B3D-FF4C98104010}"/>
              </a:ext>
            </a:extLst>
          </p:cNvPr>
          <p:cNvSpPr txBox="1">
            <a:spLocks/>
          </p:cNvSpPr>
          <p:nvPr/>
        </p:nvSpPr>
        <p:spPr>
          <a:xfrm>
            <a:off x="2138311" y="4593770"/>
            <a:ext cx="4975976" cy="444500"/>
          </a:xfrm>
          <a:prstGeom prst="rect">
            <a:avLst/>
          </a:prstGeom>
        </p:spPr>
        <p:txBody>
          <a:bodyPr vert="horz" lIns="0" tIns="45720" rIns="0" bIns="45720" rtlCol="0" anchor="t">
            <a:noAutofit/>
          </a:bodyPr>
          <a:lstStyle>
            <a:lvl1pPr algn="l" defTabSz="685800" rtl="0" eaLnBrk="1" latinLnBrk="0" hangingPunct="1">
              <a:lnSpc>
                <a:spcPct val="90000"/>
              </a:lnSpc>
              <a:spcBef>
                <a:spcPct val="0"/>
              </a:spcBef>
              <a:buNone/>
              <a:defRPr sz="2100" kern="1200">
                <a:solidFill>
                  <a:schemeClr val="tx1"/>
                </a:solidFill>
                <a:latin typeface="+mj-lt"/>
                <a:ea typeface="+mj-ea"/>
                <a:cs typeface="+mj-cs"/>
              </a:defRPr>
            </a:lvl1pPr>
          </a:lstStyle>
          <a:p>
            <a:pPr algn="ctr">
              <a:tabLst>
                <a:tab pos="8118475" algn="l"/>
              </a:tabLst>
            </a:pPr>
            <a:r>
              <a:rPr lang="en-US" sz="2000" b="1" i="1" dirty="0">
                <a:latin typeface="Candara" panose="020E0502030303020204" pitchFamily="34" charset="0"/>
              </a:rPr>
              <a:t>“Some of Self and Some of Thee” </a:t>
            </a:r>
            <a:br>
              <a:rPr lang="en-US" sz="2400" b="1" i="1" dirty="0">
                <a:latin typeface="Candara" panose="020E0502030303020204" pitchFamily="34" charset="0"/>
              </a:rPr>
            </a:br>
            <a:endParaRPr lang="en-US" sz="2400" b="1" i="1" dirty="0">
              <a:latin typeface="Candara" panose="020E0502030303020204" pitchFamily="34" charset="0"/>
            </a:endParaRPr>
          </a:p>
        </p:txBody>
      </p:sp>
      <p:sp>
        <p:nvSpPr>
          <p:cNvPr id="4" name="Arrow: Up 3">
            <a:extLst>
              <a:ext uri="{FF2B5EF4-FFF2-40B4-BE49-F238E27FC236}">
                <a16:creationId xmlns:a16="http://schemas.microsoft.com/office/drawing/2014/main" id="{855650F3-752B-E434-D5C5-3965F9E6A95B}"/>
              </a:ext>
            </a:extLst>
          </p:cNvPr>
          <p:cNvSpPr/>
          <p:nvPr/>
        </p:nvSpPr>
        <p:spPr>
          <a:xfrm rot="5400000">
            <a:off x="2610052" y="2492027"/>
            <a:ext cx="679416" cy="595111"/>
          </a:xfrm>
          <a:prstGeom prst="upArrow">
            <a:avLst>
              <a:gd name="adj1" fmla="val 28723"/>
              <a:gd name="adj2" fmla="val 43376"/>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Up 5">
            <a:extLst>
              <a:ext uri="{FF2B5EF4-FFF2-40B4-BE49-F238E27FC236}">
                <a16:creationId xmlns:a16="http://schemas.microsoft.com/office/drawing/2014/main" id="{9483E652-A710-6C7F-D829-DADB9512CFDF}"/>
              </a:ext>
            </a:extLst>
          </p:cNvPr>
          <p:cNvSpPr/>
          <p:nvPr/>
        </p:nvSpPr>
        <p:spPr>
          <a:xfrm rot="5400000">
            <a:off x="5868409" y="2473756"/>
            <a:ext cx="679416" cy="595111"/>
          </a:xfrm>
          <a:prstGeom prst="upArrow">
            <a:avLst>
              <a:gd name="adj1" fmla="val 28723"/>
              <a:gd name="adj2" fmla="val 43376"/>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Up 6">
            <a:extLst>
              <a:ext uri="{FF2B5EF4-FFF2-40B4-BE49-F238E27FC236}">
                <a16:creationId xmlns:a16="http://schemas.microsoft.com/office/drawing/2014/main" id="{3FC30271-834A-17D4-5569-69480329DE78}"/>
              </a:ext>
            </a:extLst>
          </p:cNvPr>
          <p:cNvSpPr/>
          <p:nvPr/>
        </p:nvSpPr>
        <p:spPr>
          <a:xfrm>
            <a:off x="1247177" y="4648473"/>
            <a:ext cx="403184" cy="934916"/>
          </a:xfrm>
          <a:prstGeom prst="upArrow">
            <a:avLst>
              <a:gd name="adj1" fmla="val 28723"/>
              <a:gd name="adj2" fmla="val 62319"/>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36892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813220"/>
            <a:ext cx="8083321" cy="4638380"/>
          </a:xfrm>
          <a:solidFill>
            <a:schemeClr val="accent5">
              <a:lumMod val="40000"/>
              <a:lumOff val="6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chemeClr val="accent4">
                    <a:lumMod val="75000"/>
                  </a:schemeClr>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Confess </a:t>
            </a:r>
            <a:r>
              <a:rPr lang="en-US" altLang="en-US" sz="2800" dirty="0">
                <a:solidFill>
                  <a:schemeClr val="accent4">
                    <a:lumMod val="75000"/>
                  </a:schemeClr>
                </a:solidFill>
                <a:latin typeface="Candara" panose="020E0502030303020204" pitchFamily="34" charset="0"/>
              </a:rPr>
              <a:t>that </a:t>
            </a:r>
            <a:r>
              <a:rPr lang="en-US" altLang="en-US" sz="2800" dirty="0">
                <a:solidFill>
                  <a:schemeClr val="accent4">
                    <a:lumMod val="75000"/>
                  </a:schemeClr>
                </a:solidFill>
                <a:effectLst/>
                <a:latin typeface="Candara" panose="020E0502030303020204" pitchFamily="34" charset="0"/>
              </a:rPr>
              <a:t>Christ </a:t>
            </a:r>
            <a:r>
              <a:rPr lang="en-US" altLang="en-US" sz="2800" dirty="0">
                <a:solidFill>
                  <a:schemeClr val="accent4">
                    <a:lumMod val="75000"/>
                  </a:schemeClr>
                </a:solidFill>
                <a:latin typeface="Candara" panose="020E0502030303020204" pitchFamily="34" charset="0"/>
              </a:rPr>
              <a:t>is God’s Son </a:t>
            </a:r>
            <a:r>
              <a:rPr lang="en-US" altLang="en-US" sz="2800" dirty="0">
                <a:solidFill>
                  <a:schemeClr val="accent4">
                    <a:lumMod val="75000"/>
                  </a:schemeClr>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Be baptized </a:t>
            </a:r>
            <a:r>
              <a:rPr lang="en-US" altLang="en-US" sz="2800" dirty="0">
                <a:solidFill>
                  <a:schemeClr val="accent4">
                    <a:lumMod val="75000"/>
                  </a:schemeClr>
                </a:solidFill>
                <a:latin typeface="Candara" panose="020E0502030303020204" pitchFamily="34" charset="0"/>
              </a:rPr>
              <a:t>to wash away your</a:t>
            </a:r>
            <a:r>
              <a:rPr lang="en-US" altLang="en-US" sz="2800" dirty="0">
                <a:solidFill>
                  <a:schemeClr val="accent4">
                    <a:lumMod val="75000"/>
                  </a:schemeClr>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chemeClr val="accent4">
                    <a:lumMod val="75000"/>
                  </a:schemeClr>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chemeClr val="accent4">
                    <a:lumMod val="75000"/>
                  </a:schemeClr>
                </a:solidFill>
                <a:latin typeface="Candara" panose="020E0502030303020204" pitchFamily="34" charset="0"/>
              </a:rPr>
              <a:t>Endure Trials &amp; </a:t>
            </a:r>
            <a:r>
              <a:rPr lang="en-US" altLang="en-US" sz="3600" b="1" i="1" dirty="0">
                <a:solidFill>
                  <a:schemeClr val="accent4">
                    <a:lumMod val="75000"/>
                  </a:schemeClr>
                </a:solidFill>
                <a:effectLst/>
                <a:latin typeface="Candara" panose="020E0502030303020204" pitchFamily="34" charset="0"/>
              </a:rPr>
              <a:t>“be faithful </a:t>
            </a:r>
            <a:r>
              <a:rPr lang="en-US" altLang="en-US" sz="3600" b="1" i="1" u="sng" dirty="0">
                <a:solidFill>
                  <a:schemeClr val="accent4">
                    <a:lumMod val="75000"/>
                  </a:schemeClr>
                </a:solidFill>
                <a:effectLst/>
                <a:latin typeface="Candara" panose="020E0502030303020204" pitchFamily="34" charset="0"/>
              </a:rPr>
              <a:t>unto</a:t>
            </a:r>
            <a:r>
              <a:rPr lang="en-US" altLang="en-US" sz="3600" b="1" i="1" dirty="0">
                <a:solidFill>
                  <a:schemeClr val="accent4">
                    <a:lumMod val="75000"/>
                  </a:schemeClr>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07996"/>
          </a:xfrm>
          <a:prstGeom prst="rect">
            <a:avLst/>
          </a:prstGeom>
          <a:solidFill>
            <a:schemeClr val="accent4">
              <a:lumMod val="60000"/>
              <a:lumOff val="4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chemeClr val="accent4">
                    <a:lumMod val="75000"/>
                  </a:schemeClr>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chemeClr val="accent4">
                  <a:lumMod val="75000"/>
                </a:schemeClr>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28277" y="688334"/>
            <a:ext cx="721326"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2:37</a:t>
            </a:r>
          </a:p>
        </p:txBody>
      </p:sp>
      <p:sp>
        <p:nvSpPr>
          <p:cNvPr id="2" name="Slide Number Placeholder 1">
            <a:extLst>
              <a:ext uri="{FF2B5EF4-FFF2-40B4-BE49-F238E27FC236}">
                <a16:creationId xmlns:a16="http://schemas.microsoft.com/office/drawing/2014/main" id="{396805F8-30B3-5EEE-6916-0D5F9FF2A74E}"/>
              </a:ext>
            </a:extLst>
          </p:cNvPr>
          <p:cNvSpPr>
            <a:spLocks noGrp="1"/>
          </p:cNvSpPr>
          <p:nvPr>
            <p:ph type="sldNum" sz="quarter" idx="12"/>
          </p:nvPr>
        </p:nvSpPr>
        <p:spPr/>
        <p:txBody>
          <a:bodyPr/>
          <a:lstStyle/>
          <a:p>
            <a:fld id="{0FF54DE5-C571-48E8-A5BC-B369434E2F44}" type="slidenum">
              <a:rPr lang="en-US" smtClean="0"/>
              <a:t>17</a:t>
            </a:fld>
            <a:endParaRPr lang="en-US"/>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800" b="1" dirty="0">
                <a:latin typeface="Candara" panose="020E0502030303020204" pitchFamily="34" charset="0"/>
              </a:rPr>
              <a:t>Matthew 19:20-22, ASV</a:t>
            </a:r>
          </a:p>
        </p:txBody>
      </p:sp>
      <p:sp>
        <p:nvSpPr>
          <p:cNvPr id="14" name="Content Placeholder 13"/>
          <p:cNvSpPr>
            <a:spLocks noGrp="1"/>
          </p:cNvSpPr>
          <p:nvPr>
            <p:ph idx="1"/>
          </p:nvPr>
        </p:nvSpPr>
        <p:spPr>
          <a:xfrm>
            <a:off x="828675" y="1438507"/>
            <a:ext cx="7581536" cy="4664685"/>
          </a:xfrm>
        </p:spPr>
        <p:txBody>
          <a:bodyPr>
            <a:normAutofit lnSpcReduction="10000"/>
          </a:bodyPr>
          <a:lstStyle/>
          <a:p>
            <a:pPr marL="0" indent="0">
              <a:buNone/>
            </a:pPr>
            <a:r>
              <a:rPr lang="en-US" sz="3600" b="1" i="1" u="none" strike="noStrike" baseline="0" dirty="0">
                <a:latin typeface="Candara" panose="020E0502030303020204" pitchFamily="34" charset="0"/>
              </a:rPr>
              <a:t>“</a:t>
            </a:r>
            <a:r>
              <a:rPr lang="en-US" sz="3600" b="1" i="1" u="none" strike="noStrike" baseline="0" dirty="0">
                <a:solidFill>
                  <a:schemeClr val="accent1">
                    <a:lumMod val="60000"/>
                    <a:lumOff val="40000"/>
                  </a:schemeClr>
                </a:solidFill>
                <a:latin typeface="Candara" panose="020E0502030303020204" pitchFamily="34" charset="0"/>
              </a:rPr>
              <a:t>20</a:t>
            </a:r>
            <a:r>
              <a:rPr lang="en-US" sz="3600" b="1" i="1" u="none" strike="noStrike" baseline="0" dirty="0">
                <a:latin typeface="Candara" panose="020E0502030303020204" pitchFamily="34" charset="0"/>
              </a:rPr>
              <a:t> The young man saith unto him, All these things have I kept from my youth up: what lack I yet? </a:t>
            </a:r>
            <a:r>
              <a:rPr lang="en-US" sz="3600" b="1" i="1" u="none" strike="noStrike" baseline="0" dirty="0">
                <a:solidFill>
                  <a:schemeClr val="accent1">
                    <a:lumMod val="60000"/>
                    <a:lumOff val="40000"/>
                  </a:schemeClr>
                </a:solidFill>
                <a:latin typeface="Candara" panose="020E0502030303020204" pitchFamily="34" charset="0"/>
              </a:rPr>
              <a:t>21</a:t>
            </a:r>
            <a:r>
              <a:rPr lang="en-US" sz="3600" b="1" i="1" u="none" strike="noStrike" baseline="0" dirty="0">
                <a:latin typeface="Candara" panose="020E0502030303020204" pitchFamily="34" charset="0"/>
              </a:rPr>
              <a:t> Jesus said unto him, If thou wilt be perfect, go and sell that thou hast, and give to the poor, and thou shalt have treasure in heaven: and come and follow me. </a:t>
            </a:r>
            <a:r>
              <a:rPr lang="en-US" sz="3600" b="1" i="1" u="none" strike="noStrike" baseline="0" dirty="0">
                <a:solidFill>
                  <a:schemeClr val="accent1">
                    <a:lumMod val="60000"/>
                    <a:lumOff val="40000"/>
                  </a:schemeClr>
                </a:solidFill>
                <a:latin typeface="Candara" panose="020E0502030303020204" pitchFamily="34" charset="0"/>
              </a:rPr>
              <a:t>22</a:t>
            </a:r>
            <a:r>
              <a:rPr lang="en-US" sz="3600" b="1" i="1" u="none" strike="noStrike" baseline="0" dirty="0">
                <a:latin typeface="Candara" panose="020E0502030303020204" pitchFamily="34" charset="0"/>
              </a:rPr>
              <a:t> But when the young man heard that saying, he went away sorrowful: for he had great possessions”</a:t>
            </a:r>
            <a:endParaRPr lang="en-US" sz="3600" dirty="0">
              <a:latin typeface="Candara" panose="020E0502030303020204" pitchFamily="34" charset="0"/>
            </a:endParaRPr>
          </a:p>
        </p:txBody>
      </p:sp>
      <p:sp>
        <p:nvSpPr>
          <p:cNvPr id="2" name="TextBox 1">
            <a:extLst>
              <a:ext uri="{FF2B5EF4-FFF2-40B4-BE49-F238E27FC236}">
                <a16:creationId xmlns:a16="http://schemas.microsoft.com/office/drawing/2014/main" id="{EABDB078-6237-9493-3541-1BCAAED384AC}"/>
              </a:ext>
            </a:extLst>
          </p:cNvPr>
          <p:cNvSpPr txBox="1"/>
          <p:nvPr/>
        </p:nvSpPr>
        <p:spPr>
          <a:xfrm>
            <a:off x="3360657" y="5303379"/>
            <a:ext cx="4496846" cy="584775"/>
          </a:xfrm>
          <a:prstGeom prst="rect">
            <a:avLst/>
          </a:prstGeom>
          <a:noFill/>
        </p:spPr>
        <p:txBody>
          <a:bodyPr wrap="square" rtlCol="0">
            <a:spAutoFit/>
          </a:bodyPr>
          <a:lstStyle/>
          <a:p>
            <a:r>
              <a:rPr lang="en-US" sz="3200" i="1" dirty="0">
                <a:latin typeface="Candara" panose="020E0502030303020204" pitchFamily="34" charset="0"/>
              </a:rPr>
              <a:t>– cf. vv. Luke 12:23-33</a:t>
            </a:r>
          </a:p>
        </p:txBody>
      </p:sp>
      <p:sp>
        <p:nvSpPr>
          <p:cNvPr id="3" name="Slide Number Placeholder 2">
            <a:extLst>
              <a:ext uri="{FF2B5EF4-FFF2-40B4-BE49-F238E27FC236}">
                <a16:creationId xmlns:a16="http://schemas.microsoft.com/office/drawing/2014/main" id="{33BBDA0F-E6E2-5939-B631-1A1D0DD1DABF}"/>
              </a:ext>
            </a:extLst>
          </p:cNvPr>
          <p:cNvSpPr>
            <a:spLocks noGrp="1"/>
          </p:cNvSpPr>
          <p:nvPr>
            <p:ph type="sldNum" sz="quarter" idx="12"/>
          </p:nvPr>
        </p:nvSpPr>
        <p:spPr/>
        <p:txBody>
          <a:bodyPr/>
          <a:lstStyle/>
          <a:p>
            <a:fld id="{0FF54DE5-C571-48E8-A5BC-B369434E2F44}" type="slidenum">
              <a:rPr lang="en-US" smtClean="0"/>
              <a:t>2</a:t>
            </a:fld>
            <a:endParaRPr lang="en-US"/>
          </a:p>
        </p:txBody>
      </p:sp>
    </p:spTree>
    <p:extLst>
      <p:ext uri="{BB962C8B-B14F-4D97-AF65-F5344CB8AC3E}">
        <p14:creationId xmlns:p14="http://schemas.microsoft.com/office/powerpoint/2010/main" val="16542553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435430" y="334536"/>
            <a:ext cx="6908800" cy="715962"/>
          </a:xfrm>
        </p:spPr>
        <p:txBody>
          <a:bodyPr anchor="t">
            <a:noAutofit/>
          </a:bodyPr>
          <a:lstStyle/>
          <a:p>
            <a:pPr>
              <a:tabLst>
                <a:tab pos="8118475" algn="l"/>
              </a:tabLst>
            </a:pPr>
            <a:r>
              <a:rPr lang="en-US" sz="4200" b="1" i="1" dirty="0">
                <a:latin typeface="Candara" panose="020E0502030303020204" pitchFamily="34" charset="0"/>
              </a:rPr>
              <a:t>“None of Self and All of Thee”</a:t>
            </a:r>
            <a:r>
              <a:rPr lang="en-US" sz="2800" b="1" i="1" dirty="0">
                <a:latin typeface="Candara" panose="020E0502030303020204" pitchFamily="34" charset="0"/>
              </a:rPr>
              <a:t> </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828675" y="1154450"/>
            <a:ext cx="7966982" cy="5342110"/>
          </a:xfrm>
        </p:spPr>
        <p:txBody>
          <a:bodyPr>
            <a:noAutofit/>
          </a:bodyPr>
          <a:lstStyle/>
          <a:p>
            <a:pPr marL="0" indent="0">
              <a:lnSpc>
                <a:spcPts val="3200"/>
              </a:lnSpc>
              <a:spcBef>
                <a:spcPts val="0"/>
              </a:spcBef>
              <a:buNone/>
            </a:pPr>
            <a:r>
              <a:rPr lang="en-US" sz="3200" dirty="0">
                <a:latin typeface="Candara" panose="020E0502030303020204" pitchFamily="34" charset="0"/>
              </a:rPr>
              <a:t>This song is a song that teaches us to deny ourselves and humbly submit to Jesus and</a:t>
            </a:r>
          </a:p>
          <a:p>
            <a:pPr marL="0" indent="0">
              <a:lnSpc>
                <a:spcPts val="3200"/>
              </a:lnSpc>
              <a:spcBef>
                <a:spcPts val="1200"/>
              </a:spcBef>
              <a:buNone/>
            </a:pPr>
            <a:r>
              <a:rPr lang="en-US" sz="3200" dirty="0">
                <a:latin typeface="Candara" panose="020E0502030303020204" pitchFamily="34" charset="0"/>
              </a:rPr>
              <a:t>The lyrics were written in 1874 by Theodore Monod (1836-1912)</a:t>
            </a:r>
          </a:p>
          <a:p>
            <a:pPr marL="0" indent="0">
              <a:lnSpc>
                <a:spcPts val="3200"/>
              </a:lnSpc>
              <a:spcBef>
                <a:spcPts val="1200"/>
              </a:spcBef>
              <a:buNone/>
            </a:pPr>
            <a:r>
              <a:rPr lang="en-US" sz="3200" dirty="0">
                <a:latin typeface="Candara" panose="020E0502030303020204" pitchFamily="34" charset="0"/>
              </a:rPr>
              <a:t>The music was composed in 1876 by James </a:t>
            </a:r>
            <a:r>
              <a:rPr lang="en-US" sz="3200" dirty="0" err="1">
                <a:latin typeface="Candara" panose="020E0502030303020204" pitchFamily="34" charset="0"/>
              </a:rPr>
              <a:t>McGranahan</a:t>
            </a:r>
            <a:r>
              <a:rPr lang="en-US" sz="3200" dirty="0">
                <a:latin typeface="Candara" panose="020E0502030303020204" pitchFamily="34" charset="0"/>
              </a:rPr>
              <a:t> (1840-1907). Each stanza originally had five lines, so </a:t>
            </a:r>
            <a:r>
              <a:rPr lang="en-US" sz="3200" dirty="0" err="1">
                <a:latin typeface="Candara" panose="020E0502030303020204" pitchFamily="34" charset="0"/>
              </a:rPr>
              <a:t>McGrahanan</a:t>
            </a:r>
            <a:r>
              <a:rPr lang="en-US" sz="3200" dirty="0">
                <a:latin typeface="Candara" panose="020E0502030303020204" pitchFamily="34" charset="0"/>
              </a:rPr>
              <a:t> dropped one line from each stanza and made a few other alterations</a:t>
            </a:r>
          </a:p>
          <a:p>
            <a:pPr marL="0" indent="0">
              <a:lnSpc>
                <a:spcPts val="3200"/>
              </a:lnSpc>
              <a:spcBef>
                <a:spcPts val="1800"/>
              </a:spcBef>
              <a:buNone/>
            </a:pPr>
            <a:r>
              <a:rPr lang="en-US" sz="3200" dirty="0">
                <a:latin typeface="Candara" panose="020E0502030303020204" pitchFamily="34" charset="0"/>
              </a:rPr>
              <a:t>This song reminds us of the importance of putting the will of Christ </a:t>
            </a:r>
            <a:r>
              <a:rPr lang="en-US" sz="3200" b="1" u="sng" dirty="0">
                <a:latin typeface="Candara" panose="020E0502030303020204" pitchFamily="34" charset="0"/>
              </a:rPr>
              <a:t>FIRST</a:t>
            </a:r>
            <a:r>
              <a:rPr lang="en-US" sz="3200" dirty="0">
                <a:latin typeface="Candara" panose="020E0502030303020204" pitchFamily="34" charset="0"/>
              </a:rPr>
              <a:t> in our lives and written in a progressive style</a:t>
            </a:r>
          </a:p>
          <a:p>
            <a:pPr marL="0" indent="0">
              <a:lnSpc>
                <a:spcPts val="3200"/>
              </a:lnSpc>
              <a:spcBef>
                <a:spcPts val="1800"/>
              </a:spcBef>
              <a:buNone/>
            </a:pPr>
            <a:endParaRPr lang="en-US" sz="3200" dirty="0">
              <a:latin typeface="Candara" panose="020E0502030303020204" pitchFamily="34" charset="0"/>
            </a:endParaRPr>
          </a:p>
          <a:p>
            <a:pPr marL="0" indent="0">
              <a:buNone/>
            </a:pPr>
            <a:r>
              <a:rPr lang="en-US" sz="2800" dirty="0"/>
              <a:t>	</a:t>
            </a:r>
          </a:p>
        </p:txBody>
      </p:sp>
      <p:sp>
        <p:nvSpPr>
          <p:cNvPr id="4" name="TextBox 3">
            <a:extLst>
              <a:ext uri="{FF2B5EF4-FFF2-40B4-BE49-F238E27FC236}">
                <a16:creationId xmlns:a16="http://schemas.microsoft.com/office/drawing/2014/main" id="{2270FE42-424A-78FA-1845-4759D7E51CDD}"/>
              </a:ext>
            </a:extLst>
          </p:cNvPr>
          <p:cNvSpPr txBox="1"/>
          <p:nvPr/>
        </p:nvSpPr>
        <p:spPr>
          <a:xfrm>
            <a:off x="7344230" y="179144"/>
            <a:ext cx="1451427" cy="923330"/>
          </a:xfrm>
          <a:prstGeom prst="rect">
            <a:avLst/>
          </a:prstGeom>
          <a:noFill/>
        </p:spPr>
        <p:txBody>
          <a:bodyPr wrap="square" rtlCol="0">
            <a:spAutoFit/>
          </a:bodyPr>
          <a:lstStyle/>
          <a:p>
            <a:pPr algn="ctr"/>
            <a:r>
              <a:rPr lang="en-US" dirty="0">
                <a:latin typeface="Candara" panose="020E0502030303020204" pitchFamily="34" charset="0"/>
              </a:rPr>
              <a:t>#695 - </a:t>
            </a:r>
            <a:r>
              <a:rPr lang="en-US" b="1" i="1" dirty="0">
                <a:latin typeface="Candara" panose="020E0502030303020204" pitchFamily="34" charset="0"/>
              </a:rPr>
              <a:t>Songs of Faith and Praise</a:t>
            </a:r>
          </a:p>
        </p:txBody>
      </p:sp>
      <p:sp>
        <p:nvSpPr>
          <p:cNvPr id="5" name="Slide Number Placeholder 4">
            <a:extLst>
              <a:ext uri="{FF2B5EF4-FFF2-40B4-BE49-F238E27FC236}">
                <a16:creationId xmlns:a16="http://schemas.microsoft.com/office/drawing/2014/main" id="{A9AA916E-CD8C-F388-79C1-3021ED250D18}"/>
              </a:ext>
            </a:extLst>
          </p:cNvPr>
          <p:cNvSpPr>
            <a:spLocks noGrp="1"/>
          </p:cNvSpPr>
          <p:nvPr>
            <p:ph type="sldNum" sz="quarter" idx="12"/>
          </p:nvPr>
        </p:nvSpPr>
        <p:spPr/>
        <p:txBody>
          <a:bodyPr/>
          <a:lstStyle/>
          <a:p>
            <a:fld id="{0FF54DE5-C571-48E8-A5BC-B369434E2F44}" type="slidenum">
              <a:rPr lang="en-US" smtClean="0"/>
              <a:t>3</a:t>
            </a:fld>
            <a:endParaRPr lang="en-US"/>
          </a:p>
        </p:txBody>
      </p:sp>
    </p:spTree>
    <p:extLst>
      <p:ext uri="{BB962C8B-B14F-4D97-AF65-F5344CB8AC3E}">
        <p14:creationId xmlns:p14="http://schemas.microsoft.com/office/powerpoint/2010/main" val="36955494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435430" y="334536"/>
            <a:ext cx="6908800" cy="715962"/>
          </a:xfrm>
        </p:spPr>
        <p:txBody>
          <a:bodyPr anchor="t">
            <a:noAutofit/>
          </a:bodyPr>
          <a:lstStyle/>
          <a:p>
            <a:pPr>
              <a:tabLst>
                <a:tab pos="8118475" algn="l"/>
              </a:tabLst>
            </a:pPr>
            <a:r>
              <a:rPr lang="en-US" sz="4200" b="1" i="1" dirty="0">
                <a:latin typeface="Candara" panose="020E0502030303020204" pitchFamily="34" charset="0"/>
              </a:rPr>
              <a:t>“All of Self and None of Thee”</a:t>
            </a:r>
            <a:r>
              <a:rPr lang="en-US" sz="2800" b="1" i="1" dirty="0">
                <a:latin typeface="Candara" panose="020E0502030303020204" pitchFamily="34" charset="0"/>
              </a:rPr>
              <a:t> </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828675" y="1154450"/>
            <a:ext cx="7966982" cy="5342110"/>
          </a:xfrm>
        </p:spPr>
        <p:txBody>
          <a:bodyPr>
            <a:noAutofit/>
          </a:bodyPr>
          <a:lstStyle/>
          <a:p>
            <a:pPr marL="0" indent="0">
              <a:lnSpc>
                <a:spcPts val="3200"/>
              </a:lnSpc>
              <a:spcBef>
                <a:spcPts val="1800"/>
              </a:spcBef>
              <a:buNone/>
            </a:pPr>
            <a:endParaRPr lang="en-US" sz="3200" dirty="0">
              <a:latin typeface="Candara" panose="020E0502030303020204" pitchFamily="34" charset="0"/>
            </a:endParaRPr>
          </a:p>
          <a:p>
            <a:pPr marL="0" indent="0">
              <a:buNone/>
            </a:pPr>
            <a:r>
              <a:rPr lang="en-US" sz="2800" dirty="0"/>
              <a:t>	</a:t>
            </a:r>
          </a:p>
        </p:txBody>
      </p:sp>
      <p:sp>
        <p:nvSpPr>
          <p:cNvPr id="4" name="TextBox 3">
            <a:extLst>
              <a:ext uri="{FF2B5EF4-FFF2-40B4-BE49-F238E27FC236}">
                <a16:creationId xmlns:a16="http://schemas.microsoft.com/office/drawing/2014/main" id="{2270FE42-424A-78FA-1845-4759D7E51CDD}"/>
              </a:ext>
            </a:extLst>
          </p:cNvPr>
          <p:cNvSpPr txBox="1"/>
          <p:nvPr/>
        </p:nvSpPr>
        <p:spPr>
          <a:xfrm>
            <a:off x="7344230" y="179144"/>
            <a:ext cx="1451427" cy="923330"/>
          </a:xfrm>
          <a:prstGeom prst="rect">
            <a:avLst/>
          </a:prstGeom>
          <a:noFill/>
        </p:spPr>
        <p:txBody>
          <a:bodyPr wrap="square" rtlCol="0">
            <a:spAutoFit/>
          </a:bodyPr>
          <a:lstStyle/>
          <a:p>
            <a:pPr algn="ctr"/>
            <a:r>
              <a:rPr lang="en-US" dirty="0">
                <a:latin typeface="Candara" panose="020E0502030303020204" pitchFamily="34" charset="0"/>
              </a:rPr>
              <a:t>#695 - </a:t>
            </a:r>
            <a:r>
              <a:rPr lang="en-US" b="1" i="1" dirty="0">
                <a:latin typeface="Candara" panose="020E0502030303020204" pitchFamily="34" charset="0"/>
              </a:rPr>
              <a:t>Songs of Faith and Praise</a:t>
            </a:r>
          </a:p>
        </p:txBody>
      </p:sp>
      <p:graphicFrame>
        <p:nvGraphicFramePr>
          <p:cNvPr id="7" name="Diagram 6">
            <a:extLst>
              <a:ext uri="{FF2B5EF4-FFF2-40B4-BE49-F238E27FC236}">
                <a16:creationId xmlns:a16="http://schemas.microsoft.com/office/drawing/2014/main" id="{AD876660-8707-BEDB-8891-6B3241B2794F}"/>
              </a:ext>
            </a:extLst>
          </p:cNvPr>
          <p:cNvGraphicFramePr/>
          <p:nvPr>
            <p:extLst>
              <p:ext uri="{D42A27DB-BD31-4B8C-83A1-F6EECF244321}">
                <p14:modId xmlns:p14="http://schemas.microsoft.com/office/powerpoint/2010/main" val="1959766071"/>
              </p:ext>
            </p:extLst>
          </p:nvPr>
        </p:nvGraphicFramePr>
        <p:xfrm>
          <a:off x="652473" y="1600200"/>
          <a:ext cx="7839054"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a:extLst>
              <a:ext uri="{FF2B5EF4-FFF2-40B4-BE49-F238E27FC236}">
                <a16:creationId xmlns:a16="http://schemas.microsoft.com/office/drawing/2014/main" id="{B641DE54-D7A9-8CA9-67C6-8135588F4A4C}"/>
              </a:ext>
            </a:extLst>
          </p:cNvPr>
          <p:cNvSpPr>
            <a:spLocks noGrp="1"/>
          </p:cNvSpPr>
          <p:nvPr>
            <p:ph type="sldNum" sz="quarter" idx="12"/>
          </p:nvPr>
        </p:nvSpPr>
        <p:spPr/>
        <p:txBody>
          <a:bodyPr/>
          <a:lstStyle/>
          <a:p>
            <a:fld id="{0FF54DE5-C571-48E8-A5BC-B369434E2F44}" type="slidenum">
              <a:rPr lang="en-US" smtClean="0"/>
              <a:t>4</a:t>
            </a:fld>
            <a:endParaRPr lang="en-US"/>
          </a:p>
        </p:txBody>
      </p:sp>
    </p:spTree>
    <p:extLst>
      <p:ext uri="{BB962C8B-B14F-4D97-AF65-F5344CB8AC3E}">
        <p14:creationId xmlns:p14="http://schemas.microsoft.com/office/powerpoint/2010/main" val="10759749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left)">
                                      <p:cBhvr>
                                        <p:cTn id="14" dur="2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7"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435430" y="334536"/>
            <a:ext cx="6908800" cy="715962"/>
          </a:xfrm>
        </p:spPr>
        <p:txBody>
          <a:bodyPr anchor="t">
            <a:noAutofit/>
          </a:bodyPr>
          <a:lstStyle/>
          <a:p>
            <a:pPr>
              <a:tabLst>
                <a:tab pos="8118475" algn="l"/>
              </a:tabLst>
            </a:pPr>
            <a:r>
              <a:rPr lang="en-US" sz="4200" b="1" i="1" dirty="0">
                <a:latin typeface="Candara" panose="020E0502030303020204" pitchFamily="34" charset="0"/>
              </a:rPr>
              <a:t>“None of Self and All of Thee”</a:t>
            </a:r>
            <a:r>
              <a:rPr lang="en-US" sz="2800" b="1" i="1" dirty="0">
                <a:latin typeface="Candara" panose="020E0502030303020204" pitchFamily="34" charset="0"/>
              </a:rPr>
              <a:t> </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4" name="TextBox 3">
            <a:extLst>
              <a:ext uri="{FF2B5EF4-FFF2-40B4-BE49-F238E27FC236}">
                <a16:creationId xmlns:a16="http://schemas.microsoft.com/office/drawing/2014/main" id="{2270FE42-424A-78FA-1845-4759D7E51CDD}"/>
              </a:ext>
            </a:extLst>
          </p:cNvPr>
          <p:cNvSpPr txBox="1"/>
          <p:nvPr/>
        </p:nvSpPr>
        <p:spPr>
          <a:xfrm>
            <a:off x="7344230" y="176183"/>
            <a:ext cx="1451427" cy="923330"/>
          </a:xfrm>
          <a:prstGeom prst="rect">
            <a:avLst/>
          </a:prstGeom>
          <a:noFill/>
        </p:spPr>
        <p:txBody>
          <a:bodyPr wrap="square" rtlCol="0">
            <a:spAutoFit/>
          </a:bodyPr>
          <a:lstStyle/>
          <a:p>
            <a:pPr algn="ctr"/>
            <a:r>
              <a:rPr lang="en-US" dirty="0">
                <a:latin typeface="Candara" panose="020E0502030303020204" pitchFamily="34" charset="0"/>
              </a:rPr>
              <a:t>#695 - </a:t>
            </a:r>
            <a:r>
              <a:rPr lang="en-US" b="1" i="1" dirty="0">
                <a:latin typeface="Candara" panose="020E0502030303020204" pitchFamily="34" charset="0"/>
              </a:rPr>
              <a:t>Songs of Faith and Praise</a:t>
            </a:r>
          </a:p>
        </p:txBody>
      </p:sp>
      <p:sp>
        <p:nvSpPr>
          <p:cNvPr id="7" name="Content Placeholder 2">
            <a:extLst>
              <a:ext uri="{FF2B5EF4-FFF2-40B4-BE49-F238E27FC236}">
                <a16:creationId xmlns:a16="http://schemas.microsoft.com/office/drawing/2014/main" id="{02ACA1A0-5294-681C-03C0-68EDD9131E38}"/>
              </a:ext>
            </a:extLst>
          </p:cNvPr>
          <p:cNvSpPr>
            <a:spLocks noGrp="1"/>
          </p:cNvSpPr>
          <p:nvPr>
            <p:ph idx="1"/>
          </p:nvPr>
        </p:nvSpPr>
        <p:spPr>
          <a:xfrm>
            <a:off x="828675" y="1156580"/>
            <a:ext cx="7733434" cy="5355963"/>
          </a:xfrm>
        </p:spPr>
        <p:txBody>
          <a:bodyPr>
            <a:noAutofit/>
          </a:bodyPr>
          <a:lstStyle/>
          <a:p>
            <a:pPr marL="0" indent="0">
              <a:lnSpc>
                <a:spcPts val="3200"/>
              </a:lnSpc>
              <a:spcBef>
                <a:spcPts val="600"/>
              </a:spcBef>
              <a:buNone/>
            </a:pPr>
            <a:r>
              <a:rPr lang="en-US" sz="3600" b="1" dirty="0">
                <a:latin typeface="Candara" panose="020E0502030303020204" pitchFamily="34" charset="0"/>
              </a:rPr>
              <a:t>Stanza # 1</a:t>
            </a:r>
            <a:r>
              <a:rPr lang="en-US" sz="3600" dirty="0">
                <a:latin typeface="Candara" panose="020E0502030303020204" pitchFamily="34" charset="0"/>
              </a:rPr>
              <a:t> </a:t>
            </a:r>
            <a:r>
              <a:rPr lang="en-US" sz="3200" dirty="0">
                <a:latin typeface="Candara" panose="020E0502030303020204" pitchFamily="34" charset="0"/>
              </a:rPr>
              <a:t>– Pictures one living totally for self:</a:t>
            </a:r>
          </a:p>
          <a:p>
            <a:pPr marL="0" indent="0" algn="ctr">
              <a:lnSpc>
                <a:spcPts val="2800"/>
              </a:lnSpc>
              <a:spcBef>
                <a:spcPts val="600"/>
              </a:spcBef>
              <a:buNone/>
            </a:pPr>
            <a:r>
              <a:rPr lang="en-US" sz="2800" b="1" i="1" dirty="0">
                <a:latin typeface="Candara" panose="020E0502030303020204" pitchFamily="34" charset="0"/>
              </a:rPr>
              <a:t>“O, the bitter pain and sorrow That at time could ever be, When I proudly said to Jesus, ‘All of self, and none of Thee</a:t>
            </a:r>
            <a:r>
              <a:rPr lang="en-US" sz="2800" dirty="0">
                <a:latin typeface="Candara" panose="020E0502030303020204" pitchFamily="34" charset="0"/>
              </a:rPr>
              <a:t>”</a:t>
            </a:r>
          </a:p>
          <a:p>
            <a:r>
              <a:rPr lang="en-US" sz="2800" dirty="0">
                <a:latin typeface="Candara" panose="020E0502030303020204" pitchFamily="34" charset="0"/>
              </a:rPr>
              <a:t> Most Christians can look back and can see a time in their lives when they were focused on self and giving no thought to God </a:t>
            </a:r>
            <a:r>
              <a:rPr lang="en-US" sz="2800" i="1" dirty="0">
                <a:latin typeface="Candara" panose="020E0502030303020204" pitchFamily="34" charset="0"/>
              </a:rPr>
              <a:t>– Prov. 18:1; Luke 12:13-20</a:t>
            </a:r>
          </a:p>
          <a:p>
            <a:pPr marL="365760" indent="-274320">
              <a:lnSpc>
                <a:spcPts val="2800"/>
              </a:lnSpc>
              <a:spcBef>
                <a:spcPts val="1200"/>
              </a:spcBef>
            </a:pPr>
            <a:r>
              <a:rPr lang="en-US" sz="2800" dirty="0">
                <a:latin typeface="Candara" panose="020E0502030303020204" pitchFamily="34" charset="0"/>
              </a:rPr>
              <a:t>Such a state of mind is what leads to bitter pain and sorrow because of the sin of pride and selfishness – </a:t>
            </a:r>
            <a:r>
              <a:rPr lang="en-US" sz="2800" i="1" dirty="0">
                <a:latin typeface="Candara" panose="020E0502030303020204" pitchFamily="34" charset="0"/>
              </a:rPr>
              <a:t>2 Tim. 3:1-2; 1 Pet. 5:5; Rom. 3:23 </a:t>
            </a:r>
          </a:p>
          <a:p>
            <a:pPr marL="365760" indent="-274320">
              <a:spcBef>
                <a:spcPts val="600"/>
              </a:spcBef>
            </a:pPr>
            <a:r>
              <a:rPr lang="en-US" sz="2800" dirty="0">
                <a:latin typeface="Candara" panose="020E0502030303020204" pitchFamily="34" charset="0"/>
              </a:rPr>
              <a:t>This leads us to live as though we are saying to God, </a:t>
            </a:r>
            <a:r>
              <a:rPr lang="en-US" sz="2800" b="1" i="1" dirty="0">
                <a:latin typeface="Candara" panose="020E0502030303020204" pitchFamily="34" charset="0"/>
              </a:rPr>
              <a:t>“All of self and none of Thee” </a:t>
            </a:r>
            <a:r>
              <a:rPr lang="en-US" sz="2800" i="1" dirty="0">
                <a:latin typeface="Candara" panose="020E0502030303020204" pitchFamily="34" charset="0"/>
              </a:rPr>
              <a:t>– 1 Pet. 4:1-4</a:t>
            </a:r>
          </a:p>
        </p:txBody>
      </p:sp>
      <p:sp>
        <p:nvSpPr>
          <p:cNvPr id="3" name="Slide Number Placeholder 2">
            <a:extLst>
              <a:ext uri="{FF2B5EF4-FFF2-40B4-BE49-F238E27FC236}">
                <a16:creationId xmlns:a16="http://schemas.microsoft.com/office/drawing/2014/main" id="{5D9B8866-E993-5FCF-7797-8A6953D3195D}"/>
              </a:ext>
            </a:extLst>
          </p:cNvPr>
          <p:cNvSpPr>
            <a:spLocks noGrp="1"/>
          </p:cNvSpPr>
          <p:nvPr>
            <p:ph type="sldNum" sz="quarter" idx="12"/>
          </p:nvPr>
        </p:nvSpPr>
        <p:spPr/>
        <p:txBody>
          <a:bodyPr/>
          <a:lstStyle/>
          <a:p>
            <a:fld id="{0FF54DE5-C571-48E8-A5BC-B369434E2F44}" type="slidenum">
              <a:rPr lang="en-US" smtClean="0"/>
              <a:t>5</a:t>
            </a:fld>
            <a:endParaRPr lang="en-US"/>
          </a:p>
        </p:txBody>
      </p:sp>
    </p:spTree>
    <p:extLst>
      <p:ext uri="{BB962C8B-B14F-4D97-AF65-F5344CB8AC3E}">
        <p14:creationId xmlns:p14="http://schemas.microsoft.com/office/powerpoint/2010/main" val="26623498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1000"/>
                                        <p:tgtEl>
                                          <p:spTgt spid="7">
                                            <p:txEl>
                                              <p:pRg st="3" end="3"/>
                                            </p:txEl>
                                          </p:spTgt>
                                        </p:tgtEl>
                                      </p:cBhvr>
                                    </p:animEffect>
                                    <p:anim calcmode="lin" valueType="num">
                                      <p:cBhvr>
                                        <p:cTn id="2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animEffect transition="in" filter="fade">
                                      <p:cBhvr>
                                        <p:cTn id="35" dur="1000"/>
                                        <p:tgtEl>
                                          <p:spTgt spid="7">
                                            <p:txEl>
                                              <p:pRg st="4" end="4"/>
                                            </p:txEl>
                                          </p:spTgt>
                                        </p:tgtEl>
                                      </p:cBhvr>
                                    </p:animEffect>
                                    <p:anim calcmode="lin" valueType="num">
                                      <p:cBhvr>
                                        <p:cTn id="36"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435430" y="334536"/>
            <a:ext cx="6908800" cy="715962"/>
          </a:xfrm>
        </p:spPr>
        <p:txBody>
          <a:bodyPr anchor="t">
            <a:noAutofit/>
          </a:bodyPr>
          <a:lstStyle/>
          <a:p>
            <a:pPr>
              <a:tabLst>
                <a:tab pos="8118475" algn="l"/>
              </a:tabLst>
            </a:pPr>
            <a:r>
              <a:rPr lang="en-US" sz="4200" b="1" i="1" dirty="0">
                <a:latin typeface="Candara" panose="020E0502030303020204" pitchFamily="34" charset="0"/>
              </a:rPr>
              <a:t>“None of Self and All of Thee”</a:t>
            </a:r>
            <a:r>
              <a:rPr lang="en-US" sz="2800" b="1" i="1" dirty="0">
                <a:latin typeface="Candara" panose="020E0502030303020204" pitchFamily="34" charset="0"/>
              </a:rPr>
              <a:t> </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4" name="TextBox 3">
            <a:extLst>
              <a:ext uri="{FF2B5EF4-FFF2-40B4-BE49-F238E27FC236}">
                <a16:creationId xmlns:a16="http://schemas.microsoft.com/office/drawing/2014/main" id="{2270FE42-424A-78FA-1845-4759D7E51CDD}"/>
              </a:ext>
            </a:extLst>
          </p:cNvPr>
          <p:cNvSpPr txBox="1"/>
          <p:nvPr/>
        </p:nvSpPr>
        <p:spPr>
          <a:xfrm>
            <a:off x="7344230" y="176183"/>
            <a:ext cx="1451427" cy="923330"/>
          </a:xfrm>
          <a:prstGeom prst="rect">
            <a:avLst/>
          </a:prstGeom>
          <a:noFill/>
        </p:spPr>
        <p:txBody>
          <a:bodyPr wrap="square" rtlCol="0">
            <a:spAutoFit/>
          </a:bodyPr>
          <a:lstStyle/>
          <a:p>
            <a:pPr algn="ctr"/>
            <a:r>
              <a:rPr lang="en-US" dirty="0">
                <a:latin typeface="Candara" panose="020E0502030303020204" pitchFamily="34" charset="0"/>
              </a:rPr>
              <a:t>#695 - </a:t>
            </a:r>
            <a:r>
              <a:rPr lang="en-US" b="1" i="1" dirty="0">
                <a:latin typeface="Candara" panose="020E0502030303020204" pitchFamily="34" charset="0"/>
              </a:rPr>
              <a:t>Songs of Faith and Praise</a:t>
            </a:r>
          </a:p>
        </p:txBody>
      </p:sp>
      <p:sp>
        <p:nvSpPr>
          <p:cNvPr id="7" name="Content Placeholder 2">
            <a:extLst>
              <a:ext uri="{FF2B5EF4-FFF2-40B4-BE49-F238E27FC236}">
                <a16:creationId xmlns:a16="http://schemas.microsoft.com/office/drawing/2014/main" id="{02ACA1A0-5294-681C-03C0-68EDD9131E38}"/>
              </a:ext>
            </a:extLst>
          </p:cNvPr>
          <p:cNvSpPr>
            <a:spLocks noGrp="1"/>
          </p:cNvSpPr>
          <p:nvPr>
            <p:ph idx="1"/>
          </p:nvPr>
        </p:nvSpPr>
        <p:spPr>
          <a:xfrm>
            <a:off x="828675" y="1156580"/>
            <a:ext cx="7733434" cy="5355963"/>
          </a:xfrm>
        </p:spPr>
        <p:txBody>
          <a:bodyPr>
            <a:noAutofit/>
          </a:bodyPr>
          <a:lstStyle/>
          <a:p>
            <a:pPr marL="0" indent="0">
              <a:lnSpc>
                <a:spcPts val="3200"/>
              </a:lnSpc>
              <a:spcBef>
                <a:spcPts val="600"/>
              </a:spcBef>
              <a:buNone/>
            </a:pPr>
            <a:r>
              <a:rPr lang="en-US" sz="3600" b="1" dirty="0">
                <a:latin typeface="Candara" panose="020E0502030303020204" pitchFamily="34" charset="0"/>
              </a:rPr>
              <a:t>Stanza # 2</a:t>
            </a:r>
            <a:r>
              <a:rPr lang="en-US" sz="3600" dirty="0">
                <a:latin typeface="Candara" panose="020E0502030303020204" pitchFamily="34" charset="0"/>
              </a:rPr>
              <a:t> </a:t>
            </a:r>
            <a:r>
              <a:rPr lang="en-US" sz="3200" dirty="0">
                <a:latin typeface="Candara" panose="020E0502030303020204" pitchFamily="34" charset="0"/>
              </a:rPr>
              <a:t>– Pictures one starting to give a little bit more of their life to Christ:</a:t>
            </a:r>
          </a:p>
          <a:p>
            <a:pPr marL="0" indent="0" algn="ctr">
              <a:lnSpc>
                <a:spcPts val="2800"/>
              </a:lnSpc>
              <a:spcBef>
                <a:spcPts val="600"/>
              </a:spcBef>
              <a:buNone/>
            </a:pPr>
            <a:r>
              <a:rPr lang="en-US" sz="2800" b="1" i="1" dirty="0">
                <a:latin typeface="Candara" panose="020E0502030303020204" pitchFamily="34" charset="0"/>
              </a:rPr>
              <a:t>“Yet He found me; I beheld Him Bleeding on </a:t>
            </a:r>
            <a:r>
              <a:rPr lang="en-US" sz="2800" b="1" i="1" dirty="0" err="1">
                <a:latin typeface="Candara" panose="020E0502030303020204" pitchFamily="34" charset="0"/>
              </a:rPr>
              <a:t>th’accursed</a:t>
            </a:r>
            <a:r>
              <a:rPr lang="en-US" sz="2800" b="1" i="1" dirty="0">
                <a:latin typeface="Candara" panose="020E0502030303020204" pitchFamily="34" charset="0"/>
              </a:rPr>
              <a:t> tree, And my wistful heart said faintly, ‘Some of self, and some of Thee</a:t>
            </a:r>
            <a:r>
              <a:rPr lang="en-US" sz="2800" dirty="0">
                <a:latin typeface="Candara" panose="020E0502030303020204" pitchFamily="34" charset="0"/>
              </a:rPr>
              <a:t>”</a:t>
            </a:r>
          </a:p>
          <a:p>
            <a:pPr marL="365760" indent="-274320">
              <a:lnSpc>
                <a:spcPts val="2800"/>
              </a:lnSpc>
              <a:spcBef>
                <a:spcPts val="1200"/>
              </a:spcBef>
            </a:pPr>
            <a:r>
              <a:rPr lang="en-US" sz="2800" dirty="0">
                <a:latin typeface="Candara" panose="020E0502030303020204" pitchFamily="34" charset="0"/>
              </a:rPr>
              <a:t>But Christ will find some with an </a:t>
            </a:r>
            <a:r>
              <a:rPr lang="en-US" sz="2800" b="1" i="1" dirty="0">
                <a:latin typeface="Candara" panose="020E0502030303020204" pitchFamily="34" charset="0"/>
              </a:rPr>
              <a:t>“honest and good” </a:t>
            </a:r>
            <a:r>
              <a:rPr lang="en-US" sz="2800" dirty="0">
                <a:latin typeface="Candara" panose="020E0502030303020204" pitchFamily="34" charset="0"/>
              </a:rPr>
              <a:t>heart because He seeks His lost and straying sheep </a:t>
            </a:r>
            <a:r>
              <a:rPr lang="en-US" sz="2800" i="1" dirty="0">
                <a:latin typeface="Candara" panose="020E0502030303020204" pitchFamily="34" charset="0"/>
              </a:rPr>
              <a:t>– Matt. 18:10-14; Luke 8:10-15</a:t>
            </a:r>
          </a:p>
          <a:p>
            <a:pPr marL="365760" indent="-274320">
              <a:lnSpc>
                <a:spcPts val="2800"/>
              </a:lnSpc>
              <a:spcBef>
                <a:spcPts val="1200"/>
              </a:spcBef>
            </a:pPr>
            <a:r>
              <a:rPr lang="en-US" sz="2800" dirty="0">
                <a:latin typeface="Candara" panose="020E0502030303020204" pitchFamily="34" charset="0"/>
              </a:rPr>
              <a:t>The blood Jesus shed on the accursed tree will bring penitent souls to seek the benefits of this cleansing blood </a:t>
            </a:r>
            <a:r>
              <a:rPr lang="en-US" sz="2800" i="1" dirty="0">
                <a:latin typeface="Candara" panose="020E0502030303020204" pitchFamily="34" charset="0"/>
              </a:rPr>
              <a:t>– John 12:32; Rom. 5:8; Heb. 2:9</a:t>
            </a:r>
          </a:p>
          <a:p>
            <a:pPr marL="365760" indent="-274320">
              <a:lnSpc>
                <a:spcPts val="2800"/>
              </a:lnSpc>
              <a:spcBef>
                <a:spcPts val="1200"/>
              </a:spcBef>
            </a:pPr>
            <a:r>
              <a:rPr lang="en-US" sz="2800" dirty="0">
                <a:latin typeface="Candara" panose="020E0502030303020204" pitchFamily="34" charset="0"/>
              </a:rPr>
              <a:t>God’s word (</a:t>
            </a:r>
            <a:r>
              <a:rPr lang="en-US" sz="2800" b="1" i="1" dirty="0">
                <a:latin typeface="Candara" panose="020E0502030303020204" pitchFamily="34" charset="0"/>
              </a:rPr>
              <a:t>“the seed”</a:t>
            </a:r>
            <a:r>
              <a:rPr lang="en-US" sz="2800" dirty="0">
                <a:latin typeface="Candara" panose="020E0502030303020204" pitchFamily="34" charset="0"/>
              </a:rPr>
              <a:t>) produces faith which brings one to Christ</a:t>
            </a:r>
            <a:r>
              <a:rPr lang="en-US" sz="2800" i="1" dirty="0">
                <a:latin typeface="Candara" panose="020E0502030303020204" pitchFamily="34" charset="0"/>
              </a:rPr>
              <a:t> – Rom. 10:17; Heb. 11:1-6, 39-40</a:t>
            </a:r>
          </a:p>
          <a:p>
            <a:endParaRPr lang="en-US" sz="2800" i="1" dirty="0">
              <a:latin typeface="Candara" panose="020E0502030303020204" pitchFamily="34" charset="0"/>
            </a:endParaRPr>
          </a:p>
        </p:txBody>
      </p:sp>
      <p:sp>
        <p:nvSpPr>
          <p:cNvPr id="3" name="Slide Number Placeholder 2">
            <a:extLst>
              <a:ext uri="{FF2B5EF4-FFF2-40B4-BE49-F238E27FC236}">
                <a16:creationId xmlns:a16="http://schemas.microsoft.com/office/drawing/2014/main" id="{1F6B025B-A141-D72C-A45F-909BBE236398}"/>
              </a:ext>
            </a:extLst>
          </p:cNvPr>
          <p:cNvSpPr>
            <a:spLocks noGrp="1"/>
          </p:cNvSpPr>
          <p:nvPr>
            <p:ph type="sldNum" sz="quarter" idx="12"/>
          </p:nvPr>
        </p:nvSpPr>
        <p:spPr/>
        <p:txBody>
          <a:bodyPr/>
          <a:lstStyle/>
          <a:p>
            <a:fld id="{0FF54DE5-C571-48E8-A5BC-B369434E2F44}" type="slidenum">
              <a:rPr lang="en-US" smtClean="0"/>
              <a:t>6</a:t>
            </a:fld>
            <a:endParaRPr lang="en-US"/>
          </a:p>
        </p:txBody>
      </p:sp>
    </p:spTree>
    <p:extLst>
      <p:ext uri="{BB962C8B-B14F-4D97-AF65-F5344CB8AC3E}">
        <p14:creationId xmlns:p14="http://schemas.microsoft.com/office/powerpoint/2010/main" val="35961431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1000"/>
                                        <p:tgtEl>
                                          <p:spTgt spid="7">
                                            <p:txEl>
                                              <p:pRg st="3" end="3"/>
                                            </p:txEl>
                                          </p:spTgt>
                                        </p:tgtEl>
                                      </p:cBhvr>
                                    </p:animEffect>
                                    <p:anim calcmode="lin" valueType="num">
                                      <p:cBhvr>
                                        <p:cTn id="2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animEffect transition="in" filter="fade">
                                      <p:cBhvr>
                                        <p:cTn id="35" dur="1000"/>
                                        <p:tgtEl>
                                          <p:spTgt spid="7">
                                            <p:txEl>
                                              <p:pRg st="4" end="4"/>
                                            </p:txEl>
                                          </p:spTgt>
                                        </p:tgtEl>
                                      </p:cBhvr>
                                    </p:animEffect>
                                    <p:anim calcmode="lin" valueType="num">
                                      <p:cBhvr>
                                        <p:cTn id="36"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435430" y="334536"/>
            <a:ext cx="6908800" cy="715962"/>
          </a:xfrm>
        </p:spPr>
        <p:txBody>
          <a:bodyPr anchor="t">
            <a:noAutofit/>
          </a:bodyPr>
          <a:lstStyle/>
          <a:p>
            <a:pPr>
              <a:tabLst>
                <a:tab pos="8118475" algn="l"/>
              </a:tabLst>
            </a:pPr>
            <a:r>
              <a:rPr lang="en-US" sz="4200" b="1" i="1" dirty="0">
                <a:latin typeface="Candara" panose="020E0502030303020204" pitchFamily="34" charset="0"/>
              </a:rPr>
              <a:t>“None of Self and All of Thee”</a:t>
            </a:r>
            <a:r>
              <a:rPr lang="en-US" sz="2800" b="1" i="1" dirty="0">
                <a:latin typeface="Candara" panose="020E0502030303020204" pitchFamily="34" charset="0"/>
              </a:rPr>
              <a:t> </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4" name="TextBox 3">
            <a:extLst>
              <a:ext uri="{FF2B5EF4-FFF2-40B4-BE49-F238E27FC236}">
                <a16:creationId xmlns:a16="http://schemas.microsoft.com/office/drawing/2014/main" id="{2270FE42-424A-78FA-1845-4759D7E51CDD}"/>
              </a:ext>
            </a:extLst>
          </p:cNvPr>
          <p:cNvSpPr txBox="1"/>
          <p:nvPr/>
        </p:nvSpPr>
        <p:spPr>
          <a:xfrm>
            <a:off x="7344230" y="176183"/>
            <a:ext cx="1451427" cy="923330"/>
          </a:xfrm>
          <a:prstGeom prst="rect">
            <a:avLst/>
          </a:prstGeom>
          <a:noFill/>
        </p:spPr>
        <p:txBody>
          <a:bodyPr wrap="square" rtlCol="0">
            <a:spAutoFit/>
          </a:bodyPr>
          <a:lstStyle/>
          <a:p>
            <a:pPr algn="ctr"/>
            <a:r>
              <a:rPr lang="en-US" dirty="0">
                <a:latin typeface="Candara" panose="020E0502030303020204" pitchFamily="34" charset="0"/>
              </a:rPr>
              <a:t>#695 - </a:t>
            </a:r>
            <a:r>
              <a:rPr lang="en-US" b="1" i="1" dirty="0">
                <a:latin typeface="Candara" panose="020E0502030303020204" pitchFamily="34" charset="0"/>
              </a:rPr>
              <a:t>Songs of Faith and Praise</a:t>
            </a:r>
          </a:p>
        </p:txBody>
      </p:sp>
      <p:sp>
        <p:nvSpPr>
          <p:cNvPr id="7" name="Content Placeholder 2">
            <a:extLst>
              <a:ext uri="{FF2B5EF4-FFF2-40B4-BE49-F238E27FC236}">
                <a16:creationId xmlns:a16="http://schemas.microsoft.com/office/drawing/2014/main" id="{02ACA1A0-5294-681C-03C0-68EDD9131E38}"/>
              </a:ext>
            </a:extLst>
          </p:cNvPr>
          <p:cNvSpPr>
            <a:spLocks noGrp="1"/>
          </p:cNvSpPr>
          <p:nvPr>
            <p:ph idx="1"/>
          </p:nvPr>
        </p:nvSpPr>
        <p:spPr>
          <a:xfrm>
            <a:off x="828674" y="1156580"/>
            <a:ext cx="7807325" cy="5701420"/>
          </a:xfrm>
        </p:spPr>
        <p:txBody>
          <a:bodyPr>
            <a:noAutofit/>
          </a:bodyPr>
          <a:lstStyle/>
          <a:p>
            <a:pPr marL="0" indent="0">
              <a:lnSpc>
                <a:spcPts val="3200"/>
              </a:lnSpc>
              <a:spcBef>
                <a:spcPts val="600"/>
              </a:spcBef>
              <a:buNone/>
            </a:pPr>
            <a:r>
              <a:rPr lang="en-US" sz="3600" b="1" dirty="0">
                <a:latin typeface="Candara" panose="020E0502030303020204" pitchFamily="34" charset="0"/>
              </a:rPr>
              <a:t>Stanza # 3</a:t>
            </a:r>
            <a:r>
              <a:rPr lang="en-US" sz="3600" dirty="0">
                <a:latin typeface="Candara" panose="020E0502030303020204" pitchFamily="34" charset="0"/>
              </a:rPr>
              <a:t> </a:t>
            </a:r>
            <a:r>
              <a:rPr lang="en-US" sz="3200" dirty="0">
                <a:latin typeface="Candara" panose="020E0502030303020204" pitchFamily="34" charset="0"/>
              </a:rPr>
              <a:t>– Pictures one dedicating more of their life to Christ:</a:t>
            </a:r>
          </a:p>
          <a:p>
            <a:pPr marL="0" indent="0" algn="ctr">
              <a:spcBef>
                <a:spcPts val="600"/>
              </a:spcBef>
              <a:buNone/>
            </a:pPr>
            <a:r>
              <a:rPr lang="en-US" sz="2800" b="1" i="1" dirty="0">
                <a:latin typeface="Candara" panose="020E0502030303020204" pitchFamily="34" charset="0"/>
              </a:rPr>
              <a:t>“Day by day His tender mercy, Healing, helping, full and free, Brought me lower while I whispered, ‘Less of self, and more of Thee’”</a:t>
            </a:r>
          </a:p>
          <a:p>
            <a:pPr marL="365760" indent="-274320">
              <a:lnSpc>
                <a:spcPts val="2800"/>
              </a:lnSpc>
              <a:spcBef>
                <a:spcPts val="600"/>
              </a:spcBef>
            </a:pPr>
            <a:r>
              <a:rPr lang="en-US" sz="2800" dirty="0">
                <a:latin typeface="Candara" panose="020E0502030303020204" pitchFamily="34" charset="0"/>
              </a:rPr>
              <a:t>As we grow in grace, we are more appreciative of the blood Christ shed, demonstrating His mercy, grace and His healing that makes us full and free</a:t>
            </a:r>
          </a:p>
          <a:p>
            <a:pPr marL="548640" lvl="1" indent="-274320">
              <a:lnSpc>
                <a:spcPts val="2800"/>
              </a:lnSpc>
              <a:spcBef>
                <a:spcPts val="0"/>
              </a:spcBef>
            </a:pPr>
            <a:r>
              <a:rPr lang="en-US" sz="2500" i="1" dirty="0">
                <a:latin typeface="Candara" panose="020E0502030303020204" pitchFamily="34" charset="0"/>
              </a:rPr>
              <a:t>1 Tim. 1:13-16; Eph. 4:11-16; 1 Pet. 2:1-2; 2 Pet. 3:18</a:t>
            </a:r>
          </a:p>
          <a:p>
            <a:pPr marL="365760" indent="-274320">
              <a:lnSpc>
                <a:spcPts val="2800"/>
              </a:lnSpc>
              <a:spcBef>
                <a:spcPts val="1200"/>
              </a:spcBef>
            </a:pPr>
            <a:r>
              <a:rPr lang="en-US" sz="2800" dirty="0">
                <a:latin typeface="Candara" panose="020E0502030303020204" pitchFamily="34" charset="0"/>
              </a:rPr>
              <a:t>This knowledge should humble us and make us poorer in spirit </a:t>
            </a:r>
            <a:r>
              <a:rPr lang="en-US" sz="2800" i="1" dirty="0">
                <a:latin typeface="Candara" panose="020E0502030303020204" pitchFamily="34" charset="0"/>
              </a:rPr>
              <a:t>– Matt. 5:3; James 4:7-10</a:t>
            </a:r>
          </a:p>
          <a:p>
            <a:pPr marL="365760" indent="-274320">
              <a:lnSpc>
                <a:spcPts val="2800"/>
              </a:lnSpc>
              <a:spcBef>
                <a:spcPts val="1200"/>
              </a:spcBef>
            </a:pPr>
            <a:r>
              <a:rPr lang="en-US" sz="2800" dirty="0">
                <a:latin typeface="Candara" panose="020E0502030303020204" pitchFamily="34" charset="0"/>
              </a:rPr>
              <a:t>This should cause us to think less of self and more of Christ as our faith grows and develops</a:t>
            </a:r>
          </a:p>
          <a:p>
            <a:pPr marL="548640" lvl="1" indent="-274320">
              <a:lnSpc>
                <a:spcPts val="2800"/>
              </a:lnSpc>
              <a:spcBef>
                <a:spcPts val="0"/>
              </a:spcBef>
            </a:pPr>
            <a:r>
              <a:rPr lang="en-US" sz="2500" i="1" dirty="0">
                <a:latin typeface="Candara" panose="020E0502030303020204" pitchFamily="34" charset="0"/>
              </a:rPr>
              <a:t>Phil. 1:3-9; 1 Cor. 15:58</a:t>
            </a:r>
          </a:p>
        </p:txBody>
      </p:sp>
      <p:sp>
        <p:nvSpPr>
          <p:cNvPr id="3" name="Slide Number Placeholder 2">
            <a:extLst>
              <a:ext uri="{FF2B5EF4-FFF2-40B4-BE49-F238E27FC236}">
                <a16:creationId xmlns:a16="http://schemas.microsoft.com/office/drawing/2014/main" id="{C73D1407-F3EC-2ADA-3B9A-8391762341D9}"/>
              </a:ext>
            </a:extLst>
          </p:cNvPr>
          <p:cNvSpPr>
            <a:spLocks noGrp="1"/>
          </p:cNvSpPr>
          <p:nvPr>
            <p:ph type="sldNum" sz="quarter" idx="12"/>
          </p:nvPr>
        </p:nvSpPr>
        <p:spPr/>
        <p:txBody>
          <a:bodyPr/>
          <a:lstStyle/>
          <a:p>
            <a:fld id="{0FF54DE5-C571-48E8-A5BC-B369434E2F44}" type="slidenum">
              <a:rPr lang="en-US" smtClean="0"/>
              <a:t>7</a:t>
            </a:fld>
            <a:endParaRPr lang="en-US"/>
          </a:p>
        </p:txBody>
      </p:sp>
    </p:spTree>
    <p:extLst>
      <p:ext uri="{BB962C8B-B14F-4D97-AF65-F5344CB8AC3E}">
        <p14:creationId xmlns:p14="http://schemas.microsoft.com/office/powerpoint/2010/main" val="31028213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fade">
                                      <p:cBhvr>
                                        <p:cTn id="26" dur="1000"/>
                                        <p:tgtEl>
                                          <p:spTgt spid="7">
                                            <p:txEl>
                                              <p:pRg st="3" end="3"/>
                                            </p:txEl>
                                          </p:spTgt>
                                        </p:tgtEl>
                                      </p:cBhvr>
                                    </p:animEffect>
                                    <p:anim calcmode="lin" valueType="num">
                                      <p:cBhvr>
                                        <p:cTn id="27"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animEffect transition="in" filter="fade">
                                      <p:cBhvr>
                                        <p:cTn id="33" dur="1000"/>
                                        <p:tgtEl>
                                          <p:spTgt spid="7">
                                            <p:txEl>
                                              <p:pRg st="4" end="4"/>
                                            </p:txEl>
                                          </p:spTgt>
                                        </p:tgtEl>
                                      </p:cBhvr>
                                    </p:animEffect>
                                    <p:anim calcmode="lin" valueType="num">
                                      <p:cBhvr>
                                        <p:cTn id="34"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7">
                                            <p:txEl>
                                              <p:pRg st="5" end="5"/>
                                            </p:txEl>
                                          </p:spTgt>
                                        </p:tgtEl>
                                        <p:attrNameLst>
                                          <p:attrName>style.visibility</p:attrName>
                                        </p:attrNameLst>
                                      </p:cBhvr>
                                      <p:to>
                                        <p:strVal val="visible"/>
                                      </p:to>
                                    </p:set>
                                    <p:animEffect transition="in" filter="fade">
                                      <p:cBhvr>
                                        <p:cTn id="40" dur="1000"/>
                                        <p:tgtEl>
                                          <p:spTgt spid="7">
                                            <p:txEl>
                                              <p:pRg st="5" end="5"/>
                                            </p:txEl>
                                          </p:spTgt>
                                        </p:tgtEl>
                                      </p:cBhvr>
                                    </p:animEffect>
                                    <p:anim calcmode="lin" valueType="num">
                                      <p:cBhvr>
                                        <p:cTn id="41"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7">
                                            <p:txEl>
                                              <p:pRg st="5" end="5"/>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7">
                                            <p:txEl>
                                              <p:pRg st="6" end="6"/>
                                            </p:txEl>
                                          </p:spTgt>
                                        </p:tgtEl>
                                        <p:attrNameLst>
                                          <p:attrName>style.visibility</p:attrName>
                                        </p:attrNameLst>
                                      </p:cBhvr>
                                      <p:to>
                                        <p:strVal val="visible"/>
                                      </p:to>
                                    </p:set>
                                    <p:animEffect transition="in" filter="fade">
                                      <p:cBhvr>
                                        <p:cTn id="45" dur="1000"/>
                                        <p:tgtEl>
                                          <p:spTgt spid="7">
                                            <p:txEl>
                                              <p:pRg st="6" end="6"/>
                                            </p:txEl>
                                          </p:spTgt>
                                        </p:tgtEl>
                                      </p:cBhvr>
                                    </p:animEffect>
                                    <p:anim calcmode="lin" valueType="num">
                                      <p:cBhvr>
                                        <p:cTn id="46"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435430" y="334536"/>
            <a:ext cx="6908800" cy="715962"/>
          </a:xfrm>
        </p:spPr>
        <p:txBody>
          <a:bodyPr anchor="t">
            <a:noAutofit/>
          </a:bodyPr>
          <a:lstStyle/>
          <a:p>
            <a:pPr>
              <a:tabLst>
                <a:tab pos="8118475" algn="l"/>
              </a:tabLst>
            </a:pPr>
            <a:r>
              <a:rPr lang="en-US" sz="4200" b="1" i="1" dirty="0">
                <a:latin typeface="Candara" panose="020E0502030303020204" pitchFamily="34" charset="0"/>
              </a:rPr>
              <a:t>“None of Self and All of Thee”</a:t>
            </a:r>
            <a:r>
              <a:rPr lang="en-US" sz="2800" b="1" i="1" dirty="0">
                <a:latin typeface="Candara" panose="020E0502030303020204" pitchFamily="34" charset="0"/>
              </a:rPr>
              <a:t> </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4" name="TextBox 3">
            <a:extLst>
              <a:ext uri="{FF2B5EF4-FFF2-40B4-BE49-F238E27FC236}">
                <a16:creationId xmlns:a16="http://schemas.microsoft.com/office/drawing/2014/main" id="{2270FE42-424A-78FA-1845-4759D7E51CDD}"/>
              </a:ext>
            </a:extLst>
          </p:cNvPr>
          <p:cNvSpPr txBox="1"/>
          <p:nvPr/>
        </p:nvSpPr>
        <p:spPr>
          <a:xfrm>
            <a:off x="7344230" y="176183"/>
            <a:ext cx="1451427" cy="923330"/>
          </a:xfrm>
          <a:prstGeom prst="rect">
            <a:avLst/>
          </a:prstGeom>
          <a:noFill/>
        </p:spPr>
        <p:txBody>
          <a:bodyPr wrap="square" rtlCol="0">
            <a:spAutoFit/>
          </a:bodyPr>
          <a:lstStyle/>
          <a:p>
            <a:pPr algn="ctr"/>
            <a:r>
              <a:rPr lang="en-US" dirty="0">
                <a:latin typeface="Candara" panose="020E0502030303020204" pitchFamily="34" charset="0"/>
              </a:rPr>
              <a:t>#695 - </a:t>
            </a:r>
            <a:r>
              <a:rPr lang="en-US" b="1" i="1" dirty="0">
                <a:latin typeface="Candara" panose="020E0502030303020204" pitchFamily="34" charset="0"/>
              </a:rPr>
              <a:t>Songs of Faith and Praise</a:t>
            </a:r>
          </a:p>
        </p:txBody>
      </p:sp>
      <p:sp>
        <p:nvSpPr>
          <p:cNvPr id="7" name="Content Placeholder 2">
            <a:extLst>
              <a:ext uri="{FF2B5EF4-FFF2-40B4-BE49-F238E27FC236}">
                <a16:creationId xmlns:a16="http://schemas.microsoft.com/office/drawing/2014/main" id="{02ACA1A0-5294-681C-03C0-68EDD9131E38}"/>
              </a:ext>
            </a:extLst>
          </p:cNvPr>
          <p:cNvSpPr>
            <a:spLocks noGrp="1"/>
          </p:cNvSpPr>
          <p:nvPr>
            <p:ph idx="1"/>
          </p:nvPr>
        </p:nvSpPr>
        <p:spPr>
          <a:xfrm>
            <a:off x="828674" y="1156580"/>
            <a:ext cx="7807325" cy="5701420"/>
          </a:xfrm>
        </p:spPr>
        <p:txBody>
          <a:bodyPr>
            <a:noAutofit/>
          </a:bodyPr>
          <a:lstStyle/>
          <a:p>
            <a:pPr marL="0" indent="0">
              <a:lnSpc>
                <a:spcPts val="3200"/>
              </a:lnSpc>
              <a:spcBef>
                <a:spcPts val="600"/>
              </a:spcBef>
              <a:buNone/>
            </a:pPr>
            <a:r>
              <a:rPr lang="en-US" sz="3600" b="1" dirty="0">
                <a:latin typeface="Candara" panose="020E0502030303020204" pitchFamily="34" charset="0"/>
              </a:rPr>
              <a:t>Stanza # 4</a:t>
            </a:r>
            <a:r>
              <a:rPr lang="en-US" sz="3600" dirty="0">
                <a:latin typeface="Candara" panose="020E0502030303020204" pitchFamily="34" charset="0"/>
              </a:rPr>
              <a:t> </a:t>
            </a:r>
            <a:r>
              <a:rPr lang="en-US" sz="3200" dirty="0">
                <a:latin typeface="Candara" panose="020E0502030303020204" pitchFamily="34" charset="0"/>
              </a:rPr>
              <a:t>– Pictures one who has given up self and committed completely to Christ:</a:t>
            </a:r>
          </a:p>
          <a:p>
            <a:pPr marL="0" indent="0" algn="ctr">
              <a:lnSpc>
                <a:spcPts val="2800"/>
              </a:lnSpc>
              <a:spcBef>
                <a:spcPts val="1200"/>
              </a:spcBef>
              <a:buNone/>
            </a:pPr>
            <a:r>
              <a:rPr lang="en-US" sz="2800" b="1" i="1" dirty="0">
                <a:latin typeface="Candara" panose="020E0502030303020204" pitchFamily="34" charset="0"/>
              </a:rPr>
              <a:t>“Higher than the highest heavens, Deeper than the deepest sea, Lord, Thy love at last has conquered: ‘None of self, and all of Thee’”</a:t>
            </a:r>
          </a:p>
          <a:p>
            <a:pPr marL="365760" indent="-274320">
              <a:lnSpc>
                <a:spcPts val="2800"/>
              </a:lnSpc>
              <a:spcBef>
                <a:spcPts val="600"/>
              </a:spcBef>
            </a:pPr>
            <a:r>
              <a:rPr lang="en-US" sz="2800" dirty="0">
                <a:latin typeface="Candara" panose="020E0502030303020204" pitchFamily="34" charset="0"/>
              </a:rPr>
              <a:t>As our hearts continue to grow in love, we will begin to comprehend the </a:t>
            </a:r>
            <a:r>
              <a:rPr lang="en-US" sz="2800" b="1" dirty="0">
                <a:latin typeface="Candara" panose="020E0502030303020204" pitchFamily="34" charset="0"/>
              </a:rPr>
              <a:t>width</a:t>
            </a:r>
            <a:r>
              <a:rPr lang="en-US" sz="2800" dirty="0">
                <a:latin typeface="Candara" panose="020E0502030303020204" pitchFamily="34" charset="0"/>
              </a:rPr>
              <a:t>, </a:t>
            </a:r>
            <a:r>
              <a:rPr lang="en-US" sz="2800" b="1" dirty="0">
                <a:latin typeface="Candara" panose="020E0502030303020204" pitchFamily="34" charset="0"/>
              </a:rPr>
              <a:t>length</a:t>
            </a:r>
            <a:r>
              <a:rPr lang="en-US" sz="2800" dirty="0">
                <a:latin typeface="Candara" panose="020E0502030303020204" pitchFamily="34" charset="0"/>
              </a:rPr>
              <a:t>, </a:t>
            </a:r>
            <a:r>
              <a:rPr lang="en-US" sz="2800" b="1" dirty="0">
                <a:latin typeface="Candara" panose="020E0502030303020204" pitchFamily="34" charset="0"/>
              </a:rPr>
              <a:t>height</a:t>
            </a:r>
            <a:r>
              <a:rPr lang="en-US" sz="2800" dirty="0">
                <a:latin typeface="Candara" panose="020E0502030303020204" pitchFamily="34" charset="0"/>
              </a:rPr>
              <a:t> and </a:t>
            </a:r>
            <a:r>
              <a:rPr lang="en-US" sz="2800" b="1" dirty="0">
                <a:latin typeface="Candara" panose="020E0502030303020204" pitchFamily="34" charset="0"/>
              </a:rPr>
              <a:t>depth</a:t>
            </a:r>
            <a:r>
              <a:rPr lang="en-US" sz="2800" dirty="0">
                <a:latin typeface="Candara" panose="020E0502030303020204" pitchFamily="34" charset="0"/>
              </a:rPr>
              <a:t> of Christ’s love for us </a:t>
            </a:r>
            <a:r>
              <a:rPr lang="en-US" sz="2800" i="1" dirty="0">
                <a:latin typeface="Candara" panose="020E0502030303020204" pitchFamily="34" charset="0"/>
              </a:rPr>
              <a:t>– Eph. 3:18-19</a:t>
            </a:r>
          </a:p>
          <a:p>
            <a:pPr marL="365760" indent="-274320">
              <a:lnSpc>
                <a:spcPts val="2800"/>
              </a:lnSpc>
              <a:spcBef>
                <a:spcPts val="1200"/>
              </a:spcBef>
            </a:pPr>
            <a:r>
              <a:rPr lang="en-US" sz="2800" dirty="0">
                <a:latin typeface="Candara" panose="020E0502030303020204" pitchFamily="34" charset="0"/>
              </a:rPr>
              <a:t>At this point, the love of Christ has conquered our heart </a:t>
            </a:r>
            <a:r>
              <a:rPr lang="en-US" sz="2800" i="1" dirty="0">
                <a:latin typeface="Candara" panose="020E0502030303020204" pitchFamily="34" charset="0"/>
              </a:rPr>
              <a:t>– 2 Cor. 5:13-15; 10:3-6</a:t>
            </a:r>
          </a:p>
          <a:p>
            <a:pPr marL="365760" indent="-274320">
              <a:lnSpc>
                <a:spcPts val="2800"/>
              </a:lnSpc>
              <a:spcBef>
                <a:spcPts val="1200"/>
              </a:spcBef>
            </a:pPr>
            <a:r>
              <a:rPr lang="en-US" sz="2800" dirty="0">
                <a:latin typeface="Candara" panose="020E0502030303020204" pitchFamily="34" charset="0"/>
              </a:rPr>
              <a:t>It is then we can say that we are crucified with Christ, and it is no longer we ourselves that live, but Christ lives in us </a:t>
            </a:r>
            <a:r>
              <a:rPr lang="en-US" sz="2800" i="1" dirty="0">
                <a:latin typeface="Candara" panose="020E0502030303020204" pitchFamily="34" charset="0"/>
              </a:rPr>
              <a:t>– Gal. 2:20</a:t>
            </a:r>
            <a:endParaRPr lang="en-US" sz="2500" i="1" dirty="0">
              <a:latin typeface="Candara" panose="020E0502030303020204" pitchFamily="34" charset="0"/>
            </a:endParaRPr>
          </a:p>
        </p:txBody>
      </p:sp>
      <p:sp>
        <p:nvSpPr>
          <p:cNvPr id="3" name="Slide Number Placeholder 2">
            <a:extLst>
              <a:ext uri="{FF2B5EF4-FFF2-40B4-BE49-F238E27FC236}">
                <a16:creationId xmlns:a16="http://schemas.microsoft.com/office/drawing/2014/main" id="{0EE004CC-8334-EBCD-7CE7-9CEC24157534}"/>
              </a:ext>
            </a:extLst>
          </p:cNvPr>
          <p:cNvSpPr>
            <a:spLocks noGrp="1"/>
          </p:cNvSpPr>
          <p:nvPr>
            <p:ph type="sldNum" sz="quarter" idx="12"/>
          </p:nvPr>
        </p:nvSpPr>
        <p:spPr/>
        <p:txBody>
          <a:bodyPr/>
          <a:lstStyle/>
          <a:p>
            <a:fld id="{0FF54DE5-C571-48E8-A5BC-B369434E2F44}" type="slidenum">
              <a:rPr lang="en-US" smtClean="0"/>
              <a:t>8</a:t>
            </a:fld>
            <a:endParaRPr lang="en-US"/>
          </a:p>
        </p:txBody>
      </p:sp>
    </p:spTree>
    <p:extLst>
      <p:ext uri="{BB962C8B-B14F-4D97-AF65-F5344CB8AC3E}">
        <p14:creationId xmlns:p14="http://schemas.microsoft.com/office/powerpoint/2010/main" val="7711464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1000"/>
                                        <p:tgtEl>
                                          <p:spTgt spid="7">
                                            <p:txEl>
                                              <p:pRg st="3" end="3"/>
                                            </p:txEl>
                                          </p:spTgt>
                                        </p:tgtEl>
                                      </p:cBhvr>
                                    </p:animEffect>
                                    <p:anim calcmode="lin" valueType="num">
                                      <p:cBhvr>
                                        <p:cTn id="2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animEffect transition="in" filter="fade">
                                      <p:cBhvr>
                                        <p:cTn id="35" dur="1000"/>
                                        <p:tgtEl>
                                          <p:spTgt spid="7">
                                            <p:txEl>
                                              <p:pRg st="4" end="4"/>
                                            </p:txEl>
                                          </p:spTgt>
                                        </p:tgtEl>
                                      </p:cBhvr>
                                    </p:animEffect>
                                    <p:anim calcmode="lin" valueType="num">
                                      <p:cBhvr>
                                        <p:cTn id="36"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635000" y="1389689"/>
            <a:ext cx="7962900" cy="4541212"/>
          </a:xfrm>
        </p:spPr>
        <p:txBody>
          <a:bodyPr>
            <a:noAutofit/>
          </a:bodyPr>
          <a:lstStyle/>
          <a:p>
            <a:pPr marL="0" indent="0">
              <a:lnSpc>
                <a:spcPts val="3200"/>
              </a:lnSpc>
              <a:spcBef>
                <a:spcPts val="600"/>
              </a:spcBef>
              <a:buNone/>
            </a:pPr>
            <a:r>
              <a:rPr lang="en-US" sz="3200" dirty="0">
                <a:latin typeface="Candara" panose="020E0502030303020204" pitchFamily="34" charset="0"/>
              </a:rPr>
              <a:t>The</a:t>
            </a:r>
            <a:r>
              <a:rPr lang="en-US" sz="3200" b="1" dirty="0">
                <a:latin typeface="Candara" panose="020E0502030303020204" pitchFamily="34" charset="0"/>
              </a:rPr>
              <a:t> Chorus </a:t>
            </a:r>
            <a:r>
              <a:rPr lang="en-US" sz="3200" dirty="0">
                <a:latin typeface="Candara" panose="020E0502030303020204" pitchFamily="34" charset="0"/>
              </a:rPr>
              <a:t>repeats the last two lines of each stanza to emphasize the progression that one makes from living totally for self to committing himself completely to Christ…</a:t>
            </a:r>
          </a:p>
          <a:p>
            <a:pPr marL="0" indent="0" algn="ctr">
              <a:lnSpc>
                <a:spcPts val="3600"/>
              </a:lnSpc>
              <a:spcBef>
                <a:spcPts val="1800"/>
              </a:spcBef>
              <a:buNone/>
            </a:pPr>
            <a:r>
              <a:rPr lang="en-US" sz="3700" b="1" i="1" dirty="0">
                <a:latin typeface="Candara" panose="020E0502030303020204" pitchFamily="34" charset="0"/>
              </a:rPr>
              <a:t>“All of self and none of Thee”</a:t>
            </a:r>
          </a:p>
          <a:p>
            <a:pPr marL="0" indent="0" algn="ctr">
              <a:lnSpc>
                <a:spcPts val="3800"/>
              </a:lnSpc>
              <a:spcBef>
                <a:spcPts val="1200"/>
              </a:spcBef>
              <a:buNone/>
            </a:pPr>
            <a:r>
              <a:rPr lang="en-US" sz="3900" b="1" i="1" dirty="0">
                <a:latin typeface="Candara" panose="020E0502030303020204" pitchFamily="34" charset="0"/>
              </a:rPr>
              <a:t>“Some of self and some of Thee”</a:t>
            </a:r>
          </a:p>
          <a:p>
            <a:pPr marL="0" indent="0" algn="ctr">
              <a:lnSpc>
                <a:spcPts val="4500"/>
              </a:lnSpc>
              <a:spcBef>
                <a:spcPts val="1200"/>
              </a:spcBef>
              <a:buNone/>
            </a:pPr>
            <a:r>
              <a:rPr lang="en-US" sz="4300" b="1" i="1" dirty="0">
                <a:latin typeface="Candara" panose="020E0502030303020204" pitchFamily="34" charset="0"/>
              </a:rPr>
              <a:t>“Less of self and more of Thee”</a:t>
            </a:r>
          </a:p>
          <a:p>
            <a:pPr marL="0" indent="0" algn="ctr">
              <a:lnSpc>
                <a:spcPts val="5000"/>
              </a:lnSpc>
              <a:spcBef>
                <a:spcPts val="1200"/>
              </a:spcBef>
              <a:buNone/>
            </a:pPr>
            <a:r>
              <a:rPr lang="en-US" sz="5000" dirty="0">
                <a:latin typeface="Candara" panose="020E0502030303020204" pitchFamily="34" charset="0"/>
              </a:rPr>
              <a:t>“</a:t>
            </a:r>
            <a:r>
              <a:rPr lang="en-US" sz="5000" b="1" i="1" dirty="0">
                <a:latin typeface="Candara" panose="020E0502030303020204" pitchFamily="34" charset="0"/>
              </a:rPr>
              <a:t>None of self and all of Thee”</a:t>
            </a:r>
          </a:p>
          <a:p>
            <a:pPr marL="0" indent="0" algn="ctr">
              <a:lnSpc>
                <a:spcPts val="2800"/>
              </a:lnSpc>
              <a:spcBef>
                <a:spcPts val="600"/>
              </a:spcBef>
              <a:buNone/>
            </a:pPr>
            <a:endParaRPr lang="en-US" sz="3200" dirty="0">
              <a:latin typeface="Candara" panose="020E0502030303020204" pitchFamily="34" charset="0"/>
            </a:endParaRPr>
          </a:p>
          <a:p>
            <a:pPr marL="0" indent="0">
              <a:lnSpc>
                <a:spcPts val="2800"/>
              </a:lnSpc>
              <a:spcBef>
                <a:spcPts val="600"/>
              </a:spcBef>
              <a:buNone/>
            </a:pPr>
            <a:endParaRPr lang="en-US" sz="2800" dirty="0">
              <a:latin typeface="Candara" panose="020E0502030303020204" pitchFamily="34" charset="0"/>
            </a:endParaRPr>
          </a:p>
          <a:p>
            <a:pPr marL="0" indent="0">
              <a:lnSpc>
                <a:spcPts val="3200"/>
              </a:lnSpc>
              <a:spcBef>
                <a:spcPts val="600"/>
              </a:spcBef>
              <a:buNone/>
            </a:pPr>
            <a:endParaRPr lang="en-US" sz="2800" b="1" i="1" dirty="0">
              <a:latin typeface="Candara" panose="020E0502030303020204" pitchFamily="34" charset="0"/>
            </a:endParaRPr>
          </a:p>
          <a:p>
            <a:pPr marL="0" indent="0">
              <a:lnSpc>
                <a:spcPts val="3200"/>
              </a:lnSpc>
              <a:spcBef>
                <a:spcPts val="600"/>
              </a:spcBef>
              <a:buNone/>
            </a:pPr>
            <a:endParaRPr lang="en-US" sz="2800" b="1" i="1" dirty="0">
              <a:latin typeface="Candara" panose="020E0502030303020204" pitchFamily="34" charset="0"/>
            </a:endParaRPr>
          </a:p>
        </p:txBody>
      </p:sp>
      <p:sp>
        <p:nvSpPr>
          <p:cNvPr id="6" name="Title 1">
            <a:extLst>
              <a:ext uri="{FF2B5EF4-FFF2-40B4-BE49-F238E27FC236}">
                <a16:creationId xmlns:a16="http://schemas.microsoft.com/office/drawing/2014/main" id="{5E930FE2-48B2-7AA0-B637-2A382177D24B}"/>
              </a:ext>
            </a:extLst>
          </p:cNvPr>
          <p:cNvSpPr txBox="1">
            <a:spLocks/>
          </p:cNvSpPr>
          <p:nvPr/>
        </p:nvSpPr>
        <p:spPr>
          <a:xfrm>
            <a:off x="435430" y="334536"/>
            <a:ext cx="6908800" cy="715962"/>
          </a:xfrm>
          <a:prstGeom prst="rect">
            <a:avLst/>
          </a:prstGeom>
        </p:spPr>
        <p:txBody>
          <a:bodyPr vert="horz" lIns="0" tIns="45720" rIns="0" bIns="45720" rtlCol="0" anchor="t">
            <a:noAutofit/>
          </a:bodyPr>
          <a:lstStyle>
            <a:lvl1pPr algn="l" defTabSz="685800" rtl="0" eaLnBrk="1" latinLnBrk="0" hangingPunct="1">
              <a:lnSpc>
                <a:spcPct val="90000"/>
              </a:lnSpc>
              <a:spcBef>
                <a:spcPct val="0"/>
              </a:spcBef>
              <a:buNone/>
              <a:defRPr sz="2100" kern="1200">
                <a:solidFill>
                  <a:schemeClr val="tx1"/>
                </a:solidFill>
                <a:latin typeface="+mj-lt"/>
                <a:ea typeface="+mj-ea"/>
                <a:cs typeface="+mj-cs"/>
              </a:defRPr>
            </a:lvl1pPr>
          </a:lstStyle>
          <a:p>
            <a:pPr>
              <a:tabLst>
                <a:tab pos="8118475" algn="l"/>
              </a:tabLst>
            </a:pPr>
            <a:r>
              <a:rPr lang="en-US" sz="4200" b="1" i="1" dirty="0">
                <a:latin typeface="Candara" panose="020E0502030303020204" pitchFamily="34" charset="0"/>
              </a:rPr>
              <a:t>“None of Self and All of Thee”</a:t>
            </a:r>
            <a:r>
              <a:rPr lang="en-US" sz="2800" b="1" i="1" dirty="0">
                <a:latin typeface="Candara" panose="020E0502030303020204" pitchFamily="34" charset="0"/>
              </a:rPr>
              <a:t> </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7" name="TextBox 6">
            <a:extLst>
              <a:ext uri="{FF2B5EF4-FFF2-40B4-BE49-F238E27FC236}">
                <a16:creationId xmlns:a16="http://schemas.microsoft.com/office/drawing/2014/main" id="{4B625771-6898-F175-06D4-DDC34D836A50}"/>
              </a:ext>
            </a:extLst>
          </p:cNvPr>
          <p:cNvSpPr txBox="1"/>
          <p:nvPr/>
        </p:nvSpPr>
        <p:spPr>
          <a:xfrm>
            <a:off x="7344230" y="176183"/>
            <a:ext cx="1451427" cy="923330"/>
          </a:xfrm>
          <a:prstGeom prst="rect">
            <a:avLst/>
          </a:prstGeom>
          <a:noFill/>
        </p:spPr>
        <p:txBody>
          <a:bodyPr wrap="square" rtlCol="0">
            <a:spAutoFit/>
          </a:bodyPr>
          <a:lstStyle/>
          <a:p>
            <a:pPr algn="ctr"/>
            <a:r>
              <a:rPr lang="en-US" dirty="0">
                <a:latin typeface="Candara" panose="020E0502030303020204" pitchFamily="34" charset="0"/>
              </a:rPr>
              <a:t>#695 - </a:t>
            </a:r>
            <a:r>
              <a:rPr lang="en-US" b="1" i="1" dirty="0">
                <a:latin typeface="Candara" panose="020E0502030303020204" pitchFamily="34" charset="0"/>
              </a:rPr>
              <a:t>Songs of Faith and Praise</a:t>
            </a:r>
          </a:p>
        </p:txBody>
      </p:sp>
      <p:cxnSp>
        <p:nvCxnSpPr>
          <p:cNvPr id="9" name="Straight Connector 8">
            <a:extLst>
              <a:ext uri="{FF2B5EF4-FFF2-40B4-BE49-F238E27FC236}">
                <a16:creationId xmlns:a16="http://schemas.microsoft.com/office/drawing/2014/main" id="{A584DF63-4CBB-20F3-8046-3EDCCC499AFE}"/>
              </a:ext>
            </a:extLst>
          </p:cNvPr>
          <p:cNvCxnSpPr>
            <a:cxnSpLocks/>
          </p:cNvCxnSpPr>
          <p:nvPr/>
        </p:nvCxnSpPr>
        <p:spPr>
          <a:xfrm>
            <a:off x="635000" y="1244600"/>
            <a:ext cx="7962900" cy="0"/>
          </a:xfrm>
          <a:prstGeom prst="line">
            <a:avLst/>
          </a:prstGeom>
          <a:ln w="57150" cmpd="thickThi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2A4B9FF3-CAD5-E685-6B33-39B50BD25A30}"/>
              </a:ext>
            </a:extLst>
          </p:cNvPr>
          <p:cNvSpPr txBox="1"/>
          <p:nvPr/>
        </p:nvSpPr>
        <p:spPr>
          <a:xfrm>
            <a:off x="921543" y="6063289"/>
            <a:ext cx="7326313" cy="584775"/>
          </a:xfrm>
          <a:prstGeom prst="rect">
            <a:avLst/>
          </a:prstGeom>
          <a:solidFill>
            <a:schemeClr val="accent1">
              <a:lumMod val="20000"/>
              <a:lumOff val="80000"/>
            </a:schemeClr>
          </a:solidFill>
        </p:spPr>
        <p:txBody>
          <a:bodyPr wrap="square" rtlCol="0">
            <a:spAutoFit/>
          </a:bodyPr>
          <a:lstStyle/>
          <a:p>
            <a:pPr algn="ctr"/>
            <a:r>
              <a:rPr lang="en-US" sz="3200" b="1" dirty="0">
                <a:solidFill>
                  <a:srgbClr val="FF0000"/>
                </a:solidFill>
                <a:latin typeface="Candara" panose="020E0502030303020204" pitchFamily="34" charset="0"/>
              </a:rPr>
              <a:t>Which Stanza of This Song Pictures Us?</a:t>
            </a:r>
          </a:p>
        </p:txBody>
      </p:sp>
      <p:sp>
        <p:nvSpPr>
          <p:cNvPr id="4" name="Slide Number Placeholder 3">
            <a:extLst>
              <a:ext uri="{FF2B5EF4-FFF2-40B4-BE49-F238E27FC236}">
                <a16:creationId xmlns:a16="http://schemas.microsoft.com/office/drawing/2014/main" id="{58B697AB-B377-D071-5F64-93088E11B9A2}"/>
              </a:ext>
            </a:extLst>
          </p:cNvPr>
          <p:cNvSpPr>
            <a:spLocks noGrp="1"/>
          </p:cNvSpPr>
          <p:nvPr>
            <p:ph type="sldNum" sz="quarter" idx="12"/>
          </p:nvPr>
        </p:nvSpPr>
        <p:spPr/>
        <p:txBody>
          <a:bodyPr/>
          <a:lstStyle/>
          <a:p>
            <a:fld id="{0FF54DE5-C571-48E8-A5BC-B369434E2F44}" type="slidenum">
              <a:rPr lang="en-US" smtClean="0"/>
              <a:t>9</a:t>
            </a:fld>
            <a:endParaRPr lang="en-US"/>
          </a:p>
        </p:txBody>
      </p:sp>
    </p:spTree>
    <p:extLst>
      <p:ext uri="{BB962C8B-B14F-4D97-AF65-F5344CB8AC3E}">
        <p14:creationId xmlns:p14="http://schemas.microsoft.com/office/powerpoint/2010/main" val="23039645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ntr" presetSubtype="37" fill="hold" grpId="0"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barn(outVertical)">
                                      <p:cBhvr>
                                        <p:cTn id="42"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theme/theme1.xml><?xml version="1.0" encoding="utf-8"?>
<a:theme xmlns:a="http://schemas.openxmlformats.org/drawingml/2006/main" name="Academic Literature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F03431380.potx" id="{B573BD99-E105-4D2A-964B-B901A176567A}" vid="{B1D363B9-18DE-4874-9E2B-FD69B5C6548D}"/>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CDDBB83-77C1-4099-A0AA-289882E745E2}">
  <ds:schemaRefs>
    <ds:schemaRef ds:uri="http://purl.org/dc/terms/"/>
    <ds:schemaRef ds:uri="http://purl.org/dc/dcmitype/"/>
    <ds:schemaRef ds:uri="http://purl.org/dc/elements/1.1/"/>
    <ds:schemaRef ds:uri="4873beb7-5857-4685-be1f-d57550cc96cc"/>
    <ds:schemaRef ds:uri="http://schemas.microsoft.com/office/2006/documentManagement/types"/>
    <ds:schemaRef ds:uri="http://schemas.openxmlformats.org/package/2006/metadata/core-properties"/>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Academic presentation, pinstripe and ribbon design (widescreen)</Template>
  <TotalTime>1602</TotalTime>
  <Words>7574</Words>
  <Application>Microsoft Office PowerPoint</Application>
  <PresentationFormat>On-screen Show (4:3)</PresentationFormat>
  <Paragraphs>315</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Candara</vt:lpstr>
      <vt:lpstr>Euphemia</vt:lpstr>
      <vt:lpstr>Plantagenet Cherokee</vt:lpstr>
      <vt:lpstr>Wingdings</vt:lpstr>
      <vt:lpstr>Academic Literature 16x9</vt:lpstr>
      <vt:lpstr>None of self and all of thee </vt:lpstr>
      <vt:lpstr>Matthew 19:20-22, ASV</vt:lpstr>
      <vt:lpstr>“None of Self and All of Thee”  </vt:lpstr>
      <vt:lpstr>“All of Self and None of Thee”  </vt:lpstr>
      <vt:lpstr>“None of Self and All of Thee”  </vt:lpstr>
      <vt:lpstr>“None of Self and All of Thee”  </vt:lpstr>
      <vt:lpstr>“None of Self and All of Thee”  </vt:lpstr>
      <vt:lpstr>“None of Self and All of Thee”  </vt:lpstr>
      <vt:lpstr>PowerPoint Presentation</vt:lpstr>
      <vt:lpstr>PowerPoint Presentation</vt:lpstr>
      <vt:lpstr>PowerPoint Presentation</vt:lpstr>
      <vt:lpstr>PowerPoint Presentation</vt:lpstr>
      <vt:lpstr>PowerPoint Presentation</vt:lpstr>
      <vt:lpstr>PowerPoint Presentation</vt:lpstr>
      <vt:lpstr>“None of Self and All of Thee”  </vt:lpstr>
      <vt:lpstr>“All of Self and None of Thee”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way of the cross</dc:title>
  <dc:creator>Tommy McClure</dc:creator>
  <cp:lastModifiedBy>Tommy McClure</cp:lastModifiedBy>
  <cp:revision>19</cp:revision>
  <cp:lastPrinted>2024-04-28T02:15:30Z</cp:lastPrinted>
  <dcterms:created xsi:type="dcterms:W3CDTF">2023-07-27T18:55:44Z</dcterms:created>
  <dcterms:modified xsi:type="dcterms:W3CDTF">2024-04-29T15:01:12Z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