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13"/>
  </p:notesMasterIdLst>
  <p:handoutMasterIdLst>
    <p:handoutMasterId r:id="rId14"/>
  </p:handoutMasterIdLst>
  <p:sldIdLst>
    <p:sldId id="296" r:id="rId2"/>
    <p:sldId id="297" r:id="rId3"/>
    <p:sldId id="298" r:id="rId4"/>
    <p:sldId id="302" r:id="rId5"/>
    <p:sldId id="299" r:id="rId6"/>
    <p:sldId id="300" r:id="rId7"/>
    <p:sldId id="303" r:id="rId8"/>
    <p:sldId id="304" r:id="rId9"/>
    <p:sldId id="305" r:id="rId10"/>
    <p:sldId id="381" r:id="rId11"/>
    <p:sldId id="3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C48"/>
    <a:srgbClr val="2C2D39"/>
    <a:srgbClr val="242630"/>
    <a:srgbClr val="2A1F43"/>
    <a:srgbClr val="0C1B43"/>
    <a:srgbClr val="000000"/>
    <a:srgbClr val="1D2225"/>
    <a:srgbClr val="F8F8F8"/>
    <a:srgbClr val="363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AD4A91-29E0-43AA-9E65-1B80C0C8FF0D}" v="262" dt="2024-04-22T00:20:13.526"/>
  </p1510:revLst>
</p1510:revInfo>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6245" autoAdjust="0"/>
  </p:normalViewPr>
  <p:slideViewPr>
    <p:cSldViewPr snapToGrid="0" snapToObjects="1">
      <p:cViewPr varScale="1">
        <p:scale>
          <a:sx n="66" d="100"/>
          <a:sy n="66" d="100"/>
        </p:scale>
        <p:origin x="2862" y="72"/>
      </p:cViewPr>
      <p:guideLst/>
    </p:cSldViewPr>
  </p:slideViewPr>
  <p:notesTextViewPr>
    <p:cViewPr>
      <p:scale>
        <a:sx n="1" d="1"/>
        <a:sy n="1" d="1"/>
      </p:scale>
      <p:origin x="0" y="0"/>
    </p:cViewPr>
  </p:notesTextViewPr>
  <p:notesViewPr>
    <p:cSldViewPr snapToGrid="0" snapToObjects="1">
      <p:cViewPr varScale="1">
        <p:scale>
          <a:sx n="78" d="100"/>
          <a:sy n="78" d="100"/>
        </p:scale>
        <p:origin x="396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EBAD4A91-29E0-43AA-9E65-1B80C0C8FF0D}"/>
    <pc:docChg chg="undo custSel delSld modSld">
      <pc:chgData name="Tommy McClure" userId="5f57beb918c8a44c" providerId="LiveId" clId="{EBAD4A91-29E0-43AA-9E65-1B80C0C8FF0D}" dt="2024-04-22T00:20:13.526" v="1584"/>
      <pc:docMkLst>
        <pc:docMk/>
      </pc:docMkLst>
      <pc:sldChg chg="modNotes modNotesTx">
        <pc:chgData name="Tommy McClure" userId="5f57beb918c8a44c" providerId="LiveId" clId="{EBAD4A91-29E0-43AA-9E65-1B80C0C8FF0D}" dt="2024-04-21T23:17:33.561" v="1579" actId="2711"/>
        <pc:sldMkLst>
          <pc:docMk/>
          <pc:sldMk cId="3728819239" sldId="298"/>
        </pc:sldMkLst>
      </pc:sldChg>
      <pc:sldChg chg="modSp modAnim modNotes modNotesTx">
        <pc:chgData name="Tommy McClure" userId="5f57beb918c8a44c" providerId="LiveId" clId="{EBAD4A91-29E0-43AA-9E65-1B80C0C8FF0D}" dt="2024-04-21T22:18:14.511" v="1008"/>
        <pc:sldMkLst>
          <pc:docMk/>
          <pc:sldMk cId="2186474293" sldId="300"/>
        </pc:sldMkLst>
        <pc:spChg chg="mod">
          <ac:chgData name="Tommy McClure" userId="5f57beb918c8a44c" providerId="LiveId" clId="{EBAD4A91-29E0-43AA-9E65-1B80C0C8FF0D}" dt="2024-04-20T20:27:39.582" v="919" actId="207"/>
          <ac:spMkLst>
            <pc:docMk/>
            <pc:sldMk cId="2186474293" sldId="300"/>
            <ac:spMk id="5" creationId="{70C6A1E0-947C-4AFF-917E-B608BADF0266}"/>
          </ac:spMkLst>
        </pc:spChg>
      </pc:sldChg>
      <pc:sldChg chg="del">
        <pc:chgData name="Tommy McClure" userId="5f57beb918c8a44c" providerId="LiveId" clId="{EBAD4A91-29E0-43AA-9E65-1B80C0C8FF0D}" dt="2024-04-20T20:23:23.970" v="913" actId="2696"/>
        <pc:sldMkLst>
          <pc:docMk/>
          <pc:sldMk cId="849435565" sldId="301"/>
        </pc:sldMkLst>
      </pc:sldChg>
      <pc:sldChg chg="modNotes">
        <pc:chgData name="Tommy McClure" userId="5f57beb918c8a44c" providerId="LiveId" clId="{EBAD4A91-29E0-43AA-9E65-1B80C0C8FF0D}" dt="2024-04-21T02:10:05.933" v="930" actId="1076"/>
        <pc:sldMkLst>
          <pc:docMk/>
          <pc:sldMk cId="74772334" sldId="302"/>
        </pc:sldMkLst>
      </pc:sldChg>
      <pc:sldChg chg="modSp modAnim modNotes modNotesTx">
        <pc:chgData name="Tommy McClure" userId="5f57beb918c8a44c" providerId="LiveId" clId="{EBAD4A91-29E0-43AA-9E65-1B80C0C8FF0D}" dt="2024-04-22T00:20:13.526" v="1584"/>
        <pc:sldMkLst>
          <pc:docMk/>
          <pc:sldMk cId="2662408158" sldId="303"/>
        </pc:sldMkLst>
        <pc:spChg chg="mod">
          <ac:chgData name="Tommy McClure" userId="5f57beb918c8a44c" providerId="LiveId" clId="{EBAD4A91-29E0-43AA-9E65-1B80C0C8FF0D}" dt="2024-04-20T20:28:27.191" v="923" actId="114"/>
          <ac:spMkLst>
            <pc:docMk/>
            <pc:sldMk cId="2662408158" sldId="303"/>
            <ac:spMk id="5" creationId="{70C6A1E0-947C-4AFF-917E-B608BADF0266}"/>
          </ac:spMkLst>
        </pc:spChg>
      </pc:sldChg>
      <pc:sldChg chg="modSp mod modAnim modNotes modNotesTx">
        <pc:chgData name="Tommy McClure" userId="5f57beb918c8a44c" providerId="LiveId" clId="{EBAD4A91-29E0-43AA-9E65-1B80C0C8FF0D}" dt="2024-04-21T23:04:02.467" v="1518" actId="20577"/>
        <pc:sldMkLst>
          <pc:docMk/>
          <pc:sldMk cId="10039008" sldId="304"/>
        </pc:sldMkLst>
        <pc:spChg chg="mod">
          <ac:chgData name="Tommy McClure" userId="5f57beb918c8a44c" providerId="LiveId" clId="{EBAD4A91-29E0-43AA-9E65-1B80C0C8FF0D}" dt="2024-04-21T23:04:02.467" v="1518" actId="20577"/>
          <ac:spMkLst>
            <pc:docMk/>
            <pc:sldMk cId="10039008" sldId="304"/>
            <ac:spMk id="5" creationId="{70C6A1E0-947C-4AFF-917E-B608BADF0266}"/>
          </ac:spMkLst>
        </pc:spChg>
      </pc:sldChg>
      <pc:sldChg chg="addSp modSp mod modAnim modNotes modNotesTx">
        <pc:chgData name="Tommy McClure" userId="5f57beb918c8a44c" providerId="LiveId" clId="{EBAD4A91-29E0-43AA-9E65-1B80C0C8FF0D}" dt="2024-04-21T23:05:08.254" v="1519" actId="113"/>
        <pc:sldMkLst>
          <pc:docMk/>
          <pc:sldMk cId="2923797375" sldId="305"/>
        </pc:sldMkLst>
        <pc:spChg chg="add mod">
          <ac:chgData name="Tommy McClure" userId="5f57beb918c8a44c" providerId="LiveId" clId="{EBAD4A91-29E0-43AA-9E65-1B80C0C8FF0D}" dt="2024-04-21T23:05:08.254" v="1519" actId="113"/>
          <ac:spMkLst>
            <pc:docMk/>
            <pc:sldMk cId="2923797375" sldId="305"/>
            <ac:spMk id="2" creationId="{37C10E1D-EF43-5980-2465-942EDE7C56B8}"/>
          </ac:spMkLst>
        </pc:spChg>
        <pc:spChg chg="mod">
          <ac:chgData name="Tommy McClure" userId="5f57beb918c8a44c" providerId="LiveId" clId="{EBAD4A91-29E0-43AA-9E65-1B80C0C8FF0D}" dt="2024-04-20T19:21:25.197" v="17" actId="1038"/>
          <ac:spMkLst>
            <pc:docMk/>
            <pc:sldMk cId="2923797375" sldId="305"/>
            <ac:spMk id="21" creationId="{4095A0CF-E335-0C44-AB23-48EE18153C8F}"/>
          </ac:spMkLst>
        </pc:spChg>
      </pc:sldChg>
      <pc:sldChg chg="modSp del mod modNotes">
        <pc:chgData name="Tommy McClure" userId="5f57beb918c8a44c" providerId="LiveId" clId="{EBAD4A91-29E0-43AA-9E65-1B80C0C8FF0D}" dt="2024-04-21T02:17:03.036" v="959" actId="27636"/>
        <pc:sldMkLst>
          <pc:docMk/>
          <pc:sldMk cId="2970185068" sldId="380"/>
        </pc:sldMkLst>
        <pc:spChg chg="mod">
          <ac:chgData name="Tommy McClure" userId="5f57beb918c8a44c" providerId="LiveId" clId="{EBAD4A91-29E0-43AA-9E65-1B80C0C8FF0D}" dt="2024-04-20T20:25:00.179" v="917" actId="14100"/>
          <ac:spMkLst>
            <pc:docMk/>
            <pc:sldMk cId="2970185068" sldId="380"/>
            <ac:spMk id="7" creationId="{2A6B56C3-77F0-4E92-B09D-C8D4A68D5E79}"/>
          </ac:spMkLst>
        </pc:spChg>
        <pc:spChg chg="mod">
          <ac:chgData name="Tommy McClure" userId="5f57beb918c8a44c" providerId="LiveId" clId="{EBAD4A91-29E0-43AA-9E65-1B80C0C8FF0D}" dt="2024-04-20T20:24:45.686" v="916" actId="14100"/>
          <ac:spMkLst>
            <pc:docMk/>
            <pc:sldMk cId="2970185068" sldId="380"/>
            <ac:spMk id="10" creationId="{BB8A7FBA-4C4C-4440-9886-90F8BD6246FB}"/>
          </ac:spMkLst>
        </pc:spChg>
      </pc:sldChg>
      <pc:sldMasterChg chg="delSldLayout">
        <pc:chgData name="Tommy McClure" userId="5f57beb918c8a44c" providerId="LiveId" clId="{EBAD4A91-29E0-43AA-9E65-1B80C0C8FF0D}" dt="2024-04-20T20:25:20.058" v="918" actId="2696"/>
        <pc:sldMasterMkLst>
          <pc:docMk/>
          <pc:sldMasterMk cId="2796308779" sldId="2147483723"/>
        </pc:sldMasterMkLst>
        <pc:sldLayoutChg chg="del">
          <pc:chgData name="Tommy McClure" userId="5f57beb918c8a44c" providerId="LiveId" clId="{EBAD4A91-29E0-43AA-9E65-1B80C0C8FF0D}" dt="2024-04-20T20:25:20.058" v="918" actId="2696"/>
          <pc:sldLayoutMkLst>
            <pc:docMk/>
            <pc:sldMasterMk cId="2796308779" sldId="2147483723"/>
            <pc:sldLayoutMk cId="2112435514" sldId="214748373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5A2E05-2C6E-484E-9BB1-366C90717B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2043844-B7FE-EC43-89AA-8831B859F94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4/21/2024 PM</a:t>
            </a:r>
            <a:endParaRPr lang="en-US" dirty="0"/>
          </a:p>
        </p:txBody>
      </p:sp>
      <p:sp>
        <p:nvSpPr>
          <p:cNvPr id="4" name="Footer Placeholder 3">
            <a:extLst>
              <a:ext uri="{FF2B5EF4-FFF2-40B4-BE49-F238E27FC236}">
                <a16:creationId xmlns:a16="http://schemas.microsoft.com/office/drawing/2014/main" id="{BFAC2EDC-03FB-D147-9BAA-37FCFF988C7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98E195D-E935-D746-A5D1-61E2EBF7EF6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57D167-9BB5-2048-9DDA-7DF8E5D94DC9}" type="slidenum">
              <a:rPr lang="en-US" smtClean="0"/>
              <a:t>‹#›</a:t>
            </a:fld>
            <a:endParaRPr lang="en-US" dirty="0"/>
          </a:p>
        </p:txBody>
      </p:sp>
    </p:spTree>
    <p:extLst>
      <p:ext uri="{BB962C8B-B14F-4D97-AF65-F5344CB8AC3E}">
        <p14:creationId xmlns:p14="http://schemas.microsoft.com/office/powerpoint/2010/main" val="297751213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4/21/2024 PM</a:t>
            </a:r>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03FA8-A3F3-7640-B13D-36C73B3E5587}" type="slidenum">
              <a:rPr lang="en-US" smtClean="0"/>
              <a:t>‹#›</a:t>
            </a:fld>
            <a:endParaRPr lang="en-US" dirty="0"/>
          </a:p>
        </p:txBody>
      </p:sp>
    </p:spTree>
    <p:extLst>
      <p:ext uri="{BB962C8B-B14F-4D97-AF65-F5344CB8AC3E}">
        <p14:creationId xmlns:p14="http://schemas.microsoft.com/office/powerpoint/2010/main" val="32201785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1</a:t>
            </a:fld>
            <a:endParaRPr lang="en-US" dirty="0"/>
          </a:p>
        </p:txBody>
      </p:sp>
      <p:sp>
        <p:nvSpPr>
          <p:cNvPr id="5" name="Date Placeholder 4">
            <a:extLst>
              <a:ext uri="{FF2B5EF4-FFF2-40B4-BE49-F238E27FC236}">
                <a16:creationId xmlns:a16="http://schemas.microsoft.com/office/drawing/2014/main" id="{47952394-BEE4-4DAC-4F8F-CA946A90CBF8}"/>
              </a:ext>
            </a:extLst>
          </p:cNvPr>
          <p:cNvSpPr>
            <a:spLocks noGrp="1"/>
          </p:cNvSpPr>
          <p:nvPr>
            <p:ph type="dt" idx="1"/>
          </p:nvPr>
        </p:nvSpPr>
        <p:spPr/>
        <p:txBody>
          <a:bodyPr/>
          <a:lstStyle/>
          <a:p>
            <a:r>
              <a:rPr lang="en-US"/>
              <a:t>4/21/2024 PM</a:t>
            </a:r>
            <a:endParaRPr lang="en-US" dirty="0"/>
          </a:p>
        </p:txBody>
      </p:sp>
    </p:spTree>
    <p:extLst>
      <p:ext uri="{BB962C8B-B14F-4D97-AF65-F5344CB8AC3E}">
        <p14:creationId xmlns:p14="http://schemas.microsoft.com/office/powerpoint/2010/main" val="1465011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4/21/2024 PM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10</a:t>
            </a:fld>
            <a:endParaRPr lang="en-US" dirty="0"/>
          </a:p>
        </p:txBody>
      </p:sp>
    </p:spTree>
    <p:extLst>
      <p:ext uri="{BB962C8B-B14F-4D97-AF65-F5344CB8AC3E}">
        <p14:creationId xmlns:p14="http://schemas.microsoft.com/office/powerpoint/2010/main" val="3148712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2000" y="300038"/>
            <a:ext cx="5334000" cy="4000500"/>
          </a:xfrm>
        </p:spPr>
      </p:sp>
      <p:sp>
        <p:nvSpPr>
          <p:cNvPr id="3" name="Notes Placeholder 2"/>
          <p:cNvSpPr>
            <a:spLocks noGrp="1"/>
          </p:cNvSpPr>
          <p:nvPr>
            <p:ph type="body" idx="1"/>
          </p:nvPr>
        </p:nvSpPr>
        <p:spPr>
          <a:xfrm>
            <a:off x="9462" y="4300539"/>
            <a:ext cx="6848538" cy="4843462"/>
          </a:xfrm>
        </p:spPr>
        <p:txBody>
          <a:bodyPr>
            <a:normAutofit fontScale="70000" lnSpcReduction="20000"/>
          </a:bodyPr>
          <a:lstStyle/>
          <a:p>
            <a:pPr>
              <a:defRPr/>
            </a:pPr>
            <a:r>
              <a:rPr lang="en-US" altLang="en-US" sz="1800" b="1" u="sng" dirty="0">
                <a:latin typeface="Arial" panose="020B0604020202020204" pitchFamily="34" charset="0"/>
                <a:cs typeface="Arial" panose="020B0604020202020204" pitchFamily="34" charset="0"/>
              </a:rPr>
              <a:t>Acts 16:30-33 KJV 30 </a:t>
            </a:r>
            <a:r>
              <a:rPr lang="en-US" altLang="en-US" sz="1800" dirty="0">
                <a:latin typeface="Arial" panose="020B0604020202020204" pitchFamily="34" charset="0"/>
                <a:cs typeface="Arial" panose="020B0604020202020204" pitchFamily="34" charset="0"/>
              </a:rPr>
              <a:t>And brought them out, and said</a:t>
            </a:r>
            <a:r>
              <a:rPr lang="en-US" altLang="en-US" sz="1800" b="1" dirty="0">
                <a:latin typeface="Arial" panose="020B0604020202020204" pitchFamily="34" charset="0"/>
                <a:cs typeface="Arial" panose="020B0604020202020204" pitchFamily="34" charset="0"/>
              </a:rPr>
              <a:t>, Sirs, what must I do to be saved? 31</a:t>
            </a:r>
            <a:r>
              <a:rPr lang="en-US" altLang="en-US" sz="18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800" b="1" dirty="0">
                <a:latin typeface="Arial" panose="020B0604020202020204" pitchFamily="34" charset="0"/>
                <a:cs typeface="Arial" panose="020B0604020202020204" pitchFamily="34" charset="0"/>
              </a:rPr>
              <a:t>32</a:t>
            </a:r>
            <a:r>
              <a:rPr lang="en-US" altLang="en-US" sz="1800" dirty="0">
                <a:latin typeface="Arial" panose="020B0604020202020204" pitchFamily="34" charset="0"/>
                <a:cs typeface="Arial" panose="020B0604020202020204" pitchFamily="34" charset="0"/>
              </a:rPr>
              <a:t> And they spake unto him the word of the Lord, and to all that were in his house. </a:t>
            </a:r>
            <a:r>
              <a:rPr lang="en-US" altLang="en-US" sz="1800" b="1" dirty="0">
                <a:latin typeface="Arial" panose="020B0604020202020204" pitchFamily="34" charset="0"/>
                <a:cs typeface="Arial" panose="020B0604020202020204" pitchFamily="34" charset="0"/>
              </a:rPr>
              <a:t>33</a:t>
            </a:r>
            <a:r>
              <a:rPr lang="en-US" altLang="en-US" sz="18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800" b="1" u="sng" dirty="0">
                <a:latin typeface="Arial" panose="020B0604020202020204" pitchFamily="34" charset="0"/>
                <a:cs typeface="Arial" panose="020B0604020202020204" pitchFamily="34" charset="0"/>
              </a:rPr>
              <a:t>Rom. 10:17 </a:t>
            </a:r>
            <a:r>
              <a:rPr lang="en-US" altLang="en-US" sz="18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800" b="1" u="sng" dirty="0">
                <a:latin typeface="Arial" panose="020B0604020202020204" pitchFamily="34" charset="0"/>
                <a:cs typeface="Arial" panose="020B0604020202020204" pitchFamily="34" charset="0"/>
              </a:rPr>
              <a:t>Heb 11:6</a:t>
            </a:r>
            <a:r>
              <a:rPr lang="en-US" altLang="en-US" sz="1800" b="1" dirty="0">
                <a:latin typeface="Arial" panose="020B0604020202020204" pitchFamily="34" charset="0"/>
                <a:cs typeface="Arial" panose="020B0604020202020204" pitchFamily="34" charset="0"/>
              </a:rPr>
              <a:t> </a:t>
            </a:r>
            <a:r>
              <a:rPr lang="en-US" altLang="en-US" sz="1800" dirty="0">
                <a:latin typeface="Arial" panose="020B0604020202020204" pitchFamily="34" charset="0"/>
                <a:cs typeface="Arial" panose="020B0604020202020204" pitchFamily="34" charset="0"/>
              </a:rPr>
              <a:t>But without faith it is impossible to please him: for he that cometh to God </a:t>
            </a:r>
            <a:r>
              <a:rPr lang="en-US" altLang="en-US" sz="1800" b="1" dirty="0">
                <a:latin typeface="Arial" panose="020B0604020202020204" pitchFamily="34" charset="0"/>
                <a:cs typeface="Arial" panose="020B0604020202020204" pitchFamily="34" charset="0"/>
              </a:rPr>
              <a:t>must believe that he is</a:t>
            </a:r>
            <a:r>
              <a:rPr lang="en-US" altLang="en-US" sz="1800" dirty="0">
                <a:latin typeface="Arial" panose="020B0604020202020204" pitchFamily="34" charset="0"/>
                <a:cs typeface="Arial" panose="020B0604020202020204" pitchFamily="34" charset="0"/>
              </a:rPr>
              <a:t>, and that he is a rewarder of </a:t>
            </a:r>
            <a:r>
              <a:rPr lang="en-US" altLang="en-US" sz="1800" b="1" dirty="0">
                <a:latin typeface="Arial" panose="020B0604020202020204" pitchFamily="34" charset="0"/>
                <a:cs typeface="Arial" panose="020B0604020202020204" pitchFamily="34" charset="0"/>
              </a:rPr>
              <a:t>them that diligently seek him</a:t>
            </a:r>
            <a:r>
              <a:rPr lang="en-US" altLang="en-US" sz="1800" dirty="0">
                <a:latin typeface="Arial" panose="020B0604020202020204" pitchFamily="34" charset="0"/>
                <a:cs typeface="Arial" panose="020B0604020202020204" pitchFamily="34" charset="0"/>
              </a:rPr>
              <a:t>.</a:t>
            </a:r>
          </a:p>
          <a:p>
            <a:pPr>
              <a:defRPr/>
            </a:pPr>
            <a:r>
              <a:rPr lang="en-US" altLang="en-US" sz="1800" b="1" u="sng" dirty="0">
                <a:latin typeface="Arial" panose="020B0604020202020204" pitchFamily="34" charset="0"/>
                <a:cs typeface="Arial" panose="020B0604020202020204" pitchFamily="34" charset="0"/>
              </a:rPr>
              <a:t>Jn. 8:24 </a:t>
            </a:r>
            <a:r>
              <a:rPr lang="en-US" altLang="en-US" sz="1800" dirty="0">
                <a:latin typeface="Arial" panose="020B0604020202020204" pitchFamily="34" charset="0"/>
                <a:cs typeface="Arial" panose="020B0604020202020204" pitchFamily="34" charset="0"/>
              </a:rPr>
              <a:t>-  I said therefore unto you, that ye shall die in your sins: </a:t>
            </a:r>
            <a:r>
              <a:rPr lang="en-US" altLang="en-US" sz="1800" b="1" dirty="0">
                <a:latin typeface="Arial" panose="020B0604020202020204" pitchFamily="34" charset="0"/>
                <a:cs typeface="Arial" panose="020B0604020202020204" pitchFamily="34" charset="0"/>
              </a:rPr>
              <a:t>for if ye believe not that I am he, ye shall die in your sins.</a:t>
            </a:r>
          </a:p>
          <a:p>
            <a:pPr>
              <a:defRPr/>
            </a:pPr>
            <a:r>
              <a:rPr lang="en-US" altLang="en-US" sz="1800" b="1" u="sng" dirty="0">
                <a:latin typeface="Arial" panose="020B0604020202020204" pitchFamily="34" charset="0"/>
                <a:cs typeface="Arial" panose="020B0604020202020204" pitchFamily="34" charset="0"/>
              </a:rPr>
              <a:t>Acts 17:30-31 </a:t>
            </a:r>
            <a:r>
              <a:rPr lang="en-US" altLang="en-US" sz="1800" dirty="0">
                <a:latin typeface="Arial" panose="020B0604020202020204" pitchFamily="34" charset="0"/>
                <a:cs typeface="Arial" panose="020B0604020202020204" pitchFamily="34" charset="0"/>
              </a:rPr>
              <a:t>- And the times of this ignorance God winked at; but now </a:t>
            </a:r>
            <a:r>
              <a:rPr lang="en-US" altLang="en-US" sz="1800" b="1" dirty="0" err="1">
                <a:latin typeface="Arial" panose="020B0604020202020204" pitchFamily="34" charset="0"/>
                <a:cs typeface="Arial" panose="020B0604020202020204" pitchFamily="34" charset="0"/>
              </a:rPr>
              <a:t>commandeth</a:t>
            </a:r>
            <a:r>
              <a:rPr lang="en-US" altLang="en-US" sz="1800" b="1" dirty="0">
                <a:latin typeface="Arial" panose="020B0604020202020204" pitchFamily="34" charset="0"/>
                <a:cs typeface="Arial" panose="020B0604020202020204" pitchFamily="34" charset="0"/>
              </a:rPr>
              <a:t> all men every where to repent: 31 </a:t>
            </a:r>
            <a:r>
              <a:rPr lang="en-US" altLang="en-US" sz="1800" dirty="0">
                <a:latin typeface="Arial" panose="020B0604020202020204" pitchFamily="34" charset="0"/>
                <a:cs typeface="Arial" panose="020B0604020202020204" pitchFamily="34" charset="0"/>
              </a:rPr>
              <a:t>Because he hath appointed a day, in the which he will judge the world in righteousness by that man whom he hath ordained; whereof he hath given assurance unto all men, in that he hath raised him from the dead.</a:t>
            </a:r>
          </a:p>
          <a:p>
            <a:pPr>
              <a:defRPr/>
            </a:pPr>
            <a:r>
              <a:rPr lang="en-US" altLang="en-US" sz="1800" b="1" u="sng" dirty="0">
                <a:latin typeface="Arial" panose="020B0604020202020204" pitchFamily="34" charset="0"/>
                <a:cs typeface="Arial" panose="020B0604020202020204" pitchFamily="34" charset="0"/>
              </a:rPr>
              <a:t>Matt. 10:34 </a:t>
            </a:r>
            <a:r>
              <a:rPr lang="en-US" altLang="en-US" sz="18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800" b="1" u="sng" dirty="0">
                <a:latin typeface="Arial" panose="020B0604020202020204" pitchFamily="34" charset="0"/>
                <a:cs typeface="Arial" panose="020B0604020202020204" pitchFamily="34" charset="0"/>
              </a:rPr>
              <a:t>Acts 2:38 </a:t>
            </a:r>
            <a:r>
              <a:rPr lang="en-US" altLang="en-US" sz="1800" dirty="0">
                <a:latin typeface="Arial" panose="020B0604020202020204" pitchFamily="34" charset="0"/>
                <a:cs typeface="Arial" panose="020B0604020202020204" pitchFamily="34" charset="0"/>
              </a:rPr>
              <a:t>- Then Peter said unto them, </a:t>
            </a:r>
            <a:r>
              <a:rPr lang="en-US" altLang="en-US" sz="18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800" dirty="0">
                <a:latin typeface="Arial" panose="020B0604020202020204" pitchFamily="34" charset="0"/>
                <a:cs typeface="Arial" panose="020B0604020202020204" pitchFamily="34" charset="0"/>
              </a:rPr>
              <a:t>, and ye shall receive the gift of the Holy Ghost.</a:t>
            </a:r>
          </a:p>
          <a:p>
            <a:pPr>
              <a:defRPr/>
            </a:pPr>
            <a:r>
              <a:rPr lang="en-US" altLang="en-US" sz="1800" b="1" u="sng" dirty="0">
                <a:latin typeface="Arial" panose="020B0604020202020204" pitchFamily="34" charset="0"/>
                <a:cs typeface="Arial" panose="020B0604020202020204" pitchFamily="34" charset="0"/>
              </a:rPr>
              <a:t>1 Jn. 1:7-9 </a:t>
            </a:r>
            <a:r>
              <a:rPr lang="en-US" altLang="en-US" sz="18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800" dirty="0" err="1">
                <a:latin typeface="Arial" panose="020B0604020202020204" pitchFamily="34" charset="0"/>
                <a:cs typeface="Arial" panose="020B0604020202020204" pitchFamily="34" charset="0"/>
              </a:rPr>
              <a:t>cleanseth</a:t>
            </a:r>
            <a:r>
              <a:rPr lang="en-US" altLang="en-US" sz="1800" dirty="0">
                <a:latin typeface="Arial" panose="020B0604020202020204" pitchFamily="34" charset="0"/>
                <a:cs typeface="Arial" panose="020B0604020202020204" pitchFamily="34" charset="0"/>
              </a:rPr>
              <a:t> us from all sin</a:t>
            </a:r>
            <a:r>
              <a:rPr lang="en-US" altLang="en-US" sz="1800" b="1" dirty="0">
                <a:latin typeface="Arial" panose="020B0604020202020204" pitchFamily="34" charset="0"/>
                <a:cs typeface="Arial" panose="020B0604020202020204" pitchFamily="34" charset="0"/>
              </a:rPr>
              <a:t>. 8 </a:t>
            </a:r>
            <a:r>
              <a:rPr lang="en-US" altLang="en-US" sz="1800" dirty="0">
                <a:latin typeface="Arial" panose="020B0604020202020204" pitchFamily="34" charset="0"/>
                <a:cs typeface="Arial" panose="020B0604020202020204" pitchFamily="34" charset="0"/>
              </a:rPr>
              <a:t>If we say that we have no sin, we deceive ourselves, and the truth is not in us. </a:t>
            </a:r>
            <a:r>
              <a:rPr lang="en-US" altLang="en-US" sz="1800" b="1" dirty="0">
                <a:latin typeface="Arial" panose="020B0604020202020204" pitchFamily="34" charset="0"/>
                <a:cs typeface="Arial" panose="020B0604020202020204" pitchFamily="34" charset="0"/>
              </a:rPr>
              <a:t>9</a:t>
            </a:r>
            <a:r>
              <a:rPr lang="en-US" altLang="en-US" sz="18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800" b="1" u="sng" dirty="0">
                <a:latin typeface="Arial" panose="020B0604020202020204" pitchFamily="34" charset="0"/>
                <a:cs typeface="Arial" panose="020B0604020202020204" pitchFamily="34" charset="0"/>
              </a:rPr>
              <a:t>Rev. 2:10 </a:t>
            </a:r>
            <a:r>
              <a:rPr lang="en-US" altLang="en-US" sz="18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800" b="1" u="sng" dirty="0">
                <a:latin typeface="Arial" panose="020B0604020202020204" pitchFamily="34" charset="0"/>
                <a:cs typeface="Arial" panose="020B0604020202020204" pitchFamily="34" charset="0"/>
              </a:rPr>
              <a:t>be thou faithful unto death, and I will give thee a crown of life</a:t>
            </a:r>
            <a:r>
              <a:rPr lang="en-US" altLang="en-US" sz="18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4/21/2024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11</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4/21/2024 PM</a:t>
            </a:r>
            <a:endParaRPr lang="en-US" dirty="0"/>
          </a:p>
        </p:txBody>
      </p:sp>
      <p:sp>
        <p:nvSpPr>
          <p:cNvPr id="5" name="Slide Number Placeholder 4"/>
          <p:cNvSpPr>
            <a:spLocks noGrp="1"/>
          </p:cNvSpPr>
          <p:nvPr>
            <p:ph type="sldNum" sz="quarter" idx="5"/>
          </p:nvPr>
        </p:nvSpPr>
        <p:spPr/>
        <p:txBody>
          <a:bodyPr/>
          <a:lstStyle/>
          <a:p>
            <a:fld id="{DB303FA8-A3F3-7640-B13D-36C73B3E5587}" type="slidenum">
              <a:rPr lang="en-US" smtClean="0"/>
              <a:t>2</a:t>
            </a:fld>
            <a:endParaRPr lang="en-US" dirty="0"/>
          </a:p>
        </p:txBody>
      </p:sp>
    </p:spTree>
    <p:extLst>
      <p:ext uri="{BB962C8B-B14F-4D97-AF65-F5344CB8AC3E}">
        <p14:creationId xmlns:p14="http://schemas.microsoft.com/office/powerpoint/2010/main" val="3059990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5575" y="234950"/>
            <a:ext cx="4114800" cy="3086100"/>
          </a:xfrm>
        </p:spPr>
      </p:sp>
      <p:sp>
        <p:nvSpPr>
          <p:cNvPr id="3" name="Notes Placeholder 2"/>
          <p:cNvSpPr>
            <a:spLocks noGrp="1"/>
          </p:cNvSpPr>
          <p:nvPr>
            <p:ph type="body" idx="1"/>
          </p:nvPr>
        </p:nvSpPr>
        <p:spPr>
          <a:xfrm>
            <a:off x="-1" y="3410465"/>
            <a:ext cx="6856413" cy="5733535"/>
          </a:xfrm>
        </p:spPr>
        <p:txBody>
          <a:bodyPr/>
          <a:lstStyle/>
          <a:p>
            <a:r>
              <a:rPr lang="en-US" b="1" dirty="0">
                <a:latin typeface="Arial" panose="020B0604020202020204" pitchFamily="34" charset="0"/>
                <a:cs typeface="Arial" panose="020B0604020202020204" pitchFamily="34" charset="0"/>
              </a:rPr>
              <a:t>Romans 16:17-18 NKJV 17 </a:t>
            </a:r>
            <a:r>
              <a:rPr lang="en-US" dirty="0">
                <a:latin typeface="Arial" panose="020B0604020202020204" pitchFamily="34" charset="0"/>
                <a:cs typeface="Arial" panose="020B0604020202020204" pitchFamily="34" charset="0"/>
              </a:rPr>
              <a:t>Now I urge you, brethren, note those who cause divisions and offenses, contrary to the doctrine which you learned, and avoid them.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For those who are such do not serve our Lord Jesus Christ, but their own belly, and by smooth words and flattering speech </a:t>
            </a:r>
            <a:r>
              <a:rPr lang="en-US" b="1" dirty="0">
                <a:latin typeface="Arial" panose="020B0604020202020204" pitchFamily="34" charset="0"/>
                <a:cs typeface="Arial" panose="020B0604020202020204" pitchFamily="34" charset="0"/>
              </a:rPr>
              <a:t>deceive </a:t>
            </a:r>
            <a:r>
              <a:rPr lang="en-US" dirty="0">
                <a:latin typeface="Arial" panose="020B0604020202020204" pitchFamily="34" charset="0"/>
                <a:cs typeface="Arial" panose="020B0604020202020204" pitchFamily="34" charset="0"/>
              </a:rPr>
              <a:t>the hearts of the simple.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3:18 NKJV 18 </a:t>
            </a:r>
            <a:r>
              <a:rPr lang="en-US" dirty="0">
                <a:latin typeface="Arial" panose="020B0604020202020204" pitchFamily="34" charset="0"/>
                <a:cs typeface="Arial" panose="020B0604020202020204" pitchFamily="34" charset="0"/>
              </a:rPr>
              <a:t>Let no one </a:t>
            </a:r>
            <a:r>
              <a:rPr lang="en-US" b="1" dirty="0">
                <a:latin typeface="Arial" panose="020B0604020202020204" pitchFamily="34" charset="0"/>
                <a:cs typeface="Arial" panose="020B0604020202020204" pitchFamily="34" charset="0"/>
              </a:rPr>
              <a:t>deceive himself</a:t>
            </a:r>
            <a:r>
              <a:rPr lang="en-US" dirty="0">
                <a:latin typeface="Arial" panose="020B0604020202020204" pitchFamily="34" charset="0"/>
                <a:cs typeface="Arial" panose="020B0604020202020204" pitchFamily="34" charset="0"/>
              </a:rPr>
              <a:t>. If anyone among you seems to be wise in this age, let him become a fool that he may become wise.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4:14 KJV 14 </a:t>
            </a:r>
            <a:r>
              <a:rPr lang="en-US" dirty="0">
                <a:latin typeface="Arial" panose="020B0604020202020204" pitchFamily="34" charset="0"/>
                <a:cs typeface="Arial" panose="020B0604020202020204" pitchFamily="34" charset="0"/>
              </a:rPr>
              <a:t>That we henceforth be no more children, tossed to and </a:t>
            </a:r>
            <a:r>
              <a:rPr lang="en-US" dirty="0" err="1">
                <a:latin typeface="Arial" panose="020B0604020202020204" pitchFamily="34" charset="0"/>
                <a:cs typeface="Arial" panose="020B0604020202020204" pitchFamily="34" charset="0"/>
              </a:rPr>
              <a:t>fro</a:t>
            </a:r>
            <a:r>
              <a:rPr lang="en-US" dirty="0">
                <a:latin typeface="Arial" panose="020B0604020202020204" pitchFamily="34" charset="0"/>
                <a:cs typeface="Arial" panose="020B0604020202020204" pitchFamily="34" charset="0"/>
              </a:rPr>
              <a:t>, and carried about with every wind of doctrine, by the sleight of men, and cunning craftiness, whereby they lie in wait to </a:t>
            </a:r>
            <a:r>
              <a:rPr lang="en-US" b="1" dirty="0">
                <a:latin typeface="Arial" panose="020B0604020202020204" pitchFamily="34" charset="0"/>
                <a:cs typeface="Arial" panose="020B0604020202020204" pitchFamily="34" charset="0"/>
              </a:rPr>
              <a:t>deceive;</a:t>
            </a:r>
          </a:p>
          <a:p>
            <a:r>
              <a:rPr lang="en-US" b="1" dirty="0">
                <a:latin typeface="Arial" panose="020B0604020202020204" pitchFamily="34" charset="0"/>
                <a:cs typeface="Arial" panose="020B0604020202020204" pitchFamily="34" charset="0"/>
              </a:rPr>
              <a:t>Ephesians 5:6 ASV 6 </a:t>
            </a:r>
            <a:r>
              <a:rPr lang="en-US" b="0" dirty="0">
                <a:latin typeface="Arial" panose="020B0604020202020204" pitchFamily="34" charset="0"/>
                <a:cs typeface="Arial" panose="020B0604020202020204" pitchFamily="34" charset="0"/>
              </a:rPr>
              <a:t>Let no man </a:t>
            </a:r>
            <a:r>
              <a:rPr lang="en-US" b="1" dirty="0">
                <a:latin typeface="Arial" panose="020B0604020202020204" pitchFamily="34" charset="0"/>
                <a:cs typeface="Arial" panose="020B0604020202020204" pitchFamily="34" charset="0"/>
              </a:rPr>
              <a:t>deceive</a:t>
            </a:r>
            <a:r>
              <a:rPr lang="en-US" b="0" dirty="0">
                <a:latin typeface="Arial" panose="020B0604020202020204" pitchFamily="34" charset="0"/>
                <a:cs typeface="Arial" panose="020B0604020202020204" pitchFamily="34" charset="0"/>
              </a:rPr>
              <a:t> you with empty words: for because of these things cometh the wrath of God upon the sons of disobedience.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Thessalonians 2:3 KJV 3 </a:t>
            </a:r>
            <a:r>
              <a:rPr lang="en-US" b="0" dirty="0">
                <a:latin typeface="Arial" panose="020B0604020202020204" pitchFamily="34" charset="0"/>
                <a:cs typeface="Arial" panose="020B0604020202020204" pitchFamily="34" charset="0"/>
              </a:rPr>
              <a:t>Let no man </a:t>
            </a:r>
            <a:r>
              <a:rPr lang="en-US" b="1" dirty="0">
                <a:latin typeface="Arial" panose="020B0604020202020204" pitchFamily="34" charset="0"/>
                <a:cs typeface="Arial" panose="020B0604020202020204" pitchFamily="34" charset="0"/>
              </a:rPr>
              <a:t>deceive</a:t>
            </a:r>
            <a:r>
              <a:rPr lang="en-US" b="0" dirty="0">
                <a:latin typeface="Arial" panose="020B0604020202020204" pitchFamily="34" charset="0"/>
                <a:cs typeface="Arial" panose="020B0604020202020204" pitchFamily="34" charset="0"/>
              </a:rPr>
              <a:t> you by any means: for that day shall not come, except there come a falling away first, and that man of sin be revealed, the son of perdition;</a:t>
            </a:r>
          </a:p>
        </p:txBody>
      </p:sp>
      <p:sp>
        <p:nvSpPr>
          <p:cNvPr id="4" name="Slide Number Placeholder 3"/>
          <p:cNvSpPr>
            <a:spLocks noGrp="1"/>
          </p:cNvSpPr>
          <p:nvPr>
            <p:ph type="sldNum" sz="quarter" idx="5"/>
          </p:nvPr>
        </p:nvSpPr>
        <p:spPr/>
        <p:txBody>
          <a:bodyPr/>
          <a:lstStyle/>
          <a:p>
            <a:fld id="{DB303FA8-A3F3-7640-B13D-36C73B3E5587}" type="slidenum">
              <a:rPr lang="en-US" smtClean="0"/>
              <a:t>3</a:t>
            </a:fld>
            <a:endParaRPr lang="en-US" dirty="0"/>
          </a:p>
        </p:txBody>
      </p:sp>
      <p:sp>
        <p:nvSpPr>
          <p:cNvPr id="5" name="Date Placeholder 4">
            <a:extLst>
              <a:ext uri="{FF2B5EF4-FFF2-40B4-BE49-F238E27FC236}">
                <a16:creationId xmlns:a16="http://schemas.microsoft.com/office/drawing/2014/main" id="{95AFC78B-04C1-E177-08A5-570BE43BD007}"/>
              </a:ext>
            </a:extLst>
          </p:cNvPr>
          <p:cNvSpPr>
            <a:spLocks noGrp="1"/>
          </p:cNvSpPr>
          <p:nvPr>
            <p:ph type="dt" idx="1"/>
          </p:nvPr>
        </p:nvSpPr>
        <p:spPr/>
        <p:txBody>
          <a:bodyPr/>
          <a:lstStyle/>
          <a:p>
            <a:r>
              <a:rPr lang="en-US"/>
              <a:t>4/21/2024 PM</a:t>
            </a:r>
            <a:endParaRPr lang="en-US" dirty="0"/>
          </a:p>
        </p:txBody>
      </p:sp>
    </p:spTree>
    <p:extLst>
      <p:ext uri="{BB962C8B-B14F-4D97-AF65-F5344CB8AC3E}">
        <p14:creationId xmlns:p14="http://schemas.microsoft.com/office/powerpoint/2010/main" val="2297063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0175" y="230188"/>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4</a:t>
            </a:fld>
            <a:endParaRPr lang="en-US" dirty="0"/>
          </a:p>
        </p:txBody>
      </p:sp>
      <p:sp>
        <p:nvSpPr>
          <p:cNvPr id="5" name="Date Placeholder 4">
            <a:extLst>
              <a:ext uri="{FF2B5EF4-FFF2-40B4-BE49-F238E27FC236}">
                <a16:creationId xmlns:a16="http://schemas.microsoft.com/office/drawing/2014/main" id="{3118AA3B-1332-28E9-EEB3-5B42455C3E0A}"/>
              </a:ext>
            </a:extLst>
          </p:cNvPr>
          <p:cNvSpPr>
            <a:spLocks noGrp="1"/>
          </p:cNvSpPr>
          <p:nvPr>
            <p:ph type="dt" idx="1"/>
          </p:nvPr>
        </p:nvSpPr>
        <p:spPr/>
        <p:txBody>
          <a:bodyPr/>
          <a:lstStyle/>
          <a:p>
            <a:r>
              <a:rPr lang="en-US"/>
              <a:t>4/21/2024 PM</a:t>
            </a:r>
            <a:endParaRPr lang="en-US" dirty="0"/>
          </a:p>
        </p:txBody>
      </p:sp>
    </p:spTree>
    <p:extLst>
      <p:ext uri="{BB962C8B-B14F-4D97-AF65-F5344CB8AC3E}">
        <p14:creationId xmlns:p14="http://schemas.microsoft.com/office/powerpoint/2010/main" val="3054113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5</a:t>
            </a:fld>
            <a:endParaRPr lang="en-US" dirty="0"/>
          </a:p>
        </p:txBody>
      </p:sp>
      <p:sp>
        <p:nvSpPr>
          <p:cNvPr id="5" name="Date Placeholder 4">
            <a:extLst>
              <a:ext uri="{FF2B5EF4-FFF2-40B4-BE49-F238E27FC236}">
                <a16:creationId xmlns:a16="http://schemas.microsoft.com/office/drawing/2014/main" id="{B00B3770-4566-E817-E3E0-80DF0D6D021C}"/>
              </a:ext>
            </a:extLst>
          </p:cNvPr>
          <p:cNvSpPr>
            <a:spLocks noGrp="1"/>
          </p:cNvSpPr>
          <p:nvPr>
            <p:ph type="dt" idx="1"/>
          </p:nvPr>
        </p:nvSpPr>
        <p:spPr/>
        <p:txBody>
          <a:bodyPr/>
          <a:lstStyle/>
          <a:p>
            <a:r>
              <a:rPr lang="en-US"/>
              <a:t>4/21/2024 PM</a:t>
            </a:r>
            <a:endParaRPr lang="en-US" dirty="0"/>
          </a:p>
        </p:txBody>
      </p:sp>
    </p:spTree>
    <p:extLst>
      <p:ext uri="{BB962C8B-B14F-4D97-AF65-F5344CB8AC3E}">
        <p14:creationId xmlns:p14="http://schemas.microsoft.com/office/powerpoint/2010/main" val="3976685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r>
              <a:rPr lang="en-US" b="1" dirty="0">
                <a:latin typeface="Arial" panose="020B0604020202020204" pitchFamily="34" charset="0"/>
                <a:cs typeface="Arial" panose="020B0604020202020204" pitchFamily="34" charset="0"/>
              </a:rPr>
              <a:t>Hebrews 4:13 ASV 13 </a:t>
            </a:r>
            <a:r>
              <a:rPr lang="en-US" dirty="0">
                <a:latin typeface="Arial" panose="020B0604020202020204" pitchFamily="34" charset="0"/>
                <a:cs typeface="Arial" panose="020B0604020202020204" pitchFamily="34" charset="0"/>
              </a:rPr>
              <a:t>And there is no creature that is not manifest in his sight: but all things are naked and laid open before the eyes of him with whom we have to do.</a:t>
            </a:r>
          </a:p>
          <a:p>
            <a:r>
              <a:rPr lang="en-US" b="1" dirty="0">
                <a:latin typeface="Arial" panose="020B0604020202020204" pitchFamily="34" charset="0"/>
                <a:cs typeface="Arial" panose="020B0604020202020204" pitchFamily="34" charset="0"/>
              </a:rPr>
              <a:t>Galatians 6:7-9 ASV 7 </a:t>
            </a:r>
            <a:r>
              <a:rPr lang="en-US" dirty="0">
                <a:latin typeface="Arial" panose="020B0604020202020204" pitchFamily="34" charset="0"/>
                <a:cs typeface="Arial" panose="020B0604020202020204" pitchFamily="34" charset="0"/>
              </a:rPr>
              <a:t>Be not deceived; </a:t>
            </a:r>
            <a:r>
              <a:rPr lang="en-US" b="1" dirty="0">
                <a:latin typeface="Arial" panose="020B0604020202020204" pitchFamily="34" charset="0"/>
                <a:cs typeface="Arial" panose="020B0604020202020204" pitchFamily="34" charset="0"/>
              </a:rPr>
              <a:t>God is not mocked</a:t>
            </a:r>
            <a:r>
              <a:rPr lang="en-US" dirty="0">
                <a:latin typeface="Arial" panose="020B0604020202020204" pitchFamily="34" charset="0"/>
                <a:cs typeface="Arial" panose="020B0604020202020204" pitchFamily="34" charset="0"/>
              </a:rPr>
              <a:t>: for whatsoever a man soweth, that shall he also reap.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For he that soweth unto his own flesh shall of the flesh reap corruption; but he that soweth unto the Spirit shall of the Spirit reap eternal life.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And let us not be weary in well-doing: for in due season we shall reap, if we faint not.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Job 34:21 KJV 21 </a:t>
            </a:r>
            <a:r>
              <a:rPr lang="en-US" dirty="0">
                <a:latin typeface="Arial" panose="020B0604020202020204" pitchFamily="34" charset="0"/>
                <a:cs typeface="Arial" panose="020B0604020202020204" pitchFamily="34" charset="0"/>
              </a:rPr>
              <a:t>For his eyes are upon the ways of man, and he </a:t>
            </a:r>
            <a:r>
              <a:rPr lang="en-US" dirty="0" err="1">
                <a:latin typeface="Arial" panose="020B0604020202020204" pitchFamily="34" charset="0"/>
                <a:cs typeface="Arial" panose="020B0604020202020204" pitchFamily="34" charset="0"/>
              </a:rPr>
              <a:t>seeth</a:t>
            </a:r>
            <a:r>
              <a:rPr lang="en-US" dirty="0">
                <a:latin typeface="Arial" panose="020B0604020202020204" pitchFamily="34" charset="0"/>
                <a:cs typeface="Arial" panose="020B0604020202020204" pitchFamily="34" charset="0"/>
              </a:rPr>
              <a:t> all his goings.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Psalms 33:13-14 KJV 13 </a:t>
            </a:r>
            <a:r>
              <a:rPr lang="en-US" dirty="0">
                <a:latin typeface="Arial" panose="020B0604020202020204" pitchFamily="34" charset="0"/>
                <a:cs typeface="Arial" panose="020B0604020202020204" pitchFamily="34" charset="0"/>
              </a:rPr>
              <a:t>The LORD </a:t>
            </a:r>
            <a:r>
              <a:rPr lang="en-US" dirty="0" err="1">
                <a:latin typeface="Arial" panose="020B0604020202020204" pitchFamily="34" charset="0"/>
                <a:cs typeface="Arial" panose="020B0604020202020204" pitchFamily="34" charset="0"/>
              </a:rPr>
              <a:t>looketh</a:t>
            </a:r>
            <a:r>
              <a:rPr lang="en-US" dirty="0">
                <a:latin typeface="Arial" panose="020B0604020202020204" pitchFamily="34" charset="0"/>
                <a:cs typeface="Arial" panose="020B0604020202020204" pitchFamily="34" charset="0"/>
              </a:rPr>
              <a:t> from heaven; he </a:t>
            </a:r>
            <a:r>
              <a:rPr lang="en-US" dirty="0" err="1">
                <a:latin typeface="Arial" panose="020B0604020202020204" pitchFamily="34" charset="0"/>
                <a:cs typeface="Arial" panose="020B0604020202020204" pitchFamily="34" charset="0"/>
              </a:rPr>
              <a:t>beholdeth</a:t>
            </a:r>
            <a:r>
              <a:rPr lang="en-US" dirty="0">
                <a:latin typeface="Arial" panose="020B0604020202020204" pitchFamily="34" charset="0"/>
                <a:cs typeface="Arial" panose="020B0604020202020204" pitchFamily="34" charset="0"/>
              </a:rPr>
              <a:t> all the sons of men.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From the place of his habitation he </a:t>
            </a:r>
            <a:r>
              <a:rPr lang="en-US" dirty="0" err="1">
                <a:latin typeface="Arial" panose="020B0604020202020204" pitchFamily="34" charset="0"/>
                <a:cs typeface="Arial" panose="020B0604020202020204" pitchFamily="34" charset="0"/>
              </a:rPr>
              <a:t>looketh</a:t>
            </a:r>
            <a:r>
              <a:rPr lang="en-US" dirty="0">
                <a:latin typeface="Arial" panose="020B0604020202020204" pitchFamily="34" charset="0"/>
                <a:cs typeface="Arial" panose="020B0604020202020204" pitchFamily="34" charset="0"/>
              </a:rPr>
              <a:t> upon all the inhabitants of the earth.</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Psalms 90:8 KJV 8 </a:t>
            </a:r>
            <a:r>
              <a:rPr lang="en-US" dirty="0">
                <a:latin typeface="Arial" panose="020B0604020202020204" pitchFamily="34" charset="0"/>
                <a:cs typeface="Arial" panose="020B0604020202020204" pitchFamily="34" charset="0"/>
              </a:rPr>
              <a:t>Thou hast set our iniquities before thee, our secret sins in the light of thy countenance.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Proverbs 15:11 KJV 11 </a:t>
            </a:r>
            <a:r>
              <a:rPr lang="en-US" dirty="0">
                <a:latin typeface="Arial" panose="020B0604020202020204" pitchFamily="34" charset="0"/>
                <a:cs typeface="Arial" panose="020B0604020202020204" pitchFamily="34" charset="0"/>
              </a:rPr>
              <a:t>Hell and destruction are before the LORD: how much more then the hearts of the children of men?</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Psalms 139:7-10 ASV 7</a:t>
            </a:r>
            <a:r>
              <a:rPr lang="en-US" dirty="0">
                <a:latin typeface="Arial" panose="020B0604020202020204" pitchFamily="34" charset="0"/>
                <a:cs typeface="Arial" panose="020B0604020202020204" pitchFamily="34" charset="0"/>
              </a:rPr>
              <a:t> Whither shall I go from thy Spirit? Or whither shall I flee from thy presence?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If I ascend up into heaven, thou art there: If I make my bed in </a:t>
            </a:r>
            <a:r>
              <a:rPr lang="en-US" dirty="0" err="1">
                <a:latin typeface="Arial" panose="020B0604020202020204" pitchFamily="34" charset="0"/>
                <a:cs typeface="Arial" panose="020B0604020202020204" pitchFamily="34" charset="0"/>
              </a:rPr>
              <a:t>Sheol</a:t>
            </a:r>
            <a:r>
              <a:rPr lang="en-US" dirty="0">
                <a:latin typeface="Arial" panose="020B0604020202020204" pitchFamily="34" charset="0"/>
                <a:cs typeface="Arial" panose="020B0604020202020204" pitchFamily="34" charset="0"/>
              </a:rPr>
              <a:t>, behold, thou art there.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If I take the wings of the morning, And dwell in the uttermost parts of the sea;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Even there shall thy hand lead me, And thy right hand shall hold me.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Josh 7:1-11 </a:t>
            </a:r>
            <a:r>
              <a:rPr lang="en-US" b="0" dirty="0">
                <a:latin typeface="Arial" panose="020B0604020202020204" pitchFamily="34" charset="0"/>
                <a:cs typeface="Arial" panose="020B0604020202020204" pitchFamily="34" charset="0"/>
              </a:rPr>
              <a:t>(warning to not take any accursed thing-6:17-19) </a:t>
            </a:r>
          </a:p>
          <a:p>
            <a:r>
              <a:rPr lang="en-US" b="1" dirty="0">
                <a:latin typeface="Arial" panose="020B0604020202020204" pitchFamily="34" charset="0"/>
                <a:cs typeface="Arial" panose="020B0604020202020204" pitchFamily="34" charset="0"/>
              </a:rPr>
              <a:t>Josh 7:11-26 - </a:t>
            </a:r>
            <a:r>
              <a:rPr lang="en-US" dirty="0">
                <a:latin typeface="Arial" panose="020B0604020202020204" pitchFamily="34" charset="0"/>
                <a:cs typeface="Arial" panose="020B0604020202020204" pitchFamily="34" charset="0"/>
              </a:rPr>
              <a:t>Achan found with the </a:t>
            </a:r>
            <a:r>
              <a:rPr lang="en-US" b="1" dirty="0">
                <a:latin typeface="Arial" panose="020B0604020202020204" pitchFamily="34" charset="0"/>
                <a:cs typeface="Arial" panose="020B0604020202020204" pitchFamily="34" charset="0"/>
              </a:rPr>
              <a:t>“beautiful Babylonian garment, two hundred shekels of silver, and a wedge of gold weighing fifty shekels, I coveted them and took them” - V.21</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5:1-10 Read text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2:15-17 ASV 15 </a:t>
            </a:r>
            <a:r>
              <a:rPr lang="en-US" b="0" dirty="0">
                <a:latin typeface="Arial" panose="020B0604020202020204" pitchFamily="34" charset="0"/>
                <a:cs typeface="Arial" panose="020B0604020202020204" pitchFamily="34" charset="0"/>
              </a:rPr>
              <a:t>And Jehovah God took the man, and put him into the garden of Eden to dress it and to keep it.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And Jehovah God commanded the man, saying, Of every tree of the garden thou mayest freely eat: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but of the tree of the knowledge of good and evil, thou shalt not eat of it: for in the day that thou </a:t>
            </a:r>
            <a:r>
              <a:rPr lang="en-US" b="0" dirty="0" err="1">
                <a:latin typeface="Arial" panose="020B0604020202020204" pitchFamily="34" charset="0"/>
                <a:cs typeface="Arial" panose="020B0604020202020204" pitchFamily="34" charset="0"/>
              </a:rPr>
              <a:t>eatest</a:t>
            </a:r>
            <a:r>
              <a:rPr lang="en-US" b="0" dirty="0">
                <a:latin typeface="Arial" panose="020B0604020202020204" pitchFamily="34" charset="0"/>
                <a:cs typeface="Arial" panose="020B0604020202020204" pitchFamily="34" charset="0"/>
              </a:rPr>
              <a:t> thereof thou shalt surely die.</a:t>
            </a:r>
          </a:p>
          <a:p>
            <a:r>
              <a:rPr lang="en-US" b="1" dirty="0">
                <a:latin typeface="Arial" panose="020B0604020202020204" pitchFamily="34" charset="0"/>
                <a:cs typeface="Arial" panose="020B0604020202020204" pitchFamily="34" charset="0"/>
              </a:rPr>
              <a:t>Genesis 3:5-6 ASV 5 </a:t>
            </a:r>
            <a:r>
              <a:rPr lang="en-US" b="0" dirty="0">
                <a:latin typeface="Arial" panose="020B0604020202020204" pitchFamily="34" charset="0"/>
                <a:cs typeface="Arial" panose="020B0604020202020204" pitchFamily="34" charset="0"/>
              </a:rPr>
              <a:t>for God doth know that in the day ye eat thereof, then your eyes shall be opened, and ye shall be as God, knowing good and evil. </a:t>
            </a:r>
            <a:r>
              <a:rPr lang="en-US" b="1" dirty="0">
                <a:latin typeface="Arial" panose="020B0604020202020204" pitchFamily="34" charset="0"/>
                <a:cs typeface="Arial" panose="020B0604020202020204" pitchFamily="34" charset="0"/>
              </a:rPr>
              <a:t>6 </a:t>
            </a:r>
            <a:r>
              <a:rPr lang="en-US" b="0" dirty="0">
                <a:latin typeface="Arial" panose="020B0604020202020204" pitchFamily="34" charset="0"/>
                <a:cs typeface="Arial" panose="020B0604020202020204" pitchFamily="34" charset="0"/>
              </a:rPr>
              <a:t>And when the woman saw that the tree was good for food, and that it was a delight to the eyes, and that the tree was to be desired to make one wise, she took of the fruit thereof, and did eat; and she gave also unto her husband with her, and he did eat.</a:t>
            </a:r>
          </a:p>
          <a:p>
            <a:r>
              <a:rPr lang="en-US" b="1" dirty="0">
                <a:latin typeface="Arial" panose="020B0604020202020204" pitchFamily="34" charset="0"/>
                <a:cs typeface="Arial" panose="020B0604020202020204" pitchFamily="34" charset="0"/>
              </a:rPr>
              <a:t>Genesis 3:24 ASV 24 </a:t>
            </a:r>
            <a:r>
              <a:rPr lang="en-US" b="0" dirty="0">
                <a:latin typeface="Arial" panose="020B0604020202020204" pitchFamily="34" charset="0"/>
                <a:cs typeface="Arial" panose="020B0604020202020204" pitchFamily="34" charset="0"/>
              </a:rPr>
              <a:t>So he drove out the man; and he placed at the east of the garden of Eden the Cherubim, and the flame of a sword which turned every way, to keep the way of the tree of life.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Jonah 1-3 </a:t>
            </a:r>
            <a:r>
              <a:rPr lang="en-US" b="0" dirty="0">
                <a:latin typeface="Arial" panose="020B0604020202020204" pitchFamily="34" charset="0"/>
                <a:cs typeface="Arial" panose="020B0604020202020204" pitchFamily="34" charset="0"/>
              </a:rPr>
              <a:t>Read from text</a:t>
            </a: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6</a:t>
            </a:fld>
            <a:endParaRPr lang="en-US" dirty="0"/>
          </a:p>
        </p:txBody>
      </p:sp>
      <p:sp>
        <p:nvSpPr>
          <p:cNvPr id="5" name="Date Placeholder 4">
            <a:extLst>
              <a:ext uri="{FF2B5EF4-FFF2-40B4-BE49-F238E27FC236}">
                <a16:creationId xmlns:a16="http://schemas.microsoft.com/office/drawing/2014/main" id="{AA813AF9-F4DC-8E23-7D37-44BD42F30C21}"/>
              </a:ext>
            </a:extLst>
          </p:cNvPr>
          <p:cNvSpPr>
            <a:spLocks noGrp="1"/>
          </p:cNvSpPr>
          <p:nvPr>
            <p:ph type="dt" idx="1"/>
          </p:nvPr>
        </p:nvSpPr>
        <p:spPr/>
        <p:txBody>
          <a:bodyPr/>
          <a:lstStyle/>
          <a:p>
            <a:r>
              <a:rPr lang="en-US"/>
              <a:t>4/21/2024 PM</a:t>
            </a:r>
            <a:endParaRPr lang="en-US" dirty="0"/>
          </a:p>
        </p:txBody>
      </p:sp>
    </p:spTree>
    <p:extLst>
      <p:ext uri="{BB962C8B-B14F-4D97-AF65-F5344CB8AC3E}">
        <p14:creationId xmlns:p14="http://schemas.microsoft.com/office/powerpoint/2010/main" val="2222029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r>
              <a:rPr lang="en-US" b="1" dirty="0">
                <a:latin typeface="Arial" panose="020B0604020202020204" pitchFamily="34" charset="0"/>
                <a:cs typeface="Arial" panose="020B0604020202020204" pitchFamily="34" charset="0"/>
              </a:rPr>
              <a:t>Galatians 6:7-9 ASV 7 </a:t>
            </a:r>
            <a:r>
              <a:rPr lang="en-US" b="0" dirty="0">
                <a:latin typeface="Arial" panose="020B0604020202020204" pitchFamily="34" charset="0"/>
                <a:cs typeface="Arial" panose="020B0604020202020204" pitchFamily="34" charset="0"/>
              </a:rPr>
              <a:t>Be not deceived; God is not mocked: for whatsoever a man soweth, that shall he also reap. </a:t>
            </a:r>
            <a:r>
              <a:rPr lang="en-US" b="1" i="1" u="sng" dirty="0">
                <a:latin typeface="Arial" panose="020B0604020202020204" pitchFamily="34" charset="0"/>
                <a:cs typeface="Arial" panose="020B0604020202020204" pitchFamily="34" charset="0"/>
              </a:rPr>
              <a:t>8 For he that soweth unto his own flesh shall of the flesh reap corruption; but he that soweth unto the Spirit shall of the Spirit reap eternal life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9 </a:t>
            </a:r>
            <a:r>
              <a:rPr lang="en-US" b="0" dirty="0">
                <a:latin typeface="Arial" panose="020B0604020202020204" pitchFamily="34" charset="0"/>
                <a:cs typeface="Arial" panose="020B0604020202020204" pitchFamily="34" charset="0"/>
              </a:rPr>
              <a:t>And let us not be weary in well-doing: for in due season we shall reap, if we faint not.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Genesis 1:11 ASV 11 </a:t>
            </a:r>
            <a:r>
              <a:rPr lang="en-US" b="0" dirty="0">
                <a:latin typeface="Arial" panose="020B0604020202020204" pitchFamily="34" charset="0"/>
                <a:cs typeface="Arial" panose="020B0604020202020204" pitchFamily="34" charset="0"/>
              </a:rPr>
              <a:t>And God said, Let the earth put forth grass, herbs yielding seed, and fruit-trees bearing fruit </a:t>
            </a:r>
            <a:r>
              <a:rPr lang="en-US" b="1" dirty="0">
                <a:latin typeface="Arial" panose="020B0604020202020204" pitchFamily="34" charset="0"/>
                <a:cs typeface="Arial" panose="020B0604020202020204" pitchFamily="34" charset="0"/>
              </a:rPr>
              <a:t>after their kind</a:t>
            </a:r>
            <a:r>
              <a:rPr lang="en-US" b="0" dirty="0">
                <a:latin typeface="Arial" panose="020B0604020202020204" pitchFamily="34" charset="0"/>
                <a:cs typeface="Arial" panose="020B0604020202020204" pitchFamily="34" charset="0"/>
              </a:rPr>
              <a:t>, wherein is the seed thereof, upon the earth: and it was so.</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Mark 10:29-30 ASV 29 </a:t>
            </a:r>
            <a:r>
              <a:rPr lang="en-US" b="0" dirty="0">
                <a:latin typeface="Arial" panose="020B0604020202020204" pitchFamily="34" charset="0"/>
                <a:cs typeface="Arial" panose="020B0604020202020204" pitchFamily="34" charset="0"/>
              </a:rPr>
              <a:t>Jesus said, Verily I say unto you, There is no man that hath left house, or brethren, or sisters, or mother, or father, or children, or lands, for my sake, and for the gospel's sake, </a:t>
            </a:r>
            <a:r>
              <a:rPr lang="en-US" b="1" dirty="0">
                <a:latin typeface="Arial" panose="020B0604020202020204" pitchFamily="34" charset="0"/>
                <a:cs typeface="Arial" panose="020B0604020202020204" pitchFamily="34" charset="0"/>
              </a:rPr>
              <a:t>30</a:t>
            </a:r>
            <a:r>
              <a:rPr lang="en-US" b="0" dirty="0">
                <a:latin typeface="Arial" panose="020B0604020202020204" pitchFamily="34" charset="0"/>
                <a:cs typeface="Arial" panose="020B0604020202020204" pitchFamily="34" charset="0"/>
              </a:rPr>
              <a:t> but he shall receive a hundredfold now in this time, houses, and brethren, and sisters, and mothers, and children, and lands, </a:t>
            </a:r>
            <a:r>
              <a:rPr lang="en-US" b="1" dirty="0">
                <a:latin typeface="Arial" panose="020B0604020202020204" pitchFamily="34" charset="0"/>
                <a:cs typeface="Arial" panose="020B0604020202020204" pitchFamily="34" charset="0"/>
              </a:rPr>
              <a:t>with persecutions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in the world to come eternal life.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Timothy 4:8 ASV 8 </a:t>
            </a:r>
            <a:r>
              <a:rPr lang="en-US" b="0" dirty="0">
                <a:latin typeface="Arial" panose="020B0604020202020204" pitchFamily="34" charset="0"/>
                <a:cs typeface="Arial" panose="020B0604020202020204" pitchFamily="34" charset="0"/>
              </a:rPr>
              <a:t>for bodily exercise is profitable for a little; but godliness is profitable for all things, </a:t>
            </a:r>
            <a:r>
              <a:rPr lang="en-US" b="1" dirty="0">
                <a:latin typeface="Arial" panose="020B0604020202020204" pitchFamily="34" charset="0"/>
                <a:cs typeface="Arial" panose="020B0604020202020204" pitchFamily="34" charset="0"/>
              </a:rPr>
              <a:t>having promise of the life which now is, and of that which is to come.</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Galatians 5:17-19 ASV 17 </a:t>
            </a:r>
            <a:r>
              <a:rPr lang="en-US" b="0" dirty="0">
                <a:latin typeface="Arial" panose="020B0604020202020204" pitchFamily="34" charset="0"/>
                <a:cs typeface="Arial" panose="020B0604020202020204" pitchFamily="34" charset="0"/>
              </a:rPr>
              <a:t>For the flesh </a:t>
            </a:r>
            <a:r>
              <a:rPr lang="en-US" b="0" dirty="0" err="1">
                <a:latin typeface="Arial" panose="020B0604020202020204" pitchFamily="34" charset="0"/>
                <a:cs typeface="Arial" panose="020B0604020202020204" pitchFamily="34" charset="0"/>
              </a:rPr>
              <a:t>lusteth</a:t>
            </a:r>
            <a:r>
              <a:rPr lang="en-US" b="0" dirty="0">
                <a:latin typeface="Arial" panose="020B0604020202020204" pitchFamily="34" charset="0"/>
                <a:cs typeface="Arial" panose="020B0604020202020204" pitchFamily="34" charset="0"/>
              </a:rPr>
              <a:t> against the Spirit, and the Spirit against the flesh; for these are contrary the one to the other; that ye may not do the things that ye would.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But if ye are led by the Spirit, ye are not under the law.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Now the works of the flesh are manifest, which are these: fornication, uncleanness, lasciviousness,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idolatry, sorcery, enmities, strife, jealousies, wraths, factions, divisions, parties</a:t>
            </a:r>
            <a:r>
              <a:rPr lang="en-US" b="1" dirty="0">
                <a:latin typeface="Arial" panose="020B0604020202020204" pitchFamily="34" charset="0"/>
                <a:cs typeface="Arial" panose="020B0604020202020204" pitchFamily="34" charset="0"/>
              </a:rPr>
              <a:t>, 21</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envyings</a:t>
            </a:r>
            <a:r>
              <a:rPr lang="en-US" b="0" dirty="0">
                <a:latin typeface="Arial" panose="020B0604020202020204" pitchFamily="34" charset="0"/>
                <a:cs typeface="Arial" panose="020B0604020202020204" pitchFamily="34" charset="0"/>
              </a:rPr>
              <a:t>, drunkenness, </a:t>
            </a:r>
            <a:r>
              <a:rPr lang="en-US" b="0" dirty="0" err="1">
                <a:latin typeface="Arial" panose="020B0604020202020204" pitchFamily="34" charset="0"/>
                <a:cs typeface="Arial" panose="020B0604020202020204" pitchFamily="34" charset="0"/>
              </a:rPr>
              <a:t>revellings</a:t>
            </a:r>
            <a:r>
              <a:rPr lang="en-US" b="0" dirty="0">
                <a:latin typeface="Arial" panose="020B0604020202020204" pitchFamily="34" charset="0"/>
                <a:cs typeface="Arial" panose="020B0604020202020204" pitchFamily="34" charset="0"/>
              </a:rPr>
              <a:t>, and such like; of which I forewarn you, even as I did forewarn you, </a:t>
            </a:r>
            <a:r>
              <a:rPr lang="en-US" b="1" dirty="0">
                <a:latin typeface="Arial" panose="020B0604020202020204" pitchFamily="34" charset="0"/>
                <a:cs typeface="Arial" panose="020B0604020202020204" pitchFamily="34" charset="0"/>
              </a:rPr>
              <a:t>that they who </a:t>
            </a:r>
            <a:r>
              <a:rPr lang="en-US" b="1" dirty="0" err="1">
                <a:latin typeface="Arial" panose="020B0604020202020204" pitchFamily="34" charset="0"/>
                <a:cs typeface="Arial" panose="020B0604020202020204" pitchFamily="34" charset="0"/>
              </a:rPr>
              <a:t>practise</a:t>
            </a:r>
            <a:r>
              <a:rPr lang="en-US" b="1" dirty="0">
                <a:latin typeface="Arial" panose="020B0604020202020204" pitchFamily="34" charset="0"/>
                <a:cs typeface="Arial" panose="020B0604020202020204" pitchFamily="34" charset="0"/>
              </a:rPr>
              <a:t> such things shall not inherit the kingdom of God.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6:9-10 ASV 9 </a:t>
            </a:r>
            <a:r>
              <a:rPr lang="en-US" b="0" dirty="0">
                <a:latin typeface="Arial" panose="020B0604020202020204" pitchFamily="34" charset="0"/>
                <a:cs typeface="Arial" panose="020B0604020202020204" pitchFamily="34" charset="0"/>
              </a:rPr>
              <a:t>Or know ye not that the unrighteous shall not inherit the kingdom of God? Be not deceived: neither fornicators, nor idolaters, nor adulterers, nor effeminate, nor abusers of themselves with men,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nor thieves, nor covetous, nor drunkards, nor revilers, nor extortioners, </a:t>
            </a:r>
            <a:r>
              <a:rPr lang="en-US" b="1" dirty="0">
                <a:latin typeface="Arial" panose="020B0604020202020204" pitchFamily="34" charset="0"/>
                <a:cs typeface="Arial" panose="020B0604020202020204" pitchFamily="34" charset="0"/>
              </a:rPr>
              <a:t>shall inherit the kingdom of God.</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algn="l"/>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a:xfrm>
            <a:off x="3886200" y="7993234"/>
            <a:ext cx="2971800" cy="458787"/>
          </a:xfrm>
        </p:spPr>
        <p:txBody>
          <a:bodyPr/>
          <a:lstStyle/>
          <a:p>
            <a:r>
              <a:rPr lang="en-US" dirty="0"/>
              <a:t> </a:t>
            </a:r>
            <a:fld id="{DB303FA8-A3F3-7640-B13D-36C73B3E5587}" type="slidenum">
              <a:rPr lang="en-US" smtClean="0"/>
              <a:t>7</a:t>
            </a:fld>
            <a:endParaRPr lang="en-US" dirty="0"/>
          </a:p>
        </p:txBody>
      </p:sp>
      <p:sp>
        <p:nvSpPr>
          <p:cNvPr id="5" name="Date Placeholder 4">
            <a:extLst>
              <a:ext uri="{FF2B5EF4-FFF2-40B4-BE49-F238E27FC236}">
                <a16:creationId xmlns:a16="http://schemas.microsoft.com/office/drawing/2014/main" id="{D6657592-E7FA-F6FF-3673-B376A4014651}"/>
              </a:ext>
            </a:extLst>
          </p:cNvPr>
          <p:cNvSpPr>
            <a:spLocks noGrp="1"/>
          </p:cNvSpPr>
          <p:nvPr>
            <p:ph type="dt" idx="1"/>
          </p:nvPr>
        </p:nvSpPr>
        <p:spPr/>
        <p:txBody>
          <a:bodyPr/>
          <a:lstStyle/>
          <a:p>
            <a:r>
              <a:rPr lang="en-US"/>
              <a:t>4/21/2024 PM</a:t>
            </a:r>
            <a:endParaRPr lang="en-US" dirty="0"/>
          </a:p>
        </p:txBody>
      </p:sp>
    </p:spTree>
    <p:extLst>
      <p:ext uri="{BB962C8B-B14F-4D97-AF65-F5344CB8AC3E}">
        <p14:creationId xmlns:p14="http://schemas.microsoft.com/office/powerpoint/2010/main" val="2053839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7832"/>
            <a:ext cx="6856413" cy="5826167"/>
          </a:xfrm>
        </p:spPr>
        <p:txBody>
          <a:bodyPr/>
          <a:lstStyle/>
          <a:p>
            <a:r>
              <a:rPr lang="en-US" b="1" dirty="0">
                <a:latin typeface="Arial" panose="020B0604020202020204" pitchFamily="34" charset="0"/>
                <a:cs typeface="Arial" panose="020B0604020202020204" pitchFamily="34" charset="0"/>
              </a:rPr>
              <a:t>Galatians 6:7-9 ASV </a:t>
            </a:r>
            <a:r>
              <a:rPr lang="en-US" b="0" dirty="0">
                <a:latin typeface="Arial" panose="020B0604020202020204" pitchFamily="34" charset="0"/>
                <a:cs typeface="Arial" panose="020B0604020202020204" pitchFamily="34" charset="0"/>
              </a:rPr>
              <a:t>7 Be not deceived; God is not mocked: for whatsoever a man soweth, that shall he also reap.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For he that soweth unto his own flesh shall of the flesh reap corruption; but he that soweth unto the Spirit shall of the Spirit reap eternal life.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let us not be weary in well-doing: for in due season </a:t>
            </a:r>
            <a:r>
              <a:rPr lang="en-US" b="1" u="sng" dirty="0">
                <a:latin typeface="Arial" panose="020B0604020202020204" pitchFamily="34" charset="0"/>
                <a:cs typeface="Arial" panose="020B0604020202020204" pitchFamily="34" charset="0"/>
              </a:rPr>
              <a:t>we shall re</a:t>
            </a:r>
            <a:r>
              <a:rPr lang="en-US" b="1" dirty="0">
                <a:latin typeface="Arial" panose="020B0604020202020204" pitchFamily="34" charset="0"/>
                <a:cs typeface="Arial" panose="020B0604020202020204" pitchFamily="34" charset="0"/>
              </a:rPr>
              <a:t>ap, </a:t>
            </a:r>
            <a:r>
              <a:rPr lang="en-US" b="1" u="sng" dirty="0">
                <a:latin typeface="Arial" panose="020B0604020202020204" pitchFamily="34" charset="0"/>
                <a:cs typeface="Arial" panose="020B0604020202020204" pitchFamily="34" charset="0"/>
              </a:rPr>
              <a:t>if we faint not</a:t>
            </a:r>
            <a:r>
              <a:rPr lang="en-US" b="1"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8:18 NKJV 18 </a:t>
            </a:r>
            <a:r>
              <a:rPr lang="en-US" b="0" dirty="0">
                <a:latin typeface="Arial" panose="020B0604020202020204" pitchFamily="34" charset="0"/>
                <a:cs typeface="Arial" panose="020B0604020202020204" pitchFamily="34" charset="0"/>
              </a:rPr>
              <a:t>For I consider that the sufferings of this present time are not worthy to be compared with the glory which shall be revealed in us.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Corinthians 4:16-18 NKJV 16 </a:t>
            </a:r>
            <a:r>
              <a:rPr lang="en-US" b="0" dirty="0">
                <a:latin typeface="Arial" panose="020B0604020202020204" pitchFamily="34" charset="0"/>
                <a:cs typeface="Arial" panose="020B0604020202020204" pitchFamily="34" charset="0"/>
              </a:rPr>
              <a:t>Therefore we do not lose heart. Even though our outward man is perishing, yet the inward man is being renewed day by day.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For our light affliction, which is but for a moment, is working for us a far more exceeding and eternal weight of glory, </a:t>
            </a:r>
            <a:r>
              <a:rPr lang="en-US" b="1" dirty="0">
                <a:latin typeface="Arial" panose="020B0604020202020204" pitchFamily="34" charset="0"/>
                <a:cs typeface="Arial" panose="020B0604020202020204" pitchFamily="34" charset="0"/>
              </a:rPr>
              <a:t>18 </a:t>
            </a:r>
            <a:r>
              <a:rPr lang="en-US" b="0" dirty="0">
                <a:latin typeface="Arial" panose="020B0604020202020204" pitchFamily="34" charset="0"/>
                <a:cs typeface="Arial" panose="020B0604020202020204" pitchFamily="34" charset="0"/>
              </a:rPr>
              <a:t>while we do not look at the things which are seen, but at the things which are not seen. For the things which are seen are temporary, but the things which are not seen are eternal.</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Peter 1:6-7 NKJV 6 </a:t>
            </a:r>
            <a:r>
              <a:rPr lang="en-US" b="0" dirty="0">
                <a:latin typeface="Arial" panose="020B0604020202020204" pitchFamily="34" charset="0"/>
                <a:cs typeface="Arial" panose="020B0604020202020204" pitchFamily="34" charset="0"/>
              </a:rPr>
              <a:t>In this you greatly rejoice, though now for a little while, if need be, you have been grieved by various trials,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that the genuineness of your faith, being much more precious than gold that perishes, though it is tested by fire, may be found to praise, honor, and glory </a:t>
            </a:r>
            <a:r>
              <a:rPr lang="en-US" b="1" dirty="0">
                <a:latin typeface="Arial" panose="020B0604020202020204" pitchFamily="34" charset="0"/>
                <a:cs typeface="Arial" panose="020B0604020202020204" pitchFamily="34" charset="0"/>
              </a:rPr>
              <a:t>at the revelation of Jesus Christ,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Peter 4:12-13 NKJV 12 </a:t>
            </a:r>
            <a:r>
              <a:rPr lang="en-US" b="0" dirty="0">
                <a:latin typeface="Arial" panose="020B0604020202020204" pitchFamily="34" charset="0"/>
                <a:cs typeface="Arial" panose="020B0604020202020204" pitchFamily="34" charset="0"/>
              </a:rPr>
              <a:t>Beloved, do not think it strange concerning the fiery trial which is to try you, as though some strange thing happened to you;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but rejoice to the extent that you partake of Christ's sufferings, that when His glory is revealed, you may also be glad with exceeding joy.</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James 5:7 NKJV 7 </a:t>
            </a:r>
            <a:r>
              <a:rPr lang="en-US" b="0" dirty="0">
                <a:latin typeface="Arial" panose="020B0604020202020204" pitchFamily="34" charset="0"/>
                <a:cs typeface="Arial" panose="020B0604020202020204" pitchFamily="34" charset="0"/>
              </a:rPr>
              <a:t>Therefore be patient, brethren, until the coming of the Lord. See how the farmer waits for the precious fruit of the earth, waiting patiently for it until it receives the early and latter rain.</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2 Peter 3:9-10 NKJV 9 </a:t>
            </a:r>
            <a:r>
              <a:rPr lang="en-US" b="0" dirty="0">
                <a:latin typeface="Arial" panose="020B0604020202020204" pitchFamily="34" charset="0"/>
                <a:cs typeface="Arial" panose="020B0604020202020204" pitchFamily="34" charset="0"/>
              </a:rPr>
              <a:t>The Lord is not slack concerning His promise, as some count slackness, but is longsuffering toward us, not willing that any should perish but that all should come to repentance.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But the day of the Lord will come as a thief in the night, in which the heavens will pass away with a great noise, and the elements will melt with fervent heat; both the earth and the works that are in it will be burned up.</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8</a:t>
            </a:fld>
            <a:endParaRPr lang="en-US" dirty="0"/>
          </a:p>
        </p:txBody>
      </p:sp>
      <p:sp>
        <p:nvSpPr>
          <p:cNvPr id="5" name="Date Placeholder 4">
            <a:extLst>
              <a:ext uri="{FF2B5EF4-FFF2-40B4-BE49-F238E27FC236}">
                <a16:creationId xmlns:a16="http://schemas.microsoft.com/office/drawing/2014/main" id="{CBDF0823-F4B0-83F6-1575-57B912AC7FDD}"/>
              </a:ext>
            </a:extLst>
          </p:cNvPr>
          <p:cNvSpPr>
            <a:spLocks noGrp="1"/>
          </p:cNvSpPr>
          <p:nvPr>
            <p:ph type="dt" idx="1"/>
          </p:nvPr>
        </p:nvSpPr>
        <p:spPr/>
        <p:txBody>
          <a:bodyPr/>
          <a:lstStyle/>
          <a:p>
            <a:r>
              <a:rPr lang="en-US"/>
              <a:t>4/21/2024 PM</a:t>
            </a:r>
            <a:endParaRPr lang="en-US" dirty="0"/>
          </a:p>
        </p:txBody>
      </p:sp>
    </p:spTree>
    <p:extLst>
      <p:ext uri="{BB962C8B-B14F-4D97-AF65-F5344CB8AC3E}">
        <p14:creationId xmlns:p14="http://schemas.microsoft.com/office/powerpoint/2010/main" val="325375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230188"/>
            <a:ext cx="4114800" cy="3086100"/>
          </a:xfrm>
        </p:spPr>
      </p:sp>
      <p:sp>
        <p:nvSpPr>
          <p:cNvPr id="3" name="Notes Placeholder 2"/>
          <p:cNvSpPr>
            <a:spLocks noGrp="1"/>
          </p:cNvSpPr>
          <p:nvPr>
            <p:ph type="body" idx="1"/>
          </p:nvPr>
        </p:nvSpPr>
        <p:spPr>
          <a:xfrm>
            <a:off x="0" y="3447535"/>
            <a:ext cx="6858000" cy="4553465"/>
          </a:xfrm>
        </p:spPr>
        <p:txBody>
          <a:bodyPr/>
          <a:lstStyle/>
          <a:p>
            <a:r>
              <a:rPr lang="en-US" b="1" dirty="0">
                <a:latin typeface="Arial" panose="020B0604020202020204" pitchFamily="34" charset="0"/>
                <a:cs typeface="Arial" panose="020B0604020202020204" pitchFamily="34" charset="0"/>
              </a:rPr>
              <a:t>Galatians 6:7-9 NKJV 7</a:t>
            </a:r>
            <a:r>
              <a:rPr lang="en-US" dirty="0">
                <a:latin typeface="Arial" panose="020B0604020202020204" pitchFamily="34" charset="0"/>
                <a:cs typeface="Arial" panose="020B0604020202020204" pitchFamily="34" charset="0"/>
              </a:rPr>
              <a:t> Do not be deceived, God is not mocked; for whatever a man sows, that he will also reap.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For he who sows to his flesh will of the flesh reap corruption, but he who sows to the Spirit will of the Spirit reap everlasting life.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And let us not grow weary while doing good, for in due season we shall reap if we do not lose heart.</a:t>
            </a:r>
          </a:p>
        </p:txBody>
      </p:sp>
      <p:sp>
        <p:nvSpPr>
          <p:cNvPr id="4" name="Slide Number Placeholder 3"/>
          <p:cNvSpPr>
            <a:spLocks noGrp="1"/>
          </p:cNvSpPr>
          <p:nvPr>
            <p:ph type="sldNum" sz="quarter" idx="5"/>
          </p:nvPr>
        </p:nvSpPr>
        <p:spPr/>
        <p:txBody>
          <a:bodyPr/>
          <a:lstStyle/>
          <a:p>
            <a:fld id="{DB303FA8-A3F3-7640-B13D-36C73B3E5587}" type="slidenum">
              <a:rPr lang="en-US" smtClean="0"/>
              <a:t>9</a:t>
            </a:fld>
            <a:endParaRPr lang="en-US" dirty="0"/>
          </a:p>
        </p:txBody>
      </p:sp>
      <p:sp>
        <p:nvSpPr>
          <p:cNvPr id="5" name="Date Placeholder 4">
            <a:extLst>
              <a:ext uri="{FF2B5EF4-FFF2-40B4-BE49-F238E27FC236}">
                <a16:creationId xmlns:a16="http://schemas.microsoft.com/office/drawing/2014/main" id="{8D60AF79-617C-2AF6-4717-0659820258AC}"/>
              </a:ext>
            </a:extLst>
          </p:cNvPr>
          <p:cNvSpPr>
            <a:spLocks noGrp="1"/>
          </p:cNvSpPr>
          <p:nvPr>
            <p:ph type="dt" idx="1"/>
          </p:nvPr>
        </p:nvSpPr>
        <p:spPr/>
        <p:txBody>
          <a:bodyPr/>
          <a:lstStyle/>
          <a:p>
            <a:r>
              <a:rPr lang="en-US"/>
              <a:t>4/21/2024 PM</a:t>
            </a:r>
            <a:endParaRPr lang="en-US" dirty="0"/>
          </a:p>
        </p:txBody>
      </p:sp>
    </p:spTree>
    <p:extLst>
      <p:ext uri="{BB962C8B-B14F-4D97-AF65-F5344CB8AC3E}">
        <p14:creationId xmlns:p14="http://schemas.microsoft.com/office/powerpoint/2010/main" val="1768364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3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C33A90-B87E-634E-AF2A-F4C3C8923FED}"/>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41147E0E-4AE4-D149-A315-F2528623D5EA}"/>
              </a:ext>
            </a:extLst>
          </p:cNvPr>
          <p:cNvSpPr/>
          <p:nvPr userDrawn="1"/>
        </p:nvSpPr>
        <p:spPr>
          <a:xfrm>
            <a:off x="572569" y="2818150"/>
            <a:ext cx="4655251" cy="25718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2">
            <a:extLst>
              <a:ext uri="{FF2B5EF4-FFF2-40B4-BE49-F238E27FC236}">
                <a16:creationId xmlns:a16="http://schemas.microsoft.com/office/drawing/2014/main" id="{AA222472-5BC8-7B4F-AB2F-B6A10019B606}"/>
              </a:ext>
            </a:extLst>
          </p:cNvPr>
          <p:cNvSpPr>
            <a:spLocks noChangeArrowheads="1"/>
          </p:cNvSpPr>
          <p:nvPr userDrawn="1"/>
        </p:nvSpPr>
        <p:spPr bwMode="auto">
          <a:xfrm>
            <a:off x="2328863" y="3318389"/>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br>
              <a:rPr kumimoji="0" lang="en-US" altLang="en-US" sz="1350" b="0" i="0" u="none" strike="noStrike" cap="none" normalizeH="0" baseline="0" dirty="0">
                <a:ln>
                  <a:noFill/>
                </a:ln>
                <a:solidFill>
                  <a:schemeClr val="tx1"/>
                </a:solidFill>
                <a:effectLst/>
                <a:latin typeface="Arial" panose="020B0604020202020204" pitchFamily="34" charset="0"/>
              </a:rPr>
            </a:br>
            <a:endParaRPr kumimoji="0" lang="en-US" altLang="en-US" sz="1350" b="0" i="0" u="none" strike="noStrike" cap="none" normalizeH="0" baseline="0" dirty="0">
              <a:ln>
                <a:noFill/>
              </a:ln>
              <a:solidFill>
                <a:schemeClr val="tx1"/>
              </a:solidFill>
              <a:effectLst/>
              <a:latin typeface="Arial" panose="020B0604020202020204" pitchFamily="34" charset="0"/>
            </a:endParaRPr>
          </a:p>
        </p:txBody>
      </p:sp>
      <p:sp>
        <p:nvSpPr>
          <p:cNvPr id="18" name="Title 1">
            <a:extLst>
              <a:ext uri="{FF2B5EF4-FFF2-40B4-BE49-F238E27FC236}">
                <a16:creationId xmlns:a16="http://schemas.microsoft.com/office/drawing/2014/main" id="{E3ED0903-C4AC-F843-878E-D66CB7BFB0E9}"/>
              </a:ext>
            </a:extLst>
          </p:cNvPr>
          <p:cNvSpPr>
            <a:spLocks noGrp="1"/>
          </p:cNvSpPr>
          <p:nvPr>
            <p:ph type="title" hasCustomPrompt="1"/>
          </p:nvPr>
        </p:nvSpPr>
        <p:spPr>
          <a:xfrm>
            <a:off x="831323" y="3267744"/>
            <a:ext cx="4238470" cy="1086304"/>
          </a:xfrm>
          <a:prstGeom prst="rect">
            <a:avLst/>
          </a:prstGeom>
        </p:spPr>
        <p:txBody>
          <a:bodyPr lIns="91440" rIns="91440" anchor="ctr" anchorCtr="0">
            <a:noAutofit/>
          </a:bodyPr>
          <a:lstStyle>
            <a:lvl1pPr algn="l">
              <a:defRPr sz="6600" b="1" i="0" spc="113" baseline="0">
                <a:solidFill>
                  <a:schemeClr val="tx1"/>
                </a:solidFill>
                <a:latin typeface="+mj-lt"/>
                <a:ea typeface="Meiryo UI" panose="020B0604030504040204" pitchFamily="34" charset="-128"/>
              </a:defRPr>
            </a:lvl1pPr>
          </a:lstStyle>
          <a:p>
            <a:r>
              <a:rPr lang="en-US" noProof="0" dirty="0"/>
              <a:t>Title</a:t>
            </a:r>
          </a:p>
        </p:txBody>
      </p:sp>
      <p:sp>
        <p:nvSpPr>
          <p:cNvPr id="11" name="Picture Placeholder 10">
            <a:extLst>
              <a:ext uri="{FF2B5EF4-FFF2-40B4-BE49-F238E27FC236}">
                <a16:creationId xmlns:a16="http://schemas.microsoft.com/office/drawing/2014/main" id="{C8F278E7-697F-D34E-BB55-5D254AF87F94}"/>
              </a:ext>
            </a:extLst>
          </p:cNvPr>
          <p:cNvSpPr>
            <a:spLocks noGrp="1"/>
          </p:cNvSpPr>
          <p:nvPr>
            <p:ph type="pic" sz="quarter" idx="14"/>
          </p:nvPr>
        </p:nvSpPr>
        <p:spPr>
          <a:xfrm>
            <a:off x="4442344" y="0"/>
            <a:ext cx="4701656" cy="6858000"/>
          </a:xfrm>
          <a:custGeom>
            <a:avLst/>
            <a:gdLst>
              <a:gd name="connsiteX0" fmla="*/ 0 w 6268875"/>
              <a:gd name="connsiteY0" fmla="*/ 0 h 6858000"/>
              <a:gd name="connsiteX1" fmla="*/ 6268875 w 6268875"/>
              <a:gd name="connsiteY1" fmla="*/ 0 h 6858000"/>
              <a:gd name="connsiteX2" fmla="*/ 6268875 w 6268875"/>
              <a:gd name="connsiteY2" fmla="*/ 6858000 h 6858000"/>
              <a:gd name="connsiteX3" fmla="*/ 0 w 6268875"/>
              <a:gd name="connsiteY3" fmla="*/ 6858000 h 6858000"/>
              <a:gd name="connsiteX4" fmla="*/ 0 w 6268875"/>
              <a:gd name="connsiteY4" fmla="*/ 5389964 h 6858000"/>
              <a:gd name="connsiteX5" fmla="*/ 1047301 w 6268875"/>
              <a:gd name="connsiteY5" fmla="*/ 5389964 h 6858000"/>
              <a:gd name="connsiteX6" fmla="*/ 1047301 w 6268875"/>
              <a:gd name="connsiteY6" fmla="*/ 2814404 h 6858000"/>
              <a:gd name="connsiteX7" fmla="*/ 0 w 6268875"/>
              <a:gd name="connsiteY7" fmla="*/ 28144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8875" h="6858000">
                <a:moveTo>
                  <a:pt x="0" y="0"/>
                </a:moveTo>
                <a:lnTo>
                  <a:pt x="6268875" y="0"/>
                </a:lnTo>
                <a:lnTo>
                  <a:pt x="6268875" y="6858000"/>
                </a:lnTo>
                <a:lnTo>
                  <a:pt x="0" y="6858000"/>
                </a:lnTo>
                <a:lnTo>
                  <a:pt x="0" y="5389964"/>
                </a:lnTo>
                <a:lnTo>
                  <a:pt x="1047301" y="5389964"/>
                </a:lnTo>
                <a:lnTo>
                  <a:pt x="1047301" y="2814404"/>
                </a:lnTo>
                <a:lnTo>
                  <a:pt x="0" y="2814404"/>
                </a:lnTo>
                <a:close/>
              </a:path>
            </a:pathLst>
          </a:custGeom>
          <a:solidFill>
            <a:schemeClr val="tx1"/>
          </a:solidFill>
        </p:spPr>
        <p:txBody>
          <a:bodyPr wrap="square">
            <a:noAutofit/>
          </a:bodyPr>
          <a:lstStyle>
            <a:lvl1pPr marL="0" indent="0">
              <a:buNone/>
              <a:defRPr>
                <a:solidFill>
                  <a:schemeClr val="bg1"/>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762719C4-9998-4B9C-8E34-87A64F6BCDAE}"/>
              </a:ext>
            </a:extLst>
          </p:cNvPr>
          <p:cNvSpPr>
            <a:spLocks noGrp="1"/>
          </p:cNvSpPr>
          <p:nvPr>
            <p:ph type="body" sz="quarter" idx="15" hasCustomPrompt="1"/>
          </p:nvPr>
        </p:nvSpPr>
        <p:spPr>
          <a:xfrm>
            <a:off x="843196" y="4354048"/>
            <a:ext cx="4238625" cy="704088"/>
          </a:xfrm>
        </p:spPr>
        <p:txBody>
          <a:bodyPr anchor="ctr">
            <a:normAutofit/>
          </a:bodyPr>
          <a:lstStyle>
            <a:lvl1pPr marL="0" indent="0">
              <a:buNone/>
              <a:defRPr sz="1800" b="1" i="0" cap="all" spc="450" baseline="0"/>
            </a:lvl1pPr>
          </a:lstStyle>
          <a:p>
            <a:pPr lvl="0"/>
            <a:r>
              <a:rPr lang="en-US" dirty="0"/>
              <a:t>Subtitle</a:t>
            </a:r>
          </a:p>
        </p:txBody>
      </p:sp>
    </p:spTree>
    <p:extLst>
      <p:ext uri="{BB962C8B-B14F-4D97-AF65-F5344CB8AC3E}">
        <p14:creationId xmlns:p14="http://schemas.microsoft.com/office/powerpoint/2010/main" val="147982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bg2">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CACCE73A-EC7C-C74F-BDE1-B9AFE6B3713A}" type="datetimeFigureOut">
              <a:rPr lang="en-US" smtClean="0"/>
              <a:t>4/22/2024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5" name="Rectangle 4">
            <a:extLst>
              <a:ext uri="{FF2B5EF4-FFF2-40B4-BE49-F238E27FC236}">
                <a16:creationId xmlns:a16="http://schemas.microsoft.com/office/drawing/2014/main" id="{F9B59AC0-ACCA-0548-A037-BC61068B8FE2}"/>
              </a:ext>
            </a:extLst>
          </p:cNvPr>
          <p:cNvSpPr/>
          <p:nvPr userDrawn="1"/>
        </p:nvSpPr>
        <p:spPr>
          <a:xfrm>
            <a:off x="0" y="0"/>
            <a:ext cx="9144000" cy="986306"/>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dirty="0">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0" name="Content Placeholder 9">
            <a:extLst>
              <a:ext uri="{FF2B5EF4-FFF2-40B4-BE49-F238E27FC236}">
                <a16:creationId xmlns:a16="http://schemas.microsoft.com/office/drawing/2014/main" id="{A6B69B4E-3A48-4F14-8C09-ECC8E58C7321}"/>
              </a:ext>
            </a:extLst>
          </p:cNvPr>
          <p:cNvSpPr>
            <a:spLocks noGrp="1"/>
          </p:cNvSpPr>
          <p:nvPr>
            <p:ph sz="quarter" idx="13"/>
          </p:nvPr>
        </p:nvSpPr>
        <p:spPr>
          <a:xfrm>
            <a:off x="479822" y="1470025"/>
            <a:ext cx="8178066"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96307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
    <p:bg>
      <p:bgPr>
        <a:solidFill>
          <a:schemeClr val="bg2">
            <a:alpha val="4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87C56A2-F952-8343-A875-78793BA51A34}"/>
              </a:ext>
            </a:extLst>
          </p:cNvPr>
          <p:cNvSpPr/>
          <p:nvPr userDrawn="1"/>
        </p:nvSpPr>
        <p:spPr>
          <a:xfrm>
            <a:off x="0" y="5871694"/>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81BB3689-72F8-2345-BF30-38C81BDD487E}"/>
              </a:ext>
            </a:extLst>
          </p:cNvPr>
          <p:cNvSpPr/>
          <p:nvPr userDrawn="1"/>
        </p:nvSpPr>
        <p:spPr>
          <a:xfrm>
            <a:off x="3751729" y="0"/>
            <a:ext cx="539227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CACCE73A-EC7C-C74F-BDE1-B9AFE6B3713A}" type="datetimeFigureOut">
              <a:rPr lang="en-US" smtClean="0"/>
              <a:t>4/22/2024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5070838" y="681037"/>
            <a:ext cx="3593728"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2" name="Picture Placeholder 10">
            <a:extLst>
              <a:ext uri="{FF2B5EF4-FFF2-40B4-BE49-F238E27FC236}">
                <a16:creationId xmlns:a16="http://schemas.microsoft.com/office/drawing/2014/main" id="{CB2BF900-EE78-604F-A9A8-83394228A684}"/>
              </a:ext>
            </a:extLst>
          </p:cNvPr>
          <p:cNvSpPr>
            <a:spLocks noGrp="1"/>
          </p:cNvSpPr>
          <p:nvPr>
            <p:ph type="pic" sz="quarter" idx="14"/>
          </p:nvPr>
        </p:nvSpPr>
        <p:spPr>
          <a:xfrm>
            <a:off x="407194" y="571500"/>
            <a:ext cx="4164806" cy="5715000"/>
          </a:xfrm>
          <a:prstGeom prst="rect">
            <a:avLst/>
          </a:prstGeom>
          <a:solidFill>
            <a:schemeClr val="tx1"/>
          </a:solidFill>
        </p:spPr>
        <p:txBody>
          <a:bodyPr/>
          <a:lstStyle>
            <a:lvl1pPr marL="0" indent="0">
              <a:buNone/>
              <a:defRPr>
                <a:solidFill>
                  <a:schemeClr val="bg1"/>
                </a:solidFill>
              </a:defRPr>
            </a:lvl1pPr>
          </a:lstStyle>
          <a:p>
            <a:r>
              <a:rPr lang="en-US"/>
              <a:t>Click icon to add picture</a:t>
            </a:r>
            <a:endParaRPr lang="en-US" dirty="0"/>
          </a:p>
        </p:txBody>
      </p:sp>
      <p:sp>
        <p:nvSpPr>
          <p:cNvPr id="10" name="Content Placeholder 9">
            <a:extLst>
              <a:ext uri="{FF2B5EF4-FFF2-40B4-BE49-F238E27FC236}">
                <a16:creationId xmlns:a16="http://schemas.microsoft.com/office/drawing/2014/main" id="{C4C04996-C3BC-4E03-A361-2BA33F3CA305}"/>
              </a:ext>
            </a:extLst>
          </p:cNvPr>
          <p:cNvSpPr>
            <a:spLocks noGrp="1"/>
          </p:cNvSpPr>
          <p:nvPr>
            <p:ph sz="quarter" idx="15"/>
          </p:nvPr>
        </p:nvSpPr>
        <p:spPr>
          <a:xfrm>
            <a:off x="5070873" y="1265239"/>
            <a:ext cx="3593693" cy="4911725"/>
          </a:xfrm>
        </p:spPr>
        <p:txBody>
          <a:bodyPr/>
          <a:lstStyle>
            <a:lvl1pPr>
              <a:lnSpc>
                <a:spcPct val="200000"/>
              </a:lnSpc>
              <a:spcBef>
                <a:spcPts val="750"/>
              </a:spcBef>
              <a:buClrTx/>
              <a:defRPr/>
            </a:lvl1pPr>
            <a:lvl2pPr>
              <a:lnSpc>
                <a:spcPct val="200000"/>
              </a:lnSpc>
              <a:spcBef>
                <a:spcPts val="750"/>
              </a:spcBef>
              <a:buClrTx/>
              <a:defRPr/>
            </a:lvl2pPr>
            <a:lvl3pPr>
              <a:lnSpc>
                <a:spcPct val="200000"/>
              </a:lnSpc>
              <a:spcBef>
                <a:spcPts val="750"/>
              </a:spcBef>
              <a:buClrTx/>
              <a:defRPr/>
            </a:lvl3pPr>
            <a:lvl4pPr>
              <a:lnSpc>
                <a:spcPct val="200000"/>
              </a:lnSpc>
              <a:spcBef>
                <a:spcPts val="750"/>
              </a:spcBef>
              <a:buClrTx/>
              <a:defRPr/>
            </a:lvl4pPr>
            <a:lvl5pPr>
              <a:lnSpc>
                <a:spcPct val="200000"/>
              </a:lnSpc>
              <a:spcBef>
                <a:spcPts val="750"/>
              </a:spcBef>
              <a:buClrTx/>
              <a:defRPr/>
            </a:lvl5pPr>
          </a:lstStyle>
          <a:p>
            <a:pPr lvl="0"/>
            <a:r>
              <a:rPr lang="en-US"/>
              <a:t>Click to edit Master text styles</a:t>
            </a:r>
          </a:p>
        </p:txBody>
      </p:sp>
    </p:spTree>
    <p:extLst>
      <p:ext uri="{BB962C8B-B14F-4D97-AF65-F5344CB8AC3E}">
        <p14:creationId xmlns:p14="http://schemas.microsoft.com/office/powerpoint/2010/main" val="2859269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2">
            <a:alpha val="4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2F96941-79C9-A34B-8AB5-C167A4D72D51}"/>
              </a:ext>
            </a:extLst>
          </p:cNvPr>
          <p:cNvSpPr/>
          <p:nvPr userDrawn="1"/>
        </p:nvSpPr>
        <p:spPr>
          <a:xfrm>
            <a:off x="0" y="0"/>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CACCE73A-EC7C-C74F-BDE1-B9AFE6B3713A}" type="datetimeFigureOut">
              <a:rPr lang="en-US" noProof="0" smtClean="0"/>
              <a:t>4/22/2024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noProof="0"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0" name="Text Placeholder 2">
            <a:extLst>
              <a:ext uri="{FF2B5EF4-FFF2-40B4-BE49-F238E27FC236}">
                <a16:creationId xmlns:a16="http://schemas.microsoft.com/office/drawing/2014/main" id="{62F811A9-08B1-C746-B30D-69D7B4A6CD59}"/>
              </a:ext>
            </a:extLst>
          </p:cNvPr>
          <p:cNvSpPr>
            <a:spLocks noGrp="1"/>
          </p:cNvSpPr>
          <p:nvPr>
            <p:ph type="body" idx="1"/>
          </p:nvPr>
        </p:nvSpPr>
        <p:spPr>
          <a:xfrm>
            <a:off x="628651"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12" name="Text Placeholder 2">
            <a:extLst>
              <a:ext uri="{FF2B5EF4-FFF2-40B4-BE49-F238E27FC236}">
                <a16:creationId xmlns:a16="http://schemas.microsoft.com/office/drawing/2014/main" id="{54F0B191-C947-1640-8AD2-EEEAA1ED57C9}"/>
              </a:ext>
            </a:extLst>
          </p:cNvPr>
          <p:cNvSpPr>
            <a:spLocks noGrp="1"/>
          </p:cNvSpPr>
          <p:nvPr>
            <p:ph type="body" idx="14"/>
          </p:nvPr>
        </p:nvSpPr>
        <p:spPr>
          <a:xfrm>
            <a:off x="4875904"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7" name="Content Placeholder 6">
            <a:extLst>
              <a:ext uri="{FF2B5EF4-FFF2-40B4-BE49-F238E27FC236}">
                <a16:creationId xmlns:a16="http://schemas.microsoft.com/office/drawing/2014/main" id="{F0F9EB4B-EC9F-404E-A98B-1EA3F6FF116A}"/>
              </a:ext>
            </a:extLst>
          </p:cNvPr>
          <p:cNvSpPr>
            <a:spLocks noGrp="1"/>
          </p:cNvSpPr>
          <p:nvPr>
            <p:ph sz="quarter" idx="15"/>
          </p:nvPr>
        </p:nvSpPr>
        <p:spPr>
          <a:xfrm>
            <a:off x="628650"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a:extLst>
              <a:ext uri="{FF2B5EF4-FFF2-40B4-BE49-F238E27FC236}">
                <a16:creationId xmlns:a16="http://schemas.microsoft.com/office/drawing/2014/main" id="{7A648C0A-27FE-4582-8D3C-7FF280E14591}"/>
              </a:ext>
            </a:extLst>
          </p:cNvPr>
          <p:cNvSpPr>
            <a:spLocks noGrp="1"/>
          </p:cNvSpPr>
          <p:nvPr>
            <p:ph sz="quarter" idx="16"/>
          </p:nvPr>
        </p:nvSpPr>
        <p:spPr>
          <a:xfrm>
            <a:off x="4875904"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59969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and Caption">
    <p:bg>
      <p:bgPr>
        <a:solidFill>
          <a:schemeClr val="bg2">
            <a:alpha val="4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4A22209-F6F4-814A-9719-87CDCD23C55F}"/>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id="{51817374-D7A2-2F4D-91C6-E24955F0018B}"/>
              </a:ext>
            </a:extLst>
          </p:cNvPr>
          <p:cNvSpPr/>
          <p:nvPr userDrawn="1"/>
        </p:nvSpPr>
        <p:spPr>
          <a:xfrm>
            <a:off x="4463716" y="1803214"/>
            <a:ext cx="4680284" cy="32528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CACCE73A-EC7C-C74F-BDE1-B9AFE6B3713A}" type="datetimeFigureOut">
              <a:rPr lang="en-US" noProof="0" smtClean="0"/>
              <a:t>4/22/2024</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4870909" y="2028031"/>
            <a:ext cx="3793657"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3" name="Picture Placeholder 10">
            <a:extLst>
              <a:ext uri="{FF2B5EF4-FFF2-40B4-BE49-F238E27FC236}">
                <a16:creationId xmlns:a16="http://schemas.microsoft.com/office/drawing/2014/main" id="{AD5E91DA-7D30-8C45-9BE7-5F82AA824B11}"/>
              </a:ext>
            </a:extLst>
          </p:cNvPr>
          <p:cNvSpPr>
            <a:spLocks noGrp="1"/>
          </p:cNvSpPr>
          <p:nvPr>
            <p:ph type="pic" sz="quarter" idx="14"/>
          </p:nvPr>
        </p:nvSpPr>
        <p:spPr>
          <a:xfrm>
            <a:off x="407194" y="0"/>
            <a:ext cx="4056522" cy="6858000"/>
          </a:xfrm>
          <a:prstGeom prst="rect">
            <a:avLst/>
          </a:prstGeom>
          <a:solidFill>
            <a:schemeClr val="tx1"/>
          </a:solidFill>
        </p:spPr>
        <p:txBody>
          <a:bodyPr/>
          <a:lstStyle>
            <a:lvl1pPr marL="0" indent="0">
              <a:buNone/>
              <a:defRPr>
                <a:solidFill>
                  <a:schemeClr val="bg1"/>
                </a:solidFill>
              </a:defRPr>
            </a:lvl1pPr>
          </a:lstStyle>
          <a:p>
            <a:r>
              <a:rPr lang="en-US" noProof="0"/>
              <a:t>Click icon to add picture</a:t>
            </a:r>
            <a:endParaRPr lang="en-US" noProof="0" dirty="0"/>
          </a:p>
        </p:txBody>
      </p:sp>
      <p:sp>
        <p:nvSpPr>
          <p:cNvPr id="6" name="Content Placeholder 5">
            <a:extLst>
              <a:ext uri="{FF2B5EF4-FFF2-40B4-BE49-F238E27FC236}">
                <a16:creationId xmlns:a16="http://schemas.microsoft.com/office/drawing/2014/main" id="{A94B5840-E92F-4CFE-B3C0-0873B2740891}"/>
              </a:ext>
            </a:extLst>
          </p:cNvPr>
          <p:cNvSpPr>
            <a:spLocks noGrp="1"/>
          </p:cNvSpPr>
          <p:nvPr>
            <p:ph sz="quarter" idx="15"/>
          </p:nvPr>
        </p:nvSpPr>
        <p:spPr>
          <a:xfrm>
            <a:off x="4870848" y="2611438"/>
            <a:ext cx="3793718" cy="2165350"/>
          </a:xfrm>
        </p:spPr>
        <p:txBody>
          <a:bodyPr/>
          <a:lstStyle>
            <a:lvl1pPr marL="0" indent="0">
              <a:lnSpc>
                <a:spcPct val="200000"/>
              </a:lnSpc>
              <a:spcBef>
                <a:spcPts val="1425"/>
              </a:spcBef>
              <a:buNone/>
              <a:defRPr/>
            </a:lvl1pPr>
          </a:lstStyle>
          <a:p>
            <a:pPr lvl="0"/>
            <a:r>
              <a:rPr lang="en-US"/>
              <a:t>Click to edit Master text styles</a:t>
            </a:r>
          </a:p>
        </p:txBody>
      </p:sp>
    </p:spTree>
    <p:extLst>
      <p:ext uri="{BB962C8B-B14F-4D97-AF65-F5344CB8AC3E}">
        <p14:creationId xmlns:p14="http://schemas.microsoft.com/office/powerpoint/2010/main" val="2020848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CACCE73A-EC7C-C74F-BDE1-B9AFE6B3713A}" type="datetimeFigureOut">
              <a:rPr lang="en-US" smtClean="0"/>
              <a:t>4/22/2024</a:t>
            </a:fld>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Tree>
    <p:extLst>
      <p:ext uri="{BB962C8B-B14F-4D97-AF65-F5344CB8AC3E}">
        <p14:creationId xmlns:p14="http://schemas.microsoft.com/office/powerpoint/2010/main" val="2107717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E9415363-BBAC-422C-98DB-3DF912CA7CB8}" type="datetime1">
              <a:rPr lang="en-US" smtClean="0"/>
              <a:t>4/22/2024</a:t>
            </a:fld>
            <a:endParaRPr lang="en-US"/>
          </a:p>
        </p:txBody>
      </p:sp>
      <p:sp>
        <p:nvSpPr>
          <p:cNvPr id="15" name="Slide Number Placeholder 14"/>
          <p:cNvSpPr>
            <a:spLocks noGrp="1"/>
          </p:cNvSpPr>
          <p:nvPr>
            <p:ph type="sldNum" sz="quarter" idx="15"/>
          </p:nvPr>
        </p:nvSpPr>
        <p:spPr/>
        <p:txBody>
          <a:bodyPr/>
          <a:lstStyle>
            <a:lvl1pPr algn="ctr">
              <a:defRPr/>
            </a:lvl1pPr>
          </a:lstStyle>
          <a:p>
            <a:fld id="{541E3542-C50C-45C1-BED0-1771C65362E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25969715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9EAC25-66D1-1245-97FD-3B584013288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E2069B3-0468-584A-914E-91C8C91C7FA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BDB421-E3C9-A140-878A-F3A967799A02}"/>
              </a:ext>
            </a:extLst>
          </p:cNvPr>
          <p:cNvSpPr>
            <a:spLocks noGrp="1"/>
          </p:cNvSpPr>
          <p:nvPr>
            <p:ph type="dt" sz="half" idx="2"/>
          </p:nvPr>
        </p:nvSpPr>
        <p:spPr>
          <a:xfrm>
            <a:off x="628650" y="6492875"/>
            <a:ext cx="2057400" cy="228600"/>
          </a:xfrm>
          <a:prstGeom prst="rect">
            <a:avLst/>
          </a:prstGeom>
        </p:spPr>
        <p:txBody>
          <a:bodyPr vert="horz" lIns="91440" tIns="45720" rIns="91440" bIns="45720" rtlCol="0" anchor="ctr"/>
          <a:lstStyle>
            <a:lvl1pPr algn="l">
              <a:defRPr sz="525">
                <a:solidFill>
                  <a:schemeClr val="tx1">
                    <a:tint val="75000"/>
                  </a:schemeClr>
                </a:solidFill>
              </a:defRPr>
            </a:lvl1pPr>
          </a:lstStyle>
          <a:p>
            <a:fld id="{CACCE73A-EC7C-C74F-BDE1-B9AFE6B3713A}" type="datetimeFigureOut">
              <a:rPr lang="en-US" smtClean="0"/>
              <a:pPr/>
              <a:t>4/22/2024</a:t>
            </a:fld>
            <a:endParaRPr lang="en-US" dirty="0"/>
          </a:p>
        </p:txBody>
      </p:sp>
      <p:sp>
        <p:nvSpPr>
          <p:cNvPr id="5" name="Footer Placeholder 4">
            <a:extLst>
              <a:ext uri="{FF2B5EF4-FFF2-40B4-BE49-F238E27FC236}">
                <a16:creationId xmlns:a16="http://schemas.microsoft.com/office/drawing/2014/main" id="{147A988C-554B-E64F-A698-DE3EF9CA0774}"/>
              </a:ext>
            </a:extLst>
          </p:cNvPr>
          <p:cNvSpPr>
            <a:spLocks noGrp="1"/>
          </p:cNvSpPr>
          <p:nvPr>
            <p:ph type="ftr" sz="quarter" idx="3"/>
          </p:nvPr>
        </p:nvSpPr>
        <p:spPr>
          <a:xfrm>
            <a:off x="3028950" y="6492875"/>
            <a:ext cx="3086100" cy="228600"/>
          </a:xfrm>
          <a:prstGeom prst="rect">
            <a:avLst/>
          </a:prstGeom>
        </p:spPr>
        <p:txBody>
          <a:bodyPr vert="horz" lIns="91440" tIns="45720" rIns="91440" bIns="45720" rtlCol="0" anchor="ctr"/>
          <a:lstStyle>
            <a:lvl1pPr algn="ctr">
              <a:defRPr sz="52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98157E6-BBF7-AB4A-B5DD-B39A65C17B0B}"/>
              </a:ext>
            </a:extLst>
          </p:cNvPr>
          <p:cNvSpPr>
            <a:spLocks noGrp="1"/>
          </p:cNvSpPr>
          <p:nvPr>
            <p:ph type="sldNum" sz="quarter" idx="4"/>
          </p:nvPr>
        </p:nvSpPr>
        <p:spPr>
          <a:xfrm>
            <a:off x="6457950" y="6492875"/>
            <a:ext cx="2057400" cy="228600"/>
          </a:xfrm>
          <a:prstGeom prst="rect">
            <a:avLst/>
          </a:prstGeom>
        </p:spPr>
        <p:txBody>
          <a:bodyPr vert="horz" lIns="91440" tIns="45720" rIns="91440" bIns="45720" rtlCol="0" anchor="ctr"/>
          <a:lstStyle>
            <a:lvl1pPr algn="r">
              <a:defRPr sz="525">
                <a:solidFill>
                  <a:schemeClr val="tx1">
                    <a:tint val="75000"/>
                  </a:schemeClr>
                </a:solidFill>
              </a:defRPr>
            </a:lvl1pPr>
          </a:lstStyle>
          <a:p>
            <a:fld id="{6F705D35-D126-3B47-A82C-2A13EA9E0A67}" type="slidenum">
              <a:rPr lang="en-US" smtClean="0"/>
              <a:pPr/>
              <a:t>‹#›</a:t>
            </a:fld>
            <a:endParaRPr lang="en-US" dirty="0"/>
          </a:p>
        </p:txBody>
      </p:sp>
    </p:spTree>
    <p:extLst>
      <p:ext uri="{BB962C8B-B14F-4D97-AF65-F5344CB8AC3E}">
        <p14:creationId xmlns:p14="http://schemas.microsoft.com/office/powerpoint/2010/main" val="279630877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30" r:id="rId5"/>
    <p:sldLayoutId id="2147483729" r:id="rId6"/>
    <p:sldLayoutId id="2147483731" r:id="rId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eiryo UI" panose="020B0604030504040204" pitchFamily="34" charset="-128"/>
          <a:cs typeface="+mj-cs"/>
        </a:defRPr>
      </a:lvl1pPr>
    </p:titleStyle>
    <p:body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BB2B7-A83A-4015-92BD-4080BC4FD7E7}"/>
              </a:ext>
            </a:extLst>
          </p:cNvPr>
          <p:cNvSpPr>
            <a:spLocks noGrp="1"/>
          </p:cNvSpPr>
          <p:nvPr>
            <p:ph type="title"/>
          </p:nvPr>
        </p:nvSpPr>
        <p:spPr>
          <a:xfrm>
            <a:off x="593885" y="2856321"/>
            <a:ext cx="4609709" cy="2526383"/>
          </a:xfrm>
        </p:spPr>
        <p:txBody>
          <a:bodyPr/>
          <a:lstStyle/>
          <a:p>
            <a:pPr algn="ctr">
              <a:lnSpc>
                <a:spcPts val="7200"/>
              </a:lnSpc>
            </a:pPr>
            <a:r>
              <a:rPr lang="en-US" sz="7200" dirty="0">
                <a:latin typeface="Candara" panose="020E0502030303020204" pitchFamily="34" charset="0"/>
              </a:rPr>
              <a:t>Deceiving Ourselves</a:t>
            </a:r>
          </a:p>
        </p:txBody>
      </p:sp>
      <p:sp>
        <p:nvSpPr>
          <p:cNvPr id="6" name="TextBox 5">
            <a:extLst>
              <a:ext uri="{FF2B5EF4-FFF2-40B4-BE49-F238E27FC236}">
                <a16:creationId xmlns:a16="http://schemas.microsoft.com/office/drawing/2014/main" id="{6DBE12D6-E5D3-5497-3A82-5BD300B76BC1}"/>
              </a:ext>
            </a:extLst>
          </p:cNvPr>
          <p:cNvSpPr txBox="1"/>
          <p:nvPr/>
        </p:nvSpPr>
        <p:spPr>
          <a:xfrm>
            <a:off x="5467546" y="3667027"/>
            <a:ext cx="2780907" cy="523220"/>
          </a:xfrm>
          <a:prstGeom prst="rect">
            <a:avLst/>
          </a:prstGeom>
          <a:noFill/>
        </p:spPr>
        <p:txBody>
          <a:bodyPr wrap="square" rtlCol="0">
            <a:spAutoFit/>
          </a:bodyPr>
          <a:lstStyle/>
          <a:p>
            <a:r>
              <a:rPr lang="en-US" sz="2800" i="1" dirty="0">
                <a:latin typeface="Candara" panose="020E0502030303020204" pitchFamily="34" charset="0"/>
              </a:rPr>
              <a:t>Galatians 6:7-9</a:t>
            </a:r>
          </a:p>
        </p:txBody>
      </p:sp>
    </p:spTree>
    <p:extLst>
      <p:ext uri="{BB962C8B-B14F-4D97-AF65-F5344CB8AC3E}">
        <p14:creationId xmlns:p14="http://schemas.microsoft.com/office/powerpoint/2010/main" val="361142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479436" y="1583703"/>
            <a:ext cx="8185129" cy="4477732"/>
          </a:xfrm>
        </p:spPr>
        <p:txBody>
          <a:bodyPr>
            <a:noAutofit/>
          </a:bodyPr>
          <a:lstStyle/>
          <a:p>
            <a:pPr marL="0" indent="0">
              <a:lnSpc>
                <a:spcPts val="3600"/>
              </a:lnSpc>
              <a:buNone/>
            </a:pPr>
            <a:r>
              <a:rPr lang="en-US" sz="3600" b="1" i="1" dirty="0">
                <a:latin typeface="Candara" panose="020E0502030303020204" pitchFamily="34" charset="0"/>
              </a:rPr>
              <a:t>“</a:t>
            </a:r>
            <a:r>
              <a:rPr lang="en-US" sz="3600" b="1" i="1" dirty="0">
                <a:solidFill>
                  <a:schemeClr val="accent4">
                    <a:lumMod val="50000"/>
                  </a:schemeClr>
                </a:solidFill>
                <a:latin typeface="Candara" panose="020E0502030303020204" pitchFamily="34" charset="0"/>
              </a:rPr>
              <a:t>7</a:t>
            </a:r>
            <a:r>
              <a:rPr lang="en-US" sz="3600" b="1" i="1" dirty="0">
                <a:latin typeface="Candara" panose="020E0502030303020204" pitchFamily="34" charset="0"/>
              </a:rPr>
              <a:t> Be not deceived; God is not mocked: for whatsoever a man soweth, that shall he also reap. </a:t>
            </a:r>
            <a:r>
              <a:rPr lang="en-US" sz="3600" b="1" i="1" dirty="0">
                <a:solidFill>
                  <a:schemeClr val="accent4">
                    <a:lumMod val="50000"/>
                  </a:schemeClr>
                </a:solidFill>
                <a:latin typeface="Candara" panose="020E0502030303020204" pitchFamily="34" charset="0"/>
              </a:rPr>
              <a:t>8</a:t>
            </a:r>
            <a:r>
              <a:rPr lang="en-US" sz="3600" b="1" i="1" dirty="0">
                <a:latin typeface="Candara" panose="020E0502030303020204" pitchFamily="34" charset="0"/>
              </a:rPr>
              <a:t> For he that soweth unto his own flesh shall of the flesh reap corruption; but he that soweth unto the Spirit shall of the Spirit reap eternal life. </a:t>
            </a:r>
            <a:r>
              <a:rPr lang="en-US" sz="3600" b="1" i="1" dirty="0">
                <a:solidFill>
                  <a:schemeClr val="accent4">
                    <a:lumMod val="50000"/>
                  </a:schemeClr>
                </a:solidFill>
                <a:latin typeface="Candara" panose="020E0502030303020204" pitchFamily="34" charset="0"/>
              </a:rPr>
              <a:t>9</a:t>
            </a:r>
            <a:r>
              <a:rPr lang="en-US" sz="3600" b="1" i="1" dirty="0">
                <a:latin typeface="Candara" panose="020E0502030303020204" pitchFamily="34" charset="0"/>
              </a:rPr>
              <a:t> And let us not be weary in well-doing: for in due season we shall reap, if we faint not”</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6000" dirty="0">
                <a:latin typeface="Candara" panose="020E0502030303020204" pitchFamily="34" charset="0"/>
              </a:rPr>
              <a:t>Galatians 6:7-9, ASV</a:t>
            </a:r>
          </a:p>
        </p:txBody>
      </p:sp>
    </p:spTree>
    <p:extLst>
      <p:ext uri="{BB962C8B-B14F-4D97-AF65-F5344CB8AC3E}">
        <p14:creationId xmlns:p14="http://schemas.microsoft.com/office/powerpoint/2010/main" val="40821608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359786" y="402336"/>
            <a:ext cx="8423606" cy="1015663"/>
          </a:xfrm>
          <a:prstGeom prst="rect">
            <a:avLst/>
          </a:prstGeom>
          <a:solidFill>
            <a:schemeClr val="accent4">
              <a:lumMod val="75000"/>
            </a:schemeClr>
          </a:solidFill>
          <a:ln>
            <a:noFill/>
          </a:ln>
        </p:spPr>
        <p:txBody>
          <a:bodyPr wrap="square" lIns="91440" tIns="45720" rIns="91440" bIns="45720" anchor="ctr">
            <a:spAutoFit/>
          </a:bodyPr>
          <a:lstStyle/>
          <a:p>
            <a:pPr algn="ct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Sirs, What </a:t>
            </a:r>
            <a:r>
              <a:rPr lang="en-US" sz="6000" b="1" i="1" u="sng" cap="none" spc="0" dirty="0">
                <a:ln w="12700">
                  <a:solidFill>
                    <a:schemeClr val="tx2">
                      <a:lumMod val="75000"/>
                    </a:schemeClr>
                  </a:solidFill>
                  <a:prstDash val="solid"/>
                </a:ln>
                <a:solidFill>
                  <a:schemeClr val="accent5">
                    <a:lumMod val="50000"/>
                  </a:schemeClr>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432363" y="399029"/>
            <a:ext cx="721326" cy="646331"/>
          </a:xfrm>
          <a:prstGeom prst="rect">
            <a:avLst/>
          </a:prstGeom>
          <a:noFill/>
        </p:spPr>
        <p:txBody>
          <a:bodyPr wrap="square" rtlCol="0">
            <a:spAutoFit/>
          </a:bodyPr>
          <a:lstStyle/>
          <a:p>
            <a:pPr algn="ctr"/>
            <a:r>
              <a:rPr lang="en-US" dirty="0">
                <a:solidFill>
                  <a:schemeClr val="accent5">
                    <a:lumMod val="50000"/>
                  </a:schemeClr>
                </a:solidFill>
                <a:latin typeface="Candara" panose="020E0502030303020204" pitchFamily="34" charset="0"/>
              </a:rPr>
              <a:t>Acts </a:t>
            </a:r>
          </a:p>
          <a:p>
            <a:pPr algn="ctr"/>
            <a:r>
              <a:rPr lang="en-US" dirty="0">
                <a:solidFill>
                  <a:schemeClr val="accent5">
                    <a:lumMod val="50000"/>
                  </a:schemeClr>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15F8BCD3-A701-2E93-CC16-D50383CE6E3F}"/>
              </a:ext>
            </a:extLst>
          </p:cNvPr>
          <p:cNvSpPr>
            <a:spLocks noGrp="1"/>
          </p:cNvSpPr>
          <p:nvPr>
            <p:ph type="sldNum" sz="quarter" idx="15"/>
          </p:nvPr>
        </p:nvSpPr>
        <p:spPr/>
        <p:txBody>
          <a:bodyPr/>
          <a:lstStyle/>
          <a:p>
            <a:fld id="{541E3542-C50C-45C1-BED0-1771C65362E3}" type="slidenum">
              <a:rPr lang="en-US" smtClean="0"/>
              <a:t>11</a:t>
            </a:fld>
            <a:endParaRPr lang="en-US"/>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359786" y="1764405"/>
            <a:ext cx="8423606" cy="4689834"/>
          </a:xfrm>
          <a:solidFill>
            <a:schemeClr val="bg2">
              <a:lumMod val="90000"/>
            </a:schemeClr>
          </a:solidFill>
          <a:ln>
            <a:no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buClr>
                <a:schemeClr val="bg1"/>
              </a:buClr>
              <a:buNone/>
              <a:defRPr/>
            </a:pPr>
            <a:r>
              <a:rPr lang="en-US" altLang="en-US" sz="3600" b="1" dirty="0">
                <a:solidFill>
                  <a:schemeClr val="accent5">
                    <a:lumMod val="50000"/>
                  </a:schemeClr>
                </a:solidFill>
                <a:effectLst/>
                <a:latin typeface="Candara" panose="020E0502030303020204" pitchFamily="34" charset="0"/>
              </a:rPr>
              <a:t>Alien sinners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Hear the Gospel </a:t>
            </a:r>
            <a:r>
              <a:rPr lang="en-US" altLang="en-US" sz="2800" i="1" dirty="0">
                <a:solidFill>
                  <a:schemeClr val="accent5">
                    <a:lumMod val="50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Believe it </a:t>
            </a:r>
            <a:r>
              <a:rPr lang="en-US" altLang="en-US" sz="2800" i="1" dirty="0">
                <a:solidFill>
                  <a:schemeClr val="accent5">
                    <a:lumMod val="50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of sin in your life </a:t>
            </a:r>
            <a:r>
              <a:rPr lang="en-US" altLang="en-US" sz="2800" i="1" dirty="0">
                <a:solidFill>
                  <a:schemeClr val="accent5">
                    <a:lumMod val="50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Confess </a:t>
            </a:r>
            <a:r>
              <a:rPr lang="en-US" altLang="en-US" sz="2800" dirty="0">
                <a:solidFill>
                  <a:schemeClr val="accent5">
                    <a:lumMod val="50000"/>
                  </a:schemeClr>
                </a:solidFill>
                <a:latin typeface="Candara" panose="020E0502030303020204" pitchFamily="34" charset="0"/>
              </a:rPr>
              <a:t>that </a:t>
            </a:r>
            <a:r>
              <a:rPr lang="en-US" altLang="en-US" sz="2800" dirty="0">
                <a:solidFill>
                  <a:schemeClr val="accent5">
                    <a:lumMod val="50000"/>
                  </a:schemeClr>
                </a:solidFill>
                <a:effectLst/>
                <a:latin typeface="Candara" panose="020E0502030303020204" pitchFamily="34" charset="0"/>
              </a:rPr>
              <a:t>Christ </a:t>
            </a:r>
            <a:r>
              <a:rPr lang="en-US" altLang="en-US" sz="2800" dirty="0">
                <a:solidFill>
                  <a:schemeClr val="accent5">
                    <a:lumMod val="50000"/>
                  </a:schemeClr>
                </a:solidFill>
                <a:latin typeface="Candara" panose="020E0502030303020204" pitchFamily="34" charset="0"/>
              </a:rPr>
              <a:t>is God’s Son </a:t>
            </a:r>
            <a:r>
              <a:rPr lang="en-US" altLang="en-US" sz="2800" dirty="0">
                <a:solidFill>
                  <a:schemeClr val="accent5">
                    <a:lumMod val="50000"/>
                  </a:schemeClr>
                </a:solidFill>
                <a:effectLst/>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Matt.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 baptized </a:t>
            </a:r>
            <a:r>
              <a:rPr lang="en-US" altLang="en-US" sz="2800" dirty="0">
                <a:solidFill>
                  <a:schemeClr val="accent5">
                    <a:lumMod val="50000"/>
                  </a:schemeClr>
                </a:solidFill>
                <a:latin typeface="Candara" panose="020E0502030303020204" pitchFamily="34" charset="0"/>
              </a:rPr>
              <a:t>to wash away your</a:t>
            </a:r>
            <a:r>
              <a:rPr lang="en-US" altLang="en-US" sz="2800" dirty="0">
                <a:solidFill>
                  <a:schemeClr val="accent5">
                    <a:lumMod val="50000"/>
                  </a:schemeClr>
                </a:solidFill>
                <a:effectLst/>
                <a:latin typeface="Candara" panose="020E0502030303020204" pitchFamily="34" charset="0"/>
              </a:rPr>
              <a:t> sins </a:t>
            </a:r>
            <a:r>
              <a:rPr lang="en-US" altLang="en-US" sz="2800" i="1" dirty="0">
                <a:solidFill>
                  <a:schemeClr val="accent5">
                    <a:lumMod val="50000"/>
                  </a:schemeClr>
                </a:solidFill>
                <a:effectLst/>
                <a:latin typeface="Candara" panose="020E0502030303020204" pitchFamily="34" charset="0"/>
              </a:rPr>
              <a:t>– Acts 2:38</a:t>
            </a:r>
          </a:p>
          <a:p>
            <a:pPr marL="0" lvl="1" indent="0">
              <a:lnSpc>
                <a:spcPct val="100000"/>
              </a:lnSpc>
              <a:spcBef>
                <a:spcPts val="338"/>
              </a:spcBef>
              <a:spcAft>
                <a:spcPts val="0"/>
              </a:spcAft>
              <a:buClr>
                <a:schemeClr val="bg1"/>
              </a:buClr>
              <a:buNone/>
              <a:defRPr/>
            </a:pPr>
            <a:r>
              <a:rPr lang="en-US" altLang="en-US" sz="3600" b="1" dirty="0">
                <a:solidFill>
                  <a:schemeClr val="accent5">
                    <a:lumMod val="50000"/>
                  </a:schemeClr>
                </a:solidFill>
                <a:effectLst/>
                <a:latin typeface="Candara" panose="020E0502030303020204" pitchFamily="34" charset="0"/>
              </a:rPr>
              <a:t>An erring child of God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and Pray for Forgiveness </a:t>
            </a:r>
            <a:r>
              <a:rPr lang="en-US" altLang="en-US" sz="2800" i="1" dirty="0">
                <a:solidFill>
                  <a:schemeClr val="accent5">
                    <a:lumMod val="50000"/>
                  </a:schemeClr>
                </a:solidFill>
                <a:effectLst/>
                <a:latin typeface="Candara" panose="020E0502030303020204" pitchFamily="34" charset="0"/>
              </a:rPr>
              <a:t>– 1 John 1:7-9</a:t>
            </a:r>
          </a:p>
          <a:p>
            <a:pPr marL="0" indent="0">
              <a:lnSpc>
                <a:spcPct val="100000"/>
              </a:lnSpc>
              <a:spcBef>
                <a:spcPts val="600"/>
              </a:spcBef>
              <a:spcAft>
                <a:spcPts val="0"/>
              </a:spcAft>
              <a:buClr>
                <a:schemeClr val="bg1"/>
              </a:buClr>
              <a:buSzPct val="99000"/>
              <a:buNone/>
              <a:defRPr/>
            </a:pPr>
            <a:r>
              <a:rPr lang="en-US" altLang="en-US" sz="3600" b="1" i="1" dirty="0">
                <a:solidFill>
                  <a:schemeClr val="accent5">
                    <a:lumMod val="50000"/>
                  </a:schemeClr>
                </a:solidFill>
                <a:effectLst/>
                <a:latin typeface="Candara" panose="020E0502030303020204" pitchFamily="34" charset="0"/>
              </a:rPr>
              <a:t>“Be faithful </a:t>
            </a:r>
            <a:r>
              <a:rPr lang="en-US" altLang="en-US" sz="3600" b="1" i="1" u="sng" dirty="0">
                <a:solidFill>
                  <a:schemeClr val="accent5">
                    <a:lumMod val="50000"/>
                  </a:schemeClr>
                </a:solidFill>
                <a:effectLst/>
                <a:latin typeface="Candara" panose="020E0502030303020204" pitchFamily="34" charset="0"/>
              </a:rPr>
              <a:t>unto</a:t>
            </a:r>
            <a:r>
              <a:rPr lang="en-US" altLang="en-US" sz="3600" b="1" i="1" dirty="0">
                <a:solidFill>
                  <a:schemeClr val="accent5">
                    <a:lumMod val="50000"/>
                  </a:schemeClr>
                </a:solidFill>
                <a:effectLst/>
                <a:latin typeface="Candara" panose="020E0502030303020204" pitchFamily="34" charset="0"/>
              </a:rPr>
              <a:t> death” </a:t>
            </a:r>
            <a:r>
              <a:rPr lang="en-US" altLang="en-US" sz="3600" i="1" dirty="0">
                <a:solidFill>
                  <a:schemeClr val="accent5">
                    <a:lumMod val="50000"/>
                  </a:schemeClr>
                </a:solidFill>
                <a:effectLst/>
                <a:latin typeface="Candara" panose="020E0502030303020204" pitchFamily="34" charset="0"/>
              </a:rPr>
              <a:t>–</a:t>
            </a:r>
            <a:r>
              <a:rPr lang="en-US" altLang="en-US" sz="3600" i="1" dirty="0">
                <a:solidFill>
                  <a:schemeClr val="accent5">
                    <a:lumMod val="50000"/>
                  </a:schemeClr>
                </a:solidFill>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Revelation 2:10b</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479436" y="1583703"/>
            <a:ext cx="8185129" cy="4477732"/>
          </a:xfrm>
        </p:spPr>
        <p:txBody>
          <a:bodyPr>
            <a:noAutofit/>
          </a:bodyPr>
          <a:lstStyle/>
          <a:p>
            <a:pPr marL="0" indent="0">
              <a:lnSpc>
                <a:spcPts val="3600"/>
              </a:lnSpc>
              <a:buNone/>
            </a:pPr>
            <a:r>
              <a:rPr lang="en-US" sz="3600" b="1" i="1" dirty="0">
                <a:latin typeface="Candara" panose="020E0502030303020204" pitchFamily="34" charset="0"/>
              </a:rPr>
              <a:t>“</a:t>
            </a:r>
            <a:r>
              <a:rPr lang="en-US" sz="3600" b="1" i="1" dirty="0">
                <a:solidFill>
                  <a:schemeClr val="accent4">
                    <a:lumMod val="50000"/>
                  </a:schemeClr>
                </a:solidFill>
                <a:latin typeface="Candara" panose="020E0502030303020204" pitchFamily="34" charset="0"/>
              </a:rPr>
              <a:t>7</a:t>
            </a:r>
            <a:r>
              <a:rPr lang="en-US" sz="3600" b="1" i="1" dirty="0">
                <a:latin typeface="Candara" panose="020E0502030303020204" pitchFamily="34" charset="0"/>
              </a:rPr>
              <a:t> Be not deceived; God is not mocked: for whatsoever a man soweth, that shall he also reap. </a:t>
            </a:r>
            <a:r>
              <a:rPr lang="en-US" sz="3600" b="1" i="1" dirty="0">
                <a:solidFill>
                  <a:schemeClr val="accent4">
                    <a:lumMod val="50000"/>
                  </a:schemeClr>
                </a:solidFill>
                <a:latin typeface="Candara" panose="020E0502030303020204" pitchFamily="34" charset="0"/>
              </a:rPr>
              <a:t>8</a:t>
            </a:r>
            <a:r>
              <a:rPr lang="en-US" sz="3600" b="1" i="1" dirty="0">
                <a:latin typeface="Candara" panose="020E0502030303020204" pitchFamily="34" charset="0"/>
              </a:rPr>
              <a:t> For he that soweth unto his own flesh shall of the flesh reap corruption; but he that soweth unto the Spirit shall of the Spirit reap eternal life. </a:t>
            </a:r>
            <a:r>
              <a:rPr lang="en-US" sz="3600" b="1" i="1" dirty="0">
                <a:solidFill>
                  <a:schemeClr val="accent4">
                    <a:lumMod val="50000"/>
                  </a:schemeClr>
                </a:solidFill>
                <a:latin typeface="Candara" panose="020E0502030303020204" pitchFamily="34" charset="0"/>
              </a:rPr>
              <a:t>9</a:t>
            </a:r>
            <a:r>
              <a:rPr lang="en-US" sz="3600" b="1" i="1" dirty="0">
                <a:latin typeface="Candara" panose="020E0502030303020204" pitchFamily="34" charset="0"/>
              </a:rPr>
              <a:t> And let us not be weary in well-doing: for in due season we shall reap, if we faint not”</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6000" dirty="0">
                <a:latin typeface="Candara" panose="020E0502030303020204" pitchFamily="34" charset="0"/>
              </a:rPr>
              <a:t>Galatians 6:7-9, ASV</a:t>
            </a:r>
          </a:p>
        </p:txBody>
      </p:sp>
    </p:spTree>
    <p:extLst>
      <p:ext uri="{BB962C8B-B14F-4D97-AF65-F5344CB8AC3E}">
        <p14:creationId xmlns:p14="http://schemas.microsoft.com/office/powerpoint/2010/main" val="14593662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2">
            <a:extLst>
              <a:ext uri="{FF2B5EF4-FFF2-40B4-BE49-F238E27FC236}">
                <a16:creationId xmlns:a16="http://schemas.microsoft.com/office/drawing/2014/main" id="{3E408D6E-B51C-CD4F-AC1A-15EC32AAB741}"/>
              </a:ext>
            </a:extLst>
          </p:cNvPr>
          <p:cNvSpPr>
            <a:spLocks noGrp="1"/>
          </p:cNvSpPr>
          <p:nvPr>
            <p:ph idx="4294967295"/>
          </p:nvPr>
        </p:nvSpPr>
        <p:spPr>
          <a:xfrm>
            <a:off x="3799002" y="1178356"/>
            <a:ext cx="5344998" cy="4506012"/>
          </a:xfrm>
        </p:spPr>
        <p:txBody>
          <a:bodyPr>
            <a:normAutofit/>
          </a:bodyPr>
          <a:lstStyle/>
          <a:p>
            <a:pPr marL="0" indent="0">
              <a:lnSpc>
                <a:spcPts val="3200"/>
              </a:lnSpc>
              <a:spcBef>
                <a:spcPts val="600"/>
              </a:spcBef>
              <a:buNone/>
            </a:pPr>
            <a:r>
              <a:rPr lang="en-US" sz="3200" b="1" dirty="0">
                <a:latin typeface="Candara" panose="020E0502030303020204" pitchFamily="34" charset="0"/>
              </a:rPr>
              <a:t>Paul warned the Galatians about being deceived and he warned others – the…</a:t>
            </a:r>
          </a:p>
          <a:p>
            <a:pPr marL="365760" indent="-274320">
              <a:lnSpc>
                <a:spcPts val="3200"/>
              </a:lnSpc>
              <a:spcBef>
                <a:spcPts val="600"/>
              </a:spcBef>
            </a:pPr>
            <a:r>
              <a:rPr lang="en-US" sz="2800" dirty="0">
                <a:latin typeface="Candara" panose="020E0502030303020204" pitchFamily="34" charset="0"/>
              </a:rPr>
              <a:t>Romans </a:t>
            </a:r>
            <a:r>
              <a:rPr lang="en-US" sz="2800" i="1" dirty="0">
                <a:latin typeface="Candara" panose="020E0502030303020204" pitchFamily="34" charset="0"/>
              </a:rPr>
              <a:t>– Rom. 16:18</a:t>
            </a:r>
          </a:p>
          <a:p>
            <a:pPr marL="365760" indent="-274320">
              <a:lnSpc>
                <a:spcPts val="3200"/>
              </a:lnSpc>
              <a:spcBef>
                <a:spcPts val="600"/>
              </a:spcBef>
            </a:pPr>
            <a:r>
              <a:rPr lang="en-US" sz="2800" dirty="0">
                <a:latin typeface="Candara" panose="020E0502030303020204" pitchFamily="34" charset="0"/>
              </a:rPr>
              <a:t>Corinthians </a:t>
            </a:r>
            <a:r>
              <a:rPr lang="en-US" sz="2800" i="1" dirty="0">
                <a:latin typeface="Candara" panose="020E0502030303020204" pitchFamily="34" charset="0"/>
              </a:rPr>
              <a:t>– 1 Cor. 3:18</a:t>
            </a:r>
          </a:p>
          <a:p>
            <a:pPr marL="365760" indent="-274320">
              <a:lnSpc>
                <a:spcPts val="3200"/>
              </a:lnSpc>
              <a:spcBef>
                <a:spcPts val="600"/>
              </a:spcBef>
            </a:pPr>
            <a:r>
              <a:rPr lang="en-US" sz="2800" dirty="0">
                <a:latin typeface="Candara" panose="020E0502030303020204" pitchFamily="34" charset="0"/>
              </a:rPr>
              <a:t>Ephesians </a:t>
            </a:r>
            <a:r>
              <a:rPr lang="en-US" sz="2800" i="1" dirty="0">
                <a:latin typeface="Candara" panose="020E0502030303020204" pitchFamily="34" charset="0"/>
              </a:rPr>
              <a:t>– Eph. 4:14; 5:6</a:t>
            </a:r>
          </a:p>
          <a:p>
            <a:pPr marL="365760" indent="-274320">
              <a:lnSpc>
                <a:spcPts val="3200"/>
              </a:lnSpc>
              <a:spcBef>
                <a:spcPts val="600"/>
              </a:spcBef>
            </a:pPr>
            <a:r>
              <a:rPr lang="en-US" sz="2800" dirty="0">
                <a:latin typeface="Candara" panose="020E0502030303020204" pitchFamily="34" charset="0"/>
              </a:rPr>
              <a:t>Thessalonians</a:t>
            </a:r>
            <a:r>
              <a:rPr lang="en-US" sz="2800" i="1" dirty="0">
                <a:latin typeface="Candara" panose="020E0502030303020204" pitchFamily="34" charset="0"/>
              </a:rPr>
              <a:t> – 2 Thess. 2:3</a:t>
            </a:r>
          </a:p>
          <a:p>
            <a:pPr marL="0" indent="0">
              <a:lnSpc>
                <a:spcPts val="3200"/>
              </a:lnSpc>
              <a:spcBef>
                <a:spcPts val="1800"/>
              </a:spcBef>
              <a:buNone/>
            </a:pPr>
            <a:r>
              <a:rPr lang="en-US" sz="3200" b="1" dirty="0">
                <a:latin typeface="Candara" panose="020E0502030303020204" pitchFamily="34" charset="0"/>
              </a:rPr>
              <a:t>He warned of deception</a:t>
            </a:r>
          </a:p>
          <a:p>
            <a:pPr marL="365760" indent="-274320">
              <a:lnSpc>
                <a:spcPts val="3200"/>
              </a:lnSpc>
              <a:spcBef>
                <a:spcPts val="600"/>
              </a:spcBef>
            </a:pPr>
            <a:r>
              <a:rPr lang="en-US" sz="2800" dirty="0">
                <a:latin typeface="Candara" panose="020E0502030303020204" pitchFamily="34" charset="0"/>
              </a:rPr>
              <a:t>By others and by ourselves</a:t>
            </a:r>
          </a:p>
          <a:p>
            <a:pPr marL="91440" indent="0">
              <a:lnSpc>
                <a:spcPts val="3200"/>
              </a:lnSpc>
              <a:spcBef>
                <a:spcPts val="600"/>
              </a:spcBef>
              <a:buNone/>
            </a:pPr>
            <a:endParaRPr lang="en-US" sz="2800" dirty="0">
              <a:latin typeface="Candara" panose="020E0502030303020204" pitchFamily="34" charset="0"/>
            </a:endParaRPr>
          </a:p>
        </p:txBody>
      </p:sp>
      <p:sp>
        <p:nvSpPr>
          <p:cNvPr id="4" name="TextBox 3">
            <a:extLst>
              <a:ext uri="{FF2B5EF4-FFF2-40B4-BE49-F238E27FC236}">
                <a16:creationId xmlns:a16="http://schemas.microsoft.com/office/drawing/2014/main" id="{788EEBFD-6295-6D71-D22E-6D04BE62C9AA}"/>
              </a:ext>
            </a:extLst>
          </p:cNvPr>
          <p:cNvSpPr txBox="1"/>
          <p:nvPr/>
        </p:nvSpPr>
        <p:spPr>
          <a:xfrm rot="18305204">
            <a:off x="-397690" y="2438684"/>
            <a:ext cx="4297675" cy="1015663"/>
          </a:xfrm>
          <a:prstGeom prst="rect">
            <a:avLst/>
          </a:prstGeom>
          <a:noFill/>
        </p:spPr>
        <p:txBody>
          <a:bodyPr wrap="square" rtlCol="0">
            <a:spAutoFit/>
          </a:bodyPr>
          <a:lstStyle/>
          <a:p>
            <a:r>
              <a:rPr lang="en-US" sz="6000" b="1" dirty="0">
                <a:latin typeface="Candara" panose="020E0502030303020204" pitchFamily="34" charset="0"/>
              </a:rPr>
              <a:t>Introduction</a:t>
            </a:r>
          </a:p>
        </p:txBody>
      </p:sp>
    </p:spTree>
    <p:extLst>
      <p:ext uri="{BB962C8B-B14F-4D97-AF65-F5344CB8AC3E}">
        <p14:creationId xmlns:p14="http://schemas.microsoft.com/office/powerpoint/2010/main" val="37288192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1000"/>
                                        <p:tgtEl>
                                          <p:spTgt spid="23">
                                            <p:txEl>
                                              <p:pRg st="0" end="0"/>
                                            </p:txEl>
                                          </p:spTgt>
                                        </p:tgtEl>
                                      </p:cBhvr>
                                    </p:animEffect>
                                    <p:anim calcmode="lin" valueType="num">
                                      <p:cBhvr>
                                        <p:cTn id="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
                                            <p:txEl>
                                              <p:pRg st="1" end="1"/>
                                            </p:txEl>
                                          </p:spTgt>
                                        </p:tgtEl>
                                        <p:attrNameLst>
                                          <p:attrName>style.visibility</p:attrName>
                                        </p:attrNameLst>
                                      </p:cBhvr>
                                      <p:to>
                                        <p:strVal val="visible"/>
                                      </p:to>
                                    </p:set>
                                    <p:animEffect transition="in" filter="fade">
                                      <p:cBhvr>
                                        <p:cTn id="14" dur="1000"/>
                                        <p:tgtEl>
                                          <p:spTgt spid="23">
                                            <p:txEl>
                                              <p:pRg st="1" end="1"/>
                                            </p:txEl>
                                          </p:spTgt>
                                        </p:tgtEl>
                                      </p:cBhvr>
                                    </p:animEffect>
                                    <p:anim calcmode="lin" valueType="num">
                                      <p:cBhvr>
                                        <p:cTn id="15" dur="1000" fill="hold"/>
                                        <p:tgtEl>
                                          <p:spTgt spid="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
                                            <p:txEl>
                                              <p:pRg st="2" end="2"/>
                                            </p:txEl>
                                          </p:spTgt>
                                        </p:tgtEl>
                                        <p:attrNameLst>
                                          <p:attrName>style.visibility</p:attrName>
                                        </p:attrNameLst>
                                      </p:cBhvr>
                                      <p:to>
                                        <p:strVal val="visible"/>
                                      </p:to>
                                    </p:set>
                                    <p:animEffect transition="in" filter="fade">
                                      <p:cBhvr>
                                        <p:cTn id="21" dur="1000"/>
                                        <p:tgtEl>
                                          <p:spTgt spid="23">
                                            <p:txEl>
                                              <p:pRg st="2" end="2"/>
                                            </p:txEl>
                                          </p:spTgt>
                                        </p:tgtEl>
                                      </p:cBhvr>
                                    </p:animEffect>
                                    <p:anim calcmode="lin" valueType="num">
                                      <p:cBhvr>
                                        <p:cTn id="22" dur="10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
                                            <p:txEl>
                                              <p:pRg st="3" end="3"/>
                                            </p:txEl>
                                          </p:spTgt>
                                        </p:tgtEl>
                                        <p:attrNameLst>
                                          <p:attrName>style.visibility</p:attrName>
                                        </p:attrNameLst>
                                      </p:cBhvr>
                                      <p:to>
                                        <p:strVal val="visible"/>
                                      </p:to>
                                    </p:set>
                                    <p:animEffect transition="in" filter="fade">
                                      <p:cBhvr>
                                        <p:cTn id="28" dur="1000"/>
                                        <p:tgtEl>
                                          <p:spTgt spid="23">
                                            <p:txEl>
                                              <p:pRg st="3" end="3"/>
                                            </p:txEl>
                                          </p:spTgt>
                                        </p:tgtEl>
                                      </p:cBhvr>
                                    </p:animEffect>
                                    <p:anim calcmode="lin" valueType="num">
                                      <p:cBhvr>
                                        <p:cTn id="29"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
                                            <p:txEl>
                                              <p:pRg st="4" end="4"/>
                                            </p:txEl>
                                          </p:spTgt>
                                        </p:tgtEl>
                                        <p:attrNameLst>
                                          <p:attrName>style.visibility</p:attrName>
                                        </p:attrNameLst>
                                      </p:cBhvr>
                                      <p:to>
                                        <p:strVal val="visible"/>
                                      </p:to>
                                    </p:set>
                                    <p:animEffect transition="in" filter="fade">
                                      <p:cBhvr>
                                        <p:cTn id="35" dur="1000"/>
                                        <p:tgtEl>
                                          <p:spTgt spid="23">
                                            <p:txEl>
                                              <p:pRg st="4" end="4"/>
                                            </p:txEl>
                                          </p:spTgt>
                                        </p:tgtEl>
                                      </p:cBhvr>
                                    </p:animEffect>
                                    <p:anim calcmode="lin" valueType="num">
                                      <p:cBhvr>
                                        <p:cTn id="36" dur="10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
                                            <p:txEl>
                                              <p:pRg st="5" end="5"/>
                                            </p:txEl>
                                          </p:spTgt>
                                        </p:tgtEl>
                                        <p:attrNameLst>
                                          <p:attrName>style.visibility</p:attrName>
                                        </p:attrNameLst>
                                      </p:cBhvr>
                                      <p:to>
                                        <p:strVal val="visible"/>
                                      </p:to>
                                    </p:set>
                                    <p:animEffect transition="in" filter="fade">
                                      <p:cBhvr>
                                        <p:cTn id="42" dur="1000"/>
                                        <p:tgtEl>
                                          <p:spTgt spid="23">
                                            <p:txEl>
                                              <p:pRg st="5" end="5"/>
                                            </p:txEl>
                                          </p:spTgt>
                                        </p:tgtEl>
                                      </p:cBhvr>
                                    </p:animEffect>
                                    <p:anim calcmode="lin" valueType="num">
                                      <p:cBhvr>
                                        <p:cTn id="43"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3">
                                            <p:txEl>
                                              <p:pRg st="6" end="6"/>
                                            </p:txEl>
                                          </p:spTgt>
                                        </p:tgtEl>
                                        <p:attrNameLst>
                                          <p:attrName>style.visibility</p:attrName>
                                        </p:attrNameLst>
                                      </p:cBhvr>
                                      <p:to>
                                        <p:strVal val="visible"/>
                                      </p:to>
                                    </p:set>
                                    <p:animEffect transition="in" filter="fade">
                                      <p:cBhvr>
                                        <p:cTn id="49" dur="1000"/>
                                        <p:tgtEl>
                                          <p:spTgt spid="23">
                                            <p:txEl>
                                              <p:pRg st="6" end="6"/>
                                            </p:txEl>
                                          </p:spTgt>
                                        </p:tgtEl>
                                      </p:cBhvr>
                                    </p:animEffect>
                                    <p:anim calcmode="lin" valueType="num">
                                      <p:cBhvr>
                                        <p:cTn id="50"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2">
            <a:extLst>
              <a:ext uri="{FF2B5EF4-FFF2-40B4-BE49-F238E27FC236}">
                <a16:creationId xmlns:a16="http://schemas.microsoft.com/office/drawing/2014/main" id="{3E408D6E-B51C-CD4F-AC1A-15EC32AAB741}"/>
              </a:ext>
            </a:extLst>
          </p:cNvPr>
          <p:cNvSpPr>
            <a:spLocks noGrp="1"/>
          </p:cNvSpPr>
          <p:nvPr>
            <p:ph idx="4294967295"/>
          </p:nvPr>
        </p:nvSpPr>
        <p:spPr>
          <a:xfrm>
            <a:off x="3799002" y="650455"/>
            <a:ext cx="5344998" cy="5561808"/>
          </a:xfrm>
        </p:spPr>
        <p:txBody>
          <a:bodyPr>
            <a:normAutofit/>
          </a:bodyPr>
          <a:lstStyle/>
          <a:p>
            <a:pPr marL="0" indent="0">
              <a:lnSpc>
                <a:spcPts val="3200"/>
              </a:lnSpc>
              <a:spcBef>
                <a:spcPts val="600"/>
              </a:spcBef>
              <a:buNone/>
            </a:pPr>
            <a:r>
              <a:rPr lang="en-US" sz="3200" b="1" dirty="0">
                <a:latin typeface="Candara" panose="020E0502030303020204" pitchFamily="34" charset="0"/>
              </a:rPr>
              <a:t>Paul warns of deceiving </a:t>
            </a:r>
            <a:r>
              <a:rPr lang="en-US" sz="3200" b="1" i="1" u="sng" dirty="0">
                <a:latin typeface="Candara" panose="020E0502030303020204" pitchFamily="34" charset="0"/>
              </a:rPr>
              <a:t>ourselves</a:t>
            </a:r>
            <a:r>
              <a:rPr lang="en-US" sz="3200" b="1" dirty="0">
                <a:latin typeface="Candara" panose="020E0502030303020204" pitchFamily="34" charset="0"/>
              </a:rPr>
              <a:t> in this text!</a:t>
            </a:r>
          </a:p>
          <a:p>
            <a:pPr marL="0" indent="0">
              <a:lnSpc>
                <a:spcPts val="3200"/>
              </a:lnSpc>
              <a:spcBef>
                <a:spcPts val="1800"/>
              </a:spcBef>
              <a:buNone/>
            </a:pPr>
            <a:r>
              <a:rPr lang="en-US" sz="3200" b="1" dirty="0">
                <a:latin typeface="Candara" panose="020E0502030303020204" pitchFamily="34" charset="0"/>
              </a:rPr>
              <a:t>It is EASY to be deceived by ourself…</a:t>
            </a:r>
            <a:endParaRPr lang="en-US" sz="2800" dirty="0">
              <a:latin typeface="Candara" panose="020E0502030303020204" pitchFamily="34" charset="0"/>
            </a:endParaRPr>
          </a:p>
          <a:p>
            <a:pPr marL="365760" indent="-274320">
              <a:lnSpc>
                <a:spcPts val="2800"/>
              </a:lnSpc>
              <a:spcBef>
                <a:spcPts val="600"/>
              </a:spcBef>
            </a:pPr>
            <a:r>
              <a:rPr lang="en-US" sz="2800" dirty="0">
                <a:latin typeface="Candara" panose="020E0502030303020204" pitchFamily="34" charset="0"/>
              </a:rPr>
              <a:t>To avoid an unpleasant truth</a:t>
            </a:r>
            <a:endParaRPr lang="en-US" sz="2800" i="1" dirty="0">
              <a:latin typeface="Candara" panose="020E0502030303020204" pitchFamily="34" charset="0"/>
            </a:endParaRPr>
          </a:p>
          <a:p>
            <a:pPr marL="365760" indent="-274320">
              <a:lnSpc>
                <a:spcPts val="2800"/>
              </a:lnSpc>
              <a:spcBef>
                <a:spcPts val="600"/>
              </a:spcBef>
            </a:pPr>
            <a:r>
              <a:rPr lang="en-US" sz="2800" dirty="0">
                <a:latin typeface="Candara" panose="020E0502030303020204" pitchFamily="34" charset="0"/>
              </a:rPr>
              <a:t>Or to justify actions and rationalize guilt</a:t>
            </a:r>
            <a:endParaRPr lang="en-US" sz="2800" i="1" dirty="0">
              <a:latin typeface="Candara" panose="020E0502030303020204" pitchFamily="34" charset="0"/>
            </a:endParaRPr>
          </a:p>
          <a:p>
            <a:pPr marL="0" indent="0">
              <a:lnSpc>
                <a:spcPts val="3200"/>
              </a:lnSpc>
              <a:spcBef>
                <a:spcPts val="1800"/>
              </a:spcBef>
              <a:buNone/>
            </a:pPr>
            <a:r>
              <a:rPr lang="en-US" sz="3200" b="1" dirty="0">
                <a:latin typeface="Candara" panose="020E0502030303020204" pitchFamily="34" charset="0"/>
              </a:rPr>
              <a:t>It is FOOLISH to deceive ourselves because…</a:t>
            </a:r>
          </a:p>
          <a:p>
            <a:pPr marL="365760" indent="-274320">
              <a:lnSpc>
                <a:spcPts val="3200"/>
              </a:lnSpc>
              <a:spcBef>
                <a:spcPts val="600"/>
              </a:spcBef>
            </a:pPr>
            <a:r>
              <a:rPr lang="en-US" sz="2800" dirty="0">
                <a:latin typeface="Candara" panose="020E0502030303020204" pitchFamily="34" charset="0"/>
              </a:rPr>
              <a:t>The facts are not changed</a:t>
            </a:r>
          </a:p>
          <a:p>
            <a:pPr marL="365760" indent="-274320">
              <a:lnSpc>
                <a:spcPts val="2800"/>
              </a:lnSpc>
              <a:spcBef>
                <a:spcPts val="600"/>
              </a:spcBef>
            </a:pPr>
            <a:r>
              <a:rPr lang="en-US" sz="2800" dirty="0">
                <a:latin typeface="Candara" panose="020E0502030303020204" pitchFamily="34" charset="0"/>
              </a:rPr>
              <a:t>The truth must be faced eventually – sooner or later!</a:t>
            </a:r>
          </a:p>
          <a:p>
            <a:pPr marL="91440" indent="0">
              <a:lnSpc>
                <a:spcPts val="3200"/>
              </a:lnSpc>
              <a:spcBef>
                <a:spcPts val="600"/>
              </a:spcBef>
              <a:buNone/>
            </a:pPr>
            <a:endParaRPr lang="en-US" sz="2800" dirty="0">
              <a:latin typeface="Candara" panose="020E0502030303020204" pitchFamily="34" charset="0"/>
            </a:endParaRPr>
          </a:p>
        </p:txBody>
      </p:sp>
      <p:sp>
        <p:nvSpPr>
          <p:cNvPr id="2" name="TextBox 1">
            <a:extLst>
              <a:ext uri="{FF2B5EF4-FFF2-40B4-BE49-F238E27FC236}">
                <a16:creationId xmlns:a16="http://schemas.microsoft.com/office/drawing/2014/main" id="{756E4BF4-5611-F51F-8899-BC5BAF029FA1}"/>
              </a:ext>
            </a:extLst>
          </p:cNvPr>
          <p:cNvSpPr txBox="1"/>
          <p:nvPr/>
        </p:nvSpPr>
        <p:spPr>
          <a:xfrm rot="18186452">
            <a:off x="169683" y="2384981"/>
            <a:ext cx="3318236" cy="1015663"/>
          </a:xfrm>
          <a:prstGeom prst="rect">
            <a:avLst/>
          </a:prstGeom>
          <a:noFill/>
        </p:spPr>
        <p:txBody>
          <a:bodyPr wrap="square" rtlCol="0">
            <a:spAutoFit/>
          </a:bodyPr>
          <a:lstStyle/>
          <a:p>
            <a:r>
              <a:rPr lang="en-US" sz="6000" b="1" dirty="0">
                <a:latin typeface="Candara" panose="020E0502030303020204" pitchFamily="34" charset="0"/>
              </a:rPr>
              <a:t>BEWARE!</a:t>
            </a:r>
          </a:p>
        </p:txBody>
      </p:sp>
    </p:spTree>
    <p:extLst>
      <p:ext uri="{BB962C8B-B14F-4D97-AF65-F5344CB8AC3E}">
        <p14:creationId xmlns:p14="http://schemas.microsoft.com/office/powerpoint/2010/main" val="74772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1000"/>
                                        <p:tgtEl>
                                          <p:spTgt spid="23">
                                            <p:txEl>
                                              <p:pRg st="0" end="0"/>
                                            </p:txEl>
                                          </p:spTgt>
                                        </p:tgtEl>
                                      </p:cBhvr>
                                    </p:animEffect>
                                    <p:anim calcmode="lin" valueType="num">
                                      <p:cBhvr>
                                        <p:cTn id="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
                                            <p:txEl>
                                              <p:pRg st="1" end="1"/>
                                            </p:txEl>
                                          </p:spTgt>
                                        </p:tgtEl>
                                        <p:attrNameLst>
                                          <p:attrName>style.visibility</p:attrName>
                                        </p:attrNameLst>
                                      </p:cBhvr>
                                      <p:to>
                                        <p:strVal val="visible"/>
                                      </p:to>
                                    </p:set>
                                    <p:animEffect transition="in" filter="fade">
                                      <p:cBhvr>
                                        <p:cTn id="14" dur="1000"/>
                                        <p:tgtEl>
                                          <p:spTgt spid="23">
                                            <p:txEl>
                                              <p:pRg st="1" end="1"/>
                                            </p:txEl>
                                          </p:spTgt>
                                        </p:tgtEl>
                                      </p:cBhvr>
                                    </p:animEffect>
                                    <p:anim calcmode="lin" valueType="num">
                                      <p:cBhvr>
                                        <p:cTn id="15" dur="1000" fill="hold"/>
                                        <p:tgtEl>
                                          <p:spTgt spid="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
                                            <p:txEl>
                                              <p:pRg st="2" end="2"/>
                                            </p:txEl>
                                          </p:spTgt>
                                        </p:tgtEl>
                                        <p:attrNameLst>
                                          <p:attrName>style.visibility</p:attrName>
                                        </p:attrNameLst>
                                      </p:cBhvr>
                                      <p:to>
                                        <p:strVal val="visible"/>
                                      </p:to>
                                    </p:set>
                                    <p:animEffect transition="in" filter="fade">
                                      <p:cBhvr>
                                        <p:cTn id="21" dur="1000"/>
                                        <p:tgtEl>
                                          <p:spTgt spid="23">
                                            <p:txEl>
                                              <p:pRg st="2" end="2"/>
                                            </p:txEl>
                                          </p:spTgt>
                                        </p:tgtEl>
                                      </p:cBhvr>
                                    </p:animEffect>
                                    <p:anim calcmode="lin" valueType="num">
                                      <p:cBhvr>
                                        <p:cTn id="22" dur="10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
                                            <p:txEl>
                                              <p:pRg st="3" end="3"/>
                                            </p:txEl>
                                          </p:spTgt>
                                        </p:tgtEl>
                                        <p:attrNameLst>
                                          <p:attrName>style.visibility</p:attrName>
                                        </p:attrNameLst>
                                      </p:cBhvr>
                                      <p:to>
                                        <p:strVal val="visible"/>
                                      </p:to>
                                    </p:set>
                                    <p:animEffect transition="in" filter="fade">
                                      <p:cBhvr>
                                        <p:cTn id="28" dur="1000"/>
                                        <p:tgtEl>
                                          <p:spTgt spid="23">
                                            <p:txEl>
                                              <p:pRg st="3" end="3"/>
                                            </p:txEl>
                                          </p:spTgt>
                                        </p:tgtEl>
                                      </p:cBhvr>
                                    </p:animEffect>
                                    <p:anim calcmode="lin" valueType="num">
                                      <p:cBhvr>
                                        <p:cTn id="29"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
                                            <p:txEl>
                                              <p:pRg st="4" end="4"/>
                                            </p:txEl>
                                          </p:spTgt>
                                        </p:tgtEl>
                                        <p:attrNameLst>
                                          <p:attrName>style.visibility</p:attrName>
                                        </p:attrNameLst>
                                      </p:cBhvr>
                                      <p:to>
                                        <p:strVal val="visible"/>
                                      </p:to>
                                    </p:set>
                                    <p:animEffect transition="in" filter="fade">
                                      <p:cBhvr>
                                        <p:cTn id="35" dur="1000"/>
                                        <p:tgtEl>
                                          <p:spTgt spid="23">
                                            <p:txEl>
                                              <p:pRg st="4" end="4"/>
                                            </p:txEl>
                                          </p:spTgt>
                                        </p:tgtEl>
                                      </p:cBhvr>
                                    </p:animEffect>
                                    <p:anim calcmode="lin" valueType="num">
                                      <p:cBhvr>
                                        <p:cTn id="36" dur="10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
                                            <p:txEl>
                                              <p:pRg st="5" end="5"/>
                                            </p:txEl>
                                          </p:spTgt>
                                        </p:tgtEl>
                                        <p:attrNameLst>
                                          <p:attrName>style.visibility</p:attrName>
                                        </p:attrNameLst>
                                      </p:cBhvr>
                                      <p:to>
                                        <p:strVal val="visible"/>
                                      </p:to>
                                    </p:set>
                                    <p:animEffect transition="in" filter="fade">
                                      <p:cBhvr>
                                        <p:cTn id="42" dur="1000"/>
                                        <p:tgtEl>
                                          <p:spTgt spid="23">
                                            <p:txEl>
                                              <p:pRg st="5" end="5"/>
                                            </p:txEl>
                                          </p:spTgt>
                                        </p:tgtEl>
                                      </p:cBhvr>
                                    </p:animEffect>
                                    <p:anim calcmode="lin" valueType="num">
                                      <p:cBhvr>
                                        <p:cTn id="43"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3">
                                            <p:txEl>
                                              <p:pRg st="6" end="6"/>
                                            </p:txEl>
                                          </p:spTgt>
                                        </p:tgtEl>
                                        <p:attrNameLst>
                                          <p:attrName>style.visibility</p:attrName>
                                        </p:attrNameLst>
                                      </p:cBhvr>
                                      <p:to>
                                        <p:strVal val="visible"/>
                                      </p:to>
                                    </p:set>
                                    <p:animEffect transition="in" filter="fade">
                                      <p:cBhvr>
                                        <p:cTn id="49" dur="1000"/>
                                        <p:tgtEl>
                                          <p:spTgt spid="23">
                                            <p:txEl>
                                              <p:pRg st="6" end="6"/>
                                            </p:txEl>
                                          </p:spTgt>
                                        </p:tgtEl>
                                      </p:cBhvr>
                                    </p:animEffect>
                                    <p:anim calcmode="lin" valueType="num">
                                      <p:cBhvr>
                                        <p:cTn id="50"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a:xfrm>
            <a:off x="4955751" y="2207925"/>
            <a:ext cx="3793657" cy="2442149"/>
          </a:xfrm>
        </p:spPr>
        <p:txBody>
          <a:bodyPr/>
          <a:lstStyle/>
          <a:p>
            <a:pPr algn="ctr">
              <a:lnSpc>
                <a:spcPts val="6000"/>
              </a:lnSpc>
            </a:pPr>
            <a:r>
              <a:rPr lang="en-US" sz="6000" dirty="0">
                <a:latin typeface="Candara" panose="020E0502030303020204" pitchFamily="34" charset="0"/>
              </a:rPr>
              <a:t>Three Common Delusions</a:t>
            </a:r>
          </a:p>
        </p:txBody>
      </p:sp>
    </p:spTree>
    <p:extLst>
      <p:ext uri="{BB962C8B-B14F-4D97-AF65-F5344CB8AC3E}">
        <p14:creationId xmlns:p14="http://schemas.microsoft.com/office/powerpoint/2010/main" val="2888430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217714" y="483440"/>
            <a:ext cx="8440175" cy="583800"/>
          </a:xfrm>
        </p:spPr>
        <p:txBody>
          <a:bodyPr/>
          <a:lstStyle/>
          <a:p>
            <a:r>
              <a:rPr lang="en-US" dirty="0"/>
              <a:t>      </a:t>
            </a:r>
            <a:r>
              <a:rPr lang="en-US" sz="4700" dirty="0">
                <a:latin typeface="Candara" panose="020E0502030303020204" pitchFamily="34" charset="0"/>
              </a:rPr>
              <a:t>That God Can Be Mocked</a:t>
            </a: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1074654" y="1385740"/>
            <a:ext cx="8054825" cy="5472260"/>
          </a:xfrm>
        </p:spPr>
        <p:txBody>
          <a:bodyPr>
            <a:normAutofit/>
          </a:bodyPr>
          <a:lstStyle/>
          <a:p>
            <a:pPr marL="0" indent="0">
              <a:lnSpc>
                <a:spcPts val="3200"/>
              </a:lnSpc>
              <a:spcBef>
                <a:spcPts val="0"/>
              </a:spcBef>
              <a:buNone/>
            </a:pPr>
            <a:r>
              <a:rPr lang="en-US" sz="3200" b="1" dirty="0">
                <a:latin typeface="Candara" panose="020E0502030303020204" pitchFamily="34" charset="0"/>
              </a:rPr>
              <a:t>God cannot be deceived </a:t>
            </a:r>
            <a:r>
              <a:rPr lang="en-US" sz="3200" dirty="0">
                <a:latin typeface="Candara" panose="020E0502030303020204" pitchFamily="34" charset="0"/>
              </a:rPr>
              <a:t>– </a:t>
            </a:r>
            <a:r>
              <a:rPr lang="en-US" sz="2800" i="1" dirty="0">
                <a:latin typeface="Candara" panose="020E0502030303020204" pitchFamily="34" charset="0"/>
              </a:rPr>
              <a:t>Heb. 4:13; v. 7</a:t>
            </a:r>
          </a:p>
          <a:p>
            <a:pPr marL="548640" lvl="1" indent="-274320">
              <a:lnSpc>
                <a:spcPts val="3200"/>
              </a:lnSpc>
              <a:spcBef>
                <a:spcPts val="0"/>
              </a:spcBef>
            </a:pPr>
            <a:r>
              <a:rPr lang="en-US" sz="2600" i="1" dirty="0">
                <a:latin typeface="Candara" panose="020E0502030303020204" pitchFamily="34" charset="0"/>
              </a:rPr>
              <a:t>Job. 34:21; Psa. 33:13-14; 90:8; Prov. 15:11</a:t>
            </a:r>
          </a:p>
          <a:p>
            <a:pPr marL="365760" indent="-274320">
              <a:lnSpc>
                <a:spcPts val="2800"/>
              </a:lnSpc>
              <a:spcBef>
                <a:spcPts val="600"/>
              </a:spcBef>
            </a:pPr>
            <a:r>
              <a:rPr lang="en-US" sz="2800" dirty="0">
                <a:latin typeface="Candara" panose="020E0502030303020204" pitchFamily="34" charset="0"/>
              </a:rPr>
              <a:t>Achan tried but failed to hide His sin </a:t>
            </a:r>
            <a:r>
              <a:rPr lang="en-US" sz="2800" i="1" dirty="0">
                <a:latin typeface="Candara" panose="020E0502030303020204" pitchFamily="34" charset="0"/>
              </a:rPr>
              <a:t>– Josh 7</a:t>
            </a:r>
          </a:p>
          <a:p>
            <a:pPr marL="365760" indent="-274320">
              <a:lnSpc>
                <a:spcPts val="3200"/>
              </a:lnSpc>
              <a:spcBef>
                <a:spcPts val="600"/>
              </a:spcBef>
            </a:pPr>
            <a:r>
              <a:rPr lang="en-US" sz="2800" dirty="0">
                <a:latin typeface="Candara" panose="020E0502030303020204" pitchFamily="34" charset="0"/>
              </a:rPr>
              <a:t>Ananias and Sapphire lied </a:t>
            </a:r>
            <a:r>
              <a:rPr lang="en-US" sz="2800" i="1" dirty="0">
                <a:latin typeface="Candara" panose="020E0502030303020204" pitchFamily="34" charset="0"/>
              </a:rPr>
              <a:t>– Acts 5</a:t>
            </a:r>
          </a:p>
          <a:p>
            <a:pPr marL="365760" indent="-274320">
              <a:lnSpc>
                <a:spcPts val="2800"/>
              </a:lnSpc>
              <a:spcBef>
                <a:spcPts val="600"/>
              </a:spcBef>
            </a:pPr>
            <a:r>
              <a:rPr lang="en-US" sz="2800" dirty="0">
                <a:latin typeface="Candara" panose="020E0502030303020204" pitchFamily="34" charset="0"/>
              </a:rPr>
              <a:t>We can deceive self, family, friends and our brethren, but –</a:t>
            </a:r>
            <a:r>
              <a:rPr lang="en-US" sz="2800" dirty="0">
                <a:solidFill>
                  <a:srgbClr val="FF0000"/>
                </a:solidFill>
                <a:latin typeface="Candara" panose="020E0502030303020204" pitchFamily="34" charset="0"/>
              </a:rPr>
              <a:t> </a:t>
            </a:r>
            <a:r>
              <a:rPr lang="en-US" sz="2800" b="1" i="1" dirty="0">
                <a:solidFill>
                  <a:srgbClr val="FF0000"/>
                </a:solidFill>
                <a:latin typeface="Candara" panose="020E0502030303020204" pitchFamily="34" charset="0"/>
              </a:rPr>
              <a:t>“God is not mocked”</a:t>
            </a:r>
          </a:p>
          <a:p>
            <a:pPr marL="0" indent="0">
              <a:lnSpc>
                <a:spcPct val="100000"/>
              </a:lnSpc>
              <a:spcBef>
                <a:spcPts val="1200"/>
              </a:spcBef>
              <a:buNone/>
            </a:pPr>
            <a:r>
              <a:rPr lang="en-US" sz="3200" b="1" dirty="0">
                <a:latin typeface="Candara" panose="020E0502030303020204" pitchFamily="34" charset="0"/>
              </a:rPr>
              <a:t>God will not be ignored</a:t>
            </a:r>
          </a:p>
          <a:p>
            <a:pPr marL="365760" indent="-274320">
              <a:lnSpc>
                <a:spcPct val="100000"/>
              </a:lnSpc>
              <a:spcBef>
                <a:spcPts val="0"/>
              </a:spcBef>
            </a:pPr>
            <a:r>
              <a:rPr lang="en-US" sz="2800" dirty="0">
                <a:latin typeface="Candara" panose="020E0502030303020204" pitchFamily="34" charset="0"/>
              </a:rPr>
              <a:t>Adam and Eve ignored God’s warning</a:t>
            </a:r>
          </a:p>
          <a:p>
            <a:pPr marL="548640" lvl="1" indent="-274320">
              <a:lnSpc>
                <a:spcPct val="100000"/>
              </a:lnSpc>
              <a:spcBef>
                <a:spcPts val="0"/>
              </a:spcBef>
            </a:pPr>
            <a:r>
              <a:rPr lang="en-US" sz="2600" b="0" i="1" u="none" strike="noStrike" baseline="0" dirty="0">
                <a:latin typeface="Candara" panose="020E0502030303020204" pitchFamily="34" charset="0"/>
              </a:rPr>
              <a:t>Gen. 2:15-17; 3:6, 11-24</a:t>
            </a:r>
          </a:p>
          <a:p>
            <a:pPr marL="365760" indent="-274320">
              <a:lnSpc>
                <a:spcPct val="100000"/>
              </a:lnSpc>
              <a:spcBef>
                <a:spcPts val="600"/>
              </a:spcBef>
            </a:pPr>
            <a:r>
              <a:rPr lang="en-US" sz="2800" dirty="0">
                <a:latin typeface="Candara" panose="020E0502030303020204" pitchFamily="34" charset="0"/>
              </a:rPr>
              <a:t>Jonah ignored God and ran </a:t>
            </a:r>
            <a:r>
              <a:rPr lang="en-US" sz="2800" i="1" dirty="0">
                <a:latin typeface="Candara" panose="020E0502030303020204" pitchFamily="34" charset="0"/>
              </a:rPr>
              <a:t>– Jon. 1, 2, 3</a:t>
            </a:r>
          </a:p>
          <a:p>
            <a:pPr marL="91440" indent="0">
              <a:lnSpc>
                <a:spcPct val="100000"/>
              </a:lnSpc>
              <a:spcBef>
                <a:spcPts val="1200"/>
              </a:spcBef>
              <a:buNone/>
            </a:pPr>
            <a:r>
              <a:rPr lang="en-US" sz="3200" b="1" i="1" dirty="0">
                <a:solidFill>
                  <a:srgbClr val="FF0000"/>
                </a:solidFill>
                <a:latin typeface="Candara" panose="020E0502030303020204" pitchFamily="34" charset="0"/>
              </a:rPr>
              <a:t>                “God is not mocked”!</a:t>
            </a: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1339870" y="2431556"/>
            <a:ext cx="3651962" cy="923330"/>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Delusion # 1</a:t>
            </a:r>
          </a:p>
        </p:txBody>
      </p:sp>
    </p:spTree>
    <p:extLst>
      <p:ext uri="{BB962C8B-B14F-4D97-AF65-F5344CB8AC3E}">
        <p14:creationId xmlns:p14="http://schemas.microsoft.com/office/powerpoint/2010/main" val="2186474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fade">
                                      <p:cBhvr>
                                        <p:cTn id="47" dur="1000"/>
                                        <p:tgtEl>
                                          <p:spTgt spid="5">
                                            <p:txEl>
                                              <p:pRg st="5" end="5"/>
                                            </p:txEl>
                                          </p:spTgt>
                                        </p:tgtEl>
                                      </p:cBhvr>
                                    </p:animEffect>
                                    <p:anim calcmode="lin" valueType="num">
                                      <p:cBhvr>
                                        <p:cTn id="4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1000"/>
                                        <p:tgtEl>
                                          <p:spTgt spid="5">
                                            <p:txEl>
                                              <p:pRg st="6" end="6"/>
                                            </p:txEl>
                                          </p:spTgt>
                                        </p:tgtEl>
                                      </p:cBhvr>
                                    </p:animEffect>
                                    <p:anim calcmode="lin" valueType="num">
                                      <p:cBhvr>
                                        <p:cTn id="5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6" end="6"/>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5">
                                            <p:txEl>
                                              <p:pRg st="7" end="7"/>
                                            </p:txEl>
                                          </p:spTgt>
                                        </p:tgtEl>
                                        <p:attrNameLst>
                                          <p:attrName>style.visibility</p:attrName>
                                        </p:attrNameLst>
                                      </p:cBhvr>
                                      <p:to>
                                        <p:strVal val="visible"/>
                                      </p:to>
                                    </p:set>
                                    <p:animEffect transition="in" filter="fade">
                                      <p:cBhvr>
                                        <p:cTn id="59" dur="1000"/>
                                        <p:tgtEl>
                                          <p:spTgt spid="5">
                                            <p:txEl>
                                              <p:pRg st="7" end="7"/>
                                            </p:txEl>
                                          </p:spTgt>
                                        </p:tgtEl>
                                      </p:cBhvr>
                                    </p:animEffect>
                                    <p:anim calcmode="lin" valueType="num">
                                      <p:cBhvr>
                                        <p:cTn id="6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5">
                                            <p:txEl>
                                              <p:pRg st="8" end="8"/>
                                            </p:txEl>
                                          </p:spTgt>
                                        </p:tgtEl>
                                        <p:attrNameLst>
                                          <p:attrName>style.visibility</p:attrName>
                                        </p:attrNameLst>
                                      </p:cBhvr>
                                      <p:to>
                                        <p:strVal val="visible"/>
                                      </p:to>
                                    </p:set>
                                    <p:animEffect transition="in" filter="fade">
                                      <p:cBhvr>
                                        <p:cTn id="66" dur="1000"/>
                                        <p:tgtEl>
                                          <p:spTgt spid="5">
                                            <p:txEl>
                                              <p:pRg st="8" end="8"/>
                                            </p:txEl>
                                          </p:spTgt>
                                        </p:tgtEl>
                                      </p:cBhvr>
                                    </p:animEffect>
                                    <p:anim calcmode="lin" valueType="num">
                                      <p:cBhvr>
                                        <p:cTn id="67"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5">
                                            <p:txEl>
                                              <p:pRg st="9" end="9"/>
                                            </p:txEl>
                                          </p:spTgt>
                                        </p:tgtEl>
                                        <p:attrNameLst>
                                          <p:attrName>style.visibility</p:attrName>
                                        </p:attrNameLst>
                                      </p:cBhvr>
                                      <p:to>
                                        <p:strVal val="visible"/>
                                      </p:to>
                                    </p:set>
                                    <p:animEffect transition="in" filter="fade">
                                      <p:cBhvr>
                                        <p:cTn id="73" dur="1000"/>
                                        <p:tgtEl>
                                          <p:spTgt spid="5">
                                            <p:txEl>
                                              <p:pRg st="9" end="9"/>
                                            </p:txEl>
                                          </p:spTgt>
                                        </p:tgtEl>
                                      </p:cBhvr>
                                    </p:animEffect>
                                    <p:anim calcmode="lin" valueType="num">
                                      <p:cBhvr>
                                        <p:cTn id="74"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203201" y="483440"/>
            <a:ext cx="8853708" cy="583800"/>
          </a:xfrm>
        </p:spPr>
        <p:txBody>
          <a:bodyPr/>
          <a:lstStyle/>
          <a:p>
            <a:r>
              <a:rPr lang="en-US" dirty="0"/>
              <a:t> </a:t>
            </a:r>
            <a:r>
              <a:rPr lang="en-US" sz="4700" dirty="0">
                <a:latin typeface="Candara" panose="020E0502030303020204" pitchFamily="34" charset="0"/>
              </a:rPr>
              <a:t>His Harvest Law Can Be Broken</a:t>
            </a: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1074654" y="1385740"/>
            <a:ext cx="7982255" cy="5472260"/>
          </a:xfrm>
        </p:spPr>
        <p:txBody>
          <a:bodyPr>
            <a:normAutofit/>
          </a:bodyPr>
          <a:lstStyle/>
          <a:p>
            <a:pPr marL="0" indent="0">
              <a:lnSpc>
                <a:spcPts val="3200"/>
              </a:lnSpc>
              <a:spcBef>
                <a:spcPts val="0"/>
              </a:spcBef>
              <a:buNone/>
            </a:pPr>
            <a:r>
              <a:rPr lang="en-US" sz="3200" b="1" dirty="0">
                <a:latin typeface="Candara" panose="020E0502030303020204" pitchFamily="34" charset="0"/>
              </a:rPr>
              <a:t>We reap what we sow </a:t>
            </a:r>
            <a:r>
              <a:rPr lang="en-US" sz="3200" i="1" dirty="0">
                <a:latin typeface="Candara" panose="020E0502030303020204" pitchFamily="34" charset="0"/>
              </a:rPr>
              <a:t>– v.8; Gen. 1:11</a:t>
            </a:r>
          </a:p>
          <a:p>
            <a:pPr marL="365760" indent="-274320">
              <a:lnSpc>
                <a:spcPts val="2800"/>
              </a:lnSpc>
              <a:spcBef>
                <a:spcPts val="600"/>
              </a:spcBef>
            </a:pPr>
            <a:r>
              <a:rPr lang="en-US" sz="2800" dirty="0">
                <a:latin typeface="Candara" panose="020E0502030303020204" pitchFamily="34" charset="0"/>
              </a:rPr>
              <a:t>Sow to the spirit – reap accordingly – now and hereafter </a:t>
            </a:r>
            <a:r>
              <a:rPr lang="en-US" sz="2800" i="1" dirty="0">
                <a:latin typeface="Candara" panose="020E0502030303020204" pitchFamily="34" charset="0"/>
              </a:rPr>
              <a:t>– Mark 10:29-30; 1 Tim. 4:8</a:t>
            </a:r>
          </a:p>
          <a:p>
            <a:pPr marL="365760" indent="-274320">
              <a:lnSpc>
                <a:spcPts val="2800"/>
              </a:lnSpc>
              <a:spcBef>
                <a:spcPts val="600"/>
              </a:spcBef>
            </a:pPr>
            <a:r>
              <a:rPr lang="en-US" sz="2800" dirty="0">
                <a:latin typeface="Candara" panose="020E0502030303020204" pitchFamily="34" charset="0"/>
              </a:rPr>
              <a:t>Sow to the flesh – reap accordingly – now and hereafter</a:t>
            </a:r>
          </a:p>
          <a:p>
            <a:pPr marL="365760" indent="-274320">
              <a:lnSpc>
                <a:spcPts val="2800"/>
              </a:lnSpc>
              <a:spcBef>
                <a:spcPts val="600"/>
              </a:spcBef>
            </a:pPr>
            <a:r>
              <a:rPr lang="en-US" sz="2800" dirty="0">
                <a:latin typeface="Candara" panose="020E0502030303020204" pitchFamily="34" charset="0"/>
              </a:rPr>
              <a:t>All will reap eternal consequences – if they do not repent – </a:t>
            </a:r>
            <a:r>
              <a:rPr lang="en-US" sz="2800" i="1" dirty="0">
                <a:latin typeface="Candara" panose="020E0502030303020204" pitchFamily="34" charset="0"/>
              </a:rPr>
              <a:t>Gal. 5:17-21; 1 Cor. 6:9-10</a:t>
            </a:r>
          </a:p>
          <a:p>
            <a:pPr marL="365760" indent="-274320">
              <a:lnSpc>
                <a:spcPts val="2800"/>
              </a:lnSpc>
              <a:spcBef>
                <a:spcPts val="600"/>
              </a:spcBef>
            </a:pPr>
            <a:r>
              <a:rPr lang="en-US" sz="2800" dirty="0">
                <a:latin typeface="Candara" panose="020E0502030303020204" pitchFamily="34" charset="0"/>
              </a:rPr>
              <a:t>Many reap temporal consequences – disease, heartache, broken homes, etc. </a:t>
            </a:r>
            <a:r>
              <a:rPr lang="en-US" sz="2800" u="sng" dirty="0">
                <a:latin typeface="Candara" panose="020E0502030303020204" pitchFamily="34" charset="0"/>
              </a:rPr>
              <a:t>even if they repent</a:t>
            </a:r>
          </a:p>
          <a:p>
            <a:pPr marL="548640" lvl="1" indent="-274320">
              <a:lnSpc>
                <a:spcPts val="2600"/>
              </a:lnSpc>
              <a:spcBef>
                <a:spcPts val="600"/>
              </a:spcBef>
            </a:pPr>
            <a:r>
              <a:rPr lang="en-US" sz="2600" b="1" i="1" u="sng" dirty="0">
                <a:latin typeface="Candara" panose="020E0502030303020204" pitchFamily="34" charset="0"/>
              </a:rPr>
              <a:t>David</a:t>
            </a:r>
            <a:r>
              <a:rPr lang="en-US" sz="2600" dirty="0">
                <a:latin typeface="Candara" panose="020E0502030303020204" pitchFamily="34" charset="0"/>
              </a:rPr>
              <a:t> – </a:t>
            </a:r>
            <a:r>
              <a:rPr lang="en-US" sz="2600" i="1" dirty="0">
                <a:latin typeface="Candara" panose="020E0502030303020204" pitchFamily="34" charset="0"/>
              </a:rPr>
              <a:t>2 Sam 12:1-23 </a:t>
            </a:r>
            <a:r>
              <a:rPr lang="en-US" sz="2600" dirty="0">
                <a:latin typeface="Candara" panose="020E0502030303020204" pitchFamily="34" charset="0"/>
              </a:rPr>
              <a:t>– </a:t>
            </a:r>
            <a:r>
              <a:rPr lang="en-US" sz="2600" b="1" i="1" dirty="0">
                <a:latin typeface="Candara" panose="020E0502030303020204" pitchFamily="34" charset="0"/>
              </a:rPr>
              <a:t>“the sword shall never depart from thine house” </a:t>
            </a:r>
            <a:r>
              <a:rPr lang="en-US" sz="2600" i="1" dirty="0">
                <a:latin typeface="Candara" panose="020E0502030303020204" pitchFamily="34" charset="0"/>
              </a:rPr>
              <a:t>– v. 12</a:t>
            </a:r>
          </a:p>
          <a:p>
            <a:pPr marL="0" indent="0">
              <a:lnSpc>
                <a:spcPts val="3200"/>
              </a:lnSpc>
              <a:spcBef>
                <a:spcPts val="1200"/>
              </a:spcBef>
              <a:buNone/>
            </a:pPr>
            <a:r>
              <a:rPr lang="en-US" sz="3200" b="1" dirty="0">
                <a:solidFill>
                  <a:srgbClr val="FF0000"/>
                </a:solidFill>
                <a:latin typeface="Candara" panose="020E0502030303020204" pitchFamily="34" charset="0"/>
              </a:rPr>
              <a:t>               We reap what we sow!</a:t>
            </a:r>
            <a:endParaRPr lang="en-US" sz="3200" i="1" dirty="0">
              <a:solidFill>
                <a:srgbClr val="FF0000"/>
              </a:solidFill>
              <a:latin typeface="Candara" panose="020E0502030303020204" pitchFamily="34" charset="0"/>
            </a:endParaRP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1400289" y="2482051"/>
            <a:ext cx="3752951" cy="923330"/>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Delusion # 2</a:t>
            </a:r>
          </a:p>
        </p:txBody>
      </p:sp>
    </p:spTree>
    <p:extLst>
      <p:ext uri="{BB962C8B-B14F-4D97-AF65-F5344CB8AC3E}">
        <p14:creationId xmlns:p14="http://schemas.microsoft.com/office/powerpoint/2010/main" val="26624081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fade">
                                      <p:cBhvr>
                                        <p:cTn id="47" dur="1000"/>
                                        <p:tgtEl>
                                          <p:spTgt spid="5">
                                            <p:txEl>
                                              <p:pRg st="5" end="5"/>
                                            </p:txEl>
                                          </p:spTgt>
                                        </p:tgtEl>
                                      </p:cBhvr>
                                    </p:animEffect>
                                    <p:anim calcmode="lin" valueType="num">
                                      <p:cBhvr>
                                        <p:cTn id="4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1000"/>
                                        <p:tgtEl>
                                          <p:spTgt spid="5">
                                            <p:txEl>
                                              <p:pRg st="6" end="6"/>
                                            </p:txEl>
                                          </p:spTgt>
                                        </p:tgtEl>
                                      </p:cBhvr>
                                    </p:animEffect>
                                    <p:anim calcmode="lin" valueType="num">
                                      <p:cBhvr>
                                        <p:cTn id="5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46DC-D64C-425E-9709-5C39FB3C99F1}"/>
              </a:ext>
            </a:extLst>
          </p:cNvPr>
          <p:cNvSpPr>
            <a:spLocks noGrp="1"/>
          </p:cNvSpPr>
          <p:nvPr>
            <p:ph type="title"/>
          </p:nvPr>
        </p:nvSpPr>
        <p:spPr>
          <a:xfrm>
            <a:off x="203201" y="483440"/>
            <a:ext cx="8853708" cy="583800"/>
          </a:xfrm>
        </p:spPr>
        <p:txBody>
          <a:bodyPr/>
          <a:lstStyle/>
          <a:p>
            <a:r>
              <a:rPr lang="en-US" dirty="0"/>
              <a:t>          </a:t>
            </a:r>
            <a:r>
              <a:rPr lang="en-US" sz="4700" dirty="0">
                <a:latin typeface="Candara" panose="020E0502030303020204" pitchFamily="34" charset="0"/>
              </a:rPr>
              <a:t>His Harvest Is Immediate</a:t>
            </a:r>
          </a:p>
        </p:txBody>
      </p:sp>
      <p:sp>
        <p:nvSpPr>
          <p:cNvPr id="5" name="Content Placeholder 4">
            <a:extLst>
              <a:ext uri="{FF2B5EF4-FFF2-40B4-BE49-F238E27FC236}">
                <a16:creationId xmlns:a16="http://schemas.microsoft.com/office/drawing/2014/main" id="{70C6A1E0-947C-4AFF-917E-B608BADF0266}"/>
              </a:ext>
            </a:extLst>
          </p:cNvPr>
          <p:cNvSpPr>
            <a:spLocks noGrp="1"/>
          </p:cNvSpPr>
          <p:nvPr>
            <p:ph sz="quarter" idx="15"/>
          </p:nvPr>
        </p:nvSpPr>
        <p:spPr>
          <a:xfrm>
            <a:off x="1074654" y="1385740"/>
            <a:ext cx="7808089" cy="5472260"/>
          </a:xfrm>
        </p:spPr>
        <p:txBody>
          <a:bodyPr>
            <a:noAutofit/>
          </a:bodyPr>
          <a:lstStyle/>
          <a:p>
            <a:pPr marL="0" indent="0">
              <a:lnSpc>
                <a:spcPts val="3200"/>
              </a:lnSpc>
              <a:spcBef>
                <a:spcPts val="0"/>
              </a:spcBef>
              <a:buNone/>
            </a:pPr>
            <a:r>
              <a:rPr lang="en-US" sz="3200" b="1" dirty="0">
                <a:latin typeface="Candara" panose="020E0502030303020204" pitchFamily="34" charset="0"/>
              </a:rPr>
              <a:t>We must not get discouraged if the fruit of the harvest is not immediate </a:t>
            </a:r>
            <a:r>
              <a:rPr lang="en-US" sz="3200" i="1" dirty="0">
                <a:latin typeface="Candara" panose="020E0502030303020204" pitchFamily="34" charset="0"/>
              </a:rPr>
              <a:t>– v. 9</a:t>
            </a:r>
          </a:p>
          <a:p>
            <a:pPr marL="365760" indent="-274320">
              <a:lnSpc>
                <a:spcPts val="2800"/>
              </a:lnSpc>
              <a:spcBef>
                <a:spcPts val="600"/>
              </a:spcBef>
            </a:pPr>
            <a:r>
              <a:rPr lang="en-US" sz="2800" dirty="0">
                <a:latin typeface="Candara" panose="020E0502030303020204" pitchFamily="34" charset="0"/>
              </a:rPr>
              <a:t>Must look beyond the present for our reward – </a:t>
            </a:r>
            <a:r>
              <a:rPr lang="en-US" sz="2800" i="1" dirty="0">
                <a:latin typeface="Candara" panose="020E0502030303020204" pitchFamily="34" charset="0"/>
              </a:rPr>
              <a:t>Rom. 8:18; 2 Cor. 4:16-18; 1 Pet. 1:6-7</a:t>
            </a:r>
          </a:p>
          <a:p>
            <a:pPr marL="548640" lvl="1" indent="-274320">
              <a:lnSpc>
                <a:spcPts val="2800"/>
              </a:lnSpc>
              <a:spcBef>
                <a:spcPts val="0"/>
              </a:spcBef>
            </a:pPr>
            <a:r>
              <a:rPr lang="en-US" sz="2600" i="1" dirty="0">
                <a:latin typeface="Candara" panose="020E0502030303020204" pitchFamily="34" charset="0"/>
              </a:rPr>
              <a:t>1 Pet. 4:13; James 5:7</a:t>
            </a:r>
          </a:p>
          <a:p>
            <a:pPr marL="365760" indent="-274320">
              <a:lnSpc>
                <a:spcPts val="2800"/>
              </a:lnSpc>
              <a:spcBef>
                <a:spcPts val="800"/>
              </a:spcBef>
            </a:pPr>
            <a:r>
              <a:rPr lang="en-US" sz="2800" dirty="0">
                <a:latin typeface="Candara" panose="020E0502030303020204" pitchFamily="34" charset="0"/>
              </a:rPr>
              <a:t>Don’t mistake present circumstance for the full harvest</a:t>
            </a:r>
          </a:p>
          <a:p>
            <a:pPr marL="365760" indent="-274320">
              <a:lnSpc>
                <a:spcPts val="2800"/>
              </a:lnSpc>
              <a:spcBef>
                <a:spcPts val="1200"/>
              </a:spcBef>
            </a:pPr>
            <a:r>
              <a:rPr lang="en-US" sz="2800" dirty="0">
                <a:latin typeface="Candara" panose="020E0502030303020204" pitchFamily="34" charset="0"/>
              </a:rPr>
              <a:t>Don’t mistake longsuffering for tolerance</a:t>
            </a:r>
          </a:p>
          <a:p>
            <a:pPr marL="548640" lvl="1" indent="-274320">
              <a:lnSpc>
                <a:spcPts val="2800"/>
              </a:lnSpc>
              <a:spcBef>
                <a:spcPts val="0"/>
              </a:spcBef>
            </a:pPr>
            <a:r>
              <a:rPr lang="en-US" sz="2600" i="1" dirty="0">
                <a:latin typeface="Candara" panose="020E0502030303020204" pitchFamily="34" charset="0"/>
              </a:rPr>
              <a:t>2 Pet. 3:9-10</a:t>
            </a:r>
          </a:p>
          <a:p>
            <a:pPr marL="365760" indent="-274320">
              <a:lnSpc>
                <a:spcPts val="2800"/>
              </a:lnSpc>
              <a:spcBef>
                <a:spcPts val="800"/>
              </a:spcBef>
            </a:pPr>
            <a:r>
              <a:rPr lang="en-US" sz="2600" dirty="0">
                <a:latin typeface="Candara" panose="020E0502030303020204" pitchFamily="34" charset="0"/>
              </a:rPr>
              <a:t>Don’t think a present escape from censuring of our parents, the church, civil law or society is the full harvest</a:t>
            </a:r>
            <a:endParaRPr lang="en-US" sz="3200" b="1" i="1" dirty="0">
              <a:latin typeface="Candara" panose="020E0502030303020204" pitchFamily="34" charset="0"/>
            </a:endParaRPr>
          </a:p>
          <a:p>
            <a:pPr marL="91440" indent="0">
              <a:lnSpc>
                <a:spcPts val="2800"/>
              </a:lnSpc>
              <a:spcBef>
                <a:spcPts val="800"/>
              </a:spcBef>
              <a:buNone/>
            </a:pPr>
            <a:r>
              <a:rPr lang="en-US" sz="3200" b="1" i="1" dirty="0">
                <a:solidFill>
                  <a:srgbClr val="FF0000"/>
                </a:solidFill>
                <a:latin typeface="Candara" panose="020E0502030303020204" pitchFamily="34" charset="0"/>
              </a:rPr>
              <a:t>          “In due season, we will reap…”</a:t>
            </a:r>
          </a:p>
        </p:txBody>
      </p:sp>
      <p:sp>
        <p:nvSpPr>
          <p:cNvPr id="13" name="Rectangle 12">
            <a:extLst>
              <a:ext uri="{FF2B5EF4-FFF2-40B4-BE49-F238E27FC236}">
                <a16:creationId xmlns:a16="http://schemas.microsoft.com/office/drawing/2014/main" id="{15202BC8-70DA-0A13-DA75-A83EAE390015}"/>
              </a:ext>
            </a:extLst>
          </p:cNvPr>
          <p:cNvSpPr/>
          <p:nvPr/>
        </p:nvSpPr>
        <p:spPr>
          <a:xfrm rot="16200000">
            <a:off x="-1397083" y="2482051"/>
            <a:ext cx="3746539" cy="923330"/>
          </a:xfrm>
          <a:prstGeom prst="rect">
            <a:avLst/>
          </a:prstGeom>
          <a:solidFill>
            <a:schemeClr val="bg1">
              <a:lumMod val="90000"/>
            </a:schemeClr>
          </a:solidFill>
          <a:effectLst>
            <a:outerShdw blurRad="50800" dist="38100" algn="l" rotWithShape="0">
              <a:prstClr val="black">
                <a:alpha val="40000"/>
              </a:prstClr>
            </a:outerShdw>
          </a:effectLst>
        </p:spPr>
        <p:txBody>
          <a:bodyPr wrap="none" lIns="91440" tIns="45720" rIns="91440" bIns="45720">
            <a:spAutoFit/>
          </a:bodyPr>
          <a:lstStyle/>
          <a:p>
            <a:pPr algn="ctr"/>
            <a:r>
              <a:rPr lang="en-US" sz="54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Delusion # 3</a:t>
            </a:r>
          </a:p>
        </p:txBody>
      </p:sp>
    </p:spTree>
    <p:extLst>
      <p:ext uri="{BB962C8B-B14F-4D97-AF65-F5344CB8AC3E}">
        <p14:creationId xmlns:p14="http://schemas.microsoft.com/office/powerpoint/2010/main" val="10039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fade">
                                      <p:cBhvr>
                                        <p:cTn id="24" dur="1000"/>
                                        <p:tgtEl>
                                          <p:spTgt spid="5">
                                            <p:txEl>
                                              <p:pRg st="2" end="2"/>
                                            </p:txEl>
                                          </p:spTgt>
                                        </p:tgtEl>
                                      </p:cBhvr>
                                    </p:animEffect>
                                    <p:anim calcmode="lin" valueType="num">
                                      <p:cBhvr>
                                        <p:cTn id="2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1000"/>
                                        <p:tgtEl>
                                          <p:spTgt spid="5">
                                            <p:txEl>
                                              <p:pRg st="3" end="3"/>
                                            </p:txEl>
                                          </p:spTgt>
                                        </p:tgtEl>
                                      </p:cBhvr>
                                    </p:animEffect>
                                    <p:anim calcmode="lin" valueType="num">
                                      <p:cBhvr>
                                        <p:cTn id="3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fade">
                                      <p:cBhvr>
                                        <p:cTn id="38" dur="1000"/>
                                        <p:tgtEl>
                                          <p:spTgt spid="5">
                                            <p:txEl>
                                              <p:pRg st="4" end="4"/>
                                            </p:txEl>
                                          </p:spTgt>
                                        </p:tgtEl>
                                      </p:cBhvr>
                                    </p:animEffect>
                                    <p:anim calcmode="lin" valueType="num">
                                      <p:cBhvr>
                                        <p:cTn id="3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Effect transition="in" filter="fade">
                                      <p:cBhvr>
                                        <p:cTn id="43" dur="1000"/>
                                        <p:tgtEl>
                                          <p:spTgt spid="5">
                                            <p:txEl>
                                              <p:pRg st="5" end="5"/>
                                            </p:txEl>
                                          </p:spTgt>
                                        </p:tgtEl>
                                      </p:cBhvr>
                                    </p:animEffect>
                                    <p:anim calcmode="lin" valueType="num">
                                      <p:cBhvr>
                                        <p:cTn id="44"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5">
                                            <p:txEl>
                                              <p:pRg st="6" end="6"/>
                                            </p:txEl>
                                          </p:spTgt>
                                        </p:tgtEl>
                                        <p:attrNameLst>
                                          <p:attrName>style.visibility</p:attrName>
                                        </p:attrNameLst>
                                      </p:cBhvr>
                                      <p:to>
                                        <p:strVal val="visible"/>
                                      </p:to>
                                    </p:set>
                                    <p:animEffect transition="in" filter="fade">
                                      <p:cBhvr>
                                        <p:cTn id="50" dur="1000"/>
                                        <p:tgtEl>
                                          <p:spTgt spid="5">
                                            <p:txEl>
                                              <p:pRg st="6" end="6"/>
                                            </p:txEl>
                                          </p:spTgt>
                                        </p:tgtEl>
                                      </p:cBhvr>
                                    </p:animEffect>
                                    <p:anim calcmode="lin" valueType="num">
                                      <p:cBhvr>
                                        <p:cTn id="51"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5">
                                            <p:txEl>
                                              <p:pRg st="7" end="7"/>
                                            </p:txEl>
                                          </p:spTgt>
                                        </p:tgtEl>
                                        <p:attrNameLst>
                                          <p:attrName>style.visibility</p:attrName>
                                        </p:attrNameLst>
                                      </p:cBhvr>
                                      <p:to>
                                        <p:strVal val="visible"/>
                                      </p:to>
                                    </p:set>
                                    <p:animEffect transition="in" filter="fade">
                                      <p:cBhvr>
                                        <p:cTn id="57" dur="1000"/>
                                        <p:tgtEl>
                                          <p:spTgt spid="5">
                                            <p:txEl>
                                              <p:pRg st="7" end="7"/>
                                            </p:txEl>
                                          </p:spTgt>
                                        </p:tgtEl>
                                      </p:cBhvr>
                                    </p:animEffect>
                                    <p:anim calcmode="lin" valueType="num">
                                      <p:cBhvr>
                                        <p:cTn id="58"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095A0CF-E335-0C44-AB23-48EE18153C8F}"/>
              </a:ext>
            </a:extLst>
          </p:cNvPr>
          <p:cNvSpPr>
            <a:spLocks noGrp="1"/>
          </p:cNvSpPr>
          <p:nvPr>
            <p:ph type="title"/>
          </p:nvPr>
        </p:nvSpPr>
        <p:spPr>
          <a:xfrm>
            <a:off x="4601029" y="2207925"/>
            <a:ext cx="4426856" cy="2442149"/>
          </a:xfrm>
        </p:spPr>
        <p:txBody>
          <a:bodyPr/>
          <a:lstStyle/>
          <a:p>
            <a:pPr algn="ctr">
              <a:lnSpc>
                <a:spcPts val="6000"/>
              </a:lnSpc>
            </a:pPr>
            <a:r>
              <a:rPr lang="en-US" sz="6000" dirty="0">
                <a:latin typeface="Candara" panose="020E0502030303020204" pitchFamily="34" charset="0"/>
              </a:rPr>
              <a:t>Conclusion</a:t>
            </a:r>
          </a:p>
        </p:txBody>
      </p:sp>
      <p:sp>
        <p:nvSpPr>
          <p:cNvPr id="2" name="TextBox 1">
            <a:extLst>
              <a:ext uri="{FF2B5EF4-FFF2-40B4-BE49-F238E27FC236}">
                <a16:creationId xmlns:a16="http://schemas.microsoft.com/office/drawing/2014/main" id="{37C10E1D-EF43-5980-2465-942EDE7C56B8}"/>
              </a:ext>
            </a:extLst>
          </p:cNvPr>
          <p:cNvSpPr txBox="1"/>
          <p:nvPr/>
        </p:nvSpPr>
        <p:spPr>
          <a:xfrm>
            <a:off x="246742" y="1506335"/>
            <a:ext cx="4034971" cy="3816301"/>
          </a:xfrm>
          <a:prstGeom prst="rect">
            <a:avLst/>
          </a:prstGeom>
          <a:noFill/>
          <a:ln>
            <a:solidFill>
              <a:schemeClr val="accent1"/>
            </a:solidFill>
          </a:ln>
        </p:spPr>
        <p:txBody>
          <a:bodyPr wrap="square" rtlCol="0">
            <a:spAutoFit/>
          </a:bodyPr>
          <a:lstStyle/>
          <a:p>
            <a:pPr>
              <a:lnSpc>
                <a:spcPts val="3000"/>
              </a:lnSpc>
            </a:pPr>
            <a:r>
              <a:rPr lang="en-US" sz="3000" dirty="0">
                <a:latin typeface="Candara" panose="020E0502030303020204" pitchFamily="34" charset="0"/>
                <a:cs typeface="Arial" panose="020B0604020202020204" pitchFamily="34" charset="0"/>
              </a:rPr>
              <a:t>Accept the truth – </a:t>
            </a:r>
            <a:r>
              <a:rPr lang="en-US" sz="3000" b="1" i="1" dirty="0">
                <a:latin typeface="Candara" panose="020E0502030303020204" pitchFamily="34" charset="0"/>
                <a:cs typeface="Arial" panose="020B0604020202020204" pitchFamily="34" charset="0"/>
              </a:rPr>
              <a:t>“God cannot be mocked”!</a:t>
            </a:r>
          </a:p>
          <a:p>
            <a:pPr marL="274320" indent="-274320">
              <a:lnSpc>
                <a:spcPts val="2800"/>
              </a:lnSpc>
              <a:spcBef>
                <a:spcPts val="600"/>
              </a:spcBef>
              <a:buFont typeface="Wingdings" panose="05000000000000000000" pitchFamily="2" charset="2"/>
              <a:buChar char="§"/>
            </a:pPr>
            <a:r>
              <a:rPr lang="en-US" sz="2800" dirty="0">
                <a:latin typeface="Candara" panose="020E0502030303020204" pitchFamily="34" charset="0"/>
                <a:cs typeface="Arial" panose="020B0604020202020204" pitchFamily="34" charset="0"/>
              </a:rPr>
              <a:t>Don’t ever try it – or stop it now if you are!</a:t>
            </a:r>
          </a:p>
          <a:p>
            <a:pPr>
              <a:lnSpc>
                <a:spcPts val="3000"/>
              </a:lnSpc>
              <a:spcBef>
                <a:spcPts val="1800"/>
              </a:spcBef>
            </a:pPr>
            <a:r>
              <a:rPr lang="en-US" sz="3000" dirty="0">
                <a:latin typeface="Candara" panose="020E0502030303020204" pitchFamily="34" charset="0"/>
                <a:cs typeface="Arial" panose="020B0604020202020204" pitchFamily="34" charset="0"/>
              </a:rPr>
              <a:t>Accept the truth – </a:t>
            </a:r>
            <a:r>
              <a:rPr lang="en-US" sz="3000" b="1" i="1" dirty="0">
                <a:latin typeface="Candara" panose="020E0502030303020204" pitchFamily="34" charset="0"/>
                <a:cs typeface="Arial" panose="020B0604020202020204" pitchFamily="34" charset="0"/>
              </a:rPr>
              <a:t>we will reap what we sow!</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cs typeface="Arial" panose="020B0604020202020204" pitchFamily="34" charset="0"/>
              </a:rPr>
              <a:t>Sooner or later or it just may be sooner </a:t>
            </a:r>
            <a:r>
              <a:rPr lang="en-US" sz="2800" b="1" dirty="0">
                <a:latin typeface="Candara" panose="020E0502030303020204" pitchFamily="34" charset="0"/>
                <a:cs typeface="Arial" panose="020B0604020202020204" pitchFamily="34" charset="0"/>
              </a:rPr>
              <a:t>AND</a:t>
            </a:r>
            <a:r>
              <a:rPr lang="en-US" sz="2800" dirty="0">
                <a:latin typeface="Candara" panose="020E0502030303020204" pitchFamily="34" charset="0"/>
                <a:cs typeface="Arial" panose="020B0604020202020204" pitchFamily="34" charset="0"/>
              </a:rPr>
              <a:t> later!</a:t>
            </a:r>
          </a:p>
        </p:txBody>
      </p:sp>
    </p:spTree>
    <p:extLst>
      <p:ext uri="{BB962C8B-B14F-4D97-AF65-F5344CB8AC3E}">
        <p14:creationId xmlns:p14="http://schemas.microsoft.com/office/powerpoint/2010/main" val="29237973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42" presetClass="entr" presetSubtype="0"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1000"/>
                                        <p:tgtEl>
                                          <p:spTgt spid="2">
                                            <p:txEl>
                                              <p:pRg st="0" end="0"/>
                                            </p:txEl>
                                          </p:spTgt>
                                        </p:tgtEl>
                                      </p:cBhvr>
                                    </p:animEffect>
                                    <p:anim calcmode="lin" valueType="num">
                                      <p:cBhvr>
                                        <p:cTn id="11"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Minimal and Muted_ALT">
  <a:themeElements>
    <a:clrScheme name="Japan 2">
      <a:dk1>
        <a:srgbClr val="231B23"/>
      </a:dk1>
      <a:lt1>
        <a:srgbClr val="FCF5E5"/>
      </a:lt1>
      <a:dk2>
        <a:srgbClr val="231B23"/>
      </a:dk2>
      <a:lt2>
        <a:srgbClr val="FCF5E5"/>
      </a:lt2>
      <a:accent1>
        <a:srgbClr val="FDA431"/>
      </a:accent1>
      <a:accent2>
        <a:srgbClr val="4DA1A8"/>
      </a:accent2>
      <a:accent3>
        <a:srgbClr val="D7E7BA"/>
      </a:accent3>
      <a:accent4>
        <a:srgbClr val="FCF5E5"/>
      </a:accent4>
      <a:accent5>
        <a:srgbClr val="231B23"/>
      </a:accent5>
      <a:accent6>
        <a:srgbClr val="EECED3"/>
      </a:accent6>
      <a:hlink>
        <a:srgbClr val="FCA330"/>
      </a:hlink>
      <a:folHlink>
        <a:srgbClr val="4DA1A8"/>
      </a:folHlink>
    </a:clrScheme>
    <a:fontScheme name="Japanese Template">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D9CFDCE-107C-4BA4-BAF5-1A16F67739C2}" vid="{98006FC8-790D-4EF4-A18C-2AD650A278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Japanese business presentation</Template>
  <TotalTime>384</TotalTime>
  <Words>3035</Words>
  <Application>Microsoft Office PowerPoint</Application>
  <PresentationFormat>On-screen Show (4:3)</PresentationFormat>
  <Paragraphs>148</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Meiryo</vt:lpstr>
      <vt:lpstr>Meiryo UI</vt:lpstr>
      <vt:lpstr>Arial</vt:lpstr>
      <vt:lpstr>Calibri</vt:lpstr>
      <vt:lpstr>Candara</vt:lpstr>
      <vt:lpstr>Wingdings</vt:lpstr>
      <vt:lpstr>Minimal and Muted_ALT</vt:lpstr>
      <vt:lpstr>Deceiving Ourselves</vt:lpstr>
      <vt:lpstr>Galatians 6:7-9, ASV</vt:lpstr>
      <vt:lpstr>PowerPoint Presentation</vt:lpstr>
      <vt:lpstr>PowerPoint Presentation</vt:lpstr>
      <vt:lpstr>Three Common Delusions</vt:lpstr>
      <vt:lpstr>      That God Can Be Mocked</vt:lpstr>
      <vt:lpstr> His Harvest Law Can Be Broken</vt:lpstr>
      <vt:lpstr>          His Harvest Is Immediate</vt:lpstr>
      <vt:lpstr>Conclusion</vt:lpstr>
      <vt:lpstr>Galatians 6:7-9, ASV</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Not Deceived</dc:title>
  <dc:creator>Tommy McClure</dc:creator>
  <cp:lastModifiedBy>Tommy McClure</cp:lastModifiedBy>
  <cp:revision>9</cp:revision>
  <dcterms:created xsi:type="dcterms:W3CDTF">2024-04-20T14:10:24Z</dcterms:created>
  <dcterms:modified xsi:type="dcterms:W3CDTF">2024-04-22T18:15:46Z</dcterms:modified>
</cp:coreProperties>
</file>