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7" r:id="rId2"/>
    <p:sldId id="274" r:id="rId3"/>
    <p:sldId id="382" r:id="rId4"/>
    <p:sldId id="572" r:id="rId5"/>
    <p:sldId id="573" r:id="rId6"/>
    <p:sldId id="574" r:id="rId7"/>
    <p:sldId id="575" r:id="rId8"/>
    <p:sldId id="383" r:id="rId9"/>
    <p:sldId id="577" r:id="rId10"/>
    <p:sldId id="576" r:id="rId11"/>
    <p:sldId id="578" r:id="rId12"/>
    <p:sldId id="580" r:id="rId13"/>
    <p:sldId id="571"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ADA53-B1EE-45E0-A504-E562597F577E}" v="2805" dt="2024-04-21T14:16:13.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49558" autoAdjust="0"/>
  </p:normalViewPr>
  <p:slideViewPr>
    <p:cSldViewPr snapToGrid="0">
      <p:cViewPr varScale="1">
        <p:scale>
          <a:sx n="49" d="100"/>
          <a:sy n="49" d="100"/>
        </p:scale>
        <p:origin x="3324" y="36"/>
      </p:cViewPr>
      <p:guideLst/>
    </p:cSldViewPr>
  </p:slideViewPr>
  <p:notesTextViewPr>
    <p:cViewPr>
      <p:scale>
        <a:sx n="1" d="1"/>
        <a:sy n="1" d="1"/>
      </p:scale>
      <p:origin x="0" y="0"/>
    </p:cViewPr>
  </p:notesTextViewPr>
  <p:notesViewPr>
    <p:cSldViewPr snapToGrid="0">
      <p:cViewPr varScale="1">
        <p:scale>
          <a:sx n="71" d="100"/>
          <a:sy n="71" d="100"/>
        </p:scale>
        <p:origin x="399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B37DC77-9DAC-42AD-AFFA-7797AB20EBBB}"/>
    <pc:docChg chg="undo custSel addSld delSld modSld sldOrd">
      <pc:chgData name="Tommy McClure" userId="5f57beb918c8a44c" providerId="LiveId" clId="{FB37DC77-9DAC-42AD-AFFA-7797AB20EBBB}" dt="2024-01-20T22:22:34.055" v="2763" actId="1036"/>
      <pc:docMkLst>
        <pc:docMk/>
      </pc:docMkLst>
      <pc:sldChg chg="delSp modSp mod">
        <pc:chgData name="Tommy McClure" userId="5f57beb918c8a44c" providerId="LiveId" clId="{FB37DC77-9DAC-42AD-AFFA-7797AB20EBBB}" dt="2024-01-19T19:34:24.579" v="2091" actId="1035"/>
        <pc:sldMkLst>
          <pc:docMk/>
          <pc:sldMk cId="0" sldId="257"/>
        </pc:sldMkLst>
        <pc:spChg chg="mod">
          <ac:chgData name="Tommy McClure" userId="5f57beb918c8a44c" providerId="LiveId" clId="{FB37DC77-9DAC-42AD-AFFA-7797AB20EBBB}" dt="2024-01-19T19:34:24.579" v="2091" actId="1035"/>
          <ac:spMkLst>
            <pc:docMk/>
            <pc:sldMk cId="0" sldId="257"/>
            <ac:spMk id="2" creationId="{DC5D94BD-543E-3CF6-9FB6-A59F0331ED8A}"/>
          </ac:spMkLst>
        </pc:spChg>
        <pc:spChg chg="del">
          <ac:chgData name="Tommy McClure" userId="5f57beb918c8a44c" providerId="LiveId" clId="{FB37DC77-9DAC-42AD-AFFA-7797AB20EBBB}" dt="2024-01-19T19:34:13.113" v="2064" actId="478"/>
          <ac:spMkLst>
            <pc:docMk/>
            <pc:sldMk cId="0" sldId="257"/>
            <ac:spMk id="4" creationId="{EDA8A53A-DD4F-20D6-D3B3-67A4A26739F1}"/>
          </ac:spMkLst>
        </pc:spChg>
      </pc:sldChg>
      <pc:sldChg chg="modSp mod modAnim">
        <pc:chgData name="Tommy McClure" userId="5f57beb918c8a44c" providerId="LiveId" clId="{FB37DC77-9DAC-42AD-AFFA-7797AB20EBBB}" dt="2024-01-20T21:46:19.337" v="2494" actId="20577"/>
        <pc:sldMkLst>
          <pc:docMk/>
          <pc:sldMk cId="0" sldId="258"/>
        </pc:sldMkLst>
        <pc:spChg chg="mod">
          <ac:chgData name="Tommy McClure" userId="5f57beb918c8a44c" providerId="LiveId" clId="{FB37DC77-9DAC-42AD-AFFA-7797AB20EBBB}" dt="2024-01-20T21:38:18.146" v="2239" actId="2711"/>
          <ac:spMkLst>
            <pc:docMk/>
            <pc:sldMk cId="0" sldId="258"/>
            <ac:spMk id="2" creationId="{1FD62FD9-80CF-F91D-8DBC-1DB5AA4C96E8}"/>
          </ac:spMkLst>
        </pc:spChg>
        <pc:spChg chg="mod">
          <ac:chgData name="Tommy McClure" userId="5f57beb918c8a44c" providerId="LiveId" clId="{FB37DC77-9DAC-42AD-AFFA-7797AB20EBBB}" dt="2024-01-20T21:46:19.337" v="2494" actId="20577"/>
          <ac:spMkLst>
            <pc:docMk/>
            <pc:sldMk cId="0" sldId="258"/>
            <ac:spMk id="6" creationId="{0C3D8B11-0A17-C293-C4D8-C2B2DE80353C}"/>
          </ac:spMkLst>
        </pc:spChg>
      </pc:sldChg>
      <pc:sldChg chg="modSp">
        <pc:chgData name="Tommy McClure" userId="5f57beb918c8a44c" providerId="LiveId" clId="{FB37DC77-9DAC-42AD-AFFA-7797AB20EBBB}" dt="2024-01-19T19:38:56.340" v="2129" actId="20577"/>
        <pc:sldMkLst>
          <pc:docMk/>
          <pc:sldMk cId="1171724608" sldId="274"/>
        </pc:sldMkLst>
        <pc:spChg chg="mod">
          <ac:chgData name="Tommy McClure" userId="5f57beb918c8a44c" providerId="LiveId" clId="{FB37DC77-9DAC-42AD-AFFA-7797AB20EBBB}" dt="2024-01-19T19:38:56.340" v="2129" actId="20577"/>
          <ac:spMkLst>
            <pc:docMk/>
            <pc:sldMk cId="1171724608" sldId="274"/>
            <ac:spMk id="3" creationId="{D48B6BCC-7FBA-CE91-9B12-CF831E47F9DC}"/>
          </ac:spMkLst>
        </pc:spChg>
      </pc:sldChg>
      <pc:sldChg chg="addSp modSp mod ord modAnim modNotesTx">
        <pc:chgData name="Tommy McClure" userId="5f57beb918c8a44c" providerId="LiveId" clId="{FB37DC77-9DAC-42AD-AFFA-7797AB20EBBB}" dt="2024-01-20T21:47:31.252" v="2536" actId="20577"/>
        <pc:sldMkLst>
          <pc:docMk/>
          <pc:sldMk cId="2694302849" sldId="285"/>
        </pc:sldMkLst>
        <pc:spChg chg="mod">
          <ac:chgData name="Tommy McClure" userId="5f57beb918c8a44c" providerId="LiveId" clId="{FB37DC77-9DAC-42AD-AFFA-7797AB20EBBB}" dt="2024-01-20T21:47:31.252" v="2536" actId="20577"/>
          <ac:spMkLst>
            <pc:docMk/>
            <pc:sldMk cId="2694302849" sldId="285"/>
            <ac:spMk id="2" creationId="{1BA8E1F8-4498-A271-CEA1-8709726F417B}"/>
          </ac:spMkLst>
        </pc:spChg>
        <pc:spChg chg="add mod">
          <ac:chgData name="Tommy McClure" userId="5f57beb918c8a44c" providerId="LiveId" clId="{FB37DC77-9DAC-42AD-AFFA-7797AB20EBBB}" dt="2024-01-20T21:28:34.815" v="2167" actId="27636"/>
          <ac:spMkLst>
            <pc:docMk/>
            <pc:sldMk cId="2694302849" sldId="285"/>
            <ac:spMk id="3" creationId="{D39A74FF-F455-DBA0-FF06-3350DD16C459}"/>
          </ac:spMkLst>
        </pc:spChg>
        <pc:spChg chg="add mod">
          <ac:chgData name="Tommy McClure" userId="5f57beb918c8a44c" providerId="LiveId" clId="{FB37DC77-9DAC-42AD-AFFA-7797AB20EBBB}" dt="2024-01-20T21:40:25.093" v="2255" actId="2711"/>
          <ac:spMkLst>
            <pc:docMk/>
            <pc:sldMk cId="2694302849" sldId="285"/>
            <ac:spMk id="4" creationId="{F134A6B4-062E-CAD6-9CC2-68581EAEC078}"/>
          </ac:spMkLst>
        </pc:spChg>
        <pc:spChg chg="mod">
          <ac:chgData name="Tommy McClure" userId="5f57beb918c8a44c" providerId="LiveId" clId="{FB37DC77-9DAC-42AD-AFFA-7797AB20EBBB}" dt="2024-01-20T21:32:46.969" v="2213" actId="20577"/>
          <ac:spMkLst>
            <pc:docMk/>
            <pc:sldMk cId="2694302849" sldId="285"/>
            <ac:spMk id="5" creationId="{510E258F-6E5A-DE11-2B97-4E0ACEFFCB4D}"/>
          </ac:spMkLst>
        </pc:spChg>
      </pc:sldChg>
      <pc:sldChg chg="modSp mod modNotesTx">
        <pc:chgData name="Tommy McClure" userId="5f57beb918c8a44c" providerId="LiveId" clId="{FB37DC77-9DAC-42AD-AFFA-7797AB20EBBB}" dt="2024-01-19T19:30:14.493" v="1981" actId="14100"/>
        <pc:sldMkLst>
          <pc:docMk/>
          <pc:sldMk cId="2970185068" sldId="380"/>
        </pc:sldMkLst>
        <pc:spChg chg="mod">
          <ac:chgData name="Tommy McClure" userId="5f57beb918c8a44c" providerId="LiveId" clId="{FB37DC77-9DAC-42AD-AFFA-7797AB20EBBB}" dt="2024-01-19T19:30:14.493" v="1981" actId="14100"/>
          <ac:spMkLst>
            <pc:docMk/>
            <pc:sldMk cId="2970185068" sldId="380"/>
            <ac:spMk id="4" creationId="{FDB3C018-6904-4094-85A6-7BAF69A201A5}"/>
          </ac:spMkLst>
        </pc:spChg>
        <pc:spChg chg="mod">
          <ac:chgData name="Tommy McClure" userId="5f57beb918c8a44c" providerId="LiveId" clId="{FB37DC77-9DAC-42AD-AFFA-7797AB20EBBB}" dt="2024-01-19T19:28:17.469" v="1925" actId="14861"/>
          <ac:spMkLst>
            <pc:docMk/>
            <pc:sldMk cId="2970185068" sldId="380"/>
            <ac:spMk id="7" creationId="{2A6B56C3-77F0-4E92-B09D-C8D4A68D5E79}"/>
          </ac:spMkLst>
        </pc:spChg>
        <pc:spChg chg="mod">
          <ac:chgData name="Tommy McClure" userId="5f57beb918c8a44c" providerId="LiveId" clId="{FB37DC77-9DAC-42AD-AFFA-7797AB20EBBB}" dt="2024-01-19T19:29:57.433" v="1978"/>
          <ac:spMkLst>
            <pc:docMk/>
            <pc:sldMk cId="2970185068" sldId="380"/>
            <ac:spMk id="10" creationId="{BB8A7FBA-4C4C-4440-9886-90F8BD6246FB}"/>
          </ac:spMkLst>
        </pc:spChg>
      </pc:sldChg>
      <pc:sldChg chg="modSp modAnim">
        <pc:chgData name="Tommy McClure" userId="5f57beb918c8a44c" providerId="LiveId" clId="{FB37DC77-9DAC-42AD-AFFA-7797AB20EBBB}" dt="2024-01-19T19:39:32.315" v="2130" actId="14"/>
        <pc:sldMkLst>
          <pc:docMk/>
          <pc:sldMk cId="1179690142" sldId="382"/>
        </pc:sldMkLst>
        <pc:spChg chg="mod">
          <ac:chgData name="Tommy McClure" userId="5f57beb918c8a44c" providerId="LiveId" clId="{FB37DC77-9DAC-42AD-AFFA-7797AB20EBBB}" dt="2024-01-19T19:39:32.315" v="2130" actId="14"/>
          <ac:spMkLst>
            <pc:docMk/>
            <pc:sldMk cId="1179690142" sldId="382"/>
            <ac:spMk id="3" creationId="{D48B6BCC-7FBA-CE91-9B12-CF831E47F9DC}"/>
          </ac:spMkLst>
        </pc:spChg>
      </pc:sldChg>
      <pc:sldChg chg="delSp modSp mod">
        <pc:chgData name="Tommy McClure" userId="5f57beb918c8a44c" providerId="LiveId" clId="{FB37DC77-9DAC-42AD-AFFA-7797AB20EBBB}" dt="2024-01-19T19:34:01.169" v="2063" actId="1038"/>
        <pc:sldMkLst>
          <pc:docMk/>
          <pc:sldMk cId="3770753600" sldId="383"/>
        </pc:sldMkLst>
        <pc:spChg chg="mod">
          <ac:chgData name="Tommy McClure" userId="5f57beb918c8a44c" providerId="LiveId" clId="{FB37DC77-9DAC-42AD-AFFA-7797AB20EBBB}" dt="2024-01-19T19:34:01.169" v="2063" actId="1038"/>
          <ac:spMkLst>
            <pc:docMk/>
            <pc:sldMk cId="3770753600" sldId="383"/>
            <ac:spMk id="2" creationId="{DC5D94BD-543E-3CF6-9FB6-A59F0331ED8A}"/>
          </ac:spMkLst>
        </pc:spChg>
        <pc:spChg chg="del">
          <ac:chgData name="Tommy McClure" userId="5f57beb918c8a44c" providerId="LiveId" clId="{FB37DC77-9DAC-42AD-AFFA-7797AB20EBBB}" dt="2024-01-19T19:33:51.930" v="2043" actId="478"/>
          <ac:spMkLst>
            <pc:docMk/>
            <pc:sldMk cId="3770753600" sldId="383"/>
            <ac:spMk id="4" creationId="{37EB9822-99C3-EF5E-C58A-BE16CBBD522B}"/>
          </ac:spMkLst>
        </pc:spChg>
      </pc:sldChg>
      <pc:sldChg chg="modSp mod modAnim modNotesTx">
        <pc:chgData name="Tommy McClure" userId="5f57beb918c8a44c" providerId="LiveId" clId="{FB37DC77-9DAC-42AD-AFFA-7797AB20EBBB}" dt="2024-01-20T22:22:12.303" v="2760" actId="113"/>
        <pc:sldMkLst>
          <pc:docMk/>
          <pc:sldMk cId="1099270800" sldId="384"/>
        </pc:sldMkLst>
        <pc:spChg chg="mod">
          <ac:chgData name="Tommy McClure" userId="5f57beb918c8a44c" providerId="LiveId" clId="{FB37DC77-9DAC-42AD-AFFA-7797AB20EBBB}" dt="2024-01-20T21:38:32.124" v="2241" actId="255"/>
          <ac:spMkLst>
            <pc:docMk/>
            <pc:sldMk cId="1099270800" sldId="384"/>
            <ac:spMk id="2" creationId="{1FD62FD9-80CF-F91D-8DBC-1DB5AA4C96E8}"/>
          </ac:spMkLst>
        </pc:spChg>
        <pc:spChg chg="mod">
          <ac:chgData name="Tommy McClure" userId="5f57beb918c8a44c" providerId="LiveId" clId="{FB37DC77-9DAC-42AD-AFFA-7797AB20EBBB}" dt="2024-01-20T22:20:38.601" v="2746" actId="20577"/>
          <ac:spMkLst>
            <pc:docMk/>
            <pc:sldMk cId="1099270800" sldId="384"/>
            <ac:spMk id="3" creationId="{D48B6BCC-7FBA-CE91-9B12-CF831E47F9DC}"/>
          </ac:spMkLst>
        </pc:spChg>
        <pc:spChg chg="mod">
          <ac:chgData name="Tommy McClure" userId="5f57beb918c8a44c" providerId="LiveId" clId="{FB37DC77-9DAC-42AD-AFFA-7797AB20EBBB}" dt="2024-01-20T21:46:29.051" v="2500" actId="20577"/>
          <ac:spMkLst>
            <pc:docMk/>
            <pc:sldMk cId="1099270800" sldId="384"/>
            <ac:spMk id="6" creationId="{0C3D8B11-0A17-C293-C4D8-C2B2DE80353C}"/>
          </ac:spMkLst>
        </pc:spChg>
      </pc:sldChg>
      <pc:sldChg chg="modSp mod modAnim modNotesTx">
        <pc:chgData name="Tommy McClure" userId="5f57beb918c8a44c" providerId="LiveId" clId="{FB37DC77-9DAC-42AD-AFFA-7797AB20EBBB}" dt="2024-01-20T21:46:45.488" v="2510" actId="20577"/>
        <pc:sldMkLst>
          <pc:docMk/>
          <pc:sldMk cId="841528530" sldId="385"/>
        </pc:sldMkLst>
        <pc:spChg chg="mod">
          <ac:chgData name="Tommy McClure" userId="5f57beb918c8a44c" providerId="LiveId" clId="{FB37DC77-9DAC-42AD-AFFA-7797AB20EBBB}" dt="2024-01-20T21:39:05.617" v="2245" actId="255"/>
          <ac:spMkLst>
            <pc:docMk/>
            <pc:sldMk cId="841528530" sldId="385"/>
            <ac:spMk id="2" creationId="{1FD62FD9-80CF-F91D-8DBC-1DB5AA4C96E8}"/>
          </ac:spMkLst>
        </pc:spChg>
        <pc:spChg chg="mod">
          <ac:chgData name="Tommy McClure" userId="5f57beb918c8a44c" providerId="LiveId" clId="{FB37DC77-9DAC-42AD-AFFA-7797AB20EBBB}" dt="2024-01-19T17:42:53.127" v="609" actId="20577"/>
          <ac:spMkLst>
            <pc:docMk/>
            <pc:sldMk cId="841528530" sldId="385"/>
            <ac:spMk id="3" creationId="{D48B6BCC-7FBA-CE91-9B12-CF831E47F9DC}"/>
          </ac:spMkLst>
        </pc:spChg>
        <pc:spChg chg="mod">
          <ac:chgData name="Tommy McClure" userId="5f57beb918c8a44c" providerId="LiveId" clId="{FB37DC77-9DAC-42AD-AFFA-7797AB20EBBB}" dt="2024-01-20T21:46:45.488" v="2510" actId="20577"/>
          <ac:spMkLst>
            <pc:docMk/>
            <pc:sldMk cId="841528530" sldId="385"/>
            <ac:spMk id="6" creationId="{0C3D8B11-0A17-C293-C4D8-C2B2DE80353C}"/>
          </ac:spMkLst>
        </pc:spChg>
      </pc:sldChg>
      <pc:sldChg chg="addSp delSp modSp mod addAnim delAnim modAnim modNotesTx">
        <pc:chgData name="Tommy McClure" userId="5f57beb918c8a44c" providerId="LiveId" clId="{FB37DC77-9DAC-42AD-AFFA-7797AB20EBBB}" dt="2024-01-20T21:47:07.606" v="2520" actId="20577"/>
        <pc:sldMkLst>
          <pc:docMk/>
          <pc:sldMk cId="3180056272" sldId="386"/>
        </pc:sldMkLst>
        <pc:spChg chg="mod">
          <ac:chgData name="Tommy McClure" userId="5f57beb918c8a44c" providerId="LiveId" clId="{FB37DC77-9DAC-42AD-AFFA-7797AB20EBBB}" dt="2024-01-20T21:39:32.340" v="2249" actId="255"/>
          <ac:spMkLst>
            <pc:docMk/>
            <pc:sldMk cId="3180056272" sldId="386"/>
            <ac:spMk id="2" creationId="{1FD62FD9-80CF-F91D-8DBC-1DB5AA4C96E8}"/>
          </ac:spMkLst>
        </pc:spChg>
        <pc:spChg chg="mod">
          <ac:chgData name="Tommy McClure" userId="5f57beb918c8a44c" providerId="LiveId" clId="{FB37DC77-9DAC-42AD-AFFA-7797AB20EBBB}" dt="2024-01-19T18:34:31.840" v="1214" actId="1036"/>
          <ac:spMkLst>
            <pc:docMk/>
            <pc:sldMk cId="3180056272" sldId="386"/>
            <ac:spMk id="3" creationId="{D48B6BCC-7FBA-CE91-9B12-CF831E47F9DC}"/>
          </ac:spMkLst>
        </pc:spChg>
        <pc:spChg chg="add del mod">
          <ac:chgData name="Tommy McClure" userId="5f57beb918c8a44c" providerId="LiveId" clId="{FB37DC77-9DAC-42AD-AFFA-7797AB20EBBB}" dt="2024-01-19T18:34:39.154" v="1219" actId="1036"/>
          <ac:spMkLst>
            <pc:docMk/>
            <pc:sldMk cId="3180056272" sldId="386"/>
            <ac:spMk id="4" creationId="{8563A1A1-685E-2301-E072-B7AEEDADC473}"/>
          </ac:spMkLst>
        </pc:spChg>
        <pc:spChg chg="mod">
          <ac:chgData name="Tommy McClure" userId="5f57beb918c8a44c" providerId="LiveId" clId="{FB37DC77-9DAC-42AD-AFFA-7797AB20EBBB}" dt="2024-01-20T21:47:07.606" v="2520" actId="20577"/>
          <ac:spMkLst>
            <pc:docMk/>
            <pc:sldMk cId="3180056272" sldId="386"/>
            <ac:spMk id="6" creationId="{0C3D8B11-0A17-C293-C4D8-C2B2DE80353C}"/>
          </ac:spMkLst>
        </pc:spChg>
        <pc:spChg chg="add del">
          <ac:chgData name="Tommy McClure" userId="5f57beb918c8a44c" providerId="LiveId" clId="{FB37DC77-9DAC-42AD-AFFA-7797AB20EBBB}" dt="2024-01-19T18:10:12.535" v="937" actId="22"/>
          <ac:spMkLst>
            <pc:docMk/>
            <pc:sldMk cId="3180056272" sldId="386"/>
            <ac:spMk id="7" creationId="{EA2F6730-58F2-BCBA-59CC-05C703088B15}"/>
          </ac:spMkLst>
        </pc:spChg>
        <pc:spChg chg="add mod">
          <ac:chgData name="Tommy McClure" userId="5f57beb918c8a44c" providerId="LiveId" clId="{FB37DC77-9DAC-42AD-AFFA-7797AB20EBBB}" dt="2024-01-19T18:34:47.239" v="1221" actId="1036"/>
          <ac:spMkLst>
            <pc:docMk/>
            <pc:sldMk cId="3180056272" sldId="386"/>
            <ac:spMk id="8" creationId="{6E4B4D91-C278-53A2-D88F-C4EA7FA14D57}"/>
          </ac:spMkLst>
        </pc:spChg>
        <pc:spChg chg="add mod">
          <ac:chgData name="Tommy McClure" userId="5f57beb918c8a44c" providerId="LiveId" clId="{FB37DC77-9DAC-42AD-AFFA-7797AB20EBBB}" dt="2024-01-19T18:34:44.326" v="1220" actId="1036"/>
          <ac:spMkLst>
            <pc:docMk/>
            <pc:sldMk cId="3180056272" sldId="386"/>
            <ac:spMk id="9" creationId="{9C26A60A-B2BE-6E67-C982-9851BD1D59DB}"/>
          </ac:spMkLst>
        </pc:spChg>
      </pc:sldChg>
      <pc:sldChg chg="modSp mod modAnim">
        <pc:chgData name="Tommy McClure" userId="5f57beb918c8a44c" providerId="LiveId" clId="{FB37DC77-9DAC-42AD-AFFA-7797AB20EBBB}" dt="2024-01-20T22:22:34.055" v="2763" actId="1036"/>
        <pc:sldMkLst>
          <pc:docMk/>
          <pc:sldMk cId="3150930954" sldId="568"/>
        </pc:sldMkLst>
        <pc:spChg chg="mod">
          <ac:chgData name="Tommy McClure" userId="5f57beb918c8a44c" providerId="LiveId" clId="{FB37DC77-9DAC-42AD-AFFA-7797AB20EBBB}" dt="2024-01-20T21:38:45.478" v="2243" actId="255"/>
          <ac:spMkLst>
            <pc:docMk/>
            <pc:sldMk cId="3150930954" sldId="568"/>
            <ac:spMk id="2" creationId="{1FD62FD9-80CF-F91D-8DBC-1DB5AA4C96E8}"/>
          </ac:spMkLst>
        </pc:spChg>
        <pc:spChg chg="mod">
          <ac:chgData name="Tommy McClure" userId="5f57beb918c8a44c" providerId="LiveId" clId="{FB37DC77-9DAC-42AD-AFFA-7797AB20EBBB}" dt="2024-01-20T22:22:34.055" v="2763" actId="1036"/>
          <ac:spMkLst>
            <pc:docMk/>
            <pc:sldMk cId="3150930954" sldId="568"/>
            <ac:spMk id="4" creationId="{C7827930-C3CA-0C00-E189-B60F7A76495A}"/>
          </ac:spMkLst>
        </pc:spChg>
        <pc:spChg chg="mod">
          <ac:chgData name="Tommy McClure" userId="5f57beb918c8a44c" providerId="LiveId" clId="{FB37DC77-9DAC-42AD-AFFA-7797AB20EBBB}" dt="2024-01-20T21:46:38.245" v="2506" actId="20577"/>
          <ac:spMkLst>
            <pc:docMk/>
            <pc:sldMk cId="3150930954" sldId="568"/>
            <ac:spMk id="6" creationId="{0C3D8B11-0A17-C293-C4D8-C2B2DE80353C}"/>
          </ac:spMkLst>
        </pc:spChg>
      </pc:sldChg>
      <pc:sldChg chg="modSp mod modAnim modNotesTx">
        <pc:chgData name="Tommy McClure" userId="5f57beb918c8a44c" providerId="LiveId" clId="{FB37DC77-9DAC-42AD-AFFA-7797AB20EBBB}" dt="2024-01-20T21:46:52.651" v="2514" actId="20577"/>
        <pc:sldMkLst>
          <pc:docMk/>
          <pc:sldMk cId="1162334102" sldId="569"/>
        </pc:sldMkLst>
        <pc:spChg chg="mod">
          <ac:chgData name="Tommy McClure" userId="5f57beb918c8a44c" providerId="LiveId" clId="{FB37DC77-9DAC-42AD-AFFA-7797AB20EBBB}" dt="2024-01-20T21:39:18.118" v="2247" actId="255"/>
          <ac:spMkLst>
            <pc:docMk/>
            <pc:sldMk cId="1162334102" sldId="569"/>
            <ac:spMk id="2" creationId="{1FD62FD9-80CF-F91D-8DBC-1DB5AA4C96E8}"/>
          </ac:spMkLst>
        </pc:spChg>
        <pc:spChg chg="mod">
          <ac:chgData name="Tommy McClure" userId="5f57beb918c8a44c" providerId="LiveId" clId="{FB37DC77-9DAC-42AD-AFFA-7797AB20EBBB}" dt="2024-01-19T17:31:25.902" v="559" actId="21"/>
          <ac:spMkLst>
            <pc:docMk/>
            <pc:sldMk cId="1162334102" sldId="569"/>
            <ac:spMk id="3" creationId="{D48B6BCC-7FBA-CE91-9B12-CF831E47F9DC}"/>
          </ac:spMkLst>
        </pc:spChg>
        <pc:spChg chg="mod">
          <ac:chgData name="Tommy McClure" userId="5f57beb918c8a44c" providerId="LiveId" clId="{FB37DC77-9DAC-42AD-AFFA-7797AB20EBBB}" dt="2024-01-19T17:32:36.783" v="572" actId="1038"/>
          <ac:spMkLst>
            <pc:docMk/>
            <pc:sldMk cId="1162334102" sldId="569"/>
            <ac:spMk id="4" creationId="{7F35380E-E5C0-D704-90B7-997F689D7A60}"/>
          </ac:spMkLst>
        </pc:spChg>
        <pc:spChg chg="mod">
          <ac:chgData name="Tommy McClure" userId="5f57beb918c8a44c" providerId="LiveId" clId="{FB37DC77-9DAC-42AD-AFFA-7797AB20EBBB}" dt="2024-01-20T21:46:52.651" v="2514" actId="20577"/>
          <ac:spMkLst>
            <pc:docMk/>
            <pc:sldMk cId="1162334102" sldId="569"/>
            <ac:spMk id="6" creationId="{0C3D8B11-0A17-C293-C4D8-C2B2DE80353C}"/>
          </ac:spMkLst>
        </pc:spChg>
      </pc:sldChg>
      <pc:sldChg chg="addSp delSp modSp add mod delAnim modAnim modNotesTx">
        <pc:chgData name="Tommy McClure" userId="5f57beb918c8a44c" providerId="LiveId" clId="{FB37DC77-9DAC-42AD-AFFA-7797AB20EBBB}" dt="2024-01-20T21:47:14.720" v="2526" actId="20577"/>
        <pc:sldMkLst>
          <pc:docMk/>
          <pc:sldMk cId="1961556975" sldId="570"/>
        </pc:sldMkLst>
        <pc:spChg chg="mod">
          <ac:chgData name="Tommy McClure" userId="5f57beb918c8a44c" providerId="LiveId" clId="{FB37DC77-9DAC-42AD-AFFA-7797AB20EBBB}" dt="2024-01-20T21:39:46.315" v="2251" actId="2711"/>
          <ac:spMkLst>
            <pc:docMk/>
            <pc:sldMk cId="1961556975" sldId="570"/>
            <ac:spMk id="2" creationId="{1FD62FD9-80CF-F91D-8DBC-1DB5AA4C96E8}"/>
          </ac:spMkLst>
        </pc:spChg>
        <pc:spChg chg="mod">
          <ac:chgData name="Tommy McClure" userId="5f57beb918c8a44c" providerId="LiveId" clId="{FB37DC77-9DAC-42AD-AFFA-7797AB20EBBB}" dt="2024-01-19T19:04:56.311" v="1500" actId="20577"/>
          <ac:spMkLst>
            <pc:docMk/>
            <pc:sldMk cId="1961556975" sldId="570"/>
            <ac:spMk id="3" creationId="{D48B6BCC-7FBA-CE91-9B12-CF831E47F9DC}"/>
          </ac:spMkLst>
        </pc:spChg>
        <pc:spChg chg="mod">
          <ac:chgData name="Tommy McClure" userId="5f57beb918c8a44c" providerId="LiveId" clId="{FB37DC77-9DAC-42AD-AFFA-7797AB20EBBB}" dt="2024-01-19T18:54:36.388" v="1273" actId="207"/>
          <ac:spMkLst>
            <pc:docMk/>
            <pc:sldMk cId="1961556975" sldId="570"/>
            <ac:spMk id="4" creationId="{8563A1A1-685E-2301-E072-B7AEEDADC473}"/>
          </ac:spMkLst>
        </pc:spChg>
        <pc:spChg chg="add mod">
          <ac:chgData name="Tommy McClure" userId="5f57beb918c8a44c" providerId="LiveId" clId="{FB37DC77-9DAC-42AD-AFFA-7797AB20EBBB}" dt="2024-01-19T19:05:02.614" v="1503" actId="1035"/>
          <ac:spMkLst>
            <pc:docMk/>
            <pc:sldMk cId="1961556975" sldId="570"/>
            <ac:spMk id="5" creationId="{EF9CB593-3C14-BFDB-D9C3-C795CC892FF1}"/>
          </ac:spMkLst>
        </pc:spChg>
        <pc:spChg chg="mod">
          <ac:chgData name="Tommy McClure" userId="5f57beb918c8a44c" providerId="LiveId" clId="{FB37DC77-9DAC-42AD-AFFA-7797AB20EBBB}" dt="2024-01-20T21:47:14.720" v="2526" actId="20577"/>
          <ac:spMkLst>
            <pc:docMk/>
            <pc:sldMk cId="1961556975" sldId="570"/>
            <ac:spMk id="6" creationId="{0C3D8B11-0A17-C293-C4D8-C2B2DE80353C}"/>
          </ac:spMkLst>
        </pc:spChg>
        <pc:spChg chg="mod">
          <ac:chgData name="Tommy McClure" userId="5f57beb918c8a44c" providerId="LiveId" clId="{FB37DC77-9DAC-42AD-AFFA-7797AB20EBBB}" dt="2024-01-19T18:59:03.107" v="1354" actId="207"/>
          <ac:spMkLst>
            <pc:docMk/>
            <pc:sldMk cId="1961556975" sldId="570"/>
            <ac:spMk id="8" creationId="{6E4B4D91-C278-53A2-D88F-C4EA7FA14D57}"/>
          </ac:spMkLst>
        </pc:spChg>
        <pc:spChg chg="del">
          <ac:chgData name="Tommy McClure" userId="5f57beb918c8a44c" providerId="LiveId" clId="{FB37DC77-9DAC-42AD-AFFA-7797AB20EBBB}" dt="2024-01-19T18:35:27.170" v="1224" actId="478"/>
          <ac:spMkLst>
            <pc:docMk/>
            <pc:sldMk cId="1961556975" sldId="570"/>
            <ac:spMk id="9" creationId="{9C26A60A-B2BE-6E67-C982-9851BD1D59DB}"/>
          </ac:spMkLst>
        </pc:spChg>
      </pc:sldChg>
      <pc:sldChg chg="modSp add del mod modNotesTx">
        <pc:chgData name="Tommy McClure" userId="5f57beb918c8a44c" providerId="LiveId" clId="{FB37DC77-9DAC-42AD-AFFA-7797AB20EBBB}" dt="2024-01-19T18:35:12.562" v="1222" actId="2696"/>
        <pc:sldMkLst>
          <pc:docMk/>
          <pc:sldMk cId="3047969589" sldId="570"/>
        </pc:sldMkLst>
        <pc:spChg chg="mod">
          <ac:chgData name="Tommy McClure" userId="5f57beb918c8a44c" providerId="LiveId" clId="{FB37DC77-9DAC-42AD-AFFA-7797AB20EBBB}" dt="2024-01-19T18:32:59.432" v="1167" actId="1036"/>
          <ac:spMkLst>
            <pc:docMk/>
            <pc:sldMk cId="3047969589" sldId="570"/>
            <ac:spMk id="3" creationId="{D48B6BCC-7FBA-CE91-9B12-CF831E47F9DC}"/>
          </ac:spMkLst>
        </pc:spChg>
      </pc:sldChg>
      <pc:sldChg chg="modSp add mod ord modAnim">
        <pc:chgData name="Tommy McClure" userId="5f57beb918c8a44c" providerId="LiveId" clId="{FB37DC77-9DAC-42AD-AFFA-7797AB20EBBB}" dt="2024-01-20T21:57:45.678" v="2639" actId="1035"/>
        <pc:sldMkLst>
          <pc:docMk/>
          <pc:sldMk cId="450471184" sldId="571"/>
        </pc:sldMkLst>
        <pc:spChg chg="mod">
          <ac:chgData name="Tommy McClure" userId="5f57beb918c8a44c" providerId="LiveId" clId="{FB37DC77-9DAC-42AD-AFFA-7797AB20EBBB}" dt="2024-01-20T21:51:57.341" v="2620" actId="1076"/>
          <ac:spMkLst>
            <pc:docMk/>
            <pc:sldMk cId="450471184" sldId="571"/>
            <ac:spMk id="2" creationId="{1FD62FD9-80CF-F91D-8DBC-1DB5AA4C96E8}"/>
          </ac:spMkLst>
        </pc:spChg>
        <pc:spChg chg="mod">
          <ac:chgData name="Tommy McClure" userId="5f57beb918c8a44c" providerId="LiveId" clId="{FB37DC77-9DAC-42AD-AFFA-7797AB20EBBB}" dt="2024-01-20T21:57:45.678" v="2639" actId="1035"/>
          <ac:spMkLst>
            <pc:docMk/>
            <pc:sldMk cId="450471184" sldId="571"/>
            <ac:spMk id="3" creationId="{D48B6BCC-7FBA-CE91-9B12-CF831E47F9DC}"/>
          </ac:spMkLst>
        </pc:spChg>
        <pc:spChg chg="mod">
          <ac:chgData name="Tommy McClure" userId="5f57beb918c8a44c" providerId="LiveId" clId="{FB37DC77-9DAC-42AD-AFFA-7797AB20EBBB}" dt="2024-01-20T21:52:05.085" v="2621" actId="255"/>
          <ac:spMkLst>
            <pc:docMk/>
            <pc:sldMk cId="450471184" sldId="571"/>
            <ac:spMk id="6" creationId="{0C3D8B11-0A17-C293-C4D8-C2B2DE80353C}"/>
          </ac:spMkLst>
        </pc:spChg>
      </pc:sldChg>
    </pc:docChg>
  </pc:docChgLst>
  <pc:docChgLst>
    <pc:chgData name="Tommy McClure" userId="5f57beb918c8a44c" providerId="LiveId" clId="{0281B057-8528-4C16-AEDE-1374BB056300}"/>
    <pc:docChg chg="undo custSel modSld">
      <pc:chgData name="Tommy McClure" userId="5f57beb918c8a44c" providerId="LiveId" clId="{0281B057-8528-4C16-AEDE-1374BB056300}" dt="2024-01-22T00:50:58.547" v="225" actId="14100"/>
      <pc:docMkLst>
        <pc:docMk/>
      </pc:docMkLst>
      <pc:sldChg chg="modAnim modNotes modNotesTx">
        <pc:chgData name="Tommy McClure" userId="5f57beb918c8a44c" providerId="LiveId" clId="{0281B057-8528-4C16-AEDE-1374BB056300}" dt="2024-01-21T22:12:55.338" v="122" actId="20577"/>
        <pc:sldMkLst>
          <pc:docMk/>
          <pc:sldMk cId="0" sldId="258"/>
        </pc:sldMkLst>
      </pc:sldChg>
      <pc:sldChg chg="modNotes modNotesTx">
        <pc:chgData name="Tommy McClure" userId="5f57beb918c8a44c" providerId="LiveId" clId="{0281B057-8528-4C16-AEDE-1374BB056300}" dt="2024-01-22T00:29:58.109" v="207" actId="113"/>
        <pc:sldMkLst>
          <pc:docMk/>
          <pc:sldMk cId="1171724608" sldId="274"/>
        </pc:sldMkLst>
      </pc:sldChg>
      <pc:sldChg chg="modSp mod">
        <pc:chgData name="Tommy McClure" userId="5f57beb918c8a44c" providerId="LiveId" clId="{0281B057-8528-4C16-AEDE-1374BB056300}" dt="2024-01-22T00:50:58.547" v="225" actId="14100"/>
        <pc:sldMkLst>
          <pc:docMk/>
          <pc:sldMk cId="2694302849" sldId="285"/>
        </pc:sldMkLst>
        <pc:spChg chg="mod">
          <ac:chgData name="Tommy McClure" userId="5f57beb918c8a44c" providerId="LiveId" clId="{0281B057-8528-4C16-AEDE-1374BB056300}" dt="2024-01-22T00:50:58.547" v="225" actId="14100"/>
          <ac:spMkLst>
            <pc:docMk/>
            <pc:sldMk cId="2694302849" sldId="285"/>
            <ac:spMk id="3" creationId="{D39A74FF-F455-DBA0-FF06-3350DD16C459}"/>
          </ac:spMkLst>
        </pc:spChg>
      </pc:sldChg>
      <pc:sldChg chg="modSp mod modNotesTx">
        <pc:chgData name="Tommy McClure" userId="5f57beb918c8a44c" providerId="LiveId" clId="{0281B057-8528-4C16-AEDE-1374BB056300}" dt="2024-01-22T00:42:11.984" v="218" actId="14100"/>
        <pc:sldMkLst>
          <pc:docMk/>
          <pc:sldMk cId="1179690142" sldId="382"/>
        </pc:sldMkLst>
        <pc:spChg chg="mod">
          <ac:chgData name="Tommy McClure" userId="5f57beb918c8a44c" providerId="LiveId" clId="{0281B057-8528-4C16-AEDE-1374BB056300}" dt="2024-01-22T00:42:11.984" v="218" actId="14100"/>
          <ac:spMkLst>
            <pc:docMk/>
            <pc:sldMk cId="1179690142" sldId="382"/>
            <ac:spMk id="3" creationId="{D48B6BCC-7FBA-CE91-9B12-CF831E47F9DC}"/>
          </ac:spMkLst>
        </pc:spChg>
      </pc:sldChg>
      <pc:sldChg chg="modNotes modNotesTx">
        <pc:chgData name="Tommy McClure" userId="5f57beb918c8a44c" providerId="LiveId" clId="{0281B057-8528-4C16-AEDE-1374BB056300}" dt="2024-01-21T23:23:20.562" v="138" actId="113"/>
        <pc:sldMkLst>
          <pc:docMk/>
          <pc:sldMk cId="1099270800" sldId="384"/>
        </pc:sldMkLst>
      </pc:sldChg>
      <pc:sldChg chg="modNotes">
        <pc:chgData name="Tommy McClure" userId="5f57beb918c8a44c" providerId="LiveId" clId="{0281B057-8528-4C16-AEDE-1374BB056300}" dt="2024-01-21T01:15:40.421" v="26" actId="14100"/>
        <pc:sldMkLst>
          <pc:docMk/>
          <pc:sldMk cId="841528530" sldId="385"/>
        </pc:sldMkLst>
      </pc:sldChg>
      <pc:sldChg chg="modNotes">
        <pc:chgData name="Tommy McClure" userId="5f57beb918c8a44c" providerId="LiveId" clId="{0281B057-8528-4C16-AEDE-1374BB056300}" dt="2024-01-21T01:16:02.674" v="28" actId="2711"/>
        <pc:sldMkLst>
          <pc:docMk/>
          <pc:sldMk cId="3180056272" sldId="386"/>
        </pc:sldMkLst>
      </pc:sldChg>
      <pc:sldChg chg="modNotes modNotesTx">
        <pc:chgData name="Tommy McClure" userId="5f57beb918c8a44c" providerId="LiveId" clId="{0281B057-8528-4C16-AEDE-1374BB056300}" dt="2024-01-21T23:17:12.731" v="124" actId="115"/>
        <pc:sldMkLst>
          <pc:docMk/>
          <pc:sldMk cId="439578664" sldId="567"/>
        </pc:sldMkLst>
      </pc:sldChg>
      <pc:sldChg chg="modNotesTx">
        <pc:chgData name="Tommy McClure" userId="5f57beb918c8a44c" providerId="LiveId" clId="{0281B057-8528-4C16-AEDE-1374BB056300}" dt="2024-01-21T23:25:31.453" v="141" actId="113"/>
        <pc:sldMkLst>
          <pc:docMk/>
          <pc:sldMk cId="3150930954" sldId="568"/>
        </pc:sldMkLst>
      </pc:sldChg>
      <pc:sldChg chg="modNotes">
        <pc:chgData name="Tommy McClure" userId="5f57beb918c8a44c" providerId="LiveId" clId="{0281B057-8528-4C16-AEDE-1374BB056300}" dt="2024-01-21T01:16:39.450" v="38" actId="20577"/>
        <pc:sldMkLst>
          <pc:docMk/>
          <pc:sldMk cId="1961556975" sldId="570"/>
        </pc:sldMkLst>
      </pc:sldChg>
      <pc:sldChg chg="modNotes">
        <pc:chgData name="Tommy McClure" userId="5f57beb918c8a44c" providerId="LiveId" clId="{0281B057-8528-4C16-AEDE-1374BB056300}" dt="2024-01-21T01:17:32.654" v="42" actId="14100"/>
        <pc:sldMkLst>
          <pc:docMk/>
          <pc:sldMk cId="450471184" sldId="571"/>
        </pc:sldMkLst>
      </pc:sldChg>
    </pc:docChg>
  </pc:docChgLst>
  <pc:docChgLst>
    <pc:chgData name="Tommy McClure" userId="5f57beb918c8a44c" providerId="LiveId" clId="{F43ADA53-B1EE-45E0-A504-E562597F577E}"/>
    <pc:docChg chg="undo custSel addSld delSld modSld sldOrd">
      <pc:chgData name="Tommy McClure" userId="5f57beb918c8a44c" providerId="LiveId" clId="{F43ADA53-B1EE-45E0-A504-E562597F577E}" dt="2024-04-21T14:17:46.994" v="7041" actId="1076"/>
      <pc:docMkLst>
        <pc:docMk/>
      </pc:docMkLst>
      <pc:sldChg chg="modSp modNotes">
        <pc:chgData name="Tommy McClure" userId="5f57beb918c8a44c" providerId="LiveId" clId="{F43ADA53-B1EE-45E0-A504-E562597F577E}" dt="2024-04-21T03:32:04.208" v="6954" actId="1076"/>
        <pc:sldMkLst>
          <pc:docMk/>
          <pc:sldMk cId="0" sldId="257"/>
        </pc:sldMkLst>
        <pc:spChg chg="mod">
          <ac:chgData name="Tommy McClure" userId="5f57beb918c8a44c" providerId="LiveId" clId="{F43ADA53-B1EE-45E0-A504-E562597F577E}" dt="2024-04-20T02:44:27.519" v="6363" actId="20577"/>
          <ac:spMkLst>
            <pc:docMk/>
            <pc:sldMk cId="0" sldId="257"/>
            <ac:spMk id="2" creationId="{DC5D94BD-543E-3CF6-9FB6-A59F0331ED8A}"/>
          </ac:spMkLst>
        </pc:spChg>
      </pc:sldChg>
      <pc:sldChg chg="del">
        <pc:chgData name="Tommy McClure" userId="5f57beb918c8a44c" providerId="LiveId" clId="{F43ADA53-B1EE-45E0-A504-E562597F577E}" dt="2024-04-20T02:16:34.612" v="5838" actId="47"/>
        <pc:sldMkLst>
          <pc:docMk/>
          <pc:sldMk cId="0" sldId="258"/>
        </pc:sldMkLst>
      </pc:sldChg>
      <pc:sldChg chg="modSp mod modNotes modNotesTx">
        <pc:chgData name="Tommy McClure" userId="5f57beb918c8a44c" providerId="LiveId" clId="{F43ADA53-B1EE-45E0-A504-E562597F577E}" dt="2024-04-21T14:17:46.994" v="7041" actId="1076"/>
        <pc:sldMkLst>
          <pc:docMk/>
          <pc:sldMk cId="1171724608" sldId="274"/>
        </pc:sldMkLst>
        <pc:spChg chg="mod">
          <ac:chgData name="Tommy McClure" userId="5f57beb918c8a44c" providerId="LiveId" clId="{F43ADA53-B1EE-45E0-A504-E562597F577E}" dt="2024-04-20T02:31:19.826" v="5969" actId="14100"/>
          <ac:spMkLst>
            <pc:docMk/>
            <pc:sldMk cId="1171724608" sldId="274"/>
            <ac:spMk id="3" creationId="{D48B6BCC-7FBA-CE91-9B12-CF831E47F9DC}"/>
          </ac:spMkLst>
        </pc:spChg>
      </pc:sldChg>
      <pc:sldChg chg="del">
        <pc:chgData name="Tommy McClure" userId="5f57beb918c8a44c" providerId="LiveId" clId="{F43ADA53-B1EE-45E0-A504-E562597F577E}" dt="2024-04-20T02:16:47.174" v="5845" actId="47"/>
        <pc:sldMkLst>
          <pc:docMk/>
          <pc:sldMk cId="2694302849" sldId="285"/>
        </pc:sldMkLst>
      </pc:sldChg>
      <pc:sldChg chg="modSp mod">
        <pc:chgData name="Tommy McClure" userId="5f57beb918c8a44c" providerId="LiveId" clId="{F43ADA53-B1EE-45E0-A504-E562597F577E}" dt="2024-04-20T20:46:51.912" v="6774" actId="1037"/>
        <pc:sldMkLst>
          <pc:docMk/>
          <pc:sldMk cId="2970185068" sldId="380"/>
        </pc:sldMkLst>
        <pc:spChg chg="mod">
          <ac:chgData name="Tommy McClure" userId="5f57beb918c8a44c" providerId="LiveId" clId="{F43ADA53-B1EE-45E0-A504-E562597F577E}" dt="2024-04-20T20:46:51.912" v="6774" actId="1037"/>
          <ac:spMkLst>
            <pc:docMk/>
            <pc:sldMk cId="2970185068" sldId="380"/>
            <ac:spMk id="4" creationId="{FDB3C018-6904-4094-85A6-7BAF69A201A5}"/>
          </ac:spMkLst>
        </pc:spChg>
        <pc:spChg chg="mod">
          <ac:chgData name="Tommy McClure" userId="5f57beb918c8a44c" providerId="LiveId" clId="{F43ADA53-B1EE-45E0-A504-E562597F577E}" dt="2024-04-20T20:46:09.511" v="6768" actId="20577"/>
          <ac:spMkLst>
            <pc:docMk/>
            <pc:sldMk cId="2970185068" sldId="380"/>
            <ac:spMk id="7" creationId="{2A6B56C3-77F0-4E92-B09D-C8D4A68D5E79}"/>
          </ac:spMkLst>
        </pc:spChg>
        <pc:spChg chg="mod">
          <ac:chgData name="Tommy McClure" userId="5f57beb918c8a44c" providerId="LiveId" clId="{F43ADA53-B1EE-45E0-A504-E562597F577E}" dt="2024-04-20T20:37:16.126" v="6601" actId="2085"/>
          <ac:spMkLst>
            <pc:docMk/>
            <pc:sldMk cId="2970185068" sldId="380"/>
            <ac:spMk id="10" creationId="{BB8A7FBA-4C4C-4440-9886-90F8BD6246FB}"/>
          </ac:spMkLst>
        </pc:spChg>
      </pc:sldChg>
      <pc:sldChg chg="modSp mod modAnim">
        <pc:chgData name="Tommy McClure" userId="5f57beb918c8a44c" providerId="LiveId" clId="{F43ADA53-B1EE-45E0-A504-E562597F577E}" dt="2024-04-20T02:47:42.705" v="6412" actId="114"/>
        <pc:sldMkLst>
          <pc:docMk/>
          <pc:sldMk cId="1179690142" sldId="382"/>
        </pc:sldMkLst>
        <pc:spChg chg="mod">
          <ac:chgData name="Tommy McClure" userId="5f57beb918c8a44c" providerId="LiveId" clId="{F43ADA53-B1EE-45E0-A504-E562597F577E}" dt="2024-04-20T02:47:42.705" v="6412" actId="114"/>
          <ac:spMkLst>
            <pc:docMk/>
            <pc:sldMk cId="1179690142" sldId="382"/>
            <ac:spMk id="3" creationId="{D48B6BCC-7FBA-CE91-9B12-CF831E47F9DC}"/>
          </ac:spMkLst>
        </pc:spChg>
        <pc:spChg chg="mod">
          <ac:chgData name="Tommy McClure" userId="5f57beb918c8a44c" providerId="LiveId" clId="{F43ADA53-B1EE-45E0-A504-E562597F577E}" dt="2024-04-20T02:46:05.184" v="6394" actId="114"/>
          <ac:spMkLst>
            <pc:docMk/>
            <pc:sldMk cId="1179690142" sldId="382"/>
            <ac:spMk id="6" creationId="{0C3D8B11-0A17-C293-C4D8-C2B2DE80353C}"/>
          </ac:spMkLst>
        </pc:spChg>
      </pc:sldChg>
      <pc:sldChg chg="modSp mod modAnim">
        <pc:chgData name="Tommy McClure" userId="5f57beb918c8a44c" providerId="LiveId" clId="{F43ADA53-B1EE-45E0-A504-E562597F577E}" dt="2024-04-20T03:09:09.009" v="6561" actId="20577"/>
        <pc:sldMkLst>
          <pc:docMk/>
          <pc:sldMk cId="3770753600" sldId="383"/>
        </pc:sldMkLst>
        <pc:spChg chg="mod">
          <ac:chgData name="Tommy McClure" userId="5f57beb918c8a44c" providerId="LiveId" clId="{F43ADA53-B1EE-45E0-A504-E562597F577E}" dt="2024-04-20T03:09:09.009" v="6561" actId="20577"/>
          <ac:spMkLst>
            <pc:docMk/>
            <pc:sldMk cId="3770753600" sldId="383"/>
            <ac:spMk id="2" creationId="{DC5D94BD-543E-3CF6-9FB6-A59F0331ED8A}"/>
          </ac:spMkLst>
        </pc:spChg>
      </pc:sldChg>
      <pc:sldChg chg="del">
        <pc:chgData name="Tommy McClure" userId="5f57beb918c8a44c" providerId="LiveId" clId="{F43ADA53-B1EE-45E0-A504-E562597F577E}" dt="2024-04-20T02:16:39.291" v="5839" actId="47"/>
        <pc:sldMkLst>
          <pc:docMk/>
          <pc:sldMk cId="1099270800" sldId="384"/>
        </pc:sldMkLst>
      </pc:sldChg>
      <pc:sldChg chg="del">
        <pc:chgData name="Tommy McClure" userId="5f57beb918c8a44c" providerId="LiveId" clId="{F43ADA53-B1EE-45E0-A504-E562597F577E}" dt="2024-04-20T02:16:42.641" v="5841" actId="47"/>
        <pc:sldMkLst>
          <pc:docMk/>
          <pc:sldMk cId="841528530" sldId="385"/>
        </pc:sldMkLst>
      </pc:sldChg>
      <pc:sldChg chg="del">
        <pc:chgData name="Tommy McClure" userId="5f57beb918c8a44c" providerId="LiveId" clId="{F43ADA53-B1EE-45E0-A504-E562597F577E}" dt="2024-04-20T02:16:45.065" v="5843" actId="47"/>
        <pc:sldMkLst>
          <pc:docMk/>
          <pc:sldMk cId="3180056272" sldId="386"/>
        </pc:sldMkLst>
      </pc:sldChg>
      <pc:sldChg chg="del ord">
        <pc:chgData name="Tommy McClure" userId="5f57beb918c8a44c" providerId="LiveId" clId="{F43ADA53-B1EE-45E0-A504-E562597F577E}" dt="2024-04-20T02:15:52.449" v="5837" actId="2696"/>
        <pc:sldMkLst>
          <pc:docMk/>
          <pc:sldMk cId="439578664" sldId="567"/>
        </pc:sldMkLst>
      </pc:sldChg>
      <pc:sldChg chg="del">
        <pc:chgData name="Tommy McClure" userId="5f57beb918c8a44c" providerId="LiveId" clId="{F43ADA53-B1EE-45E0-A504-E562597F577E}" dt="2024-04-20T02:16:41.295" v="5840" actId="47"/>
        <pc:sldMkLst>
          <pc:docMk/>
          <pc:sldMk cId="3150930954" sldId="568"/>
        </pc:sldMkLst>
      </pc:sldChg>
      <pc:sldChg chg="del">
        <pc:chgData name="Tommy McClure" userId="5f57beb918c8a44c" providerId="LiveId" clId="{F43ADA53-B1EE-45E0-A504-E562597F577E}" dt="2024-04-20T02:16:44.018" v="5842" actId="47"/>
        <pc:sldMkLst>
          <pc:docMk/>
          <pc:sldMk cId="1162334102" sldId="569"/>
        </pc:sldMkLst>
      </pc:sldChg>
      <pc:sldChg chg="del">
        <pc:chgData name="Tommy McClure" userId="5f57beb918c8a44c" providerId="LiveId" clId="{F43ADA53-B1EE-45E0-A504-E562597F577E}" dt="2024-04-20T02:16:45.971" v="5844" actId="47"/>
        <pc:sldMkLst>
          <pc:docMk/>
          <pc:sldMk cId="1961556975" sldId="570"/>
        </pc:sldMkLst>
      </pc:sldChg>
      <pc:sldChg chg="addSp delSp modSp mod ord addAnim delAnim modAnim modNotes">
        <pc:chgData name="Tommy McClure" userId="5f57beb918c8a44c" providerId="LiveId" clId="{F43ADA53-B1EE-45E0-A504-E562597F577E}" dt="2024-04-21T02:08:39.540" v="6939" actId="113"/>
        <pc:sldMkLst>
          <pc:docMk/>
          <pc:sldMk cId="450471184" sldId="571"/>
        </pc:sldMkLst>
        <pc:spChg chg="del mod">
          <ac:chgData name="Tommy McClure" userId="5f57beb918c8a44c" providerId="LiveId" clId="{F43ADA53-B1EE-45E0-A504-E562597F577E}" dt="2024-04-20T20:38:40.379" v="6648"/>
          <ac:spMkLst>
            <pc:docMk/>
            <pc:sldMk cId="450471184" sldId="571"/>
            <ac:spMk id="2" creationId="{1FD62FD9-80CF-F91D-8DBC-1DB5AA4C96E8}"/>
          </ac:spMkLst>
        </pc:spChg>
        <pc:spChg chg="add del mod">
          <ac:chgData name="Tommy McClure" userId="5f57beb918c8a44c" providerId="LiveId" clId="{F43ADA53-B1EE-45E0-A504-E562597F577E}" dt="2024-04-20T20:35:58.102" v="6597" actId="20577"/>
          <ac:spMkLst>
            <pc:docMk/>
            <pc:sldMk cId="450471184" sldId="571"/>
            <ac:spMk id="3" creationId="{D48B6BCC-7FBA-CE91-9B12-CF831E47F9DC}"/>
          </ac:spMkLst>
        </pc:spChg>
        <pc:spChg chg="add mod">
          <ac:chgData name="Tommy McClure" userId="5f57beb918c8a44c" providerId="LiveId" clId="{F43ADA53-B1EE-45E0-A504-E562597F577E}" dt="2024-04-20T20:41:45.122" v="6706" actId="1038"/>
          <ac:spMkLst>
            <pc:docMk/>
            <pc:sldMk cId="450471184" sldId="571"/>
            <ac:spMk id="4" creationId="{7E0D6A4E-3C9F-3A11-624B-C9C11B151646}"/>
          </ac:spMkLst>
        </pc:spChg>
        <pc:spChg chg="add del mod">
          <ac:chgData name="Tommy McClure" userId="5f57beb918c8a44c" providerId="LiveId" clId="{F43ADA53-B1EE-45E0-A504-E562597F577E}" dt="2024-04-20T02:21:52.891" v="5847" actId="478"/>
          <ac:spMkLst>
            <pc:docMk/>
            <pc:sldMk cId="450471184" sldId="571"/>
            <ac:spMk id="5" creationId="{CD431CB8-0B14-20B2-EF27-32AED536482B}"/>
          </ac:spMkLst>
        </pc:spChg>
        <pc:spChg chg="mod">
          <ac:chgData name="Tommy McClure" userId="5f57beb918c8a44c" providerId="LiveId" clId="{F43ADA53-B1EE-45E0-A504-E562597F577E}" dt="2024-04-20T02:14:35.856" v="5830" actId="114"/>
          <ac:spMkLst>
            <pc:docMk/>
            <pc:sldMk cId="450471184" sldId="571"/>
            <ac:spMk id="6" creationId="{0C3D8B11-0A17-C293-C4D8-C2B2DE80353C}"/>
          </ac:spMkLst>
        </pc:spChg>
        <pc:spChg chg="add del mod">
          <ac:chgData name="Tommy McClure" userId="5f57beb918c8a44c" providerId="LiveId" clId="{F43ADA53-B1EE-45E0-A504-E562597F577E}" dt="2024-04-20T02:23:02.125" v="5889"/>
          <ac:spMkLst>
            <pc:docMk/>
            <pc:sldMk cId="450471184" sldId="571"/>
            <ac:spMk id="7" creationId="{14D42115-DF80-4E66-6D44-83A33A6A0171}"/>
          </ac:spMkLst>
        </pc:spChg>
        <pc:spChg chg="add mod">
          <ac:chgData name="Tommy McClure" userId="5f57beb918c8a44c" providerId="LiveId" clId="{F43ADA53-B1EE-45E0-A504-E562597F577E}" dt="2024-04-20T20:45:39.507" v="6743" actId="20577"/>
          <ac:spMkLst>
            <pc:docMk/>
            <pc:sldMk cId="450471184" sldId="571"/>
            <ac:spMk id="8" creationId="{73867541-00B7-F946-F631-3E85A997B83E}"/>
          </ac:spMkLst>
        </pc:spChg>
        <pc:spChg chg="mod">
          <ac:chgData name="Tommy McClure" userId="5f57beb918c8a44c" providerId="LiveId" clId="{F43ADA53-B1EE-45E0-A504-E562597F577E}" dt="2024-04-20T20:41:26.251" v="6681" actId="1036"/>
          <ac:spMkLst>
            <pc:docMk/>
            <pc:sldMk cId="450471184" sldId="571"/>
            <ac:spMk id="12292" creationId="{C75272B7-EE5D-E2DF-238A-93B52D3E6937}"/>
          </ac:spMkLst>
        </pc:spChg>
      </pc:sldChg>
      <pc:sldChg chg="addSp delSp modSp mod modAnim">
        <pc:chgData name="Tommy McClure" userId="5f57beb918c8a44c" providerId="LiveId" clId="{F43ADA53-B1EE-45E0-A504-E562597F577E}" dt="2024-04-20T02:48:45.470" v="6429" actId="20577"/>
        <pc:sldMkLst>
          <pc:docMk/>
          <pc:sldMk cId="4048794592" sldId="572"/>
        </pc:sldMkLst>
        <pc:spChg chg="add mod">
          <ac:chgData name="Tommy McClure" userId="5f57beb918c8a44c" providerId="LiveId" clId="{F43ADA53-B1EE-45E0-A504-E562597F577E}" dt="2024-04-20T02:46:20.737" v="6399" actId="114"/>
          <ac:spMkLst>
            <pc:docMk/>
            <pc:sldMk cId="4048794592" sldId="572"/>
            <ac:spMk id="2" creationId="{2A91B730-56BE-618C-7CDA-AF22FDA65B5B}"/>
          </ac:spMkLst>
        </pc:spChg>
        <pc:spChg chg="mod">
          <ac:chgData name="Tommy McClure" userId="5f57beb918c8a44c" providerId="LiveId" clId="{F43ADA53-B1EE-45E0-A504-E562597F577E}" dt="2024-04-20T02:48:45.470" v="6429" actId="20577"/>
          <ac:spMkLst>
            <pc:docMk/>
            <pc:sldMk cId="4048794592" sldId="572"/>
            <ac:spMk id="3" creationId="{D48B6BCC-7FBA-CE91-9B12-CF831E47F9DC}"/>
          </ac:spMkLst>
        </pc:spChg>
        <pc:spChg chg="del">
          <ac:chgData name="Tommy McClure" userId="5f57beb918c8a44c" providerId="LiveId" clId="{F43ADA53-B1EE-45E0-A504-E562597F577E}" dt="2024-04-20T02:45:25.320" v="6381" actId="478"/>
          <ac:spMkLst>
            <pc:docMk/>
            <pc:sldMk cId="4048794592" sldId="572"/>
            <ac:spMk id="6" creationId="{0C3D8B11-0A17-C293-C4D8-C2B2DE80353C}"/>
          </ac:spMkLst>
        </pc:spChg>
        <pc:spChg chg="mod">
          <ac:chgData name="Tommy McClure" userId="5f57beb918c8a44c" providerId="LiveId" clId="{F43ADA53-B1EE-45E0-A504-E562597F577E}" dt="2024-04-20T02:43:37.367" v="6357" actId="1036"/>
          <ac:spMkLst>
            <pc:docMk/>
            <pc:sldMk cId="4048794592" sldId="572"/>
            <ac:spMk id="12292" creationId="{C75272B7-EE5D-E2DF-238A-93B52D3E6937}"/>
          </ac:spMkLst>
        </pc:spChg>
      </pc:sldChg>
      <pc:sldChg chg="addSp delSp modSp mod modAnim">
        <pc:chgData name="Tommy McClure" userId="5f57beb918c8a44c" providerId="LiveId" clId="{F43ADA53-B1EE-45E0-A504-E562597F577E}" dt="2024-04-20T02:48:37.438" v="6427" actId="14100"/>
        <pc:sldMkLst>
          <pc:docMk/>
          <pc:sldMk cId="3361681608" sldId="573"/>
        </pc:sldMkLst>
        <pc:spChg chg="add mod">
          <ac:chgData name="Tommy McClure" userId="5f57beb918c8a44c" providerId="LiveId" clId="{F43ADA53-B1EE-45E0-A504-E562597F577E}" dt="2024-04-20T02:45:49.600" v="6389" actId="114"/>
          <ac:spMkLst>
            <pc:docMk/>
            <pc:sldMk cId="3361681608" sldId="573"/>
            <ac:spMk id="2" creationId="{0DDC4795-401F-D6FD-DEE4-D098A0D41B27}"/>
          </ac:spMkLst>
        </pc:spChg>
        <pc:spChg chg="mod">
          <ac:chgData name="Tommy McClure" userId="5f57beb918c8a44c" providerId="LiveId" clId="{F43ADA53-B1EE-45E0-A504-E562597F577E}" dt="2024-04-20T02:48:37.438" v="6427" actId="14100"/>
          <ac:spMkLst>
            <pc:docMk/>
            <pc:sldMk cId="3361681608" sldId="573"/>
            <ac:spMk id="3" creationId="{D48B6BCC-7FBA-CE91-9B12-CF831E47F9DC}"/>
          </ac:spMkLst>
        </pc:spChg>
        <pc:spChg chg="del">
          <ac:chgData name="Tommy McClure" userId="5f57beb918c8a44c" providerId="LiveId" clId="{F43ADA53-B1EE-45E0-A504-E562597F577E}" dt="2024-04-20T02:45:34.180" v="6383" actId="478"/>
          <ac:spMkLst>
            <pc:docMk/>
            <pc:sldMk cId="3361681608" sldId="573"/>
            <ac:spMk id="6" creationId="{0C3D8B11-0A17-C293-C4D8-C2B2DE80353C}"/>
          </ac:spMkLst>
        </pc:spChg>
      </pc:sldChg>
      <pc:sldChg chg="addSp delSp modSp add mod modAnim">
        <pc:chgData name="Tommy McClure" userId="5f57beb918c8a44c" providerId="LiveId" clId="{F43ADA53-B1EE-45E0-A504-E562597F577E}" dt="2024-04-20T02:49:08.477" v="6439" actId="20577"/>
        <pc:sldMkLst>
          <pc:docMk/>
          <pc:sldMk cId="1919976313" sldId="574"/>
        </pc:sldMkLst>
        <pc:spChg chg="add mod">
          <ac:chgData name="Tommy McClure" userId="5f57beb918c8a44c" providerId="LiveId" clId="{F43ADA53-B1EE-45E0-A504-E562597F577E}" dt="2024-04-20T02:46:36.233" v="6401"/>
          <ac:spMkLst>
            <pc:docMk/>
            <pc:sldMk cId="1919976313" sldId="574"/>
            <ac:spMk id="2" creationId="{417F0CD9-3CC0-67A0-3CF6-806E0366708C}"/>
          </ac:spMkLst>
        </pc:spChg>
        <pc:spChg chg="mod">
          <ac:chgData name="Tommy McClure" userId="5f57beb918c8a44c" providerId="LiveId" clId="{F43ADA53-B1EE-45E0-A504-E562597F577E}" dt="2024-04-20T02:49:08.477" v="6439" actId="20577"/>
          <ac:spMkLst>
            <pc:docMk/>
            <pc:sldMk cId="1919976313" sldId="574"/>
            <ac:spMk id="3" creationId="{D48B6BCC-7FBA-CE91-9B12-CF831E47F9DC}"/>
          </ac:spMkLst>
        </pc:spChg>
        <pc:spChg chg="del">
          <ac:chgData name="Tommy McClure" userId="5f57beb918c8a44c" providerId="LiveId" clId="{F43ADA53-B1EE-45E0-A504-E562597F577E}" dt="2024-04-20T02:46:33.483" v="6400" actId="478"/>
          <ac:spMkLst>
            <pc:docMk/>
            <pc:sldMk cId="1919976313" sldId="574"/>
            <ac:spMk id="6" creationId="{0C3D8B11-0A17-C293-C4D8-C2B2DE80353C}"/>
          </ac:spMkLst>
        </pc:spChg>
      </pc:sldChg>
      <pc:sldChg chg="addSp delSp modSp add mod modAnim modNotes modNotesTx">
        <pc:chgData name="Tommy McClure" userId="5f57beb918c8a44c" providerId="LiveId" clId="{F43ADA53-B1EE-45E0-A504-E562597F577E}" dt="2024-04-21T02:57:33.274" v="6953" actId="115"/>
        <pc:sldMkLst>
          <pc:docMk/>
          <pc:sldMk cId="61944777" sldId="575"/>
        </pc:sldMkLst>
        <pc:spChg chg="add mod">
          <ac:chgData name="Tommy McClure" userId="5f57beb918c8a44c" providerId="LiveId" clId="{F43ADA53-B1EE-45E0-A504-E562597F577E}" dt="2024-04-20T02:46:43.686" v="6403"/>
          <ac:spMkLst>
            <pc:docMk/>
            <pc:sldMk cId="61944777" sldId="575"/>
            <ac:spMk id="2" creationId="{50E2F9A5-1BD3-DC9A-5ED5-3B6DE0EF960C}"/>
          </ac:spMkLst>
        </pc:spChg>
        <pc:spChg chg="mod">
          <ac:chgData name="Tommy McClure" userId="5f57beb918c8a44c" providerId="LiveId" clId="{F43ADA53-B1EE-45E0-A504-E562597F577E}" dt="2024-04-20T02:54:53.826" v="6530" actId="20577"/>
          <ac:spMkLst>
            <pc:docMk/>
            <pc:sldMk cId="61944777" sldId="575"/>
            <ac:spMk id="3" creationId="{D48B6BCC-7FBA-CE91-9B12-CF831E47F9DC}"/>
          </ac:spMkLst>
        </pc:spChg>
        <pc:spChg chg="del">
          <ac:chgData name="Tommy McClure" userId="5f57beb918c8a44c" providerId="LiveId" clId="{F43ADA53-B1EE-45E0-A504-E562597F577E}" dt="2024-04-20T02:46:41.539" v="6402" actId="478"/>
          <ac:spMkLst>
            <pc:docMk/>
            <pc:sldMk cId="61944777" sldId="575"/>
            <ac:spMk id="6" creationId="{0C3D8B11-0A17-C293-C4D8-C2B2DE80353C}"/>
          </ac:spMkLst>
        </pc:spChg>
      </pc:sldChg>
      <pc:sldChg chg="addSp delSp modSp add mod ord modAnim modNotes modNotesTx">
        <pc:chgData name="Tommy McClure" userId="5f57beb918c8a44c" providerId="LiveId" clId="{F43ADA53-B1EE-45E0-A504-E562597F577E}" dt="2024-04-21T02:01:39.069" v="6898" actId="14100"/>
        <pc:sldMkLst>
          <pc:docMk/>
          <pc:sldMk cId="1877903636" sldId="576"/>
        </pc:sldMkLst>
        <pc:spChg chg="add mod">
          <ac:chgData name="Tommy McClure" userId="5f57beb918c8a44c" providerId="LiveId" clId="{F43ADA53-B1EE-45E0-A504-E562597F577E}" dt="2024-04-19T19:27:35.998" v="1193" actId="14100"/>
          <ac:spMkLst>
            <pc:docMk/>
            <pc:sldMk cId="1877903636" sldId="576"/>
            <ac:spMk id="2" creationId="{C9B4EF56-42B1-D2BA-E12C-1A2BA4B0E933}"/>
          </ac:spMkLst>
        </pc:spChg>
        <pc:spChg chg="mod">
          <ac:chgData name="Tommy McClure" userId="5f57beb918c8a44c" providerId="LiveId" clId="{F43ADA53-B1EE-45E0-A504-E562597F577E}" dt="2024-04-19T23:48:01.088" v="3037" actId="14100"/>
          <ac:spMkLst>
            <pc:docMk/>
            <pc:sldMk cId="1877903636" sldId="576"/>
            <ac:spMk id="3" creationId="{D48B6BCC-7FBA-CE91-9B12-CF831E47F9DC}"/>
          </ac:spMkLst>
        </pc:spChg>
        <pc:spChg chg="add mod">
          <ac:chgData name="Tommy McClure" userId="5f57beb918c8a44c" providerId="LiveId" clId="{F43ADA53-B1EE-45E0-A504-E562597F577E}" dt="2024-04-19T19:25:41.899" v="1152" actId="14100"/>
          <ac:spMkLst>
            <pc:docMk/>
            <pc:sldMk cId="1877903636" sldId="576"/>
            <ac:spMk id="4" creationId="{CC456E46-4508-66AE-9CE7-34DBB9349A9A}"/>
          </ac:spMkLst>
        </pc:spChg>
        <pc:spChg chg="add del mod">
          <ac:chgData name="Tommy McClure" userId="5f57beb918c8a44c" providerId="LiveId" clId="{F43ADA53-B1EE-45E0-A504-E562597F577E}" dt="2024-04-19T23:48:01.447" v="3039"/>
          <ac:spMkLst>
            <pc:docMk/>
            <pc:sldMk cId="1877903636" sldId="576"/>
            <ac:spMk id="5" creationId="{43E7ECCF-E3F7-7941-CD5B-FF9A1834309C}"/>
          </ac:spMkLst>
        </pc:spChg>
        <pc:spChg chg="mod">
          <ac:chgData name="Tommy McClure" userId="5f57beb918c8a44c" providerId="LiveId" clId="{F43ADA53-B1EE-45E0-A504-E562597F577E}" dt="2024-04-19T22:51:27.870" v="2876" actId="115"/>
          <ac:spMkLst>
            <pc:docMk/>
            <pc:sldMk cId="1877903636" sldId="576"/>
            <ac:spMk id="6" creationId="{0C3D8B11-0A17-C293-C4D8-C2B2DE80353C}"/>
          </ac:spMkLst>
        </pc:spChg>
        <pc:spChg chg="add mod">
          <ac:chgData name="Tommy McClure" userId="5f57beb918c8a44c" providerId="LiveId" clId="{F43ADA53-B1EE-45E0-A504-E562597F577E}" dt="2024-04-20T20:34:19.943" v="6586" actId="207"/>
          <ac:spMkLst>
            <pc:docMk/>
            <pc:sldMk cId="1877903636" sldId="576"/>
            <ac:spMk id="7" creationId="{D62FACCD-9700-76DB-F8A4-E02E4A1727E7}"/>
          </ac:spMkLst>
        </pc:spChg>
        <pc:spChg chg="mod">
          <ac:chgData name="Tommy McClure" userId="5f57beb918c8a44c" providerId="LiveId" clId="{F43ADA53-B1EE-45E0-A504-E562597F577E}" dt="2024-04-19T23:54:32.835" v="3116" actId="1038"/>
          <ac:spMkLst>
            <pc:docMk/>
            <pc:sldMk cId="1877903636" sldId="576"/>
            <ac:spMk id="12292" creationId="{C75272B7-EE5D-E2DF-238A-93B52D3E6937}"/>
          </ac:spMkLst>
        </pc:spChg>
      </pc:sldChg>
      <pc:sldChg chg="modSp add mod ord modAnim modNotes modNotesTx">
        <pc:chgData name="Tommy McClure" userId="5f57beb918c8a44c" providerId="LiveId" clId="{F43ADA53-B1EE-45E0-A504-E562597F577E}" dt="2024-04-21T02:01:52.850" v="6900" actId="14100"/>
        <pc:sldMkLst>
          <pc:docMk/>
          <pc:sldMk cId="2874903502" sldId="577"/>
        </pc:sldMkLst>
        <pc:spChg chg="mod">
          <ac:chgData name="Tommy McClure" userId="5f57beb918c8a44c" providerId="LiveId" clId="{F43ADA53-B1EE-45E0-A504-E562597F577E}" dt="2024-04-19T19:27:24.084" v="1189" actId="14100"/>
          <ac:spMkLst>
            <pc:docMk/>
            <pc:sldMk cId="2874903502" sldId="577"/>
            <ac:spMk id="2" creationId="{C9B4EF56-42B1-D2BA-E12C-1A2BA4B0E933}"/>
          </ac:spMkLst>
        </pc:spChg>
        <pc:spChg chg="mod">
          <ac:chgData name="Tommy McClure" userId="5f57beb918c8a44c" providerId="LiveId" clId="{F43ADA53-B1EE-45E0-A504-E562597F577E}" dt="2024-04-20T02:56:32.862" v="6559" actId="20577"/>
          <ac:spMkLst>
            <pc:docMk/>
            <pc:sldMk cId="2874903502" sldId="577"/>
            <ac:spMk id="3" creationId="{D48B6BCC-7FBA-CE91-9B12-CF831E47F9DC}"/>
          </ac:spMkLst>
        </pc:spChg>
        <pc:spChg chg="mod">
          <ac:chgData name="Tommy McClure" userId="5f57beb918c8a44c" providerId="LiveId" clId="{F43ADA53-B1EE-45E0-A504-E562597F577E}" dt="2024-04-20T02:01:02.651" v="5347" actId="114"/>
          <ac:spMkLst>
            <pc:docMk/>
            <pc:sldMk cId="2874903502" sldId="577"/>
            <ac:spMk id="6" creationId="{0C3D8B11-0A17-C293-C4D8-C2B2DE80353C}"/>
          </ac:spMkLst>
        </pc:spChg>
      </pc:sldChg>
      <pc:sldChg chg="modSp add mod modAnim modNotes modNotesTx">
        <pc:chgData name="Tommy McClure" userId="5f57beb918c8a44c" providerId="LiveId" clId="{F43ADA53-B1EE-45E0-A504-E562597F577E}" dt="2024-04-21T02:01:23.591" v="6896" actId="14100"/>
        <pc:sldMkLst>
          <pc:docMk/>
          <pc:sldMk cId="2331443922" sldId="578"/>
        </pc:sldMkLst>
        <pc:spChg chg="mod">
          <ac:chgData name="Tommy McClure" userId="5f57beb918c8a44c" providerId="LiveId" clId="{F43ADA53-B1EE-45E0-A504-E562597F577E}" dt="2024-04-20T03:14:13.140" v="6585" actId="20577"/>
          <ac:spMkLst>
            <pc:docMk/>
            <pc:sldMk cId="2331443922" sldId="578"/>
            <ac:spMk id="3" creationId="{D48B6BCC-7FBA-CE91-9B12-CF831E47F9DC}"/>
          </ac:spMkLst>
        </pc:spChg>
        <pc:spChg chg="mod">
          <ac:chgData name="Tommy McClure" userId="5f57beb918c8a44c" providerId="LiveId" clId="{F43ADA53-B1EE-45E0-A504-E562597F577E}" dt="2024-04-19T22:51:45.557" v="2880" actId="115"/>
          <ac:spMkLst>
            <pc:docMk/>
            <pc:sldMk cId="2331443922" sldId="578"/>
            <ac:spMk id="6" creationId="{0C3D8B11-0A17-C293-C4D8-C2B2DE80353C}"/>
          </ac:spMkLst>
        </pc:spChg>
      </pc:sldChg>
      <pc:sldChg chg="addSp delSp modSp add del mod ord setBg modAnim modNotesTx">
        <pc:chgData name="Tommy McClure" userId="5f57beb918c8a44c" providerId="LiveId" clId="{F43ADA53-B1EE-45E0-A504-E562597F577E}" dt="2024-04-20T02:15:48.757" v="5836" actId="2696"/>
        <pc:sldMkLst>
          <pc:docMk/>
          <pc:sldMk cId="1078069681" sldId="579"/>
        </pc:sldMkLst>
        <pc:spChg chg="add del mod">
          <ac:chgData name="Tommy McClure" userId="5f57beb918c8a44c" providerId="LiveId" clId="{F43ADA53-B1EE-45E0-A504-E562597F577E}" dt="2024-04-20T01:47:41.424" v="4824" actId="478"/>
          <ac:spMkLst>
            <pc:docMk/>
            <pc:sldMk cId="1078069681" sldId="579"/>
            <ac:spMk id="2" creationId="{C9B4EF56-42B1-D2BA-E12C-1A2BA4B0E933}"/>
          </ac:spMkLst>
        </pc:spChg>
        <pc:spChg chg="add del mod">
          <ac:chgData name="Tommy McClure" userId="5f57beb918c8a44c" providerId="LiveId" clId="{F43ADA53-B1EE-45E0-A504-E562597F577E}" dt="2024-04-20T01:47:40.892" v="4822" actId="1076"/>
          <ac:spMkLst>
            <pc:docMk/>
            <pc:sldMk cId="1078069681" sldId="579"/>
            <ac:spMk id="3" creationId="{D48B6BCC-7FBA-CE91-9B12-CF831E47F9DC}"/>
          </ac:spMkLst>
        </pc:spChg>
        <pc:spChg chg="mod">
          <ac:chgData name="Tommy McClure" userId="5f57beb918c8a44c" providerId="LiveId" clId="{F43ADA53-B1EE-45E0-A504-E562597F577E}" dt="2024-04-20T01:47:41.158" v="4823" actId="1076"/>
          <ac:spMkLst>
            <pc:docMk/>
            <pc:sldMk cId="1078069681" sldId="579"/>
            <ac:spMk id="4" creationId="{CC456E46-4508-66AE-9CE7-34DBB9349A9A}"/>
          </ac:spMkLst>
        </pc:spChg>
        <pc:spChg chg="add del mod">
          <ac:chgData name="Tommy McClure" userId="5f57beb918c8a44c" providerId="LiveId" clId="{F43ADA53-B1EE-45E0-A504-E562597F577E}" dt="2024-04-20T01:43:38.125" v="4621" actId="478"/>
          <ac:spMkLst>
            <pc:docMk/>
            <pc:sldMk cId="1078069681" sldId="579"/>
            <ac:spMk id="5" creationId="{9A571709-89E1-534F-758B-F4A9C4FA981B}"/>
          </ac:spMkLst>
        </pc:spChg>
        <pc:spChg chg="mod ord">
          <ac:chgData name="Tommy McClure" userId="5f57beb918c8a44c" providerId="LiveId" clId="{F43ADA53-B1EE-45E0-A504-E562597F577E}" dt="2024-04-20T01:45:18.251" v="4667" actId="27636"/>
          <ac:spMkLst>
            <pc:docMk/>
            <pc:sldMk cId="1078069681" sldId="579"/>
            <ac:spMk id="6" creationId="{0C3D8B11-0A17-C293-C4D8-C2B2DE80353C}"/>
          </ac:spMkLst>
        </pc:spChg>
        <pc:spChg chg="add mod">
          <ac:chgData name="Tommy McClure" userId="5f57beb918c8a44c" providerId="LiveId" clId="{F43ADA53-B1EE-45E0-A504-E562597F577E}" dt="2024-04-20T01:47:31.072" v="4808" actId="20577"/>
          <ac:spMkLst>
            <pc:docMk/>
            <pc:sldMk cId="1078069681" sldId="579"/>
            <ac:spMk id="7" creationId="{0BE81D39-C3DA-FF14-3795-1A8B8B21F6B1}"/>
          </ac:spMkLst>
        </pc:spChg>
        <pc:spChg chg="mod">
          <ac:chgData name="Tommy McClure" userId="5f57beb918c8a44c" providerId="LiveId" clId="{F43ADA53-B1EE-45E0-A504-E562597F577E}" dt="2024-04-20T01:43:57.712" v="4623" actId="26606"/>
          <ac:spMkLst>
            <pc:docMk/>
            <pc:sldMk cId="1078069681" sldId="579"/>
            <ac:spMk id="12292" creationId="{C75272B7-EE5D-E2DF-238A-93B52D3E6937}"/>
          </ac:spMkLst>
        </pc:spChg>
        <pc:spChg chg="add">
          <ac:chgData name="Tommy McClure" userId="5f57beb918c8a44c" providerId="LiveId" clId="{F43ADA53-B1EE-45E0-A504-E562597F577E}" dt="2024-04-20T01:43:57.712" v="4623" actId="26606"/>
          <ac:spMkLst>
            <pc:docMk/>
            <pc:sldMk cId="1078069681" sldId="579"/>
            <ac:spMk id="12297" creationId="{8651CFA9-6065-4243-AC48-858E359780B1}"/>
          </ac:spMkLst>
        </pc:spChg>
        <pc:spChg chg="add">
          <ac:chgData name="Tommy McClure" userId="5f57beb918c8a44c" providerId="LiveId" clId="{F43ADA53-B1EE-45E0-A504-E562597F577E}" dt="2024-04-20T01:43:57.712" v="4623" actId="26606"/>
          <ac:spMkLst>
            <pc:docMk/>
            <pc:sldMk cId="1078069681" sldId="579"/>
            <ac:spMk id="12299" creationId="{37962AE0-6A1C-4B76-9D52-10E5E6D7D3BB}"/>
          </ac:spMkLst>
        </pc:spChg>
        <pc:grpChg chg="add">
          <ac:chgData name="Tommy McClure" userId="5f57beb918c8a44c" providerId="LiveId" clId="{F43ADA53-B1EE-45E0-A504-E562597F577E}" dt="2024-04-20T01:43:57.712" v="4623" actId="26606"/>
          <ac:grpSpMkLst>
            <pc:docMk/>
            <pc:sldMk cId="1078069681" sldId="579"/>
            <ac:grpSpMk id="12301" creationId="{5089F41F-380F-4E05-9A56-4C8F456E8146}"/>
          </ac:grpSpMkLst>
        </pc:grpChg>
        <pc:grpChg chg="add">
          <ac:chgData name="Tommy McClure" userId="5f57beb918c8a44c" providerId="LiveId" clId="{F43ADA53-B1EE-45E0-A504-E562597F577E}" dt="2024-04-20T01:43:57.712" v="4623" actId="26606"/>
          <ac:grpSpMkLst>
            <pc:docMk/>
            <pc:sldMk cId="1078069681" sldId="579"/>
            <ac:grpSpMk id="12311" creationId="{FF8C87E7-85A6-4119-B524-84AA9C0AAB2F}"/>
          </ac:grpSpMkLst>
        </pc:grpChg>
      </pc:sldChg>
      <pc:sldChg chg="addSp modSp add mod modAnim modNotes modNotesTx">
        <pc:chgData name="Tommy McClure" userId="5f57beb918c8a44c" providerId="LiveId" clId="{F43ADA53-B1EE-45E0-A504-E562597F577E}" dt="2024-04-21T02:01:07.561" v="6894" actId="14100"/>
        <pc:sldMkLst>
          <pc:docMk/>
          <pc:sldMk cId="951585045" sldId="580"/>
        </pc:sldMkLst>
        <pc:spChg chg="mod">
          <ac:chgData name="Tommy McClure" userId="5f57beb918c8a44c" providerId="LiveId" clId="{F43ADA53-B1EE-45E0-A504-E562597F577E}" dt="2024-04-20T01:56:05.833" v="5197" actId="14100"/>
          <ac:spMkLst>
            <pc:docMk/>
            <pc:sldMk cId="951585045" sldId="580"/>
            <ac:spMk id="3" creationId="{D48B6BCC-7FBA-CE91-9B12-CF831E47F9DC}"/>
          </ac:spMkLst>
        </pc:spChg>
        <pc:spChg chg="add mod">
          <ac:chgData name="Tommy McClure" userId="5f57beb918c8a44c" providerId="LiveId" clId="{F43ADA53-B1EE-45E0-A504-E562597F577E}" dt="2024-04-20T20:34:29.912" v="6587" actId="207"/>
          <ac:spMkLst>
            <pc:docMk/>
            <pc:sldMk cId="951585045" sldId="580"/>
            <ac:spMk id="5" creationId="{5A3988A8-B97D-0C0A-251E-FC035734F854}"/>
          </ac:spMkLst>
        </pc:spChg>
        <pc:spChg chg="mod">
          <ac:chgData name="Tommy McClure" userId="5f57beb918c8a44c" providerId="LiveId" clId="{F43ADA53-B1EE-45E0-A504-E562597F577E}" dt="2024-04-20T02:07:17.836" v="5690" actId="14100"/>
          <ac:spMkLst>
            <pc:docMk/>
            <pc:sldMk cId="951585045" sldId="580"/>
            <ac:spMk id="6" creationId="{0C3D8B11-0A17-C293-C4D8-C2B2DE80353C}"/>
          </ac:spMkLst>
        </pc:spChg>
        <pc:spChg chg="add mod">
          <ac:chgData name="Tommy McClure" userId="5f57beb918c8a44c" providerId="LiveId" clId="{F43ADA53-B1EE-45E0-A504-E562597F577E}" dt="2024-04-20T02:07:52.794" v="5695" actId="1076"/>
          <ac:spMkLst>
            <pc:docMk/>
            <pc:sldMk cId="951585045" sldId="580"/>
            <ac:spMk id="7" creationId="{B2A2E15E-48AF-C776-3DBF-6EAD5971151B}"/>
          </ac:spMkLst>
        </pc:spChg>
      </pc:sldChg>
    </pc:docChg>
  </pc:docChgLst>
  <pc:docChgLst>
    <pc:chgData name="Tommy McClure" userId="5f57beb918c8a44c" providerId="LiveId" clId="{BAF3DF7D-574B-4CD4-92CF-6AB6A2E4350D}"/>
    <pc:docChg chg="undo custSel addSld delSld modSld sldOrd">
      <pc:chgData name="Tommy McClure" userId="5f57beb918c8a44c" providerId="LiveId" clId="{BAF3DF7D-574B-4CD4-92CF-6AB6A2E4350D}" dt="2024-01-19T15:46:58.969" v="6477" actId="1036"/>
      <pc:docMkLst>
        <pc:docMk/>
      </pc:docMkLst>
      <pc:sldChg chg="addSp delSp modSp mod ord delAnim modNotesTx">
        <pc:chgData name="Tommy McClure" userId="5f57beb918c8a44c" providerId="LiveId" clId="{BAF3DF7D-574B-4CD4-92CF-6AB6A2E4350D}" dt="2024-01-18T21:28:11.352" v="1711" actId="478"/>
        <pc:sldMkLst>
          <pc:docMk/>
          <pc:sldMk cId="0" sldId="257"/>
        </pc:sldMkLst>
        <pc:spChg chg="mod">
          <ac:chgData name="Tommy McClure" userId="5f57beb918c8a44c" providerId="LiveId" clId="{BAF3DF7D-574B-4CD4-92CF-6AB6A2E4350D}" dt="2024-01-18T21:27:21.036" v="1697" actId="20577"/>
          <ac:spMkLst>
            <pc:docMk/>
            <pc:sldMk cId="0" sldId="257"/>
            <ac:spMk id="2" creationId="{DC5D94BD-543E-3CF6-9FB6-A59F0331ED8A}"/>
          </ac:spMkLst>
        </pc:spChg>
        <pc:spChg chg="add mod">
          <ac:chgData name="Tommy McClure" userId="5f57beb918c8a44c" providerId="LiveId" clId="{BAF3DF7D-574B-4CD4-92CF-6AB6A2E4350D}" dt="2024-01-18T21:28:11.352" v="1711" actId="478"/>
          <ac:spMkLst>
            <pc:docMk/>
            <pc:sldMk cId="0" sldId="257"/>
            <ac:spMk id="4" creationId="{EDA8A53A-DD4F-20D6-D3B3-67A4A26739F1}"/>
          </ac:spMkLst>
        </pc:spChg>
        <pc:spChg chg="del">
          <ac:chgData name="Tommy McClure" userId="5f57beb918c8a44c" providerId="LiveId" clId="{BAF3DF7D-574B-4CD4-92CF-6AB6A2E4350D}" dt="2024-01-18T21:28:11.352" v="1711" actId="478"/>
          <ac:spMkLst>
            <pc:docMk/>
            <pc:sldMk cId="0" sldId="257"/>
            <ac:spMk id="11267" creationId="{B012AEB9-9B2C-9395-0F83-837C0F18D224}"/>
          </ac:spMkLst>
        </pc:spChg>
      </pc:sldChg>
      <pc:sldChg chg="modSp mod modAnim modNotesTx">
        <pc:chgData name="Tommy McClure" userId="5f57beb918c8a44c" providerId="LiveId" clId="{BAF3DF7D-574B-4CD4-92CF-6AB6A2E4350D}" dt="2024-01-18T23:57:11.198" v="3607" actId="113"/>
        <pc:sldMkLst>
          <pc:docMk/>
          <pc:sldMk cId="0" sldId="258"/>
        </pc:sldMkLst>
        <pc:spChg chg="mod">
          <ac:chgData name="Tommy McClure" userId="5f57beb918c8a44c" providerId="LiveId" clId="{BAF3DF7D-574B-4CD4-92CF-6AB6A2E4350D}" dt="2024-01-18T21:40:26.619" v="1829" actId="1038"/>
          <ac:spMkLst>
            <pc:docMk/>
            <pc:sldMk cId="0" sldId="258"/>
            <ac:spMk id="2" creationId="{1FD62FD9-80CF-F91D-8DBC-1DB5AA4C96E8}"/>
          </ac:spMkLst>
        </pc:spChg>
        <pc:spChg chg="mod">
          <ac:chgData name="Tommy McClure" userId="5f57beb918c8a44c" providerId="LiveId" clId="{BAF3DF7D-574B-4CD4-92CF-6AB6A2E4350D}" dt="2024-01-18T23:57:11.198" v="3607" actId="113"/>
          <ac:spMkLst>
            <pc:docMk/>
            <pc:sldMk cId="0" sldId="258"/>
            <ac:spMk id="3" creationId="{D48B6BCC-7FBA-CE91-9B12-CF831E47F9DC}"/>
          </ac:spMkLst>
        </pc:spChg>
        <pc:spChg chg="mod">
          <ac:chgData name="Tommy McClure" userId="5f57beb918c8a44c" providerId="LiveId" clId="{BAF3DF7D-574B-4CD4-92CF-6AB6A2E4350D}" dt="2024-01-18T21:43:07.818" v="1957" actId="20577"/>
          <ac:spMkLst>
            <pc:docMk/>
            <pc:sldMk cId="0" sldId="258"/>
            <ac:spMk id="6" creationId="{0C3D8B11-0A17-C293-C4D8-C2B2DE80353C}"/>
          </ac:spMkLst>
        </pc:spChg>
      </pc:sldChg>
      <pc:sldChg chg="del">
        <pc:chgData name="Tommy McClure" userId="5f57beb918c8a44c" providerId="LiveId" clId="{BAF3DF7D-574B-4CD4-92CF-6AB6A2E4350D}" dt="2024-01-18T22:20:23.421" v="2019" actId="2696"/>
        <pc:sldMkLst>
          <pc:docMk/>
          <pc:sldMk cId="0" sldId="259"/>
        </pc:sldMkLst>
      </pc:sldChg>
      <pc:sldChg chg="del">
        <pc:chgData name="Tommy McClure" userId="5f57beb918c8a44c" providerId="LiveId" clId="{BAF3DF7D-574B-4CD4-92CF-6AB6A2E4350D}" dt="2024-01-18T22:20:20.833" v="2018" actId="2696"/>
        <pc:sldMkLst>
          <pc:docMk/>
          <pc:sldMk cId="0" sldId="263"/>
        </pc:sldMkLst>
      </pc:sldChg>
      <pc:sldChg chg="delSp modSp mod addAnim delAnim modAnim modNotesTx">
        <pc:chgData name="Tommy McClure" userId="5f57beb918c8a44c" providerId="LiveId" clId="{BAF3DF7D-574B-4CD4-92CF-6AB6A2E4350D}" dt="2024-01-18T21:29:21.364" v="1744" actId="1036"/>
        <pc:sldMkLst>
          <pc:docMk/>
          <pc:sldMk cId="1171724608" sldId="274"/>
        </pc:sldMkLst>
        <pc:spChg chg="del">
          <ac:chgData name="Tommy McClure" userId="5f57beb918c8a44c" providerId="LiveId" clId="{BAF3DF7D-574B-4CD4-92CF-6AB6A2E4350D}" dt="2024-01-18T20:27:49.585" v="1" actId="478"/>
          <ac:spMkLst>
            <pc:docMk/>
            <pc:sldMk cId="1171724608" sldId="274"/>
            <ac:spMk id="2" creationId="{1FD62FD9-80CF-F91D-8DBC-1DB5AA4C96E8}"/>
          </ac:spMkLst>
        </pc:spChg>
        <pc:spChg chg="mod">
          <ac:chgData name="Tommy McClure" userId="5f57beb918c8a44c" providerId="LiveId" clId="{BAF3DF7D-574B-4CD4-92CF-6AB6A2E4350D}" dt="2024-01-18T21:29:21.364" v="1744" actId="1036"/>
          <ac:spMkLst>
            <pc:docMk/>
            <pc:sldMk cId="1171724608" sldId="274"/>
            <ac:spMk id="3" creationId="{D48B6BCC-7FBA-CE91-9B12-CF831E47F9DC}"/>
          </ac:spMkLst>
        </pc:spChg>
        <pc:spChg chg="mod">
          <ac:chgData name="Tommy McClure" userId="5f57beb918c8a44c" providerId="LiveId" clId="{BAF3DF7D-574B-4CD4-92CF-6AB6A2E4350D}" dt="2024-01-18T21:23:34.489" v="1683" actId="1035"/>
          <ac:spMkLst>
            <pc:docMk/>
            <pc:sldMk cId="1171724608" sldId="274"/>
            <ac:spMk id="6" creationId="{0C3D8B11-0A17-C293-C4D8-C2B2DE80353C}"/>
          </ac:spMkLst>
        </pc:spChg>
      </pc:sldChg>
      <pc:sldChg chg="del">
        <pc:chgData name="Tommy McClure" userId="5f57beb918c8a44c" providerId="LiveId" clId="{BAF3DF7D-574B-4CD4-92CF-6AB6A2E4350D}" dt="2024-01-18T22:20:27.683" v="2020" actId="2696"/>
        <pc:sldMkLst>
          <pc:docMk/>
          <pc:sldMk cId="1281221487" sldId="275"/>
        </pc:sldMkLst>
      </pc:sldChg>
      <pc:sldChg chg="del">
        <pc:chgData name="Tommy McClure" userId="5f57beb918c8a44c" providerId="LiveId" clId="{BAF3DF7D-574B-4CD4-92CF-6AB6A2E4350D}" dt="2024-01-18T22:20:16.042" v="2016" actId="2696"/>
        <pc:sldMkLst>
          <pc:docMk/>
          <pc:sldMk cId="3926420323" sldId="276"/>
        </pc:sldMkLst>
      </pc:sldChg>
      <pc:sldChg chg="del">
        <pc:chgData name="Tommy McClure" userId="5f57beb918c8a44c" providerId="LiveId" clId="{BAF3DF7D-574B-4CD4-92CF-6AB6A2E4350D}" dt="2024-01-18T22:20:13.563" v="2015" actId="2696"/>
        <pc:sldMkLst>
          <pc:docMk/>
          <pc:sldMk cId="2359971594" sldId="277"/>
        </pc:sldMkLst>
      </pc:sldChg>
      <pc:sldChg chg="del">
        <pc:chgData name="Tommy McClure" userId="5f57beb918c8a44c" providerId="LiveId" clId="{BAF3DF7D-574B-4CD4-92CF-6AB6A2E4350D}" dt="2024-01-18T22:20:10.904" v="2014" actId="2696"/>
        <pc:sldMkLst>
          <pc:docMk/>
          <pc:sldMk cId="3503964070" sldId="278"/>
        </pc:sldMkLst>
      </pc:sldChg>
      <pc:sldChg chg="del">
        <pc:chgData name="Tommy McClure" userId="5f57beb918c8a44c" providerId="LiveId" clId="{BAF3DF7D-574B-4CD4-92CF-6AB6A2E4350D}" dt="2024-01-18T22:20:08.298" v="2013" actId="2696"/>
        <pc:sldMkLst>
          <pc:docMk/>
          <pc:sldMk cId="281268109" sldId="279"/>
        </pc:sldMkLst>
      </pc:sldChg>
      <pc:sldChg chg="del">
        <pc:chgData name="Tommy McClure" userId="5f57beb918c8a44c" providerId="LiveId" clId="{BAF3DF7D-574B-4CD4-92CF-6AB6A2E4350D}" dt="2024-01-18T22:20:05.773" v="2012" actId="2696"/>
        <pc:sldMkLst>
          <pc:docMk/>
          <pc:sldMk cId="343830506" sldId="280"/>
        </pc:sldMkLst>
      </pc:sldChg>
      <pc:sldChg chg="del">
        <pc:chgData name="Tommy McClure" userId="5f57beb918c8a44c" providerId="LiveId" clId="{BAF3DF7D-574B-4CD4-92CF-6AB6A2E4350D}" dt="2024-01-18T22:20:03.326" v="2011" actId="2696"/>
        <pc:sldMkLst>
          <pc:docMk/>
          <pc:sldMk cId="3656757832" sldId="281"/>
        </pc:sldMkLst>
      </pc:sldChg>
      <pc:sldChg chg="del">
        <pc:chgData name="Tommy McClure" userId="5f57beb918c8a44c" providerId="LiveId" clId="{BAF3DF7D-574B-4CD4-92CF-6AB6A2E4350D}" dt="2024-01-18T22:20:00.734" v="2010" actId="2696"/>
        <pc:sldMkLst>
          <pc:docMk/>
          <pc:sldMk cId="2155725104" sldId="282"/>
        </pc:sldMkLst>
      </pc:sldChg>
      <pc:sldChg chg="del">
        <pc:chgData name="Tommy McClure" userId="5f57beb918c8a44c" providerId="LiveId" clId="{BAF3DF7D-574B-4CD4-92CF-6AB6A2E4350D}" dt="2024-01-18T22:19:58.070" v="2009" actId="2696"/>
        <pc:sldMkLst>
          <pc:docMk/>
          <pc:sldMk cId="143644672" sldId="283"/>
        </pc:sldMkLst>
      </pc:sldChg>
      <pc:sldChg chg="del">
        <pc:chgData name="Tommy McClure" userId="5f57beb918c8a44c" providerId="LiveId" clId="{BAF3DF7D-574B-4CD4-92CF-6AB6A2E4350D}" dt="2024-01-18T22:19:51.085" v="2007" actId="2696"/>
        <pc:sldMkLst>
          <pc:docMk/>
          <pc:sldMk cId="3667805805" sldId="284"/>
        </pc:sldMkLst>
      </pc:sldChg>
      <pc:sldChg chg="delSp modSp mod delAnim modAnim">
        <pc:chgData name="Tommy McClure" userId="5f57beb918c8a44c" providerId="LiveId" clId="{BAF3DF7D-574B-4CD4-92CF-6AB6A2E4350D}" dt="2024-01-18T22:21:17.703" v="2067"/>
        <pc:sldMkLst>
          <pc:docMk/>
          <pc:sldMk cId="2694302849" sldId="285"/>
        </pc:sldMkLst>
        <pc:spChg chg="mod">
          <ac:chgData name="Tommy McClure" userId="5f57beb918c8a44c" providerId="LiveId" clId="{BAF3DF7D-574B-4CD4-92CF-6AB6A2E4350D}" dt="2024-01-18T22:21:08.285" v="2064" actId="20577"/>
          <ac:spMkLst>
            <pc:docMk/>
            <pc:sldMk cId="2694302849" sldId="285"/>
            <ac:spMk id="2" creationId="{1BA8E1F8-4498-A271-CEA1-8709726F417B}"/>
          </ac:spMkLst>
        </pc:spChg>
        <pc:spChg chg="del mod">
          <ac:chgData name="Tommy McClure" userId="5f57beb918c8a44c" providerId="LiveId" clId="{BAF3DF7D-574B-4CD4-92CF-6AB6A2E4350D}" dt="2024-01-18T22:21:17.703" v="2067"/>
          <ac:spMkLst>
            <pc:docMk/>
            <pc:sldMk cId="2694302849" sldId="285"/>
            <ac:spMk id="3" creationId="{66CEF43A-46D4-2D18-33E8-45EB249657F1}"/>
          </ac:spMkLst>
        </pc:spChg>
      </pc:sldChg>
      <pc:sldChg chg="del">
        <pc:chgData name="Tommy McClure" userId="5f57beb918c8a44c" providerId="LiveId" clId="{BAF3DF7D-574B-4CD4-92CF-6AB6A2E4350D}" dt="2024-01-18T22:20:18.300" v="2017" actId="2696"/>
        <pc:sldMkLst>
          <pc:docMk/>
          <pc:sldMk cId="1928916612" sldId="381"/>
        </pc:sldMkLst>
      </pc:sldChg>
      <pc:sldChg chg="modSp add mod modAnim modNotesTx">
        <pc:chgData name="Tommy McClure" userId="5f57beb918c8a44c" providerId="LiveId" clId="{BAF3DF7D-574B-4CD4-92CF-6AB6A2E4350D}" dt="2024-01-18T21:29:33.015" v="1758" actId="1036"/>
        <pc:sldMkLst>
          <pc:docMk/>
          <pc:sldMk cId="1179690142" sldId="382"/>
        </pc:sldMkLst>
        <pc:spChg chg="mod">
          <ac:chgData name="Tommy McClure" userId="5f57beb918c8a44c" providerId="LiveId" clId="{BAF3DF7D-574B-4CD4-92CF-6AB6A2E4350D}" dt="2024-01-18T21:29:33.015" v="1758" actId="1036"/>
          <ac:spMkLst>
            <pc:docMk/>
            <pc:sldMk cId="1179690142" sldId="382"/>
            <ac:spMk id="3" creationId="{D48B6BCC-7FBA-CE91-9B12-CF831E47F9DC}"/>
          </ac:spMkLst>
        </pc:spChg>
        <pc:spChg chg="mod">
          <ac:chgData name="Tommy McClure" userId="5f57beb918c8a44c" providerId="LiveId" clId="{BAF3DF7D-574B-4CD4-92CF-6AB6A2E4350D}" dt="2024-01-18T21:23:18.190" v="1676" actId="1035"/>
          <ac:spMkLst>
            <pc:docMk/>
            <pc:sldMk cId="1179690142" sldId="382"/>
            <ac:spMk id="6" creationId="{0C3D8B11-0A17-C293-C4D8-C2B2DE80353C}"/>
          </ac:spMkLst>
        </pc:spChg>
      </pc:sldChg>
      <pc:sldChg chg="addSp delSp modSp add mod ord delAnim">
        <pc:chgData name="Tommy McClure" userId="5f57beb918c8a44c" providerId="LiveId" clId="{BAF3DF7D-574B-4CD4-92CF-6AB6A2E4350D}" dt="2024-01-18T21:28:05.017" v="1710" actId="478"/>
        <pc:sldMkLst>
          <pc:docMk/>
          <pc:sldMk cId="3770753600" sldId="383"/>
        </pc:sldMkLst>
        <pc:spChg chg="mod">
          <ac:chgData name="Tommy McClure" userId="5f57beb918c8a44c" providerId="LiveId" clId="{BAF3DF7D-574B-4CD4-92CF-6AB6A2E4350D}" dt="2024-01-18T21:27:53.850" v="1709" actId="207"/>
          <ac:spMkLst>
            <pc:docMk/>
            <pc:sldMk cId="3770753600" sldId="383"/>
            <ac:spMk id="2" creationId="{DC5D94BD-543E-3CF6-9FB6-A59F0331ED8A}"/>
          </ac:spMkLst>
        </pc:spChg>
        <pc:spChg chg="add mod">
          <ac:chgData name="Tommy McClure" userId="5f57beb918c8a44c" providerId="LiveId" clId="{BAF3DF7D-574B-4CD4-92CF-6AB6A2E4350D}" dt="2024-01-18T21:28:05.017" v="1710" actId="478"/>
          <ac:spMkLst>
            <pc:docMk/>
            <pc:sldMk cId="3770753600" sldId="383"/>
            <ac:spMk id="4" creationId="{37EB9822-99C3-EF5E-C58A-BE16CBBD522B}"/>
          </ac:spMkLst>
        </pc:spChg>
        <pc:spChg chg="del">
          <ac:chgData name="Tommy McClure" userId="5f57beb918c8a44c" providerId="LiveId" clId="{BAF3DF7D-574B-4CD4-92CF-6AB6A2E4350D}" dt="2024-01-18T21:28:05.017" v="1710" actId="478"/>
          <ac:spMkLst>
            <pc:docMk/>
            <pc:sldMk cId="3770753600" sldId="383"/>
            <ac:spMk id="11267" creationId="{B012AEB9-9B2C-9395-0F83-837C0F18D224}"/>
          </ac:spMkLst>
        </pc:spChg>
      </pc:sldChg>
      <pc:sldChg chg="modSp add mod modAnim modNotesTx">
        <pc:chgData name="Tommy McClure" userId="5f57beb918c8a44c" providerId="LiveId" clId="{BAF3DF7D-574B-4CD4-92CF-6AB6A2E4350D}" dt="2024-01-19T01:01:30.885" v="5358" actId="20577"/>
        <pc:sldMkLst>
          <pc:docMk/>
          <pc:sldMk cId="1099270800" sldId="384"/>
        </pc:sldMkLst>
        <pc:spChg chg="mod">
          <ac:chgData name="Tommy McClure" userId="5f57beb918c8a44c" providerId="LiveId" clId="{BAF3DF7D-574B-4CD4-92CF-6AB6A2E4350D}" dt="2024-01-18T22:14:40.076" v="1959" actId="20577"/>
          <ac:spMkLst>
            <pc:docMk/>
            <pc:sldMk cId="1099270800" sldId="384"/>
            <ac:spMk id="2" creationId="{1FD62FD9-80CF-F91D-8DBC-1DB5AA4C96E8}"/>
          </ac:spMkLst>
        </pc:spChg>
        <pc:spChg chg="mod">
          <ac:chgData name="Tommy McClure" userId="5f57beb918c8a44c" providerId="LiveId" clId="{BAF3DF7D-574B-4CD4-92CF-6AB6A2E4350D}" dt="2024-01-19T01:01:20.781" v="5356" actId="114"/>
          <ac:spMkLst>
            <pc:docMk/>
            <pc:sldMk cId="1099270800" sldId="384"/>
            <ac:spMk id="3" creationId="{D48B6BCC-7FBA-CE91-9B12-CF831E47F9DC}"/>
          </ac:spMkLst>
        </pc:spChg>
        <pc:spChg chg="mod">
          <ac:chgData name="Tommy McClure" userId="5f57beb918c8a44c" providerId="LiveId" clId="{BAF3DF7D-574B-4CD4-92CF-6AB6A2E4350D}" dt="2024-01-18T23:57:21.634" v="3608" actId="20577"/>
          <ac:spMkLst>
            <pc:docMk/>
            <pc:sldMk cId="1099270800" sldId="384"/>
            <ac:spMk id="6" creationId="{0C3D8B11-0A17-C293-C4D8-C2B2DE80353C}"/>
          </ac:spMkLst>
        </pc:spChg>
      </pc:sldChg>
      <pc:sldChg chg="modSp add mod modAnim modNotesTx">
        <pc:chgData name="Tommy McClure" userId="5f57beb918c8a44c" providerId="LiveId" clId="{BAF3DF7D-574B-4CD4-92CF-6AB6A2E4350D}" dt="2024-01-19T15:38:50.105" v="6371" actId="27636"/>
        <pc:sldMkLst>
          <pc:docMk/>
          <pc:sldMk cId="841528530" sldId="385"/>
        </pc:sldMkLst>
        <pc:spChg chg="mod">
          <ac:chgData name="Tommy McClure" userId="5f57beb918c8a44c" providerId="LiveId" clId="{BAF3DF7D-574B-4CD4-92CF-6AB6A2E4350D}" dt="2024-01-18T22:14:55.359" v="1962" actId="20577"/>
          <ac:spMkLst>
            <pc:docMk/>
            <pc:sldMk cId="841528530" sldId="385"/>
            <ac:spMk id="2" creationId="{1FD62FD9-80CF-F91D-8DBC-1DB5AA4C96E8}"/>
          </ac:spMkLst>
        </pc:spChg>
        <pc:spChg chg="mod">
          <ac:chgData name="Tommy McClure" userId="5f57beb918c8a44c" providerId="LiveId" clId="{BAF3DF7D-574B-4CD4-92CF-6AB6A2E4350D}" dt="2024-01-19T15:38:50.105" v="6371" actId="27636"/>
          <ac:spMkLst>
            <pc:docMk/>
            <pc:sldMk cId="841528530" sldId="385"/>
            <ac:spMk id="3" creationId="{D48B6BCC-7FBA-CE91-9B12-CF831E47F9DC}"/>
          </ac:spMkLst>
        </pc:spChg>
        <pc:spChg chg="mod">
          <ac:chgData name="Tommy McClure" userId="5f57beb918c8a44c" providerId="LiveId" clId="{BAF3DF7D-574B-4CD4-92CF-6AB6A2E4350D}" dt="2024-01-18T22:16:07.521" v="1998" actId="20577"/>
          <ac:spMkLst>
            <pc:docMk/>
            <pc:sldMk cId="841528530" sldId="385"/>
            <ac:spMk id="6" creationId="{0C3D8B11-0A17-C293-C4D8-C2B2DE80353C}"/>
          </ac:spMkLst>
        </pc:spChg>
      </pc:sldChg>
      <pc:sldChg chg="addSp delSp modSp add mod ord addAnim delAnim modAnim modNotesTx">
        <pc:chgData name="Tommy McClure" userId="5f57beb918c8a44c" providerId="LiveId" clId="{BAF3DF7D-574B-4CD4-92CF-6AB6A2E4350D}" dt="2024-01-19T02:58:25.599" v="5407" actId="20577"/>
        <pc:sldMkLst>
          <pc:docMk/>
          <pc:sldMk cId="3180056272" sldId="386"/>
        </pc:sldMkLst>
        <pc:spChg chg="mod">
          <ac:chgData name="Tommy McClure" userId="5f57beb918c8a44c" providerId="LiveId" clId="{BAF3DF7D-574B-4CD4-92CF-6AB6A2E4350D}" dt="2024-01-18T22:16:18.260" v="2001" actId="20577"/>
          <ac:spMkLst>
            <pc:docMk/>
            <pc:sldMk cId="3180056272" sldId="386"/>
            <ac:spMk id="2" creationId="{1FD62FD9-80CF-F91D-8DBC-1DB5AA4C96E8}"/>
          </ac:spMkLst>
        </pc:spChg>
        <pc:spChg chg="add del mod">
          <ac:chgData name="Tommy McClure" userId="5f57beb918c8a44c" providerId="LiveId" clId="{BAF3DF7D-574B-4CD4-92CF-6AB6A2E4350D}" dt="2024-01-19T02:55:11.648" v="5359" actId="6549"/>
          <ac:spMkLst>
            <pc:docMk/>
            <pc:sldMk cId="3180056272" sldId="386"/>
            <ac:spMk id="3" creationId="{D48B6BCC-7FBA-CE91-9B12-CF831E47F9DC}"/>
          </ac:spMkLst>
        </pc:spChg>
        <pc:spChg chg="add del mod">
          <ac:chgData name="Tommy McClure" userId="5f57beb918c8a44c" providerId="LiveId" clId="{BAF3DF7D-574B-4CD4-92CF-6AB6A2E4350D}" dt="2024-01-19T00:11:00.630" v="4378" actId="21"/>
          <ac:spMkLst>
            <pc:docMk/>
            <pc:sldMk cId="3180056272" sldId="386"/>
            <ac:spMk id="5" creationId="{4F8C8D42-E638-FA4E-6824-6DBAA47B59C1}"/>
          </ac:spMkLst>
        </pc:spChg>
        <pc:spChg chg="mod">
          <ac:chgData name="Tommy McClure" userId="5f57beb918c8a44c" providerId="LiveId" clId="{BAF3DF7D-574B-4CD4-92CF-6AB6A2E4350D}" dt="2024-01-18T22:16:32.283" v="2005" actId="20577"/>
          <ac:spMkLst>
            <pc:docMk/>
            <pc:sldMk cId="3180056272" sldId="386"/>
            <ac:spMk id="6" creationId="{0C3D8B11-0A17-C293-C4D8-C2B2DE80353C}"/>
          </ac:spMkLst>
        </pc:spChg>
      </pc:sldChg>
      <pc:sldChg chg="add del">
        <pc:chgData name="Tommy McClure" userId="5f57beb918c8a44c" providerId="LiveId" clId="{BAF3DF7D-574B-4CD4-92CF-6AB6A2E4350D}" dt="2024-01-18T22:19:55.189" v="2008" actId="2696"/>
        <pc:sldMkLst>
          <pc:docMk/>
          <pc:sldMk cId="563225853" sldId="387"/>
        </pc:sldMkLst>
      </pc:sldChg>
      <pc:sldChg chg="modSp mod modNotesTx">
        <pc:chgData name="Tommy McClure" userId="5f57beb918c8a44c" providerId="LiveId" clId="{BAF3DF7D-574B-4CD4-92CF-6AB6A2E4350D}" dt="2024-01-18T23:50:09.346" v="3586" actId="1037"/>
        <pc:sldMkLst>
          <pc:docMk/>
          <pc:sldMk cId="439578664" sldId="567"/>
        </pc:sldMkLst>
        <pc:spChg chg="mod">
          <ac:chgData name="Tommy McClure" userId="5f57beb918c8a44c" providerId="LiveId" clId="{BAF3DF7D-574B-4CD4-92CF-6AB6A2E4350D}" dt="2024-01-18T23:47:41.913" v="3537" actId="1076"/>
          <ac:spMkLst>
            <pc:docMk/>
            <pc:sldMk cId="439578664" sldId="567"/>
            <ac:spMk id="14" creationId="{B45B7F0C-9F3D-92E4-A617-D0E059847BD3}"/>
          </ac:spMkLst>
        </pc:spChg>
        <pc:spChg chg="mod">
          <ac:chgData name="Tommy McClure" userId="5f57beb918c8a44c" providerId="LiveId" clId="{BAF3DF7D-574B-4CD4-92CF-6AB6A2E4350D}" dt="2024-01-18T23:49:43.983" v="3572" actId="1035"/>
          <ac:spMkLst>
            <pc:docMk/>
            <pc:sldMk cId="439578664" sldId="567"/>
            <ac:spMk id="15" creationId="{C4EF9642-9A26-AA58-BD0B-DB6D5ADB6635}"/>
          </ac:spMkLst>
        </pc:spChg>
        <pc:spChg chg="mod">
          <ac:chgData name="Tommy McClure" userId="5f57beb918c8a44c" providerId="LiveId" clId="{BAF3DF7D-574B-4CD4-92CF-6AB6A2E4350D}" dt="2024-01-18T23:49:50.628" v="3581" actId="1035"/>
          <ac:spMkLst>
            <pc:docMk/>
            <pc:sldMk cId="439578664" sldId="567"/>
            <ac:spMk id="16" creationId="{66700922-5220-8759-2BDC-0113705DD08E}"/>
          </ac:spMkLst>
        </pc:spChg>
        <pc:spChg chg="mod">
          <ac:chgData name="Tommy McClure" userId="5f57beb918c8a44c" providerId="LiveId" clId="{BAF3DF7D-574B-4CD4-92CF-6AB6A2E4350D}" dt="2024-01-18T23:48:49.246" v="3547" actId="255"/>
          <ac:spMkLst>
            <pc:docMk/>
            <pc:sldMk cId="439578664" sldId="567"/>
            <ac:spMk id="17" creationId="{25002102-6AC4-6DBC-F288-75552466ADCD}"/>
          </ac:spMkLst>
        </pc:spChg>
        <pc:spChg chg="mod">
          <ac:chgData name="Tommy McClure" userId="5f57beb918c8a44c" providerId="LiveId" clId="{BAF3DF7D-574B-4CD4-92CF-6AB6A2E4350D}" dt="2024-01-18T23:49:25.166" v="3561" actId="115"/>
          <ac:spMkLst>
            <pc:docMk/>
            <pc:sldMk cId="439578664" sldId="567"/>
            <ac:spMk id="18" creationId="{AB3D94C0-ED7C-7099-AD6C-DF7C9C074460}"/>
          </ac:spMkLst>
        </pc:spChg>
        <pc:spChg chg="mod">
          <ac:chgData name="Tommy McClure" userId="5f57beb918c8a44c" providerId="LiveId" clId="{BAF3DF7D-574B-4CD4-92CF-6AB6A2E4350D}" dt="2024-01-18T23:50:09.346" v="3586" actId="1037"/>
          <ac:spMkLst>
            <pc:docMk/>
            <pc:sldMk cId="439578664" sldId="567"/>
            <ac:spMk id="23" creationId="{BE2DFFB7-9262-8FE7-5FB3-786F57CF0F93}"/>
          </ac:spMkLst>
        </pc:spChg>
        <pc:spChg chg="mod">
          <ac:chgData name="Tommy McClure" userId="5f57beb918c8a44c" providerId="LiveId" clId="{BAF3DF7D-574B-4CD4-92CF-6AB6A2E4350D}" dt="2024-01-18T23:48:12.763" v="3541" actId="1076"/>
          <ac:spMkLst>
            <pc:docMk/>
            <pc:sldMk cId="439578664" sldId="567"/>
            <ac:spMk id="24" creationId="{4D627FC2-4EB7-A7C2-78F6-BDE5327C5116}"/>
          </ac:spMkLst>
        </pc:spChg>
        <pc:picChg chg="mod">
          <ac:chgData name="Tommy McClure" userId="5f57beb918c8a44c" providerId="LiveId" clId="{BAF3DF7D-574B-4CD4-92CF-6AB6A2E4350D}" dt="2024-01-18T23:49:59.404" v="3584" actId="1038"/>
          <ac:picMkLst>
            <pc:docMk/>
            <pc:sldMk cId="439578664" sldId="567"/>
            <ac:picMk id="8" creationId="{F6315999-1885-170D-4273-80FEC8FEA793}"/>
          </ac:picMkLst>
        </pc:picChg>
        <pc:picChg chg="mod">
          <ac:chgData name="Tommy McClure" userId="5f57beb918c8a44c" providerId="LiveId" clId="{BAF3DF7D-574B-4CD4-92CF-6AB6A2E4350D}" dt="2024-01-18T23:49:09.125" v="3554" actId="1036"/>
          <ac:picMkLst>
            <pc:docMk/>
            <pc:sldMk cId="439578664" sldId="567"/>
            <ac:picMk id="11" creationId="{282743F1-0F9C-4809-F699-7B31A62F84EC}"/>
          </ac:picMkLst>
        </pc:picChg>
        <pc:cxnChg chg="mod">
          <ac:chgData name="Tommy McClure" userId="5f57beb918c8a44c" providerId="LiveId" clId="{BAF3DF7D-574B-4CD4-92CF-6AB6A2E4350D}" dt="2024-01-18T23:48:21.802" v="3544" actId="1076"/>
          <ac:cxnSpMkLst>
            <pc:docMk/>
            <pc:sldMk cId="439578664" sldId="567"/>
            <ac:cxnSpMk id="20" creationId="{E1F5B7E5-BE07-9133-B9B2-F5B89376B13F}"/>
          </ac:cxnSpMkLst>
        </pc:cxnChg>
      </pc:sldChg>
      <pc:sldChg chg="addSp modSp add mod modAnim">
        <pc:chgData name="Tommy McClure" userId="5f57beb918c8a44c" providerId="LiveId" clId="{BAF3DF7D-574B-4CD4-92CF-6AB6A2E4350D}" dt="2024-01-19T01:00:01.606" v="5352" actId="115"/>
        <pc:sldMkLst>
          <pc:docMk/>
          <pc:sldMk cId="3150930954" sldId="568"/>
        </pc:sldMkLst>
        <pc:spChg chg="mod">
          <ac:chgData name="Tommy McClure" userId="5f57beb918c8a44c" providerId="LiveId" clId="{BAF3DF7D-574B-4CD4-92CF-6AB6A2E4350D}" dt="2024-01-19T01:00:01.606" v="5352" actId="115"/>
          <ac:spMkLst>
            <pc:docMk/>
            <pc:sldMk cId="3150930954" sldId="568"/>
            <ac:spMk id="3" creationId="{D48B6BCC-7FBA-CE91-9B12-CF831E47F9DC}"/>
          </ac:spMkLst>
        </pc:spChg>
        <pc:spChg chg="add mod">
          <ac:chgData name="Tommy McClure" userId="5f57beb918c8a44c" providerId="LiveId" clId="{BAF3DF7D-574B-4CD4-92CF-6AB6A2E4350D}" dt="2024-01-19T00:34:23.650" v="5234" actId="1036"/>
          <ac:spMkLst>
            <pc:docMk/>
            <pc:sldMk cId="3150930954" sldId="568"/>
            <ac:spMk id="4" creationId="{C7827930-C3CA-0C00-E189-B60F7A76495A}"/>
          </ac:spMkLst>
        </pc:spChg>
      </pc:sldChg>
      <pc:sldChg chg="addSp modSp add mod modAnim">
        <pc:chgData name="Tommy McClure" userId="5f57beb918c8a44c" providerId="LiveId" clId="{BAF3DF7D-574B-4CD4-92CF-6AB6A2E4350D}" dt="2024-01-19T15:46:58.969" v="6477" actId="1036"/>
        <pc:sldMkLst>
          <pc:docMk/>
          <pc:sldMk cId="1162334102" sldId="569"/>
        </pc:sldMkLst>
        <pc:spChg chg="mod">
          <ac:chgData name="Tommy McClure" userId="5f57beb918c8a44c" providerId="LiveId" clId="{BAF3DF7D-574B-4CD4-92CF-6AB6A2E4350D}" dt="2024-01-19T15:45:57.816" v="6465" actId="20577"/>
          <ac:spMkLst>
            <pc:docMk/>
            <pc:sldMk cId="1162334102" sldId="569"/>
            <ac:spMk id="3" creationId="{D48B6BCC-7FBA-CE91-9B12-CF831E47F9DC}"/>
          </ac:spMkLst>
        </pc:spChg>
        <pc:spChg chg="add mod">
          <ac:chgData name="Tommy McClure" userId="5f57beb918c8a44c" providerId="LiveId" clId="{BAF3DF7D-574B-4CD4-92CF-6AB6A2E4350D}" dt="2024-01-19T15:46:58.969" v="6477" actId="1036"/>
          <ac:spMkLst>
            <pc:docMk/>
            <pc:sldMk cId="1162334102" sldId="569"/>
            <ac:spMk id="4" creationId="{7F35380E-E5C0-D704-90B7-997F689D7A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E41C7-1A74-3C39-A166-E10EC1FFCD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A77D77-48D5-7371-4A33-BA91C9363B8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4/21/2024 AM</a:t>
            </a:r>
          </a:p>
        </p:txBody>
      </p:sp>
      <p:sp>
        <p:nvSpPr>
          <p:cNvPr id="4" name="Footer Placeholder 3">
            <a:extLst>
              <a:ext uri="{FF2B5EF4-FFF2-40B4-BE49-F238E27FC236}">
                <a16:creationId xmlns:a16="http://schemas.microsoft.com/office/drawing/2014/main" id="{CEF143DE-24C1-BB40-AB59-454061ECDCF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E61625-F8E8-DE0E-35F8-27AA75BCE3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BFF0F68-3C66-46DB-B6F5-DC55ADF99FC1}" type="slidenum">
              <a:rPr lang="en-US" smtClean="0"/>
              <a:t>‹#›</a:t>
            </a:fld>
            <a:endParaRPr lang="en-US"/>
          </a:p>
        </p:txBody>
      </p:sp>
    </p:spTree>
    <p:extLst>
      <p:ext uri="{BB962C8B-B14F-4D97-AF65-F5344CB8AC3E}">
        <p14:creationId xmlns:p14="http://schemas.microsoft.com/office/powerpoint/2010/main" val="341639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4/21/2024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935D3D-C1F8-4435-951D-34547A582895}" type="slidenum">
              <a:rPr lang="en-US" smtClean="0"/>
              <a:t>‹#›</a:t>
            </a:fld>
            <a:endParaRPr lang="en-US"/>
          </a:p>
        </p:txBody>
      </p:sp>
    </p:spTree>
    <p:extLst>
      <p:ext uri="{BB962C8B-B14F-4D97-AF65-F5344CB8AC3E}">
        <p14:creationId xmlns:p14="http://schemas.microsoft.com/office/powerpoint/2010/main" val="259013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63538"/>
            <a:ext cx="4321175" cy="3240087"/>
          </a:xfrm>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4/21/2024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1</a:t>
            </a:fld>
            <a:endParaRPr lang="en-US"/>
          </a:p>
        </p:txBody>
      </p:sp>
    </p:spTree>
    <p:extLst>
      <p:ext uri="{BB962C8B-B14F-4D97-AF65-F5344CB8AC3E}">
        <p14:creationId xmlns:p14="http://schemas.microsoft.com/office/powerpoint/2010/main" val="1900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82575"/>
            <a:ext cx="4321175" cy="3240088"/>
          </a:xfrm>
        </p:spPr>
      </p:sp>
      <p:sp>
        <p:nvSpPr>
          <p:cNvPr id="3" name="Notes Placeholder 2"/>
          <p:cNvSpPr>
            <a:spLocks noGrp="1"/>
          </p:cNvSpPr>
          <p:nvPr>
            <p:ph type="body" idx="1"/>
          </p:nvPr>
        </p:nvSpPr>
        <p:spPr>
          <a:xfrm>
            <a:off x="-1" y="3522663"/>
            <a:ext cx="7313507" cy="6078537"/>
          </a:xfrm>
        </p:spPr>
        <p:txBody>
          <a:bodyPr/>
          <a:lstStyle/>
          <a:p>
            <a:r>
              <a:rPr lang="en-US" b="1" dirty="0">
                <a:latin typeface="Arial" panose="020B0604020202020204" pitchFamily="34" charset="0"/>
                <a:cs typeface="Arial" panose="020B0604020202020204" pitchFamily="34" charset="0"/>
              </a:rPr>
              <a:t>1 Corinthians 1:1-2 KJV 1 </a:t>
            </a:r>
            <a:r>
              <a:rPr lang="en-US" dirty="0">
                <a:latin typeface="Arial" panose="020B0604020202020204" pitchFamily="34" charset="0"/>
                <a:cs typeface="Arial" panose="020B0604020202020204" pitchFamily="34" charset="0"/>
              </a:rPr>
              <a:t>Paul, called to be an apostle of Jesus Christ through the will of God, and Sosthenes our brother,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Unto the </a:t>
            </a:r>
            <a:r>
              <a:rPr lang="en-US" b="1" dirty="0">
                <a:latin typeface="Arial" panose="020B0604020202020204" pitchFamily="34" charset="0"/>
                <a:cs typeface="Arial" panose="020B0604020202020204" pitchFamily="34" charset="0"/>
              </a:rPr>
              <a:t>church of God which is at Corinth</a:t>
            </a:r>
            <a:r>
              <a:rPr lang="en-US" dirty="0">
                <a:latin typeface="Arial" panose="020B0604020202020204" pitchFamily="34" charset="0"/>
                <a:cs typeface="Arial" panose="020B0604020202020204" pitchFamily="34" charset="0"/>
              </a:rPr>
              <a:t>, to them that are </a:t>
            </a:r>
            <a:r>
              <a:rPr lang="en-US" b="1" dirty="0">
                <a:latin typeface="Arial" panose="020B0604020202020204" pitchFamily="34" charset="0"/>
                <a:cs typeface="Arial" panose="020B0604020202020204" pitchFamily="34" charset="0"/>
              </a:rPr>
              <a:t>sanctified in Christ Jesus, called to be saints</a:t>
            </a:r>
            <a:r>
              <a:rPr lang="en-US" dirty="0">
                <a:latin typeface="Arial" panose="020B0604020202020204" pitchFamily="34" charset="0"/>
                <a:cs typeface="Arial" panose="020B0604020202020204" pitchFamily="34" charset="0"/>
              </a:rPr>
              <a:t>, with all that in every place </a:t>
            </a:r>
            <a:r>
              <a:rPr lang="en-US" b="1" dirty="0">
                <a:latin typeface="Arial" panose="020B0604020202020204" pitchFamily="34" charset="0"/>
                <a:cs typeface="Arial" panose="020B0604020202020204" pitchFamily="34" charset="0"/>
              </a:rPr>
              <a:t>call upon the name of Jesus Christ our Lord, </a:t>
            </a:r>
            <a:r>
              <a:rPr lang="en-US" dirty="0">
                <a:latin typeface="Arial" panose="020B0604020202020204" pitchFamily="34" charset="0"/>
                <a:cs typeface="Arial" panose="020B0604020202020204" pitchFamily="34" charset="0"/>
              </a:rPr>
              <a:t>both theirs and ours: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8:1-3 KJV 1 </a:t>
            </a:r>
            <a:r>
              <a:rPr lang="en-US" dirty="0">
                <a:latin typeface="Arial" panose="020B0604020202020204" pitchFamily="34" charset="0"/>
                <a:cs typeface="Arial" panose="020B0604020202020204" pitchFamily="34" charset="0"/>
              </a:rPr>
              <a:t>And Saul was consenting unto his death. And at that time there was a great persecution against the church which was at Jerusalem; and they were all scattered abroad throughout the regions of Judaea and Samaria, except the apostles.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devout men </a:t>
            </a:r>
            <a:r>
              <a:rPr lang="en-US" dirty="0">
                <a:latin typeface="Arial" panose="020B0604020202020204" pitchFamily="34" charset="0"/>
                <a:cs typeface="Arial" panose="020B0604020202020204" pitchFamily="34" charset="0"/>
              </a:rPr>
              <a:t>carried Stephen to his burial, and made great lamentation over him. 3 As for Saul, he made </a:t>
            </a:r>
            <a:r>
              <a:rPr lang="en-US" b="1" dirty="0" err="1">
                <a:latin typeface="Arial" panose="020B0604020202020204" pitchFamily="34" charset="0"/>
                <a:cs typeface="Arial" panose="020B0604020202020204" pitchFamily="34" charset="0"/>
              </a:rPr>
              <a:t>havock</a:t>
            </a:r>
            <a:r>
              <a:rPr lang="en-US" b="1" dirty="0">
                <a:latin typeface="Arial" panose="020B0604020202020204" pitchFamily="34" charset="0"/>
                <a:cs typeface="Arial" panose="020B0604020202020204" pitchFamily="34" charset="0"/>
              </a:rPr>
              <a:t> of the church</a:t>
            </a:r>
            <a:r>
              <a:rPr lang="en-US" dirty="0">
                <a:latin typeface="Arial" panose="020B0604020202020204" pitchFamily="34" charset="0"/>
                <a:cs typeface="Arial" panose="020B0604020202020204" pitchFamily="34" charset="0"/>
              </a:rPr>
              <a:t>, entering into every house, and haling men and women committed them to prison.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9:21 KJV 21 </a:t>
            </a:r>
            <a:r>
              <a:rPr lang="en-US" dirty="0">
                <a:latin typeface="Arial" panose="020B0604020202020204" pitchFamily="34" charset="0"/>
                <a:cs typeface="Arial" panose="020B0604020202020204" pitchFamily="34" charset="0"/>
              </a:rPr>
              <a:t>But all that heard him were amazed, and said; </a:t>
            </a:r>
            <a:r>
              <a:rPr lang="en-US" b="1" dirty="0">
                <a:latin typeface="Arial" panose="020B0604020202020204" pitchFamily="34" charset="0"/>
                <a:cs typeface="Arial" panose="020B0604020202020204" pitchFamily="34" charset="0"/>
              </a:rPr>
              <a:t>Is not this he that destroyed them which called on this name in Jerusalem</a:t>
            </a:r>
            <a:r>
              <a:rPr lang="en-US" dirty="0">
                <a:latin typeface="Arial" panose="020B0604020202020204" pitchFamily="34" charset="0"/>
                <a:cs typeface="Arial" panose="020B0604020202020204" pitchFamily="34" charset="0"/>
              </a:rPr>
              <a:t>, and came hither for that intent, that he might bring them bound unto the chief priests?</a:t>
            </a:r>
          </a:p>
          <a:p>
            <a:pPr marL="171450" indent="-17145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2:47 KJV 47 </a:t>
            </a:r>
            <a:r>
              <a:rPr lang="en-US" dirty="0">
                <a:latin typeface="Arial" panose="020B0604020202020204" pitchFamily="34" charset="0"/>
                <a:cs typeface="Arial" panose="020B0604020202020204" pitchFamily="34" charset="0"/>
              </a:rPr>
              <a:t>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a:t>
            </a:r>
            <a:r>
              <a:rPr lang="en-US" b="1" dirty="0">
                <a:latin typeface="Arial" panose="020B0604020202020204" pitchFamily="34" charset="0"/>
                <a:cs typeface="Arial" panose="020B0604020202020204" pitchFamily="34" charset="0"/>
              </a:rPr>
              <a:t>the Lord added to the church daily such as should be saved.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5:23 KJV 23 </a:t>
            </a:r>
            <a:r>
              <a:rPr lang="en-US" b="0" dirty="0">
                <a:latin typeface="Arial" panose="020B0604020202020204" pitchFamily="34" charset="0"/>
                <a:cs typeface="Arial" panose="020B0604020202020204" pitchFamily="34" charset="0"/>
              </a:rPr>
              <a:t>For the husband is the head of the wife, even as Christ is the head of the </a:t>
            </a:r>
            <a:r>
              <a:rPr lang="en-US" b="1" dirty="0">
                <a:latin typeface="Arial" panose="020B0604020202020204" pitchFamily="34" charset="0"/>
                <a:cs typeface="Arial" panose="020B0604020202020204" pitchFamily="34" charset="0"/>
              </a:rPr>
              <a:t>church: and he is the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of the body.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3:15 KJV 15 </a:t>
            </a:r>
            <a:r>
              <a:rPr lang="en-US" b="0" dirty="0">
                <a:latin typeface="Arial" panose="020B0604020202020204" pitchFamily="34" charset="0"/>
                <a:cs typeface="Arial" panose="020B0604020202020204" pitchFamily="34" charset="0"/>
              </a:rPr>
              <a:t>And let the peace of God rule in your hearts, to the which also ye are </a:t>
            </a:r>
            <a:r>
              <a:rPr lang="en-US" b="1" dirty="0">
                <a:latin typeface="Arial" panose="020B0604020202020204" pitchFamily="34" charset="0"/>
                <a:cs typeface="Arial" panose="020B0604020202020204" pitchFamily="34" charset="0"/>
              </a:rPr>
              <a:t>called in one body; </a:t>
            </a:r>
            <a:r>
              <a:rPr lang="en-US" b="0" dirty="0">
                <a:latin typeface="Arial" panose="020B0604020202020204" pitchFamily="34" charset="0"/>
                <a:cs typeface="Arial" panose="020B0604020202020204" pitchFamily="34" charset="0"/>
              </a:rPr>
              <a:t>and be ye thankful.</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2:38-41 KJV 38 </a:t>
            </a:r>
            <a:r>
              <a:rPr lang="en-US" b="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For the promise is unto you, and to your children, and to all that are afar off, even as many as the Lord our God shall call. </a:t>
            </a:r>
            <a:r>
              <a:rPr lang="en-US" b="1" dirty="0">
                <a:latin typeface="Arial" panose="020B0604020202020204" pitchFamily="34" charset="0"/>
                <a:cs typeface="Arial" panose="020B0604020202020204" pitchFamily="34" charset="0"/>
              </a:rPr>
              <a:t>40</a:t>
            </a:r>
            <a:r>
              <a:rPr lang="en-US" b="0" dirty="0">
                <a:latin typeface="Arial" panose="020B0604020202020204" pitchFamily="34" charset="0"/>
                <a:cs typeface="Arial" panose="020B0604020202020204" pitchFamily="34" charset="0"/>
              </a:rPr>
              <a:t> And with many other words did he testify and exhort, saying, Save yourselves from this untoward generation. </a:t>
            </a:r>
            <a:r>
              <a:rPr lang="en-US" b="1" dirty="0">
                <a:latin typeface="Arial" panose="020B0604020202020204" pitchFamily="34" charset="0"/>
                <a:cs typeface="Arial" panose="020B0604020202020204" pitchFamily="34" charset="0"/>
              </a:rPr>
              <a:t>41</a:t>
            </a:r>
            <a:r>
              <a:rPr lang="en-US" b="0" dirty="0">
                <a:latin typeface="Arial" panose="020B0604020202020204" pitchFamily="34" charset="0"/>
                <a:cs typeface="Arial" panose="020B0604020202020204" pitchFamily="34" charset="0"/>
              </a:rPr>
              <a:t> Then they that gladly received his word were baptized: and the same day there were added unto them about three thousand souls.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Acts 2:47 KJV 47 </a:t>
            </a:r>
            <a:r>
              <a:rPr lang="en-US" dirty="0">
                <a:latin typeface="Arial" panose="020B0604020202020204" pitchFamily="34" charset="0"/>
                <a:cs typeface="Arial" panose="020B0604020202020204" pitchFamily="34" charset="0"/>
              </a:rPr>
              <a:t>Praising God, and having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with all the people. And </a:t>
            </a:r>
            <a:r>
              <a:rPr lang="en-US" b="1" dirty="0">
                <a:latin typeface="Arial" panose="020B0604020202020204" pitchFamily="34" charset="0"/>
                <a:cs typeface="Arial" panose="020B0604020202020204" pitchFamily="34" charset="0"/>
              </a:rPr>
              <a:t>the Lord added to the church daily such as should be saved.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12:13 KJV 13</a:t>
            </a:r>
            <a:r>
              <a:rPr lang="en-US" b="0" dirty="0">
                <a:latin typeface="Arial" panose="020B0604020202020204" pitchFamily="34" charset="0"/>
                <a:cs typeface="Arial" panose="020B0604020202020204" pitchFamily="34" charset="0"/>
              </a:rPr>
              <a:t> For by one Spirit are </a:t>
            </a:r>
            <a:r>
              <a:rPr lang="en-US" b="1" dirty="0">
                <a:latin typeface="Arial" panose="020B0604020202020204" pitchFamily="34" charset="0"/>
                <a:cs typeface="Arial" panose="020B0604020202020204" pitchFamily="34" charset="0"/>
              </a:rPr>
              <a:t>we all baptized into one body</a:t>
            </a:r>
            <a:r>
              <a:rPr lang="en-US" b="0" dirty="0">
                <a:latin typeface="Arial" panose="020B0604020202020204" pitchFamily="34" charset="0"/>
                <a:cs typeface="Arial" panose="020B0604020202020204" pitchFamily="34" charset="0"/>
              </a:rPr>
              <a:t>, whether we be Jews or Gentiles, whether we be bond or free; and have been </a:t>
            </a:r>
            <a:r>
              <a:rPr lang="en-US" b="1" dirty="0">
                <a:latin typeface="Arial" panose="020B0604020202020204" pitchFamily="34" charset="0"/>
                <a:cs typeface="Arial" panose="020B0604020202020204" pitchFamily="34" charset="0"/>
              </a:rPr>
              <a:t>all made to drink into one Spirit.</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Thessalonians 2:13-14 ASV 13</a:t>
            </a:r>
            <a:r>
              <a:rPr lang="en-US" b="0" dirty="0">
                <a:latin typeface="Arial" panose="020B0604020202020204" pitchFamily="34" charset="0"/>
                <a:cs typeface="Arial" panose="020B0604020202020204" pitchFamily="34" charset="0"/>
              </a:rPr>
              <a:t> But we are bound to give thanks to God always for you, brethren beloved of the Lord, for that God </a:t>
            </a:r>
            <a:r>
              <a:rPr lang="en-US" b="1" dirty="0">
                <a:latin typeface="Arial" panose="020B0604020202020204" pitchFamily="34" charset="0"/>
                <a:cs typeface="Arial" panose="020B0604020202020204" pitchFamily="34" charset="0"/>
              </a:rPr>
              <a:t>chose you from the beginning unto salvation in sanctification of the Spirit and </a:t>
            </a:r>
            <a:r>
              <a:rPr lang="en-US" b="0" dirty="0">
                <a:latin typeface="Arial" panose="020B0604020202020204" pitchFamily="34" charset="0"/>
                <a:cs typeface="Arial" panose="020B0604020202020204" pitchFamily="34" charset="0"/>
              </a:rPr>
              <a:t>belief of the truth: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whereunto </a:t>
            </a:r>
            <a:r>
              <a:rPr lang="en-US" b="1" dirty="0">
                <a:latin typeface="Arial" panose="020B0604020202020204" pitchFamily="34" charset="0"/>
                <a:cs typeface="Arial" panose="020B0604020202020204" pitchFamily="34" charset="0"/>
              </a:rPr>
              <a:t>he called you through our gospel</a:t>
            </a:r>
            <a:r>
              <a:rPr lang="en-US" b="0" dirty="0">
                <a:latin typeface="Arial" panose="020B0604020202020204" pitchFamily="34" charset="0"/>
                <a:cs typeface="Arial" panose="020B0604020202020204" pitchFamily="34" charset="0"/>
              </a:rPr>
              <a:t>, to the obtaining of the glory of our Lord Jesus Christ.</a:t>
            </a:r>
          </a:p>
        </p:txBody>
      </p:sp>
      <p:sp>
        <p:nvSpPr>
          <p:cNvPr id="4" name="Slide Number Placeholder 3"/>
          <p:cNvSpPr>
            <a:spLocks noGrp="1"/>
          </p:cNvSpPr>
          <p:nvPr>
            <p:ph type="sldNum" sz="quarter" idx="5"/>
          </p:nvPr>
        </p:nvSpPr>
        <p:spPr/>
        <p:txBody>
          <a:bodyPr/>
          <a:lstStyle/>
          <a:p>
            <a:fld id="{EA935D3D-C1F8-4435-951D-34547A582895}" type="slidenum">
              <a:rPr lang="en-US" smtClean="0"/>
              <a:t>10</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897755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9"/>
            <a:ext cx="7313507" cy="61198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Corinthians 1:1-2 KJV 1 </a:t>
            </a:r>
            <a:r>
              <a:rPr lang="en-US" dirty="0">
                <a:latin typeface="Arial" panose="020B0604020202020204" pitchFamily="34" charset="0"/>
                <a:cs typeface="Arial" panose="020B0604020202020204" pitchFamily="34" charset="0"/>
              </a:rPr>
              <a:t>Paul, called to be an apostle of Jesus Christ through the will of God, and Sosthenes our brother,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Unto the </a:t>
            </a:r>
            <a:r>
              <a:rPr lang="en-US" b="1" dirty="0">
                <a:latin typeface="Arial" panose="020B0604020202020204" pitchFamily="34" charset="0"/>
                <a:cs typeface="Arial" panose="020B0604020202020204" pitchFamily="34" charset="0"/>
              </a:rPr>
              <a:t>church of God which is at Corinth</a:t>
            </a:r>
            <a:r>
              <a:rPr lang="en-US" dirty="0">
                <a:latin typeface="Arial" panose="020B0604020202020204" pitchFamily="34" charset="0"/>
                <a:cs typeface="Arial" panose="020B0604020202020204" pitchFamily="34" charset="0"/>
              </a:rPr>
              <a:t>, to them that are </a:t>
            </a:r>
            <a:r>
              <a:rPr lang="en-US" b="1" dirty="0">
                <a:latin typeface="Arial" panose="020B0604020202020204" pitchFamily="34" charset="0"/>
                <a:cs typeface="Arial" panose="020B0604020202020204" pitchFamily="34" charset="0"/>
              </a:rPr>
              <a:t>sanctified in Christ Jesus, called to be saints</a:t>
            </a:r>
            <a:r>
              <a:rPr lang="en-US" dirty="0">
                <a:latin typeface="Arial" panose="020B0604020202020204" pitchFamily="34" charset="0"/>
                <a:cs typeface="Arial" panose="020B0604020202020204" pitchFamily="34" charset="0"/>
              </a:rPr>
              <a:t>, with </a:t>
            </a:r>
            <a:r>
              <a:rPr lang="en-US" b="1" dirty="0">
                <a:latin typeface="Arial" panose="020B0604020202020204" pitchFamily="34" charset="0"/>
                <a:cs typeface="Arial" panose="020B0604020202020204" pitchFamily="34" charset="0"/>
              </a:rPr>
              <a:t>all that in every place call upon the name of Jesus Christ our Lord</a:t>
            </a:r>
            <a:r>
              <a:rPr lang="en-US" b="0" dirty="0">
                <a:latin typeface="Arial" panose="020B0604020202020204" pitchFamily="34" charset="0"/>
                <a:cs typeface="Arial" panose="020B0604020202020204" pitchFamily="34" charset="0"/>
              </a:rPr>
              <a:t>, both theirs and ours: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Corinthians 1:2 NKJV 2</a:t>
            </a:r>
            <a:r>
              <a:rPr lang="en-US" b="0" dirty="0">
                <a:latin typeface="Arial" panose="020B0604020202020204" pitchFamily="34" charset="0"/>
                <a:cs typeface="Arial" panose="020B0604020202020204" pitchFamily="34" charset="0"/>
              </a:rPr>
              <a:t> To the church of God which is at Corinth, to those who are sanctified in Christ Jesus, called to be saints, with all </a:t>
            </a:r>
            <a:r>
              <a:rPr lang="en-US" b="1" dirty="0">
                <a:latin typeface="Arial" panose="020B0604020202020204" pitchFamily="34" charset="0"/>
                <a:cs typeface="Arial" panose="020B0604020202020204" pitchFamily="34" charset="0"/>
              </a:rPr>
              <a:t>who in every place call on the name of Jesus Christ our Lord</a:t>
            </a:r>
            <a:r>
              <a:rPr lang="en-US" b="0" dirty="0">
                <a:latin typeface="Arial" panose="020B0604020202020204" pitchFamily="34" charset="0"/>
                <a:cs typeface="Arial" panose="020B0604020202020204" pitchFamily="34" charset="0"/>
              </a:rPr>
              <a:t>, both theirs and ours: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9:13-14 NKJV 13 </a:t>
            </a:r>
            <a:r>
              <a:rPr lang="en-US" b="0" dirty="0">
                <a:latin typeface="Arial" panose="020B0604020202020204" pitchFamily="34" charset="0"/>
                <a:cs typeface="Arial" panose="020B0604020202020204" pitchFamily="34" charset="0"/>
              </a:rPr>
              <a:t>Then Ananias answered, "Lord, I have heard from many about this man, how much harm he has done to Your saints in Jerusalem.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"And here he has authority from the chief priests to bind all </a:t>
            </a:r>
            <a:r>
              <a:rPr lang="en-US" b="1" dirty="0">
                <a:latin typeface="Arial" panose="020B0604020202020204" pitchFamily="34" charset="0"/>
                <a:cs typeface="Arial" panose="020B0604020202020204" pitchFamily="34" charset="0"/>
              </a:rPr>
              <a:t>who call on Your name.“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2 Peter 1:1 NKJV 1 </a:t>
            </a:r>
            <a:r>
              <a:rPr lang="en-US" b="0" dirty="0">
                <a:latin typeface="Arial" panose="020B0604020202020204" pitchFamily="34" charset="0"/>
                <a:cs typeface="Arial" panose="020B0604020202020204" pitchFamily="34" charset="0"/>
              </a:rPr>
              <a:t>Simon Peter, a bondservant and apostle of Jesus Christ, To those who have obtained </a:t>
            </a:r>
            <a:r>
              <a:rPr lang="en-US" b="1" dirty="0">
                <a:latin typeface="Arial" panose="020B0604020202020204" pitchFamily="34" charset="0"/>
                <a:cs typeface="Arial" panose="020B0604020202020204" pitchFamily="34" charset="0"/>
              </a:rPr>
              <a:t>like precious faith </a:t>
            </a:r>
            <a:r>
              <a:rPr lang="en-US" b="0" dirty="0">
                <a:latin typeface="Arial" panose="020B0604020202020204" pitchFamily="34" charset="0"/>
                <a:cs typeface="Arial" panose="020B0604020202020204" pitchFamily="34" charset="0"/>
              </a:rPr>
              <a:t>with us by the righteousness of our God and Savior Jesus Christ: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Jude 1:3 NKJV 3 </a:t>
            </a:r>
            <a:r>
              <a:rPr lang="en-US" b="0" dirty="0">
                <a:latin typeface="Arial" panose="020B0604020202020204" pitchFamily="34" charset="0"/>
                <a:cs typeface="Arial" panose="020B0604020202020204" pitchFamily="34" charset="0"/>
              </a:rPr>
              <a:t>Beloved, while I was very diligent to write to you concerning our </a:t>
            </a:r>
            <a:r>
              <a:rPr lang="en-US" b="1" dirty="0">
                <a:latin typeface="Arial" panose="020B0604020202020204" pitchFamily="34" charset="0"/>
                <a:cs typeface="Arial" panose="020B0604020202020204" pitchFamily="34" charset="0"/>
              </a:rPr>
              <a:t>common salvation</a:t>
            </a:r>
            <a:r>
              <a:rPr lang="en-US" b="0" dirty="0">
                <a:latin typeface="Arial" panose="020B0604020202020204" pitchFamily="34" charset="0"/>
                <a:cs typeface="Arial" panose="020B0604020202020204" pitchFamily="34" charset="0"/>
              </a:rPr>
              <a:t>, I found it necessary to write to you exhorting you to contend earnestly for the faith which was once for all delivered to the saint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Colossians 1:13-14 NKJV 13 </a:t>
            </a:r>
            <a:r>
              <a:rPr lang="en-US" b="0" dirty="0">
                <a:latin typeface="Arial" panose="020B0604020202020204" pitchFamily="34" charset="0"/>
                <a:cs typeface="Arial" panose="020B0604020202020204" pitchFamily="34" charset="0"/>
              </a:rPr>
              <a:t>He has delivered us </a:t>
            </a:r>
            <a:r>
              <a:rPr lang="en-US" b="1" dirty="0">
                <a:latin typeface="Arial" panose="020B0604020202020204" pitchFamily="34" charset="0"/>
                <a:cs typeface="Arial" panose="020B0604020202020204" pitchFamily="34" charset="0"/>
              </a:rPr>
              <a:t>from the power of darkness and conveyed us </a:t>
            </a:r>
            <a:r>
              <a:rPr lang="en-US" b="1" u="sng" dirty="0">
                <a:latin typeface="Arial" panose="020B0604020202020204" pitchFamily="34" charset="0"/>
                <a:cs typeface="Arial" panose="020B0604020202020204" pitchFamily="34" charset="0"/>
              </a:rPr>
              <a:t>into the kingdom </a:t>
            </a:r>
            <a:r>
              <a:rPr lang="en-US" b="1" dirty="0">
                <a:latin typeface="Arial" panose="020B0604020202020204" pitchFamily="34" charset="0"/>
                <a:cs typeface="Arial" panose="020B0604020202020204" pitchFamily="34" charset="0"/>
              </a:rPr>
              <a:t>of the Son of His love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in whom we have redemption through His blood, the forgiveness of sins.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1 Corinthians 1:8-9 NKJV 8 </a:t>
            </a:r>
            <a:r>
              <a:rPr lang="en-US" b="0" dirty="0">
                <a:latin typeface="Arial" panose="020B0604020202020204" pitchFamily="34" charset="0"/>
                <a:cs typeface="Arial" panose="020B0604020202020204" pitchFamily="34" charset="0"/>
              </a:rPr>
              <a:t>who will also confirm you to the end, that you may be blameless in the day of our Lord Jesus Christ. 9 God is faithful, by whom you were </a:t>
            </a:r>
            <a:r>
              <a:rPr lang="en-US" b="1" dirty="0">
                <a:latin typeface="Arial" panose="020B0604020202020204" pitchFamily="34" charset="0"/>
                <a:cs typeface="Arial" panose="020B0604020202020204" pitchFamily="34" charset="0"/>
              </a:rPr>
              <a:t>5rfvc</a:t>
            </a:r>
            <a:r>
              <a:rPr lang="en-US" b="0" dirty="0">
                <a:latin typeface="Arial" panose="020B0604020202020204" pitchFamily="34" charset="0"/>
                <a:cs typeface="Arial" panose="020B0604020202020204" pitchFamily="34" charset="0"/>
              </a:rPr>
              <a:t>, Jesus Christ our Lord.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Colossians 1:14 NKJV 14 </a:t>
            </a:r>
            <a:r>
              <a:rPr lang="en-US" b="0" dirty="0">
                <a:latin typeface="Arial" panose="020B0604020202020204" pitchFamily="34" charset="0"/>
                <a:cs typeface="Arial" panose="020B0604020202020204" pitchFamily="34" charset="0"/>
              </a:rPr>
              <a:t>in whom we have redemption through His blood</a:t>
            </a:r>
            <a:r>
              <a:rPr lang="en-US" b="1" dirty="0">
                <a:latin typeface="Arial" panose="020B0604020202020204" pitchFamily="34" charset="0"/>
                <a:cs typeface="Arial" panose="020B0604020202020204" pitchFamily="34" charset="0"/>
              </a:rPr>
              <a:t>, the forgiveness of sins.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Matthew 26:28 NKJV 28 "</a:t>
            </a:r>
            <a:r>
              <a:rPr lang="en-US" b="0" dirty="0">
                <a:latin typeface="Arial" panose="020B0604020202020204" pitchFamily="34" charset="0"/>
                <a:cs typeface="Arial" panose="020B0604020202020204" pitchFamily="34" charset="0"/>
              </a:rPr>
              <a:t>For this is My blood of the new covenant, which is shed for many </a:t>
            </a:r>
            <a:r>
              <a:rPr lang="en-US" b="1" dirty="0">
                <a:latin typeface="Arial" panose="020B0604020202020204" pitchFamily="34" charset="0"/>
                <a:cs typeface="Arial" panose="020B0604020202020204" pitchFamily="34" charset="0"/>
              </a:rPr>
              <a:t>for the remission of sins</a:t>
            </a:r>
            <a:r>
              <a:rPr lang="en-US" b="0" dirty="0">
                <a:latin typeface="Arial" panose="020B0604020202020204" pitchFamily="34" charset="0"/>
                <a:cs typeface="Arial" panose="020B0604020202020204" pitchFamily="34" charset="0"/>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Acts 2:38 NKJV 38 </a:t>
            </a:r>
            <a:r>
              <a:rPr lang="en-US" b="0" dirty="0">
                <a:latin typeface="Arial" panose="020B0604020202020204" pitchFamily="34" charset="0"/>
                <a:cs typeface="Arial" panose="020B0604020202020204" pitchFamily="34" charset="0"/>
              </a:rPr>
              <a:t>Then Peter said to them, "Repent, and let every one of you be baptized in the name of Jesus Christ </a:t>
            </a:r>
            <a:r>
              <a:rPr lang="en-US" b="1" dirty="0">
                <a:latin typeface="Arial" panose="020B0604020202020204" pitchFamily="34" charset="0"/>
                <a:cs typeface="Arial" panose="020B0604020202020204" pitchFamily="34" charset="0"/>
              </a:rPr>
              <a:t>for the remission of sins</a:t>
            </a:r>
            <a:r>
              <a:rPr lang="en-US" b="0" dirty="0">
                <a:latin typeface="Arial" panose="020B0604020202020204" pitchFamily="34" charset="0"/>
                <a:cs typeface="Arial" panose="020B0604020202020204" pitchFamily="34" charset="0"/>
              </a:rPr>
              <a:t>; and you shall receive the gift of the Holy Spirit.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11</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2888293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9"/>
            <a:ext cx="7313507" cy="6119812"/>
          </a:xfrm>
        </p:spPr>
        <p:txBody>
          <a:bodyPr/>
          <a:lstStyle/>
          <a:p>
            <a:r>
              <a:rPr lang="en-US" b="1" dirty="0">
                <a:latin typeface="Arial" panose="020B0604020202020204" pitchFamily="34" charset="0"/>
                <a:cs typeface="Arial" panose="020B0604020202020204" pitchFamily="34" charset="0"/>
              </a:rPr>
              <a:t>2 Timothy 2:19-22 KJV 19 </a:t>
            </a:r>
            <a:r>
              <a:rPr lang="en-US" dirty="0">
                <a:latin typeface="Arial" panose="020B0604020202020204" pitchFamily="34" charset="0"/>
                <a:cs typeface="Arial" panose="020B0604020202020204" pitchFamily="34" charset="0"/>
              </a:rPr>
              <a:t>Nevertheless the foundation of God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sure, having this seal, The Lord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them that are his. And, Let every one that </a:t>
            </a:r>
            <a:r>
              <a:rPr lang="en-US" dirty="0" err="1">
                <a:latin typeface="Arial" panose="020B0604020202020204" pitchFamily="34" charset="0"/>
                <a:cs typeface="Arial" panose="020B0604020202020204" pitchFamily="34" charset="0"/>
              </a:rPr>
              <a:t>nameth</a:t>
            </a:r>
            <a:r>
              <a:rPr lang="en-US" dirty="0">
                <a:latin typeface="Arial" panose="020B0604020202020204" pitchFamily="34" charset="0"/>
                <a:cs typeface="Arial" panose="020B0604020202020204" pitchFamily="34" charset="0"/>
              </a:rPr>
              <a:t> the name of Christ depart from iniquity.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in a great house there are not only vessels of gold and of silver, but also of wood and of earth; and some to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some to </a:t>
            </a:r>
            <a:r>
              <a:rPr lang="en-US" dirty="0" err="1">
                <a:latin typeface="Arial" panose="020B0604020202020204" pitchFamily="34" charset="0"/>
                <a:cs typeface="Arial" panose="020B0604020202020204" pitchFamily="34" charset="0"/>
              </a:rPr>
              <a:t>dishonour</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If a man therefore purge himself from these, he shall be a vessel unto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sanctified, and meet for the master's use, and prepared unto every good work. </a:t>
            </a:r>
            <a:r>
              <a:rPr lang="en-US" b="1" dirty="0">
                <a:latin typeface="Arial" panose="020B0604020202020204" pitchFamily="34" charset="0"/>
                <a:cs typeface="Arial" panose="020B0604020202020204" pitchFamily="34" charset="0"/>
              </a:rPr>
              <a:t>22 </a:t>
            </a:r>
            <a:r>
              <a:rPr lang="en-US" dirty="0">
                <a:latin typeface="Arial" panose="020B0604020202020204" pitchFamily="34" charset="0"/>
                <a:cs typeface="Arial" panose="020B0604020202020204" pitchFamily="34" charset="0"/>
              </a:rPr>
              <a:t>Flee also youthful lusts: but </a:t>
            </a:r>
            <a:r>
              <a:rPr lang="en-US" b="1" dirty="0">
                <a:latin typeface="Arial" panose="020B0604020202020204" pitchFamily="34" charset="0"/>
                <a:cs typeface="Arial" panose="020B0604020202020204" pitchFamily="34" charset="0"/>
              </a:rPr>
              <a:t>follow righteousness</a:t>
            </a:r>
            <a:r>
              <a:rPr lang="en-US" dirty="0">
                <a:latin typeface="Arial" panose="020B0604020202020204" pitchFamily="34" charset="0"/>
                <a:cs typeface="Arial" panose="020B0604020202020204" pitchFamily="34" charset="0"/>
              </a:rPr>
              <a:t>, faith, charity, peace, with them that </a:t>
            </a:r>
            <a:r>
              <a:rPr lang="en-US" b="1" dirty="0">
                <a:latin typeface="Arial" panose="020B0604020202020204" pitchFamily="34" charset="0"/>
                <a:cs typeface="Arial" panose="020B0604020202020204" pitchFamily="34" charset="0"/>
              </a:rPr>
              <a:t>call on the Lord </a:t>
            </a:r>
            <a:r>
              <a:rPr lang="en-US" dirty="0">
                <a:latin typeface="Arial" panose="020B0604020202020204" pitchFamily="34" charset="0"/>
                <a:cs typeface="Arial" panose="020B0604020202020204" pitchFamily="34" charset="0"/>
              </a:rPr>
              <a:t>out of a pure heart.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1:21-23 KJV 21 </a:t>
            </a:r>
            <a:r>
              <a:rPr lang="en-US" dirty="0">
                <a:latin typeface="Arial" panose="020B0604020202020204" pitchFamily="34" charset="0"/>
                <a:cs typeface="Arial" panose="020B0604020202020204" pitchFamily="34" charset="0"/>
              </a:rPr>
              <a:t>And you, that were sometime alienated and enemies in your mind by wicked works, yet now hath he reconciled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In the body of his flesh through death, to present you holy and unblameable and unreproveable in his sight: </a:t>
            </a:r>
            <a:r>
              <a:rPr lang="en-US" b="1" dirty="0">
                <a:latin typeface="Arial" panose="020B0604020202020204" pitchFamily="34" charset="0"/>
                <a:cs typeface="Arial" panose="020B0604020202020204" pitchFamily="34" charset="0"/>
              </a:rPr>
              <a:t>23 </a:t>
            </a:r>
            <a:r>
              <a:rPr lang="en-US" b="1" u="sng" dirty="0">
                <a:latin typeface="Arial" panose="020B0604020202020204" pitchFamily="34" charset="0"/>
                <a:cs typeface="Arial" panose="020B0604020202020204" pitchFamily="34" charset="0"/>
              </a:rPr>
              <a:t>If ye continue in the faith </a:t>
            </a:r>
            <a:r>
              <a:rPr lang="en-US" b="1" dirty="0">
                <a:latin typeface="Arial" panose="020B0604020202020204" pitchFamily="34" charset="0"/>
                <a:cs typeface="Arial" panose="020B0604020202020204" pitchFamily="34" charset="0"/>
              </a:rPr>
              <a:t>grounded and settled, and be not moved away from the hope of the gos</a:t>
            </a:r>
            <a:r>
              <a:rPr lang="en-US" dirty="0">
                <a:latin typeface="Arial" panose="020B0604020202020204" pitchFamily="34" charset="0"/>
                <a:cs typeface="Arial" panose="020B0604020202020204" pitchFamily="34" charset="0"/>
              </a:rPr>
              <a:t>pel, which ye have heard, and which was preached to every creature which is under heaven; whereof I Paul am made a minister;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8:31-32 KJV 31 </a:t>
            </a:r>
            <a:r>
              <a:rPr lang="en-US" dirty="0">
                <a:latin typeface="Arial" panose="020B0604020202020204" pitchFamily="34" charset="0"/>
                <a:cs typeface="Arial" panose="020B0604020202020204" pitchFamily="34" charset="0"/>
              </a:rPr>
              <a:t>Then said Jesus to those Jews which believed on him, </a:t>
            </a:r>
            <a:r>
              <a:rPr lang="en-US" b="1" dirty="0">
                <a:latin typeface="Arial" panose="020B0604020202020204" pitchFamily="34" charset="0"/>
                <a:cs typeface="Arial" panose="020B0604020202020204" pitchFamily="34" charset="0"/>
              </a:rPr>
              <a:t>IF ye continue in my word</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THEN</a:t>
            </a:r>
            <a:r>
              <a:rPr lang="en-US" dirty="0">
                <a:latin typeface="Arial" panose="020B0604020202020204" pitchFamily="34" charset="0"/>
                <a:cs typeface="Arial" panose="020B0604020202020204" pitchFamily="34" charset="0"/>
              </a:rPr>
              <a:t> are </a:t>
            </a:r>
            <a:r>
              <a:rPr lang="en-US" u="sng" dirty="0">
                <a:latin typeface="Arial" panose="020B0604020202020204" pitchFamily="34" charset="0"/>
                <a:cs typeface="Arial" panose="020B0604020202020204" pitchFamily="34" charset="0"/>
              </a:rPr>
              <a:t>ye my disciples indeed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32 </a:t>
            </a:r>
            <a:r>
              <a:rPr lang="en-US" dirty="0">
                <a:latin typeface="Arial" panose="020B0604020202020204" pitchFamily="34" charset="0"/>
                <a:cs typeface="Arial" panose="020B0604020202020204" pitchFamily="34" charset="0"/>
              </a:rPr>
              <a:t>And </a:t>
            </a:r>
            <a:r>
              <a:rPr lang="en-US" u="sng" dirty="0">
                <a:latin typeface="Arial" panose="020B0604020202020204" pitchFamily="34" charset="0"/>
                <a:cs typeface="Arial" panose="020B0604020202020204" pitchFamily="34" charset="0"/>
              </a:rPr>
              <a:t>ye shall know the truth</a:t>
            </a:r>
            <a:r>
              <a:rPr lang="en-US" dirty="0">
                <a:latin typeface="Arial" panose="020B0604020202020204" pitchFamily="34" charset="0"/>
                <a:cs typeface="Arial" panose="020B0604020202020204" pitchFamily="34" charset="0"/>
              </a:rPr>
              <a:t>, and the </a:t>
            </a:r>
            <a:r>
              <a:rPr lang="en-US" u="sng" dirty="0">
                <a:latin typeface="Arial" panose="020B0604020202020204" pitchFamily="34" charset="0"/>
                <a:cs typeface="Arial" panose="020B0604020202020204" pitchFamily="34" charset="0"/>
              </a:rPr>
              <a:t>truth shall make you free</a:t>
            </a:r>
            <a:r>
              <a:rPr lang="en-US" dirty="0">
                <a:latin typeface="Arial" panose="020B060402020202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2566469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54000"/>
            <a:ext cx="4321175" cy="3240088"/>
          </a:xfrm>
        </p:spPr>
      </p:sp>
      <p:sp>
        <p:nvSpPr>
          <p:cNvPr id="3" name="Notes Placeholder 2"/>
          <p:cNvSpPr>
            <a:spLocks noGrp="1"/>
          </p:cNvSpPr>
          <p:nvPr>
            <p:ph type="body" idx="1"/>
          </p:nvPr>
        </p:nvSpPr>
        <p:spPr>
          <a:xfrm>
            <a:off x="-1" y="3494088"/>
            <a:ext cx="7313507" cy="6107113"/>
          </a:xfrm>
        </p:spPr>
        <p:txBody>
          <a:bodyPr/>
          <a:lstStyle/>
          <a:p>
            <a:pPr algn="l"/>
            <a:r>
              <a:rPr lang="en-US" b="1" dirty="0">
                <a:latin typeface="Arial" panose="020B0604020202020204" pitchFamily="34" charset="0"/>
                <a:cs typeface="Arial" panose="020B0604020202020204" pitchFamily="34" charset="0"/>
              </a:rPr>
              <a:t>Romans 10:9-13 KJV 9 </a:t>
            </a:r>
            <a:r>
              <a:rPr lang="en-US" dirty="0">
                <a:latin typeface="Arial" panose="020B0604020202020204" pitchFamily="34" charset="0"/>
                <a:cs typeface="Arial" panose="020B0604020202020204" pitchFamily="34" charset="0"/>
              </a:rPr>
              <a:t>That if thou shalt confess with thy mouth the Lord Jesus, and shalt believe in thine heart that God hath raised him from the dead, thou shalt be saved.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For with the heart man believeth unto righteousness; and with the mouth confession is made unto salvation.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the scripture saith, Whosoever believeth on him shall not be ashamed.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For there is no difference between the Jew and the Greek: for the same Lord over all is rich unto all that call upon him. </a:t>
            </a:r>
            <a:r>
              <a:rPr lang="en-US" b="1" dirty="0">
                <a:latin typeface="Arial" panose="020B0604020202020204" pitchFamily="34" charset="0"/>
                <a:cs typeface="Arial" panose="020B0604020202020204" pitchFamily="34" charset="0"/>
              </a:rPr>
              <a:t>13 For whosoever shall call upon the name of the Lord shall be saved.</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1:1-3 KJV 1 </a:t>
            </a:r>
            <a:r>
              <a:rPr lang="en-US" dirty="0">
                <a:latin typeface="Arial" panose="020B0604020202020204" pitchFamily="34" charset="0"/>
                <a:cs typeface="Arial" panose="020B0604020202020204" pitchFamily="34" charset="0"/>
              </a:rPr>
              <a:t>Paul, called to be an apostle of Jesus Christ through the will of God, and Sosthenes our brother,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Unto the church of God which is at Corinth, to them that are sanctified in Christ Jesus, called to be saints, with all that in every place </a:t>
            </a:r>
            <a:r>
              <a:rPr lang="en-US" b="1" dirty="0">
                <a:latin typeface="Arial" panose="020B0604020202020204" pitchFamily="34" charset="0"/>
                <a:cs typeface="Arial" panose="020B0604020202020204" pitchFamily="34" charset="0"/>
              </a:rPr>
              <a:t>call upon the name of Jesus Christ our Lord</a:t>
            </a:r>
            <a:r>
              <a:rPr lang="en-US" dirty="0">
                <a:latin typeface="Arial" panose="020B0604020202020204" pitchFamily="34" charset="0"/>
                <a:cs typeface="Arial" panose="020B0604020202020204" pitchFamily="34" charset="0"/>
              </a:rPr>
              <a:t>, both theirs and ours: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Grace be unto you, and peace, from God our Father, and from the Lord Jesus Christ.</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2:21-22 KJV 21 </a:t>
            </a:r>
            <a:r>
              <a:rPr lang="en-US" dirty="0">
                <a:latin typeface="Arial" panose="020B0604020202020204" pitchFamily="34" charset="0"/>
                <a:cs typeface="Arial" panose="020B0604020202020204" pitchFamily="34" charset="0"/>
              </a:rPr>
              <a:t>If a man therefore purge himself from these, he shall be a vessel unto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sanctified, and meet for the master's use, and prepared unto every good work.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Flee also youthful lusts: but follow righteousness, faith, charity, peace, with them that call on the Lord out of a pure heart.</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Peter 2:7-10 KJV 7 </a:t>
            </a:r>
            <a:r>
              <a:rPr lang="en-US" dirty="0">
                <a:latin typeface="Arial" panose="020B0604020202020204" pitchFamily="34" charset="0"/>
                <a:cs typeface="Arial" panose="020B0604020202020204" pitchFamily="34" charset="0"/>
              </a:rPr>
              <a:t>Unto you therefore which believe he is precious: but unto them which be disobedient, the stone which the builders disallowed, the same is made the head of the corner,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And a stone of stumbling, and a rock of offence, even to them which stumble at the word, being disobedient: whereunto also they were appointed.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But ye are a chosen generation, a royal priesthood, an holy nation, a peculiar people; that ye should shew forth the praises of him who hath called you out of darkness into his </a:t>
            </a:r>
            <a:r>
              <a:rPr lang="en-US" u="sng" dirty="0" err="1">
                <a:latin typeface="Arial" panose="020B0604020202020204" pitchFamily="34" charset="0"/>
                <a:cs typeface="Arial" panose="020B0604020202020204" pitchFamily="34" charset="0"/>
              </a:rPr>
              <a:t>marvellous</a:t>
            </a:r>
            <a:r>
              <a:rPr lang="en-US" u="sng" dirty="0">
                <a:latin typeface="Arial" panose="020B0604020202020204" pitchFamily="34" charset="0"/>
                <a:cs typeface="Arial" panose="020B0604020202020204" pitchFamily="34" charset="0"/>
              </a:rPr>
              <a:t> light: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Which in time past were not a people, but are now the people of God: which had not obtained mercy, but now have obtained mercy.</a:t>
            </a:r>
          </a:p>
        </p:txBody>
      </p:sp>
      <p:sp>
        <p:nvSpPr>
          <p:cNvPr id="4" name="Slide Number Placeholder 3"/>
          <p:cNvSpPr>
            <a:spLocks noGrp="1"/>
          </p:cNvSpPr>
          <p:nvPr>
            <p:ph type="sldNum" sz="quarter" idx="5"/>
          </p:nvPr>
        </p:nvSpPr>
        <p:spPr/>
        <p:txBody>
          <a:bodyPr/>
          <a:lstStyle/>
          <a:p>
            <a:fld id="{EA935D3D-C1F8-4435-951D-34547A582895}" type="slidenum">
              <a:rPr lang="en-US" smtClean="0"/>
              <a:t>13</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3027082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254000"/>
            <a:ext cx="5413375" cy="4059238"/>
          </a:xfrm>
        </p:spPr>
      </p:sp>
      <p:sp>
        <p:nvSpPr>
          <p:cNvPr id="3" name="Notes Placeholder 2"/>
          <p:cNvSpPr>
            <a:spLocks noGrp="1"/>
          </p:cNvSpPr>
          <p:nvPr>
            <p:ph type="body" idx="1"/>
          </p:nvPr>
        </p:nvSpPr>
        <p:spPr>
          <a:xfrm>
            <a:off x="7308" y="4313873"/>
            <a:ext cx="7306200" cy="5287327"/>
          </a:xfrm>
        </p:spPr>
        <p:txBody>
          <a:bodyPr>
            <a:normAutofit/>
          </a:bodyPr>
          <a:lstStyle/>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4/21/2024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97025" y="227013"/>
            <a:ext cx="4119563" cy="3089275"/>
          </a:xfrm>
        </p:spPr>
      </p:sp>
      <p:sp>
        <p:nvSpPr>
          <p:cNvPr id="3" name="Notes Placeholder 2"/>
          <p:cNvSpPr>
            <a:spLocks noGrp="1"/>
          </p:cNvSpPr>
          <p:nvPr>
            <p:ph type="body" idx="1"/>
          </p:nvPr>
        </p:nvSpPr>
        <p:spPr>
          <a:xfrm>
            <a:off x="1693" y="3374265"/>
            <a:ext cx="7313507" cy="6226936"/>
          </a:xfrm>
        </p:spPr>
        <p:txBody>
          <a:bodyPr/>
          <a:lstStyle/>
          <a:p>
            <a:pPr marL="0" indent="0">
              <a:buNone/>
            </a:pPr>
            <a:r>
              <a:rPr lang="en-US" b="1" dirty="0">
                <a:latin typeface="Arial" panose="020B0604020202020204" pitchFamily="34" charset="0"/>
                <a:cs typeface="Arial" panose="020B0604020202020204" pitchFamily="34" charset="0"/>
              </a:rPr>
              <a:t>Ac 2:14 </a:t>
            </a:r>
            <a:r>
              <a:rPr lang="en-US" dirty="0">
                <a:latin typeface="Arial" panose="020B0604020202020204" pitchFamily="34" charset="0"/>
                <a:cs typeface="Arial" panose="020B0604020202020204" pitchFamily="34" charset="0"/>
              </a:rPr>
              <a:t>But Peter, standing up with the eleven, lifted up his voice, and spake forth unto them, saying, Ye men of Judaea, and all ye that dwell at Jerusalem, be this known unto you, and give ear unto my words.</a:t>
            </a:r>
          </a:p>
          <a:p>
            <a:pPr marL="0" indent="0">
              <a:buNone/>
            </a:pPr>
            <a:r>
              <a:rPr lang="en-US" dirty="0">
                <a:latin typeface="Arial" panose="020B0604020202020204" pitchFamily="34" charset="0"/>
                <a:cs typeface="Arial" panose="020B0604020202020204" pitchFamily="34" charset="0"/>
              </a:rPr>
              <a:t> 15 For these are not drunken, as ye suppose; seeing it is but the third hour of the day.</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 but this is that which hath been spoken through the prophet Joel: (Peter quotes Joel 2:28ff)</a:t>
            </a:r>
          </a:p>
          <a:p>
            <a:pPr marL="0" indent="0">
              <a:buNone/>
            </a:pPr>
            <a:r>
              <a:rPr lang="en-US" dirty="0">
                <a:latin typeface="Arial" panose="020B0604020202020204" pitchFamily="34" charset="0"/>
                <a:cs typeface="Arial" panose="020B0604020202020204" pitchFamily="34" charset="0"/>
              </a:rPr>
              <a:t> 17 And it shall be in the last days, saith God, I will pour forth of my Spirit upon all flesh: And your sons and your daughters shall prophesy, And your young men shall see visions, And your old men shall dream dreams:</a:t>
            </a:r>
          </a:p>
          <a:p>
            <a:pPr marL="0" indent="0">
              <a:buNone/>
            </a:pPr>
            <a:r>
              <a:rPr lang="en-US" dirty="0">
                <a:latin typeface="Arial" panose="020B0604020202020204" pitchFamily="34" charset="0"/>
                <a:cs typeface="Arial" panose="020B0604020202020204" pitchFamily="34" charset="0"/>
              </a:rPr>
              <a:t> 18 Yea and on my servants and on my handmaidens in those days Will I pour forth of my Spirit; and they shall prophesy.</a:t>
            </a:r>
          </a:p>
          <a:p>
            <a:pPr marL="0" indent="0">
              <a:buNone/>
            </a:pPr>
            <a:r>
              <a:rPr lang="en-US" dirty="0">
                <a:latin typeface="Arial" panose="020B0604020202020204" pitchFamily="34" charset="0"/>
                <a:cs typeface="Arial" panose="020B0604020202020204" pitchFamily="34" charset="0"/>
              </a:rPr>
              <a:t> 19 And I will show wonders in the heaven above, And signs on the earth beneath; Blood, and fire, and vapor of smoke:</a:t>
            </a:r>
          </a:p>
          <a:p>
            <a:pPr marL="0" indent="0">
              <a:buNone/>
            </a:pPr>
            <a:r>
              <a:rPr lang="en-US" dirty="0">
                <a:latin typeface="Arial" panose="020B0604020202020204" pitchFamily="34" charset="0"/>
                <a:cs typeface="Arial" panose="020B0604020202020204" pitchFamily="34" charset="0"/>
              </a:rPr>
              <a:t> 20 The sun shall be turned into darkness, And the moon into blood, Before the day of the Lord come, That great and notable day.</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21 And it shall be, that whosoever shall call on the name of the Lord shall be saved.</a:t>
            </a:r>
          </a:p>
          <a:p>
            <a:pPr marL="0" indent="0">
              <a:buNone/>
            </a:pPr>
            <a:r>
              <a:rPr lang="en-US" b="1" dirty="0">
                <a:latin typeface="Arial" panose="020B0604020202020204" pitchFamily="34" charset="0"/>
                <a:cs typeface="Arial" panose="020B0604020202020204" pitchFamily="34" charset="0"/>
              </a:rPr>
              <a:t> 22 Ye men of Israel, hear these words: Jesus of Nazareth, a man approved of God unto you by mighty works and wonders and signs which God did by him in the midst of you, even as ye yourselves know;</a:t>
            </a:r>
          </a:p>
          <a:p>
            <a:pPr marL="0" indent="0">
              <a:buNone/>
            </a:pPr>
            <a:r>
              <a:rPr lang="en-US" b="1" dirty="0">
                <a:latin typeface="Arial" panose="020B0604020202020204" pitchFamily="34" charset="0"/>
                <a:cs typeface="Arial" panose="020B0604020202020204" pitchFamily="34" charset="0"/>
              </a:rPr>
              <a:t> (ASV)</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344839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t>Psalms 3:1-8 ASV 1 </a:t>
            </a:r>
            <a:r>
              <a:rPr lang="en-US" dirty="0"/>
              <a:t>&lt;&lt;A Psalm of David, when he fled from Absalom his son.&gt;&gt;</a:t>
            </a:r>
            <a:r>
              <a:rPr lang="en-US" b="1" dirty="0"/>
              <a:t>1 </a:t>
            </a:r>
            <a:r>
              <a:rPr lang="en-US" dirty="0"/>
              <a:t>Jehovah, how are mine adversaries increased! Many are they that rise up against me. </a:t>
            </a:r>
            <a:r>
              <a:rPr lang="en-US" b="1" dirty="0"/>
              <a:t>2 </a:t>
            </a:r>
            <a:r>
              <a:rPr lang="en-US" dirty="0"/>
              <a:t>Many there are that say of my soul, There is no help for him in God. Selah </a:t>
            </a:r>
            <a:r>
              <a:rPr lang="en-US" b="1" dirty="0"/>
              <a:t>3</a:t>
            </a:r>
            <a:r>
              <a:rPr lang="en-US" dirty="0"/>
              <a:t> But thou, O Jehovah, art a shield about me; My glory and the lifter up of my head. </a:t>
            </a:r>
            <a:r>
              <a:rPr lang="en-US" b="1" dirty="0"/>
              <a:t>4</a:t>
            </a:r>
            <a:r>
              <a:rPr lang="en-US" dirty="0"/>
              <a:t> I cry unto Jehovah with my voice, And he </a:t>
            </a:r>
            <a:r>
              <a:rPr lang="en-US" dirty="0" err="1"/>
              <a:t>answereth</a:t>
            </a:r>
            <a:r>
              <a:rPr lang="en-US" dirty="0"/>
              <a:t> me out of his holy hill. Selah </a:t>
            </a:r>
            <a:r>
              <a:rPr lang="en-US" b="1" dirty="0"/>
              <a:t>5 </a:t>
            </a:r>
            <a:r>
              <a:rPr lang="en-US" dirty="0"/>
              <a:t>I laid me down and slept; I awaked; for Jehovah </a:t>
            </a:r>
            <a:r>
              <a:rPr lang="en-US" dirty="0" err="1"/>
              <a:t>sustaineth</a:t>
            </a:r>
            <a:r>
              <a:rPr lang="en-US" dirty="0"/>
              <a:t> me. </a:t>
            </a:r>
            <a:r>
              <a:rPr lang="en-US" b="1" dirty="0"/>
              <a:t>6</a:t>
            </a:r>
            <a:r>
              <a:rPr lang="en-US" dirty="0"/>
              <a:t> I will not be afraid of ten thousands of the people That have set themselves against me round about. </a:t>
            </a:r>
            <a:r>
              <a:rPr lang="en-US" b="1" dirty="0"/>
              <a:t>7</a:t>
            </a:r>
            <a:r>
              <a:rPr lang="en-US" dirty="0"/>
              <a:t> Arise, O Jehovah; save me, O my God: For thou hast smitten all mine enemies upon the cheek bone; Thou hast broken the teeth of the wicked. 8 Salvation </a:t>
            </a:r>
            <a:r>
              <a:rPr lang="en-US" dirty="0" err="1"/>
              <a:t>belongeth</a:t>
            </a:r>
            <a:r>
              <a:rPr lang="en-US" dirty="0"/>
              <a:t> unto Jehovah: Thy blessing be upon thy people. Selah</a:t>
            </a:r>
          </a:p>
        </p:txBody>
      </p:sp>
      <p:sp>
        <p:nvSpPr>
          <p:cNvPr id="4" name="Slide Number Placeholder 3"/>
          <p:cNvSpPr>
            <a:spLocks noGrp="1"/>
          </p:cNvSpPr>
          <p:nvPr>
            <p:ph type="sldNum" sz="quarter" idx="5"/>
          </p:nvPr>
        </p:nvSpPr>
        <p:spPr/>
        <p:txBody>
          <a:bodyPr/>
          <a:lstStyle/>
          <a:p>
            <a:fld id="{EA935D3D-C1F8-4435-951D-34547A582895}" type="slidenum">
              <a:rPr lang="en-US" smtClean="0"/>
              <a:t>3</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277535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4</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116053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5</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3027865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6</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2141372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95275"/>
            <a:ext cx="4321175" cy="3240088"/>
          </a:xfrm>
        </p:spPr>
      </p:sp>
      <p:sp>
        <p:nvSpPr>
          <p:cNvPr id="3" name="Notes Placeholder 2"/>
          <p:cNvSpPr>
            <a:spLocks noGrp="1"/>
          </p:cNvSpPr>
          <p:nvPr>
            <p:ph type="body" idx="1"/>
          </p:nvPr>
        </p:nvSpPr>
        <p:spPr>
          <a:xfrm>
            <a:off x="-1" y="3535363"/>
            <a:ext cx="7313507" cy="6065837"/>
          </a:xfrm>
        </p:spPr>
        <p:txBody>
          <a:bodyPr/>
          <a:lstStyle/>
          <a:p>
            <a:r>
              <a:rPr lang="en-US" b="1" dirty="0">
                <a:latin typeface="Arial" panose="020B0604020202020204" pitchFamily="34" charset="0"/>
                <a:cs typeface="Arial" panose="020B0604020202020204" pitchFamily="34" charset="0"/>
              </a:rPr>
              <a:t>Isaiah 2:2-5 KJV 2 </a:t>
            </a:r>
            <a:r>
              <a:rPr lang="en-US" b="0" dirty="0">
                <a:latin typeface="Arial" panose="020B0604020202020204" pitchFamily="34" charset="0"/>
                <a:cs typeface="Arial" panose="020B0604020202020204" pitchFamily="34" charset="0"/>
              </a:rPr>
              <a:t>And it shall come to pass in the last days, that the mountain of the LORD'S house shall be established in the top of the mountains, and shall be exalted above the hills; and all nations shall flow unto it.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many people shall go and say, Come ye, </a:t>
            </a:r>
            <a:r>
              <a:rPr lang="en-US" b="1" dirty="0">
                <a:latin typeface="Arial" panose="020B0604020202020204" pitchFamily="34" charset="0"/>
                <a:cs typeface="Arial" panose="020B0604020202020204" pitchFamily="34" charset="0"/>
              </a:rPr>
              <a:t>and let us go up to the mountain of the LORD, to the house of the God of Jacob</a:t>
            </a:r>
            <a:r>
              <a:rPr lang="en-US" b="0" dirty="0">
                <a:latin typeface="Arial" panose="020B0604020202020204" pitchFamily="34" charset="0"/>
                <a:cs typeface="Arial" panose="020B0604020202020204" pitchFamily="34" charset="0"/>
              </a:rPr>
              <a:t>; and he will teach us of his ways, and we will walk in his paths: for out of Zion shall go forth the law, and the word of the LORD from Jerusalem.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he shall judge among the nations, and shall rebuke many people: and they shall beat their swords into plowshares, and their spears into pruninghooks: nation shall not lift up sword against nation, neither shall they learn war any more.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O house of Jacob, come ye, and let us walk in the light of the LORD.</a:t>
            </a:r>
          </a:p>
          <a:p>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7</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2708947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4/21/2024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8</a:t>
            </a:fld>
            <a:endParaRPr lang="en-US"/>
          </a:p>
        </p:txBody>
      </p:sp>
    </p:spTree>
    <p:extLst>
      <p:ext uri="{BB962C8B-B14F-4D97-AF65-F5344CB8AC3E}">
        <p14:creationId xmlns:p14="http://schemas.microsoft.com/office/powerpoint/2010/main" val="1968694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82575"/>
            <a:ext cx="4321175" cy="3240088"/>
          </a:xfrm>
        </p:spPr>
      </p:sp>
      <p:sp>
        <p:nvSpPr>
          <p:cNvPr id="3" name="Notes Placeholder 2"/>
          <p:cNvSpPr>
            <a:spLocks noGrp="1"/>
          </p:cNvSpPr>
          <p:nvPr>
            <p:ph type="body" idx="1"/>
          </p:nvPr>
        </p:nvSpPr>
        <p:spPr>
          <a:xfrm>
            <a:off x="-1" y="3522663"/>
            <a:ext cx="7313507" cy="6078537"/>
          </a:xfrm>
        </p:spPr>
        <p:txBody>
          <a:bodyPr/>
          <a:lstStyle/>
          <a:p>
            <a:r>
              <a:rPr lang="en-US" b="1" dirty="0">
                <a:latin typeface="Arial" panose="020B0604020202020204" pitchFamily="34" charset="0"/>
                <a:cs typeface="Arial" panose="020B0604020202020204" pitchFamily="34" charset="0"/>
              </a:rPr>
              <a:t>Romans 10:10-13 KJV 10 </a:t>
            </a:r>
            <a:r>
              <a:rPr lang="en-US" dirty="0">
                <a:latin typeface="Arial" panose="020B0604020202020204" pitchFamily="34" charset="0"/>
                <a:cs typeface="Arial" panose="020B0604020202020204" pitchFamily="34" charset="0"/>
              </a:rPr>
              <a:t>For with the heart man believeth unto righteousness; and with the mouth confession is made unto salvation.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the scripture saith, Whosoever believeth on him shall not be ashamed. 12 For there is no difference between the Jew and the Greek: for the same Lord over all is rich unto all that call upon him. </a:t>
            </a:r>
            <a:r>
              <a:rPr lang="en-US" b="1" dirty="0">
                <a:latin typeface="Arial" panose="020B0604020202020204" pitchFamily="34" charset="0"/>
                <a:cs typeface="Arial" panose="020B0604020202020204" pitchFamily="34" charset="0"/>
              </a:rPr>
              <a:t>13 For whosoever shall call upon the name of the Lord shall be saved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9:9-11 KJV 9</a:t>
            </a:r>
            <a:r>
              <a:rPr lang="en-US" b="0" dirty="0">
                <a:latin typeface="Arial" panose="020B0604020202020204" pitchFamily="34" charset="0"/>
                <a:cs typeface="Arial" panose="020B0604020202020204" pitchFamily="34" charset="0"/>
              </a:rPr>
              <a:t> And he was three days without sight, and neither did eat nor drink.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there was a certain disciple at Damascus, named Ananias; and to him said the Lord in a vision, Ananias. And he said, Behold, I am here, Lord</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And the Lord said unto him, Arise, and go into the street which is called Straight, and enquire in the house of Judas for one called Saul, of Tarsus: </a:t>
            </a:r>
            <a:r>
              <a:rPr lang="en-US" b="1" dirty="0">
                <a:latin typeface="Arial" panose="020B0604020202020204" pitchFamily="34" charset="0"/>
                <a:cs typeface="Arial" panose="020B0604020202020204" pitchFamily="34" charset="0"/>
              </a:rPr>
              <a:t>for, behold, he </a:t>
            </a:r>
            <a:r>
              <a:rPr lang="en-US" b="1" dirty="0" err="1">
                <a:latin typeface="Arial" panose="020B0604020202020204" pitchFamily="34" charset="0"/>
                <a:cs typeface="Arial" panose="020B0604020202020204" pitchFamily="34" charset="0"/>
              </a:rPr>
              <a:t>prayeth</a:t>
            </a:r>
            <a:r>
              <a:rPr lang="en-US" b="1"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9:17-19 KJV 17 </a:t>
            </a:r>
            <a:r>
              <a:rPr lang="en-US" b="0" dirty="0">
                <a:latin typeface="Arial" panose="020B0604020202020204" pitchFamily="34" charset="0"/>
                <a:cs typeface="Arial" panose="020B0604020202020204" pitchFamily="34" charset="0"/>
              </a:rPr>
              <a:t>And Ananias went his way, and entered into the house; and putting his hands on him said, Brother Saul, the Lord, even Jesus, that appeared unto thee in the way as thou </a:t>
            </a:r>
            <a:r>
              <a:rPr lang="en-US" b="0" dirty="0" err="1">
                <a:latin typeface="Arial" panose="020B0604020202020204" pitchFamily="34" charset="0"/>
                <a:cs typeface="Arial" panose="020B0604020202020204" pitchFamily="34" charset="0"/>
              </a:rPr>
              <a:t>camest</a:t>
            </a:r>
            <a:r>
              <a:rPr lang="en-US" b="0" dirty="0">
                <a:latin typeface="Arial" panose="020B0604020202020204" pitchFamily="34" charset="0"/>
                <a:cs typeface="Arial" panose="020B0604020202020204" pitchFamily="34" charset="0"/>
              </a:rPr>
              <a:t>, hath sent me, that thou </a:t>
            </a:r>
            <a:r>
              <a:rPr lang="en-US" b="0" dirty="0" err="1">
                <a:latin typeface="Arial" panose="020B0604020202020204" pitchFamily="34" charset="0"/>
                <a:cs typeface="Arial" panose="020B0604020202020204" pitchFamily="34" charset="0"/>
              </a:rPr>
              <a:t>mightest</a:t>
            </a:r>
            <a:r>
              <a:rPr lang="en-US" b="0" dirty="0">
                <a:latin typeface="Arial" panose="020B0604020202020204" pitchFamily="34" charset="0"/>
                <a:cs typeface="Arial" panose="020B0604020202020204" pitchFamily="34" charset="0"/>
              </a:rPr>
              <a:t> receive thy sight, and be filled with the Holy Ghost.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And immediately there fell from his eyes as it had been scales: and he received sight forthwith, </a:t>
            </a:r>
            <a:r>
              <a:rPr lang="en-US" b="1" dirty="0">
                <a:latin typeface="Arial" panose="020B0604020202020204" pitchFamily="34" charset="0"/>
                <a:cs typeface="Arial" panose="020B0604020202020204" pitchFamily="34" charset="0"/>
              </a:rPr>
              <a:t>and arose, and was baptized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when he had received meat, he was strengthened. Then was Saul certain days with the disciples which were at Damascus.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22:14-16 KJV 14 </a:t>
            </a:r>
            <a:r>
              <a:rPr lang="en-US" b="0" dirty="0">
                <a:latin typeface="Arial" panose="020B0604020202020204" pitchFamily="34" charset="0"/>
                <a:cs typeface="Arial" panose="020B0604020202020204" pitchFamily="34" charset="0"/>
              </a:rPr>
              <a:t>And he said, The God of our fathers hath chosen thee, that thou shouldest know his will, and see that Just One, and shouldest hear the voice of his mouth. 15 For thou shalt be his witness unto all men of what thou hast seen and heard. 16 And now why </a:t>
            </a:r>
            <a:r>
              <a:rPr lang="en-US" b="0" dirty="0" err="1">
                <a:latin typeface="Arial" panose="020B0604020202020204" pitchFamily="34" charset="0"/>
                <a:cs typeface="Arial" panose="020B0604020202020204" pitchFamily="34" charset="0"/>
              </a:rPr>
              <a:t>tarriest</a:t>
            </a:r>
            <a:r>
              <a:rPr lang="en-US" b="0" dirty="0">
                <a:latin typeface="Arial" panose="020B0604020202020204" pitchFamily="34" charset="0"/>
                <a:cs typeface="Arial" panose="020B0604020202020204" pitchFamily="34" charset="0"/>
              </a:rPr>
              <a:t> thou? arise, and be baptized, and wash away thy sins, calling on the name of the Lord.</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2:21 KJV 21 And it shall come to pass, that whosoever shall call on the name of the Lord shall be saved.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2:37-42 KJV 37 </a:t>
            </a:r>
            <a:r>
              <a:rPr lang="en-US" b="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r>
              <a:rPr lang="en-US" b="1" dirty="0">
                <a:latin typeface="Arial" panose="020B0604020202020204" pitchFamily="34" charset="0"/>
                <a:cs typeface="Arial" panose="020B0604020202020204" pitchFamily="34" charset="0"/>
              </a:rPr>
              <a:t> 39 </a:t>
            </a:r>
            <a:r>
              <a:rPr lang="en-US" b="0" dirty="0">
                <a:latin typeface="Arial" panose="020B0604020202020204" pitchFamily="34" charset="0"/>
                <a:cs typeface="Arial" panose="020B0604020202020204" pitchFamily="34" charset="0"/>
              </a:rPr>
              <a:t>For the promise is unto you, and to your children, and to all that are afar off, even as many as the Lord our God shall call. </a:t>
            </a:r>
            <a:r>
              <a:rPr lang="en-US" b="1" dirty="0">
                <a:latin typeface="Arial" panose="020B0604020202020204" pitchFamily="34" charset="0"/>
                <a:cs typeface="Arial" panose="020B0604020202020204" pitchFamily="34" charset="0"/>
              </a:rPr>
              <a:t>40</a:t>
            </a:r>
            <a:r>
              <a:rPr lang="en-US" b="0" dirty="0">
                <a:latin typeface="Arial" panose="020B0604020202020204" pitchFamily="34" charset="0"/>
                <a:cs typeface="Arial" panose="020B0604020202020204" pitchFamily="34" charset="0"/>
              </a:rPr>
              <a:t> And with many other words did he testify and exhort, saying, Save yourselves from this untoward generation.</a:t>
            </a:r>
            <a:r>
              <a:rPr lang="en-US" b="1" dirty="0">
                <a:latin typeface="Arial" panose="020B0604020202020204" pitchFamily="34" charset="0"/>
                <a:cs typeface="Arial" panose="020B0604020202020204" pitchFamily="34" charset="0"/>
              </a:rPr>
              <a:t> 41 </a:t>
            </a:r>
            <a:r>
              <a:rPr lang="en-US" b="0" dirty="0">
                <a:latin typeface="Arial" panose="020B0604020202020204" pitchFamily="34" charset="0"/>
                <a:cs typeface="Arial" panose="020B0604020202020204" pitchFamily="34" charset="0"/>
              </a:rPr>
              <a:t>Then they that gladly received his word were baptized: and the same day there were added unto them about three thousand souls. </a:t>
            </a:r>
            <a:r>
              <a:rPr lang="en-US" b="1" dirty="0">
                <a:latin typeface="Arial" panose="020B0604020202020204" pitchFamily="34" charset="0"/>
                <a:cs typeface="Arial" panose="020B0604020202020204" pitchFamily="34" charset="0"/>
              </a:rPr>
              <a:t>42</a:t>
            </a:r>
            <a:r>
              <a:rPr lang="en-US" b="0" dirty="0">
                <a:latin typeface="Arial" panose="020B0604020202020204" pitchFamily="34" charset="0"/>
                <a:cs typeface="Arial" panose="020B0604020202020204" pitchFamily="34" charset="0"/>
              </a:rPr>
              <a:t> And they continued </a:t>
            </a:r>
            <a:r>
              <a:rPr lang="en-US" b="0" dirty="0" err="1">
                <a:latin typeface="Arial" panose="020B0604020202020204" pitchFamily="34" charset="0"/>
                <a:cs typeface="Arial" panose="020B0604020202020204" pitchFamily="34" charset="0"/>
              </a:rPr>
              <a:t>stedfastly</a:t>
            </a:r>
            <a:r>
              <a:rPr lang="en-US" b="0" dirty="0">
                <a:latin typeface="Arial" panose="020B0604020202020204" pitchFamily="34" charset="0"/>
                <a:cs typeface="Arial" panose="020B0604020202020204" pitchFamily="34" charset="0"/>
              </a:rPr>
              <a:t> in the apostles' doctrine and fellowship, and in breaking of bread, and in prayers.</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James 1:22-25 KJV 22 </a:t>
            </a:r>
            <a:r>
              <a:rPr lang="en-US" b="0" dirty="0">
                <a:latin typeface="Arial" panose="020B0604020202020204" pitchFamily="34" charset="0"/>
                <a:cs typeface="Arial" panose="020B0604020202020204" pitchFamily="34" charset="0"/>
              </a:rPr>
              <a:t>But be ye doers of the word, and not hearers only, deceiving your own selves.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if any be a hearer of the word, and not a doer, he is like unto a man beholding his natural face in a glass: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For he </a:t>
            </a:r>
            <a:r>
              <a:rPr lang="en-US" b="0" dirty="0" err="1">
                <a:latin typeface="Arial" panose="020B0604020202020204" pitchFamily="34" charset="0"/>
                <a:cs typeface="Arial" panose="020B0604020202020204" pitchFamily="34" charset="0"/>
              </a:rPr>
              <a:t>beholdeth</a:t>
            </a:r>
            <a:r>
              <a:rPr lang="en-US" b="0" dirty="0">
                <a:latin typeface="Arial" panose="020B0604020202020204" pitchFamily="34" charset="0"/>
                <a:cs typeface="Arial" panose="020B0604020202020204" pitchFamily="34" charset="0"/>
              </a:rPr>
              <a:t> himself, and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his way, and straightway </a:t>
            </a:r>
            <a:r>
              <a:rPr lang="en-US" b="0" dirty="0" err="1">
                <a:latin typeface="Arial" panose="020B0604020202020204" pitchFamily="34" charset="0"/>
                <a:cs typeface="Arial" panose="020B0604020202020204" pitchFamily="34" charset="0"/>
              </a:rPr>
              <a:t>forgetteth</a:t>
            </a:r>
            <a:r>
              <a:rPr lang="en-US" b="0" dirty="0">
                <a:latin typeface="Arial" panose="020B0604020202020204" pitchFamily="34" charset="0"/>
                <a:cs typeface="Arial" panose="020B0604020202020204" pitchFamily="34" charset="0"/>
              </a:rPr>
              <a:t> what manner of man he was.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But whoso </a:t>
            </a:r>
            <a:r>
              <a:rPr lang="en-US" b="0" dirty="0" err="1">
                <a:latin typeface="Arial" panose="020B0604020202020204" pitchFamily="34" charset="0"/>
                <a:cs typeface="Arial" panose="020B0604020202020204" pitchFamily="34" charset="0"/>
              </a:rPr>
              <a:t>looketh</a:t>
            </a:r>
            <a:r>
              <a:rPr lang="en-US" b="0" dirty="0">
                <a:latin typeface="Arial" panose="020B0604020202020204" pitchFamily="34" charset="0"/>
                <a:cs typeface="Arial" panose="020B0604020202020204" pitchFamily="34" charset="0"/>
              </a:rPr>
              <a:t> into the perfect law of liberty, and </a:t>
            </a:r>
            <a:r>
              <a:rPr lang="en-US" b="0" dirty="0" err="1">
                <a:latin typeface="Arial" panose="020B0604020202020204" pitchFamily="34" charset="0"/>
                <a:cs typeface="Arial" panose="020B0604020202020204" pitchFamily="34" charset="0"/>
              </a:rPr>
              <a:t>continueth</a:t>
            </a:r>
            <a:r>
              <a:rPr lang="en-US" b="0" dirty="0">
                <a:latin typeface="Arial" panose="020B0604020202020204" pitchFamily="34" charset="0"/>
                <a:cs typeface="Arial" panose="020B0604020202020204" pitchFamily="34" charset="0"/>
              </a:rPr>
              <a:t> therein, he being not a forgetful hearer, but a doer of the work, this man shall be blessed in his deed.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5:8-9 KJV 8</a:t>
            </a:r>
            <a:r>
              <a:rPr lang="en-US" b="0" dirty="0">
                <a:latin typeface="Arial" panose="020B0604020202020204" pitchFamily="34" charset="0"/>
                <a:cs typeface="Arial" panose="020B0604020202020204" pitchFamily="34" charset="0"/>
              </a:rPr>
              <a:t> Though he were a Son, yet learned he obedience by the things which he suffered;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being made perfect, he became the author of eternal salvation unto all them that obey him/</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Mark 16:16 KJV 16</a:t>
            </a:r>
            <a:r>
              <a:rPr lang="en-US" b="0" dirty="0">
                <a:latin typeface="Arial" panose="020B0604020202020204" pitchFamily="34" charset="0"/>
                <a:cs typeface="Arial" panose="020B0604020202020204" pitchFamily="34" charset="0"/>
              </a:rPr>
              <a:t> He that believeth and is baptized shall be saved; but he that believeth not shall be damned.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3:21 ASV 21 </a:t>
            </a:r>
            <a:r>
              <a:rPr lang="en-US" b="0" dirty="0">
                <a:latin typeface="Arial" panose="020B0604020202020204" pitchFamily="34" charset="0"/>
                <a:cs typeface="Arial" panose="020B0604020202020204" pitchFamily="34" charset="0"/>
              </a:rPr>
              <a:t>which also </a:t>
            </a:r>
            <a:r>
              <a:rPr lang="en-US" b="1" dirty="0">
                <a:latin typeface="Arial" panose="020B0604020202020204" pitchFamily="34" charset="0"/>
                <a:cs typeface="Arial" panose="020B0604020202020204" pitchFamily="34" charset="0"/>
              </a:rPr>
              <a:t>after a true likeness doth now save you, even baptism</a:t>
            </a:r>
            <a:r>
              <a:rPr lang="en-US" b="0" dirty="0">
                <a:latin typeface="Arial" panose="020B0604020202020204" pitchFamily="34" charset="0"/>
                <a:cs typeface="Arial" panose="020B0604020202020204" pitchFamily="34" charset="0"/>
              </a:rPr>
              <a:t>, not the putting away of the filth of the flesh, but the interrogation of a good conscience toward God, through the resurrection of Jesus Christ;</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9</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4/21/2024 AM</a:t>
            </a:r>
          </a:p>
        </p:txBody>
      </p:sp>
    </p:spTree>
    <p:extLst>
      <p:ext uri="{BB962C8B-B14F-4D97-AF65-F5344CB8AC3E}">
        <p14:creationId xmlns:p14="http://schemas.microsoft.com/office/powerpoint/2010/main" val="379468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4/22/2024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4/22/2024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4/22/2024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1143000" y="1615037"/>
            <a:ext cx="6858000" cy="2134590"/>
          </a:xfrm>
        </p:spPr>
        <p:txBody>
          <a:bodyPr>
            <a:normAutofit fontScale="90000"/>
          </a:bodyPr>
          <a:lstStyle/>
          <a:p>
            <a:pPr fontAlgn="auto">
              <a:spcAft>
                <a:spcPts val="0"/>
              </a:spcAft>
              <a:defRPr/>
            </a:pPr>
            <a:r>
              <a:rPr lang="en-US" sz="7200" b="1" i="1" dirty="0">
                <a:latin typeface="Candara" panose="020E0502030303020204" pitchFamily="34" charset="0"/>
              </a:rPr>
              <a:t>“Calling on the Name of the Lord”</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1</a:t>
            </a:fld>
            <a:endParaRPr lang="en-US" alt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1061831" y="1156717"/>
            <a:ext cx="7893063" cy="3136987"/>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The church and those who </a:t>
            </a:r>
            <a:r>
              <a:rPr lang="en-US" altLang="en-US" sz="3200" b="1" i="1" u="sng" dirty="0">
                <a:latin typeface="Candara" panose="020E0502030303020204" pitchFamily="34" charset="0"/>
              </a:rPr>
              <a:t>call</a:t>
            </a:r>
            <a:r>
              <a:rPr lang="en-US" altLang="en-US" sz="3200" b="1" dirty="0">
                <a:latin typeface="Candara" panose="020E0502030303020204" pitchFamily="34" charset="0"/>
              </a:rPr>
              <a:t> are the same </a:t>
            </a:r>
            <a:endParaRPr lang="en-US" altLang="en-US" sz="3200" b="1" i="1" dirty="0">
              <a:latin typeface="Candara" panose="020E0502030303020204" pitchFamily="34" charset="0"/>
            </a:endParaRPr>
          </a:p>
          <a:p>
            <a:pPr marL="365760" indent="-274320">
              <a:lnSpc>
                <a:spcPts val="3200"/>
              </a:lnSpc>
              <a:spcBef>
                <a:spcPts val="0"/>
              </a:spcBef>
              <a:buFont typeface="Wingdings" panose="05000000000000000000" pitchFamily="2" charset="2"/>
              <a:buChar char="§"/>
            </a:pPr>
            <a:r>
              <a:rPr lang="en-US" altLang="en-US" sz="3000" i="1" dirty="0">
                <a:latin typeface="Candara" panose="020E0502030303020204" pitchFamily="34" charset="0"/>
              </a:rPr>
              <a:t>Acts 8:3; 9:21</a:t>
            </a:r>
          </a:p>
          <a:p>
            <a:pPr marL="0">
              <a:lnSpc>
                <a:spcPts val="3200"/>
              </a:lnSpc>
              <a:spcBef>
                <a:spcPts val="1200"/>
              </a:spcBef>
              <a:buFont typeface="Wingdings 3" panose="05040102010807070707" pitchFamily="18" charset="2"/>
              <a:buNone/>
            </a:pPr>
            <a:r>
              <a:rPr lang="en-US" altLang="en-US" sz="3200" b="1" dirty="0">
                <a:latin typeface="Candara" panose="020E0502030303020204" pitchFamily="34" charset="0"/>
              </a:rPr>
              <a:t>The church and the saved are the same</a:t>
            </a:r>
          </a:p>
          <a:p>
            <a:pPr marL="365760" indent="-274320">
              <a:lnSpc>
                <a:spcPts val="3200"/>
              </a:lnSpc>
              <a:spcBef>
                <a:spcPts val="0"/>
              </a:spcBef>
              <a:buFont typeface="Wingdings" panose="05000000000000000000" pitchFamily="2" charset="2"/>
              <a:buChar char="§"/>
            </a:pPr>
            <a:r>
              <a:rPr lang="en-US" altLang="en-US" sz="3000" i="1" dirty="0">
                <a:latin typeface="Candara" panose="020E0502030303020204" pitchFamily="34" charset="0"/>
              </a:rPr>
              <a:t>Acts 2:47; Eph. 5:23; Col. 3:15</a:t>
            </a:r>
          </a:p>
          <a:p>
            <a:pPr marL="0" indent="0">
              <a:lnSpc>
                <a:spcPts val="3200"/>
              </a:lnSpc>
              <a:spcBef>
                <a:spcPts val="1200"/>
              </a:spcBef>
              <a:buNone/>
            </a:pPr>
            <a:r>
              <a:rPr lang="en-US" altLang="en-US" sz="3200" b="1" dirty="0">
                <a:latin typeface="Candara" panose="020E0502030303020204" pitchFamily="34" charset="0"/>
              </a:rPr>
              <a:t>The church and baptized believers are the same </a:t>
            </a:r>
            <a:r>
              <a:rPr lang="en-US" altLang="en-US" sz="3200" i="1" dirty="0">
                <a:latin typeface="Candara" panose="020E0502030303020204" pitchFamily="34" charset="0"/>
              </a:rPr>
              <a:t>– Acts 2:38, 41, 47; 1 Cor. 12:13</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xfrm>
            <a:off x="7472576" y="6584872"/>
            <a:ext cx="10858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10</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061831" y="273128"/>
            <a:ext cx="8082169"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5400" b="1" kern="0" cap="small" dirty="0">
                <a:solidFill>
                  <a:prstClr val="black"/>
                </a:solidFill>
                <a:latin typeface="Candara" panose="020E0502030303020204" pitchFamily="34" charset="0"/>
                <a:cs typeface="Narkisim" pitchFamily="34" charset="-79"/>
              </a:rPr>
              <a:t>Being in the </a:t>
            </a:r>
            <a:r>
              <a:rPr lang="en-US" sz="5400" b="1" i="1" u="sng" kern="0" cap="small" dirty="0">
                <a:solidFill>
                  <a:prstClr val="black"/>
                </a:solidFill>
                <a:latin typeface="Candara" panose="020E0502030303020204" pitchFamily="34" charset="0"/>
                <a:cs typeface="Narkisim" pitchFamily="34" charset="-79"/>
              </a:rPr>
              <a:t>Church</a:t>
            </a:r>
            <a:r>
              <a:rPr lang="en-US" sz="2800" i="1" kern="0" cap="small" dirty="0">
                <a:solidFill>
                  <a:prstClr val="black"/>
                </a:solidFill>
                <a:latin typeface="Candara" panose="020E0502030303020204" pitchFamily="34" charset="0"/>
                <a:cs typeface="Narkisim" pitchFamily="34" charset="-79"/>
              </a:rPr>
              <a:t>– 1 Cor. 1:2</a:t>
            </a:r>
          </a:p>
        </p:txBody>
      </p:sp>
      <p:sp>
        <p:nvSpPr>
          <p:cNvPr id="2" name="Rectangle 1">
            <a:extLst>
              <a:ext uri="{FF2B5EF4-FFF2-40B4-BE49-F238E27FC236}">
                <a16:creationId xmlns:a16="http://schemas.microsoft.com/office/drawing/2014/main" id="{C9B4EF56-42B1-D2BA-E12C-1A2BA4B0E933}"/>
              </a:ext>
            </a:extLst>
          </p:cNvPr>
          <p:cNvSpPr/>
          <p:nvPr/>
        </p:nvSpPr>
        <p:spPr>
          <a:xfrm rot="16200000">
            <a:off x="-1962089" y="2240411"/>
            <a:ext cx="4847510" cy="1200329"/>
          </a:xfrm>
          <a:prstGeom prst="rect">
            <a:avLst/>
          </a:prstGeom>
          <a:noFill/>
        </p:spPr>
        <p:txBody>
          <a:bodyPr wrap="square" lIns="91440" tIns="45720" rIns="91440" bIns="45720">
            <a:spAutoFit/>
          </a:bodyPr>
          <a:lstStyle/>
          <a:p>
            <a:r>
              <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IT MEANS</a:t>
            </a:r>
          </a:p>
        </p:txBody>
      </p:sp>
      <p:sp>
        <p:nvSpPr>
          <p:cNvPr id="4" name="Arrow: Bent 3">
            <a:extLst>
              <a:ext uri="{FF2B5EF4-FFF2-40B4-BE49-F238E27FC236}">
                <a16:creationId xmlns:a16="http://schemas.microsoft.com/office/drawing/2014/main" id="{CC456E46-4508-66AE-9CE7-34DBB9349A9A}"/>
              </a:ext>
            </a:extLst>
          </p:cNvPr>
          <p:cNvSpPr/>
          <p:nvPr/>
        </p:nvSpPr>
        <p:spPr>
          <a:xfrm>
            <a:off x="382562" y="475680"/>
            <a:ext cx="679269" cy="681037"/>
          </a:xfrm>
          <a:prstGeom prst="bentArrow">
            <a:avLst>
              <a:gd name="adj1" fmla="val 25000"/>
              <a:gd name="adj2" fmla="val 30769"/>
              <a:gd name="adj3" fmla="val 44231"/>
              <a:gd name="adj4" fmla="val 43750"/>
            </a:avLst>
          </a:prstGeom>
          <a:ln>
            <a:solidFill>
              <a:schemeClr val="tx2">
                <a:lumMod val="10000"/>
                <a:lumOff val="90000"/>
              </a:schemeClr>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D62FACCD-9700-76DB-F8A4-E02E4A1727E7}"/>
              </a:ext>
            </a:extLst>
          </p:cNvPr>
          <p:cNvSpPr txBox="1"/>
          <p:nvPr/>
        </p:nvSpPr>
        <p:spPr>
          <a:xfrm>
            <a:off x="975170" y="4034461"/>
            <a:ext cx="7762430" cy="2610843"/>
          </a:xfrm>
          <a:prstGeom prst="rect">
            <a:avLst/>
          </a:prstGeom>
          <a:solidFill>
            <a:schemeClr val="accent2">
              <a:lumMod val="20000"/>
              <a:lumOff val="80000"/>
            </a:schemeClr>
          </a:solidFill>
        </p:spPr>
        <p:txBody>
          <a:bodyPr wrap="square" rtlCol="0">
            <a:spAutoFit/>
          </a:bodyPr>
          <a:lstStyle/>
          <a:p>
            <a:pPr marL="91440">
              <a:lnSpc>
                <a:spcPts val="2800"/>
              </a:lnSpc>
              <a:spcBef>
                <a:spcPts val="1200"/>
              </a:spcBef>
            </a:pPr>
            <a:r>
              <a:rPr lang="en-US" altLang="en-US" sz="2800" b="1" i="1" dirty="0">
                <a:latin typeface="Candara" panose="020E0502030303020204" pitchFamily="34" charset="0"/>
              </a:rPr>
              <a:t>“But we are bound to give thanks to God always for you, brethren beloved of the Lord, for that God chose you from the beginning unto salvation in sanctification of the Spirit and belief of the truth: whereunto </a:t>
            </a:r>
            <a:r>
              <a:rPr lang="en-US" altLang="en-US" sz="2800" b="1" i="1" dirty="0">
                <a:solidFill>
                  <a:srgbClr val="FF0000"/>
                </a:solidFill>
                <a:latin typeface="Candara" panose="020E0502030303020204" pitchFamily="34" charset="0"/>
              </a:rPr>
              <a:t>He</a:t>
            </a:r>
            <a:r>
              <a:rPr lang="en-US" altLang="en-US" sz="2800" b="1" i="1" dirty="0">
                <a:latin typeface="Candara" panose="020E0502030303020204" pitchFamily="34" charset="0"/>
              </a:rPr>
              <a:t> </a:t>
            </a:r>
            <a:r>
              <a:rPr lang="en-US" altLang="en-US" sz="2800" b="1" i="1" dirty="0">
                <a:solidFill>
                  <a:srgbClr val="FF0000"/>
                </a:solidFill>
                <a:latin typeface="Candara" panose="020E0502030303020204" pitchFamily="34" charset="0"/>
              </a:rPr>
              <a:t>called you through our gospel</a:t>
            </a:r>
            <a:r>
              <a:rPr lang="en-US" altLang="en-US" sz="2800" b="1" i="1" dirty="0">
                <a:latin typeface="Candara" panose="020E0502030303020204" pitchFamily="34" charset="0"/>
              </a:rPr>
              <a:t>, to the obtaining of the glory of our Lord Jesus Christ” </a:t>
            </a:r>
            <a:r>
              <a:rPr lang="en-US" altLang="en-US" sz="2800" i="1" dirty="0">
                <a:latin typeface="Candara" panose="020E0502030303020204" pitchFamily="34" charset="0"/>
              </a:rPr>
              <a:t>– 2 Thess. 2:13-14, ASV</a:t>
            </a:r>
          </a:p>
        </p:txBody>
      </p:sp>
    </p:spTree>
    <p:extLst>
      <p:ext uri="{BB962C8B-B14F-4D97-AF65-F5344CB8AC3E}">
        <p14:creationId xmlns:p14="http://schemas.microsoft.com/office/powerpoint/2010/main" val="18779036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arn(outVertical)">
                                      <p:cBhvr>
                                        <p:cTn id="4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1005840" y="1145481"/>
            <a:ext cx="8082169" cy="5413421"/>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Saints</a:t>
            </a:r>
            <a:r>
              <a:rPr lang="en-US" altLang="en-US" sz="3200" b="1" i="1" dirty="0">
                <a:latin typeface="Candara" panose="020E0502030303020204" pitchFamily="34" charset="0"/>
              </a:rPr>
              <a:t> “who </a:t>
            </a:r>
            <a:r>
              <a:rPr lang="en-US" altLang="en-US" sz="3200" b="1" i="1" dirty="0">
                <a:solidFill>
                  <a:srgbClr val="FF0000"/>
                </a:solidFill>
                <a:latin typeface="Candara" panose="020E0502030303020204" pitchFamily="34" charset="0"/>
              </a:rPr>
              <a:t>in every place call </a:t>
            </a:r>
            <a:r>
              <a:rPr lang="en-US" altLang="en-US" sz="3200" b="1" i="1" dirty="0">
                <a:latin typeface="Candara" panose="020E0502030303020204" pitchFamily="34" charset="0"/>
              </a:rPr>
              <a:t>on the name of Jesus Christ our Lord”</a:t>
            </a:r>
          </a:p>
          <a:p>
            <a:pPr marL="365760" indent="-274320">
              <a:lnSpc>
                <a:spcPts val="2800"/>
              </a:lnSpc>
              <a:buFont typeface="Wingdings" panose="05000000000000000000" pitchFamily="2" charset="2"/>
              <a:buChar char="§"/>
            </a:pPr>
            <a:r>
              <a:rPr lang="en-US" altLang="en-US" sz="2800" dirty="0">
                <a:latin typeface="Candara" panose="020E0502030303020204" pitchFamily="34" charset="0"/>
              </a:rPr>
              <a:t>The saints in Jerusalem were like the saints in Damascus who call </a:t>
            </a:r>
            <a:r>
              <a:rPr lang="en-US" altLang="en-US" sz="2800" i="1" dirty="0">
                <a:latin typeface="Candara" panose="020E0502030303020204" pitchFamily="34" charset="0"/>
              </a:rPr>
              <a:t>– Acts 9:13-14</a:t>
            </a:r>
          </a:p>
          <a:p>
            <a:pPr marL="548640" lvl="1" indent="-274320">
              <a:lnSpc>
                <a:spcPts val="2800"/>
              </a:lnSpc>
              <a:buFont typeface="Wingdings" panose="05000000000000000000" pitchFamily="2" charset="2"/>
              <a:buChar char="§"/>
            </a:pPr>
            <a:r>
              <a:rPr lang="en-US" altLang="en-US" sz="2500" dirty="0">
                <a:latin typeface="Candara" panose="020E0502030303020204" pitchFamily="34" charset="0"/>
              </a:rPr>
              <a:t>Of the </a:t>
            </a:r>
            <a:r>
              <a:rPr lang="en-US" altLang="en-US" sz="2500" b="1" i="1" dirty="0">
                <a:latin typeface="Candara" panose="020E0502030303020204" pitchFamily="34" charset="0"/>
              </a:rPr>
              <a:t>“like precious faith” </a:t>
            </a:r>
            <a:r>
              <a:rPr lang="en-US" altLang="en-US" sz="2500" i="1" dirty="0">
                <a:latin typeface="Candara" panose="020E0502030303020204" pitchFamily="34" charset="0"/>
              </a:rPr>
              <a:t>– 2 Pet. 1:1</a:t>
            </a:r>
          </a:p>
          <a:p>
            <a:pPr marL="548640" lvl="1" indent="-274320">
              <a:lnSpc>
                <a:spcPts val="2800"/>
              </a:lnSpc>
              <a:buFont typeface="Wingdings" panose="05000000000000000000" pitchFamily="2" charset="2"/>
              <a:buChar char="§"/>
            </a:pPr>
            <a:r>
              <a:rPr lang="en-US" altLang="en-US" sz="2500" dirty="0">
                <a:latin typeface="Candara" panose="020E0502030303020204" pitchFamily="34" charset="0"/>
              </a:rPr>
              <a:t>Of the</a:t>
            </a:r>
            <a:r>
              <a:rPr lang="en-US" altLang="en-US" sz="2500" i="1" dirty="0">
                <a:latin typeface="Candara" panose="020E0502030303020204" pitchFamily="34" charset="0"/>
              </a:rPr>
              <a:t> </a:t>
            </a:r>
            <a:r>
              <a:rPr lang="en-US" altLang="en-US" sz="2500" b="1" i="1" dirty="0">
                <a:latin typeface="Candara" panose="020E0502030303020204" pitchFamily="34" charset="0"/>
              </a:rPr>
              <a:t>“common salvation</a:t>
            </a:r>
            <a:r>
              <a:rPr lang="en-US" altLang="en-US" sz="2500" i="1" dirty="0">
                <a:latin typeface="Candara" panose="020E0502030303020204" pitchFamily="34" charset="0"/>
              </a:rPr>
              <a:t>” – Jude 3</a:t>
            </a:r>
            <a:endParaRPr lang="en-US" altLang="en-US" sz="2200" i="1" dirty="0">
              <a:latin typeface="Candara" panose="020E0502030303020204" pitchFamily="34" charset="0"/>
            </a:endParaRPr>
          </a:p>
          <a:p>
            <a:pPr marL="0" indent="0">
              <a:lnSpc>
                <a:spcPts val="2800"/>
              </a:lnSpc>
              <a:spcBef>
                <a:spcPts val="1200"/>
              </a:spcBef>
              <a:buNone/>
            </a:pPr>
            <a:r>
              <a:rPr lang="en-US" altLang="en-US" sz="3200" b="1" dirty="0">
                <a:latin typeface="Candara" panose="020E0502030303020204" pitchFamily="34" charset="0"/>
              </a:rPr>
              <a:t>Saints are former sinners who were called and are set apart by the gospel …</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From the power of darkness </a:t>
            </a:r>
            <a:r>
              <a:rPr lang="en-US" altLang="en-US" sz="2800" i="1" dirty="0">
                <a:latin typeface="Candara" panose="020E0502030303020204" pitchFamily="34" charset="0"/>
              </a:rPr>
              <a:t>– Col. 1:12-13</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Into a kingdom or churc</a:t>
            </a:r>
            <a:r>
              <a:rPr lang="en-US" altLang="en-US" sz="2800" i="1" dirty="0">
                <a:latin typeface="Candara" panose="020E0502030303020204" pitchFamily="34" charset="0"/>
              </a:rPr>
              <a:t>h – Col. 1:13</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Into the fellowship of His Son </a:t>
            </a:r>
            <a:r>
              <a:rPr lang="en-US" altLang="en-US" sz="2800" i="1" dirty="0">
                <a:latin typeface="Candara" panose="020E0502030303020204" pitchFamily="34" charset="0"/>
              </a:rPr>
              <a:t>– 1 Cor. 1:9</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By forgiveness </a:t>
            </a:r>
            <a:r>
              <a:rPr lang="en-US" altLang="en-US" sz="2800" i="1" dirty="0">
                <a:latin typeface="Candara" panose="020E0502030303020204" pitchFamily="34" charset="0"/>
              </a:rPr>
              <a:t>– Col. 1:14; Matt. 26:28 &amp; Acts 2:38</a:t>
            </a:r>
          </a:p>
          <a:p>
            <a:pPr marL="0" indent="0">
              <a:lnSpc>
                <a:spcPts val="2800"/>
              </a:lnSpc>
              <a:spcBef>
                <a:spcPts val="1200"/>
              </a:spcBef>
              <a:buNone/>
            </a:pPr>
            <a:endParaRPr lang="en-US" altLang="en-US" sz="28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11</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061831" y="273128"/>
            <a:ext cx="8082169"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5400" b="1" kern="0" cap="small" dirty="0">
                <a:solidFill>
                  <a:prstClr val="black"/>
                </a:solidFill>
                <a:latin typeface="Candara" panose="020E0502030303020204" pitchFamily="34" charset="0"/>
                <a:cs typeface="Narkisim" pitchFamily="34" charset="-79"/>
              </a:rPr>
              <a:t>Being a </a:t>
            </a:r>
            <a:r>
              <a:rPr lang="en-US" sz="5400" b="1" i="1" u="sng" kern="0" cap="small" dirty="0">
                <a:solidFill>
                  <a:prstClr val="black"/>
                </a:solidFill>
                <a:latin typeface="Candara" panose="020E0502030303020204" pitchFamily="34" charset="0"/>
                <a:cs typeface="Narkisim" pitchFamily="34" charset="-79"/>
              </a:rPr>
              <a:t>Saint</a:t>
            </a:r>
            <a:r>
              <a:rPr lang="en-US" sz="5400" b="1" kern="0" cap="small" dirty="0">
                <a:solidFill>
                  <a:prstClr val="black"/>
                </a:solidFill>
                <a:latin typeface="Candara" panose="020E0502030303020204" pitchFamily="34" charset="0"/>
                <a:cs typeface="Narkisim" pitchFamily="34" charset="-79"/>
              </a:rPr>
              <a:t> </a:t>
            </a:r>
            <a:r>
              <a:rPr lang="en-US" sz="2800" i="1" kern="0" cap="small" dirty="0">
                <a:solidFill>
                  <a:prstClr val="black"/>
                </a:solidFill>
                <a:latin typeface="Candara" panose="020E0502030303020204" pitchFamily="34" charset="0"/>
                <a:cs typeface="Narkisim" pitchFamily="34" charset="-79"/>
              </a:rPr>
              <a:t>– 1 Cor. 1:2</a:t>
            </a:r>
          </a:p>
        </p:txBody>
      </p:sp>
      <p:sp>
        <p:nvSpPr>
          <p:cNvPr id="2" name="Rectangle 1">
            <a:extLst>
              <a:ext uri="{FF2B5EF4-FFF2-40B4-BE49-F238E27FC236}">
                <a16:creationId xmlns:a16="http://schemas.microsoft.com/office/drawing/2014/main" id="{C9B4EF56-42B1-D2BA-E12C-1A2BA4B0E933}"/>
              </a:ext>
            </a:extLst>
          </p:cNvPr>
          <p:cNvSpPr/>
          <p:nvPr/>
        </p:nvSpPr>
        <p:spPr>
          <a:xfrm rot="16200000">
            <a:off x="-1962089" y="2240411"/>
            <a:ext cx="4847510" cy="1200329"/>
          </a:xfrm>
          <a:prstGeom prst="rect">
            <a:avLst/>
          </a:prstGeom>
          <a:noFill/>
        </p:spPr>
        <p:txBody>
          <a:bodyPr wrap="square" lIns="91440" tIns="45720" rIns="91440" bIns="45720">
            <a:spAutoFit/>
          </a:bodyPr>
          <a:lstStyle/>
          <a:p>
            <a:r>
              <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IT MEANS</a:t>
            </a:r>
          </a:p>
        </p:txBody>
      </p:sp>
      <p:sp>
        <p:nvSpPr>
          <p:cNvPr id="4" name="Arrow: Bent 3">
            <a:extLst>
              <a:ext uri="{FF2B5EF4-FFF2-40B4-BE49-F238E27FC236}">
                <a16:creationId xmlns:a16="http://schemas.microsoft.com/office/drawing/2014/main" id="{CC456E46-4508-66AE-9CE7-34DBB9349A9A}"/>
              </a:ext>
            </a:extLst>
          </p:cNvPr>
          <p:cNvSpPr/>
          <p:nvPr/>
        </p:nvSpPr>
        <p:spPr>
          <a:xfrm>
            <a:off x="382562" y="475680"/>
            <a:ext cx="679269" cy="681037"/>
          </a:xfrm>
          <a:prstGeom prst="bentArrow">
            <a:avLst>
              <a:gd name="adj1" fmla="val 25000"/>
              <a:gd name="adj2" fmla="val 30769"/>
              <a:gd name="adj3" fmla="val 44231"/>
              <a:gd name="adj4" fmla="val 43750"/>
            </a:avLst>
          </a:prstGeom>
          <a:ln>
            <a:solidFill>
              <a:schemeClr val="tx2">
                <a:lumMod val="10000"/>
                <a:lumOff val="90000"/>
              </a:schemeClr>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1443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1005841" y="1145481"/>
            <a:ext cx="7755598" cy="1560141"/>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Saints must continue to live in obedience to the gospel we were called by</a:t>
            </a:r>
          </a:p>
          <a:p>
            <a:pPr marL="365760" indent="-274320">
              <a:lnSpc>
                <a:spcPts val="3200"/>
              </a:lnSpc>
              <a:buFont typeface="Wingdings" panose="05000000000000000000" pitchFamily="2" charset="2"/>
              <a:buChar char="§"/>
            </a:pPr>
            <a:r>
              <a:rPr lang="en-US" altLang="en-US" sz="3200" i="1" dirty="0">
                <a:latin typeface="Candara" panose="020E0502030303020204" pitchFamily="34" charset="0"/>
              </a:rPr>
              <a:t>Col. 1:21-23; John 8:31-32</a:t>
            </a:r>
          </a:p>
          <a:p>
            <a:pPr marL="91440" indent="0">
              <a:lnSpc>
                <a:spcPts val="3200"/>
              </a:lnSpc>
              <a:buNone/>
            </a:pPr>
            <a:endParaRPr lang="en-US" altLang="en-US" sz="3200" i="1" dirty="0">
              <a:latin typeface="Candara" panose="020E0502030303020204" pitchFamily="34" charset="0"/>
            </a:endParaRPr>
          </a:p>
          <a:p>
            <a:pPr marL="0">
              <a:lnSpc>
                <a:spcPts val="3200"/>
              </a:lnSpc>
              <a:buFont typeface="Wingdings 3" panose="05040102010807070707" pitchFamily="18" charset="2"/>
              <a:buNone/>
            </a:pPr>
            <a:endParaRPr lang="en-US" altLang="en-US" sz="28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061831" y="273128"/>
            <a:ext cx="7055035"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5400" b="1" kern="0" cap="small" dirty="0">
                <a:solidFill>
                  <a:prstClr val="black"/>
                </a:solidFill>
                <a:latin typeface="Candara" panose="020E0502030303020204" pitchFamily="34" charset="0"/>
                <a:cs typeface="Narkisim" pitchFamily="34" charset="-79"/>
              </a:rPr>
              <a:t>Follow Righteousness </a:t>
            </a:r>
            <a:r>
              <a:rPr lang="en-US" sz="2800" kern="0" cap="small" dirty="0">
                <a:solidFill>
                  <a:prstClr val="black"/>
                </a:solidFill>
                <a:latin typeface="Candara" panose="020E0502030303020204" pitchFamily="34" charset="0"/>
                <a:cs typeface="Narkisim" pitchFamily="34" charset="-79"/>
              </a:rPr>
              <a:t>–</a:t>
            </a:r>
            <a:endParaRPr lang="en-US" sz="2800" i="1" kern="0" cap="small" dirty="0">
              <a:solidFill>
                <a:prstClr val="black"/>
              </a:solidFill>
              <a:latin typeface="Candara" panose="020E0502030303020204" pitchFamily="34" charset="0"/>
              <a:cs typeface="Narkisim" pitchFamily="34" charset="-79"/>
            </a:endParaRPr>
          </a:p>
        </p:txBody>
      </p:sp>
      <p:sp>
        <p:nvSpPr>
          <p:cNvPr id="2" name="Rectangle 1">
            <a:extLst>
              <a:ext uri="{FF2B5EF4-FFF2-40B4-BE49-F238E27FC236}">
                <a16:creationId xmlns:a16="http://schemas.microsoft.com/office/drawing/2014/main" id="{C9B4EF56-42B1-D2BA-E12C-1A2BA4B0E933}"/>
              </a:ext>
            </a:extLst>
          </p:cNvPr>
          <p:cNvSpPr/>
          <p:nvPr/>
        </p:nvSpPr>
        <p:spPr>
          <a:xfrm rot="16200000">
            <a:off x="-1962089" y="2240411"/>
            <a:ext cx="4847510" cy="1200329"/>
          </a:xfrm>
          <a:prstGeom prst="rect">
            <a:avLst/>
          </a:prstGeom>
          <a:noFill/>
        </p:spPr>
        <p:txBody>
          <a:bodyPr wrap="square" lIns="91440" tIns="45720" rIns="91440" bIns="45720">
            <a:spAutoFit/>
          </a:bodyPr>
          <a:lstStyle/>
          <a:p>
            <a:r>
              <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IT MEANS</a:t>
            </a:r>
          </a:p>
        </p:txBody>
      </p:sp>
      <p:sp>
        <p:nvSpPr>
          <p:cNvPr id="4" name="Arrow: Bent 3">
            <a:extLst>
              <a:ext uri="{FF2B5EF4-FFF2-40B4-BE49-F238E27FC236}">
                <a16:creationId xmlns:a16="http://schemas.microsoft.com/office/drawing/2014/main" id="{CC456E46-4508-66AE-9CE7-34DBB9349A9A}"/>
              </a:ext>
            </a:extLst>
          </p:cNvPr>
          <p:cNvSpPr/>
          <p:nvPr/>
        </p:nvSpPr>
        <p:spPr>
          <a:xfrm>
            <a:off x="382562" y="475680"/>
            <a:ext cx="679269" cy="681037"/>
          </a:xfrm>
          <a:prstGeom prst="bentArrow">
            <a:avLst>
              <a:gd name="adj1" fmla="val 25000"/>
              <a:gd name="adj2" fmla="val 30769"/>
              <a:gd name="adj3" fmla="val 44231"/>
              <a:gd name="adj4" fmla="val 43750"/>
            </a:avLst>
          </a:prstGeom>
          <a:ln>
            <a:solidFill>
              <a:schemeClr val="tx2">
                <a:lumMod val="10000"/>
                <a:lumOff val="90000"/>
              </a:schemeClr>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5A3988A8-B97D-0C0A-251E-FC035734F854}"/>
              </a:ext>
            </a:extLst>
          </p:cNvPr>
          <p:cNvSpPr txBox="1"/>
          <p:nvPr/>
        </p:nvSpPr>
        <p:spPr>
          <a:xfrm>
            <a:off x="1011657" y="2693096"/>
            <a:ext cx="7503693" cy="2790764"/>
          </a:xfrm>
          <a:prstGeom prst="rect">
            <a:avLst/>
          </a:prstGeom>
          <a:solidFill>
            <a:schemeClr val="accent2">
              <a:lumMod val="20000"/>
              <a:lumOff val="80000"/>
            </a:schemeClr>
          </a:solidFill>
        </p:spPr>
        <p:txBody>
          <a:bodyPr wrap="square" rtlCol="0">
            <a:spAutoFit/>
          </a:bodyPr>
          <a:lstStyle/>
          <a:p>
            <a:pPr>
              <a:lnSpc>
                <a:spcPts val="3000"/>
              </a:lnSpc>
            </a:pPr>
            <a:r>
              <a:rPr lang="en-US" sz="3000" b="1" i="1" dirty="0">
                <a:latin typeface="Candara" panose="020E0502030303020204" pitchFamily="34" charset="0"/>
              </a:rPr>
              <a:t>“If a man therefore purge himself from these, he shall be a vessel unto </a:t>
            </a:r>
            <a:r>
              <a:rPr lang="en-US" sz="3000" b="1" i="1" dirty="0" err="1">
                <a:latin typeface="Candara" panose="020E0502030303020204" pitchFamily="34" charset="0"/>
              </a:rPr>
              <a:t>honour</a:t>
            </a:r>
            <a:r>
              <a:rPr lang="en-US" sz="3000" b="1" i="1" dirty="0">
                <a:latin typeface="Candara" panose="020E0502030303020204" pitchFamily="34" charset="0"/>
              </a:rPr>
              <a:t>, sanctified, and meet for the master's use, and prepared unto every good work. Flee also youthful lusts: but </a:t>
            </a:r>
            <a:r>
              <a:rPr lang="en-US" sz="3000" b="1" i="1" u="sng" dirty="0">
                <a:solidFill>
                  <a:srgbClr val="FF0000"/>
                </a:solidFill>
                <a:latin typeface="Candara" panose="020E0502030303020204" pitchFamily="34" charset="0"/>
              </a:rPr>
              <a:t>follow righteousness</a:t>
            </a:r>
            <a:r>
              <a:rPr lang="en-US" sz="3000" b="1" i="1" dirty="0">
                <a:latin typeface="Candara" panose="020E0502030303020204" pitchFamily="34" charset="0"/>
              </a:rPr>
              <a:t>, faith, charity, peace, with them that </a:t>
            </a:r>
            <a:r>
              <a:rPr lang="en-US" sz="3000" b="1" i="1" dirty="0">
                <a:solidFill>
                  <a:srgbClr val="FF0000"/>
                </a:solidFill>
                <a:latin typeface="Candara" panose="020E0502030303020204" pitchFamily="34" charset="0"/>
              </a:rPr>
              <a:t>call on the Lord </a:t>
            </a:r>
            <a:r>
              <a:rPr lang="en-US" sz="3000" b="1" i="1" dirty="0">
                <a:latin typeface="Candara" panose="020E0502030303020204" pitchFamily="34" charset="0"/>
              </a:rPr>
              <a:t>out of a pure heart” </a:t>
            </a:r>
            <a:r>
              <a:rPr lang="en-US" sz="3000" i="1" dirty="0">
                <a:latin typeface="Candara" panose="020E0502030303020204" pitchFamily="34" charset="0"/>
              </a:rPr>
              <a:t>– 2 Tim. 2:21-22, KJV</a:t>
            </a:r>
          </a:p>
        </p:txBody>
      </p:sp>
      <p:sp>
        <p:nvSpPr>
          <p:cNvPr id="7" name="TextBox 6">
            <a:extLst>
              <a:ext uri="{FF2B5EF4-FFF2-40B4-BE49-F238E27FC236}">
                <a16:creationId xmlns:a16="http://schemas.microsoft.com/office/drawing/2014/main" id="{B2A2E15E-48AF-C776-3DBF-6EAD5971151B}"/>
              </a:ext>
            </a:extLst>
          </p:cNvPr>
          <p:cNvSpPr txBox="1"/>
          <p:nvPr/>
        </p:nvSpPr>
        <p:spPr>
          <a:xfrm>
            <a:off x="7920364" y="341237"/>
            <a:ext cx="1189972" cy="815480"/>
          </a:xfrm>
          <a:prstGeom prst="rect">
            <a:avLst/>
          </a:prstGeom>
          <a:noFill/>
        </p:spPr>
        <p:txBody>
          <a:bodyPr wrap="square" rtlCol="0">
            <a:spAutoFit/>
          </a:bodyPr>
          <a:lstStyle/>
          <a:p>
            <a:pPr>
              <a:lnSpc>
                <a:spcPts val="2800"/>
              </a:lnSpc>
            </a:pPr>
            <a:r>
              <a:rPr lang="en-US" sz="2800" i="1" dirty="0">
                <a:latin typeface="Candara" panose="020E0502030303020204" pitchFamily="34" charset="0"/>
              </a:rPr>
              <a:t>2 Tim. 2:21-22</a:t>
            </a:r>
          </a:p>
        </p:txBody>
      </p:sp>
    </p:spTree>
    <p:extLst>
      <p:ext uri="{BB962C8B-B14F-4D97-AF65-F5344CB8AC3E}">
        <p14:creationId xmlns:p14="http://schemas.microsoft.com/office/powerpoint/2010/main" val="951585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37"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outVertical)">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25677" y="1168497"/>
            <a:ext cx="8661991" cy="2514155"/>
          </a:xfrm>
        </p:spPr>
        <p:txBody>
          <a:bodyPr>
            <a:normAutofit/>
          </a:bodyPr>
          <a:lstStyle/>
          <a:p>
            <a:pPr marL="365760" indent="-274320">
              <a:lnSpc>
                <a:spcPts val="3200"/>
              </a:lnSpc>
              <a:spcBef>
                <a:spcPts val="1200"/>
              </a:spcBef>
              <a:buFont typeface="Wingdings" panose="05000000000000000000" pitchFamily="2" charset="2"/>
              <a:buChar char="§"/>
            </a:pPr>
            <a:r>
              <a:rPr lang="en-US" altLang="en-US" sz="4000" b="1" dirty="0">
                <a:latin typeface="Candara" panose="020E0502030303020204" pitchFamily="34" charset="0"/>
              </a:rPr>
              <a:t>Being Saved </a:t>
            </a:r>
            <a:r>
              <a:rPr lang="en-US" altLang="en-US" sz="4000" i="1" dirty="0">
                <a:latin typeface="Candara" panose="020E0502030303020204" pitchFamily="34" charset="0"/>
              </a:rPr>
              <a:t>– Rom. 10:13</a:t>
            </a:r>
            <a:endParaRPr lang="en-US" altLang="en-US" sz="4000" b="1" i="1" dirty="0">
              <a:latin typeface="Candara" panose="020E0502030303020204" pitchFamily="34" charset="0"/>
            </a:endParaRPr>
          </a:p>
          <a:p>
            <a:pPr marL="365760" indent="-274320">
              <a:lnSpc>
                <a:spcPts val="3200"/>
              </a:lnSpc>
              <a:spcBef>
                <a:spcPts val="1800"/>
              </a:spcBef>
              <a:buFont typeface="Wingdings" panose="05000000000000000000" pitchFamily="2" charset="2"/>
              <a:buChar char="§"/>
            </a:pPr>
            <a:r>
              <a:rPr lang="en-US" altLang="en-US" sz="4000" b="1" dirty="0">
                <a:latin typeface="Candara" panose="020E0502030303020204" pitchFamily="34" charset="0"/>
              </a:rPr>
              <a:t>Being in the church </a:t>
            </a:r>
            <a:r>
              <a:rPr lang="en-US" altLang="en-US" sz="4000" i="1" dirty="0">
                <a:latin typeface="Candara" panose="020E0502030303020204" pitchFamily="34" charset="0"/>
              </a:rPr>
              <a:t>– 1 Cor. 1:2</a:t>
            </a:r>
            <a:endParaRPr lang="en-US" altLang="en-US" sz="4000" b="1" i="1" dirty="0">
              <a:latin typeface="Candara" panose="020E0502030303020204" pitchFamily="34" charset="0"/>
            </a:endParaRPr>
          </a:p>
          <a:p>
            <a:pPr marL="365760" indent="-274320">
              <a:lnSpc>
                <a:spcPts val="3200"/>
              </a:lnSpc>
              <a:spcBef>
                <a:spcPts val="1800"/>
              </a:spcBef>
              <a:buFont typeface="Wingdings" panose="05000000000000000000" pitchFamily="2" charset="2"/>
              <a:buChar char="§"/>
            </a:pPr>
            <a:r>
              <a:rPr lang="en-US" altLang="en-US" sz="4000" b="1" dirty="0">
                <a:latin typeface="Candara" panose="020E0502030303020204" pitchFamily="34" charset="0"/>
              </a:rPr>
              <a:t>Being a saint </a:t>
            </a:r>
            <a:r>
              <a:rPr lang="en-US" altLang="en-US" sz="4000" i="1" dirty="0">
                <a:latin typeface="Candara" panose="020E0502030303020204" pitchFamily="34" charset="0"/>
              </a:rPr>
              <a:t>– 1 Cor. 1:2</a:t>
            </a:r>
            <a:endParaRPr lang="en-US" altLang="en-US" sz="4000" b="1" i="1" dirty="0">
              <a:latin typeface="Candara" panose="020E0502030303020204" pitchFamily="34" charset="0"/>
            </a:endParaRPr>
          </a:p>
          <a:p>
            <a:pPr marL="365760" indent="-274320">
              <a:lnSpc>
                <a:spcPts val="3200"/>
              </a:lnSpc>
              <a:spcBef>
                <a:spcPts val="1800"/>
              </a:spcBef>
              <a:buFont typeface="Wingdings" panose="05000000000000000000" pitchFamily="2" charset="2"/>
              <a:buChar char="§"/>
            </a:pPr>
            <a:r>
              <a:rPr lang="en-US" altLang="en-US" sz="4000" b="1" dirty="0">
                <a:latin typeface="Candara" panose="020E0502030303020204" pitchFamily="34" charset="0"/>
              </a:rPr>
              <a:t>Follow Righteousness </a:t>
            </a:r>
            <a:r>
              <a:rPr lang="en-US" altLang="en-US" sz="4000" i="1" dirty="0">
                <a:latin typeface="Candara" panose="020E0502030303020204" pitchFamily="34" charset="0"/>
              </a:rPr>
              <a:t>– 2 Tim. 2:21-22</a:t>
            </a:r>
            <a:endParaRPr lang="en-US" altLang="en-US" sz="4000" b="1" dirty="0">
              <a:latin typeface="Candara" panose="020E0502030303020204" pitchFamily="34" charset="0"/>
            </a:endParaRPr>
          </a:p>
          <a:p>
            <a:pPr marL="548640" indent="-457200">
              <a:lnSpc>
                <a:spcPts val="3200"/>
              </a:lnSpc>
              <a:spcBef>
                <a:spcPts val="0"/>
              </a:spcBef>
              <a:buFont typeface="Wingdings" panose="05000000000000000000" pitchFamily="2" charset="2"/>
              <a:buChar char="§"/>
            </a:pPr>
            <a:endParaRPr lang="en-US" altLang="en-US" sz="28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xfrm>
            <a:off x="7429500" y="6580093"/>
            <a:ext cx="10858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13</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325677" y="288462"/>
            <a:ext cx="8485815"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800" b="1" i="1" u="none" strike="noStrike" baseline="0" dirty="0">
                <a:latin typeface="Candara" panose="020E0502030303020204" pitchFamily="34" charset="0"/>
              </a:rPr>
              <a:t>“Calling on the Lord” </a:t>
            </a:r>
            <a:r>
              <a:rPr lang="en-US" sz="4800" b="1" i="0" u="none" strike="noStrike" baseline="0" dirty="0">
                <a:latin typeface="Candara" panose="020E0502030303020204" pitchFamily="34" charset="0"/>
              </a:rPr>
              <a:t>Means… </a:t>
            </a:r>
            <a:endParaRPr lang="en-US" sz="4800" b="1" kern="0" cap="small" dirty="0">
              <a:solidFill>
                <a:prstClr val="black"/>
              </a:solidFill>
              <a:latin typeface="Candara" panose="020E0502030303020204" pitchFamily="34" charset="0"/>
              <a:cs typeface="Narkisim" pitchFamily="34" charset="-79"/>
            </a:endParaRPr>
          </a:p>
        </p:txBody>
      </p:sp>
      <p:sp>
        <p:nvSpPr>
          <p:cNvPr id="8" name="TextBox 7">
            <a:extLst>
              <a:ext uri="{FF2B5EF4-FFF2-40B4-BE49-F238E27FC236}">
                <a16:creationId xmlns:a16="http://schemas.microsoft.com/office/drawing/2014/main" id="{73867541-00B7-F946-F631-3E85A997B83E}"/>
              </a:ext>
            </a:extLst>
          </p:cNvPr>
          <p:cNvSpPr txBox="1"/>
          <p:nvPr/>
        </p:nvSpPr>
        <p:spPr>
          <a:xfrm>
            <a:off x="881804" y="3752761"/>
            <a:ext cx="7373560" cy="2021323"/>
          </a:xfrm>
          <a:prstGeom prst="rect">
            <a:avLst/>
          </a:prstGeom>
          <a:solidFill>
            <a:schemeClr val="accent2">
              <a:lumMod val="20000"/>
              <a:lumOff val="80000"/>
            </a:schemeClr>
          </a:solidFill>
        </p:spPr>
        <p:txBody>
          <a:bodyPr wrap="square" rtlCol="0">
            <a:spAutoFit/>
          </a:bodyPr>
          <a:lstStyle/>
          <a:p>
            <a:pPr>
              <a:lnSpc>
                <a:spcPts val="3000"/>
              </a:lnSpc>
            </a:pPr>
            <a:r>
              <a:rPr lang="en-US" sz="3000" b="1" i="1" dirty="0">
                <a:latin typeface="Candara" panose="020E0502030303020204" pitchFamily="34" charset="0"/>
              </a:rPr>
              <a:t>“But ye are a chosen generation, a royal priesthood, an holy nation, a peculiar people; that ye should shew forth the praises of him </a:t>
            </a:r>
            <a:r>
              <a:rPr lang="en-US" sz="3000" b="1" i="1" dirty="0">
                <a:solidFill>
                  <a:srgbClr val="FF0000"/>
                </a:solidFill>
                <a:latin typeface="Candara" panose="020E0502030303020204" pitchFamily="34" charset="0"/>
              </a:rPr>
              <a:t>who hath called you </a:t>
            </a:r>
            <a:r>
              <a:rPr lang="en-US" sz="3000" b="1" i="1" dirty="0">
                <a:latin typeface="Candara" panose="020E0502030303020204" pitchFamily="34" charset="0"/>
              </a:rPr>
              <a:t>out of darkness into his </a:t>
            </a:r>
            <a:r>
              <a:rPr lang="en-US" sz="3000" b="1" i="1" dirty="0" err="1">
                <a:latin typeface="Candara" panose="020E0502030303020204" pitchFamily="34" charset="0"/>
              </a:rPr>
              <a:t>marvellous</a:t>
            </a:r>
            <a:r>
              <a:rPr lang="en-US" sz="3000" b="1" i="1" dirty="0">
                <a:latin typeface="Candara" panose="020E0502030303020204" pitchFamily="34" charset="0"/>
              </a:rPr>
              <a:t> light” </a:t>
            </a:r>
            <a:r>
              <a:rPr lang="en-US" sz="3000" i="1" dirty="0">
                <a:latin typeface="Candara" panose="020E0502030303020204" pitchFamily="34" charset="0"/>
              </a:rPr>
              <a:t>– 1 Pet. 2:9,  KJV</a:t>
            </a:r>
          </a:p>
        </p:txBody>
      </p:sp>
      <p:sp>
        <p:nvSpPr>
          <p:cNvPr id="4" name="Rectangle 3">
            <a:extLst>
              <a:ext uri="{FF2B5EF4-FFF2-40B4-BE49-F238E27FC236}">
                <a16:creationId xmlns:a16="http://schemas.microsoft.com/office/drawing/2014/main" id="{7E0D6A4E-3C9F-3A11-624B-C9C11B151646}"/>
              </a:ext>
            </a:extLst>
          </p:cNvPr>
          <p:cNvSpPr/>
          <p:nvPr/>
        </p:nvSpPr>
        <p:spPr>
          <a:xfrm>
            <a:off x="395472" y="5818736"/>
            <a:ext cx="8113118" cy="1015663"/>
          </a:xfrm>
          <a:prstGeom prst="rect">
            <a:avLst/>
          </a:prstGeom>
          <a:noFill/>
        </p:spPr>
        <p:txBody>
          <a:bodyPr wrap="none" lIns="91440" tIns="45720" rIns="91440" bIns="45720">
            <a:spAutoFit/>
          </a:bodyPr>
          <a:lstStyle/>
          <a:p>
            <a:pPr algn="ctr"/>
            <a:r>
              <a:rPr lang="en-US" sz="6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REVIEW &amp; CONCLUSION</a:t>
            </a:r>
          </a:p>
        </p:txBody>
      </p:sp>
    </p:spTree>
    <p:extLst>
      <p:ext uri="{BB962C8B-B14F-4D97-AF65-F5344CB8AC3E}">
        <p14:creationId xmlns:p14="http://schemas.microsoft.com/office/powerpoint/2010/main" val="450471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outVertical)">
                                      <p:cBhvr>
                                        <p:cTn id="3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493" y="1580712"/>
            <a:ext cx="8083321" cy="5073150"/>
          </a:xfrm>
          <a:solidFill>
            <a:schemeClr val="tx2">
              <a:lumMod val="10000"/>
              <a:lumOff val="9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t>
            </a:r>
            <a:r>
              <a:rPr lang="en-US" altLang="en-US" sz="2800" i="1" dirty="0">
                <a:solidFill>
                  <a:srgbClr val="111111"/>
                </a:solidFill>
                <a:latin typeface="Candara" panose="020E0502030303020204" pitchFamily="34" charset="0"/>
              </a:rPr>
              <a:t>.</a:t>
            </a:r>
            <a:r>
              <a:rPr lang="en-US" altLang="en-US" sz="2800" i="1" dirty="0">
                <a:solidFill>
                  <a:srgbClr val="111111"/>
                </a:solidFill>
                <a:effectLst/>
                <a:latin typeface="Candara" panose="020E0502030303020204" pitchFamily="34" charset="0"/>
              </a:rPr>
              <a:t> 10:17; Heb</a:t>
            </a:r>
            <a:r>
              <a:rPr lang="en-US" altLang="en-US" sz="2800" i="1" dirty="0">
                <a:solidFill>
                  <a:srgbClr val="111111"/>
                </a:solidFill>
                <a:latin typeface="Candara" panose="020E0502030303020204" pitchFamily="34" charset="0"/>
              </a:rPr>
              <a:t>.</a:t>
            </a:r>
            <a:r>
              <a:rPr lang="en-US" altLang="en-US" sz="2800" i="1" dirty="0">
                <a:solidFill>
                  <a:srgbClr val="111111"/>
                </a:solidFill>
                <a:effectLst/>
                <a:latin typeface="Candara" panose="020E0502030303020204" pitchFamily="34" charset="0"/>
              </a:rPr>
              <a:t>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8493" y="251030"/>
            <a:ext cx="8083321" cy="1107996"/>
          </a:xfrm>
          <a:prstGeom prst="rect">
            <a:avLst/>
          </a:prstGeom>
          <a:solidFill>
            <a:schemeClr val="tx2">
              <a:lumMod val="10000"/>
              <a:lumOff val="90000"/>
            </a:schemeClr>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328273" y="526426"/>
            <a:ext cx="931709" cy="557204"/>
          </a:xfrm>
          <a:prstGeom prst="rect">
            <a:avLst/>
          </a:prstGeom>
          <a:noFill/>
        </p:spPr>
        <p:txBody>
          <a:bodyPr wrap="square" rtlCol="0">
            <a:spAutoFit/>
          </a:bodyPr>
          <a:lstStyle/>
          <a:p>
            <a:pPr algn="ctr">
              <a:lnSpc>
                <a:spcPts val="1800"/>
              </a:lnSpc>
            </a:pPr>
            <a:r>
              <a:rPr lang="en-US" i="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50936" y="1235025"/>
            <a:ext cx="8329809" cy="5652655"/>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Many have been made to believe calling on the name of the Lord is accomplished by only a verb utterance</a:t>
            </a:r>
          </a:p>
          <a:p>
            <a:pPr marL="0">
              <a:lnSpc>
                <a:spcPts val="3200"/>
              </a:lnSpc>
              <a:spcBef>
                <a:spcPts val="1200"/>
              </a:spcBef>
              <a:buFont typeface="Wingdings 3" panose="05040102010807070707" pitchFamily="18" charset="2"/>
              <a:buNone/>
            </a:pPr>
            <a:r>
              <a:rPr lang="en-US" altLang="en-US" sz="3200" b="1" dirty="0">
                <a:latin typeface="Candara" panose="020E0502030303020204" pitchFamily="34" charset="0"/>
              </a:rPr>
              <a:t>In Acts 2:14-21, Peter quoted and applied the prophecy of Joel to the things that happened on the day of Pentecost</a:t>
            </a:r>
          </a:p>
          <a:p>
            <a:pPr marL="0">
              <a:lnSpc>
                <a:spcPts val="3200"/>
              </a:lnSpc>
              <a:spcBef>
                <a:spcPts val="1200"/>
              </a:spcBef>
              <a:buFont typeface="Wingdings 3" panose="05040102010807070707" pitchFamily="18" charset="2"/>
              <a:buNone/>
            </a:pPr>
            <a:r>
              <a:rPr lang="en-US" altLang="en-US" sz="3200" b="1" dirty="0">
                <a:latin typeface="Candara" panose="020E0502030303020204" pitchFamily="34" charset="0"/>
              </a:rPr>
              <a:t>We can read of similar expressions concerning calling on the Lord’s name</a:t>
            </a:r>
          </a:p>
          <a:p>
            <a:pPr marL="0">
              <a:lnSpc>
                <a:spcPts val="3200"/>
              </a:lnSpc>
              <a:spcBef>
                <a:spcPts val="1200"/>
              </a:spcBef>
              <a:buFont typeface="Wingdings 3" panose="05040102010807070707" pitchFamily="18" charset="2"/>
              <a:buNone/>
            </a:pPr>
            <a:r>
              <a:rPr lang="en-US" altLang="en-US" sz="3200" b="1" dirty="0">
                <a:latin typeface="Candara" panose="020E0502030303020204" pitchFamily="34" charset="0"/>
              </a:rPr>
              <a:t>In a recent lesson, we discussed those Jesus spoke of in Matthew 7:21-23 and noted several important truths regarding such a calling</a:t>
            </a: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68986"/>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Tree>
    <p:extLst>
      <p:ext uri="{BB962C8B-B14F-4D97-AF65-F5344CB8AC3E}">
        <p14:creationId xmlns:p14="http://schemas.microsoft.com/office/powerpoint/2010/main" val="117172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241160" y="1145481"/>
            <a:ext cx="8762163" cy="5706099"/>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The following are Bible examples of men </a:t>
            </a:r>
            <a:r>
              <a:rPr lang="en-US" altLang="en-US" sz="3200" b="1" i="1" dirty="0">
                <a:latin typeface="Candara" panose="020E0502030303020204" pitchFamily="34" charset="0"/>
              </a:rPr>
              <a:t>“calling on the Name of the Lord”</a:t>
            </a:r>
            <a:r>
              <a:rPr lang="en-US" altLang="en-US" sz="3200" b="1" dirty="0">
                <a:latin typeface="Candara" panose="020E0502030303020204" pitchFamily="34" charset="0"/>
              </a:rPr>
              <a:t>…</a:t>
            </a:r>
          </a:p>
          <a:p>
            <a:pPr marL="365760" indent="-274320">
              <a:lnSpc>
                <a:spcPts val="2800"/>
              </a:lnSpc>
              <a:spcBef>
                <a:spcPts val="1200"/>
              </a:spcBef>
              <a:buFont typeface="Wingdings" panose="05000000000000000000" pitchFamily="2" charset="2"/>
              <a:buChar char="§"/>
            </a:pPr>
            <a:r>
              <a:rPr lang="en-US" altLang="en-US" sz="2800" b="1" dirty="0">
                <a:latin typeface="Candara" panose="020E0502030303020204" pitchFamily="34" charset="0"/>
              </a:rPr>
              <a:t>David called on the Lord when he fled from Absalom his son </a:t>
            </a:r>
            <a:r>
              <a:rPr lang="en-US" altLang="en-US" sz="2800" i="1" dirty="0">
                <a:latin typeface="Candara" panose="020E0502030303020204" pitchFamily="34" charset="0"/>
              </a:rPr>
              <a:t>– Psa. 3:1-8</a:t>
            </a:r>
          </a:p>
          <a:p>
            <a:pPr marL="365760" indent="-274320">
              <a:lnSpc>
                <a:spcPts val="2800"/>
              </a:lnSpc>
              <a:spcBef>
                <a:spcPts val="1200"/>
              </a:spcBef>
              <a:buFont typeface="Wingdings" panose="05000000000000000000" pitchFamily="2" charset="2"/>
              <a:buChar char="§"/>
            </a:pPr>
            <a:r>
              <a:rPr lang="en-US" altLang="en-US" sz="2800" i="1" dirty="0">
                <a:latin typeface="Candara" panose="020E0502030303020204" pitchFamily="34" charset="0"/>
              </a:rPr>
              <a:t>“</a:t>
            </a:r>
            <a:r>
              <a:rPr lang="en-US" altLang="en-US" sz="2800" b="1" i="1" dirty="0">
                <a:latin typeface="Candara" panose="020E0502030303020204" pitchFamily="34" charset="0"/>
              </a:rPr>
              <a:t>And it shall be, that whosoever shall </a:t>
            </a:r>
            <a:r>
              <a:rPr lang="en-US" altLang="en-US" sz="2800" b="1" i="1" dirty="0">
                <a:solidFill>
                  <a:srgbClr val="FF0000"/>
                </a:solidFill>
                <a:latin typeface="Candara" panose="020E0502030303020204" pitchFamily="34" charset="0"/>
              </a:rPr>
              <a:t>call on the name of the Lord </a:t>
            </a:r>
            <a:r>
              <a:rPr lang="en-US" altLang="en-US" sz="2800" b="1" i="1" dirty="0">
                <a:latin typeface="Candara" panose="020E0502030303020204" pitchFamily="34" charset="0"/>
              </a:rPr>
              <a:t>shall be saved” </a:t>
            </a:r>
            <a:r>
              <a:rPr lang="en-US" altLang="en-US" sz="2800" i="1" dirty="0">
                <a:latin typeface="Candara" panose="020E0502030303020204" pitchFamily="34" charset="0"/>
              </a:rPr>
              <a:t>– Acts 2:21, ASV</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“But Ananias answered, Lord, I have heard from many of this man, how much evil he did to thy saints at Jerusalem: and here he hath authority from the chief priests to bind all that </a:t>
            </a:r>
            <a:r>
              <a:rPr lang="en-US" altLang="en-US" sz="2800" b="1" i="1" dirty="0">
                <a:solidFill>
                  <a:srgbClr val="FF0000"/>
                </a:solidFill>
                <a:latin typeface="Candara" panose="020E0502030303020204" pitchFamily="34" charset="0"/>
              </a:rPr>
              <a:t>call upon thy name</a:t>
            </a:r>
            <a:r>
              <a:rPr lang="en-US" altLang="en-US" sz="2800" b="1" i="1" dirty="0">
                <a:latin typeface="Candara" panose="020E0502030303020204" pitchFamily="34" charset="0"/>
              </a:rPr>
              <a:t>”</a:t>
            </a:r>
          </a:p>
          <a:p>
            <a:pPr marL="708660" lvl="1" indent="-274320">
              <a:lnSpc>
                <a:spcPts val="2800"/>
              </a:lnSpc>
              <a:spcBef>
                <a:spcPts val="0"/>
              </a:spcBef>
              <a:buFont typeface="Wingdings" panose="05000000000000000000" pitchFamily="2" charset="2"/>
              <a:buChar char="§"/>
            </a:pPr>
            <a:r>
              <a:rPr lang="en-US" altLang="en-US" sz="2500" i="1" dirty="0">
                <a:latin typeface="Candara" panose="020E0502030303020204" pitchFamily="34" charset="0"/>
              </a:rPr>
              <a:t> </a:t>
            </a:r>
            <a:r>
              <a:rPr lang="en-US" altLang="en-US" sz="2600" i="1" dirty="0">
                <a:latin typeface="Candara" panose="020E0502030303020204" pitchFamily="34" charset="0"/>
              </a:rPr>
              <a:t>Acts 9:13-14, ASV</a:t>
            </a:r>
          </a:p>
          <a:p>
            <a:pPr marL="91440" indent="0">
              <a:lnSpc>
                <a:spcPct val="100000"/>
              </a:lnSpc>
              <a:spcBef>
                <a:spcPts val="600"/>
              </a:spcBef>
              <a:buNone/>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3</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“Calling on the Name of the Lord”</a:t>
            </a:r>
          </a:p>
        </p:txBody>
      </p:sp>
    </p:spTree>
    <p:extLst>
      <p:ext uri="{BB962C8B-B14F-4D97-AF65-F5344CB8AC3E}">
        <p14:creationId xmlns:p14="http://schemas.microsoft.com/office/powerpoint/2010/main" val="1179690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231112" y="1145482"/>
            <a:ext cx="8750050" cy="5813988"/>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The following are Bible examples of men </a:t>
            </a:r>
            <a:r>
              <a:rPr lang="en-US" altLang="en-US" sz="3200" b="1" i="1" dirty="0">
                <a:latin typeface="Candara" panose="020E0502030303020204" pitchFamily="34" charset="0"/>
              </a:rPr>
              <a:t>“calling on the Name of the Lord”</a:t>
            </a:r>
            <a:r>
              <a:rPr lang="en-US" altLang="en-US" sz="3200" b="1" dirty="0">
                <a:latin typeface="Candara" panose="020E0502030303020204" pitchFamily="34" charset="0"/>
              </a:rPr>
              <a:t>…</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“And all that heard him were amazed, and said, Is not this he that in Jerusalem made havoc of them that </a:t>
            </a:r>
            <a:r>
              <a:rPr lang="en-US" altLang="en-US" sz="2800" b="1" i="1" dirty="0">
                <a:solidFill>
                  <a:srgbClr val="FF0000"/>
                </a:solidFill>
                <a:latin typeface="Candara" panose="020E0502030303020204" pitchFamily="34" charset="0"/>
              </a:rPr>
              <a:t>called on this name</a:t>
            </a:r>
            <a:r>
              <a:rPr lang="en-US" altLang="en-US" sz="2800" b="1" i="1" dirty="0">
                <a:latin typeface="Candara" panose="020E0502030303020204" pitchFamily="34" charset="0"/>
              </a:rPr>
              <a:t>? and he had come hither for this intent, that he might bring them bound before the chief priests” </a:t>
            </a:r>
            <a:r>
              <a:rPr lang="en-US" altLang="en-US" sz="2800" i="1" dirty="0">
                <a:latin typeface="Candara" panose="020E0502030303020204" pitchFamily="34" charset="0"/>
              </a:rPr>
              <a:t>– Acts 9:21, ASV</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“And now why </a:t>
            </a:r>
            <a:r>
              <a:rPr lang="en-US" altLang="en-US" sz="2800" b="1" i="1" dirty="0" err="1">
                <a:latin typeface="Candara" panose="020E0502030303020204" pitchFamily="34" charset="0"/>
              </a:rPr>
              <a:t>tarriest</a:t>
            </a:r>
            <a:r>
              <a:rPr lang="en-US" altLang="en-US" sz="2800" b="1" i="1" dirty="0">
                <a:latin typeface="Candara" panose="020E0502030303020204" pitchFamily="34" charset="0"/>
              </a:rPr>
              <a:t> thou? arise, and be baptized, and wash away thy sins, </a:t>
            </a:r>
            <a:r>
              <a:rPr lang="en-US" altLang="en-US" sz="2800" b="1" i="1" dirty="0">
                <a:solidFill>
                  <a:srgbClr val="FF0000"/>
                </a:solidFill>
                <a:latin typeface="Candara" panose="020E0502030303020204" pitchFamily="34" charset="0"/>
              </a:rPr>
              <a:t>calling on his name</a:t>
            </a:r>
            <a:r>
              <a:rPr lang="en-US" altLang="en-US" sz="2800" b="1" i="1" dirty="0">
                <a:latin typeface="Candara" panose="020E0502030303020204" pitchFamily="34" charset="0"/>
              </a:rPr>
              <a:t>”</a:t>
            </a:r>
          </a:p>
          <a:p>
            <a:pPr marL="548640" lvl="1" indent="-274320">
              <a:lnSpc>
                <a:spcPts val="2800"/>
              </a:lnSpc>
              <a:spcBef>
                <a:spcPts val="0"/>
              </a:spcBef>
              <a:buFont typeface="Wingdings" panose="05000000000000000000" pitchFamily="2" charset="2"/>
              <a:buChar char="§"/>
            </a:pPr>
            <a:r>
              <a:rPr lang="en-US" altLang="en-US" sz="2600" i="1" dirty="0">
                <a:latin typeface="Candara" panose="020E0502030303020204" pitchFamily="34" charset="0"/>
              </a:rPr>
              <a:t>Acts 22:16, ASV</a:t>
            </a:r>
          </a:p>
          <a:p>
            <a:pPr marL="365760" indent="-274320">
              <a:lnSpc>
                <a:spcPts val="2800"/>
              </a:lnSpc>
              <a:spcBef>
                <a:spcPts val="1200"/>
              </a:spcBef>
              <a:buFont typeface="Wingdings" panose="05000000000000000000" pitchFamily="2" charset="2"/>
              <a:buChar char="§"/>
            </a:pPr>
            <a:r>
              <a:rPr lang="en-US" altLang="en-US" sz="2900" b="1" i="1" dirty="0">
                <a:latin typeface="Candara" panose="020E0502030303020204" pitchFamily="34" charset="0"/>
              </a:rPr>
              <a:t>“For there is no distinction between Jew and Greek: for the same Lord is Lord of all, and is rich unto all that </a:t>
            </a:r>
            <a:r>
              <a:rPr lang="en-US" altLang="en-US" sz="2900" b="1" i="1" dirty="0">
                <a:solidFill>
                  <a:srgbClr val="FF0000"/>
                </a:solidFill>
                <a:latin typeface="Candara" panose="020E0502030303020204" pitchFamily="34" charset="0"/>
              </a:rPr>
              <a:t>call upon him</a:t>
            </a:r>
            <a:r>
              <a:rPr lang="en-US" altLang="en-US" sz="2900" b="1" i="1" dirty="0">
                <a:latin typeface="Candara" panose="020E0502030303020204" pitchFamily="34" charset="0"/>
              </a:rPr>
              <a:t>: for, Whosoever shall </a:t>
            </a:r>
            <a:r>
              <a:rPr lang="en-US" altLang="en-US" sz="2900" b="1" i="1" dirty="0">
                <a:solidFill>
                  <a:srgbClr val="FF0000"/>
                </a:solidFill>
                <a:latin typeface="Candara" panose="020E0502030303020204" pitchFamily="34" charset="0"/>
              </a:rPr>
              <a:t>call upon the name of the Lord</a:t>
            </a:r>
            <a:r>
              <a:rPr lang="en-US" altLang="en-US" sz="2900" b="1" i="1" dirty="0">
                <a:latin typeface="Candara" panose="020E0502030303020204" pitchFamily="34" charset="0"/>
              </a:rPr>
              <a:t> shall be saved” </a:t>
            </a:r>
            <a:r>
              <a:rPr lang="en-US" altLang="en-US" sz="2900" i="1" dirty="0">
                <a:latin typeface="Candara" panose="020E0502030303020204" pitchFamily="34" charset="0"/>
              </a:rPr>
              <a:t>– Rom. 10:12-13, ASV</a:t>
            </a: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xfrm>
            <a:off x="7429500" y="6594345"/>
            <a:ext cx="10858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4</a:t>
            </a:fld>
            <a:endParaRPr lang="en-US" altLang="en-US"/>
          </a:p>
        </p:txBody>
      </p:sp>
      <p:sp>
        <p:nvSpPr>
          <p:cNvPr id="2" name="Title 1">
            <a:extLst>
              <a:ext uri="{FF2B5EF4-FFF2-40B4-BE49-F238E27FC236}">
                <a16:creationId xmlns:a16="http://schemas.microsoft.com/office/drawing/2014/main" id="{2A91B730-56BE-618C-7CDA-AF22FDA65B5B}"/>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“Calling on the Name of the Lord”</a:t>
            </a:r>
          </a:p>
        </p:txBody>
      </p:sp>
    </p:spTree>
    <p:extLst>
      <p:ext uri="{BB962C8B-B14F-4D97-AF65-F5344CB8AC3E}">
        <p14:creationId xmlns:p14="http://schemas.microsoft.com/office/powerpoint/2010/main" val="4048794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231112" y="1145481"/>
            <a:ext cx="8805884" cy="5838123"/>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The following are Bible examples of men </a:t>
            </a:r>
            <a:r>
              <a:rPr lang="en-US" altLang="en-US" sz="3200" b="1" i="1" dirty="0">
                <a:latin typeface="Candara" panose="020E0502030303020204" pitchFamily="34" charset="0"/>
              </a:rPr>
              <a:t>“calling on the Name of the Lord”</a:t>
            </a:r>
            <a:r>
              <a:rPr lang="en-US" altLang="en-US" sz="3200" b="1" dirty="0">
                <a:latin typeface="Candara" panose="020E0502030303020204" pitchFamily="34" charset="0"/>
              </a:rPr>
              <a:t>…</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“unto the church of God which is at Corinth, even them that are sanctified in Christ Jesus, called to be saints, with all that </a:t>
            </a:r>
            <a:r>
              <a:rPr lang="en-US" altLang="en-US" sz="2800" b="1" i="1" dirty="0">
                <a:solidFill>
                  <a:srgbClr val="FF0000"/>
                </a:solidFill>
                <a:latin typeface="Candara" panose="020E0502030303020204" pitchFamily="34" charset="0"/>
              </a:rPr>
              <a:t>call upon the name of our Lord Jesus Christ </a:t>
            </a:r>
            <a:r>
              <a:rPr lang="en-US" altLang="en-US" sz="2800" b="1" i="1" dirty="0">
                <a:latin typeface="Candara" panose="020E0502030303020204" pitchFamily="34" charset="0"/>
              </a:rPr>
              <a:t>in every place, their Lord and ours”</a:t>
            </a:r>
          </a:p>
          <a:p>
            <a:pPr marL="548640" lvl="1" indent="-274320">
              <a:lnSpc>
                <a:spcPts val="2800"/>
              </a:lnSpc>
              <a:spcBef>
                <a:spcPts val="0"/>
              </a:spcBef>
              <a:buFont typeface="Wingdings" panose="05000000000000000000" pitchFamily="2" charset="2"/>
              <a:buChar char="§"/>
            </a:pPr>
            <a:r>
              <a:rPr lang="en-US" altLang="en-US" sz="2600" i="1" dirty="0">
                <a:latin typeface="Candara" panose="020E0502030303020204" pitchFamily="34" charset="0"/>
              </a:rPr>
              <a:t>1 Cor. 1:2, ASV</a:t>
            </a:r>
          </a:p>
          <a:p>
            <a:pPr marL="365760" indent="-274320">
              <a:lnSpc>
                <a:spcPts val="2800"/>
              </a:lnSpc>
              <a:spcBef>
                <a:spcPts val="1800"/>
              </a:spcBef>
              <a:buFont typeface="Wingdings" panose="05000000000000000000" pitchFamily="2" charset="2"/>
              <a:buChar char="§"/>
            </a:pPr>
            <a:r>
              <a:rPr lang="en-US" altLang="en-US" sz="2800" b="1" i="1" dirty="0">
                <a:latin typeface="Candara" panose="020E0502030303020204" pitchFamily="34" charset="0"/>
              </a:rPr>
              <a:t>“If a man therefore purge himself from these, he shall be a vessel unto </a:t>
            </a:r>
            <a:r>
              <a:rPr lang="en-US" altLang="en-US" sz="2800" b="1" i="1" dirty="0" err="1">
                <a:latin typeface="Candara" panose="020E0502030303020204" pitchFamily="34" charset="0"/>
              </a:rPr>
              <a:t>honour</a:t>
            </a:r>
            <a:r>
              <a:rPr lang="en-US" altLang="en-US" sz="2800" b="1" i="1" dirty="0">
                <a:latin typeface="Candara" panose="020E0502030303020204" pitchFamily="34" charset="0"/>
              </a:rPr>
              <a:t>, sanctified, and meet for the master’s use, and prepared unto every good work. Flee also youthful lusts: but follow righteousness, faith, charity, peace, with them that </a:t>
            </a:r>
            <a:r>
              <a:rPr lang="en-US" altLang="en-US" sz="2800" b="1" i="1" dirty="0">
                <a:solidFill>
                  <a:srgbClr val="FF0000"/>
                </a:solidFill>
                <a:latin typeface="Candara" panose="020E0502030303020204" pitchFamily="34" charset="0"/>
              </a:rPr>
              <a:t>call on the Lord </a:t>
            </a:r>
            <a:r>
              <a:rPr lang="en-US" altLang="en-US" sz="2800" b="1" i="1" dirty="0">
                <a:latin typeface="Candara" panose="020E0502030303020204" pitchFamily="34" charset="0"/>
              </a:rPr>
              <a:t>out of a pure heart” </a:t>
            </a:r>
            <a:r>
              <a:rPr lang="en-US" altLang="en-US" sz="2800" i="1" dirty="0">
                <a:latin typeface="Candara" panose="020E0502030303020204" pitchFamily="34" charset="0"/>
              </a:rPr>
              <a:t>– 2 Tim. 2:21-22, KJV</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5</a:t>
            </a:fld>
            <a:endParaRPr lang="en-US" altLang="en-US"/>
          </a:p>
        </p:txBody>
      </p:sp>
      <p:sp>
        <p:nvSpPr>
          <p:cNvPr id="2" name="Title 1">
            <a:extLst>
              <a:ext uri="{FF2B5EF4-FFF2-40B4-BE49-F238E27FC236}">
                <a16:creationId xmlns:a16="http://schemas.microsoft.com/office/drawing/2014/main" id="{0DDC4795-401F-D6FD-DEE4-D098A0D41B27}"/>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“Calling on the Name of the Lord”</a:t>
            </a:r>
          </a:p>
        </p:txBody>
      </p:sp>
    </p:spTree>
    <p:extLst>
      <p:ext uri="{BB962C8B-B14F-4D97-AF65-F5344CB8AC3E}">
        <p14:creationId xmlns:p14="http://schemas.microsoft.com/office/powerpoint/2010/main" val="3361681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231112" y="1145481"/>
            <a:ext cx="8667791" cy="5838123"/>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God calls on men and women to be saved by  obedience to the gospel message…</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“But we are bound to give thanks to God always for you, brethren beloved of the Lord, for that God chose you from the beginning unto salvation in sanctification of the Spirit and belief of the truth: whereunto he </a:t>
            </a:r>
            <a:r>
              <a:rPr lang="en-US" altLang="en-US" sz="2800" b="1" i="1" dirty="0">
                <a:solidFill>
                  <a:srgbClr val="FF0000"/>
                </a:solidFill>
                <a:latin typeface="Candara" panose="020E0502030303020204" pitchFamily="34" charset="0"/>
              </a:rPr>
              <a:t>called you through our gospel</a:t>
            </a:r>
            <a:r>
              <a:rPr lang="en-US" altLang="en-US" sz="2800" b="1" i="1" dirty="0">
                <a:latin typeface="Candara" panose="020E0502030303020204" pitchFamily="34" charset="0"/>
              </a:rPr>
              <a:t>, to the obtaining of the glory of our Lord Jesus Christ” </a:t>
            </a:r>
            <a:r>
              <a:rPr lang="en-US" altLang="en-US" sz="2800" i="1" dirty="0">
                <a:latin typeface="Candara" panose="020E0502030303020204" pitchFamily="34" charset="0"/>
              </a:rPr>
              <a:t>– 2 Thess. 2:13-14, ASV</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“And it shall come to pass, that whosoever shall call on the name of Jehovah shall be delivered; for in mount Zion and in Jerusalem there shall be those that escape, as Jehovah hath said, and among the remnant those </a:t>
            </a:r>
            <a:r>
              <a:rPr lang="en-US" altLang="en-US" sz="2800" b="1" i="1" dirty="0">
                <a:solidFill>
                  <a:srgbClr val="FF0000"/>
                </a:solidFill>
                <a:latin typeface="Candara" panose="020E0502030303020204" pitchFamily="34" charset="0"/>
              </a:rPr>
              <a:t>whom Jehovah doth call</a:t>
            </a:r>
            <a:r>
              <a:rPr lang="en-US" altLang="en-US" sz="2800" i="1" dirty="0">
                <a:latin typeface="Candara" panose="020E0502030303020204" pitchFamily="34" charset="0"/>
              </a:rPr>
              <a:t>” – Joel 2:32, ASV</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6</a:t>
            </a:fld>
            <a:endParaRPr lang="en-US" altLang="en-US"/>
          </a:p>
        </p:txBody>
      </p:sp>
      <p:sp>
        <p:nvSpPr>
          <p:cNvPr id="2" name="Title 1">
            <a:extLst>
              <a:ext uri="{FF2B5EF4-FFF2-40B4-BE49-F238E27FC236}">
                <a16:creationId xmlns:a16="http://schemas.microsoft.com/office/drawing/2014/main" id="{417F0CD9-3CC0-67A0-3CF6-806E0366708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“Calling on the Name of the Lord”</a:t>
            </a:r>
          </a:p>
        </p:txBody>
      </p:sp>
    </p:spTree>
    <p:extLst>
      <p:ext uri="{BB962C8B-B14F-4D97-AF65-F5344CB8AC3E}">
        <p14:creationId xmlns:p14="http://schemas.microsoft.com/office/powerpoint/2010/main" val="1919976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231112" y="1145481"/>
            <a:ext cx="8601603" cy="5838123"/>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Thus, salvation is found at </a:t>
            </a:r>
            <a:r>
              <a:rPr lang="en-US" altLang="en-US" sz="3200" b="1" i="1" dirty="0">
                <a:latin typeface="Candara" panose="020E0502030303020204" pitchFamily="34" charset="0"/>
              </a:rPr>
              <a:t>“mount Zion and in Jerusalem”…</a:t>
            </a:r>
          </a:p>
          <a:p>
            <a:pPr marL="365760" indent="-274320">
              <a:lnSpc>
                <a:spcPts val="2800"/>
              </a:lnSpc>
              <a:spcBef>
                <a:spcPts val="1200"/>
              </a:spcBef>
              <a:buFont typeface="Wingdings" panose="05000000000000000000" pitchFamily="2" charset="2"/>
              <a:buChar char="§"/>
            </a:pPr>
            <a:r>
              <a:rPr lang="en-US" altLang="en-US" sz="2800" b="1" i="1" dirty="0">
                <a:latin typeface="Candara" panose="020E0502030303020204" pitchFamily="34" charset="0"/>
              </a:rPr>
              <a:t>“Mount Zion” </a:t>
            </a:r>
            <a:r>
              <a:rPr lang="en-US" altLang="en-US" sz="2800" dirty="0">
                <a:latin typeface="Candara" panose="020E0502030303020204" pitchFamily="34" charset="0"/>
              </a:rPr>
              <a:t>is where the law of forgiveness (the gospel) went fourth as Isaiah prophesied </a:t>
            </a:r>
            <a:r>
              <a:rPr lang="en-US" altLang="en-US" sz="2800" i="1" dirty="0">
                <a:latin typeface="Candara" panose="020E0502030303020204" pitchFamily="34" charset="0"/>
              </a:rPr>
              <a:t>– Isa. 2:3</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Those who come to </a:t>
            </a:r>
            <a:r>
              <a:rPr lang="en-US" altLang="en-US" sz="2800" b="1" i="1" dirty="0">
                <a:latin typeface="Candara" panose="020E0502030303020204" pitchFamily="34" charset="0"/>
              </a:rPr>
              <a:t>“Mount Zion” </a:t>
            </a:r>
            <a:r>
              <a:rPr lang="en-US" altLang="en-US" sz="2800" dirty="0">
                <a:latin typeface="Candara" panose="020E0502030303020204" pitchFamily="34" charset="0"/>
              </a:rPr>
              <a:t>through hearing, believing and obeying the gospel message have entered the church of Christ and are forgiven of sins</a:t>
            </a:r>
          </a:p>
          <a:p>
            <a:pPr marL="548640" lvl="1" indent="-274320">
              <a:lnSpc>
                <a:spcPts val="2800"/>
              </a:lnSpc>
              <a:spcBef>
                <a:spcPts val="0"/>
              </a:spcBef>
              <a:buFont typeface="Wingdings" panose="05000000000000000000" pitchFamily="2" charset="2"/>
              <a:buChar char="§"/>
            </a:pPr>
            <a:r>
              <a:rPr lang="en-US" altLang="en-US" sz="2600" i="1" dirty="0">
                <a:latin typeface="Candara" panose="020E0502030303020204" pitchFamily="34" charset="0"/>
              </a:rPr>
              <a:t>Heb. 12:22ff</a:t>
            </a:r>
          </a:p>
          <a:p>
            <a:pPr marL="365760" indent="-274320">
              <a:lnSpc>
                <a:spcPts val="2800"/>
              </a:lnSpc>
              <a:spcBef>
                <a:spcPts val="1200"/>
              </a:spcBef>
              <a:buFont typeface="Wingdings" panose="05000000000000000000" pitchFamily="2" charset="2"/>
              <a:buChar char="§"/>
            </a:pPr>
            <a:r>
              <a:rPr lang="en-US" altLang="en-US" sz="2800" dirty="0">
                <a:latin typeface="Candara" panose="020E0502030303020204" pitchFamily="34" charset="0"/>
              </a:rPr>
              <a:t>Jesus said, </a:t>
            </a:r>
            <a:r>
              <a:rPr lang="en-US" altLang="en-US" sz="2800" b="1" i="1" dirty="0">
                <a:latin typeface="Candara" panose="020E0502030303020204" pitchFamily="34" charset="0"/>
              </a:rPr>
              <a:t>“repentance and remission of sins should be preached </a:t>
            </a:r>
            <a:r>
              <a:rPr lang="en-US" altLang="en-US" sz="2800" b="1" i="1" dirty="0">
                <a:solidFill>
                  <a:srgbClr val="FF0000"/>
                </a:solidFill>
                <a:latin typeface="Candara" panose="020E0502030303020204" pitchFamily="34" charset="0"/>
              </a:rPr>
              <a:t>in his name </a:t>
            </a:r>
            <a:r>
              <a:rPr lang="en-US" altLang="en-US" sz="2800" b="1" i="1" dirty="0">
                <a:latin typeface="Candara" panose="020E0502030303020204" pitchFamily="34" charset="0"/>
              </a:rPr>
              <a:t>among all nations, beginning at Jerusalem</a:t>
            </a:r>
            <a:r>
              <a:rPr lang="en-US" altLang="en-US" sz="2800" b="1" dirty="0">
                <a:latin typeface="Candara" panose="020E0502030303020204" pitchFamily="34" charset="0"/>
              </a:rPr>
              <a:t>”</a:t>
            </a:r>
            <a:r>
              <a:rPr lang="en-US" altLang="en-US" sz="2800" dirty="0">
                <a:latin typeface="Candara" panose="020E0502030303020204" pitchFamily="34" charset="0"/>
              </a:rPr>
              <a:t> </a:t>
            </a:r>
            <a:r>
              <a:rPr lang="en-US" altLang="en-US" sz="2800" i="1" dirty="0">
                <a:latin typeface="Candara" panose="020E0502030303020204" pitchFamily="34" charset="0"/>
              </a:rPr>
              <a:t>– Luke 24:25-27, 45-48</a:t>
            </a:r>
          </a:p>
          <a:p>
            <a:pPr marL="365760" lvl="1"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The forgiveness of sins is what brings </a:t>
            </a:r>
            <a:r>
              <a:rPr lang="en-US" sz="2800" b="1" i="1" dirty="0">
                <a:latin typeface="Candara" panose="020E0502030303020204" pitchFamily="34" charset="0"/>
              </a:rPr>
              <a:t>“escape</a:t>
            </a:r>
            <a:r>
              <a:rPr lang="en-US" sz="2800" b="1" dirty="0">
                <a:latin typeface="Candara" panose="020E0502030303020204" pitchFamily="34" charset="0"/>
              </a:rPr>
              <a:t>” </a:t>
            </a:r>
            <a:r>
              <a:rPr lang="en-US" sz="2800" dirty="0">
                <a:latin typeface="Candara" panose="020E0502030303020204" pitchFamily="34" charset="0"/>
              </a:rPr>
              <a:t>of eternal condemnation and </a:t>
            </a:r>
            <a:r>
              <a:rPr lang="en-US" sz="2800" b="1" i="1" dirty="0">
                <a:latin typeface="Candara" panose="020E0502030303020204" pitchFamily="34" charset="0"/>
              </a:rPr>
              <a:t>“salvation”</a:t>
            </a:r>
          </a:p>
          <a:p>
            <a:pPr marL="274320" lvl="1" indent="0">
              <a:lnSpc>
                <a:spcPts val="2800"/>
              </a:lnSpc>
              <a:spcBef>
                <a:spcPts val="0"/>
              </a:spcBef>
              <a:buNone/>
            </a:pPr>
            <a:endParaRPr lang="en-US" altLang="en-US" sz="2600" i="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7</a:t>
            </a:fld>
            <a:endParaRPr lang="en-US" altLang="en-US"/>
          </a:p>
        </p:txBody>
      </p:sp>
      <p:sp>
        <p:nvSpPr>
          <p:cNvPr id="2" name="Title 1">
            <a:extLst>
              <a:ext uri="{FF2B5EF4-FFF2-40B4-BE49-F238E27FC236}">
                <a16:creationId xmlns:a16="http://schemas.microsoft.com/office/drawing/2014/main" id="{50E2F9A5-1BD3-DC9A-5ED5-3B6DE0EF960C}"/>
              </a:ext>
            </a:extLst>
          </p:cNvPr>
          <p:cNvSpPr txBox="1">
            <a:spLocks/>
          </p:cNvSpPr>
          <p:nvPr/>
        </p:nvSpPr>
        <p:spPr bwMode="auto">
          <a:xfrm>
            <a:off x="11875" y="273128"/>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4800" b="1" i="1" kern="0" cap="small" dirty="0">
                <a:solidFill>
                  <a:prstClr val="black"/>
                </a:solidFill>
                <a:latin typeface="Candara" panose="020E0502030303020204" pitchFamily="34" charset="0"/>
                <a:cs typeface="Narkisim" pitchFamily="34" charset="-79"/>
              </a:rPr>
              <a:t>“Calling on the Name of the Lord”</a:t>
            </a:r>
          </a:p>
        </p:txBody>
      </p:sp>
    </p:spTree>
    <p:extLst>
      <p:ext uri="{BB962C8B-B14F-4D97-AF65-F5344CB8AC3E}">
        <p14:creationId xmlns:p14="http://schemas.microsoft.com/office/powerpoint/2010/main" val="61944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300446" y="1880756"/>
            <a:ext cx="8543108" cy="3096488"/>
          </a:xfrm>
        </p:spPr>
        <p:txBody>
          <a:bodyPr>
            <a:normAutofit/>
          </a:bodyPr>
          <a:lstStyle/>
          <a:p>
            <a:pPr fontAlgn="auto">
              <a:lnSpc>
                <a:spcPts val="7200"/>
              </a:lnSpc>
              <a:spcAft>
                <a:spcPts val="0"/>
              </a:spcAft>
              <a:defRPr/>
            </a:pPr>
            <a:r>
              <a:rPr lang="en-US" sz="7200" b="1" dirty="0">
                <a:latin typeface="Candara" panose="020E0502030303020204" pitchFamily="34" charset="0"/>
              </a:rPr>
              <a:t>The meaning of </a:t>
            </a:r>
            <a:r>
              <a:rPr lang="en-US" sz="7200" b="1" i="1" dirty="0">
                <a:latin typeface="Candara" panose="020E0502030303020204" pitchFamily="34" charset="0"/>
              </a:rPr>
              <a:t>“calling on the Name of the Lord”</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8</a:t>
            </a:fld>
            <a:endParaRPr lang="en-US" altLang="en-US">
              <a:solidFill>
                <a:srgbClr val="FFFFFF"/>
              </a:solidFill>
            </a:endParaRPr>
          </a:p>
        </p:txBody>
      </p:sp>
    </p:spTree>
    <p:extLst>
      <p:ext uri="{BB962C8B-B14F-4D97-AF65-F5344CB8AC3E}">
        <p14:creationId xmlns:p14="http://schemas.microsoft.com/office/powerpoint/2010/main" val="3770753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1005841" y="1145481"/>
            <a:ext cx="7755598" cy="5838123"/>
          </a:xfrm>
        </p:spPr>
        <p:txBody>
          <a:bodyPr>
            <a:normAutofit/>
          </a:bodyPr>
          <a:lstStyle/>
          <a:p>
            <a:pPr marL="0">
              <a:lnSpc>
                <a:spcPts val="3200"/>
              </a:lnSpc>
              <a:buFont typeface="Wingdings 3" panose="05040102010807070707" pitchFamily="18" charset="2"/>
              <a:buNone/>
            </a:pPr>
            <a:r>
              <a:rPr lang="en-US" altLang="en-US" sz="3200" b="1" dirty="0">
                <a:latin typeface="Candara" panose="020E0502030303020204" pitchFamily="34" charset="0"/>
              </a:rPr>
              <a:t>Salvation is not accomplished solely by praying to the Lord </a:t>
            </a:r>
            <a:r>
              <a:rPr lang="en-US" altLang="en-US" sz="3200" i="1" dirty="0">
                <a:latin typeface="Candara" panose="020E0502030303020204" pitchFamily="34" charset="0"/>
              </a:rPr>
              <a:t>– Acts 9:9-11</a:t>
            </a:r>
          </a:p>
          <a:p>
            <a:pPr marL="365760" indent="-274320">
              <a:lnSpc>
                <a:spcPts val="3000"/>
              </a:lnSpc>
              <a:spcBef>
                <a:spcPts val="600"/>
              </a:spcBef>
              <a:buFont typeface="Wingdings" panose="05000000000000000000" pitchFamily="2" charset="2"/>
              <a:buChar char="§"/>
            </a:pPr>
            <a:r>
              <a:rPr lang="en-US" altLang="en-US" sz="3000" dirty="0">
                <a:latin typeface="Candara" panose="020E0502030303020204" pitchFamily="34" charset="0"/>
              </a:rPr>
              <a:t>The calling of Saul of Tarsus involved more than prayer – </a:t>
            </a:r>
            <a:r>
              <a:rPr lang="en-US" altLang="en-US" sz="3000" i="1" dirty="0">
                <a:latin typeface="Candara" panose="020E0502030303020204" pitchFamily="34" charset="0"/>
              </a:rPr>
              <a:t>Acts 9:5-6, 17-19; 22:16</a:t>
            </a:r>
          </a:p>
          <a:p>
            <a:pPr marL="548640" lvl="1" indent="-274320">
              <a:lnSpc>
                <a:spcPts val="2600"/>
              </a:lnSpc>
              <a:spcBef>
                <a:spcPts val="600"/>
              </a:spcBef>
              <a:buFont typeface="Wingdings" panose="05000000000000000000" pitchFamily="2" charset="2"/>
              <a:buChar char="§"/>
            </a:pPr>
            <a:r>
              <a:rPr lang="en-US" altLang="en-US" sz="2800" dirty="0">
                <a:latin typeface="Candara" panose="020E0502030303020204" pitchFamily="34" charset="0"/>
              </a:rPr>
              <a:t>None of the cases of conversion in the book of Acts were based on prayer alone </a:t>
            </a:r>
            <a:r>
              <a:rPr lang="en-US" altLang="en-US" sz="2800" i="1" dirty="0">
                <a:latin typeface="Candara" panose="020E0502030303020204" pitchFamily="34" charset="0"/>
              </a:rPr>
              <a:t>– where’s the scripture?</a:t>
            </a:r>
          </a:p>
          <a:p>
            <a:pPr marL="365760" indent="-274320">
              <a:lnSpc>
                <a:spcPts val="3000"/>
              </a:lnSpc>
              <a:spcBef>
                <a:spcPts val="1200"/>
              </a:spcBef>
              <a:buFont typeface="Wingdings" panose="05000000000000000000" pitchFamily="2" charset="2"/>
              <a:buChar char="§"/>
            </a:pPr>
            <a:r>
              <a:rPr lang="en-US" altLang="en-US" sz="3000" dirty="0">
                <a:latin typeface="Candara" panose="020E0502030303020204" pitchFamily="34" charset="0"/>
              </a:rPr>
              <a:t>Those saved on Pentecost did more than pray or say, </a:t>
            </a:r>
            <a:r>
              <a:rPr lang="en-US" altLang="en-US" sz="3000" b="1" i="1" dirty="0">
                <a:latin typeface="Candara" panose="020E0502030303020204" pitchFamily="34" charset="0"/>
              </a:rPr>
              <a:t>“Lord, Lord”–  </a:t>
            </a:r>
            <a:r>
              <a:rPr lang="en-US" altLang="en-US" sz="3000" i="1" dirty="0">
                <a:latin typeface="Candara" panose="020E0502030303020204" pitchFamily="34" charset="0"/>
              </a:rPr>
              <a:t>Acts 2:21, 37-42</a:t>
            </a:r>
          </a:p>
          <a:p>
            <a:pPr marL="0" indent="0">
              <a:lnSpc>
                <a:spcPts val="3200"/>
              </a:lnSpc>
              <a:spcBef>
                <a:spcPts val="1200"/>
              </a:spcBef>
              <a:buNone/>
            </a:pPr>
            <a:r>
              <a:rPr lang="en-US" altLang="en-US" sz="3200" b="1" dirty="0">
                <a:latin typeface="Candara" panose="020E0502030303020204" pitchFamily="34" charset="0"/>
              </a:rPr>
              <a:t>The saved are obedient believers who demonstrate their faith by </a:t>
            </a:r>
            <a:r>
              <a:rPr lang="en-US" altLang="en-US" sz="3200" b="1" i="1" u="sng" dirty="0">
                <a:latin typeface="Candara" panose="020E0502030303020204" pitchFamily="34" charset="0"/>
              </a:rPr>
              <a:t>DOING</a:t>
            </a:r>
            <a:r>
              <a:rPr lang="en-US" altLang="en-US" sz="3200" b="1" dirty="0">
                <a:latin typeface="Candara" panose="020E0502030303020204" pitchFamily="34" charset="0"/>
              </a:rPr>
              <a:t> what God commands </a:t>
            </a:r>
            <a:r>
              <a:rPr lang="en-US" altLang="en-US" sz="3200" i="1" dirty="0">
                <a:latin typeface="Candara" panose="020E0502030303020204" pitchFamily="34" charset="0"/>
              </a:rPr>
              <a:t>– James 1:22-25</a:t>
            </a:r>
          </a:p>
          <a:p>
            <a:pPr marL="365760" indent="-274320">
              <a:lnSpc>
                <a:spcPts val="3200"/>
              </a:lnSpc>
              <a:spcBef>
                <a:spcPts val="0"/>
              </a:spcBef>
              <a:buFont typeface="Wingdings" panose="05000000000000000000" pitchFamily="2" charset="2"/>
              <a:buChar char="§"/>
            </a:pPr>
            <a:r>
              <a:rPr lang="en-US" altLang="en-US" sz="3000" i="1" dirty="0">
                <a:latin typeface="Candara" panose="020E0502030303020204" pitchFamily="34" charset="0"/>
              </a:rPr>
              <a:t>Heb. 5:8, 9; Mark 16:16; 1 Pet. 3:21</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9</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1061831" y="273128"/>
            <a:ext cx="8094043"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5400" b="1" kern="0" cap="small" dirty="0">
                <a:solidFill>
                  <a:prstClr val="black"/>
                </a:solidFill>
                <a:latin typeface="Candara" panose="020E0502030303020204" pitchFamily="34" charset="0"/>
                <a:cs typeface="Narkisim" pitchFamily="34" charset="-79"/>
              </a:rPr>
              <a:t>Being </a:t>
            </a:r>
            <a:r>
              <a:rPr lang="en-US" sz="5400" b="1" i="1" kern="0" cap="small" dirty="0">
                <a:solidFill>
                  <a:prstClr val="black"/>
                </a:solidFill>
                <a:latin typeface="Candara" panose="020E0502030303020204" pitchFamily="34" charset="0"/>
                <a:cs typeface="Narkisim" pitchFamily="34" charset="-79"/>
              </a:rPr>
              <a:t>Saved</a:t>
            </a:r>
            <a:r>
              <a:rPr lang="en-US" sz="6000" b="1" kern="0" cap="small" dirty="0">
                <a:solidFill>
                  <a:prstClr val="black"/>
                </a:solidFill>
                <a:latin typeface="Candara" panose="020E0502030303020204" pitchFamily="34" charset="0"/>
                <a:cs typeface="Narkisim" pitchFamily="34" charset="-79"/>
              </a:rPr>
              <a:t> </a:t>
            </a:r>
            <a:r>
              <a:rPr lang="en-US" sz="2800" i="1" kern="0" cap="small" dirty="0">
                <a:solidFill>
                  <a:prstClr val="black"/>
                </a:solidFill>
                <a:latin typeface="Candara" panose="020E0502030303020204" pitchFamily="34" charset="0"/>
                <a:cs typeface="Narkisim" pitchFamily="34" charset="-79"/>
              </a:rPr>
              <a:t>– Rom. 10:13</a:t>
            </a:r>
          </a:p>
        </p:txBody>
      </p:sp>
      <p:sp>
        <p:nvSpPr>
          <p:cNvPr id="2" name="Rectangle 1">
            <a:extLst>
              <a:ext uri="{FF2B5EF4-FFF2-40B4-BE49-F238E27FC236}">
                <a16:creationId xmlns:a16="http://schemas.microsoft.com/office/drawing/2014/main" id="{C9B4EF56-42B1-D2BA-E12C-1A2BA4B0E933}"/>
              </a:ext>
            </a:extLst>
          </p:cNvPr>
          <p:cNvSpPr/>
          <p:nvPr/>
        </p:nvSpPr>
        <p:spPr>
          <a:xfrm rot="16200000">
            <a:off x="-1968621" y="2246942"/>
            <a:ext cx="4860573" cy="1200329"/>
          </a:xfrm>
          <a:prstGeom prst="rect">
            <a:avLst/>
          </a:prstGeom>
          <a:noFill/>
        </p:spPr>
        <p:txBody>
          <a:bodyPr wrap="square" lIns="91440" tIns="45720" rIns="91440" bIns="45720">
            <a:spAutoFit/>
          </a:bodyPr>
          <a:lstStyle/>
          <a:p>
            <a:r>
              <a:rPr lang="en-US" sz="7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ndara" panose="020E0502030303020204" pitchFamily="34" charset="0"/>
              </a:rPr>
              <a:t>IT MEANS </a:t>
            </a:r>
          </a:p>
        </p:txBody>
      </p:sp>
      <p:sp>
        <p:nvSpPr>
          <p:cNvPr id="4" name="Arrow: Bent 3">
            <a:extLst>
              <a:ext uri="{FF2B5EF4-FFF2-40B4-BE49-F238E27FC236}">
                <a16:creationId xmlns:a16="http://schemas.microsoft.com/office/drawing/2014/main" id="{CC456E46-4508-66AE-9CE7-34DBB9349A9A}"/>
              </a:ext>
            </a:extLst>
          </p:cNvPr>
          <p:cNvSpPr/>
          <p:nvPr/>
        </p:nvSpPr>
        <p:spPr>
          <a:xfrm>
            <a:off x="382562" y="475680"/>
            <a:ext cx="679269" cy="681037"/>
          </a:xfrm>
          <a:prstGeom prst="bentArrow">
            <a:avLst>
              <a:gd name="adj1" fmla="val 25000"/>
              <a:gd name="adj2" fmla="val 30769"/>
              <a:gd name="adj3" fmla="val 44231"/>
              <a:gd name="adj4" fmla="val 43750"/>
            </a:avLst>
          </a:prstGeom>
          <a:ln>
            <a:solidFill>
              <a:schemeClr val="tx2">
                <a:lumMod val="10000"/>
                <a:lumOff val="90000"/>
              </a:schemeClr>
            </a:solid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74903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1602</TotalTime>
  <Words>5063</Words>
  <Application>Microsoft Office PowerPoint</Application>
  <PresentationFormat>On-screen Show (4:3)</PresentationFormat>
  <Paragraphs>204</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Avenir Next LT Pro</vt:lpstr>
      <vt:lpstr>AvenirNext LT Pro Medium</vt:lpstr>
      <vt:lpstr>Calibri</vt:lpstr>
      <vt:lpstr>Candara</vt:lpstr>
      <vt:lpstr>Posterama</vt:lpstr>
      <vt:lpstr>Wingdings</vt:lpstr>
      <vt:lpstr>Wingdings 3</vt:lpstr>
      <vt:lpstr>ExploreVTI</vt:lpstr>
      <vt:lpstr>“Calling on the Name of the Lord”</vt:lpstr>
      <vt:lpstr>PowerPoint Presentation</vt:lpstr>
      <vt:lpstr>PowerPoint Presentation</vt:lpstr>
      <vt:lpstr>PowerPoint Presentation</vt:lpstr>
      <vt:lpstr>PowerPoint Presentation</vt:lpstr>
      <vt:lpstr>PowerPoint Presentation</vt:lpstr>
      <vt:lpstr>PowerPoint Presentation</vt:lpstr>
      <vt:lpstr>The meaning of “calling on the Name of the Lord”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Tommy McClure</dc:creator>
  <cp:lastModifiedBy>Tommy McClure</cp:lastModifiedBy>
  <cp:revision>10</cp:revision>
  <cp:lastPrinted>2024-04-20T20:31:34Z</cp:lastPrinted>
  <dcterms:created xsi:type="dcterms:W3CDTF">2023-02-01T18:44:31Z</dcterms:created>
  <dcterms:modified xsi:type="dcterms:W3CDTF">2024-04-22T18:13:17Z</dcterms:modified>
</cp:coreProperties>
</file>