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7"/>
  </p:notesMasterIdLst>
  <p:handoutMasterIdLst>
    <p:handoutMasterId r:id="rId18"/>
  </p:handoutMasterIdLst>
  <p:sldIdLst>
    <p:sldId id="310" r:id="rId5"/>
    <p:sldId id="381" r:id="rId6"/>
    <p:sldId id="315" r:id="rId7"/>
    <p:sldId id="383" r:id="rId8"/>
    <p:sldId id="312" r:id="rId9"/>
    <p:sldId id="384" r:id="rId10"/>
    <p:sldId id="385" r:id="rId11"/>
    <p:sldId id="386" r:id="rId12"/>
    <p:sldId id="309" r:id="rId13"/>
    <p:sldId id="298" r:id="rId14"/>
    <p:sldId id="382" r:id="rId15"/>
    <p:sldId id="387"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5C2E"/>
    <a:srgbClr val="3D7B3D"/>
    <a:srgbClr val="13A559"/>
    <a:srgbClr val="34AE5D"/>
    <a:srgbClr val="476977"/>
    <a:srgbClr val="F5FAE8"/>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F4D2AC-E7CA-4F3F-A38C-7A09549F2D39}" v="4649" dt="2024-04-14T13:46:31.517"/>
  </p1510:revLst>
</p1510:revInfo>
</file>

<file path=ppt/tableStyles.xml><?xml version="1.0" encoding="utf-8"?>
<a:tblStyleLst xmlns:a="http://schemas.openxmlformats.org/drawingml/2006/main" def="{9DCAF9ED-07DC-4A11-8D7F-57B35C25682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4463" autoAdjust="0"/>
  </p:normalViewPr>
  <p:slideViewPr>
    <p:cSldViewPr snapToGrid="0">
      <p:cViewPr varScale="1">
        <p:scale>
          <a:sx n="75" d="100"/>
          <a:sy n="75" d="100"/>
        </p:scale>
        <p:origin x="2592"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0" d="100"/>
        <a:sy n="60" d="100"/>
      </p:scale>
      <p:origin x="0" y="0"/>
    </p:cViewPr>
  </p:sorterViewPr>
  <p:notesViewPr>
    <p:cSldViewPr snapToGrid="0">
      <p:cViewPr varScale="1">
        <p:scale>
          <a:sx n="74" d="100"/>
          <a:sy n="74" d="100"/>
        </p:scale>
        <p:origin x="392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BBB5B997-66FD-41E4-962C-EFFCCB2C9575}"/>
    <pc:docChg chg="undo custSel addSld delSld modSld sldOrd modNotesMaster modHandout">
      <pc:chgData name="Tommy McClure" userId="5f57beb918c8a44c" providerId="LiveId" clId="{BBB5B997-66FD-41E4-962C-EFFCCB2C9575}" dt="2024-04-07T22:57:03.815" v="8832" actId="27636"/>
      <pc:docMkLst>
        <pc:docMk/>
      </pc:docMkLst>
      <pc:sldChg chg="addSp delSp modSp mod ord modAnim modNotes modNotesTx">
        <pc:chgData name="Tommy McClure" userId="5f57beb918c8a44c" providerId="LiveId" clId="{BBB5B997-66FD-41E4-962C-EFFCCB2C9575}" dt="2024-04-07T22:55:58.192" v="8827"/>
        <pc:sldMkLst>
          <pc:docMk/>
          <pc:sldMk cId="3010151088" sldId="298"/>
        </pc:sldMkLst>
        <pc:spChg chg="mod">
          <ac:chgData name="Tommy McClure" userId="5f57beb918c8a44c" providerId="LiveId" clId="{BBB5B997-66FD-41E4-962C-EFFCCB2C9575}" dt="2024-04-06T20:03:44.764" v="8353" actId="1076"/>
          <ac:spMkLst>
            <pc:docMk/>
            <pc:sldMk cId="3010151088" sldId="298"/>
            <ac:spMk id="3" creationId="{DACBCD3B-EAB4-87E8-85AB-C9DDB7162C68}"/>
          </ac:spMkLst>
        </pc:spChg>
        <pc:spChg chg="add mod">
          <ac:chgData name="Tommy McClure" userId="5f57beb918c8a44c" providerId="LiveId" clId="{BBB5B997-66FD-41E4-962C-EFFCCB2C9575}" dt="2024-04-06T19:31:58.840" v="8047" actId="1036"/>
          <ac:spMkLst>
            <pc:docMk/>
            <pc:sldMk cId="3010151088" sldId="298"/>
            <ac:spMk id="4" creationId="{1CC8A75C-6421-F2E0-2850-23A7C204520C}"/>
          </ac:spMkLst>
        </pc:spChg>
        <pc:spChg chg="add mod">
          <ac:chgData name="Tommy McClure" userId="5f57beb918c8a44c" providerId="LiveId" clId="{BBB5B997-66FD-41E4-962C-EFFCCB2C9575}" dt="2024-04-06T19:57:52.166" v="8264" actId="207"/>
          <ac:spMkLst>
            <pc:docMk/>
            <pc:sldMk cId="3010151088" sldId="298"/>
            <ac:spMk id="5" creationId="{09E3CA9E-3D9B-5AB6-E33E-EA3166DBCE8F}"/>
          </ac:spMkLst>
        </pc:spChg>
        <pc:spChg chg="del mod">
          <ac:chgData name="Tommy McClure" userId="5f57beb918c8a44c" providerId="LiveId" clId="{BBB5B997-66FD-41E4-962C-EFFCCB2C9575}" dt="2024-04-06T19:17:11.475" v="7539" actId="478"/>
          <ac:spMkLst>
            <pc:docMk/>
            <pc:sldMk cId="3010151088" sldId="298"/>
            <ac:spMk id="6" creationId="{75335026-4908-B82C-0C3C-4E5E0498CB6A}"/>
          </ac:spMkLst>
        </pc:spChg>
        <pc:picChg chg="del mod">
          <ac:chgData name="Tommy McClure" userId="5f57beb918c8a44c" providerId="LiveId" clId="{BBB5B997-66FD-41E4-962C-EFFCCB2C9575}" dt="2024-04-06T19:15:46.368" v="7529" actId="478"/>
          <ac:picMkLst>
            <pc:docMk/>
            <pc:sldMk cId="3010151088" sldId="298"/>
            <ac:picMk id="15" creationId="{C59CFD32-0A41-78F6-63F2-D8BBA2F23D00}"/>
          </ac:picMkLst>
        </pc:picChg>
        <pc:picChg chg="add mod">
          <ac:chgData name="Tommy McClure" userId="5f57beb918c8a44c" providerId="LiveId" clId="{BBB5B997-66FD-41E4-962C-EFFCCB2C9575}" dt="2024-04-06T19:22:23.858" v="7839" actId="1076"/>
          <ac:picMkLst>
            <pc:docMk/>
            <pc:sldMk cId="3010151088" sldId="298"/>
            <ac:picMk id="60" creationId="{203BE455-3949-41E3-AD2E-8F6C87C38369}"/>
          </ac:picMkLst>
        </pc:picChg>
      </pc:sldChg>
      <pc:sldChg chg="del">
        <pc:chgData name="Tommy McClure" userId="5f57beb918c8a44c" providerId="LiveId" clId="{BBB5B997-66FD-41E4-962C-EFFCCB2C9575}" dt="2024-04-06T19:33:28.664" v="8086" actId="2696"/>
        <pc:sldMkLst>
          <pc:docMk/>
          <pc:sldMk cId="2990327930" sldId="299"/>
        </pc:sldMkLst>
      </pc:sldChg>
      <pc:sldChg chg="addSp delSp modSp del mod">
        <pc:chgData name="Tommy McClure" userId="5f57beb918c8a44c" providerId="LiveId" clId="{BBB5B997-66FD-41E4-962C-EFFCCB2C9575}" dt="2024-04-06T19:33:24.655" v="8085" actId="2696"/>
        <pc:sldMkLst>
          <pc:docMk/>
          <pc:sldMk cId="1884517732" sldId="300"/>
        </pc:sldMkLst>
        <pc:spChg chg="add mod">
          <ac:chgData name="Tommy McClure" userId="5f57beb918c8a44c" providerId="LiveId" clId="{BBB5B997-66FD-41E4-962C-EFFCCB2C9575}" dt="2024-04-06T19:16:37.317" v="7531" actId="21"/>
          <ac:spMkLst>
            <pc:docMk/>
            <pc:sldMk cId="1884517732" sldId="300"/>
            <ac:spMk id="5" creationId="{26B4A661-98B3-F5C4-2232-16D2676BDB10}"/>
          </ac:spMkLst>
        </pc:spChg>
        <pc:picChg chg="del">
          <ac:chgData name="Tommy McClure" userId="5f57beb918c8a44c" providerId="LiveId" clId="{BBB5B997-66FD-41E4-962C-EFFCCB2C9575}" dt="2024-04-06T19:16:37.317" v="7531" actId="21"/>
          <ac:picMkLst>
            <pc:docMk/>
            <pc:sldMk cId="1884517732" sldId="300"/>
            <ac:picMk id="60" creationId="{203BE455-3949-41E3-AD2E-8F6C87C38369}"/>
          </ac:picMkLst>
        </pc:picChg>
      </pc:sldChg>
      <pc:sldChg chg="del">
        <pc:chgData name="Tommy McClure" userId="5f57beb918c8a44c" providerId="LiveId" clId="{BBB5B997-66FD-41E4-962C-EFFCCB2C9575}" dt="2024-04-06T19:33:21.895" v="8084" actId="2696"/>
        <pc:sldMkLst>
          <pc:docMk/>
          <pc:sldMk cId="3090091145" sldId="301"/>
        </pc:sldMkLst>
      </pc:sldChg>
      <pc:sldChg chg="del">
        <pc:chgData name="Tommy McClure" userId="5f57beb918c8a44c" providerId="LiveId" clId="{BBB5B997-66FD-41E4-962C-EFFCCB2C9575}" dt="2024-04-06T19:33:19.126" v="8083" actId="2696"/>
        <pc:sldMkLst>
          <pc:docMk/>
          <pc:sldMk cId="1070158568" sldId="302"/>
        </pc:sldMkLst>
      </pc:sldChg>
      <pc:sldChg chg="del">
        <pc:chgData name="Tommy McClure" userId="5f57beb918c8a44c" providerId="LiveId" clId="{BBB5B997-66FD-41E4-962C-EFFCCB2C9575}" dt="2024-04-06T19:33:13.643" v="8081" actId="2696"/>
        <pc:sldMkLst>
          <pc:docMk/>
          <pc:sldMk cId="3299512980" sldId="303"/>
        </pc:sldMkLst>
      </pc:sldChg>
      <pc:sldChg chg="modSp mod modAnim modNotes modNotesTx">
        <pc:chgData name="Tommy McClure" userId="5f57beb918c8a44c" providerId="LiveId" clId="{BBB5B997-66FD-41E4-962C-EFFCCB2C9575}" dt="2024-04-07T22:55:58.192" v="8827"/>
        <pc:sldMkLst>
          <pc:docMk/>
          <pc:sldMk cId="2012878247" sldId="305"/>
        </pc:sldMkLst>
        <pc:spChg chg="mod">
          <ac:chgData name="Tommy McClure" userId="5f57beb918c8a44c" providerId="LiveId" clId="{BBB5B997-66FD-41E4-962C-EFFCCB2C9575}" dt="2024-04-06T19:53:52.265" v="8232" actId="255"/>
          <ac:spMkLst>
            <pc:docMk/>
            <pc:sldMk cId="2012878247" sldId="305"/>
            <ac:spMk id="3" creationId="{76A5BE03-C1F6-8F07-E113-A66418680798}"/>
          </ac:spMkLst>
        </pc:spChg>
        <pc:spChg chg="mod">
          <ac:chgData name="Tommy McClure" userId="5f57beb918c8a44c" providerId="LiveId" clId="{BBB5B997-66FD-41E4-962C-EFFCCB2C9575}" dt="2024-04-06T20:29:28.382" v="8569" actId="1036"/>
          <ac:spMkLst>
            <pc:docMk/>
            <pc:sldMk cId="2012878247" sldId="305"/>
            <ac:spMk id="4" creationId="{F0321E08-9C52-24DD-D8F6-E1FEB9606BB5}"/>
          </ac:spMkLst>
        </pc:spChg>
        <pc:spChg chg="mod">
          <ac:chgData name="Tommy McClure" userId="5f57beb918c8a44c" providerId="LiveId" clId="{BBB5B997-66FD-41E4-962C-EFFCCB2C9575}" dt="2024-04-06T21:01:43.283" v="8701" actId="114"/>
          <ac:spMkLst>
            <pc:docMk/>
            <pc:sldMk cId="2012878247" sldId="305"/>
            <ac:spMk id="27" creationId="{854D8B3F-08C4-D0CB-E6CA-ED66FFEA3221}"/>
          </ac:spMkLst>
        </pc:spChg>
        <pc:picChg chg="mod">
          <ac:chgData name="Tommy McClure" userId="5f57beb918c8a44c" providerId="LiveId" clId="{BBB5B997-66FD-41E4-962C-EFFCCB2C9575}" dt="2024-04-06T20:28:51.985" v="8551" actId="14100"/>
          <ac:picMkLst>
            <pc:docMk/>
            <pc:sldMk cId="2012878247" sldId="305"/>
            <ac:picMk id="12" creationId="{C082290F-76CE-97A7-ECB5-83B0FEA27B37}"/>
          </ac:picMkLst>
        </pc:picChg>
      </pc:sldChg>
      <pc:sldChg chg="del ord">
        <pc:chgData name="Tommy McClure" userId="5f57beb918c8a44c" providerId="LiveId" clId="{BBB5B997-66FD-41E4-962C-EFFCCB2C9575}" dt="2024-04-06T17:28:37.169" v="5145" actId="2696"/>
        <pc:sldMkLst>
          <pc:docMk/>
          <pc:sldMk cId="654652765" sldId="306"/>
        </pc:sldMkLst>
      </pc:sldChg>
      <pc:sldChg chg="modSp mod">
        <pc:chgData name="Tommy McClure" userId="5f57beb918c8a44c" providerId="LiveId" clId="{BBB5B997-66FD-41E4-962C-EFFCCB2C9575}" dt="2024-04-06T19:53:38.895" v="8230" actId="255"/>
        <pc:sldMkLst>
          <pc:docMk/>
          <pc:sldMk cId="3590292788" sldId="309"/>
        </pc:sldMkLst>
        <pc:spChg chg="mod">
          <ac:chgData name="Tommy McClure" userId="5f57beb918c8a44c" providerId="LiveId" clId="{BBB5B997-66FD-41E4-962C-EFFCCB2C9575}" dt="2024-04-06T19:53:38.895" v="8230" actId="255"/>
          <ac:spMkLst>
            <pc:docMk/>
            <pc:sldMk cId="3590292788" sldId="309"/>
            <ac:spMk id="2" creationId="{BB6CD984-2759-CC8D-3909-4813A3ED2A6E}"/>
          </ac:spMkLst>
        </pc:spChg>
        <pc:spChg chg="mod">
          <ac:chgData name="Tommy McClure" userId="5f57beb918c8a44c" providerId="LiveId" clId="{BBB5B997-66FD-41E4-962C-EFFCCB2C9575}" dt="2024-04-06T19:39:54.004" v="8151" actId="115"/>
          <ac:spMkLst>
            <pc:docMk/>
            <pc:sldMk cId="3590292788" sldId="309"/>
            <ac:spMk id="4" creationId="{39D3AADE-5119-8CE2-0DD5-2BD7E3403288}"/>
          </ac:spMkLst>
        </pc:spChg>
      </pc:sldChg>
      <pc:sldChg chg="modSp mod">
        <pc:chgData name="Tommy McClure" userId="5f57beb918c8a44c" providerId="LiveId" clId="{BBB5B997-66FD-41E4-962C-EFFCCB2C9575}" dt="2024-04-06T16:09:43.625" v="3708" actId="20577"/>
        <pc:sldMkLst>
          <pc:docMk/>
          <pc:sldMk cId="1760268449" sldId="310"/>
        </pc:sldMkLst>
        <pc:spChg chg="mod">
          <ac:chgData name="Tommy McClure" userId="5f57beb918c8a44c" providerId="LiveId" clId="{BBB5B997-66FD-41E4-962C-EFFCCB2C9575}" dt="2024-04-06T16:09:43.625" v="3708" actId="20577"/>
          <ac:spMkLst>
            <pc:docMk/>
            <pc:sldMk cId="1760268449" sldId="310"/>
            <ac:spMk id="7" creationId="{C0147929-8D39-DAA9-C3C5-4829D9C31C27}"/>
          </ac:spMkLst>
        </pc:spChg>
        <pc:picChg chg="mod">
          <ac:chgData name="Tommy McClure" userId="5f57beb918c8a44c" providerId="LiveId" clId="{BBB5B997-66FD-41E4-962C-EFFCCB2C9575}" dt="2024-04-06T16:06:29.738" v="3668" actId="1076"/>
          <ac:picMkLst>
            <pc:docMk/>
            <pc:sldMk cId="1760268449" sldId="310"/>
            <ac:picMk id="5" creationId="{FE4A4B5C-D71A-0CFA-A601-EB93F13F5AA0}"/>
          </ac:picMkLst>
        </pc:picChg>
      </pc:sldChg>
      <pc:sldChg chg="addSp delSp modSp mod ord">
        <pc:chgData name="Tommy McClure" userId="5f57beb918c8a44c" providerId="LiveId" clId="{BBB5B997-66FD-41E4-962C-EFFCCB2C9575}" dt="2024-04-06T19:56:46.740" v="8254"/>
        <pc:sldMkLst>
          <pc:docMk/>
          <pc:sldMk cId="171007334" sldId="311"/>
        </pc:sldMkLst>
        <pc:spChg chg="del mod">
          <ac:chgData name="Tommy McClure" userId="5f57beb918c8a44c" providerId="LiveId" clId="{BBB5B997-66FD-41E4-962C-EFFCCB2C9575}" dt="2024-04-06T16:27:11.875" v="3855" actId="478"/>
          <ac:spMkLst>
            <pc:docMk/>
            <pc:sldMk cId="171007334" sldId="311"/>
            <ac:spMk id="3" creationId="{05BF4AF3-2D87-5D1D-245D-49E6F0B09A40}"/>
          </ac:spMkLst>
        </pc:spChg>
        <pc:spChg chg="add del mod">
          <ac:chgData name="Tommy McClure" userId="5f57beb918c8a44c" providerId="LiveId" clId="{BBB5B997-66FD-41E4-962C-EFFCCB2C9575}" dt="2024-04-06T16:27:16.343" v="3856" actId="478"/>
          <ac:spMkLst>
            <pc:docMk/>
            <pc:sldMk cId="171007334" sldId="311"/>
            <ac:spMk id="4" creationId="{35031EF1-81C2-8624-1D79-99AF234331FA}"/>
          </ac:spMkLst>
        </pc:spChg>
        <pc:spChg chg="add mod">
          <ac:chgData name="Tommy McClure" userId="5f57beb918c8a44c" providerId="LiveId" clId="{BBB5B997-66FD-41E4-962C-EFFCCB2C9575}" dt="2024-04-06T16:37:43.560" v="3959" actId="1076"/>
          <ac:spMkLst>
            <pc:docMk/>
            <pc:sldMk cId="171007334" sldId="311"/>
            <ac:spMk id="6" creationId="{518B43DC-FD4B-2FF4-C4AD-4D34D1BE8543}"/>
          </ac:spMkLst>
        </pc:spChg>
        <pc:spChg chg="add mod">
          <ac:chgData name="Tommy McClure" userId="5f57beb918c8a44c" providerId="LiveId" clId="{BBB5B997-66FD-41E4-962C-EFFCCB2C9575}" dt="2024-04-06T19:56:46.740" v="8254"/>
          <ac:spMkLst>
            <pc:docMk/>
            <pc:sldMk cId="171007334" sldId="311"/>
            <ac:spMk id="7" creationId="{9B21FA53-07F9-2267-A683-FD4502244CB3}"/>
          </ac:spMkLst>
        </pc:spChg>
        <pc:picChg chg="mod">
          <ac:chgData name="Tommy McClure" userId="5f57beb918c8a44c" providerId="LiveId" clId="{BBB5B997-66FD-41E4-962C-EFFCCB2C9575}" dt="2024-04-06T19:55:47.394" v="8246" actId="1076"/>
          <ac:picMkLst>
            <pc:docMk/>
            <pc:sldMk cId="171007334" sldId="311"/>
            <ac:picMk id="5" creationId="{5BA975B6-ACDF-974C-4B0A-792DE5F09CB6}"/>
          </ac:picMkLst>
        </pc:picChg>
      </pc:sldChg>
      <pc:sldChg chg="addSp delSp modSp mod ord modAnim modNotes modNotesTx">
        <pc:chgData name="Tommy McClure" userId="5f57beb918c8a44c" providerId="LiveId" clId="{BBB5B997-66FD-41E4-962C-EFFCCB2C9575}" dt="2024-04-07T22:55:58.192" v="8827"/>
        <pc:sldMkLst>
          <pc:docMk/>
          <pc:sldMk cId="788226214" sldId="312"/>
        </pc:sldMkLst>
        <pc:spChg chg="del mod">
          <ac:chgData name="Tommy McClure" userId="5f57beb918c8a44c" providerId="LiveId" clId="{BBB5B997-66FD-41E4-962C-EFFCCB2C9575}" dt="2024-04-06T16:46:44.267" v="4244" actId="478"/>
          <ac:spMkLst>
            <pc:docMk/>
            <pc:sldMk cId="788226214" sldId="312"/>
            <ac:spMk id="2" creationId="{FA54AEBF-73B2-2188-6E43-D85E829780A8}"/>
          </ac:spMkLst>
        </pc:spChg>
        <pc:spChg chg="add mod">
          <ac:chgData name="Tommy McClure" userId="5f57beb918c8a44c" providerId="LiveId" clId="{BBB5B997-66FD-41E4-962C-EFFCCB2C9575}" dt="2024-04-06T17:53:33.713" v="5809" actId="20577"/>
          <ac:spMkLst>
            <pc:docMk/>
            <pc:sldMk cId="788226214" sldId="312"/>
            <ac:spMk id="4" creationId="{02BE93A2-D843-D91C-0FBF-09779E097FB1}"/>
          </ac:spMkLst>
        </pc:spChg>
        <pc:spChg chg="add del mod">
          <ac:chgData name="Tommy McClure" userId="5f57beb918c8a44c" providerId="LiveId" clId="{BBB5B997-66FD-41E4-962C-EFFCCB2C9575}" dt="2024-04-06T16:46:46.900" v="4245" actId="478"/>
          <ac:spMkLst>
            <pc:docMk/>
            <pc:sldMk cId="788226214" sldId="312"/>
            <ac:spMk id="8" creationId="{84E0A75A-87EB-E530-8F8A-F0EA8335DBE6}"/>
          </ac:spMkLst>
        </pc:spChg>
        <pc:spChg chg="add mod">
          <ac:chgData name="Tommy McClure" userId="5f57beb918c8a44c" providerId="LiveId" clId="{BBB5B997-66FD-41E4-962C-EFFCCB2C9575}" dt="2024-04-06T17:29:18.440" v="5146" actId="14100"/>
          <ac:spMkLst>
            <pc:docMk/>
            <pc:sldMk cId="788226214" sldId="312"/>
            <ac:spMk id="9" creationId="{BBC6B820-D51C-F115-8275-DB32E2FAE600}"/>
          </ac:spMkLst>
        </pc:spChg>
        <pc:spChg chg="mod">
          <ac:chgData name="Tommy McClure" userId="5f57beb918c8a44c" providerId="LiveId" clId="{BBB5B997-66FD-41E4-962C-EFFCCB2C9575}" dt="2024-04-06T19:56:07.184" v="8250" actId="2711"/>
          <ac:spMkLst>
            <pc:docMk/>
            <pc:sldMk cId="788226214" sldId="312"/>
            <ac:spMk id="10" creationId="{E4A27765-5581-1E1D-0466-DE3020B272DB}"/>
          </ac:spMkLst>
        </pc:spChg>
        <pc:picChg chg="del">
          <ac:chgData name="Tommy McClure" userId="5f57beb918c8a44c" providerId="LiveId" clId="{BBB5B997-66FD-41E4-962C-EFFCCB2C9575}" dt="2024-04-06T16:43:43.467" v="4196" actId="478"/>
          <ac:picMkLst>
            <pc:docMk/>
            <pc:sldMk cId="788226214" sldId="312"/>
            <ac:picMk id="7" creationId="{DA3FAC68-747F-999F-4EF5-874B39A6DD5B}"/>
          </ac:picMkLst>
        </pc:picChg>
      </pc:sldChg>
      <pc:sldChg chg="del">
        <pc:chgData name="Tommy McClure" userId="5f57beb918c8a44c" providerId="LiveId" clId="{BBB5B997-66FD-41E4-962C-EFFCCB2C9575}" dt="2024-04-06T19:33:16.506" v="8082" actId="2696"/>
        <pc:sldMkLst>
          <pc:docMk/>
          <pc:sldMk cId="1981909512" sldId="314"/>
        </pc:sldMkLst>
      </pc:sldChg>
      <pc:sldChg chg="modSp mod modNotes modNotesTx">
        <pc:chgData name="Tommy McClure" userId="5f57beb918c8a44c" providerId="LiveId" clId="{BBB5B997-66FD-41E4-962C-EFFCCB2C9575}" dt="2024-04-07T22:55:58.192" v="8827"/>
        <pc:sldMkLst>
          <pc:docMk/>
          <pc:sldMk cId="4103982295" sldId="315"/>
        </pc:sldMkLst>
        <pc:spChg chg="mod">
          <ac:chgData name="Tommy McClure" userId="5f57beb918c8a44c" providerId="LiveId" clId="{BBB5B997-66FD-41E4-962C-EFFCCB2C9575}" dt="2024-04-06T19:54:02.347" v="8234" actId="255"/>
          <ac:spMkLst>
            <pc:docMk/>
            <pc:sldMk cId="4103982295" sldId="315"/>
            <ac:spMk id="3" creationId="{296EDFEA-3D5D-D2E3-2A7B-748CA84CA720}"/>
          </ac:spMkLst>
        </pc:spChg>
      </pc:sldChg>
      <pc:sldChg chg="addSp delSp modSp add mod modAnim modNotes modNotesTx">
        <pc:chgData name="Tommy McClure" userId="5f57beb918c8a44c" providerId="LiveId" clId="{BBB5B997-66FD-41E4-962C-EFFCCB2C9575}" dt="2024-04-07T22:55:58.192" v="8827"/>
        <pc:sldMkLst>
          <pc:docMk/>
          <pc:sldMk cId="1231967943" sldId="316"/>
        </pc:sldMkLst>
        <pc:spChg chg="del mod">
          <ac:chgData name="Tommy McClure" userId="5f57beb918c8a44c" providerId="LiveId" clId="{BBB5B997-66FD-41E4-962C-EFFCCB2C9575}" dt="2024-04-06T16:16:27.293" v="3750" actId="478"/>
          <ac:spMkLst>
            <pc:docMk/>
            <pc:sldMk cId="1231967943" sldId="316"/>
            <ac:spMk id="4" creationId="{F0321E08-9C52-24DD-D8F6-E1FEB9606BB5}"/>
          </ac:spMkLst>
        </pc:spChg>
        <pc:spChg chg="add del mod">
          <ac:chgData name="Tommy McClure" userId="5f57beb918c8a44c" providerId="LiveId" clId="{BBB5B997-66FD-41E4-962C-EFFCCB2C9575}" dt="2024-04-06T01:28:51.922" v="413" actId="478"/>
          <ac:spMkLst>
            <pc:docMk/>
            <pc:sldMk cId="1231967943" sldId="316"/>
            <ac:spMk id="5" creationId="{67BBBBE2-F91D-EA3B-922C-0FEF09655845}"/>
          </ac:spMkLst>
        </pc:spChg>
        <pc:spChg chg="add del mod">
          <ac:chgData name="Tommy McClure" userId="5f57beb918c8a44c" providerId="LiveId" clId="{BBB5B997-66FD-41E4-962C-EFFCCB2C9575}" dt="2024-04-06T16:16:30.785" v="3751" actId="478"/>
          <ac:spMkLst>
            <pc:docMk/>
            <pc:sldMk cId="1231967943" sldId="316"/>
            <ac:spMk id="5" creationId="{7C0EF18B-3D74-0293-3FCF-F37349E08985}"/>
          </ac:spMkLst>
        </pc:spChg>
        <pc:spChg chg="add mod">
          <ac:chgData name="Tommy McClure" userId="5f57beb918c8a44c" providerId="LiveId" clId="{BBB5B997-66FD-41E4-962C-EFFCCB2C9575}" dt="2024-04-06T16:16:54.578" v="3765"/>
          <ac:spMkLst>
            <pc:docMk/>
            <pc:sldMk cId="1231967943" sldId="316"/>
            <ac:spMk id="6" creationId="{4F908E00-3FBC-8A8A-6B8F-3119A662B035}"/>
          </ac:spMkLst>
        </pc:spChg>
        <pc:spChg chg="mod">
          <ac:chgData name="Tommy McClure" userId="5f57beb918c8a44c" providerId="LiveId" clId="{BBB5B997-66FD-41E4-962C-EFFCCB2C9575}" dt="2024-04-06T19:54:18.098" v="8237" actId="2711"/>
          <ac:spMkLst>
            <pc:docMk/>
            <pc:sldMk cId="1231967943" sldId="316"/>
            <ac:spMk id="7" creationId="{E0A82A0A-3BF8-1518-03F8-FEEF6F081B18}"/>
          </ac:spMkLst>
        </pc:spChg>
        <pc:spChg chg="mod">
          <ac:chgData name="Tommy McClure" userId="5f57beb918c8a44c" providerId="LiveId" clId="{BBB5B997-66FD-41E4-962C-EFFCCB2C9575}" dt="2024-04-06T16:22:44.961" v="3839" actId="113"/>
          <ac:spMkLst>
            <pc:docMk/>
            <pc:sldMk cId="1231967943" sldId="316"/>
            <ac:spMk id="27" creationId="{854D8B3F-08C4-D0CB-E6CA-ED66FFEA3221}"/>
          </ac:spMkLst>
        </pc:spChg>
        <pc:picChg chg="del mod">
          <ac:chgData name="Tommy McClure" userId="5f57beb918c8a44c" providerId="LiveId" clId="{BBB5B997-66FD-41E4-962C-EFFCCB2C9575}" dt="2024-04-06T01:28:21.936" v="408" actId="478"/>
          <ac:picMkLst>
            <pc:docMk/>
            <pc:sldMk cId="1231967943" sldId="316"/>
            <ac:picMk id="12" creationId="{C082290F-76CE-97A7-ECB5-83B0FEA27B37}"/>
          </ac:picMkLst>
        </pc:picChg>
      </pc:sldChg>
      <pc:sldChg chg="addSp delSp modSp add mod addAnim delAnim modAnim modNotes modNotesTx">
        <pc:chgData name="Tommy McClure" userId="5f57beb918c8a44c" providerId="LiveId" clId="{BBB5B997-66FD-41E4-962C-EFFCCB2C9575}" dt="2024-04-07T22:55:58.192" v="8827"/>
        <pc:sldMkLst>
          <pc:docMk/>
          <pc:sldMk cId="1394007282" sldId="317"/>
        </pc:sldMkLst>
        <pc:spChg chg="del mod">
          <ac:chgData name="Tommy McClure" userId="5f57beb918c8a44c" providerId="LiveId" clId="{BBB5B997-66FD-41E4-962C-EFFCCB2C9575}" dt="2024-04-06T14:16:40.124" v="1564" actId="478"/>
          <ac:spMkLst>
            <pc:docMk/>
            <pc:sldMk cId="1394007282" sldId="317"/>
            <ac:spMk id="4" creationId="{F0321E08-9C52-24DD-D8F6-E1FEB9606BB5}"/>
          </ac:spMkLst>
        </pc:spChg>
        <pc:spChg chg="add del mod">
          <ac:chgData name="Tommy McClure" userId="5f57beb918c8a44c" providerId="LiveId" clId="{BBB5B997-66FD-41E4-962C-EFFCCB2C9575}" dt="2024-04-06T14:16:46.034" v="1566" actId="478"/>
          <ac:spMkLst>
            <pc:docMk/>
            <pc:sldMk cId="1394007282" sldId="317"/>
            <ac:spMk id="5" creationId="{85D52487-45E2-8800-EE92-57BBF4269A3E}"/>
          </ac:spMkLst>
        </pc:spChg>
        <pc:spChg chg="add mod">
          <ac:chgData name="Tommy McClure" userId="5f57beb918c8a44c" providerId="LiveId" clId="{BBB5B997-66FD-41E4-962C-EFFCCB2C9575}" dt="2024-04-06T15:53:39.912" v="3567" actId="1035"/>
          <ac:spMkLst>
            <pc:docMk/>
            <pc:sldMk cId="1394007282" sldId="317"/>
            <ac:spMk id="6" creationId="{05DC94AD-70AE-9E94-DFD3-7148A1838818}"/>
          </ac:spMkLst>
        </pc:spChg>
        <pc:spChg chg="mod">
          <ac:chgData name="Tommy McClure" userId="5f57beb918c8a44c" providerId="LiveId" clId="{BBB5B997-66FD-41E4-962C-EFFCCB2C9575}" dt="2024-04-06T19:54:40.791" v="8240" actId="2711"/>
          <ac:spMkLst>
            <pc:docMk/>
            <pc:sldMk cId="1394007282" sldId="317"/>
            <ac:spMk id="7" creationId="{13D2B547-0AE6-476B-F654-0948693613A8}"/>
          </ac:spMkLst>
        </pc:spChg>
        <pc:spChg chg="mod">
          <ac:chgData name="Tommy McClure" userId="5f57beb918c8a44c" providerId="LiveId" clId="{BBB5B997-66FD-41E4-962C-EFFCCB2C9575}" dt="2024-04-06T16:19:47.048" v="3821" actId="20577"/>
          <ac:spMkLst>
            <pc:docMk/>
            <pc:sldMk cId="1394007282" sldId="317"/>
            <ac:spMk id="27" creationId="{854D8B3F-08C4-D0CB-E6CA-ED66FFEA3221}"/>
          </ac:spMkLst>
        </pc:spChg>
      </pc:sldChg>
      <pc:sldChg chg="addSp delSp modSp add mod modAnim modNotes modNotesTx">
        <pc:chgData name="Tommy McClure" userId="5f57beb918c8a44c" providerId="LiveId" clId="{BBB5B997-66FD-41E4-962C-EFFCCB2C9575}" dt="2024-04-07T22:55:58.192" v="8827"/>
        <pc:sldMkLst>
          <pc:docMk/>
          <pc:sldMk cId="3700655350" sldId="318"/>
        </pc:sldMkLst>
        <pc:spChg chg="add mod">
          <ac:chgData name="Tommy McClure" userId="5f57beb918c8a44c" providerId="LiveId" clId="{BBB5B997-66FD-41E4-962C-EFFCCB2C9575}" dt="2024-04-06T15:53:47.692" v="3568"/>
          <ac:spMkLst>
            <pc:docMk/>
            <pc:sldMk cId="3700655350" sldId="318"/>
            <ac:spMk id="3" creationId="{D9739E44-568A-9A73-7C11-00DF62E747BE}"/>
          </ac:spMkLst>
        </pc:spChg>
        <pc:spChg chg="mod">
          <ac:chgData name="Tommy McClure" userId="5f57beb918c8a44c" providerId="LiveId" clId="{BBB5B997-66FD-41E4-962C-EFFCCB2C9575}" dt="2024-04-06T19:54:56.275" v="8242" actId="2711"/>
          <ac:spMkLst>
            <pc:docMk/>
            <pc:sldMk cId="3700655350" sldId="318"/>
            <ac:spMk id="4" creationId="{1E00EE9A-C5A7-5E19-DB1A-42DFDE556E58}"/>
          </ac:spMkLst>
        </pc:spChg>
        <pc:spChg chg="del mod">
          <ac:chgData name="Tommy McClure" userId="5f57beb918c8a44c" providerId="LiveId" clId="{BBB5B997-66FD-41E4-962C-EFFCCB2C9575}" dt="2024-04-06T15:53:21.777" v="3554" actId="478"/>
          <ac:spMkLst>
            <pc:docMk/>
            <pc:sldMk cId="3700655350" sldId="318"/>
            <ac:spMk id="6" creationId="{05DC94AD-70AE-9E94-DFD3-7148A1838818}"/>
          </ac:spMkLst>
        </pc:spChg>
        <pc:spChg chg="mod">
          <ac:chgData name="Tommy McClure" userId="5f57beb918c8a44c" providerId="LiveId" clId="{BBB5B997-66FD-41E4-962C-EFFCCB2C9575}" dt="2024-04-07T21:39:59.337" v="8822" actId="20577"/>
          <ac:spMkLst>
            <pc:docMk/>
            <pc:sldMk cId="3700655350" sldId="318"/>
            <ac:spMk id="27" creationId="{854D8B3F-08C4-D0CB-E6CA-ED66FFEA3221}"/>
          </ac:spMkLst>
        </pc:spChg>
      </pc:sldChg>
      <pc:sldChg chg="addSp delSp modSp add mod modAnim modNotes">
        <pc:chgData name="Tommy McClure" userId="5f57beb918c8a44c" providerId="LiveId" clId="{BBB5B997-66FD-41E4-962C-EFFCCB2C9575}" dt="2024-04-07T22:55:58.192" v="8827"/>
        <pc:sldMkLst>
          <pc:docMk/>
          <pc:sldMk cId="54393236" sldId="319"/>
        </pc:sldMkLst>
        <pc:spChg chg="add mod">
          <ac:chgData name="Tommy McClure" userId="5f57beb918c8a44c" providerId="LiveId" clId="{BBB5B997-66FD-41E4-962C-EFFCCB2C9575}" dt="2024-04-06T15:54:03.922" v="3577"/>
          <ac:spMkLst>
            <pc:docMk/>
            <pc:sldMk cId="54393236" sldId="319"/>
            <ac:spMk id="3" creationId="{2ACC7E89-F19E-4806-F776-C688E3511FFB}"/>
          </ac:spMkLst>
        </pc:spChg>
        <pc:spChg chg="add mod">
          <ac:chgData name="Tommy McClure" userId="5f57beb918c8a44c" providerId="LiveId" clId="{BBB5B997-66FD-41E4-962C-EFFCCB2C9575}" dt="2024-04-06T16:41:23.866" v="4120" actId="1035"/>
          <ac:spMkLst>
            <pc:docMk/>
            <pc:sldMk cId="54393236" sldId="319"/>
            <ac:spMk id="4" creationId="{802A8941-2B9D-C278-F0E2-F4708B352B8F}"/>
          </ac:spMkLst>
        </pc:spChg>
        <pc:spChg chg="mod">
          <ac:chgData name="Tommy McClure" userId="5f57beb918c8a44c" providerId="LiveId" clId="{BBB5B997-66FD-41E4-962C-EFFCCB2C9575}" dt="2024-04-06T19:55:11.752" v="8244" actId="2711"/>
          <ac:spMkLst>
            <pc:docMk/>
            <pc:sldMk cId="54393236" sldId="319"/>
            <ac:spMk id="5" creationId="{16B28C77-8203-EFAE-5160-2733F9A4D856}"/>
          </ac:spMkLst>
        </pc:spChg>
        <pc:spChg chg="del mod">
          <ac:chgData name="Tommy McClure" userId="5f57beb918c8a44c" providerId="LiveId" clId="{BBB5B997-66FD-41E4-962C-EFFCCB2C9575}" dt="2024-04-06T15:54:01.903" v="3576" actId="478"/>
          <ac:spMkLst>
            <pc:docMk/>
            <pc:sldMk cId="54393236" sldId="319"/>
            <ac:spMk id="6" creationId="{05DC94AD-70AE-9E94-DFD3-7148A1838818}"/>
          </ac:spMkLst>
        </pc:spChg>
        <pc:spChg chg="mod">
          <ac:chgData name="Tommy McClure" userId="5f57beb918c8a44c" providerId="LiveId" clId="{BBB5B997-66FD-41E4-962C-EFFCCB2C9575}" dt="2024-04-07T22:05:48.485" v="8826" actId="20577"/>
          <ac:spMkLst>
            <pc:docMk/>
            <pc:sldMk cId="54393236" sldId="319"/>
            <ac:spMk id="27" creationId="{854D8B3F-08C4-D0CB-E6CA-ED66FFEA3221}"/>
          </ac:spMkLst>
        </pc:spChg>
      </pc:sldChg>
      <pc:sldChg chg="modSp add mod modAnim modNotes modNotesTx">
        <pc:chgData name="Tommy McClure" userId="5f57beb918c8a44c" providerId="LiveId" clId="{BBB5B997-66FD-41E4-962C-EFFCCB2C9575}" dt="2024-04-07T22:55:58.192" v="8827"/>
        <pc:sldMkLst>
          <pc:docMk/>
          <pc:sldMk cId="3715462482" sldId="320"/>
        </pc:sldMkLst>
        <pc:spChg chg="mod">
          <ac:chgData name="Tommy McClure" userId="5f57beb918c8a44c" providerId="LiveId" clId="{BBB5B997-66FD-41E4-962C-EFFCCB2C9575}" dt="2024-04-06T19:57:08.382" v="8256" actId="2711"/>
          <ac:spMkLst>
            <pc:docMk/>
            <pc:sldMk cId="3715462482" sldId="320"/>
            <ac:spMk id="2" creationId="{CE75E274-523E-F0E0-B540-0710975E8829}"/>
          </ac:spMkLst>
        </pc:spChg>
        <pc:spChg chg="mod">
          <ac:chgData name="Tommy McClure" userId="5f57beb918c8a44c" providerId="LiveId" clId="{BBB5B997-66FD-41E4-962C-EFFCCB2C9575}" dt="2024-04-06T18:00:45.177" v="5917" actId="20577"/>
          <ac:spMkLst>
            <pc:docMk/>
            <pc:sldMk cId="3715462482" sldId="320"/>
            <ac:spMk id="4" creationId="{02BE93A2-D843-D91C-0FBF-09779E097FB1}"/>
          </ac:spMkLst>
        </pc:spChg>
        <pc:spChg chg="mod">
          <ac:chgData name="Tommy McClure" userId="5f57beb918c8a44c" providerId="LiveId" clId="{BBB5B997-66FD-41E4-962C-EFFCCB2C9575}" dt="2024-04-06T17:29:26.390" v="5147" actId="14100"/>
          <ac:spMkLst>
            <pc:docMk/>
            <pc:sldMk cId="3715462482" sldId="320"/>
            <ac:spMk id="9" creationId="{BBC6B820-D51C-F115-8275-DB32E2FAE600}"/>
          </ac:spMkLst>
        </pc:spChg>
      </pc:sldChg>
      <pc:sldChg chg="modSp add mod modAnim modNotes modNotesTx">
        <pc:chgData name="Tommy McClure" userId="5f57beb918c8a44c" providerId="LiveId" clId="{BBB5B997-66FD-41E4-962C-EFFCCB2C9575}" dt="2024-04-07T22:55:58.192" v="8827"/>
        <pc:sldMkLst>
          <pc:docMk/>
          <pc:sldMk cId="1231318825" sldId="321"/>
        </pc:sldMkLst>
        <pc:spChg chg="mod">
          <ac:chgData name="Tommy McClure" userId="5f57beb918c8a44c" providerId="LiveId" clId="{BBB5B997-66FD-41E4-962C-EFFCCB2C9575}" dt="2024-04-06T19:57:22.279" v="8258" actId="2711"/>
          <ac:spMkLst>
            <pc:docMk/>
            <pc:sldMk cId="1231318825" sldId="321"/>
            <ac:spMk id="2" creationId="{61DF021D-F19C-5A11-9425-25416A3E5C72}"/>
          </ac:spMkLst>
        </pc:spChg>
        <pc:spChg chg="mod">
          <ac:chgData name="Tommy McClure" userId="5f57beb918c8a44c" providerId="LiveId" clId="{BBB5B997-66FD-41E4-962C-EFFCCB2C9575}" dt="2024-04-06T20:16:30.687" v="8394" actId="20577"/>
          <ac:spMkLst>
            <pc:docMk/>
            <pc:sldMk cId="1231318825" sldId="321"/>
            <ac:spMk id="4" creationId="{02BE93A2-D843-D91C-0FBF-09779E097FB1}"/>
          </ac:spMkLst>
        </pc:spChg>
        <pc:spChg chg="mod">
          <ac:chgData name="Tommy McClure" userId="5f57beb918c8a44c" providerId="LiveId" clId="{BBB5B997-66FD-41E4-962C-EFFCCB2C9575}" dt="2024-04-06T18:03:59.392" v="5981" actId="20577"/>
          <ac:spMkLst>
            <pc:docMk/>
            <pc:sldMk cId="1231318825" sldId="321"/>
            <ac:spMk id="9" creationId="{BBC6B820-D51C-F115-8275-DB32E2FAE600}"/>
          </ac:spMkLst>
        </pc:spChg>
      </pc:sldChg>
      <pc:sldChg chg="modSp add mod modAnim modNotes modNotesTx">
        <pc:chgData name="Tommy McClure" userId="5f57beb918c8a44c" providerId="LiveId" clId="{BBB5B997-66FD-41E4-962C-EFFCCB2C9575}" dt="2024-04-07T22:55:58.192" v="8827"/>
        <pc:sldMkLst>
          <pc:docMk/>
          <pc:sldMk cId="4251890242" sldId="322"/>
        </pc:sldMkLst>
        <pc:spChg chg="mod">
          <ac:chgData name="Tommy McClure" userId="5f57beb918c8a44c" providerId="LiveId" clId="{BBB5B997-66FD-41E4-962C-EFFCCB2C9575}" dt="2024-04-06T19:57:32.616" v="8260" actId="2711"/>
          <ac:spMkLst>
            <pc:docMk/>
            <pc:sldMk cId="4251890242" sldId="322"/>
            <ac:spMk id="2" creationId="{123B1332-9B1E-A897-076E-6571F0ADA3E2}"/>
          </ac:spMkLst>
        </pc:spChg>
        <pc:spChg chg="mod">
          <ac:chgData name="Tommy McClure" userId="5f57beb918c8a44c" providerId="LiveId" clId="{BBB5B997-66FD-41E4-962C-EFFCCB2C9575}" dt="2024-04-06T19:12:36.074" v="7470" actId="20577"/>
          <ac:spMkLst>
            <pc:docMk/>
            <pc:sldMk cId="4251890242" sldId="322"/>
            <ac:spMk id="4" creationId="{02BE93A2-D843-D91C-0FBF-09779E097FB1}"/>
          </ac:spMkLst>
        </pc:spChg>
        <pc:spChg chg="mod">
          <ac:chgData name="Tommy McClure" userId="5f57beb918c8a44c" providerId="LiveId" clId="{BBB5B997-66FD-41E4-962C-EFFCCB2C9575}" dt="2024-04-06T18:39:03.376" v="6741" actId="20577"/>
          <ac:spMkLst>
            <pc:docMk/>
            <pc:sldMk cId="4251890242" sldId="322"/>
            <ac:spMk id="9" creationId="{BBC6B820-D51C-F115-8275-DB32E2FAE600}"/>
          </ac:spMkLst>
        </pc:spChg>
      </pc:sldChg>
      <pc:sldChg chg="modSp add del mod setBg modNotes">
        <pc:chgData name="Tommy McClure" userId="5f57beb918c8a44c" providerId="LiveId" clId="{BBB5B997-66FD-41E4-962C-EFFCCB2C9575}" dt="2024-04-07T22:57:03.815" v="8832" actId="27636"/>
        <pc:sldMkLst>
          <pc:docMk/>
          <pc:sldMk cId="3365715871" sldId="380"/>
        </pc:sldMkLst>
        <pc:spChg chg="mod">
          <ac:chgData name="Tommy McClure" userId="5f57beb918c8a44c" providerId="LiveId" clId="{BBB5B997-66FD-41E4-962C-EFFCCB2C9575}" dt="2024-04-06T19:58:06.232" v="8267" actId="2711"/>
          <ac:spMkLst>
            <pc:docMk/>
            <pc:sldMk cId="3365715871" sldId="380"/>
            <ac:spMk id="2" creationId="{335D68DB-D2A1-B951-1032-6BBA87ACCFA3}"/>
          </ac:spMkLst>
        </pc:spChg>
        <pc:spChg chg="mod">
          <ac:chgData name="Tommy McClure" userId="5f57beb918c8a44c" providerId="LiveId" clId="{BBB5B997-66FD-41E4-962C-EFFCCB2C9575}" dt="2024-04-06T19:38:47.596" v="8150" actId="207"/>
          <ac:spMkLst>
            <pc:docMk/>
            <pc:sldMk cId="3365715871" sldId="380"/>
            <ac:spMk id="7" creationId="{2A6B56C3-77F0-4E92-B09D-C8D4A68D5E79}"/>
          </ac:spMkLst>
        </pc:spChg>
        <pc:spChg chg="mod">
          <ac:chgData name="Tommy McClure" userId="5f57beb918c8a44c" providerId="LiveId" clId="{BBB5B997-66FD-41E4-962C-EFFCCB2C9575}" dt="2024-04-06T19:38:38.314" v="8149" actId="207"/>
          <ac:spMkLst>
            <pc:docMk/>
            <pc:sldMk cId="3365715871" sldId="380"/>
            <ac:spMk id="10" creationId="{BB8A7FBA-4C4C-4440-9886-90F8BD6246FB}"/>
          </ac:spMkLst>
        </pc:spChg>
      </pc:sldChg>
      <pc:sldChg chg="del">
        <pc:chgData name="Tommy McClure" userId="5f57beb918c8a44c" providerId="LiveId" clId="{BBB5B997-66FD-41E4-962C-EFFCCB2C9575}" dt="2024-04-06T19:35:52.557" v="8145"/>
        <pc:sldMkLst>
          <pc:docMk/>
          <pc:sldMk cId="967817074" sldId="381"/>
        </pc:sldMkLst>
      </pc:sldChg>
      <pc:sldChg chg="del">
        <pc:chgData name="Tommy McClure" userId="5f57beb918c8a44c" providerId="LiveId" clId="{BBB5B997-66FD-41E4-962C-EFFCCB2C9575}" dt="2024-04-06T20:05:01.912" v="8356"/>
        <pc:sldMkLst>
          <pc:docMk/>
          <pc:sldMk cId="2914636045" sldId="381"/>
        </pc:sldMkLst>
      </pc:sldChg>
      <pc:sldChg chg="addSp del">
        <pc:chgData name="Tommy McClure" userId="5f57beb918c8a44c" providerId="LiveId" clId="{BBB5B997-66FD-41E4-962C-EFFCCB2C9575}" dt="2024-04-06T20:05:29.094" v="8359" actId="2696"/>
        <pc:sldMkLst>
          <pc:docMk/>
          <pc:sldMk cId="2916938840" sldId="381"/>
        </pc:sldMkLst>
        <pc:picChg chg="add">
          <ac:chgData name="Tommy McClure" userId="5f57beb918c8a44c" providerId="LiveId" clId="{BBB5B997-66FD-41E4-962C-EFFCCB2C9575}" dt="2024-04-06T20:05:09.590" v="8357"/>
          <ac:picMkLst>
            <pc:docMk/>
            <pc:sldMk cId="2916938840" sldId="381"/>
            <ac:picMk id="3" creationId="{4C8970A9-390E-F101-D943-993EDDD7B75D}"/>
          </ac:picMkLst>
        </pc:picChg>
      </pc:sldChg>
      <pc:sldChg chg="new del">
        <pc:chgData name="Tommy McClure" userId="5f57beb918c8a44c" providerId="LiveId" clId="{BBB5B997-66FD-41E4-962C-EFFCCB2C9575}" dt="2024-04-06T19:35:05.507" v="8092" actId="2696"/>
        <pc:sldMkLst>
          <pc:docMk/>
          <pc:sldMk cId="3704891346" sldId="381"/>
        </pc:sldMkLst>
      </pc:sldChg>
      <pc:sldChg chg="new del">
        <pc:chgData name="Tommy McClure" userId="5f57beb918c8a44c" providerId="LiveId" clId="{BBB5B997-66FD-41E4-962C-EFFCCB2C9575}" dt="2024-04-06T20:04:33.017" v="8355" actId="680"/>
        <pc:sldMkLst>
          <pc:docMk/>
          <pc:sldMk cId="3924329279" sldId="381"/>
        </pc:sldMkLst>
      </pc:sldChg>
      <pc:sldChg chg="add del">
        <pc:chgData name="Tommy McClure" userId="5f57beb918c8a44c" providerId="LiveId" clId="{BBB5B997-66FD-41E4-962C-EFFCCB2C9575}" dt="2024-04-06T20:05:34.454" v="8360" actId="2696"/>
        <pc:sldMkLst>
          <pc:docMk/>
          <pc:sldMk cId="1207060008" sldId="382"/>
        </pc:sldMkLst>
      </pc:sldChg>
      <pc:sldMasterChg chg="delSldLayout">
        <pc:chgData name="Tommy McClure" userId="5f57beb918c8a44c" providerId="LiveId" clId="{BBB5B997-66FD-41E4-962C-EFFCCB2C9575}" dt="2024-04-06T20:05:29.094" v="8359" actId="2696"/>
        <pc:sldMasterMkLst>
          <pc:docMk/>
          <pc:sldMasterMk cId="4230113875" sldId="2147483648"/>
        </pc:sldMasterMkLst>
        <pc:sldLayoutChg chg="del">
          <pc:chgData name="Tommy McClure" userId="5f57beb918c8a44c" providerId="LiveId" clId="{BBB5B997-66FD-41E4-962C-EFFCCB2C9575}" dt="2024-04-06T20:05:29.094" v="8359" actId="2696"/>
          <pc:sldLayoutMkLst>
            <pc:docMk/>
            <pc:sldMasterMk cId="4230113875" sldId="2147483648"/>
            <pc:sldLayoutMk cId="1010240470" sldId="2147483688"/>
          </pc:sldLayoutMkLst>
        </pc:sldLayoutChg>
      </pc:sldMasterChg>
    </pc:docChg>
  </pc:docChgLst>
  <pc:docChgLst>
    <pc:chgData name="Tommy McClure" userId="5f57beb918c8a44c" providerId="LiveId" clId="{84F4D2AC-E7CA-4F3F-A38C-7A09549F2D39}"/>
    <pc:docChg chg="undo custSel addSld delSld modSld sldOrd delMainMaster">
      <pc:chgData name="Tommy McClure" userId="5f57beb918c8a44c" providerId="LiveId" clId="{84F4D2AC-E7CA-4F3F-A38C-7A09549F2D39}" dt="2024-04-14T23:56:36.313" v="7783" actId="1076"/>
      <pc:docMkLst>
        <pc:docMk/>
      </pc:docMkLst>
      <pc:sldChg chg="modSp mod ord modAnim modNotes modNotesTx">
        <pc:chgData name="Tommy McClure" userId="5f57beb918c8a44c" providerId="LiveId" clId="{84F4D2AC-E7CA-4F3F-A38C-7A09549F2D39}" dt="2024-04-14T23:56:27.498" v="7782" actId="14100"/>
        <pc:sldMkLst>
          <pc:docMk/>
          <pc:sldMk cId="3010151088" sldId="298"/>
        </pc:sldMkLst>
        <pc:spChg chg="mod">
          <ac:chgData name="Tommy McClure" userId="5f57beb918c8a44c" providerId="LiveId" clId="{84F4D2AC-E7CA-4F3F-A38C-7A09549F2D39}" dt="2024-04-13T19:42:53.403" v="6106" actId="948"/>
          <ac:spMkLst>
            <pc:docMk/>
            <pc:sldMk cId="3010151088" sldId="298"/>
            <ac:spMk id="3" creationId="{DACBCD3B-EAB4-87E8-85AB-C9DDB7162C68}"/>
          </ac:spMkLst>
        </pc:spChg>
        <pc:spChg chg="mod">
          <ac:chgData name="Tommy McClure" userId="5f57beb918c8a44c" providerId="LiveId" clId="{84F4D2AC-E7CA-4F3F-A38C-7A09549F2D39}" dt="2024-04-14T12:57:38.615" v="6715" actId="20577"/>
          <ac:spMkLst>
            <pc:docMk/>
            <pc:sldMk cId="3010151088" sldId="298"/>
            <ac:spMk id="4" creationId="{1CC8A75C-6421-F2E0-2850-23A7C204520C}"/>
          </ac:spMkLst>
        </pc:spChg>
      </pc:sldChg>
      <pc:sldChg chg="addSp delSp modSp del mod ord modAnim">
        <pc:chgData name="Tommy McClure" userId="5f57beb918c8a44c" providerId="LiveId" clId="{84F4D2AC-E7CA-4F3F-A38C-7A09549F2D39}" dt="2024-04-13T18:55:24.257" v="4720" actId="2696"/>
        <pc:sldMkLst>
          <pc:docMk/>
          <pc:sldMk cId="2012878247" sldId="305"/>
        </pc:sldMkLst>
        <pc:spChg chg="add del mod">
          <ac:chgData name="Tommy McClure" userId="5f57beb918c8a44c" providerId="LiveId" clId="{84F4D2AC-E7CA-4F3F-A38C-7A09549F2D39}" dt="2024-04-13T18:24:15.086" v="4351" actId="478"/>
          <ac:spMkLst>
            <pc:docMk/>
            <pc:sldMk cId="2012878247" sldId="305"/>
            <ac:spMk id="5" creationId="{F4663024-6BAA-9523-D888-ACE38C3CE7C7}"/>
          </ac:spMkLst>
        </pc:spChg>
        <pc:spChg chg="mod">
          <ac:chgData name="Tommy McClure" userId="5f57beb918c8a44c" providerId="LiveId" clId="{84F4D2AC-E7CA-4F3F-A38C-7A09549F2D39}" dt="2024-04-13T18:24:29.781" v="4356" actId="27636"/>
          <ac:spMkLst>
            <pc:docMk/>
            <pc:sldMk cId="2012878247" sldId="305"/>
            <ac:spMk id="27" creationId="{854D8B3F-08C4-D0CB-E6CA-ED66FFEA3221}"/>
          </ac:spMkLst>
        </pc:spChg>
        <pc:picChg chg="add del">
          <ac:chgData name="Tommy McClure" userId="5f57beb918c8a44c" providerId="LiveId" clId="{84F4D2AC-E7CA-4F3F-A38C-7A09549F2D39}" dt="2024-04-13T18:24:15.086" v="4351" actId="478"/>
          <ac:picMkLst>
            <pc:docMk/>
            <pc:sldMk cId="2012878247" sldId="305"/>
            <ac:picMk id="12" creationId="{C082290F-76CE-97A7-ECB5-83B0FEA27B37}"/>
          </ac:picMkLst>
        </pc:picChg>
      </pc:sldChg>
      <pc:sldChg chg="modSp mod ord modNotes modNotesTx">
        <pc:chgData name="Tommy McClure" userId="5f57beb918c8a44c" providerId="LiveId" clId="{84F4D2AC-E7CA-4F3F-A38C-7A09549F2D39}" dt="2024-04-14T23:56:36.313" v="7783" actId="1076"/>
        <pc:sldMkLst>
          <pc:docMk/>
          <pc:sldMk cId="3590292788" sldId="309"/>
        </pc:sldMkLst>
        <pc:spChg chg="mod">
          <ac:chgData name="Tommy McClure" userId="5f57beb918c8a44c" providerId="LiveId" clId="{84F4D2AC-E7CA-4F3F-A38C-7A09549F2D39}" dt="2024-04-13T19:22:49.865" v="5380" actId="1036"/>
          <ac:spMkLst>
            <pc:docMk/>
            <pc:sldMk cId="3590292788" sldId="309"/>
            <ac:spMk id="4" creationId="{39D3AADE-5119-8CE2-0DD5-2BD7E3403288}"/>
          </ac:spMkLst>
        </pc:spChg>
        <pc:spChg chg="mod">
          <ac:chgData name="Tommy McClure" userId="5f57beb918c8a44c" providerId="LiveId" clId="{84F4D2AC-E7CA-4F3F-A38C-7A09549F2D39}" dt="2024-04-13T19:17:40.023" v="5367" actId="1076"/>
          <ac:spMkLst>
            <pc:docMk/>
            <pc:sldMk cId="3590292788" sldId="309"/>
            <ac:spMk id="47" creationId="{3F9E60C6-15AA-4C95-9519-652CD08A827C}"/>
          </ac:spMkLst>
        </pc:spChg>
      </pc:sldChg>
      <pc:sldChg chg="modSp mod">
        <pc:chgData name="Tommy McClure" userId="5f57beb918c8a44c" providerId="LiveId" clId="{84F4D2AC-E7CA-4F3F-A38C-7A09549F2D39}" dt="2024-04-13T20:43:12.178" v="6366" actId="20577"/>
        <pc:sldMkLst>
          <pc:docMk/>
          <pc:sldMk cId="1760268449" sldId="310"/>
        </pc:sldMkLst>
        <pc:spChg chg="mod">
          <ac:chgData name="Tommy McClure" userId="5f57beb918c8a44c" providerId="LiveId" clId="{84F4D2AC-E7CA-4F3F-A38C-7A09549F2D39}" dt="2024-04-13T20:43:12.178" v="6366" actId="20577"/>
          <ac:spMkLst>
            <pc:docMk/>
            <pc:sldMk cId="1760268449" sldId="310"/>
            <ac:spMk id="7" creationId="{C0147929-8D39-DAA9-C3C5-4829D9C31C27}"/>
          </ac:spMkLst>
        </pc:spChg>
      </pc:sldChg>
      <pc:sldChg chg="del">
        <pc:chgData name="Tommy McClure" userId="5f57beb918c8a44c" providerId="LiveId" clId="{84F4D2AC-E7CA-4F3F-A38C-7A09549F2D39}" dt="2024-04-13T18:56:26.239" v="4725" actId="2696"/>
        <pc:sldMkLst>
          <pc:docMk/>
          <pc:sldMk cId="171007334" sldId="311"/>
        </pc:sldMkLst>
      </pc:sldChg>
      <pc:sldChg chg="addSp delSp modSp mod modAnim modNotesTx">
        <pc:chgData name="Tommy McClure" userId="5f57beb918c8a44c" providerId="LiveId" clId="{84F4D2AC-E7CA-4F3F-A38C-7A09549F2D39}" dt="2024-04-13T20:45:29.958" v="6387" actId="20577"/>
        <pc:sldMkLst>
          <pc:docMk/>
          <pc:sldMk cId="788226214" sldId="312"/>
        </pc:sldMkLst>
        <pc:spChg chg="add mod">
          <ac:chgData name="Tommy McClure" userId="5f57beb918c8a44c" providerId="LiveId" clId="{84F4D2AC-E7CA-4F3F-A38C-7A09549F2D39}" dt="2024-04-13T20:45:29.958" v="6387" actId="20577"/>
          <ac:spMkLst>
            <pc:docMk/>
            <pc:sldMk cId="788226214" sldId="312"/>
            <ac:spMk id="2" creationId="{A20E7B05-EF70-F8A8-0C7B-9118281FACFA}"/>
          </ac:spMkLst>
        </pc:spChg>
        <pc:spChg chg="mod">
          <ac:chgData name="Tommy McClure" userId="5f57beb918c8a44c" providerId="LiveId" clId="{84F4D2AC-E7CA-4F3F-A38C-7A09549F2D39}" dt="2024-04-13T17:03:38.215" v="3102" actId="20577"/>
          <ac:spMkLst>
            <pc:docMk/>
            <pc:sldMk cId="788226214" sldId="312"/>
            <ac:spMk id="4" creationId="{02BE93A2-D843-D91C-0FBF-09779E097FB1}"/>
          </ac:spMkLst>
        </pc:spChg>
        <pc:spChg chg="del mod">
          <ac:chgData name="Tommy McClure" userId="5f57beb918c8a44c" providerId="LiveId" clId="{84F4D2AC-E7CA-4F3F-A38C-7A09549F2D39}" dt="2024-04-13T19:02:05.711" v="4992" actId="478"/>
          <ac:spMkLst>
            <pc:docMk/>
            <pc:sldMk cId="788226214" sldId="312"/>
            <ac:spMk id="9" creationId="{BBC6B820-D51C-F115-8275-DB32E2FAE600}"/>
          </ac:spMkLst>
        </pc:spChg>
      </pc:sldChg>
      <pc:sldChg chg="modSp mod modAnim modNotes modNotesTx">
        <pc:chgData name="Tommy McClure" userId="5f57beb918c8a44c" providerId="LiveId" clId="{84F4D2AC-E7CA-4F3F-A38C-7A09549F2D39}" dt="2024-04-14T01:10:29.755" v="6563" actId="2711"/>
        <pc:sldMkLst>
          <pc:docMk/>
          <pc:sldMk cId="4103982295" sldId="315"/>
        </pc:sldMkLst>
        <pc:spChg chg="mod">
          <ac:chgData name="Tommy McClure" userId="5f57beb918c8a44c" providerId="LiveId" clId="{84F4D2AC-E7CA-4F3F-A38C-7A09549F2D39}" dt="2024-04-13T17:20:43.145" v="3271" actId="1038"/>
          <ac:spMkLst>
            <pc:docMk/>
            <pc:sldMk cId="4103982295" sldId="315"/>
            <ac:spMk id="3" creationId="{296EDFEA-3D5D-D2E3-2A7B-748CA84CA720}"/>
          </ac:spMkLst>
        </pc:spChg>
        <pc:spChg chg="mod">
          <ac:chgData name="Tommy McClure" userId="5f57beb918c8a44c" providerId="LiveId" clId="{84F4D2AC-E7CA-4F3F-A38C-7A09549F2D39}" dt="2024-04-13T17:20:22.851" v="3248" actId="20577"/>
          <ac:spMkLst>
            <pc:docMk/>
            <pc:sldMk cId="4103982295" sldId="315"/>
            <ac:spMk id="27" creationId="{854D8B3F-08C4-D0CB-E6CA-ED66FFEA3221}"/>
          </ac:spMkLst>
        </pc:spChg>
      </pc:sldChg>
      <pc:sldChg chg="del">
        <pc:chgData name="Tommy McClure" userId="5f57beb918c8a44c" providerId="LiveId" clId="{84F4D2AC-E7CA-4F3F-A38C-7A09549F2D39}" dt="2024-04-13T18:55:30.405" v="4721" actId="2696"/>
        <pc:sldMkLst>
          <pc:docMk/>
          <pc:sldMk cId="1231967943" sldId="316"/>
        </pc:sldMkLst>
      </pc:sldChg>
      <pc:sldChg chg="del">
        <pc:chgData name="Tommy McClure" userId="5f57beb918c8a44c" providerId="LiveId" clId="{84F4D2AC-E7CA-4F3F-A38C-7A09549F2D39}" dt="2024-04-13T18:55:33.393" v="4722" actId="2696"/>
        <pc:sldMkLst>
          <pc:docMk/>
          <pc:sldMk cId="1394007282" sldId="317"/>
        </pc:sldMkLst>
      </pc:sldChg>
      <pc:sldChg chg="del">
        <pc:chgData name="Tommy McClure" userId="5f57beb918c8a44c" providerId="LiveId" clId="{84F4D2AC-E7CA-4F3F-A38C-7A09549F2D39}" dt="2024-04-13T18:55:36.355" v="4723" actId="2696"/>
        <pc:sldMkLst>
          <pc:docMk/>
          <pc:sldMk cId="3700655350" sldId="318"/>
        </pc:sldMkLst>
      </pc:sldChg>
      <pc:sldChg chg="del">
        <pc:chgData name="Tommy McClure" userId="5f57beb918c8a44c" providerId="LiveId" clId="{84F4D2AC-E7CA-4F3F-A38C-7A09549F2D39}" dt="2024-04-13T18:55:45.502" v="4724" actId="2696"/>
        <pc:sldMkLst>
          <pc:docMk/>
          <pc:sldMk cId="54393236" sldId="319"/>
        </pc:sldMkLst>
      </pc:sldChg>
      <pc:sldChg chg="del">
        <pc:chgData name="Tommy McClure" userId="5f57beb918c8a44c" providerId="LiveId" clId="{84F4D2AC-E7CA-4F3F-A38C-7A09549F2D39}" dt="2024-04-13T19:16:32.530" v="5356" actId="2696"/>
        <pc:sldMkLst>
          <pc:docMk/>
          <pc:sldMk cId="3715462482" sldId="320"/>
        </pc:sldMkLst>
      </pc:sldChg>
      <pc:sldChg chg="del">
        <pc:chgData name="Tommy McClure" userId="5f57beb918c8a44c" providerId="LiveId" clId="{84F4D2AC-E7CA-4F3F-A38C-7A09549F2D39}" dt="2024-04-13T18:56:37.867" v="4727" actId="2696"/>
        <pc:sldMkLst>
          <pc:docMk/>
          <pc:sldMk cId="1231318825" sldId="321"/>
        </pc:sldMkLst>
      </pc:sldChg>
      <pc:sldChg chg="del">
        <pc:chgData name="Tommy McClure" userId="5f57beb918c8a44c" providerId="LiveId" clId="{84F4D2AC-E7CA-4F3F-A38C-7A09549F2D39}" dt="2024-04-13T18:56:35.014" v="4726" actId="2696"/>
        <pc:sldMkLst>
          <pc:docMk/>
          <pc:sldMk cId="4251890242" sldId="322"/>
        </pc:sldMkLst>
      </pc:sldChg>
      <pc:sldChg chg="del">
        <pc:chgData name="Tommy McClure" userId="5f57beb918c8a44c" providerId="LiveId" clId="{84F4D2AC-E7CA-4F3F-A38C-7A09549F2D39}" dt="2024-04-13T19:16:13.995" v="5355" actId="2696"/>
        <pc:sldMkLst>
          <pc:docMk/>
          <pc:sldMk cId="3365715871" sldId="380"/>
        </pc:sldMkLst>
      </pc:sldChg>
      <pc:sldChg chg="addSp delSp modSp mod setBg delAnim modAnim">
        <pc:chgData name="Tommy McClure" userId="5f57beb918c8a44c" providerId="LiveId" clId="{84F4D2AC-E7CA-4F3F-A38C-7A09549F2D39}" dt="2024-04-14T23:55:24.112" v="7777" actId="1036"/>
        <pc:sldMkLst>
          <pc:docMk/>
          <pc:sldMk cId="3544016772" sldId="382"/>
        </pc:sldMkLst>
        <pc:spChg chg="add del mod">
          <ac:chgData name="Tommy McClure" userId="5f57beb918c8a44c" providerId="LiveId" clId="{84F4D2AC-E7CA-4F3F-A38C-7A09549F2D39}" dt="2024-04-13T18:25:10.963" v="4358" actId="478"/>
          <ac:spMkLst>
            <pc:docMk/>
            <pc:sldMk cId="3544016772" sldId="382"/>
            <ac:spMk id="3" creationId="{5AC59154-E433-3D53-0CBB-C3AED2EFA634}"/>
          </ac:spMkLst>
        </pc:spChg>
        <pc:spChg chg="add mod">
          <ac:chgData name="Tommy McClure" userId="5f57beb918c8a44c" providerId="LiveId" clId="{84F4D2AC-E7CA-4F3F-A38C-7A09549F2D39}" dt="2024-04-13T18:48:06.621" v="4651" actId="1036"/>
          <ac:spMkLst>
            <pc:docMk/>
            <pc:sldMk cId="3544016772" sldId="382"/>
            <ac:spMk id="4" creationId="{6745E70E-0B33-6884-D3E7-EC4909E1554B}"/>
          </ac:spMkLst>
        </pc:spChg>
        <pc:spChg chg="add del mod">
          <ac:chgData name="Tommy McClure" userId="5f57beb918c8a44c" providerId="LiveId" clId="{84F4D2AC-E7CA-4F3F-A38C-7A09549F2D39}" dt="2024-04-13T18:28:04.857" v="4392"/>
          <ac:spMkLst>
            <pc:docMk/>
            <pc:sldMk cId="3544016772" sldId="382"/>
            <ac:spMk id="6" creationId="{B96FE430-9DC0-EA5F-7BBF-4BE0AC90A6EF}"/>
          </ac:spMkLst>
        </pc:spChg>
        <pc:spChg chg="del">
          <ac:chgData name="Tommy McClure" userId="5f57beb918c8a44c" providerId="LiveId" clId="{84F4D2AC-E7CA-4F3F-A38C-7A09549F2D39}" dt="2024-04-13T18:25:08.378" v="4357" actId="478"/>
          <ac:spMkLst>
            <pc:docMk/>
            <pc:sldMk cId="3544016772" sldId="382"/>
            <ac:spMk id="7" creationId="{C0147929-8D39-DAA9-C3C5-4829D9C31C27}"/>
          </ac:spMkLst>
        </pc:spChg>
        <pc:spChg chg="add del mod">
          <ac:chgData name="Tommy McClure" userId="5f57beb918c8a44c" providerId="LiveId" clId="{84F4D2AC-E7CA-4F3F-A38C-7A09549F2D39}" dt="2024-04-13T18:30:57.993" v="4433" actId="478"/>
          <ac:spMkLst>
            <pc:docMk/>
            <pc:sldMk cId="3544016772" sldId="382"/>
            <ac:spMk id="9" creationId="{E5CC1663-D149-1F79-6CE0-8C829C2BBF07}"/>
          </ac:spMkLst>
        </pc:spChg>
        <pc:spChg chg="add del mod">
          <ac:chgData name="Tommy McClure" userId="5f57beb918c8a44c" providerId="LiveId" clId="{84F4D2AC-E7CA-4F3F-A38C-7A09549F2D39}" dt="2024-04-13T18:39:53.390" v="4551"/>
          <ac:spMkLst>
            <pc:docMk/>
            <pc:sldMk cId="3544016772" sldId="382"/>
            <ac:spMk id="11" creationId="{F106BF8E-D53D-EEDD-587D-9B7F6C930995}"/>
          </ac:spMkLst>
        </pc:spChg>
        <pc:spChg chg="mod">
          <ac:chgData name="Tommy McClure" userId="5f57beb918c8a44c" providerId="LiveId" clId="{84F4D2AC-E7CA-4F3F-A38C-7A09549F2D39}" dt="2024-04-13T18:46:04.593" v="4630" actId="1076"/>
          <ac:spMkLst>
            <pc:docMk/>
            <pc:sldMk cId="3544016772" sldId="382"/>
            <ac:spMk id="12" creationId="{7E8AD113-532C-7153-D391-83792B16A6C8}"/>
          </ac:spMkLst>
        </pc:spChg>
        <pc:spChg chg="add mod">
          <ac:chgData name="Tommy McClure" userId="5f57beb918c8a44c" providerId="LiveId" clId="{84F4D2AC-E7CA-4F3F-A38C-7A09549F2D39}" dt="2024-04-14T23:55:24.112" v="7777" actId="1036"/>
          <ac:spMkLst>
            <pc:docMk/>
            <pc:sldMk cId="3544016772" sldId="382"/>
            <ac:spMk id="13" creationId="{2F43A703-9487-99FE-CE70-B478F1F3BD61}"/>
          </ac:spMkLst>
        </pc:spChg>
        <pc:picChg chg="del mod">
          <ac:chgData name="Tommy McClure" userId="5f57beb918c8a44c" providerId="LiveId" clId="{84F4D2AC-E7CA-4F3F-A38C-7A09549F2D39}" dt="2024-04-13T18:30:53.397" v="4432" actId="478"/>
          <ac:picMkLst>
            <pc:docMk/>
            <pc:sldMk cId="3544016772" sldId="382"/>
            <ac:picMk id="5" creationId="{FE4A4B5C-D71A-0CFA-A601-EB93F13F5AA0}"/>
          </ac:picMkLst>
        </pc:picChg>
        <pc:picChg chg="add del mod">
          <ac:chgData name="Tommy McClure" userId="5f57beb918c8a44c" providerId="LiveId" clId="{84F4D2AC-E7CA-4F3F-A38C-7A09549F2D39}" dt="2024-04-13T18:39:53.374" v="4549" actId="478"/>
          <ac:picMkLst>
            <pc:docMk/>
            <pc:sldMk cId="3544016772" sldId="382"/>
            <ac:picMk id="10" creationId="{598A409C-03BD-772D-93B0-F667DD03A705}"/>
          </ac:picMkLst>
        </pc:picChg>
      </pc:sldChg>
      <pc:sldChg chg="modSp mod">
        <pc:chgData name="Tommy McClure" userId="5f57beb918c8a44c" providerId="LiveId" clId="{84F4D2AC-E7CA-4F3F-A38C-7A09549F2D39}" dt="2024-04-13T18:50:33.975" v="4672" actId="114"/>
        <pc:sldMkLst>
          <pc:docMk/>
          <pc:sldMk cId="1188283967" sldId="383"/>
        </pc:sldMkLst>
        <pc:spChg chg="mod">
          <ac:chgData name="Tommy McClure" userId="5f57beb918c8a44c" providerId="LiveId" clId="{84F4D2AC-E7CA-4F3F-A38C-7A09549F2D39}" dt="2024-04-13T18:50:33.975" v="4672" actId="114"/>
          <ac:spMkLst>
            <pc:docMk/>
            <pc:sldMk cId="1188283967" sldId="383"/>
            <ac:spMk id="2" creationId="{BB1E0996-B482-1207-1130-28E0697E033B}"/>
          </ac:spMkLst>
        </pc:spChg>
      </pc:sldChg>
      <pc:sldChg chg="addSp delSp modSp add mod modAnim modNotesTx">
        <pc:chgData name="Tommy McClure" userId="5f57beb918c8a44c" providerId="LiveId" clId="{84F4D2AC-E7CA-4F3F-A38C-7A09549F2D39}" dt="2024-04-14T23:42:30.345" v="7398" actId="113"/>
        <pc:sldMkLst>
          <pc:docMk/>
          <pc:sldMk cId="1942975429" sldId="384"/>
        </pc:sldMkLst>
        <pc:spChg chg="add mod">
          <ac:chgData name="Tommy McClure" userId="5f57beb918c8a44c" providerId="LiveId" clId="{84F4D2AC-E7CA-4F3F-A38C-7A09549F2D39}" dt="2024-04-14T13:46:31.517" v="6758" actId="115"/>
          <ac:spMkLst>
            <pc:docMk/>
            <pc:sldMk cId="1942975429" sldId="384"/>
            <ac:spMk id="2" creationId="{BA875333-02EE-BEB8-1E2C-82F755D45E6B}"/>
          </ac:spMkLst>
        </pc:spChg>
        <pc:spChg chg="add mod">
          <ac:chgData name="Tommy McClure" userId="5f57beb918c8a44c" providerId="LiveId" clId="{84F4D2AC-E7CA-4F3F-A38C-7A09549F2D39}" dt="2024-04-13T20:45:37.457" v="6390" actId="20577"/>
          <ac:spMkLst>
            <pc:docMk/>
            <pc:sldMk cId="1942975429" sldId="384"/>
            <ac:spMk id="3" creationId="{50BB7192-591D-6EDE-7165-6FF7B7E480D9}"/>
          </ac:spMkLst>
        </pc:spChg>
        <pc:spChg chg="mod">
          <ac:chgData name="Tommy McClure" userId="5f57beb918c8a44c" providerId="LiveId" clId="{84F4D2AC-E7CA-4F3F-A38C-7A09549F2D39}" dt="2024-04-13T18:51:38.086" v="4674" actId="14100"/>
          <ac:spMkLst>
            <pc:docMk/>
            <pc:sldMk cId="1942975429" sldId="384"/>
            <ac:spMk id="4" creationId="{02BE93A2-D843-D91C-0FBF-09779E097FB1}"/>
          </ac:spMkLst>
        </pc:spChg>
        <pc:spChg chg="del mod">
          <ac:chgData name="Tommy McClure" userId="5f57beb918c8a44c" providerId="LiveId" clId="{84F4D2AC-E7CA-4F3F-A38C-7A09549F2D39}" dt="2024-04-13T18:59:33.269" v="4846" actId="478"/>
          <ac:spMkLst>
            <pc:docMk/>
            <pc:sldMk cId="1942975429" sldId="384"/>
            <ac:spMk id="9" creationId="{BBC6B820-D51C-F115-8275-DB32E2FAE600}"/>
          </ac:spMkLst>
        </pc:spChg>
        <pc:spChg chg="mod">
          <ac:chgData name="Tommy McClure" userId="5f57beb918c8a44c" providerId="LiveId" clId="{84F4D2AC-E7CA-4F3F-A38C-7A09549F2D39}" dt="2024-04-13T17:05:57.686" v="3155" actId="1076"/>
          <ac:spMkLst>
            <pc:docMk/>
            <pc:sldMk cId="1942975429" sldId="384"/>
            <ac:spMk id="10" creationId="{E4A27765-5581-1E1D-0466-DE3020B272DB}"/>
          </ac:spMkLst>
        </pc:spChg>
      </pc:sldChg>
      <pc:sldChg chg="delSp modSp add mod delAnim modAnim modNotes modNotesTx">
        <pc:chgData name="Tommy McClure" userId="5f57beb918c8a44c" providerId="LiveId" clId="{84F4D2AC-E7CA-4F3F-A38C-7A09549F2D39}" dt="2024-04-14T01:11:37.370" v="6568" actId="6549"/>
        <pc:sldMkLst>
          <pc:docMk/>
          <pc:sldMk cId="1999785220" sldId="385"/>
        </pc:sldMkLst>
        <pc:spChg chg="del">
          <ac:chgData name="Tommy McClure" userId="5f57beb918c8a44c" providerId="LiveId" clId="{84F4D2AC-E7CA-4F3F-A38C-7A09549F2D39}" dt="2024-04-13T15:37:08.586" v="1009" actId="478"/>
          <ac:spMkLst>
            <pc:docMk/>
            <pc:sldMk cId="1999785220" sldId="385"/>
            <ac:spMk id="2" creationId="{BA875333-02EE-BEB8-1E2C-82F755D45E6B}"/>
          </ac:spMkLst>
        </pc:spChg>
        <pc:spChg chg="mod">
          <ac:chgData name="Tommy McClure" userId="5f57beb918c8a44c" providerId="LiveId" clId="{84F4D2AC-E7CA-4F3F-A38C-7A09549F2D39}" dt="2024-04-13T16:52:29.696" v="2821" actId="20577"/>
          <ac:spMkLst>
            <pc:docMk/>
            <pc:sldMk cId="1999785220" sldId="385"/>
            <ac:spMk id="4" creationId="{02BE93A2-D843-D91C-0FBF-09779E097FB1}"/>
          </ac:spMkLst>
        </pc:spChg>
        <pc:spChg chg="mod">
          <ac:chgData name="Tommy McClure" userId="5f57beb918c8a44c" providerId="LiveId" clId="{84F4D2AC-E7CA-4F3F-A38C-7A09549F2D39}" dt="2024-04-13T19:11:06.483" v="5327" actId="20577"/>
          <ac:spMkLst>
            <pc:docMk/>
            <pc:sldMk cId="1999785220" sldId="385"/>
            <ac:spMk id="9" creationId="{BBC6B820-D51C-F115-8275-DB32E2FAE600}"/>
          </ac:spMkLst>
        </pc:spChg>
        <pc:spChg chg="mod">
          <ac:chgData name="Tommy McClure" userId="5f57beb918c8a44c" providerId="LiveId" clId="{84F4D2AC-E7CA-4F3F-A38C-7A09549F2D39}" dt="2024-04-13T20:47:13.895" v="6421" actId="1038"/>
          <ac:spMkLst>
            <pc:docMk/>
            <pc:sldMk cId="1999785220" sldId="385"/>
            <ac:spMk id="10" creationId="{E4A27765-5581-1E1D-0466-DE3020B272DB}"/>
          </ac:spMkLst>
        </pc:spChg>
      </pc:sldChg>
      <pc:sldChg chg="modSp add mod modAnim modNotes modNotesTx">
        <pc:chgData name="Tommy McClure" userId="5f57beb918c8a44c" providerId="LiveId" clId="{84F4D2AC-E7CA-4F3F-A38C-7A09549F2D39}" dt="2024-04-14T14:26:14.305" v="7381" actId="20577"/>
        <pc:sldMkLst>
          <pc:docMk/>
          <pc:sldMk cId="297257794" sldId="386"/>
        </pc:sldMkLst>
        <pc:spChg chg="mod">
          <ac:chgData name="Tommy McClure" userId="5f57beb918c8a44c" providerId="LiveId" clId="{84F4D2AC-E7CA-4F3F-A38C-7A09549F2D39}" dt="2024-04-13T22:22:29.396" v="6535" actId="115"/>
          <ac:spMkLst>
            <pc:docMk/>
            <pc:sldMk cId="297257794" sldId="386"/>
            <ac:spMk id="4" creationId="{02BE93A2-D843-D91C-0FBF-09779E097FB1}"/>
          </ac:spMkLst>
        </pc:spChg>
        <pc:spChg chg="mod">
          <ac:chgData name="Tommy McClure" userId="5f57beb918c8a44c" providerId="LiveId" clId="{84F4D2AC-E7CA-4F3F-A38C-7A09549F2D39}" dt="2024-04-13T19:12:23.650" v="5341" actId="20577"/>
          <ac:spMkLst>
            <pc:docMk/>
            <pc:sldMk cId="297257794" sldId="386"/>
            <ac:spMk id="9" creationId="{BBC6B820-D51C-F115-8275-DB32E2FAE600}"/>
          </ac:spMkLst>
        </pc:spChg>
      </pc:sldChg>
      <pc:sldChg chg="addSp delSp modSp add mod ord delAnim modAnim modNotes modNotesTx">
        <pc:chgData name="Tommy McClure" userId="5f57beb918c8a44c" providerId="LiveId" clId="{84F4D2AC-E7CA-4F3F-A38C-7A09549F2D39}" dt="2024-04-14T01:19:59.911" v="6670" actId="14100"/>
        <pc:sldMkLst>
          <pc:docMk/>
          <pc:sldMk cId="1439791186" sldId="387"/>
        </pc:sldMkLst>
        <pc:spChg chg="add del mod">
          <ac:chgData name="Tommy McClure" userId="5f57beb918c8a44c" providerId="LiveId" clId="{84F4D2AC-E7CA-4F3F-A38C-7A09549F2D39}" dt="2024-04-13T19:14:55.279" v="5347" actId="478"/>
          <ac:spMkLst>
            <pc:docMk/>
            <pc:sldMk cId="1439791186" sldId="387"/>
            <ac:spMk id="3" creationId="{F0041960-9280-75C0-6284-F4E4B82102D6}"/>
          </ac:spMkLst>
        </pc:spChg>
        <pc:spChg chg="add del mod">
          <ac:chgData name="Tommy McClure" userId="5f57beb918c8a44c" providerId="LiveId" clId="{84F4D2AC-E7CA-4F3F-A38C-7A09549F2D39}" dt="2024-04-13T19:15:09.106" v="5351" actId="478"/>
          <ac:spMkLst>
            <pc:docMk/>
            <pc:sldMk cId="1439791186" sldId="387"/>
            <ac:spMk id="6" creationId="{D424653F-5109-9B8D-ACFE-7F975D64ACAC}"/>
          </ac:spMkLst>
        </pc:spChg>
        <pc:spChg chg="del mod">
          <ac:chgData name="Tommy McClure" userId="5f57beb918c8a44c" providerId="LiveId" clId="{84F4D2AC-E7CA-4F3F-A38C-7A09549F2D39}" dt="2024-04-13T19:15:04.990" v="5350" actId="478"/>
          <ac:spMkLst>
            <pc:docMk/>
            <pc:sldMk cId="1439791186" sldId="387"/>
            <ac:spMk id="7" creationId="{C0147929-8D39-DAA9-C3C5-4829D9C31C27}"/>
          </ac:spMkLst>
        </pc:spChg>
        <pc:spChg chg="add mod">
          <ac:chgData name="Tommy McClure" userId="5f57beb918c8a44c" providerId="LiveId" clId="{84F4D2AC-E7CA-4F3F-A38C-7A09549F2D39}" dt="2024-04-13T19:15:21.124" v="5352"/>
          <ac:spMkLst>
            <pc:docMk/>
            <pc:sldMk cId="1439791186" sldId="387"/>
            <ac:spMk id="8" creationId="{ABF19AD4-58E6-6C0F-3D93-C07FDF86A44E}"/>
          </ac:spMkLst>
        </pc:spChg>
        <pc:spChg chg="add mod">
          <ac:chgData name="Tommy McClure" userId="5f57beb918c8a44c" providerId="LiveId" clId="{84F4D2AC-E7CA-4F3F-A38C-7A09549F2D39}" dt="2024-04-13T19:15:32.727" v="5353"/>
          <ac:spMkLst>
            <pc:docMk/>
            <pc:sldMk cId="1439791186" sldId="387"/>
            <ac:spMk id="9" creationId="{BD02B280-54CB-91B1-759B-640191465116}"/>
          </ac:spMkLst>
        </pc:spChg>
        <pc:picChg chg="add del mod">
          <ac:chgData name="Tommy McClure" userId="5f57beb918c8a44c" providerId="LiveId" clId="{84F4D2AC-E7CA-4F3F-A38C-7A09549F2D39}" dt="2024-04-13T19:14:59.255" v="5348" actId="1076"/>
          <ac:picMkLst>
            <pc:docMk/>
            <pc:sldMk cId="1439791186" sldId="387"/>
            <ac:picMk id="5" creationId="{FE4A4B5C-D71A-0CFA-A601-EB93F13F5AA0}"/>
          </ac:picMkLst>
        </pc:picChg>
      </pc:sldChg>
      <pc:sldChg chg="add del">
        <pc:chgData name="Tommy McClure" userId="5f57beb918c8a44c" providerId="LiveId" clId="{84F4D2AC-E7CA-4F3F-A38C-7A09549F2D39}" dt="2024-04-13T17:35:45.321" v="3282" actId="47"/>
        <pc:sldMkLst>
          <pc:docMk/>
          <pc:sldMk cId="3411089418" sldId="387"/>
        </pc:sldMkLst>
      </pc:sldChg>
      <pc:sldMasterChg chg="del delSldLayout">
        <pc:chgData name="Tommy McClure" userId="5f57beb918c8a44c" providerId="LiveId" clId="{84F4D2AC-E7CA-4F3F-A38C-7A09549F2D39}" dt="2024-04-13T19:16:13.995" v="5355" actId="2696"/>
        <pc:sldMasterMkLst>
          <pc:docMk/>
          <pc:sldMasterMk cId="3977727884" sldId="2147483674"/>
        </pc:sldMasterMkLst>
        <pc:sldLayoutChg chg="del">
          <pc:chgData name="Tommy McClure" userId="5f57beb918c8a44c" providerId="LiveId" clId="{84F4D2AC-E7CA-4F3F-A38C-7A09549F2D39}" dt="2024-04-13T19:16:13.995" v="5355" actId="2696"/>
          <pc:sldLayoutMkLst>
            <pc:docMk/>
            <pc:sldMasterMk cId="3977727884" sldId="2147483674"/>
            <pc:sldLayoutMk cId="4216978078" sldId="2147483675"/>
          </pc:sldLayoutMkLst>
        </pc:sldLayoutChg>
        <pc:sldLayoutChg chg="del">
          <pc:chgData name="Tommy McClure" userId="5f57beb918c8a44c" providerId="LiveId" clId="{84F4D2AC-E7CA-4F3F-A38C-7A09549F2D39}" dt="2024-04-13T19:16:13.995" v="5355" actId="2696"/>
          <pc:sldLayoutMkLst>
            <pc:docMk/>
            <pc:sldMasterMk cId="3977727884" sldId="2147483674"/>
            <pc:sldLayoutMk cId="1090836834" sldId="2147483676"/>
          </pc:sldLayoutMkLst>
        </pc:sldLayoutChg>
        <pc:sldLayoutChg chg="del">
          <pc:chgData name="Tommy McClure" userId="5f57beb918c8a44c" providerId="LiveId" clId="{84F4D2AC-E7CA-4F3F-A38C-7A09549F2D39}" dt="2024-04-13T19:16:13.995" v="5355" actId="2696"/>
          <pc:sldLayoutMkLst>
            <pc:docMk/>
            <pc:sldMasterMk cId="3977727884" sldId="2147483674"/>
            <pc:sldLayoutMk cId="4198773948" sldId="2147483677"/>
          </pc:sldLayoutMkLst>
        </pc:sldLayoutChg>
        <pc:sldLayoutChg chg="del">
          <pc:chgData name="Tommy McClure" userId="5f57beb918c8a44c" providerId="LiveId" clId="{84F4D2AC-E7CA-4F3F-A38C-7A09549F2D39}" dt="2024-04-13T19:16:13.995" v="5355" actId="2696"/>
          <pc:sldLayoutMkLst>
            <pc:docMk/>
            <pc:sldMasterMk cId="3977727884" sldId="2147483674"/>
            <pc:sldLayoutMk cId="813442906" sldId="2147483678"/>
          </pc:sldLayoutMkLst>
        </pc:sldLayoutChg>
        <pc:sldLayoutChg chg="del">
          <pc:chgData name="Tommy McClure" userId="5f57beb918c8a44c" providerId="LiveId" clId="{84F4D2AC-E7CA-4F3F-A38C-7A09549F2D39}" dt="2024-04-13T19:16:13.995" v="5355" actId="2696"/>
          <pc:sldLayoutMkLst>
            <pc:docMk/>
            <pc:sldMasterMk cId="3977727884" sldId="2147483674"/>
            <pc:sldLayoutMk cId="3827758360" sldId="2147483679"/>
          </pc:sldLayoutMkLst>
        </pc:sldLayoutChg>
        <pc:sldLayoutChg chg="del">
          <pc:chgData name="Tommy McClure" userId="5f57beb918c8a44c" providerId="LiveId" clId="{84F4D2AC-E7CA-4F3F-A38C-7A09549F2D39}" dt="2024-04-13T19:16:13.995" v="5355" actId="2696"/>
          <pc:sldLayoutMkLst>
            <pc:docMk/>
            <pc:sldMasterMk cId="3977727884" sldId="2147483674"/>
            <pc:sldLayoutMk cId="3973752808" sldId="2147483680"/>
          </pc:sldLayoutMkLst>
        </pc:sldLayoutChg>
        <pc:sldLayoutChg chg="del">
          <pc:chgData name="Tommy McClure" userId="5f57beb918c8a44c" providerId="LiveId" clId="{84F4D2AC-E7CA-4F3F-A38C-7A09549F2D39}" dt="2024-04-13T19:16:13.995" v="5355" actId="2696"/>
          <pc:sldLayoutMkLst>
            <pc:docMk/>
            <pc:sldMasterMk cId="3977727884" sldId="2147483674"/>
            <pc:sldLayoutMk cId="522422762" sldId="2147483681"/>
          </pc:sldLayoutMkLst>
        </pc:sldLayoutChg>
        <pc:sldLayoutChg chg="del">
          <pc:chgData name="Tommy McClure" userId="5f57beb918c8a44c" providerId="LiveId" clId="{84F4D2AC-E7CA-4F3F-A38C-7A09549F2D39}" dt="2024-04-13T19:16:13.995" v="5355" actId="2696"/>
          <pc:sldLayoutMkLst>
            <pc:docMk/>
            <pc:sldMasterMk cId="3977727884" sldId="2147483674"/>
            <pc:sldLayoutMk cId="3702543608" sldId="2147483682"/>
          </pc:sldLayoutMkLst>
        </pc:sldLayoutChg>
        <pc:sldLayoutChg chg="del">
          <pc:chgData name="Tommy McClure" userId="5f57beb918c8a44c" providerId="LiveId" clId="{84F4D2AC-E7CA-4F3F-A38C-7A09549F2D39}" dt="2024-04-13T19:16:13.995" v="5355" actId="2696"/>
          <pc:sldLayoutMkLst>
            <pc:docMk/>
            <pc:sldMasterMk cId="3977727884" sldId="2147483674"/>
            <pc:sldLayoutMk cId="61288471" sldId="2147483683"/>
          </pc:sldLayoutMkLst>
        </pc:sldLayoutChg>
        <pc:sldLayoutChg chg="del">
          <pc:chgData name="Tommy McClure" userId="5f57beb918c8a44c" providerId="LiveId" clId="{84F4D2AC-E7CA-4F3F-A38C-7A09549F2D39}" dt="2024-04-13T19:16:13.995" v="5355" actId="2696"/>
          <pc:sldLayoutMkLst>
            <pc:docMk/>
            <pc:sldMasterMk cId="3977727884" sldId="2147483674"/>
            <pc:sldLayoutMk cId="3407457755" sldId="2147483684"/>
          </pc:sldLayoutMkLst>
        </pc:sldLayoutChg>
        <pc:sldLayoutChg chg="del">
          <pc:chgData name="Tommy McClure" userId="5f57beb918c8a44c" providerId="LiveId" clId="{84F4D2AC-E7CA-4F3F-A38C-7A09549F2D39}" dt="2024-04-13T19:16:13.995" v="5355" actId="2696"/>
          <pc:sldLayoutMkLst>
            <pc:docMk/>
            <pc:sldMasterMk cId="3977727884" sldId="2147483674"/>
            <pc:sldLayoutMk cId="3519840375" sldId="2147483685"/>
          </pc:sldLayoutMkLst>
        </pc:sldLayoutChg>
        <pc:sldLayoutChg chg="del">
          <pc:chgData name="Tommy McClure" userId="5f57beb918c8a44c" providerId="LiveId" clId="{84F4D2AC-E7CA-4F3F-A38C-7A09549F2D39}" dt="2024-04-13T19:16:13.995" v="5355" actId="2696"/>
          <pc:sldLayoutMkLst>
            <pc:docMk/>
            <pc:sldMasterMk cId="3977727884" sldId="2147483674"/>
            <pc:sldLayoutMk cId="194117195" sldId="2147483686"/>
          </pc:sldLayoutMkLst>
        </pc:sldLayoutChg>
        <pc:sldLayoutChg chg="del">
          <pc:chgData name="Tommy McClure" userId="5f57beb918c8a44c" providerId="LiveId" clId="{84F4D2AC-E7CA-4F3F-A38C-7A09549F2D39}" dt="2024-04-13T19:16:13.995" v="5355" actId="2696"/>
          <pc:sldLayoutMkLst>
            <pc:docMk/>
            <pc:sldMasterMk cId="3977727884" sldId="2147483674"/>
            <pc:sldLayoutMk cId="2923190520" sldId="214748368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A3114B-0CDD-4419-A4DE-E0C29A2AE1AC}"/>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1FC25048-78D1-4821-8E2B-7A77CCA12F84}"/>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4/14/2024 PM</a:t>
            </a:r>
            <a:endParaRPr lang="en-US" dirty="0"/>
          </a:p>
        </p:txBody>
      </p:sp>
      <p:sp>
        <p:nvSpPr>
          <p:cNvPr id="4" name="Footer Placeholder 3">
            <a:extLst>
              <a:ext uri="{FF2B5EF4-FFF2-40B4-BE49-F238E27FC236}">
                <a16:creationId xmlns:a16="http://schemas.microsoft.com/office/drawing/2014/main" id="{01924695-047D-4CC8-8801-1AA37457E730}"/>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F0F00293-63F6-438D-A9A8-024975FD55FB}"/>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DD56CFAD-C154-4C9C-AD01-665A5055065E}" type="slidenum">
              <a:rPr lang="en-US" smtClean="0"/>
              <a:t>‹#›</a:t>
            </a:fld>
            <a:endParaRPr lang="en-US" dirty="0"/>
          </a:p>
        </p:txBody>
      </p:sp>
    </p:spTree>
    <p:extLst>
      <p:ext uri="{BB962C8B-B14F-4D97-AF65-F5344CB8AC3E}">
        <p14:creationId xmlns:p14="http://schemas.microsoft.com/office/powerpoint/2010/main" val="399787910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4/14/2024 PM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F5B62BC0-7DC4-4569-951D-2BB9475345C6}" type="slidenum">
              <a:rPr lang="en-US" smtClean="0"/>
              <a:t>‹#›</a:t>
            </a:fld>
            <a:endParaRPr lang="en-US" dirty="0"/>
          </a:p>
        </p:txBody>
      </p:sp>
    </p:spTree>
    <p:extLst>
      <p:ext uri="{BB962C8B-B14F-4D97-AF65-F5344CB8AC3E}">
        <p14:creationId xmlns:p14="http://schemas.microsoft.com/office/powerpoint/2010/main" val="334464158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B62BC0-7DC4-4569-951D-2BB9475345C6}" type="slidenum">
              <a:rPr lang="en-US" smtClean="0"/>
              <a:t>1</a:t>
            </a:fld>
            <a:endParaRPr lang="en-US" dirty="0"/>
          </a:p>
        </p:txBody>
      </p:sp>
      <p:sp>
        <p:nvSpPr>
          <p:cNvPr id="5" name="Date Placeholder 4">
            <a:extLst>
              <a:ext uri="{FF2B5EF4-FFF2-40B4-BE49-F238E27FC236}">
                <a16:creationId xmlns:a16="http://schemas.microsoft.com/office/drawing/2014/main" id="{F221170E-3A0D-8666-0BC5-559C29603961}"/>
              </a:ext>
            </a:extLst>
          </p:cNvPr>
          <p:cNvSpPr>
            <a:spLocks noGrp="1"/>
          </p:cNvSpPr>
          <p:nvPr>
            <p:ph type="dt" idx="1"/>
          </p:nvPr>
        </p:nvSpPr>
        <p:spPr/>
        <p:txBody>
          <a:bodyPr/>
          <a:lstStyle/>
          <a:p>
            <a:r>
              <a:rPr lang="en-US"/>
              <a:t>4/14/2024 PM</a:t>
            </a:r>
            <a:endParaRPr lang="en-US" dirty="0"/>
          </a:p>
        </p:txBody>
      </p:sp>
    </p:spTree>
    <p:extLst>
      <p:ext uri="{BB962C8B-B14F-4D97-AF65-F5344CB8AC3E}">
        <p14:creationId xmlns:p14="http://schemas.microsoft.com/office/powerpoint/2010/main" val="3408935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89100" y="144463"/>
            <a:ext cx="3935413" cy="2951162"/>
          </a:xfrm>
        </p:spPr>
      </p:sp>
      <p:sp>
        <p:nvSpPr>
          <p:cNvPr id="3" name="Notes Placeholder 2"/>
          <p:cNvSpPr>
            <a:spLocks noGrp="1"/>
          </p:cNvSpPr>
          <p:nvPr>
            <p:ph type="body" idx="1"/>
          </p:nvPr>
        </p:nvSpPr>
        <p:spPr>
          <a:xfrm>
            <a:off x="1693" y="3095626"/>
            <a:ext cx="7313507" cy="6505574"/>
          </a:xfrm>
        </p:spPr>
        <p:txBody>
          <a:bodyPr/>
          <a:lstStyle/>
          <a:p>
            <a:r>
              <a:rPr lang="en-US" sz="1200" b="1" dirty="0">
                <a:latin typeface="Arial" panose="020B0604020202020204" pitchFamily="34" charset="0"/>
                <a:cs typeface="Arial" panose="020B0604020202020204" pitchFamily="34" charset="0"/>
              </a:rPr>
              <a:t>Luke 6:43-49 KJV 43</a:t>
            </a:r>
            <a:r>
              <a:rPr lang="en-US" sz="1200" b="0" dirty="0">
                <a:latin typeface="Arial" panose="020B0604020202020204" pitchFamily="34" charset="0"/>
                <a:cs typeface="Arial" panose="020B0604020202020204" pitchFamily="34" charset="0"/>
              </a:rPr>
              <a:t> For a good tree bringeth not forth corrupt fruit; neither doth a corrupt tree bring forth good fruit. </a:t>
            </a:r>
            <a:r>
              <a:rPr lang="en-US" sz="1200" b="1" dirty="0">
                <a:latin typeface="Arial" panose="020B0604020202020204" pitchFamily="34" charset="0"/>
                <a:cs typeface="Arial" panose="020B0604020202020204" pitchFamily="34" charset="0"/>
              </a:rPr>
              <a:t>44</a:t>
            </a:r>
            <a:r>
              <a:rPr lang="en-US" sz="1200" b="0" dirty="0">
                <a:latin typeface="Arial" panose="020B0604020202020204" pitchFamily="34" charset="0"/>
                <a:cs typeface="Arial" panose="020B0604020202020204" pitchFamily="34" charset="0"/>
              </a:rPr>
              <a:t> For every tree is known by his own fruit. For of thorns men do not gather figs, nor of a bramble bush gather they grapes. </a:t>
            </a:r>
            <a:r>
              <a:rPr lang="en-US" sz="1200" b="1" dirty="0">
                <a:latin typeface="Arial" panose="020B0604020202020204" pitchFamily="34" charset="0"/>
                <a:cs typeface="Arial" panose="020B0604020202020204" pitchFamily="34" charset="0"/>
              </a:rPr>
              <a:t>45</a:t>
            </a:r>
            <a:r>
              <a:rPr lang="en-US" sz="1200" b="0" dirty="0">
                <a:latin typeface="Arial" panose="020B0604020202020204" pitchFamily="34" charset="0"/>
                <a:cs typeface="Arial" panose="020B0604020202020204" pitchFamily="34" charset="0"/>
              </a:rPr>
              <a:t> A good man out of the good treasure of his heart bringeth forth that which is good; and an evil man out of the evil treasure of his heart bringeth forth that which is evil: for of the abundance of the heart his mouth </a:t>
            </a:r>
            <a:r>
              <a:rPr lang="en-US" sz="1200" b="0" dirty="0" err="1">
                <a:latin typeface="Arial" panose="020B0604020202020204" pitchFamily="34" charset="0"/>
                <a:cs typeface="Arial" panose="020B0604020202020204" pitchFamily="34" charset="0"/>
              </a:rPr>
              <a:t>speaketh</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46 And why call ye me, Lord, Lord, and do not the things which I say? 47 </a:t>
            </a:r>
            <a:r>
              <a:rPr lang="en-US" sz="1200" b="0" dirty="0">
                <a:latin typeface="Arial" panose="020B0604020202020204" pitchFamily="34" charset="0"/>
                <a:cs typeface="Arial" panose="020B0604020202020204" pitchFamily="34" charset="0"/>
              </a:rPr>
              <a:t>Whosoever cometh to me, and heareth my sayings, and doeth them, I will shew you to whom he is like: </a:t>
            </a:r>
            <a:r>
              <a:rPr lang="en-US" sz="1200" b="1" dirty="0">
                <a:latin typeface="Arial" panose="020B0604020202020204" pitchFamily="34" charset="0"/>
                <a:cs typeface="Arial" panose="020B0604020202020204" pitchFamily="34" charset="0"/>
              </a:rPr>
              <a:t>48</a:t>
            </a:r>
            <a:r>
              <a:rPr lang="en-US" sz="1200" b="0" dirty="0">
                <a:latin typeface="Arial" panose="020B0604020202020204" pitchFamily="34" charset="0"/>
                <a:cs typeface="Arial" panose="020B0604020202020204" pitchFamily="34" charset="0"/>
              </a:rPr>
              <a:t> He is like a man which built an house, and </a:t>
            </a:r>
            <a:r>
              <a:rPr lang="en-US" sz="1200" b="0" dirty="0" err="1">
                <a:latin typeface="Arial" panose="020B0604020202020204" pitchFamily="34" charset="0"/>
                <a:cs typeface="Arial" panose="020B0604020202020204" pitchFamily="34" charset="0"/>
              </a:rPr>
              <a:t>digged</a:t>
            </a:r>
            <a:r>
              <a:rPr lang="en-US" sz="1200" b="0" dirty="0">
                <a:latin typeface="Arial" panose="020B0604020202020204" pitchFamily="34" charset="0"/>
                <a:cs typeface="Arial" panose="020B0604020202020204" pitchFamily="34" charset="0"/>
              </a:rPr>
              <a:t> deep, and laid the foundation on a rock: and when the flood arose, the stream beat vehemently upon that house, and could not shake it: for it was founded upon a rock</a:t>
            </a:r>
            <a:r>
              <a:rPr lang="en-US" sz="1200" b="1" dirty="0">
                <a:latin typeface="Arial" panose="020B0604020202020204" pitchFamily="34" charset="0"/>
                <a:cs typeface="Arial" panose="020B0604020202020204" pitchFamily="34" charset="0"/>
              </a:rPr>
              <a:t>. 49</a:t>
            </a:r>
            <a:r>
              <a:rPr lang="en-US" sz="1200" b="0" dirty="0">
                <a:latin typeface="Arial" panose="020B0604020202020204" pitchFamily="34" charset="0"/>
                <a:cs typeface="Arial" panose="020B0604020202020204" pitchFamily="34" charset="0"/>
              </a:rPr>
              <a:t> But he that heareth, and doeth not, is like a man that without a foundation built an house upon the earth; against which the stream did beat vehemently, and immediately it fell; and the ruin of that house was great.</a:t>
            </a:r>
          </a:p>
          <a:p>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Colossians 3:17 KJV 17 </a:t>
            </a:r>
            <a:r>
              <a:rPr lang="en-US" sz="1200" b="0" dirty="0">
                <a:latin typeface="Arial" panose="020B0604020202020204" pitchFamily="34" charset="0"/>
                <a:cs typeface="Arial" panose="020B0604020202020204" pitchFamily="34" charset="0"/>
              </a:rPr>
              <a:t>And whatsoever </a:t>
            </a:r>
            <a:r>
              <a:rPr lang="en-US" sz="1200" b="1" dirty="0">
                <a:latin typeface="Arial" panose="020B0604020202020204" pitchFamily="34" charset="0"/>
                <a:cs typeface="Arial" panose="020B0604020202020204" pitchFamily="34" charset="0"/>
              </a:rPr>
              <a:t>ye do in word or deed</a:t>
            </a:r>
            <a:r>
              <a:rPr lang="en-US" sz="1200" b="0" dirty="0">
                <a:latin typeface="Arial" panose="020B0604020202020204" pitchFamily="34" charset="0"/>
                <a:cs typeface="Arial" panose="020B0604020202020204" pitchFamily="34" charset="0"/>
              </a:rPr>
              <a:t>, do all in the name of the Lord Jesus, giving thanks to God and the Father by him.</a:t>
            </a:r>
          </a:p>
          <a:p>
            <a:pPr marL="171450" indent="-171450" algn="l">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2 Thessalonians 2:17 KJV 17 </a:t>
            </a:r>
            <a:r>
              <a:rPr lang="en-US" sz="1200" b="0" i="0" u="none" strike="noStrike" baseline="0" dirty="0">
                <a:latin typeface="Arial" panose="020B0604020202020204" pitchFamily="34" charset="0"/>
                <a:cs typeface="Arial" panose="020B0604020202020204" pitchFamily="34" charset="0"/>
              </a:rPr>
              <a:t>Comfort your hearts, and </a:t>
            </a:r>
            <a:r>
              <a:rPr lang="en-US" sz="1200" b="1" i="0" u="none" strike="noStrike" baseline="0" dirty="0">
                <a:latin typeface="Arial" panose="020B0604020202020204" pitchFamily="34" charset="0"/>
                <a:cs typeface="Arial" panose="020B0604020202020204" pitchFamily="34" charset="0"/>
              </a:rPr>
              <a:t>stablish you in every good word and work.</a:t>
            </a:r>
          </a:p>
          <a:p>
            <a:pPr marL="171450" indent="-171450" algn="l">
              <a:buFont typeface="Wingdings" panose="05000000000000000000" pitchFamily="2" charset="2"/>
              <a:buChar char="§"/>
            </a:pPr>
            <a:r>
              <a:rPr lang="en-US" sz="1200" b="0" i="0" u="none" strike="noStrike" baseline="0" dirty="0">
                <a:latin typeface="Arial" panose="020B0604020202020204" pitchFamily="34" charset="0"/>
                <a:cs typeface="Arial" panose="020B0604020202020204" pitchFamily="34" charset="0"/>
              </a:rPr>
              <a:t>The only way the Thessalonians or any other saint of all times for that matter, may establish their hearts in such a determined and strong attitude is through a knowledge and respect for God’s words. Such a life reveals one’s true faith.</a:t>
            </a:r>
            <a:endParaRPr lang="en-US" sz="1200" b="0" dirty="0">
              <a:latin typeface="Arial" panose="020B0604020202020204" pitchFamily="34" charset="0"/>
              <a:cs typeface="Arial" panose="020B0604020202020204" pitchFamily="34" charset="0"/>
            </a:endParaRP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John 13:13-17 KJV 13</a:t>
            </a:r>
            <a:r>
              <a:rPr lang="en-US" sz="1200" b="0" dirty="0">
                <a:latin typeface="Arial" panose="020B0604020202020204" pitchFamily="34" charset="0"/>
                <a:cs typeface="Arial" panose="020B0604020202020204" pitchFamily="34" charset="0"/>
              </a:rPr>
              <a:t> Ye call me Master and Lord: and ye say well; for so I am. </a:t>
            </a:r>
            <a:r>
              <a:rPr lang="en-US" sz="1200" b="1" dirty="0">
                <a:latin typeface="Arial" panose="020B0604020202020204" pitchFamily="34" charset="0"/>
                <a:cs typeface="Arial" panose="020B0604020202020204" pitchFamily="34" charset="0"/>
              </a:rPr>
              <a:t>14</a:t>
            </a:r>
            <a:r>
              <a:rPr lang="en-US" sz="1200" b="0" dirty="0">
                <a:latin typeface="Arial" panose="020B0604020202020204" pitchFamily="34" charset="0"/>
                <a:cs typeface="Arial" panose="020B0604020202020204" pitchFamily="34" charset="0"/>
              </a:rPr>
              <a:t> If I then, your Lord and Master, have washed your feet; ye also ought to wash one another's feet. </a:t>
            </a:r>
            <a:r>
              <a:rPr lang="en-US" sz="1200" b="1" dirty="0">
                <a:latin typeface="Arial" panose="020B0604020202020204" pitchFamily="34" charset="0"/>
                <a:cs typeface="Arial" panose="020B0604020202020204" pitchFamily="34" charset="0"/>
              </a:rPr>
              <a:t>15</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For I have given you an example, that ye should do as I have done to you</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16</a:t>
            </a:r>
            <a:r>
              <a:rPr lang="en-US" sz="1200" b="0" dirty="0">
                <a:latin typeface="Arial" panose="020B0604020202020204" pitchFamily="34" charset="0"/>
                <a:cs typeface="Arial" panose="020B0604020202020204" pitchFamily="34" charset="0"/>
              </a:rPr>
              <a:t> Verily, verily, I say unto you, The servant is not greater than his lord; neither he that is sent greater than he that sent him. </a:t>
            </a:r>
            <a:r>
              <a:rPr lang="en-US" sz="1200" b="1" dirty="0">
                <a:latin typeface="Arial" panose="020B0604020202020204" pitchFamily="34" charset="0"/>
                <a:cs typeface="Arial" panose="020B0604020202020204" pitchFamily="34" charset="0"/>
              </a:rPr>
              <a:t>17 If ye know these things, happy are ye if ye do them.</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Matthew 23:1-5 KJV 1 </a:t>
            </a:r>
            <a:r>
              <a:rPr lang="en-US" sz="1200" b="0" dirty="0">
                <a:latin typeface="Arial" panose="020B0604020202020204" pitchFamily="34" charset="0"/>
                <a:cs typeface="Arial" panose="020B0604020202020204" pitchFamily="34" charset="0"/>
              </a:rPr>
              <a:t>Then spake Jesus to the multitude, and to his disciples, </a:t>
            </a:r>
            <a:r>
              <a:rPr lang="en-US" sz="1200" b="1" dirty="0">
                <a:latin typeface="Arial" panose="020B0604020202020204" pitchFamily="34" charset="0"/>
                <a:cs typeface="Arial" panose="020B0604020202020204" pitchFamily="34" charset="0"/>
              </a:rPr>
              <a:t>2 </a:t>
            </a:r>
            <a:r>
              <a:rPr lang="en-US" sz="1200" b="0" dirty="0">
                <a:latin typeface="Arial" panose="020B0604020202020204" pitchFamily="34" charset="0"/>
                <a:cs typeface="Arial" panose="020B0604020202020204" pitchFamily="34" charset="0"/>
              </a:rPr>
              <a:t>Saying, The scribes and the Pharisees sit in Moses' seat: </a:t>
            </a:r>
            <a:r>
              <a:rPr lang="en-US" sz="1200" b="1" dirty="0">
                <a:latin typeface="Arial" panose="020B0604020202020204" pitchFamily="34" charset="0"/>
                <a:cs typeface="Arial" panose="020B0604020202020204" pitchFamily="34" charset="0"/>
              </a:rPr>
              <a:t>3</a:t>
            </a:r>
            <a:r>
              <a:rPr lang="en-US" sz="1200" b="0" dirty="0">
                <a:latin typeface="Arial" panose="020B0604020202020204" pitchFamily="34" charset="0"/>
                <a:cs typeface="Arial" panose="020B0604020202020204" pitchFamily="34" charset="0"/>
              </a:rPr>
              <a:t> All therefore whatsoever they bid you observe, </a:t>
            </a:r>
            <a:r>
              <a:rPr lang="en-US" sz="1200" b="1" dirty="0">
                <a:latin typeface="Arial" panose="020B0604020202020204" pitchFamily="34" charset="0"/>
                <a:cs typeface="Arial" panose="020B0604020202020204" pitchFamily="34" charset="0"/>
              </a:rPr>
              <a:t>that observe and do</a:t>
            </a:r>
            <a:r>
              <a:rPr lang="en-US" sz="1200" b="0" dirty="0">
                <a:latin typeface="Arial" panose="020B0604020202020204" pitchFamily="34" charset="0"/>
                <a:cs typeface="Arial" panose="020B0604020202020204" pitchFamily="34" charset="0"/>
              </a:rPr>
              <a:t>; but </a:t>
            </a:r>
            <a:r>
              <a:rPr lang="en-US" sz="1200" b="1" dirty="0">
                <a:latin typeface="Arial" panose="020B0604020202020204" pitchFamily="34" charset="0"/>
                <a:cs typeface="Arial" panose="020B0604020202020204" pitchFamily="34" charset="0"/>
              </a:rPr>
              <a:t>do not ye after their works: for they say, and do not. 4 </a:t>
            </a:r>
            <a:r>
              <a:rPr lang="en-US" sz="1200" b="0" dirty="0">
                <a:latin typeface="Arial" panose="020B0604020202020204" pitchFamily="34" charset="0"/>
                <a:cs typeface="Arial" panose="020B0604020202020204" pitchFamily="34" charset="0"/>
              </a:rPr>
              <a:t>For they bind heavy burdens and grievous to be borne, and lay them on men's shoulders; but they themselves will not move them with one of their fingers</a:t>
            </a:r>
            <a:r>
              <a:rPr lang="en-US" sz="1200" b="1" dirty="0">
                <a:latin typeface="Arial" panose="020B0604020202020204" pitchFamily="34" charset="0"/>
                <a:cs typeface="Arial" panose="020B0604020202020204" pitchFamily="34" charset="0"/>
              </a:rPr>
              <a:t>. 5</a:t>
            </a:r>
            <a:r>
              <a:rPr lang="en-US" sz="1200" b="0" dirty="0">
                <a:latin typeface="Arial" panose="020B0604020202020204" pitchFamily="34" charset="0"/>
                <a:cs typeface="Arial" panose="020B0604020202020204" pitchFamily="34" charset="0"/>
              </a:rPr>
              <a:t> But all their works they do for to be seen of men: they make broad their phylacteries, and enlarge the borders of their garments/</a:t>
            </a:r>
          </a:p>
          <a:p>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Hebrews 5:8-9 KJV 8 </a:t>
            </a:r>
            <a:r>
              <a:rPr lang="en-US" sz="1200" b="0" dirty="0">
                <a:latin typeface="Arial" panose="020B0604020202020204" pitchFamily="34" charset="0"/>
                <a:cs typeface="Arial" panose="020B0604020202020204" pitchFamily="34" charset="0"/>
              </a:rPr>
              <a:t>Though he were a Son, </a:t>
            </a:r>
            <a:r>
              <a:rPr lang="en-US" sz="1200" b="1" dirty="0">
                <a:latin typeface="Arial" panose="020B0604020202020204" pitchFamily="34" charset="0"/>
                <a:cs typeface="Arial" panose="020B0604020202020204" pitchFamily="34" charset="0"/>
              </a:rPr>
              <a:t>yet learned he obedience by the things which he suffered; 9</a:t>
            </a:r>
            <a:r>
              <a:rPr lang="en-US" sz="1200" b="0" dirty="0">
                <a:latin typeface="Arial" panose="020B0604020202020204" pitchFamily="34" charset="0"/>
                <a:cs typeface="Arial" panose="020B0604020202020204" pitchFamily="34" charset="0"/>
              </a:rPr>
              <a:t> And being made perfect, </a:t>
            </a:r>
            <a:r>
              <a:rPr lang="en-US" sz="1200" b="1" dirty="0">
                <a:latin typeface="Arial" panose="020B0604020202020204" pitchFamily="34" charset="0"/>
                <a:cs typeface="Arial" panose="020B0604020202020204" pitchFamily="34" charset="0"/>
              </a:rPr>
              <a:t>he became the author of eternal salvation unto all them that obey him;</a:t>
            </a: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5B62BC0-7DC4-4569-951D-2BB9475345C6}" type="slidenum">
              <a:rPr lang="en-US" smtClean="0"/>
              <a:t>10</a:t>
            </a:fld>
            <a:endParaRPr lang="en-US" dirty="0"/>
          </a:p>
        </p:txBody>
      </p:sp>
      <p:sp>
        <p:nvSpPr>
          <p:cNvPr id="5" name="Date Placeholder 4">
            <a:extLst>
              <a:ext uri="{FF2B5EF4-FFF2-40B4-BE49-F238E27FC236}">
                <a16:creationId xmlns:a16="http://schemas.microsoft.com/office/drawing/2014/main" id="{153D1679-7D06-6336-667A-89A4392986EB}"/>
              </a:ext>
            </a:extLst>
          </p:cNvPr>
          <p:cNvSpPr>
            <a:spLocks noGrp="1"/>
          </p:cNvSpPr>
          <p:nvPr>
            <p:ph type="dt" idx="1"/>
          </p:nvPr>
        </p:nvSpPr>
        <p:spPr/>
        <p:txBody>
          <a:bodyPr/>
          <a:lstStyle/>
          <a:p>
            <a:r>
              <a:rPr lang="en-US"/>
              <a:t>4/14/2024 PM</a:t>
            </a:r>
            <a:endParaRPr lang="en-US" dirty="0"/>
          </a:p>
        </p:txBody>
      </p:sp>
    </p:spTree>
    <p:extLst>
      <p:ext uri="{BB962C8B-B14F-4D97-AF65-F5344CB8AC3E}">
        <p14:creationId xmlns:p14="http://schemas.microsoft.com/office/powerpoint/2010/main" val="8139338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B62BC0-7DC4-4569-951D-2BB9475345C6}" type="slidenum">
              <a:rPr lang="en-US" smtClean="0"/>
              <a:t>11</a:t>
            </a:fld>
            <a:endParaRPr lang="en-US" dirty="0"/>
          </a:p>
        </p:txBody>
      </p:sp>
      <p:sp>
        <p:nvSpPr>
          <p:cNvPr id="5" name="Date Placeholder 4">
            <a:extLst>
              <a:ext uri="{FF2B5EF4-FFF2-40B4-BE49-F238E27FC236}">
                <a16:creationId xmlns:a16="http://schemas.microsoft.com/office/drawing/2014/main" id="{42B80DE5-C112-52AF-125B-156F9B0A5DA0}"/>
              </a:ext>
            </a:extLst>
          </p:cNvPr>
          <p:cNvSpPr>
            <a:spLocks noGrp="1"/>
          </p:cNvSpPr>
          <p:nvPr>
            <p:ph type="dt" idx="1"/>
          </p:nvPr>
        </p:nvSpPr>
        <p:spPr/>
        <p:txBody>
          <a:bodyPr/>
          <a:lstStyle/>
          <a:p>
            <a:r>
              <a:rPr lang="en-US"/>
              <a:t>4/14/2024 PM</a:t>
            </a:r>
            <a:endParaRPr lang="en-US" dirty="0"/>
          </a:p>
        </p:txBody>
      </p:sp>
    </p:spTree>
    <p:extLst>
      <p:ext uri="{BB962C8B-B14F-4D97-AF65-F5344CB8AC3E}">
        <p14:creationId xmlns:p14="http://schemas.microsoft.com/office/powerpoint/2010/main" val="23220330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99172"/>
            <a:ext cx="7313506" cy="5102027"/>
          </a:xfrm>
        </p:spPr>
        <p:txBody>
          <a:bodyPr/>
          <a:lstStyle/>
          <a:p>
            <a:pPr>
              <a:defRPr/>
            </a:pPr>
            <a:r>
              <a:rPr lang="en-US" altLang="en-US" sz="1200" b="1" u="sng" dirty="0">
                <a:latin typeface="Arial" panose="020B0604020202020204" pitchFamily="34" charset="0"/>
                <a:cs typeface="Arial" panose="020B0604020202020204" pitchFamily="34" charset="0"/>
              </a:rPr>
              <a:t>Acts 2:37-38 KJV 37</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Now when they heard this, they were pricked in their heart, and said unto Peter and to the rest of the apostles, Men and brethren, </a:t>
            </a:r>
            <a:r>
              <a:rPr lang="en-US" altLang="en-US" sz="1200" b="1" dirty="0">
                <a:latin typeface="Arial" panose="020B0604020202020204" pitchFamily="34" charset="0"/>
                <a:cs typeface="Arial" panose="020B0604020202020204" pitchFamily="34" charset="0"/>
              </a:rPr>
              <a:t>what shall we do? 38</a:t>
            </a:r>
            <a:r>
              <a:rPr lang="en-US" altLang="en-US" sz="1200" dirty="0">
                <a:latin typeface="Arial" panose="020B0604020202020204" pitchFamily="34" charset="0"/>
                <a:cs typeface="Arial" panose="020B0604020202020204" pitchFamily="34" charset="0"/>
              </a:rPr>
              <a:t> Then Peter said unto them, </a:t>
            </a:r>
            <a:r>
              <a:rPr lang="en-US" altLang="en-US" sz="1200" b="1" dirty="0">
                <a:latin typeface="Arial" panose="020B0604020202020204" pitchFamily="34" charset="0"/>
                <a:cs typeface="Arial" panose="020B0604020202020204" pitchFamily="34" charset="0"/>
              </a:rPr>
              <a:t>Repent, and be baptized every one of you in the name of Jesus Christ for the remission of sins</a:t>
            </a:r>
            <a:r>
              <a:rPr lang="en-US" altLang="en-US" sz="1200" dirty="0">
                <a:latin typeface="Arial" panose="020B0604020202020204" pitchFamily="34" charset="0"/>
                <a:cs typeface="Arial" panose="020B0604020202020204" pitchFamily="34" charset="0"/>
              </a:rPr>
              <a:t>, and ye shall receive the gift of the Holy Ghost.</a:t>
            </a:r>
          </a:p>
          <a:p>
            <a:pPr>
              <a:defRPr/>
            </a:pPr>
            <a:r>
              <a:rPr lang="en-US" altLang="en-US" sz="1200" b="1" u="sng" dirty="0">
                <a:latin typeface="Arial" panose="020B0604020202020204" pitchFamily="34" charset="0"/>
                <a:cs typeface="Arial" panose="020B0604020202020204" pitchFamily="34" charset="0"/>
              </a:rPr>
              <a:t>Rom. 10:17</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 So then </a:t>
            </a:r>
            <a:r>
              <a:rPr lang="en-US" altLang="en-US" sz="1200" b="1" dirty="0">
                <a:latin typeface="Arial" panose="020B0604020202020204" pitchFamily="34" charset="0"/>
                <a:cs typeface="Arial" panose="020B0604020202020204" pitchFamily="34" charset="0"/>
              </a:rPr>
              <a:t>faith cometh by hearing</a:t>
            </a:r>
            <a:r>
              <a:rPr lang="en-US" altLang="en-US" sz="1200" dirty="0">
                <a:latin typeface="Arial" panose="020B0604020202020204" pitchFamily="34" charset="0"/>
                <a:cs typeface="Arial" panose="020B0604020202020204" pitchFamily="34" charset="0"/>
              </a:rPr>
              <a:t>, and hearing by the word of God.</a:t>
            </a:r>
          </a:p>
          <a:p>
            <a:pPr>
              <a:defRPr/>
            </a:pPr>
            <a:r>
              <a:rPr lang="en-US" altLang="en-US" sz="1200" b="1" u="sng" dirty="0">
                <a:latin typeface="Arial" panose="020B0604020202020204" pitchFamily="34" charset="0"/>
                <a:cs typeface="Arial" panose="020B0604020202020204" pitchFamily="34" charset="0"/>
              </a:rPr>
              <a:t>Heb. 11:6</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But </a:t>
            </a:r>
            <a:r>
              <a:rPr lang="en-US" altLang="en-US" sz="1200" b="1" dirty="0">
                <a:latin typeface="Arial" panose="020B0604020202020204" pitchFamily="34" charset="0"/>
                <a:cs typeface="Arial" panose="020B0604020202020204" pitchFamily="34" charset="0"/>
              </a:rPr>
              <a:t>without faith it is impossible to please him</a:t>
            </a:r>
            <a:r>
              <a:rPr lang="en-US" altLang="en-US" sz="1200" dirty="0">
                <a:latin typeface="Arial" panose="020B0604020202020204" pitchFamily="34" charset="0"/>
                <a:cs typeface="Arial" panose="020B0604020202020204" pitchFamily="34" charset="0"/>
              </a:rPr>
              <a:t>: for he that cometh to God </a:t>
            </a:r>
            <a:r>
              <a:rPr lang="en-US" altLang="en-US" sz="1200" b="1" dirty="0">
                <a:latin typeface="Arial" panose="020B0604020202020204" pitchFamily="34" charset="0"/>
                <a:cs typeface="Arial" panose="020B0604020202020204" pitchFamily="34" charset="0"/>
              </a:rPr>
              <a:t>must believe that he is</a:t>
            </a:r>
            <a:r>
              <a:rPr lang="en-US" altLang="en-US" sz="1200" dirty="0">
                <a:latin typeface="Arial" panose="020B0604020202020204" pitchFamily="34" charset="0"/>
                <a:cs typeface="Arial" panose="020B0604020202020204" pitchFamily="34" charset="0"/>
              </a:rPr>
              <a:t>, and that he is a rewarder of </a:t>
            </a:r>
            <a:r>
              <a:rPr lang="en-US" altLang="en-US" sz="1200" b="1" dirty="0">
                <a:latin typeface="Arial" panose="020B0604020202020204" pitchFamily="34" charset="0"/>
                <a:cs typeface="Arial" panose="020B0604020202020204" pitchFamily="34" charset="0"/>
              </a:rPr>
              <a:t>them that diligently seek him</a:t>
            </a:r>
            <a:r>
              <a:rPr lang="en-US" altLang="en-US" sz="1200" dirty="0">
                <a:latin typeface="Arial" panose="020B0604020202020204" pitchFamily="34" charset="0"/>
                <a:cs typeface="Arial" panose="020B0604020202020204" pitchFamily="34" charset="0"/>
              </a:rPr>
              <a:t>.</a:t>
            </a:r>
          </a:p>
          <a:p>
            <a:pPr>
              <a:defRPr/>
            </a:pPr>
            <a:r>
              <a:rPr lang="en-US" altLang="en-US" sz="1200" b="1" u="sng" dirty="0">
                <a:latin typeface="Arial" panose="020B0604020202020204" pitchFamily="34" charset="0"/>
                <a:cs typeface="Arial" panose="020B0604020202020204" pitchFamily="34" charset="0"/>
              </a:rPr>
              <a:t>Heb. 5:8-9 KJV 8</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Though he were a Son, yet learned he obedience by the things which he suffered; </a:t>
            </a:r>
            <a:r>
              <a:rPr lang="en-US" altLang="en-US" sz="1200" b="1" dirty="0">
                <a:latin typeface="Arial" panose="020B0604020202020204" pitchFamily="34" charset="0"/>
                <a:cs typeface="Arial" panose="020B0604020202020204" pitchFamily="34" charset="0"/>
              </a:rPr>
              <a:t>9</a:t>
            </a:r>
            <a:r>
              <a:rPr lang="en-US" altLang="en-US" sz="1200" dirty="0">
                <a:latin typeface="Arial" panose="020B0604020202020204" pitchFamily="34" charset="0"/>
                <a:cs typeface="Arial" panose="020B0604020202020204" pitchFamily="34" charset="0"/>
              </a:rPr>
              <a:t> And being made perfect, </a:t>
            </a:r>
            <a:r>
              <a:rPr lang="en-US" altLang="en-US" sz="1200" b="1" dirty="0">
                <a:latin typeface="Arial" panose="020B0604020202020204" pitchFamily="34" charset="0"/>
                <a:cs typeface="Arial" panose="020B0604020202020204" pitchFamily="34" charset="0"/>
              </a:rPr>
              <a:t>he became the author of eternal salvation unto all them that obey him</a:t>
            </a:r>
            <a:r>
              <a:rPr lang="en-US" altLang="en-US" sz="1200" dirty="0">
                <a:latin typeface="Arial" panose="020B0604020202020204" pitchFamily="34" charset="0"/>
                <a:cs typeface="Arial" panose="020B0604020202020204" pitchFamily="34" charset="0"/>
              </a:rPr>
              <a:t>; </a:t>
            </a:r>
            <a:r>
              <a:rPr lang="en-US" altLang="en-US" sz="1200" b="1" dirty="0">
                <a:latin typeface="Arial" panose="020B0604020202020204" pitchFamily="34" charset="0"/>
                <a:cs typeface="Arial" panose="020B0604020202020204" pitchFamily="34" charset="0"/>
              </a:rPr>
              <a:t>31</a:t>
            </a:r>
            <a:r>
              <a:rPr lang="en-US" altLang="en-US" sz="1200" dirty="0">
                <a:latin typeface="Arial" panose="020B0604020202020204" pitchFamily="34" charset="0"/>
                <a:cs typeface="Arial" panose="020B0604020202020204" pitchFamily="34" charset="0"/>
              </a:rPr>
              <a:t> </a:t>
            </a:r>
            <a:r>
              <a:rPr lang="en-US" altLang="en-US" sz="1200" dirty="0" err="1">
                <a:latin typeface="Arial" panose="020B0604020202020204" pitchFamily="34" charset="0"/>
                <a:cs typeface="Arial" panose="020B0604020202020204" pitchFamily="34" charset="0"/>
              </a:rPr>
              <a:t>Becaus</a:t>
            </a:r>
            <a:endParaRPr lang="en-US" altLang="en-US" sz="1200" dirty="0">
              <a:latin typeface="Arial" panose="020B0604020202020204" pitchFamily="34" charset="0"/>
              <a:cs typeface="Arial" panose="020B0604020202020204" pitchFamily="34" charset="0"/>
            </a:endParaRPr>
          </a:p>
          <a:p>
            <a:pPr>
              <a:defRPr/>
            </a:pPr>
            <a:r>
              <a:rPr lang="en-US" altLang="en-US" sz="1200" b="1" u="sng" dirty="0">
                <a:latin typeface="Arial" panose="020B0604020202020204" pitchFamily="34" charset="0"/>
                <a:cs typeface="Arial" panose="020B0604020202020204" pitchFamily="34" charset="0"/>
              </a:rPr>
              <a:t>Acts 17:30-31</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 And the times of this ignorance God winked at; </a:t>
            </a:r>
            <a:r>
              <a:rPr lang="en-US" altLang="en-US" sz="1200" b="1" dirty="0">
                <a:latin typeface="Arial" panose="020B0604020202020204" pitchFamily="34" charset="0"/>
                <a:cs typeface="Arial" panose="020B0604020202020204" pitchFamily="34" charset="0"/>
              </a:rPr>
              <a:t>but now </a:t>
            </a:r>
            <a:r>
              <a:rPr lang="en-US" altLang="en-US" sz="1200" b="1" dirty="0" err="1">
                <a:latin typeface="Arial" panose="020B0604020202020204" pitchFamily="34" charset="0"/>
                <a:cs typeface="Arial" panose="020B0604020202020204" pitchFamily="34" charset="0"/>
              </a:rPr>
              <a:t>commandeth</a:t>
            </a:r>
            <a:r>
              <a:rPr lang="en-US" altLang="en-US" sz="1200" b="1" dirty="0">
                <a:latin typeface="Arial" panose="020B0604020202020204" pitchFamily="34" charset="0"/>
                <a:cs typeface="Arial" panose="020B0604020202020204" pitchFamily="34" charset="0"/>
              </a:rPr>
              <a:t> all men every where to </a:t>
            </a:r>
            <a:r>
              <a:rPr lang="en-US" altLang="en-US" sz="1200" b="1" dirty="0" err="1">
                <a:latin typeface="Arial" panose="020B0604020202020204" pitchFamily="34" charset="0"/>
                <a:cs typeface="Arial" panose="020B0604020202020204" pitchFamily="34" charset="0"/>
              </a:rPr>
              <a:t>repent</a:t>
            </a:r>
            <a:r>
              <a:rPr lang="en-US" altLang="en-US" sz="1200" dirty="0" err="1">
                <a:latin typeface="Arial" panose="020B0604020202020204" pitchFamily="34" charset="0"/>
                <a:cs typeface="Arial" panose="020B0604020202020204" pitchFamily="34" charset="0"/>
              </a:rPr>
              <a:t>:because</a:t>
            </a:r>
            <a:r>
              <a:rPr lang="en-US" altLang="en-US" sz="1200" dirty="0">
                <a:latin typeface="Arial" panose="020B0604020202020204" pitchFamily="34" charset="0"/>
                <a:cs typeface="Arial" panose="020B0604020202020204" pitchFamily="34" charset="0"/>
              </a:rPr>
              <a:t> he hath appointed a day, in the which he will judge the world in righteousness by that man whom he hath ordained; whereof he hath given assurance unto all men, in that he hath raised him from the dead.</a:t>
            </a:r>
          </a:p>
          <a:p>
            <a:pPr>
              <a:defRPr/>
            </a:pPr>
            <a:r>
              <a:rPr lang="en-US" altLang="en-US" sz="1200" b="1" u="sng" dirty="0">
                <a:latin typeface="Arial" panose="020B0604020202020204" pitchFamily="34" charset="0"/>
                <a:cs typeface="Arial" panose="020B0604020202020204" pitchFamily="34" charset="0"/>
              </a:rPr>
              <a:t>Acts 8:36-37 KJV 36</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And as they went on their way, they came unto a certain water: and the eunuch said, See, here is water; what doth hinder me to be baptized? </a:t>
            </a:r>
            <a:r>
              <a:rPr lang="en-US" altLang="en-US" sz="1200" b="1" dirty="0">
                <a:latin typeface="Arial" panose="020B0604020202020204" pitchFamily="34" charset="0"/>
                <a:cs typeface="Arial" panose="020B0604020202020204" pitchFamily="34" charset="0"/>
              </a:rPr>
              <a:t>37</a:t>
            </a:r>
            <a:r>
              <a:rPr lang="en-US" altLang="en-US" sz="1200" dirty="0">
                <a:latin typeface="Arial" panose="020B0604020202020204" pitchFamily="34" charset="0"/>
                <a:cs typeface="Arial" panose="020B0604020202020204" pitchFamily="34" charset="0"/>
              </a:rPr>
              <a:t> And Philip said, If thou </a:t>
            </a:r>
            <a:r>
              <a:rPr lang="en-US" altLang="en-US" sz="1200" dirty="0" err="1">
                <a:latin typeface="Arial" panose="020B0604020202020204" pitchFamily="34" charset="0"/>
                <a:cs typeface="Arial" panose="020B0604020202020204" pitchFamily="34" charset="0"/>
              </a:rPr>
              <a:t>believest</a:t>
            </a:r>
            <a:r>
              <a:rPr lang="en-US" altLang="en-US" sz="1200" dirty="0">
                <a:latin typeface="Arial" panose="020B0604020202020204" pitchFamily="34" charset="0"/>
                <a:cs typeface="Arial" panose="020B0604020202020204" pitchFamily="34" charset="0"/>
              </a:rPr>
              <a:t> with all thine heart, thou mayest. And he answered and said</a:t>
            </a:r>
            <a:r>
              <a:rPr lang="en-US" altLang="en-US" sz="1200" b="1" dirty="0">
                <a:latin typeface="Arial" panose="020B0604020202020204" pitchFamily="34" charset="0"/>
                <a:cs typeface="Arial" panose="020B0604020202020204" pitchFamily="34" charset="0"/>
              </a:rPr>
              <a:t>, I believe that Jesus Christ is the Son of God.</a:t>
            </a:r>
          </a:p>
          <a:p>
            <a:pPr>
              <a:defRPr/>
            </a:pPr>
            <a:r>
              <a:rPr lang="en-US" altLang="en-US" sz="1200" b="1" u="sng" dirty="0">
                <a:latin typeface="Arial" panose="020B0604020202020204" pitchFamily="34" charset="0"/>
                <a:cs typeface="Arial" panose="020B0604020202020204" pitchFamily="34" charset="0"/>
              </a:rPr>
              <a:t>Acts 2:38</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 Then Peter said unto them, </a:t>
            </a:r>
            <a:r>
              <a:rPr lang="en-US" altLang="en-US" sz="1200" b="1" dirty="0">
                <a:latin typeface="Arial" panose="020B0604020202020204" pitchFamily="34" charset="0"/>
                <a:cs typeface="Arial" panose="020B0604020202020204" pitchFamily="34" charset="0"/>
              </a:rPr>
              <a:t>Repent, and be baptized every one of you in the name of Jesus Christ for the remission of sins</a:t>
            </a:r>
            <a:r>
              <a:rPr lang="en-US" altLang="en-US" sz="1200" dirty="0">
                <a:latin typeface="Arial" panose="020B0604020202020204" pitchFamily="34" charset="0"/>
                <a:cs typeface="Arial" panose="020B0604020202020204" pitchFamily="34" charset="0"/>
              </a:rPr>
              <a:t>, and ye shall receive the gift of the Holy Ghost.</a:t>
            </a:r>
          </a:p>
          <a:p>
            <a:pPr>
              <a:defRPr/>
            </a:pPr>
            <a:r>
              <a:rPr lang="en-US" altLang="en-US" sz="1200" b="1" u="sng" dirty="0">
                <a:latin typeface="Arial" panose="020B0604020202020204" pitchFamily="34" charset="0"/>
                <a:cs typeface="Arial" panose="020B0604020202020204" pitchFamily="34" charset="0"/>
              </a:rPr>
              <a:t>1 Jn. 1:7-9</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200" dirty="0" err="1">
                <a:latin typeface="Arial" panose="020B0604020202020204" pitchFamily="34" charset="0"/>
                <a:cs typeface="Arial" panose="020B0604020202020204" pitchFamily="34" charset="0"/>
              </a:rPr>
              <a:t>cleanseth</a:t>
            </a:r>
            <a:r>
              <a:rPr lang="en-US" altLang="en-US" sz="1200" dirty="0">
                <a:latin typeface="Arial" panose="020B0604020202020204" pitchFamily="34" charset="0"/>
                <a:cs typeface="Arial" panose="020B0604020202020204" pitchFamily="34" charset="0"/>
              </a:rPr>
              <a:t> us from all sin</a:t>
            </a:r>
            <a:r>
              <a:rPr lang="en-US" altLang="en-US" sz="1200" b="1" dirty="0">
                <a:latin typeface="Arial" panose="020B0604020202020204" pitchFamily="34" charset="0"/>
                <a:cs typeface="Arial" panose="020B0604020202020204" pitchFamily="34" charset="0"/>
              </a:rPr>
              <a:t>. 8 </a:t>
            </a:r>
            <a:r>
              <a:rPr lang="en-US" altLang="en-US" sz="1200" dirty="0">
                <a:latin typeface="Arial" panose="020B0604020202020204" pitchFamily="34" charset="0"/>
                <a:cs typeface="Arial" panose="020B0604020202020204" pitchFamily="34" charset="0"/>
              </a:rPr>
              <a:t>If we say that we have no sin, we deceive ourselves, and the truth is not in us</a:t>
            </a:r>
            <a:r>
              <a:rPr lang="en-US" altLang="en-US" sz="1200" b="1" dirty="0">
                <a:latin typeface="Arial" panose="020B0604020202020204" pitchFamily="34" charset="0"/>
                <a:cs typeface="Arial" panose="020B0604020202020204" pitchFamily="34" charset="0"/>
              </a:rPr>
              <a:t>. 9 If we confess our sins, he is faithful and just to forgive us our sins, and to cleanse us from all unrighteousness.</a:t>
            </a:r>
          </a:p>
          <a:p>
            <a:pPr>
              <a:defRPr/>
            </a:pPr>
            <a:r>
              <a:rPr lang="en-US" altLang="en-US" sz="1200" b="1" u="sng" dirty="0">
                <a:latin typeface="Arial" panose="020B0604020202020204" pitchFamily="34" charset="0"/>
                <a:cs typeface="Arial" panose="020B0604020202020204" pitchFamily="34" charset="0"/>
              </a:rPr>
              <a:t>Rev. 2:10</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200" b="1" u="sng" dirty="0">
                <a:latin typeface="Arial" panose="020B0604020202020204" pitchFamily="34" charset="0"/>
                <a:cs typeface="Arial" panose="020B0604020202020204" pitchFamily="34" charset="0"/>
              </a:rPr>
              <a:t>be thou faithful unto death, and I will give thee a crown of life</a:t>
            </a:r>
            <a:r>
              <a:rPr lang="en-US" altLang="en-US" sz="1200" b="1" dirty="0">
                <a:latin typeface="Arial" panose="020B0604020202020204" pitchFamily="34" charset="0"/>
                <a:cs typeface="Arial" panose="020B0604020202020204" pitchFamily="34" charset="0"/>
              </a:rPr>
              <a:t>.</a:t>
            </a:r>
          </a:p>
          <a:p>
            <a:endParaRPr lang="en-US" dirty="0"/>
          </a:p>
        </p:txBody>
      </p:sp>
      <p:sp>
        <p:nvSpPr>
          <p:cNvPr id="4" name="Slide Number Placeholder 3"/>
          <p:cNvSpPr>
            <a:spLocks noGrp="1"/>
          </p:cNvSpPr>
          <p:nvPr>
            <p:ph type="sldNum" sz="quarter" idx="5"/>
          </p:nvPr>
        </p:nvSpPr>
        <p:spPr/>
        <p:txBody>
          <a:bodyPr/>
          <a:lstStyle/>
          <a:p>
            <a:fld id="{F5B62BC0-7DC4-4569-951D-2BB9475345C6}" type="slidenum">
              <a:rPr lang="en-US" smtClean="0"/>
              <a:t>12</a:t>
            </a:fld>
            <a:endParaRPr lang="en-US" dirty="0"/>
          </a:p>
        </p:txBody>
      </p:sp>
      <p:sp>
        <p:nvSpPr>
          <p:cNvPr id="5" name="Date Placeholder 4">
            <a:extLst>
              <a:ext uri="{FF2B5EF4-FFF2-40B4-BE49-F238E27FC236}">
                <a16:creationId xmlns:a16="http://schemas.microsoft.com/office/drawing/2014/main" id="{53894BBD-8392-8526-636E-A4A720DC6488}"/>
              </a:ext>
            </a:extLst>
          </p:cNvPr>
          <p:cNvSpPr>
            <a:spLocks noGrp="1"/>
          </p:cNvSpPr>
          <p:nvPr>
            <p:ph type="dt" idx="1"/>
          </p:nvPr>
        </p:nvSpPr>
        <p:spPr/>
        <p:txBody>
          <a:bodyPr/>
          <a:lstStyle/>
          <a:p>
            <a:r>
              <a:rPr lang="en-US"/>
              <a:t>4/14/2024 PM</a:t>
            </a:r>
            <a:endParaRPr lang="en-US" dirty="0"/>
          </a:p>
        </p:txBody>
      </p:sp>
    </p:spTree>
    <p:extLst>
      <p:ext uri="{BB962C8B-B14F-4D97-AF65-F5344CB8AC3E}">
        <p14:creationId xmlns:p14="http://schemas.microsoft.com/office/powerpoint/2010/main" val="2461660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B62BC0-7DC4-4569-951D-2BB9475345C6}" type="slidenum">
              <a:rPr lang="en-US" smtClean="0"/>
              <a:t>2</a:t>
            </a:fld>
            <a:endParaRPr lang="en-US" dirty="0"/>
          </a:p>
        </p:txBody>
      </p:sp>
      <p:sp>
        <p:nvSpPr>
          <p:cNvPr id="5" name="Date Placeholder 4">
            <a:extLst>
              <a:ext uri="{FF2B5EF4-FFF2-40B4-BE49-F238E27FC236}">
                <a16:creationId xmlns:a16="http://schemas.microsoft.com/office/drawing/2014/main" id="{079CFAD4-65FF-143C-019D-99D6C91BED74}"/>
              </a:ext>
            </a:extLst>
          </p:cNvPr>
          <p:cNvSpPr>
            <a:spLocks noGrp="1"/>
          </p:cNvSpPr>
          <p:nvPr>
            <p:ph type="dt" idx="1"/>
          </p:nvPr>
        </p:nvSpPr>
        <p:spPr/>
        <p:txBody>
          <a:bodyPr/>
          <a:lstStyle/>
          <a:p>
            <a:r>
              <a:rPr lang="en-US"/>
              <a:t>4/14/2024 PM</a:t>
            </a:r>
            <a:endParaRPr lang="en-US" dirty="0"/>
          </a:p>
        </p:txBody>
      </p:sp>
    </p:spTree>
    <p:extLst>
      <p:ext uri="{BB962C8B-B14F-4D97-AF65-F5344CB8AC3E}">
        <p14:creationId xmlns:p14="http://schemas.microsoft.com/office/powerpoint/2010/main" val="4146031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00250" y="0"/>
            <a:ext cx="3314700" cy="2486025"/>
          </a:xfrm>
        </p:spPr>
      </p:sp>
      <p:sp>
        <p:nvSpPr>
          <p:cNvPr id="3" name="Notes Placeholder 2"/>
          <p:cNvSpPr>
            <a:spLocks noGrp="1"/>
          </p:cNvSpPr>
          <p:nvPr>
            <p:ph type="body" idx="1"/>
          </p:nvPr>
        </p:nvSpPr>
        <p:spPr>
          <a:xfrm>
            <a:off x="0" y="2485312"/>
            <a:ext cx="7313507" cy="7115889"/>
          </a:xfrm>
        </p:spPr>
        <p:txBody>
          <a:bodyPr/>
          <a:lstStyle/>
          <a:p>
            <a:pPr algn="l"/>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5B62BC0-7DC4-4569-951D-2BB9475345C6}" type="slidenum">
              <a:rPr lang="en-US" smtClean="0"/>
              <a:t>3</a:t>
            </a:fld>
            <a:endParaRPr lang="en-US" dirty="0"/>
          </a:p>
        </p:txBody>
      </p:sp>
      <p:sp>
        <p:nvSpPr>
          <p:cNvPr id="5" name="Date Placeholder 4">
            <a:extLst>
              <a:ext uri="{FF2B5EF4-FFF2-40B4-BE49-F238E27FC236}">
                <a16:creationId xmlns:a16="http://schemas.microsoft.com/office/drawing/2014/main" id="{254055BB-41A8-784A-4CD5-49A3224BF6CE}"/>
              </a:ext>
            </a:extLst>
          </p:cNvPr>
          <p:cNvSpPr>
            <a:spLocks noGrp="1"/>
          </p:cNvSpPr>
          <p:nvPr>
            <p:ph type="dt" idx="1"/>
          </p:nvPr>
        </p:nvSpPr>
        <p:spPr/>
        <p:txBody>
          <a:bodyPr/>
          <a:lstStyle/>
          <a:p>
            <a:r>
              <a:rPr lang="en-US"/>
              <a:t>4/14/2024 PM</a:t>
            </a:r>
            <a:endParaRPr lang="en-US" dirty="0"/>
          </a:p>
        </p:txBody>
      </p:sp>
    </p:spTree>
    <p:extLst>
      <p:ext uri="{BB962C8B-B14F-4D97-AF65-F5344CB8AC3E}">
        <p14:creationId xmlns:p14="http://schemas.microsoft.com/office/powerpoint/2010/main" val="2097142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B62BC0-7DC4-4569-951D-2BB9475345C6}" type="slidenum">
              <a:rPr lang="en-US" smtClean="0"/>
              <a:t>4</a:t>
            </a:fld>
            <a:endParaRPr lang="en-US" dirty="0"/>
          </a:p>
        </p:txBody>
      </p:sp>
      <p:sp>
        <p:nvSpPr>
          <p:cNvPr id="5" name="Date Placeholder 4">
            <a:extLst>
              <a:ext uri="{FF2B5EF4-FFF2-40B4-BE49-F238E27FC236}">
                <a16:creationId xmlns:a16="http://schemas.microsoft.com/office/drawing/2014/main" id="{D5496A81-2E27-2840-4F4A-B05397039994}"/>
              </a:ext>
            </a:extLst>
          </p:cNvPr>
          <p:cNvSpPr>
            <a:spLocks noGrp="1"/>
          </p:cNvSpPr>
          <p:nvPr>
            <p:ph type="dt" idx="1"/>
          </p:nvPr>
        </p:nvSpPr>
        <p:spPr/>
        <p:txBody>
          <a:bodyPr/>
          <a:lstStyle/>
          <a:p>
            <a:r>
              <a:rPr lang="en-US"/>
              <a:t>4/14/2024 PM</a:t>
            </a:r>
            <a:endParaRPr lang="en-US" dirty="0"/>
          </a:p>
        </p:txBody>
      </p:sp>
    </p:spTree>
    <p:extLst>
      <p:ext uri="{BB962C8B-B14F-4D97-AF65-F5344CB8AC3E}">
        <p14:creationId xmlns:p14="http://schemas.microsoft.com/office/powerpoint/2010/main" val="4109215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39713"/>
            <a:ext cx="4321175" cy="3240087"/>
          </a:xfrm>
        </p:spPr>
      </p:sp>
      <p:sp>
        <p:nvSpPr>
          <p:cNvPr id="3" name="Notes Placeholder 2"/>
          <p:cNvSpPr>
            <a:spLocks noGrp="1"/>
          </p:cNvSpPr>
          <p:nvPr>
            <p:ph type="body" idx="1"/>
          </p:nvPr>
        </p:nvSpPr>
        <p:spPr>
          <a:xfrm>
            <a:off x="1693" y="3480435"/>
            <a:ext cx="7313507" cy="612076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latin typeface="Arial" panose="020B0604020202020204" pitchFamily="34" charset="0"/>
                <a:cs typeface="Arial" panose="020B0604020202020204" pitchFamily="34" charset="0"/>
              </a:rPr>
              <a:t>Genesis 22:11 KJV 11 </a:t>
            </a:r>
            <a:r>
              <a:rPr lang="en-US" sz="1200" b="0" i="0" u="none" strike="noStrike" baseline="0" dirty="0">
                <a:latin typeface="Arial" panose="020B0604020202020204" pitchFamily="34" charset="0"/>
                <a:cs typeface="Arial" panose="020B0604020202020204" pitchFamily="34" charset="0"/>
              </a:rPr>
              <a:t>And the angel of the LORD called unto him out of heaven, and said, </a:t>
            </a:r>
            <a:r>
              <a:rPr lang="en-US" sz="1200" b="1" i="0" u="none" strike="noStrike" baseline="0" dirty="0">
                <a:latin typeface="Arial" panose="020B0604020202020204" pitchFamily="34" charset="0"/>
                <a:cs typeface="Arial" panose="020B0604020202020204" pitchFamily="34" charset="0"/>
              </a:rPr>
              <a:t>Abraham, Abraham</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and he said, Here am 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latin typeface="Arial" panose="020B0604020202020204" pitchFamily="34" charset="0"/>
                <a:cs typeface="Arial" panose="020B0604020202020204" pitchFamily="34" charset="0"/>
              </a:rPr>
              <a:t>Genesis 46:2 KJV 2 </a:t>
            </a:r>
            <a:r>
              <a:rPr lang="en-US" sz="1200" b="0" i="0" u="none" strike="noStrike" baseline="0" dirty="0">
                <a:latin typeface="Arial" panose="020B0604020202020204" pitchFamily="34" charset="0"/>
                <a:cs typeface="Arial" panose="020B0604020202020204" pitchFamily="34" charset="0"/>
              </a:rPr>
              <a:t>And God spake unto Israel in the visions of the night, and said, </a:t>
            </a:r>
            <a:r>
              <a:rPr lang="en-US" sz="1200" b="1" i="0" u="none" strike="noStrike" baseline="0" dirty="0">
                <a:latin typeface="Arial" panose="020B0604020202020204" pitchFamily="34" charset="0"/>
                <a:cs typeface="Arial" panose="020B0604020202020204" pitchFamily="34" charset="0"/>
              </a:rPr>
              <a:t>Jacob, Jacob</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And he said, Here am I. 3 </a:t>
            </a:r>
            <a:r>
              <a:rPr lang="en-US" sz="1200" b="0" i="0" u="none" strike="noStrike" baseline="0" dirty="0">
                <a:latin typeface="Arial" panose="020B0604020202020204" pitchFamily="34" charset="0"/>
                <a:cs typeface="Arial" panose="020B0604020202020204" pitchFamily="34" charset="0"/>
              </a:rPr>
              <a:t>And he said, I am God, the God of thy father: fear not to go down into Egypt; for I will there make of thee a great nation: </a:t>
            </a:r>
            <a:r>
              <a:rPr lang="en-US" sz="1200" b="1" i="0" u="none" strike="noStrike" baseline="0" dirty="0">
                <a:latin typeface="Arial" panose="020B0604020202020204" pitchFamily="34" charset="0"/>
                <a:cs typeface="Arial" panose="020B0604020202020204" pitchFamily="34" charset="0"/>
              </a:rPr>
              <a:t>4</a:t>
            </a:r>
            <a:r>
              <a:rPr lang="en-US" sz="1200" b="0" i="0" u="none" strike="noStrike" baseline="0" dirty="0">
                <a:latin typeface="Arial" panose="020B0604020202020204" pitchFamily="34" charset="0"/>
                <a:cs typeface="Arial" panose="020B0604020202020204" pitchFamily="34" charset="0"/>
              </a:rPr>
              <a:t> I will go down with thee into Egypt; and I will also surely bring thee up again: and Joseph shall put his hand upon thine eyes.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latin typeface="Arial" panose="020B0604020202020204" pitchFamily="34" charset="0"/>
                <a:cs typeface="Arial" panose="020B0604020202020204" pitchFamily="34" charset="0"/>
              </a:rPr>
              <a:t>Exodus 3:2-4 KJV 2 </a:t>
            </a:r>
            <a:r>
              <a:rPr lang="en-US" sz="1200" b="0" i="0" u="none" strike="noStrike" baseline="0" dirty="0">
                <a:latin typeface="Arial" panose="020B0604020202020204" pitchFamily="34" charset="0"/>
                <a:cs typeface="Arial" panose="020B0604020202020204" pitchFamily="34" charset="0"/>
              </a:rPr>
              <a:t>And the angel of the LORD appeared unto him in a flame of fire out of the midst of a bush: and he looked, and, behold, the bush burned with fire, and the bush was not consumed</a:t>
            </a:r>
            <a:r>
              <a:rPr lang="en-US" sz="1200" b="1" i="0" u="none" strike="noStrike" baseline="0" dirty="0">
                <a:latin typeface="Arial" panose="020B0604020202020204" pitchFamily="34" charset="0"/>
                <a:cs typeface="Arial" panose="020B0604020202020204" pitchFamily="34" charset="0"/>
              </a:rPr>
              <a:t>. 3</a:t>
            </a:r>
            <a:r>
              <a:rPr lang="en-US" sz="1200" b="0" i="0" u="none" strike="noStrike" baseline="0" dirty="0">
                <a:latin typeface="Arial" panose="020B0604020202020204" pitchFamily="34" charset="0"/>
                <a:cs typeface="Arial" panose="020B0604020202020204" pitchFamily="34" charset="0"/>
              </a:rPr>
              <a:t> And Moses said, I will now turn aside, and see this great sight, why the bush is not burnt. </a:t>
            </a:r>
            <a:r>
              <a:rPr lang="en-US" sz="1200" b="1" i="0" u="none" strike="noStrike" baseline="0" dirty="0">
                <a:latin typeface="Arial" panose="020B0604020202020204" pitchFamily="34" charset="0"/>
                <a:cs typeface="Arial" panose="020B0604020202020204" pitchFamily="34" charset="0"/>
              </a:rPr>
              <a:t>4 </a:t>
            </a:r>
            <a:r>
              <a:rPr lang="en-US" sz="1200" b="0" i="0" u="none" strike="noStrike" baseline="0" dirty="0">
                <a:latin typeface="Arial" panose="020B0604020202020204" pitchFamily="34" charset="0"/>
                <a:cs typeface="Arial" panose="020B0604020202020204" pitchFamily="34" charset="0"/>
              </a:rPr>
              <a:t>And when the LORD saw that he turned aside to see, God called unto him out of the midst of the bush, and said, </a:t>
            </a:r>
            <a:r>
              <a:rPr lang="en-US" sz="1200" b="1" i="0" u="none" strike="noStrike" baseline="0" dirty="0">
                <a:latin typeface="Arial" panose="020B0604020202020204" pitchFamily="34" charset="0"/>
                <a:cs typeface="Arial" panose="020B0604020202020204" pitchFamily="34" charset="0"/>
              </a:rPr>
              <a:t>Moses, Moses. And he said, Here am 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latin typeface="Arial" panose="020B0604020202020204" pitchFamily="34" charset="0"/>
                <a:cs typeface="Arial" panose="020B0604020202020204" pitchFamily="34" charset="0"/>
              </a:rPr>
              <a:t>Samuel 3:10 KJV 10 </a:t>
            </a:r>
            <a:r>
              <a:rPr lang="en-US" sz="1200" b="0" i="0" u="none" strike="noStrike" baseline="0" dirty="0">
                <a:latin typeface="Arial" panose="020B0604020202020204" pitchFamily="34" charset="0"/>
                <a:cs typeface="Arial" panose="020B0604020202020204" pitchFamily="34" charset="0"/>
              </a:rPr>
              <a:t>And the LORD came, and stood, and called as at other times, </a:t>
            </a:r>
            <a:r>
              <a:rPr lang="en-US" sz="1200" b="1" i="0" u="none" strike="noStrike" baseline="0" dirty="0">
                <a:latin typeface="Arial" panose="020B0604020202020204" pitchFamily="34" charset="0"/>
                <a:cs typeface="Arial" panose="020B0604020202020204" pitchFamily="34" charset="0"/>
              </a:rPr>
              <a:t>Samuel, Samuel</a:t>
            </a:r>
            <a:r>
              <a:rPr lang="en-US" sz="1200" b="0" i="0" u="none" strike="noStrike" baseline="0" dirty="0">
                <a:latin typeface="Arial" panose="020B0604020202020204" pitchFamily="34" charset="0"/>
                <a:cs typeface="Arial" panose="020B0604020202020204" pitchFamily="34" charset="0"/>
              </a:rPr>
              <a:t>. Then Samuel answered, </a:t>
            </a:r>
            <a:r>
              <a:rPr lang="en-US" sz="1200" b="1" i="0" u="none" strike="noStrike" baseline="0" dirty="0">
                <a:latin typeface="Arial" panose="020B0604020202020204" pitchFamily="34" charset="0"/>
                <a:cs typeface="Arial" panose="020B0604020202020204" pitchFamily="34" charset="0"/>
              </a:rPr>
              <a:t>Speak; for thy servant heareth.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latin typeface="Arial" panose="020B0604020202020204" pitchFamily="34" charset="0"/>
                <a:cs typeface="Arial" panose="020B0604020202020204" pitchFamily="34" charset="0"/>
              </a:rPr>
              <a:t>2 Samuel 18:33 KJV 33 </a:t>
            </a:r>
            <a:r>
              <a:rPr lang="en-US" sz="1200" b="0" i="0" u="none" strike="noStrike" baseline="0" dirty="0">
                <a:latin typeface="Arial" panose="020B0604020202020204" pitchFamily="34" charset="0"/>
                <a:cs typeface="Arial" panose="020B0604020202020204" pitchFamily="34" charset="0"/>
              </a:rPr>
              <a:t>And the king was much moved, and went up to the chamber over the gate, and wept: and as he went, thus he said, </a:t>
            </a:r>
            <a:r>
              <a:rPr lang="en-US" sz="1200" b="1" i="0" u="none" strike="noStrike" baseline="0" dirty="0">
                <a:latin typeface="Arial" panose="020B0604020202020204" pitchFamily="34" charset="0"/>
                <a:cs typeface="Arial" panose="020B0604020202020204" pitchFamily="34" charset="0"/>
              </a:rPr>
              <a:t>O my son Absalom, my son, my son Absalom! </a:t>
            </a:r>
            <a:r>
              <a:rPr lang="en-US" sz="1200" b="0" i="0" u="none" strike="noStrike" baseline="0" dirty="0">
                <a:latin typeface="Arial" panose="020B0604020202020204" pitchFamily="34" charset="0"/>
                <a:cs typeface="Arial" panose="020B0604020202020204" pitchFamily="34" charset="0"/>
              </a:rPr>
              <a:t>would God I had died for thee, </a:t>
            </a:r>
            <a:r>
              <a:rPr lang="en-US" sz="1200" b="1" i="0" u="none" strike="noStrike" baseline="0" dirty="0">
                <a:latin typeface="Arial" panose="020B0604020202020204" pitchFamily="34" charset="0"/>
                <a:cs typeface="Arial" panose="020B0604020202020204" pitchFamily="34" charset="0"/>
              </a:rPr>
              <a:t>O Absalom, my son, my son!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latin typeface="Arial" panose="020B0604020202020204" pitchFamily="34" charset="0"/>
                <a:cs typeface="Arial" panose="020B0604020202020204" pitchFamily="34" charset="0"/>
              </a:rPr>
              <a:t>2 Samuel 19:4 KJV 4 </a:t>
            </a:r>
            <a:r>
              <a:rPr lang="en-US" sz="1200" b="0" i="0" u="none" strike="noStrike" baseline="0" dirty="0">
                <a:latin typeface="Arial" panose="020B0604020202020204" pitchFamily="34" charset="0"/>
                <a:cs typeface="Arial" panose="020B0604020202020204" pitchFamily="34" charset="0"/>
              </a:rPr>
              <a:t>But the king covered his face, and the </a:t>
            </a:r>
            <a:r>
              <a:rPr lang="en-US" sz="1200" b="1" i="0" u="none" strike="noStrike" baseline="0" dirty="0">
                <a:latin typeface="Arial" panose="020B0604020202020204" pitchFamily="34" charset="0"/>
                <a:cs typeface="Arial" panose="020B0604020202020204" pitchFamily="34" charset="0"/>
              </a:rPr>
              <a:t>king cried with a loud voice, O my son Absalom, O Absalom, my son, my son!</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strike="noStrike" baseline="0" dirty="0">
                <a:latin typeface="Arial" panose="020B0604020202020204" pitchFamily="34" charset="0"/>
                <a:cs typeface="Arial" panose="020B0604020202020204" pitchFamily="34" charset="0"/>
              </a:rPr>
              <a:t>Luke 10:41-42 KJV 41 </a:t>
            </a:r>
            <a:r>
              <a:rPr lang="en-US" sz="1200" b="0" i="0" u="none" strike="noStrike" baseline="0" dirty="0">
                <a:latin typeface="Arial" panose="020B0604020202020204" pitchFamily="34" charset="0"/>
                <a:cs typeface="Arial" panose="020B0604020202020204" pitchFamily="34" charset="0"/>
              </a:rPr>
              <a:t>And </a:t>
            </a:r>
            <a:r>
              <a:rPr lang="en-US" sz="1200" b="1" i="0" u="none" strike="noStrike" baseline="0" dirty="0">
                <a:latin typeface="Arial" panose="020B0604020202020204" pitchFamily="34" charset="0"/>
                <a:cs typeface="Arial" panose="020B0604020202020204" pitchFamily="34" charset="0"/>
              </a:rPr>
              <a:t>Jesus answered and said unto her, Martha, Martha</a:t>
            </a:r>
            <a:r>
              <a:rPr lang="en-US" sz="1200" b="0" i="0" u="none" strike="noStrike" baseline="0" dirty="0">
                <a:latin typeface="Arial" panose="020B0604020202020204" pitchFamily="34" charset="0"/>
                <a:cs typeface="Arial" panose="020B0604020202020204" pitchFamily="34" charset="0"/>
              </a:rPr>
              <a:t>, thou art careful and troubled about many things: </a:t>
            </a:r>
            <a:r>
              <a:rPr lang="en-US" sz="1200" b="1" i="0" u="none" strike="noStrike" baseline="0" dirty="0">
                <a:latin typeface="Arial" panose="020B0604020202020204" pitchFamily="34" charset="0"/>
                <a:cs typeface="Arial" panose="020B0604020202020204" pitchFamily="34" charset="0"/>
              </a:rPr>
              <a:t>42 </a:t>
            </a:r>
            <a:r>
              <a:rPr lang="en-US" sz="1200" b="0" i="0" u="none" strike="noStrike" baseline="0" dirty="0">
                <a:latin typeface="Arial" panose="020B0604020202020204" pitchFamily="34" charset="0"/>
                <a:cs typeface="Arial" panose="020B0604020202020204" pitchFamily="34" charset="0"/>
              </a:rPr>
              <a:t>But one thing is needful: and Mary hath chosen that good part, which shall not be taken away from her.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latin typeface="Arial" panose="020B0604020202020204" pitchFamily="34" charset="0"/>
                <a:cs typeface="Arial" panose="020B0604020202020204" pitchFamily="34" charset="0"/>
              </a:rPr>
              <a:t>Luke 22:31-32 KJV 31 </a:t>
            </a:r>
            <a:r>
              <a:rPr lang="en-US" sz="1200" b="0" i="0" u="none" strike="noStrike" baseline="0" dirty="0">
                <a:latin typeface="Arial" panose="020B0604020202020204" pitchFamily="34" charset="0"/>
                <a:cs typeface="Arial" panose="020B0604020202020204" pitchFamily="34" charset="0"/>
              </a:rPr>
              <a:t>And the Lord said, </a:t>
            </a:r>
            <a:r>
              <a:rPr lang="en-US" sz="1200" b="1" i="0" u="none" strike="noStrike" baseline="0" dirty="0">
                <a:latin typeface="Arial" panose="020B0604020202020204" pitchFamily="34" charset="0"/>
                <a:cs typeface="Arial" panose="020B0604020202020204" pitchFamily="34" charset="0"/>
              </a:rPr>
              <a:t>Simon, Simon, behold, Satan hath desired to have you, that he may sift you as wheat: 32 </a:t>
            </a:r>
            <a:r>
              <a:rPr lang="en-US" sz="1200" b="0" i="0" u="none" strike="noStrike" baseline="0" dirty="0">
                <a:latin typeface="Arial" panose="020B0604020202020204" pitchFamily="34" charset="0"/>
                <a:cs typeface="Arial" panose="020B0604020202020204" pitchFamily="34" charset="0"/>
              </a:rPr>
              <a:t>But I have prayed for thee, that thy faith fail not: and when thou art converted, strengthen thy brethren.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Matthew 23:37-38 KJV 37 O Jerusalem, Jerusalem</a:t>
            </a:r>
            <a:r>
              <a:rPr lang="en-US" b="0" dirty="0">
                <a:latin typeface="Arial" panose="020B0604020202020204" pitchFamily="34" charset="0"/>
                <a:cs typeface="Arial" panose="020B0604020202020204" pitchFamily="34" charset="0"/>
              </a:rPr>
              <a:t>, thou that </a:t>
            </a:r>
            <a:r>
              <a:rPr lang="en-US" b="0" dirty="0" err="1">
                <a:latin typeface="Arial" panose="020B0604020202020204" pitchFamily="34" charset="0"/>
                <a:cs typeface="Arial" panose="020B0604020202020204" pitchFamily="34" charset="0"/>
              </a:rPr>
              <a:t>killest</a:t>
            </a:r>
            <a:r>
              <a:rPr lang="en-US" b="0" dirty="0">
                <a:latin typeface="Arial" panose="020B0604020202020204" pitchFamily="34" charset="0"/>
                <a:cs typeface="Arial" panose="020B0604020202020204" pitchFamily="34" charset="0"/>
              </a:rPr>
              <a:t> the prophets, and </a:t>
            </a:r>
            <a:r>
              <a:rPr lang="en-US" b="0" dirty="0" err="1">
                <a:latin typeface="Arial" panose="020B0604020202020204" pitchFamily="34" charset="0"/>
                <a:cs typeface="Arial" panose="020B0604020202020204" pitchFamily="34" charset="0"/>
              </a:rPr>
              <a:t>stonest</a:t>
            </a:r>
            <a:r>
              <a:rPr lang="en-US" b="0" dirty="0">
                <a:latin typeface="Arial" panose="020B0604020202020204" pitchFamily="34" charset="0"/>
                <a:cs typeface="Arial" panose="020B0604020202020204" pitchFamily="34" charset="0"/>
              </a:rPr>
              <a:t> them which are sent unto thee, how often would I have gathered thy children together, even as a hen </a:t>
            </a:r>
            <a:r>
              <a:rPr lang="en-US" b="0" dirty="0" err="1">
                <a:latin typeface="Arial" panose="020B0604020202020204" pitchFamily="34" charset="0"/>
                <a:cs typeface="Arial" panose="020B0604020202020204" pitchFamily="34" charset="0"/>
              </a:rPr>
              <a:t>gathereth</a:t>
            </a:r>
            <a:r>
              <a:rPr lang="en-US" b="0" dirty="0">
                <a:latin typeface="Arial" panose="020B0604020202020204" pitchFamily="34" charset="0"/>
                <a:cs typeface="Arial" panose="020B0604020202020204" pitchFamily="34" charset="0"/>
              </a:rPr>
              <a:t> her chickens under her wings, and ye would not! </a:t>
            </a:r>
            <a:r>
              <a:rPr lang="en-US" b="1" dirty="0">
                <a:latin typeface="Arial" panose="020B0604020202020204" pitchFamily="34" charset="0"/>
                <a:cs typeface="Arial" panose="020B0604020202020204" pitchFamily="34" charset="0"/>
              </a:rPr>
              <a:t>38</a:t>
            </a:r>
            <a:r>
              <a:rPr lang="en-US" b="0" dirty="0">
                <a:latin typeface="Arial" panose="020B0604020202020204" pitchFamily="34" charset="0"/>
                <a:cs typeface="Arial" panose="020B0604020202020204" pitchFamily="34" charset="0"/>
              </a:rPr>
              <a:t> Behold, your house is left unto you desolate.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Matthew 27:46 KJV 46 </a:t>
            </a:r>
            <a:r>
              <a:rPr lang="en-US" b="0" dirty="0">
                <a:latin typeface="Arial" panose="020B0604020202020204" pitchFamily="34" charset="0"/>
                <a:cs typeface="Arial" panose="020B0604020202020204" pitchFamily="34" charset="0"/>
              </a:rPr>
              <a:t>And about the ninth hour Jesus cried with a loud voice, saying, Eli, Eli, lama </a:t>
            </a:r>
            <a:r>
              <a:rPr lang="en-US" b="0" dirty="0" err="1">
                <a:latin typeface="Arial" panose="020B0604020202020204" pitchFamily="34" charset="0"/>
                <a:cs typeface="Arial" panose="020B0604020202020204" pitchFamily="34" charset="0"/>
              </a:rPr>
              <a:t>sabachthani</a:t>
            </a:r>
            <a:r>
              <a:rPr lang="en-US" b="0" dirty="0">
                <a:latin typeface="Arial" panose="020B0604020202020204" pitchFamily="34" charset="0"/>
                <a:cs typeface="Arial" panose="020B0604020202020204" pitchFamily="34" charset="0"/>
              </a:rPr>
              <a:t>? that is to say, </a:t>
            </a:r>
            <a:r>
              <a:rPr lang="en-US" b="1" dirty="0">
                <a:latin typeface="Arial" panose="020B0604020202020204" pitchFamily="34" charset="0"/>
                <a:cs typeface="Arial" panose="020B0604020202020204" pitchFamily="34" charset="0"/>
              </a:rPr>
              <a:t>My God, my God, why hast thou forsaken 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Acts 9:1-5 ASV 1 </a:t>
            </a:r>
            <a:r>
              <a:rPr lang="en-US" b="0" dirty="0">
                <a:latin typeface="Arial" panose="020B0604020202020204" pitchFamily="34" charset="0"/>
                <a:cs typeface="Arial" panose="020B0604020202020204" pitchFamily="34" charset="0"/>
              </a:rPr>
              <a:t>But Saul, yet breathing threatening and slaughter against the disciples of the Lord, went unto the high priest,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and asked of him letters to Damascus unto the synagogues, that if he found any that were of the Way, whether men or women, he might bring them bound to Jerusalem.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And as he journeyed, it came to pass that he drew nigh unto Damascus: and suddenly there shone round about him a light out of heaven: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and he fell upon the earth, and heard a voice saying unto him, </a:t>
            </a:r>
            <a:r>
              <a:rPr lang="en-US" b="1" dirty="0">
                <a:latin typeface="Arial" panose="020B0604020202020204" pitchFamily="34" charset="0"/>
                <a:cs typeface="Arial" panose="020B0604020202020204" pitchFamily="34" charset="0"/>
              </a:rPr>
              <a:t>Saul, Saul, why </a:t>
            </a:r>
            <a:r>
              <a:rPr lang="en-US" b="1" dirty="0" err="1">
                <a:latin typeface="Arial" panose="020B0604020202020204" pitchFamily="34" charset="0"/>
                <a:cs typeface="Arial" panose="020B0604020202020204" pitchFamily="34" charset="0"/>
              </a:rPr>
              <a:t>persecutest</a:t>
            </a:r>
            <a:r>
              <a:rPr lang="en-US" b="1" dirty="0">
                <a:latin typeface="Arial" panose="020B0604020202020204" pitchFamily="34" charset="0"/>
                <a:cs typeface="Arial" panose="020B0604020202020204" pitchFamily="34" charset="0"/>
              </a:rPr>
              <a:t> thou me? 5 </a:t>
            </a:r>
            <a:r>
              <a:rPr lang="en-US" b="0" dirty="0">
                <a:latin typeface="Arial" panose="020B0604020202020204" pitchFamily="34" charset="0"/>
                <a:cs typeface="Arial" panose="020B0604020202020204" pitchFamily="34" charset="0"/>
              </a:rPr>
              <a:t>And he said, Who art thou, Lord? And he said, I am Jesus whom thou </a:t>
            </a:r>
            <a:r>
              <a:rPr lang="en-US" b="0" dirty="0" err="1">
                <a:latin typeface="Arial" panose="020B0604020202020204" pitchFamily="34" charset="0"/>
                <a:cs typeface="Arial" panose="020B0604020202020204" pitchFamily="34" charset="0"/>
              </a:rPr>
              <a:t>persecutest</a:t>
            </a:r>
            <a:r>
              <a:rPr lang="en-US" b="0"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F5B62BC0-7DC4-4569-951D-2BB9475345C6}" type="slidenum">
              <a:rPr lang="en-US" smtClean="0"/>
              <a:t>5</a:t>
            </a:fld>
            <a:endParaRPr lang="en-US" dirty="0"/>
          </a:p>
        </p:txBody>
      </p:sp>
      <p:sp>
        <p:nvSpPr>
          <p:cNvPr id="5" name="Date Placeholder 4">
            <a:extLst>
              <a:ext uri="{FF2B5EF4-FFF2-40B4-BE49-F238E27FC236}">
                <a16:creationId xmlns:a16="http://schemas.microsoft.com/office/drawing/2014/main" id="{8804D57F-AC94-EB9A-FCD1-9B75DF053DF3}"/>
              </a:ext>
            </a:extLst>
          </p:cNvPr>
          <p:cNvSpPr>
            <a:spLocks noGrp="1"/>
          </p:cNvSpPr>
          <p:nvPr>
            <p:ph type="dt" idx="1"/>
          </p:nvPr>
        </p:nvSpPr>
        <p:spPr/>
        <p:txBody>
          <a:bodyPr/>
          <a:lstStyle/>
          <a:p>
            <a:r>
              <a:rPr lang="en-US"/>
              <a:t>4/14/2024 PM</a:t>
            </a:r>
            <a:endParaRPr lang="en-US" dirty="0"/>
          </a:p>
        </p:txBody>
      </p:sp>
    </p:spTree>
    <p:extLst>
      <p:ext uri="{BB962C8B-B14F-4D97-AF65-F5344CB8AC3E}">
        <p14:creationId xmlns:p14="http://schemas.microsoft.com/office/powerpoint/2010/main" val="1736931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39713"/>
            <a:ext cx="4321175" cy="3240087"/>
          </a:xfrm>
        </p:spPr>
      </p:sp>
      <p:sp>
        <p:nvSpPr>
          <p:cNvPr id="3" name="Notes Placeholder 2"/>
          <p:cNvSpPr>
            <a:spLocks noGrp="1"/>
          </p:cNvSpPr>
          <p:nvPr>
            <p:ph type="body" idx="1"/>
          </p:nvPr>
        </p:nvSpPr>
        <p:spPr>
          <a:xfrm>
            <a:off x="1693" y="3480435"/>
            <a:ext cx="7313507" cy="612076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Luke 6:46 KJV 46 </a:t>
            </a:r>
            <a:r>
              <a:rPr lang="en-US" b="0" dirty="0">
                <a:latin typeface="Arial" panose="020B0604020202020204" pitchFamily="34" charset="0"/>
                <a:cs typeface="Arial" panose="020B0604020202020204" pitchFamily="34" charset="0"/>
              </a:rPr>
              <a:t>And why call ye me, Lord, Lord, and do not the things which I say?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b="1" dirty="0">
                <a:latin typeface="Arial" panose="020B0604020202020204" pitchFamily="34" charset="0"/>
                <a:cs typeface="Arial" panose="020B0604020202020204" pitchFamily="34" charset="0"/>
              </a:rPr>
              <a:t>John 15:12-14 KJV 12 </a:t>
            </a:r>
            <a:r>
              <a:rPr lang="en-US" b="0" dirty="0">
                <a:latin typeface="Arial" panose="020B0604020202020204" pitchFamily="34" charset="0"/>
                <a:cs typeface="Arial" panose="020B0604020202020204" pitchFamily="34" charset="0"/>
              </a:rPr>
              <a:t>This is my commandment, </a:t>
            </a:r>
            <a:r>
              <a:rPr lang="en-US" b="1" u="sng" dirty="0">
                <a:latin typeface="Arial" panose="020B0604020202020204" pitchFamily="34" charset="0"/>
                <a:cs typeface="Arial" panose="020B0604020202020204" pitchFamily="34" charset="0"/>
              </a:rPr>
              <a:t>That ye love one another</a:t>
            </a:r>
            <a:r>
              <a:rPr lang="en-US" b="0"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as I have loved you</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Greater love hath no man than this, that a man lay down his life for his friends.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Ye are my friends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if ye do whatsoever I command you.</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John 8:31-32 KJV 31 </a:t>
            </a:r>
            <a:r>
              <a:rPr lang="en-US" b="0" dirty="0">
                <a:latin typeface="Arial" panose="020B0604020202020204" pitchFamily="34" charset="0"/>
                <a:cs typeface="Arial" panose="020B0604020202020204" pitchFamily="34" charset="0"/>
              </a:rPr>
              <a:t>Then said Jesus to those Jews which believed on him, If ye continue in my word, then are ye my disciples indeed; </a:t>
            </a:r>
            <a:r>
              <a:rPr lang="en-US" b="1" dirty="0">
                <a:latin typeface="Arial" panose="020B0604020202020204" pitchFamily="34" charset="0"/>
                <a:cs typeface="Arial" panose="020B0604020202020204" pitchFamily="34" charset="0"/>
              </a:rPr>
              <a:t>32</a:t>
            </a:r>
            <a:r>
              <a:rPr lang="en-US" b="0" dirty="0">
                <a:latin typeface="Arial" panose="020B0604020202020204" pitchFamily="34" charset="0"/>
                <a:cs typeface="Arial" panose="020B0604020202020204" pitchFamily="34" charset="0"/>
              </a:rPr>
              <a:t> And ye shall know the truth, and the truth shall make you free.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b="1" dirty="0">
                <a:latin typeface="Arial" panose="020B0604020202020204" pitchFamily="34" charset="0"/>
                <a:cs typeface="Arial" panose="020B0604020202020204" pitchFamily="34" charset="0"/>
              </a:rPr>
              <a:t>John 4:34 KJV 34 </a:t>
            </a:r>
            <a:r>
              <a:rPr lang="en-US" b="0" dirty="0">
                <a:latin typeface="Arial" panose="020B0604020202020204" pitchFamily="34" charset="0"/>
                <a:cs typeface="Arial" panose="020B0604020202020204" pitchFamily="34" charset="0"/>
              </a:rPr>
              <a:t>Jesus saith unto them, </a:t>
            </a:r>
            <a:r>
              <a:rPr lang="en-US" b="1" dirty="0">
                <a:latin typeface="Arial" panose="020B0604020202020204" pitchFamily="34" charset="0"/>
                <a:cs typeface="Arial" panose="020B0604020202020204" pitchFamily="34" charset="0"/>
              </a:rPr>
              <a:t>My meat is to do the will of him </a:t>
            </a:r>
            <a:r>
              <a:rPr lang="en-US" b="0" dirty="0">
                <a:latin typeface="Arial" panose="020B0604020202020204" pitchFamily="34" charset="0"/>
                <a:cs typeface="Arial" panose="020B0604020202020204" pitchFamily="34" charset="0"/>
              </a:rPr>
              <a:t>that sent me, and to finish his work.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John 6:38 KJV 38 </a:t>
            </a:r>
            <a:r>
              <a:rPr lang="en-US" b="0" dirty="0">
                <a:latin typeface="Arial" panose="020B0604020202020204" pitchFamily="34" charset="0"/>
                <a:cs typeface="Arial" panose="020B0604020202020204" pitchFamily="34" charset="0"/>
              </a:rPr>
              <a:t>For I came down from heaven, </a:t>
            </a:r>
            <a:r>
              <a:rPr lang="en-US" b="1" dirty="0">
                <a:latin typeface="Arial" panose="020B0604020202020204" pitchFamily="34" charset="0"/>
                <a:cs typeface="Arial" panose="020B0604020202020204" pitchFamily="34" charset="0"/>
              </a:rPr>
              <a:t>not to do mine own will, but the will of him that sent me.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John 6:40 KJV 40 </a:t>
            </a:r>
            <a:r>
              <a:rPr lang="en-US" b="0" dirty="0">
                <a:latin typeface="Arial" panose="020B0604020202020204" pitchFamily="34" charset="0"/>
                <a:cs typeface="Arial" panose="020B0604020202020204" pitchFamily="34" charset="0"/>
              </a:rPr>
              <a:t>And this is </a:t>
            </a:r>
            <a:r>
              <a:rPr lang="en-US" b="1" dirty="0">
                <a:latin typeface="Arial" panose="020B0604020202020204" pitchFamily="34" charset="0"/>
                <a:cs typeface="Arial" panose="020B0604020202020204" pitchFamily="34" charset="0"/>
              </a:rPr>
              <a:t>the will of him that sent me</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that every one which </a:t>
            </a:r>
            <a:r>
              <a:rPr lang="en-US" b="1" dirty="0" err="1">
                <a:latin typeface="Arial" panose="020B0604020202020204" pitchFamily="34" charset="0"/>
                <a:cs typeface="Arial" panose="020B0604020202020204" pitchFamily="34" charset="0"/>
              </a:rPr>
              <a:t>seeth</a:t>
            </a:r>
            <a:r>
              <a:rPr lang="en-US" b="1" dirty="0">
                <a:latin typeface="Arial" panose="020B0604020202020204" pitchFamily="34" charset="0"/>
                <a:cs typeface="Arial" panose="020B0604020202020204" pitchFamily="34" charset="0"/>
              </a:rPr>
              <a:t> the Son, and believeth on him, may have everlasting life: and I will raise him up at the last day.</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Matthew 6:10 KJV 10 </a:t>
            </a:r>
            <a:r>
              <a:rPr lang="en-US" b="0" dirty="0">
                <a:latin typeface="Arial" panose="020B0604020202020204" pitchFamily="34" charset="0"/>
                <a:cs typeface="Arial" panose="020B0604020202020204" pitchFamily="34" charset="0"/>
              </a:rPr>
              <a:t>Thy kingdom come</a:t>
            </a:r>
            <a:r>
              <a:rPr lang="en-US" b="1" dirty="0">
                <a:latin typeface="Arial" panose="020B0604020202020204" pitchFamily="34" charset="0"/>
                <a:cs typeface="Arial" panose="020B0604020202020204" pitchFamily="34" charset="0"/>
              </a:rPr>
              <a:t>. Thy will be done in earth, </a:t>
            </a:r>
            <a:r>
              <a:rPr lang="en-US" b="0" dirty="0">
                <a:latin typeface="Arial" panose="020B0604020202020204" pitchFamily="34" charset="0"/>
                <a:cs typeface="Arial" panose="020B0604020202020204" pitchFamily="34" charset="0"/>
              </a:rPr>
              <a:t>as it is in heaven.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Matthew 26:42 KJV 42 </a:t>
            </a:r>
            <a:r>
              <a:rPr lang="en-US" b="0" dirty="0">
                <a:latin typeface="Arial" panose="020B0604020202020204" pitchFamily="34" charset="0"/>
                <a:cs typeface="Arial" panose="020B0604020202020204" pitchFamily="34" charset="0"/>
              </a:rPr>
              <a:t>He went away again the second time, and prayed, saying, O my Father, if this cup may not pass away from me, except I drink it, </a:t>
            </a:r>
            <a:r>
              <a:rPr lang="en-US" b="1" dirty="0">
                <a:latin typeface="Arial" panose="020B0604020202020204" pitchFamily="34" charset="0"/>
                <a:cs typeface="Arial" panose="020B0604020202020204" pitchFamily="34" charset="0"/>
              </a:rPr>
              <a:t>thy will be done.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Hebrews 10:7-9 KJV 7 </a:t>
            </a:r>
            <a:r>
              <a:rPr lang="en-US" b="0" dirty="0">
                <a:latin typeface="Arial" panose="020B0604020202020204" pitchFamily="34" charset="0"/>
                <a:cs typeface="Arial" panose="020B0604020202020204" pitchFamily="34" charset="0"/>
              </a:rPr>
              <a:t>Then said I, Lo, </a:t>
            </a:r>
            <a:r>
              <a:rPr lang="en-US" b="1" dirty="0">
                <a:latin typeface="Arial" panose="020B0604020202020204" pitchFamily="34" charset="0"/>
                <a:cs typeface="Arial" panose="020B0604020202020204" pitchFamily="34" charset="0"/>
              </a:rPr>
              <a:t>I come (in the volume of the book it is written of me,) to do thy will,</a:t>
            </a:r>
            <a:r>
              <a:rPr lang="en-US" b="0" dirty="0">
                <a:latin typeface="Arial" panose="020B0604020202020204" pitchFamily="34" charset="0"/>
                <a:cs typeface="Arial" panose="020B0604020202020204" pitchFamily="34" charset="0"/>
              </a:rPr>
              <a:t> O God</a:t>
            </a:r>
            <a:r>
              <a:rPr lang="en-US" b="1" dirty="0">
                <a:latin typeface="Arial" panose="020B0604020202020204" pitchFamily="34" charset="0"/>
                <a:cs typeface="Arial" panose="020B0604020202020204" pitchFamily="34" charset="0"/>
              </a:rPr>
              <a:t>. 8</a:t>
            </a:r>
            <a:r>
              <a:rPr lang="en-US" b="0" dirty="0">
                <a:latin typeface="Arial" panose="020B0604020202020204" pitchFamily="34" charset="0"/>
                <a:cs typeface="Arial" panose="020B0604020202020204" pitchFamily="34" charset="0"/>
              </a:rPr>
              <a:t> Above when he said, Sacrifice and offering and burnt offerings and offering for sin thou </a:t>
            </a:r>
            <a:r>
              <a:rPr lang="en-US" b="0" dirty="0" err="1">
                <a:latin typeface="Arial" panose="020B0604020202020204" pitchFamily="34" charset="0"/>
                <a:cs typeface="Arial" panose="020B0604020202020204" pitchFamily="34" charset="0"/>
              </a:rPr>
              <a:t>wouldest</a:t>
            </a:r>
            <a:r>
              <a:rPr lang="en-US" b="0" dirty="0">
                <a:latin typeface="Arial" panose="020B0604020202020204" pitchFamily="34" charset="0"/>
                <a:cs typeface="Arial" panose="020B0604020202020204" pitchFamily="34" charset="0"/>
              </a:rPr>
              <a:t> not, neither hadst pleasure therein; which are offered by the law;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Then said he, Lo, </a:t>
            </a:r>
            <a:r>
              <a:rPr lang="en-US" b="1" dirty="0">
                <a:latin typeface="Arial" panose="020B0604020202020204" pitchFamily="34" charset="0"/>
                <a:cs typeface="Arial" panose="020B0604020202020204" pitchFamily="34" charset="0"/>
              </a:rPr>
              <a:t>I come to do thy will, O God</a:t>
            </a:r>
            <a:r>
              <a:rPr lang="en-US" b="0" dirty="0">
                <a:latin typeface="Arial" panose="020B0604020202020204" pitchFamily="34" charset="0"/>
                <a:cs typeface="Arial" panose="020B0604020202020204" pitchFamily="34" charset="0"/>
              </a:rPr>
              <a:t>. He taketh away the first, that he may establish the second.</a:t>
            </a:r>
          </a:p>
        </p:txBody>
      </p:sp>
      <p:sp>
        <p:nvSpPr>
          <p:cNvPr id="4" name="Slide Number Placeholder 3"/>
          <p:cNvSpPr>
            <a:spLocks noGrp="1"/>
          </p:cNvSpPr>
          <p:nvPr>
            <p:ph type="sldNum" sz="quarter" idx="5"/>
          </p:nvPr>
        </p:nvSpPr>
        <p:spPr/>
        <p:txBody>
          <a:bodyPr/>
          <a:lstStyle/>
          <a:p>
            <a:fld id="{F5B62BC0-7DC4-4569-951D-2BB9475345C6}" type="slidenum">
              <a:rPr lang="en-US" smtClean="0"/>
              <a:t>6</a:t>
            </a:fld>
            <a:endParaRPr lang="en-US" dirty="0"/>
          </a:p>
        </p:txBody>
      </p:sp>
      <p:sp>
        <p:nvSpPr>
          <p:cNvPr id="5" name="Date Placeholder 4">
            <a:extLst>
              <a:ext uri="{FF2B5EF4-FFF2-40B4-BE49-F238E27FC236}">
                <a16:creationId xmlns:a16="http://schemas.microsoft.com/office/drawing/2014/main" id="{5645C1E0-2D2D-92F8-1774-1B65B2660CEC}"/>
              </a:ext>
            </a:extLst>
          </p:cNvPr>
          <p:cNvSpPr>
            <a:spLocks noGrp="1"/>
          </p:cNvSpPr>
          <p:nvPr>
            <p:ph type="dt" idx="1"/>
          </p:nvPr>
        </p:nvSpPr>
        <p:spPr/>
        <p:txBody>
          <a:bodyPr/>
          <a:lstStyle/>
          <a:p>
            <a:r>
              <a:rPr lang="en-US"/>
              <a:t>4/14/2024 PM</a:t>
            </a:r>
            <a:endParaRPr lang="en-US" dirty="0"/>
          </a:p>
        </p:txBody>
      </p:sp>
    </p:spTree>
    <p:extLst>
      <p:ext uri="{BB962C8B-B14F-4D97-AF65-F5344CB8AC3E}">
        <p14:creationId xmlns:p14="http://schemas.microsoft.com/office/powerpoint/2010/main" val="2369802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39713"/>
            <a:ext cx="4321175" cy="3240087"/>
          </a:xfrm>
        </p:spPr>
      </p:sp>
      <p:sp>
        <p:nvSpPr>
          <p:cNvPr id="3" name="Notes Placeholder 2"/>
          <p:cNvSpPr>
            <a:spLocks noGrp="1"/>
          </p:cNvSpPr>
          <p:nvPr>
            <p:ph type="body" idx="1"/>
          </p:nvPr>
        </p:nvSpPr>
        <p:spPr>
          <a:xfrm>
            <a:off x="1693" y="3480435"/>
            <a:ext cx="7313507" cy="6120765"/>
          </a:xfrm>
        </p:spPr>
        <p:txBody>
          <a:bodyPr/>
          <a:lstStyle/>
          <a:p>
            <a:pPr marR="0" algn="l" rtl="0"/>
            <a:r>
              <a:rPr lang="en-US" b="1" i="1" u="none" strike="noStrike" baseline="0" dirty="0">
                <a:latin typeface="Arial" panose="020B0604020202020204" pitchFamily="34" charset="0"/>
                <a:cs typeface="Arial" panose="020B0604020202020204" pitchFamily="34" charset="0"/>
              </a:rPr>
              <a:t>Thayer on -“Lord” </a:t>
            </a:r>
            <a:r>
              <a:rPr lang="en-US" b="0" i="0" u="none" strike="noStrike" baseline="0" dirty="0">
                <a:latin typeface="Arial" panose="020B0604020202020204" pitchFamily="34" charset="0"/>
                <a:cs typeface="Arial" panose="020B0604020202020204" pitchFamily="34" charset="0"/>
              </a:rPr>
              <a:t>- </a:t>
            </a:r>
            <a:r>
              <a:rPr lang="en-US" b="1" i="0" u="none" strike="noStrike" baseline="0" dirty="0">
                <a:latin typeface="Arial" panose="020B0604020202020204" pitchFamily="34" charset="0"/>
                <a:cs typeface="Arial" panose="020B0604020202020204" pitchFamily="34" charset="0"/>
              </a:rPr>
              <a:t>1)</a:t>
            </a:r>
            <a:r>
              <a:rPr lang="en-US" b="0" i="0" u="none" strike="noStrike" baseline="0" dirty="0">
                <a:latin typeface="Arial" panose="020B0604020202020204" pitchFamily="34" charset="0"/>
                <a:cs typeface="Arial" panose="020B0604020202020204" pitchFamily="34" charset="0"/>
              </a:rPr>
              <a:t> he to whom a person or thing belongs, about which he has power of deciding; master, lord. </a:t>
            </a:r>
            <a:r>
              <a:rPr lang="en-US" b="1" i="0" u="none" strike="noStrike" baseline="0" dirty="0">
                <a:latin typeface="Arial" panose="020B0604020202020204" pitchFamily="34" charset="0"/>
                <a:cs typeface="Arial" panose="020B0604020202020204" pitchFamily="34" charset="0"/>
              </a:rPr>
              <a:t>1a)</a:t>
            </a:r>
            <a:r>
              <a:rPr lang="en-US" b="0" i="0" u="none" strike="noStrike" baseline="0" dirty="0">
                <a:latin typeface="Arial" panose="020B0604020202020204" pitchFamily="34" charset="0"/>
                <a:cs typeface="Arial" panose="020B0604020202020204" pitchFamily="34" charset="0"/>
              </a:rPr>
              <a:t> the possessor and disposer of a thing. </a:t>
            </a:r>
            <a:r>
              <a:rPr lang="en-US" b="1" i="0" u="none" strike="noStrike" baseline="0" dirty="0">
                <a:latin typeface="Arial" panose="020B0604020202020204" pitchFamily="34" charset="0"/>
                <a:cs typeface="Arial" panose="020B0604020202020204" pitchFamily="34" charset="0"/>
              </a:rPr>
              <a:t>1a1)</a:t>
            </a:r>
            <a:r>
              <a:rPr lang="en-US" b="0" i="0" u="none" strike="noStrike" baseline="0" dirty="0">
                <a:latin typeface="Arial" panose="020B0604020202020204" pitchFamily="34" charset="0"/>
                <a:cs typeface="Arial" panose="020B0604020202020204" pitchFamily="34" charset="0"/>
              </a:rPr>
              <a:t> the owner; one who has control of the person, the master. </a:t>
            </a:r>
            <a:r>
              <a:rPr lang="en-US" b="1" i="0" u="none" strike="noStrike" baseline="0" dirty="0">
                <a:latin typeface="Arial" panose="020B0604020202020204" pitchFamily="34" charset="0"/>
                <a:cs typeface="Arial" panose="020B0604020202020204" pitchFamily="34" charset="0"/>
              </a:rPr>
              <a:t>1a2)</a:t>
            </a:r>
            <a:r>
              <a:rPr lang="en-US" b="0" i="0" u="none" strike="noStrike" baseline="0" dirty="0">
                <a:latin typeface="Arial" panose="020B0604020202020204" pitchFamily="34" charset="0"/>
                <a:cs typeface="Arial" panose="020B0604020202020204" pitchFamily="34" charset="0"/>
              </a:rPr>
              <a:t> in the state: the sovereign, prince, chief, the Roman emperor. </a:t>
            </a:r>
            <a:r>
              <a:rPr lang="en-US" b="1" i="0" u="none" strike="noStrike" baseline="0" dirty="0">
                <a:latin typeface="Arial" panose="020B0604020202020204" pitchFamily="34" charset="0"/>
                <a:cs typeface="Arial" panose="020B0604020202020204" pitchFamily="34" charset="0"/>
              </a:rPr>
              <a:t>1b)</a:t>
            </a:r>
            <a:r>
              <a:rPr lang="en-US" b="0" i="0" u="none" strike="noStrike" baseline="0" dirty="0">
                <a:latin typeface="Arial" panose="020B0604020202020204" pitchFamily="34" charset="0"/>
                <a:cs typeface="Arial" panose="020B0604020202020204" pitchFamily="34" charset="0"/>
              </a:rPr>
              <a:t> is </a:t>
            </a:r>
            <a:r>
              <a:rPr lang="en-US" b="1" i="0" u="none" strike="noStrike" baseline="0" dirty="0">
                <a:latin typeface="Arial" panose="020B0604020202020204" pitchFamily="34" charset="0"/>
                <a:cs typeface="Arial" panose="020B0604020202020204" pitchFamily="34" charset="0"/>
              </a:rPr>
              <a:t>a title of </a:t>
            </a:r>
            <a:r>
              <a:rPr lang="en-US" b="1" i="0" u="none" strike="noStrike" baseline="0" dirty="0" err="1">
                <a:latin typeface="Arial" panose="020B0604020202020204" pitchFamily="34" charset="0"/>
                <a:cs typeface="Arial" panose="020B0604020202020204" pitchFamily="34" charset="0"/>
              </a:rPr>
              <a:t>honour</a:t>
            </a:r>
            <a:r>
              <a:rPr lang="en-US" b="1" i="0" u="none" strike="noStrike" baseline="0" dirty="0">
                <a:latin typeface="Arial" panose="020B0604020202020204" pitchFamily="34" charset="0"/>
                <a:cs typeface="Arial" panose="020B0604020202020204" pitchFamily="34" charset="0"/>
              </a:rPr>
              <a:t> expressive of respect and reverence, with which servants greet their master. 1c)</a:t>
            </a:r>
            <a:r>
              <a:rPr lang="en-US" b="0" i="0" u="none" strike="noStrike" baseline="0" dirty="0">
                <a:latin typeface="Arial" panose="020B0604020202020204" pitchFamily="34" charset="0"/>
                <a:cs typeface="Arial" panose="020B0604020202020204" pitchFamily="34" charset="0"/>
              </a:rPr>
              <a:t> this title is given to: </a:t>
            </a:r>
            <a:r>
              <a:rPr lang="en-US" b="1" i="0" u="none" strike="noStrike" baseline="0" dirty="0">
                <a:latin typeface="Arial" panose="020B0604020202020204" pitchFamily="34" charset="0"/>
                <a:cs typeface="Arial" panose="020B0604020202020204" pitchFamily="34" charset="0"/>
              </a:rPr>
              <a:t>God, the Messiah.</a:t>
            </a:r>
          </a:p>
          <a:p>
            <a:pPr marR="0" algn="l" rtl="0"/>
            <a:endParaRPr lang="en-US" b="1" i="0" u="none" strike="noStrike"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Malachi 1:6ff ASV – 6 “A son honors his father, and a servant his master: if then I am a father, where is mine honor? And if I am a master, where is my fear? Saith Jehovah of hosts unto you, O priests, that despise my name. and ye say, </a:t>
            </a:r>
            <a:r>
              <a:rPr lang="en-US" b="1" i="0" u="sng" strike="noStrike" baseline="0" dirty="0">
                <a:latin typeface="Arial" panose="020B0604020202020204" pitchFamily="34" charset="0"/>
                <a:cs typeface="Arial" panose="020B0604020202020204" pitchFamily="34" charset="0"/>
              </a:rPr>
              <a:t>wherein have we despised thy name</a:t>
            </a:r>
            <a:r>
              <a:rPr lang="en-US" b="1" i="0" u="none" strike="noStrike" baseline="0" dirty="0">
                <a:latin typeface="Arial" panose="020B0604020202020204" pitchFamily="34" charset="0"/>
                <a:cs typeface="Arial" panose="020B0604020202020204" pitchFamily="34" charset="0"/>
              </a:rPr>
              <a:t>?” (1:6).</a:t>
            </a:r>
          </a:p>
          <a:p>
            <a:pPr algn="l"/>
            <a:endParaRPr lang="en-US" b="1" i="0" u="none" strike="noStrike"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Romans 12:1-2 ASV 1 </a:t>
            </a:r>
            <a:r>
              <a:rPr lang="en-US" b="0" i="0" u="none" strike="noStrike" baseline="0" dirty="0">
                <a:latin typeface="Arial" panose="020B0604020202020204" pitchFamily="34" charset="0"/>
                <a:cs typeface="Arial" panose="020B0604020202020204" pitchFamily="34" charset="0"/>
              </a:rPr>
              <a:t>I beseech you therefore, brethren, by the mercies of God, </a:t>
            </a:r>
            <a:r>
              <a:rPr lang="en-US" b="1" i="0" u="none" strike="noStrike" baseline="0" dirty="0">
                <a:latin typeface="Arial" panose="020B0604020202020204" pitchFamily="34" charset="0"/>
                <a:cs typeface="Arial" panose="020B0604020202020204" pitchFamily="34" charset="0"/>
              </a:rPr>
              <a:t>to present your bodies a living sacrifice, holy, acceptable to God</a:t>
            </a:r>
            <a:r>
              <a:rPr lang="en-US" b="0" i="0" u="none" strike="noStrike" baseline="0" dirty="0">
                <a:latin typeface="Arial" panose="020B0604020202020204" pitchFamily="34" charset="0"/>
                <a:cs typeface="Arial" panose="020B0604020202020204" pitchFamily="34" charset="0"/>
              </a:rPr>
              <a:t>, which is your spiritual service. </a:t>
            </a:r>
            <a:r>
              <a:rPr lang="en-US" b="1" i="0" u="none" strike="noStrike" baseline="0" dirty="0">
                <a:latin typeface="Arial" panose="020B0604020202020204" pitchFamily="34" charset="0"/>
                <a:cs typeface="Arial" panose="020B0604020202020204" pitchFamily="34" charset="0"/>
              </a:rPr>
              <a:t>2</a:t>
            </a:r>
            <a:r>
              <a:rPr lang="en-US" b="0" i="0" u="none" strike="noStrike" baseline="0" dirty="0">
                <a:latin typeface="Arial" panose="020B0604020202020204" pitchFamily="34" charset="0"/>
                <a:cs typeface="Arial" panose="020B0604020202020204" pitchFamily="34" charset="0"/>
              </a:rPr>
              <a:t> And be not fashioned according to this world: but be ye transformed by the renewing of your mind, and ye may prove what is the good and acceptable and perfect will of God.</a:t>
            </a:r>
          </a:p>
          <a:p>
            <a:pPr marL="171450" indent="-171450" algn="l">
              <a:buFont typeface="Wingdings" panose="05000000000000000000" pitchFamily="2" charset="2"/>
              <a:buChar char="§"/>
            </a:pPr>
            <a:r>
              <a:rPr lang="en-US" b="1" i="0" u="none" strike="noStrike" baseline="0" dirty="0">
                <a:latin typeface="Arial" panose="020B0604020202020204" pitchFamily="34" charset="0"/>
                <a:cs typeface="Arial" panose="020B0604020202020204" pitchFamily="34" charset="0"/>
              </a:rPr>
              <a:t>Romans 6:13-19 ASV 13 </a:t>
            </a:r>
            <a:r>
              <a:rPr lang="en-US" b="0" i="0" u="none" strike="noStrike" baseline="0" dirty="0">
                <a:latin typeface="Arial" panose="020B0604020202020204" pitchFamily="34" charset="0"/>
                <a:cs typeface="Arial" panose="020B0604020202020204" pitchFamily="34" charset="0"/>
              </a:rPr>
              <a:t>neither present your members unto sin as instruments of unrighteousness; but present yourselves unto God, as alive from the dead, and your members as instruments of righteousness unto God. </a:t>
            </a:r>
            <a:r>
              <a:rPr lang="en-US" b="1" i="0" u="none" strike="noStrike" baseline="0" dirty="0">
                <a:latin typeface="Arial" panose="020B0604020202020204" pitchFamily="34" charset="0"/>
                <a:cs typeface="Arial" panose="020B0604020202020204" pitchFamily="34" charset="0"/>
              </a:rPr>
              <a:t>14</a:t>
            </a:r>
            <a:r>
              <a:rPr lang="en-US" b="0" i="0" u="none" strike="noStrike" baseline="0" dirty="0">
                <a:latin typeface="Arial" panose="020B0604020202020204" pitchFamily="34" charset="0"/>
                <a:cs typeface="Arial" panose="020B0604020202020204" pitchFamily="34" charset="0"/>
              </a:rPr>
              <a:t> For sin shall not have dominion over you: for ye are not under law, but under grace. </a:t>
            </a:r>
            <a:r>
              <a:rPr lang="en-US" b="1" i="0" u="none" strike="noStrike" baseline="0" dirty="0">
                <a:latin typeface="Arial" panose="020B0604020202020204" pitchFamily="34" charset="0"/>
                <a:cs typeface="Arial" panose="020B0604020202020204" pitchFamily="34" charset="0"/>
              </a:rPr>
              <a:t>15</a:t>
            </a:r>
            <a:r>
              <a:rPr lang="en-US" b="0" i="0" u="none" strike="noStrike" baseline="0" dirty="0">
                <a:latin typeface="Arial" panose="020B0604020202020204" pitchFamily="34" charset="0"/>
                <a:cs typeface="Arial" panose="020B0604020202020204" pitchFamily="34" charset="0"/>
              </a:rPr>
              <a:t> What then? shall we sin, because we are not under law, but under grace? God forbid. </a:t>
            </a:r>
            <a:r>
              <a:rPr lang="en-US" b="1" i="0" u="none" strike="noStrike" baseline="0" dirty="0">
                <a:latin typeface="Arial" panose="020B0604020202020204" pitchFamily="34" charset="0"/>
                <a:cs typeface="Arial" panose="020B0604020202020204" pitchFamily="34" charset="0"/>
              </a:rPr>
              <a:t>16</a:t>
            </a:r>
            <a:r>
              <a:rPr lang="en-US" b="0" i="0" u="none" strike="noStrike" baseline="0" dirty="0">
                <a:latin typeface="Arial" panose="020B0604020202020204" pitchFamily="34" charset="0"/>
                <a:cs typeface="Arial" panose="020B0604020202020204" pitchFamily="34" charset="0"/>
              </a:rPr>
              <a:t> Know ye not, that to whom ye present yourselves as servants unto obedience, his servants ye are whom ye obey; whether of sin unto death, or of obedience unto righteousness? </a:t>
            </a:r>
            <a:r>
              <a:rPr lang="en-US" b="1" i="0" u="none" strike="noStrike" baseline="0" dirty="0">
                <a:latin typeface="Arial" panose="020B0604020202020204" pitchFamily="34" charset="0"/>
                <a:cs typeface="Arial" panose="020B0604020202020204" pitchFamily="34" charset="0"/>
              </a:rPr>
              <a:t>17</a:t>
            </a:r>
            <a:r>
              <a:rPr lang="en-US" b="0" i="0" u="none" strike="noStrike" baseline="0" dirty="0">
                <a:latin typeface="Arial" panose="020B0604020202020204" pitchFamily="34" charset="0"/>
                <a:cs typeface="Arial" panose="020B0604020202020204" pitchFamily="34" charset="0"/>
              </a:rPr>
              <a:t> But thanks be to God, that, whereas ye were servants of sin, ye became obedient from the heart to that form of teaching whereunto ye were delivered; </a:t>
            </a:r>
            <a:r>
              <a:rPr lang="en-US" b="1" i="0" u="none" strike="noStrike" baseline="0" dirty="0">
                <a:latin typeface="Arial" panose="020B0604020202020204" pitchFamily="34" charset="0"/>
                <a:cs typeface="Arial" panose="020B0604020202020204" pitchFamily="34" charset="0"/>
              </a:rPr>
              <a:t>18</a:t>
            </a:r>
            <a:r>
              <a:rPr lang="en-US" b="0" i="0" u="none" strike="noStrike" baseline="0" dirty="0">
                <a:latin typeface="Arial" panose="020B0604020202020204" pitchFamily="34" charset="0"/>
                <a:cs typeface="Arial" panose="020B0604020202020204" pitchFamily="34" charset="0"/>
              </a:rPr>
              <a:t> and being made free from sin, ye became servants of righteousness. </a:t>
            </a:r>
            <a:r>
              <a:rPr lang="en-US" b="1" i="0" u="none" strike="noStrike" baseline="0" dirty="0">
                <a:latin typeface="Arial" panose="020B0604020202020204" pitchFamily="34" charset="0"/>
                <a:cs typeface="Arial" panose="020B0604020202020204" pitchFamily="34" charset="0"/>
              </a:rPr>
              <a:t>19</a:t>
            </a:r>
            <a:r>
              <a:rPr lang="en-US" b="0" i="0" u="none" strike="noStrike" baseline="0" dirty="0">
                <a:latin typeface="Arial" panose="020B0604020202020204" pitchFamily="34" charset="0"/>
                <a:cs typeface="Arial" panose="020B0604020202020204" pitchFamily="34" charset="0"/>
              </a:rPr>
              <a:t> I speak after the manner of men because of the infirmity of your flesh: for as ye presented your members as servants to uncleanness and to iniquity unto iniquity, </a:t>
            </a:r>
            <a:r>
              <a:rPr lang="en-US" b="1" i="0" u="none" strike="noStrike" baseline="0" dirty="0">
                <a:latin typeface="Arial" panose="020B0604020202020204" pitchFamily="34" charset="0"/>
                <a:cs typeface="Arial" panose="020B0604020202020204" pitchFamily="34" charset="0"/>
              </a:rPr>
              <a:t>even so now present your members as servants to righteousness unto sanctification.</a:t>
            </a:r>
          </a:p>
          <a:p>
            <a:pPr marL="171450" marR="0" indent="-171450" algn="l" rtl="0">
              <a:buFont typeface="Wingdings" panose="05000000000000000000" pitchFamily="2" charset="2"/>
              <a:buChar char="§"/>
            </a:pPr>
            <a:r>
              <a:rPr lang="en-US" b="1" i="0" u="none" strike="noStrike" baseline="0" dirty="0">
                <a:latin typeface="Arial" panose="020B0604020202020204" pitchFamily="34" charset="0"/>
                <a:cs typeface="Arial" panose="020B0604020202020204" pitchFamily="34" charset="0"/>
              </a:rPr>
              <a:t>1 Corinthians 6:15-20 ASV 15 </a:t>
            </a:r>
            <a:r>
              <a:rPr lang="en-US" b="0" i="0" u="none" strike="noStrike" baseline="0" dirty="0">
                <a:latin typeface="Arial" panose="020B0604020202020204" pitchFamily="34" charset="0"/>
                <a:cs typeface="Arial" panose="020B0604020202020204" pitchFamily="34" charset="0"/>
              </a:rPr>
              <a:t>Know ye not that your bodies are members of Christ? shall I then take away the members of Christ, and make them members of a harlot? God forbid. </a:t>
            </a:r>
            <a:r>
              <a:rPr lang="en-US" b="1" i="0" u="none" strike="noStrike" baseline="0" dirty="0">
                <a:latin typeface="Arial" panose="020B0604020202020204" pitchFamily="34" charset="0"/>
                <a:cs typeface="Arial" panose="020B0604020202020204" pitchFamily="34" charset="0"/>
              </a:rPr>
              <a:t>16</a:t>
            </a:r>
            <a:r>
              <a:rPr lang="en-US" b="0" i="0" u="none" strike="noStrike" baseline="0" dirty="0">
                <a:latin typeface="Arial" panose="020B0604020202020204" pitchFamily="34" charset="0"/>
                <a:cs typeface="Arial" panose="020B0604020202020204" pitchFamily="34" charset="0"/>
              </a:rPr>
              <a:t> Or know ye not that he that is joined to a harlot is one body? for, The twain, saith he, shall become one flesh</a:t>
            </a:r>
            <a:r>
              <a:rPr lang="en-US" b="1" i="0" u="none" strike="noStrike" baseline="0" dirty="0">
                <a:latin typeface="Arial" panose="020B0604020202020204" pitchFamily="34" charset="0"/>
                <a:cs typeface="Arial" panose="020B0604020202020204" pitchFamily="34" charset="0"/>
              </a:rPr>
              <a:t>. 17 </a:t>
            </a:r>
            <a:r>
              <a:rPr lang="en-US" b="0" i="0" u="none" strike="noStrike" baseline="0" dirty="0">
                <a:latin typeface="Arial" panose="020B0604020202020204" pitchFamily="34" charset="0"/>
                <a:cs typeface="Arial" panose="020B0604020202020204" pitchFamily="34" charset="0"/>
              </a:rPr>
              <a:t>But he that is joined unto the Lord is one spirit. </a:t>
            </a:r>
            <a:r>
              <a:rPr lang="en-US" b="1" i="0" u="none" strike="noStrike" baseline="0" dirty="0">
                <a:latin typeface="Arial" panose="020B0604020202020204" pitchFamily="34" charset="0"/>
                <a:cs typeface="Arial" panose="020B0604020202020204" pitchFamily="34" charset="0"/>
              </a:rPr>
              <a:t>18</a:t>
            </a:r>
            <a:r>
              <a:rPr lang="en-US" b="0" i="0" u="none" strike="noStrike" baseline="0" dirty="0">
                <a:latin typeface="Arial" panose="020B0604020202020204" pitchFamily="34" charset="0"/>
                <a:cs typeface="Arial" panose="020B0604020202020204" pitchFamily="34" charset="0"/>
              </a:rPr>
              <a:t> Flee fornication. Every sin that a man doeth is without the body; but he that committeth fornication </a:t>
            </a:r>
            <a:r>
              <a:rPr lang="en-US" b="0" i="0" u="none" strike="noStrike" baseline="0" dirty="0" err="1">
                <a:latin typeface="Arial" panose="020B0604020202020204" pitchFamily="34" charset="0"/>
                <a:cs typeface="Arial" panose="020B0604020202020204" pitchFamily="34" charset="0"/>
              </a:rPr>
              <a:t>sinneth</a:t>
            </a:r>
            <a:r>
              <a:rPr lang="en-US" b="0" i="0" u="none" strike="noStrike" baseline="0" dirty="0">
                <a:latin typeface="Arial" panose="020B0604020202020204" pitchFamily="34" charset="0"/>
                <a:cs typeface="Arial" panose="020B0604020202020204" pitchFamily="34" charset="0"/>
              </a:rPr>
              <a:t> against his own body. </a:t>
            </a:r>
            <a:r>
              <a:rPr lang="en-US" b="1" i="0" u="none" strike="noStrike" baseline="0" dirty="0">
                <a:latin typeface="Arial" panose="020B0604020202020204" pitchFamily="34" charset="0"/>
                <a:cs typeface="Arial" panose="020B0604020202020204" pitchFamily="34" charset="0"/>
              </a:rPr>
              <a:t>19</a:t>
            </a:r>
            <a:r>
              <a:rPr lang="en-US" b="0" i="0" u="none" strike="noStrike" baseline="0" dirty="0">
                <a:latin typeface="Arial" panose="020B0604020202020204" pitchFamily="34" charset="0"/>
                <a:cs typeface="Arial" panose="020B0604020202020204" pitchFamily="34" charset="0"/>
              </a:rPr>
              <a:t> Or know ye not that your body is a temple of the Holy Spirit which is in you, which ye have from God? and ye are not your own; </a:t>
            </a:r>
            <a:r>
              <a:rPr lang="en-US" b="1" i="0" u="none" strike="noStrike" baseline="0" dirty="0">
                <a:latin typeface="Arial" panose="020B0604020202020204" pitchFamily="34" charset="0"/>
                <a:cs typeface="Arial" panose="020B0604020202020204" pitchFamily="34" charset="0"/>
              </a:rPr>
              <a:t>20</a:t>
            </a:r>
            <a:r>
              <a:rPr lang="en-US" b="0" i="0" u="none" strike="noStrike" baseline="0" dirty="0">
                <a:latin typeface="Arial" panose="020B0604020202020204" pitchFamily="34" charset="0"/>
                <a:cs typeface="Arial" panose="020B0604020202020204" pitchFamily="34" charset="0"/>
              </a:rPr>
              <a:t> for ye were bought with a price: glorify God therefore in your body.</a:t>
            </a:r>
          </a:p>
          <a:p>
            <a:pPr marL="171450" marR="0" indent="-171450" algn="l" rtl="0">
              <a:buFont typeface="Wingdings" panose="05000000000000000000" pitchFamily="2" charset="2"/>
              <a:buChar char="§"/>
            </a:pPr>
            <a:r>
              <a:rPr lang="en-US" b="1" i="0" u="none" strike="noStrike" baseline="0" dirty="0">
                <a:latin typeface="Arial" panose="020B0604020202020204" pitchFamily="34" charset="0"/>
                <a:cs typeface="Arial" panose="020B0604020202020204" pitchFamily="34" charset="0"/>
              </a:rPr>
              <a:t>1 Peter 2:1-5 ASV 1</a:t>
            </a:r>
            <a:r>
              <a:rPr lang="en-US" b="0" i="0" u="none" strike="noStrike" baseline="0" dirty="0">
                <a:latin typeface="Arial" panose="020B0604020202020204" pitchFamily="34" charset="0"/>
                <a:cs typeface="Arial" panose="020B0604020202020204" pitchFamily="34" charset="0"/>
              </a:rPr>
              <a:t> Putting away therefore all wickedness, and all guile, and hypocrisies, and envies, and all evil </a:t>
            </a:r>
            <a:r>
              <a:rPr lang="en-US" b="0" i="0" u="none" strike="noStrike" baseline="0" dirty="0" err="1">
                <a:latin typeface="Arial" panose="020B0604020202020204" pitchFamily="34" charset="0"/>
                <a:cs typeface="Arial" panose="020B0604020202020204" pitchFamily="34" charset="0"/>
              </a:rPr>
              <a:t>speakings</a:t>
            </a:r>
            <a:r>
              <a:rPr lang="en-US" b="0" i="0" u="none" strike="noStrike" baseline="0" dirty="0">
                <a:latin typeface="Arial" panose="020B0604020202020204" pitchFamily="34" charset="0"/>
                <a:cs typeface="Arial" panose="020B0604020202020204" pitchFamily="34" charset="0"/>
              </a:rPr>
              <a:t>, </a:t>
            </a:r>
            <a:r>
              <a:rPr lang="en-US" b="1" i="0" u="none" strike="noStrike" baseline="0" dirty="0">
                <a:latin typeface="Arial" panose="020B0604020202020204" pitchFamily="34" charset="0"/>
                <a:cs typeface="Arial" panose="020B0604020202020204" pitchFamily="34" charset="0"/>
              </a:rPr>
              <a:t>2</a:t>
            </a:r>
            <a:r>
              <a:rPr lang="en-US" b="0" i="0" u="none" strike="noStrike" baseline="0" dirty="0">
                <a:latin typeface="Arial" panose="020B0604020202020204" pitchFamily="34" charset="0"/>
                <a:cs typeface="Arial" panose="020B0604020202020204" pitchFamily="34" charset="0"/>
              </a:rPr>
              <a:t> as newborn babes, long for the spiritual milk which is without guile, that ye may grow thereby unto salvation; </a:t>
            </a:r>
            <a:r>
              <a:rPr lang="en-US" b="1" i="0" u="none" strike="noStrike" baseline="0" dirty="0">
                <a:latin typeface="Arial" panose="020B0604020202020204" pitchFamily="34" charset="0"/>
                <a:cs typeface="Arial" panose="020B0604020202020204" pitchFamily="34" charset="0"/>
              </a:rPr>
              <a:t>3 </a:t>
            </a:r>
            <a:r>
              <a:rPr lang="en-US" b="0" i="0" u="none" strike="noStrike" baseline="0" dirty="0">
                <a:latin typeface="Arial" panose="020B0604020202020204" pitchFamily="34" charset="0"/>
                <a:cs typeface="Arial" panose="020B0604020202020204" pitchFamily="34" charset="0"/>
              </a:rPr>
              <a:t>if ye have tasted that the Lord is gracious</a:t>
            </a:r>
            <a:r>
              <a:rPr lang="en-US" b="1" i="0" u="none" strike="noStrike" baseline="0" dirty="0">
                <a:latin typeface="Arial" panose="020B0604020202020204" pitchFamily="34" charset="0"/>
                <a:cs typeface="Arial" panose="020B0604020202020204" pitchFamily="34" charset="0"/>
              </a:rPr>
              <a:t>: 4</a:t>
            </a:r>
            <a:r>
              <a:rPr lang="en-US" b="0" i="0" u="none" strike="noStrike" baseline="0" dirty="0">
                <a:latin typeface="Arial" panose="020B0604020202020204" pitchFamily="34" charset="0"/>
                <a:cs typeface="Arial" panose="020B0604020202020204" pitchFamily="34" charset="0"/>
              </a:rPr>
              <a:t> unto whom coming, a living stone, rejected indeed of men, but with God elect, precious, </a:t>
            </a:r>
            <a:r>
              <a:rPr lang="en-US" b="1" i="0" u="none" strike="noStrike" baseline="0" dirty="0">
                <a:latin typeface="Arial" panose="020B0604020202020204" pitchFamily="34" charset="0"/>
                <a:cs typeface="Arial" panose="020B0604020202020204" pitchFamily="34" charset="0"/>
              </a:rPr>
              <a:t>5 ye also, as living stones, are built up a spiritual house, to be a holy priesthood, to offer up spiritual sacrifices, acceptable to God through Jesus Christ.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5B62BC0-7DC4-4569-951D-2BB9475345C6}" type="slidenum">
              <a:rPr lang="en-US" smtClean="0"/>
              <a:t>7</a:t>
            </a:fld>
            <a:endParaRPr lang="en-US" dirty="0"/>
          </a:p>
        </p:txBody>
      </p:sp>
      <p:sp>
        <p:nvSpPr>
          <p:cNvPr id="5" name="Date Placeholder 4">
            <a:extLst>
              <a:ext uri="{FF2B5EF4-FFF2-40B4-BE49-F238E27FC236}">
                <a16:creationId xmlns:a16="http://schemas.microsoft.com/office/drawing/2014/main" id="{504AE2E5-B1C4-D8B4-4CC1-6D28C2F64CB8}"/>
              </a:ext>
            </a:extLst>
          </p:cNvPr>
          <p:cNvSpPr>
            <a:spLocks noGrp="1"/>
          </p:cNvSpPr>
          <p:nvPr>
            <p:ph type="dt" idx="1"/>
          </p:nvPr>
        </p:nvSpPr>
        <p:spPr/>
        <p:txBody>
          <a:bodyPr/>
          <a:lstStyle/>
          <a:p>
            <a:r>
              <a:rPr lang="en-US"/>
              <a:t>4/14/2024 PM</a:t>
            </a:r>
            <a:endParaRPr lang="en-US" dirty="0"/>
          </a:p>
        </p:txBody>
      </p:sp>
    </p:spTree>
    <p:extLst>
      <p:ext uri="{BB962C8B-B14F-4D97-AF65-F5344CB8AC3E}">
        <p14:creationId xmlns:p14="http://schemas.microsoft.com/office/powerpoint/2010/main" val="489941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39713"/>
            <a:ext cx="4321175" cy="3240087"/>
          </a:xfrm>
        </p:spPr>
      </p:sp>
      <p:sp>
        <p:nvSpPr>
          <p:cNvPr id="3" name="Notes Placeholder 2"/>
          <p:cNvSpPr>
            <a:spLocks noGrp="1"/>
          </p:cNvSpPr>
          <p:nvPr>
            <p:ph type="body" idx="1"/>
          </p:nvPr>
        </p:nvSpPr>
        <p:spPr>
          <a:xfrm>
            <a:off x="1693" y="3480435"/>
            <a:ext cx="7313507" cy="612076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strike="noStrike" baseline="0" dirty="0">
                <a:latin typeface="Arial" panose="020B0604020202020204" pitchFamily="34" charset="0"/>
                <a:cs typeface="Arial" panose="020B0604020202020204" pitchFamily="34" charset="0"/>
              </a:rPr>
              <a:t>Matthew 7:15-20 KJV 15 </a:t>
            </a:r>
            <a:r>
              <a:rPr lang="en-US" b="0" i="0" u="none" strike="noStrike" baseline="0" dirty="0">
                <a:latin typeface="Arial" panose="020B0604020202020204" pitchFamily="34" charset="0"/>
                <a:cs typeface="Arial" panose="020B0604020202020204" pitchFamily="34" charset="0"/>
              </a:rPr>
              <a:t>Beware of false prophets, which come to you in sheep's clothing, but inwardly they are ravening wolves. </a:t>
            </a:r>
            <a:r>
              <a:rPr lang="en-US" b="1" i="0" u="none" strike="noStrike" baseline="0" dirty="0">
                <a:latin typeface="Arial" panose="020B0604020202020204" pitchFamily="34" charset="0"/>
                <a:cs typeface="Arial" panose="020B0604020202020204" pitchFamily="34" charset="0"/>
              </a:rPr>
              <a:t>16</a:t>
            </a:r>
            <a:r>
              <a:rPr lang="en-US" b="0" i="0" u="none" strike="noStrike" baseline="0" dirty="0">
                <a:latin typeface="Arial" panose="020B0604020202020204" pitchFamily="34" charset="0"/>
                <a:cs typeface="Arial" panose="020B0604020202020204" pitchFamily="34" charset="0"/>
              </a:rPr>
              <a:t> Ye shall know them by their fruits. Do men gather grapes of thorns, or figs of thistles? </a:t>
            </a:r>
            <a:r>
              <a:rPr lang="en-US" b="1" i="0" u="none" strike="noStrike" baseline="0" dirty="0">
                <a:latin typeface="Arial" panose="020B0604020202020204" pitchFamily="34" charset="0"/>
                <a:cs typeface="Arial" panose="020B0604020202020204" pitchFamily="34" charset="0"/>
              </a:rPr>
              <a:t>17 </a:t>
            </a:r>
            <a:r>
              <a:rPr lang="en-US" b="0" i="0" u="none" strike="noStrike" baseline="0" dirty="0">
                <a:latin typeface="Arial" panose="020B0604020202020204" pitchFamily="34" charset="0"/>
                <a:cs typeface="Arial" panose="020B0604020202020204" pitchFamily="34" charset="0"/>
              </a:rPr>
              <a:t>Even so every good tree bringeth forth good fruit; but a corrupt tree bringeth forth evil fruit. </a:t>
            </a:r>
            <a:r>
              <a:rPr lang="en-US" b="1" i="0" u="none" strike="noStrike" baseline="0" dirty="0">
                <a:latin typeface="Arial" panose="020B0604020202020204" pitchFamily="34" charset="0"/>
                <a:cs typeface="Arial" panose="020B0604020202020204" pitchFamily="34" charset="0"/>
              </a:rPr>
              <a:t>18</a:t>
            </a:r>
            <a:r>
              <a:rPr lang="en-US" b="0" i="0" u="none" strike="noStrike" baseline="0" dirty="0">
                <a:latin typeface="Arial" panose="020B0604020202020204" pitchFamily="34" charset="0"/>
                <a:cs typeface="Arial" panose="020B0604020202020204" pitchFamily="34" charset="0"/>
              </a:rPr>
              <a:t> A good tree cannot bring forth evil fruit, neither can a corrupt tree bring forth good fruit. </a:t>
            </a:r>
            <a:r>
              <a:rPr lang="en-US" b="1" i="0" u="none" strike="noStrike" baseline="0" dirty="0">
                <a:latin typeface="Arial" panose="020B0604020202020204" pitchFamily="34" charset="0"/>
                <a:cs typeface="Arial" panose="020B0604020202020204" pitchFamily="34" charset="0"/>
              </a:rPr>
              <a:t>19</a:t>
            </a:r>
            <a:r>
              <a:rPr lang="en-US" b="0" i="0" u="none" strike="noStrike" baseline="0" dirty="0">
                <a:latin typeface="Arial" panose="020B0604020202020204" pitchFamily="34" charset="0"/>
                <a:cs typeface="Arial" panose="020B0604020202020204" pitchFamily="34" charset="0"/>
              </a:rPr>
              <a:t> Every tree that bringeth not forth good fruit is hewn down, and cast into the fire. </a:t>
            </a:r>
            <a:r>
              <a:rPr lang="en-US" b="1" i="0" u="none" strike="noStrike" baseline="0" dirty="0">
                <a:latin typeface="Arial" panose="020B0604020202020204" pitchFamily="34" charset="0"/>
                <a:cs typeface="Arial" panose="020B0604020202020204" pitchFamily="34" charset="0"/>
              </a:rPr>
              <a:t>20</a:t>
            </a:r>
            <a:r>
              <a:rPr lang="en-US" b="0" i="0" u="none" strike="noStrike" baseline="0" dirty="0">
                <a:latin typeface="Arial" panose="020B0604020202020204" pitchFamily="34" charset="0"/>
                <a:cs typeface="Arial" panose="020B0604020202020204" pitchFamily="34" charset="0"/>
              </a:rPr>
              <a:t> Wherefore by their fruits ye shall know them.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strike="noStrike" baseline="0" dirty="0">
                <a:latin typeface="Arial" panose="020B0604020202020204" pitchFamily="34" charset="0"/>
                <a:cs typeface="Arial" panose="020B0604020202020204" pitchFamily="34" charset="0"/>
              </a:rPr>
              <a:t>Matthew 15:7-9 KJV 7 </a:t>
            </a:r>
            <a:r>
              <a:rPr lang="en-US" b="0" i="0" u="none" strike="noStrike" baseline="0" dirty="0">
                <a:latin typeface="Arial" panose="020B0604020202020204" pitchFamily="34" charset="0"/>
                <a:cs typeface="Arial" panose="020B0604020202020204" pitchFamily="34" charset="0"/>
              </a:rPr>
              <a:t>Ye hypocrites, well did Esaias prophesy of you, saying, </a:t>
            </a:r>
            <a:r>
              <a:rPr lang="en-US" b="1" i="0" u="none" strike="noStrike" baseline="0" dirty="0">
                <a:latin typeface="Arial" panose="020B0604020202020204" pitchFamily="34" charset="0"/>
                <a:cs typeface="Arial" panose="020B0604020202020204" pitchFamily="34" charset="0"/>
              </a:rPr>
              <a:t>8 </a:t>
            </a:r>
            <a:r>
              <a:rPr lang="en-US" b="0" i="0" u="none" strike="noStrike" baseline="0" dirty="0">
                <a:latin typeface="Arial" panose="020B0604020202020204" pitchFamily="34" charset="0"/>
                <a:cs typeface="Arial" panose="020B0604020202020204" pitchFamily="34" charset="0"/>
              </a:rPr>
              <a:t>This people draweth nigh unto me with their mouth, and </a:t>
            </a:r>
            <a:r>
              <a:rPr lang="en-US" b="0" i="0" u="none" strike="noStrike" baseline="0" dirty="0" err="1">
                <a:latin typeface="Arial" panose="020B0604020202020204" pitchFamily="34" charset="0"/>
                <a:cs typeface="Arial" panose="020B0604020202020204" pitchFamily="34" charset="0"/>
              </a:rPr>
              <a:t>honoureth</a:t>
            </a:r>
            <a:r>
              <a:rPr lang="en-US" b="0" i="0" u="none" strike="noStrike" baseline="0" dirty="0">
                <a:latin typeface="Arial" panose="020B0604020202020204" pitchFamily="34" charset="0"/>
                <a:cs typeface="Arial" panose="020B0604020202020204" pitchFamily="34" charset="0"/>
              </a:rPr>
              <a:t> me with their lips; but their heart is far from me. </a:t>
            </a:r>
            <a:r>
              <a:rPr lang="en-US" b="1" i="0" u="none" strike="noStrike" baseline="0" dirty="0">
                <a:latin typeface="Arial" panose="020B0604020202020204" pitchFamily="34" charset="0"/>
                <a:cs typeface="Arial" panose="020B0604020202020204" pitchFamily="34" charset="0"/>
              </a:rPr>
              <a:t>9 </a:t>
            </a:r>
            <a:r>
              <a:rPr lang="en-US" b="0" i="0" u="none" strike="noStrike" baseline="0" dirty="0">
                <a:latin typeface="Arial" panose="020B0604020202020204" pitchFamily="34" charset="0"/>
                <a:cs typeface="Arial" panose="020B0604020202020204" pitchFamily="34" charset="0"/>
              </a:rPr>
              <a:t>But in vain they do worship me, teaching for doctrines the commandments of men.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strike="noStrike" baseline="0" dirty="0">
                <a:latin typeface="Arial" panose="020B0604020202020204" pitchFamily="34" charset="0"/>
                <a:cs typeface="Arial" panose="020B0604020202020204" pitchFamily="34" charset="0"/>
              </a:rPr>
              <a:t>Matthew 23:1-7 KJV 1 </a:t>
            </a:r>
            <a:r>
              <a:rPr lang="en-US" b="0" i="0" u="none" strike="noStrike" baseline="0" dirty="0">
                <a:latin typeface="Arial" panose="020B0604020202020204" pitchFamily="34" charset="0"/>
                <a:cs typeface="Arial" panose="020B0604020202020204" pitchFamily="34" charset="0"/>
              </a:rPr>
              <a:t>Then spake Jesus to the multitude, and to his disciples, </a:t>
            </a:r>
            <a:r>
              <a:rPr lang="en-US" b="1" i="0" u="none" strike="noStrike" baseline="0" dirty="0">
                <a:latin typeface="Arial" panose="020B0604020202020204" pitchFamily="34" charset="0"/>
                <a:cs typeface="Arial" panose="020B0604020202020204" pitchFamily="34" charset="0"/>
              </a:rPr>
              <a:t>2 </a:t>
            </a:r>
            <a:r>
              <a:rPr lang="en-US" b="0" i="0" u="none" strike="noStrike" baseline="0" dirty="0">
                <a:latin typeface="Arial" panose="020B0604020202020204" pitchFamily="34" charset="0"/>
                <a:cs typeface="Arial" panose="020B0604020202020204" pitchFamily="34" charset="0"/>
              </a:rPr>
              <a:t>Saying, The scribes and the Pharisees sit in Moses' seat: </a:t>
            </a:r>
            <a:r>
              <a:rPr lang="en-US" b="1" i="0" u="none" strike="noStrike" baseline="0" dirty="0">
                <a:latin typeface="Arial" panose="020B0604020202020204" pitchFamily="34" charset="0"/>
                <a:cs typeface="Arial" panose="020B0604020202020204" pitchFamily="34" charset="0"/>
              </a:rPr>
              <a:t>3</a:t>
            </a:r>
            <a:r>
              <a:rPr lang="en-US" b="0" i="0" u="none" strike="noStrike" baseline="0" dirty="0">
                <a:latin typeface="Arial" panose="020B0604020202020204" pitchFamily="34" charset="0"/>
                <a:cs typeface="Arial" panose="020B0604020202020204" pitchFamily="34" charset="0"/>
              </a:rPr>
              <a:t> All therefore whatsoever they bid you observe, that observe and do; but do not ye after their works: for they say, and do not. </a:t>
            </a:r>
            <a:r>
              <a:rPr lang="en-US" b="1" i="0" u="none" strike="noStrike" baseline="0" dirty="0">
                <a:latin typeface="Arial" panose="020B0604020202020204" pitchFamily="34" charset="0"/>
                <a:cs typeface="Arial" panose="020B0604020202020204" pitchFamily="34" charset="0"/>
              </a:rPr>
              <a:t>4</a:t>
            </a:r>
            <a:r>
              <a:rPr lang="en-US" b="0" i="0" u="none" strike="noStrike" baseline="0" dirty="0">
                <a:latin typeface="Arial" panose="020B0604020202020204" pitchFamily="34" charset="0"/>
                <a:cs typeface="Arial" panose="020B0604020202020204" pitchFamily="34" charset="0"/>
              </a:rPr>
              <a:t> For they bind heavy burdens and grievous to be borne, and lay them on men's shoulders; but they themselves will not move them with one of their fingers. </a:t>
            </a:r>
            <a:r>
              <a:rPr lang="en-US" b="1" i="0" u="none" strike="noStrike" baseline="0" dirty="0">
                <a:latin typeface="Arial" panose="020B0604020202020204" pitchFamily="34" charset="0"/>
                <a:cs typeface="Arial" panose="020B0604020202020204" pitchFamily="34" charset="0"/>
              </a:rPr>
              <a:t>5</a:t>
            </a:r>
            <a:r>
              <a:rPr lang="en-US" b="0" i="0" u="none" strike="noStrike" baseline="0" dirty="0">
                <a:latin typeface="Arial" panose="020B0604020202020204" pitchFamily="34" charset="0"/>
                <a:cs typeface="Arial" panose="020B0604020202020204" pitchFamily="34" charset="0"/>
              </a:rPr>
              <a:t> But all their works they do for to be seen of men: they make broad their phylacteries, and enlarge the borders of their garments</a:t>
            </a:r>
            <a:r>
              <a:rPr lang="en-US" b="1" i="0" u="none" strike="noStrike" baseline="0" dirty="0">
                <a:latin typeface="Arial" panose="020B0604020202020204" pitchFamily="34" charset="0"/>
                <a:cs typeface="Arial" panose="020B0604020202020204" pitchFamily="34" charset="0"/>
              </a:rPr>
              <a:t>, 6</a:t>
            </a:r>
            <a:r>
              <a:rPr lang="en-US" b="0" i="0" u="none" strike="noStrike" baseline="0" dirty="0">
                <a:latin typeface="Arial" panose="020B0604020202020204" pitchFamily="34" charset="0"/>
                <a:cs typeface="Arial" panose="020B0604020202020204" pitchFamily="34" charset="0"/>
              </a:rPr>
              <a:t> And love the uppermost rooms at feasts, and the chief seats in the synagogues, </a:t>
            </a:r>
            <a:r>
              <a:rPr lang="en-US" b="1" i="0" u="none" strike="noStrike" baseline="0" dirty="0">
                <a:latin typeface="Arial" panose="020B0604020202020204" pitchFamily="34" charset="0"/>
                <a:cs typeface="Arial" panose="020B0604020202020204" pitchFamily="34" charset="0"/>
              </a:rPr>
              <a:t>7</a:t>
            </a:r>
            <a:r>
              <a:rPr lang="en-US" b="0" i="0" u="none" strike="noStrike" baseline="0" dirty="0">
                <a:latin typeface="Arial" panose="020B0604020202020204" pitchFamily="34" charset="0"/>
                <a:cs typeface="Arial" panose="020B0604020202020204" pitchFamily="34" charset="0"/>
              </a:rPr>
              <a:t> And greetings in the markets, and to be called of men, Rabbi, Rabbi.</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u="none" strike="noStrike" baseline="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i="0" u="none" strike="noStrike" baseline="0" dirty="0">
                <a:latin typeface="Arial" panose="020B0604020202020204" pitchFamily="34" charset="0"/>
                <a:cs typeface="Arial" panose="020B0604020202020204" pitchFamily="34" charset="0"/>
              </a:rPr>
              <a:t>“woe unto you, scribes and Pharisees, hypocrites” vv. 13, 14, 15, 23, 25, 27, 29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strike="noStrike" baseline="0" dirty="0">
                <a:latin typeface="Arial" panose="020B0604020202020204" pitchFamily="34" charset="0"/>
                <a:cs typeface="Arial" panose="020B0604020202020204" pitchFamily="34" charset="0"/>
              </a:rPr>
              <a:t>2 Timothy 2:19-26 KJV 19 </a:t>
            </a:r>
            <a:r>
              <a:rPr lang="en-US" b="0" i="0" u="none" strike="noStrike" baseline="0" dirty="0">
                <a:latin typeface="Arial" panose="020B0604020202020204" pitchFamily="34" charset="0"/>
                <a:cs typeface="Arial" panose="020B0604020202020204" pitchFamily="34" charset="0"/>
              </a:rPr>
              <a:t>Nevertheless the foundation of God </a:t>
            </a:r>
            <a:r>
              <a:rPr lang="en-US" b="0" i="0" u="none" strike="noStrike" baseline="0" dirty="0" err="1">
                <a:latin typeface="Arial" panose="020B0604020202020204" pitchFamily="34" charset="0"/>
                <a:cs typeface="Arial" panose="020B0604020202020204" pitchFamily="34" charset="0"/>
              </a:rPr>
              <a:t>standeth</a:t>
            </a:r>
            <a:r>
              <a:rPr lang="en-US" b="0" i="0" u="none" strike="noStrike" baseline="0" dirty="0">
                <a:latin typeface="Arial" panose="020B0604020202020204" pitchFamily="34" charset="0"/>
                <a:cs typeface="Arial" panose="020B0604020202020204" pitchFamily="34" charset="0"/>
              </a:rPr>
              <a:t> sure, having this seal, The Lord </a:t>
            </a:r>
            <a:r>
              <a:rPr lang="en-US" b="0" i="0" u="none" strike="noStrike" baseline="0" dirty="0" err="1">
                <a:latin typeface="Arial" panose="020B0604020202020204" pitchFamily="34" charset="0"/>
                <a:cs typeface="Arial" panose="020B0604020202020204" pitchFamily="34" charset="0"/>
              </a:rPr>
              <a:t>knoweth</a:t>
            </a:r>
            <a:r>
              <a:rPr lang="en-US" b="0" i="0" u="none" strike="noStrike" baseline="0" dirty="0">
                <a:latin typeface="Arial" panose="020B0604020202020204" pitchFamily="34" charset="0"/>
                <a:cs typeface="Arial" panose="020B0604020202020204" pitchFamily="34" charset="0"/>
              </a:rPr>
              <a:t> them that are his. And, Let every one that </a:t>
            </a:r>
            <a:r>
              <a:rPr lang="en-US" b="0" i="0" u="none" strike="noStrike" baseline="0" dirty="0" err="1">
                <a:latin typeface="Arial" panose="020B0604020202020204" pitchFamily="34" charset="0"/>
                <a:cs typeface="Arial" panose="020B0604020202020204" pitchFamily="34" charset="0"/>
              </a:rPr>
              <a:t>nameth</a:t>
            </a:r>
            <a:r>
              <a:rPr lang="en-US" b="0" i="0" u="none" strike="noStrike" baseline="0" dirty="0">
                <a:latin typeface="Arial" panose="020B0604020202020204" pitchFamily="34" charset="0"/>
                <a:cs typeface="Arial" panose="020B0604020202020204" pitchFamily="34" charset="0"/>
              </a:rPr>
              <a:t> the name of Christ depart from iniquity. </a:t>
            </a:r>
            <a:r>
              <a:rPr lang="en-US" b="1" i="0" u="none" strike="noStrike" baseline="0" dirty="0">
                <a:latin typeface="Arial" panose="020B0604020202020204" pitchFamily="34" charset="0"/>
                <a:cs typeface="Arial" panose="020B0604020202020204" pitchFamily="34" charset="0"/>
              </a:rPr>
              <a:t>20</a:t>
            </a:r>
            <a:r>
              <a:rPr lang="en-US" b="0" i="0" u="none" strike="noStrike" baseline="0" dirty="0">
                <a:latin typeface="Arial" panose="020B0604020202020204" pitchFamily="34" charset="0"/>
                <a:cs typeface="Arial" panose="020B0604020202020204" pitchFamily="34" charset="0"/>
              </a:rPr>
              <a:t> But in a great house there are not only vessels of gold and of silver, but also of wood and of earth; and some to </a:t>
            </a:r>
            <a:r>
              <a:rPr lang="en-US" b="0" i="0" u="none" strike="noStrike" baseline="0" dirty="0" err="1">
                <a:latin typeface="Arial" panose="020B0604020202020204" pitchFamily="34" charset="0"/>
                <a:cs typeface="Arial" panose="020B0604020202020204" pitchFamily="34" charset="0"/>
              </a:rPr>
              <a:t>honour</a:t>
            </a:r>
            <a:r>
              <a:rPr lang="en-US" b="0" i="0" u="none" strike="noStrike" baseline="0" dirty="0">
                <a:latin typeface="Arial" panose="020B0604020202020204" pitchFamily="34" charset="0"/>
                <a:cs typeface="Arial" panose="020B0604020202020204" pitchFamily="34" charset="0"/>
              </a:rPr>
              <a:t>, and some to </a:t>
            </a:r>
            <a:r>
              <a:rPr lang="en-US" b="0" i="0" u="none" strike="noStrike" baseline="0" dirty="0" err="1">
                <a:latin typeface="Arial" panose="020B0604020202020204" pitchFamily="34" charset="0"/>
                <a:cs typeface="Arial" panose="020B0604020202020204" pitchFamily="34" charset="0"/>
              </a:rPr>
              <a:t>dishonour</a:t>
            </a:r>
            <a:r>
              <a:rPr lang="en-US" b="0" i="0" u="none" strike="noStrike" baseline="0" dirty="0">
                <a:latin typeface="Arial" panose="020B0604020202020204" pitchFamily="34" charset="0"/>
                <a:cs typeface="Arial" panose="020B0604020202020204" pitchFamily="34" charset="0"/>
              </a:rPr>
              <a:t>. </a:t>
            </a:r>
            <a:r>
              <a:rPr lang="en-US" b="1" i="0" u="none" strike="noStrike" baseline="0" dirty="0">
                <a:latin typeface="Arial" panose="020B0604020202020204" pitchFamily="34" charset="0"/>
                <a:cs typeface="Arial" panose="020B0604020202020204" pitchFamily="34" charset="0"/>
              </a:rPr>
              <a:t>21</a:t>
            </a:r>
            <a:r>
              <a:rPr lang="en-US" b="0" i="0" u="none" strike="noStrike" baseline="0" dirty="0">
                <a:latin typeface="Arial" panose="020B0604020202020204" pitchFamily="34" charset="0"/>
                <a:cs typeface="Arial" panose="020B0604020202020204" pitchFamily="34" charset="0"/>
              </a:rPr>
              <a:t> If a man therefore purge himself from these, he shall be a vessel unto </a:t>
            </a:r>
            <a:r>
              <a:rPr lang="en-US" b="0" i="0" u="none" strike="noStrike" baseline="0" dirty="0" err="1">
                <a:latin typeface="Arial" panose="020B0604020202020204" pitchFamily="34" charset="0"/>
                <a:cs typeface="Arial" panose="020B0604020202020204" pitchFamily="34" charset="0"/>
              </a:rPr>
              <a:t>honour</a:t>
            </a:r>
            <a:r>
              <a:rPr lang="en-US" b="0" i="0" u="none" strike="noStrike" baseline="0" dirty="0">
                <a:latin typeface="Arial" panose="020B0604020202020204" pitchFamily="34" charset="0"/>
                <a:cs typeface="Arial" panose="020B0604020202020204" pitchFamily="34" charset="0"/>
              </a:rPr>
              <a:t>, sanctified, </a:t>
            </a:r>
            <a:r>
              <a:rPr lang="en-US" b="1" i="0" u="none" strike="noStrike" baseline="0" dirty="0">
                <a:latin typeface="Arial" panose="020B0604020202020204" pitchFamily="34" charset="0"/>
                <a:cs typeface="Arial" panose="020B0604020202020204" pitchFamily="34" charset="0"/>
              </a:rPr>
              <a:t>and meet for the master's use, and prepared unto every good work. 22 </a:t>
            </a:r>
            <a:r>
              <a:rPr lang="en-US" b="0" i="0" u="none" strike="noStrike" baseline="0" dirty="0">
                <a:latin typeface="Arial" panose="020B0604020202020204" pitchFamily="34" charset="0"/>
                <a:cs typeface="Arial" panose="020B0604020202020204" pitchFamily="34" charset="0"/>
              </a:rPr>
              <a:t>Flee also youthful lusts: but follow righteousness, faith, charity, peace, with them that call on the Lord out of a pure heart. </a:t>
            </a:r>
            <a:r>
              <a:rPr lang="en-US" b="1" i="0" u="none" strike="noStrike" baseline="0" dirty="0">
                <a:latin typeface="Arial" panose="020B0604020202020204" pitchFamily="34" charset="0"/>
                <a:cs typeface="Arial" panose="020B0604020202020204" pitchFamily="34" charset="0"/>
              </a:rPr>
              <a:t>23</a:t>
            </a:r>
            <a:r>
              <a:rPr lang="en-US" b="0" i="0" u="none" strike="noStrike" baseline="0" dirty="0">
                <a:latin typeface="Arial" panose="020B0604020202020204" pitchFamily="34" charset="0"/>
                <a:cs typeface="Arial" panose="020B0604020202020204" pitchFamily="34" charset="0"/>
              </a:rPr>
              <a:t> But foolish and unlearned questions avoid, knowing that they do gender </a:t>
            </a:r>
            <a:r>
              <a:rPr lang="en-US" b="0" i="0" u="none" strike="noStrike" baseline="0" dirty="0" err="1">
                <a:latin typeface="Arial" panose="020B0604020202020204" pitchFamily="34" charset="0"/>
                <a:cs typeface="Arial" panose="020B0604020202020204" pitchFamily="34" charset="0"/>
              </a:rPr>
              <a:t>strifes</a:t>
            </a:r>
            <a:r>
              <a:rPr lang="en-US" b="1" i="0" u="none" strike="noStrike" baseline="0" dirty="0">
                <a:latin typeface="Arial" panose="020B0604020202020204" pitchFamily="34" charset="0"/>
                <a:cs typeface="Arial" panose="020B0604020202020204" pitchFamily="34" charset="0"/>
              </a:rPr>
              <a:t>. 24 </a:t>
            </a:r>
            <a:r>
              <a:rPr lang="en-US" b="0" i="0" u="none" strike="noStrike" baseline="0" dirty="0">
                <a:latin typeface="Arial" panose="020B0604020202020204" pitchFamily="34" charset="0"/>
                <a:cs typeface="Arial" panose="020B0604020202020204" pitchFamily="34" charset="0"/>
              </a:rPr>
              <a:t>And the servant of the Lord must not strive; but be gentle unto all men, apt to teach, patient, </a:t>
            </a:r>
            <a:r>
              <a:rPr lang="en-US" b="1" i="0" u="none" strike="noStrike" baseline="0" dirty="0">
                <a:latin typeface="Arial" panose="020B0604020202020204" pitchFamily="34" charset="0"/>
                <a:cs typeface="Arial" panose="020B0604020202020204" pitchFamily="34" charset="0"/>
              </a:rPr>
              <a:t>25</a:t>
            </a:r>
            <a:r>
              <a:rPr lang="en-US" b="0" i="0" u="none" strike="noStrike" baseline="0" dirty="0">
                <a:latin typeface="Arial" panose="020B0604020202020204" pitchFamily="34" charset="0"/>
                <a:cs typeface="Arial" panose="020B0604020202020204" pitchFamily="34" charset="0"/>
              </a:rPr>
              <a:t> In meekness instructing those that oppose themselves; if God peradventure will give them repentance to the acknowledging of the truth; 26 And that they may recover themselves out of the snare of the devil, who are taken captive by him at his will.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5B62BC0-7DC4-4569-951D-2BB9475345C6}" type="slidenum">
              <a:rPr lang="en-US" smtClean="0"/>
              <a:t>8</a:t>
            </a:fld>
            <a:endParaRPr lang="en-US" dirty="0"/>
          </a:p>
        </p:txBody>
      </p:sp>
      <p:sp>
        <p:nvSpPr>
          <p:cNvPr id="5" name="Date Placeholder 4">
            <a:extLst>
              <a:ext uri="{FF2B5EF4-FFF2-40B4-BE49-F238E27FC236}">
                <a16:creationId xmlns:a16="http://schemas.microsoft.com/office/drawing/2014/main" id="{73BB66AA-3B9B-A6C2-FE9C-38A8BE804EEE}"/>
              </a:ext>
            </a:extLst>
          </p:cNvPr>
          <p:cNvSpPr>
            <a:spLocks noGrp="1"/>
          </p:cNvSpPr>
          <p:nvPr>
            <p:ph type="dt" idx="1"/>
          </p:nvPr>
        </p:nvSpPr>
        <p:spPr/>
        <p:txBody>
          <a:bodyPr/>
          <a:lstStyle/>
          <a:p>
            <a:r>
              <a:rPr lang="en-US"/>
              <a:t>4/14/2024 PM</a:t>
            </a:r>
            <a:endParaRPr lang="en-US" dirty="0"/>
          </a:p>
        </p:txBody>
      </p:sp>
    </p:spTree>
    <p:extLst>
      <p:ext uri="{BB962C8B-B14F-4D97-AF65-F5344CB8AC3E}">
        <p14:creationId xmlns:p14="http://schemas.microsoft.com/office/powerpoint/2010/main" val="2295006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882650"/>
            <a:ext cx="4321175" cy="3240088"/>
          </a:xfrm>
        </p:spPr>
      </p:sp>
      <p:sp>
        <p:nvSpPr>
          <p:cNvPr id="3" name="Notes Placeholder 2"/>
          <p:cNvSpPr>
            <a:spLocks noGrp="1"/>
          </p:cNvSpPr>
          <p:nvPr>
            <p:ph type="body" idx="1"/>
          </p:nvPr>
        </p:nvSpPr>
        <p:spPr>
          <a:xfrm>
            <a:off x="1" y="4440238"/>
            <a:ext cx="7313506" cy="5160961"/>
          </a:xfrm>
        </p:spPr>
        <p:txBody>
          <a:bodyPr/>
          <a:lstStyle/>
          <a:p>
            <a:pPr algn="l"/>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5B62BC0-7DC4-4569-951D-2BB9475345C6}" type="slidenum">
              <a:rPr lang="en-US" smtClean="0"/>
              <a:t>9</a:t>
            </a:fld>
            <a:endParaRPr lang="en-US" dirty="0"/>
          </a:p>
        </p:txBody>
      </p:sp>
      <p:sp>
        <p:nvSpPr>
          <p:cNvPr id="5" name="Date Placeholder 4">
            <a:extLst>
              <a:ext uri="{FF2B5EF4-FFF2-40B4-BE49-F238E27FC236}">
                <a16:creationId xmlns:a16="http://schemas.microsoft.com/office/drawing/2014/main" id="{247131E2-409D-1122-F506-967ADFF49446}"/>
              </a:ext>
            </a:extLst>
          </p:cNvPr>
          <p:cNvSpPr>
            <a:spLocks noGrp="1"/>
          </p:cNvSpPr>
          <p:nvPr>
            <p:ph type="dt" idx="1"/>
          </p:nvPr>
        </p:nvSpPr>
        <p:spPr/>
        <p:txBody>
          <a:bodyPr/>
          <a:lstStyle/>
          <a:p>
            <a:r>
              <a:rPr lang="en-US"/>
              <a:t>4/14/2024 PM</a:t>
            </a:r>
            <a:endParaRPr lang="en-US" dirty="0"/>
          </a:p>
        </p:txBody>
      </p:sp>
    </p:spTree>
    <p:extLst>
      <p:ext uri="{BB962C8B-B14F-4D97-AF65-F5344CB8AC3E}">
        <p14:creationId xmlns:p14="http://schemas.microsoft.com/office/powerpoint/2010/main" val="7088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accent4">
            <a:lumMod val="50000"/>
          </a:schemeClr>
        </a:solidFill>
        <a:effectLst/>
      </p:bgPr>
    </p:bg>
    <p:spTree>
      <p:nvGrpSpPr>
        <p:cNvPr id="1" name=""/>
        <p:cNvGrpSpPr/>
        <p:nvPr/>
      </p:nvGrpSpPr>
      <p:grpSpPr>
        <a:xfrm>
          <a:off x="0" y="0"/>
          <a:ext cx="0" cy="0"/>
          <a:chOff x="0" y="0"/>
          <a:chExt cx="0" cy="0"/>
        </a:xfrm>
      </p:grpSpPr>
      <p:sp>
        <p:nvSpPr>
          <p:cNvPr id="7" name="Picture Placeholder 7">
            <a:extLst>
              <a:ext uri="{FF2B5EF4-FFF2-40B4-BE49-F238E27FC236}">
                <a16:creationId xmlns:a16="http://schemas.microsoft.com/office/drawing/2014/main" id="{02728A58-8DE2-4B1C-B6CA-F2AED56F4504}"/>
              </a:ext>
            </a:extLst>
          </p:cNvPr>
          <p:cNvSpPr>
            <a:spLocks noGrp="1"/>
          </p:cNvSpPr>
          <p:nvPr>
            <p:ph type="pic" sz="quarter" idx="10" hasCustomPrompt="1"/>
          </p:nvPr>
        </p:nvSpPr>
        <p:spPr>
          <a:xfrm>
            <a:off x="0" y="-2"/>
            <a:ext cx="9144000" cy="6858000"/>
          </a:xfrm>
          <a:prstGeom prst="rect">
            <a:avLst/>
          </a:prstGeom>
        </p:spPr>
        <p:txBody>
          <a:bodyPr/>
          <a:lstStyle>
            <a:lvl1pPr marL="0" indent="0" algn="ctr">
              <a:buNone/>
              <a:defRPr>
                <a:solidFill>
                  <a:schemeClr val="bg1"/>
                </a:solidFill>
              </a:defRPr>
            </a:lvl1pPr>
          </a:lstStyle>
          <a:p>
            <a:r>
              <a:rPr lang="en-US" dirty="0"/>
              <a:t>Click to add photo</a:t>
            </a:r>
          </a:p>
        </p:txBody>
      </p:sp>
      <p:sp>
        <p:nvSpPr>
          <p:cNvPr id="2" name="Title 1">
            <a:extLst>
              <a:ext uri="{FF2B5EF4-FFF2-40B4-BE49-F238E27FC236}">
                <a16:creationId xmlns:a16="http://schemas.microsoft.com/office/drawing/2014/main" id="{B69D7CAC-EE78-4BAE-94EA-EBE4BB118115}"/>
              </a:ext>
            </a:extLst>
          </p:cNvPr>
          <p:cNvSpPr>
            <a:spLocks noGrp="1"/>
          </p:cNvSpPr>
          <p:nvPr>
            <p:ph type="title" hasCustomPrompt="1"/>
          </p:nvPr>
        </p:nvSpPr>
        <p:spPr>
          <a:xfrm>
            <a:off x="899932" y="2335192"/>
            <a:ext cx="7344137" cy="2187616"/>
          </a:xfrm>
          <a:prstGeom prst="rect">
            <a:avLst/>
          </a:prstGeom>
          <a:noFill/>
          <a:ln w="38100">
            <a:solidFill>
              <a:schemeClr val="accent1"/>
            </a:solidFill>
          </a:ln>
        </p:spPr>
        <p:txBody>
          <a:bodyPr lIns="914400" tIns="91440" rIns="914400" anchor="ctr"/>
          <a:lstStyle>
            <a:lvl1pPr algn="ctr">
              <a:defRPr sz="4050" b="1" cap="all" spc="75" baseline="0">
                <a:solidFill>
                  <a:schemeClr val="accent1"/>
                </a:solidFill>
              </a:defRPr>
            </a:lvl1pPr>
          </a:lstStyle>
          <a:p>
            <a:r>
              <a:rPr lang="en-US" dirty="0"/>
              <a:t>Click to add title</a:t>
            </a:r>
          </a:p>
        </p:txBody>
      </p:sp>
    </p:spTree>
    <p:extLst>
      <p:ext uri="{BB962C8B-B14F-4D97-AF65-F5344CB8AC3E}">
        <p14:creationId xmlns:p14="http://schemas.microsoft.com/office/powerpoint/2010/main" val="11483287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inancial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E5E8994-67B0-7A02-C300-3232691564F0}"/>
              </a:ext>
              <a:ext uri="{C183D7F6-B498-43B3-948B-1728B52AA6E4}">
                <adec:decorative xmlns:adec="http://schemas.microsoft.com/office/drawing/2017/decorative" val="1"/>
              </a:ext>
            </a:extLst>
          </p:cNvPr>
          <p:cNvSpPr/>
          <p:nvPr userDrawn="1"/>
        </p:nvSpPr>
        <p:spPr>
          <a:xfrm>
            <a:off x="3399504" y="0"/>
            <a:ext cx="5744497" cy="6858000"/>
          </a:xfrm>
          <a:prstGeom prst="rect">
            <a:avLst/>
          </a:prstGeom>
          <a:solidFill>
            <a:schemeClr val="accent2">
              <a:lumMod val="40000"/>
              <a:lumOff val="60000"/>
              <a:alpha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7DD96D4A-16D3-4C35-A383-2DF039D54CF4}"/>
              </a:ext>
            </a:extLst>
          </p:cNvPr>
          <p:cNvSpPr>
            <a:spLocks noGrp="1"/>
          </p:cNvSpPr>
          <p:nvPr>
            <p:ph type="title" hasCustomPrompt="1"/>
          </p:nvPr>
        </p:nvSpPr>
        <p:spPr>
          <a:xfrm>
            <a:off x="700343" y="787869"/>
            <a:ext cx="2057400" cy="2142144"/>
          </a:xfrm>
          <a:prstGeom prst="rect">
            <a:avLst/>
          </a:prstGeom>
          <a:ln w="28575">
            <a:solidFill>
              <a:schemeClr val="accent2"/>
            </a:solidFill>
          </a:ln>
        </p:spPr>
        <p:txBody>
          <a:bodyPr anchor="ctr"/>
          <a:lstStyle>
            <a:lvl1pPr algn="ctr">
              <a:lnSpc>
                <a:spcPct val="100000"/>
              </a:lnSpc>
              <a:defRPr sz="1800" cap="all" spc="75" baseline="0">
                <a:solidFill>
                  <a:schemeClr val="accent2"/>
                </a:solidFill>
              </a:defRPr>
            </a:lvl1pPr>
          </a:lstStyle>
          <a:p>
            <a:r>
              <a:rPr lang="en-US" dirty="0"/>
              <a:t>Click to add title</a:t>
            </a:r>
          </a:p>
        </p:txBody>
      </p:sp>
      <p:sp>
        <p:nvSpPr>
          <p:cNvPr id="12" name="Text Placeholder 11">
            <a:extLst>
              <a:ext uri="{FF2B5EF4-FFF2-40B4-BE49-F238E27FC236}">
                <a16:creationId xmlns:a16="http://schemas.microsoft.com/office/drawing/2014/main" id="{2EA6B5C4-24E3-C021-071B-DFF6C6CC497B}"/>
              </a:ext>
            </a:extLst>
          </p:cNvPr>
          <p:cNvSpPr>
            <a:spLocks noGrp="1"/>
          </p:cNvSpPr>
          <p:nvPr>
            <p:ph type="body" sz="quarter" idx="16" hasCustomPrompt="1"/>
          </p:nvPr>
        </p:nvSpPr>
        <p:spPr>
          <a:xfrm>
            <a:off x="700087" y="3429000"/>
            <a:ext cx="2190597" cy="2927350"/>
          </a:xfrm>
          <a:prstGeom prst="rect">
            <a:avLst/>
          </a:prstGeom>
        </p:spPr>
        <p:txBody>
          <a:bodyPr/>
          <a:lstStyle>
            <a:lvl1pPr marL="0" indent="0">
              <a:lnSpc>
                <a:spcPct val="125000"/>
              </a:lnSpc>
              <a:spcBef>
                <a:spcPts val="0"/>
              </a:spcBef>
              <a:spcAft>
                <a:spcPts val="450"/>
              </a:spcAft>
              <a:buNone/>
              <a:defRPr sz="1350" spc="75" baseline="0"/>
            </a:lvl1pPr>
            <a:lvl2pPr marL="342900" indent="0">
              <a:lnSpc>
                <a:spcPct val="125000"/>
              </a:lnSpc>
              <a:spcBef>
                <a:spcPts val="0"/>
              </a:spcBef>
              <a:spcAft>
                <a:spcPts val="450"/>
              </a:spcAft>
              <a:buNone/>
              <a:defRPr sz="1200" spc="75" baseline="0"/>
            </a:lvl2pPr>
            <a:lvl3pPr marL="685800" indent="0">
              <a:lnSpc>
                <a:spcPct val="125000"/>
              </a:lnSpc>
              <a:spcBef>
                <a:spcPts val="0"/>
              </a:spcBef>
              <a:spcAft>
                <a:spcPts val="450"/>
              </a:spcAft>
              <a:buNone/>
              <a:defRPr sz="1050" spc="75" baseline="0"/>
            </a:lvl3pPr>
            <a:lvl4pPr marL="1028700" indent="0">
              <a:lnSpc>
                <a:spcPct val="125000"/>
              </a:lnSpc>
              <a:spcBef>
                <a:spcPts val="0"/>
              </a:spcBef>
              <a:spcAft>
                <a:spcPts val="450"/>
              </a:spcAft>
              <a:buNone/>
              <a:defRPr sz="900" spc="75" baseline="0"/>
            </a:lvl4pPr>
            <a:lvl5pPr marL="1371600" indent="0">
              <a:lnSpc>
                <a:spcPct val="125000"/>
              </a:lnSpc>
              <a:spcBef>
                <a:spcPts val="0"/>
              </a:spcBef>
              <a:spcAft>
                <a:spcPts val="450"/>
              </a:spcAft>
              <a:buNone/>
              <a:defRPr sz="900" spc="75"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a:extLst>
              <a:ext uri="{FF2B5EF4-FFF2-40B4-BE49-F238E27FC236}">
                <a16:creationId xmlns:a16="http://schemas.microsoft.com/office/drawing/2014/main" id="{FF255611-8280-41F3-A5FA-821E144AEAE7}"/>
              </a:ext>
            </a:extLst>
          </p:cNvPr>
          <p:cNvSpPr>
            <a:spLocks noGrp="1"/>
          </p:cNvSpPr>
          <p:nvPr>
            <p:ph sz="quarter" idx="15" hasCustomPrompt="1"/>
          </p:nvPr>
        </p:nvSpPr>
        <p:spPr>
          <a:xfrm>
            <a:off x="3915696" y="787869"/>
            <a:ext cx="4719485" cy="5432263"/>
          </a:xfrm>
          <a:prstGeom prst="rect">
            <a:avLst/>
          </a:prstGeom>
        </p:spPr>
        <p:txBody>
          <a:bodyPr/>
          <a:lstStyle>
            <a:lvl1pPr marL="0" indent="0" algn="ctr">
              <a:buNone/>
              <a:defRPr sz="1350" cap="all" baseline="0">
                <a:solidFill>
                  <a:schemeClr val="tx1"/>
                </a:solidFill>
              </a:defRPr>
            </a:lvl1pPr>
            <a:lvl2pPr marL="342900" indent="0">
              <a:buNone/>
              <a:defRPr sz="1200" cap="all" baseline="0">
                <a:solidFill>
                  <a:schemeClr val="accent5">
                    <a:lumMod val="50000"/>
                  </a:schemeClr>
                </a:solidFill>
              </a:defRPr>
            </a:lvl2pPr>
            <a:lvl3pPr marL="685800" indent="0">
              <a:buNone/>
              <a:defRPr sz="1050" cap="all" baseline="0">
                <a:solidFill>
                  <a:schemeClr val="accent5">
                    <a:lumMod val="50000"/>
                  </a:schemeClr>
                </a:solidFill>
              </a:defRPr>
            </a:lvl3pPr>
            <a:lvl4pPr marL="1028700" indent="0">
              <a:buNone/>
              <a:defRPr sz="900" cap="all" baseline="0">
                <a:solidFill>
                  <a:schemeClr val="accent5">
                    <a:lumMod val="50000"/>
                  </a:schemeClr>
                </a:solidFill>
              </a:defRPr>
            </a:lvl4pPr>
            <a:lvl5pPr marL="1371600" indent="0">
              <a:buNone/>
              <a:defRPr sz="900" cap="all" baseline="0">
                <a:solidFill>
                  <a:schemeClr val="accent5">
                    <a:lumMod val="50000"/>
                  </a:schemeClr>
                </a:solidFill>
              </a:defRPr>
            </a:lvl5pPr>
          </a:lstStyle>
          <a:p>
            <a:pPr lvl="0"/>
            <a:r>
              <a:rPr lang="en-US" dirty="0"/>
              <a:t>Click to add content</a:t>
            </a:r>
          </a:p>
        </p:txBody>
      </p:sp>
      <p:sp>
        <p:nvSpPr>
          <p:cNvPr id="3" name="Date Placeholder 2">
            <a:extLst>
              <a:ext uri="{FF2B5EF4-FFF2-40B4-BE49-F238E27FC236}">
                <a16:creationId xmlns:a16="http://schemas.microsoft.com/office/drawing/2014/main" id="{33453DB9-3C4B-4136-96D2-08A7D5AD418F}"/>
              </a:ext>
            </a:extLst>
          </p:cNvPr>
          <p:cNvSpPr>
            <a:spLocks noGrp="1"/>
          </p:cNvSpPr>
          <p:nvPr>
            <p:ph type="dt" sz="half" idx="10"/>
          </p:nvPr>
        </p:nvSpPr>
        <p:spPr>
          <a:xfrm>
            <a:off x="628650" y="6356351"/>
            <a:ext cx="2057400" cy="365125"/>
          </a:xfrm>
          <a:prstGeom prst="rect">
            <a:avLst/>
          </a:prstGeom>
        </p:spPr>
        <p:txBody>
          <a:bodyPr/>
          <a:lstStyle/>
          <a:p>
            <a:r>
              <a:rPr lang="en-US"/>
              <a:t>20XX</a:t>
            </a:r>
            <a:endParaRPr lang="en-US" dirty="0"/>
          </a:p>
        </p:txBody>
      </p:sp>
      <p:sp>
        <p:nvSpPr>
          <p:cNvPr id="4" name="Footer Placeholder 3">
            <a:extLst>
              <a:ext uri="{FF2B5EF4-FFF2-40B4-BE49-F238E27FC236}">
                <a16:creationId xmlns:a16="http://schemas.microsoft.com/office/drawing/2014/main" id="{81464841-801A-499A-BFD2-9731D2D89C25}"/>
              </a:ext>
            </a:extLst>
          </p:cNvPr>
          <p:cNvSpPr>
            <a:spLocks noGrp="1"/>
          </p:cNvSpPr>
          <p:nvPr>
            <p:ph type="ftr" sz="quarter" idx="11"/>
          </p:nvPr>
        </p:nvSpPr>
        <p:spPr>
          <a:xfrm>
            <a:off x="3028950" y="6356351"/>
            <a:ext cx="30861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F9C78F9D-CD73-4D53-A871-D6C0B643A68D}"/>
              </a:ext>
            </a:extLst>
          </p:cNvPr>
          <p:cNvSpPr>
            <a:spLocks noGrp="1"/>
          </p:cNvSpPr>
          <p:nvPr>
            <p:ph type="sldNum" sz="quarter" idx="12"/>
          </p:nvPr>
        </p:nvSpPr>
        <p:spPr>
          <a:xfrm>
            <a:off x="6457950" y="6356351"/>
            <a:ext cx="20574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3788064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ur Competi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1225E-57F6-4605-A684-F9B30F1F664E}"/>
              </a:ext>
            </a:extLst>
          </p:cNvPr>
          <p:cNvSpPr>
            <a:spLocks noGrp="1"/>
          </p:cNvSpPr>
          <p:nvPr>
            <p:ph type="title" hasCustomPrompt="1"/>
          </p:nvPr>
        </p:nvSpPr>
        <p:spPr>
          <a:xfrm>
            <a:off x="-7919" y="1"/>
            <a:ext cx="3714749" cy="2182482"/>
          </a:xfrm>
          <a:prstGeom prst="rect">
            <a:avLst/>
          </a:prstGeom>
          <a:solidFill>
            <a:schemeClr val="accent2">
              <a:alpha val="92000"/>
            </a:schemeClr>
          </a:solidFill>
        </p:spPr>
        <p:txBody>
          <a:bodyPr lIns="731520" rIns="731520" anchor="ctr"/>
          <a:lstStyle>
            <a:lvl1pPr algn="ctr">
              <a:defRPr sz="1800" cap="all" spc="75" baseline="0">
                <a:solidFill>
                  <a:schemeClr val="bg1"/>
                </a:solidFill>
              </a:defRPr>
            </a:lvl1pPr>
          </a:lstStyle>
          <a:p>
            <a:r>
              <a:rPr lang="en-US" dirty="0"/>
              <a:t>Click to add title</a:t>
            </a:r>
          </a:p>
        </p:txBody>
      </p:sp>
      <p:sp>
        <p:nvSpPr>
          <p:cNvPr id="7" name="Picture Placeholder 8">
            <a:extLst>
              <a:ext uri="{FF2B5EF4-FFF2-40B4-BE49-F238E27FC236}">
                <a16:creationId xmlns:a16="http://schemas.microsoft.com/office/drawing/2014/main" id="{C93927AF-DF09-4CE5-8767-B2ECF0215BF5}"/>
              </a:ext>
            </a:extLst>
          </p:cNvPr>
          <p:cNvSpPr>
            <a:spLocks noGrp="1"/>
          </p:cNvSpPr>
          <p:nvPr>
            <p:ph type="pic" sz="quarter" idx="10" hasCustomPrompt="1"/>
          </p:nvPr>
        </p:nvSpPr>
        <p:spPr>
          <a:xfrm>
            <a:off x="3707199" y="1"/>
            <a:ext cx="5436800" cy="2182483"/>
          </a:xfrm>
          <a:prstGeom prst="rect">
            <a:avLst/>
          </a:prstGeom>
        </p:spPr>
        <p:txBody>
          <a:bodyPr/>
          <a:lstStyle>
            <a:lvl1pPr marL="0" indent="0" algn="ctr">
              <a:buNone/>
              <a:defRPr/>
            </a:lvl1pPr>
          </a:lstStyle>
          <a:p>
            <a:r>
              <a:rPr lang="en-US" dirty="0"/>
              <a:t>Click to add photo</a:t>
            </a:r>
          </a:p>
        </p:txBody>
      </p:sp>
      <p:sp>
        <p:nvSpPr>
          <p:cNvPr id="11" name="Text Placeholder 10">
            <a:extLst>
              <a:ext uri="{FF2B5EF4-FFF2-40B4-BE49-F238E27FC236}">
                <a16:creationId xmlns:a16="http://schemas.microsoft.com/office/drawing/2014/main" id="{FE8D114B-8AAB-41D6-AFCF-750066A65291}"/>
              </a:ext>
            </a:extLst>
          </p:cNvPr>
          <p:cNvSpPr>
            <a:spLocks noGrp="1"/>
          </p:cNvSpPr>
          <p:nvPr>
            <p:ph type="body" sz="quarter" idx="12" hasCustomPrompt="1"/>
          </p:nvPr>
        </p:nvSpPr>
        <p:spPr>
          <a:xfrm>
            <a:off x="614796" y="2924356"/>
            <a:ext cx="2827144" cy="3300645"/>
          </a:xfrm>
          <a:prstGeom prst="rect">
            <a:avLst/>
          </a:prstGeom>
        </p:spPr>
        <p:txBody>
          <a:bodyPr anchor="t"/>
          <a:lstStyle>
            <a:lvl1pPr marL="0" indent="0" algn="l">
              <a:lnSpc>
                <a:spcPct val="125000"/>
              </a:lnSpc>
              <a:spcBef>
                <a:spcPts val="0"/>
              </a:spcBef>
              <a:spcAft>
                <a:spcPts val="450"/>
              </a:spcAft>
              <a:buNone/>
              <a:defRPr sz="1350" cap="none" spc="75" baseline="0">
                <a:solidFill>
                  <a:schemeClr val="tx1"/>
                </a:solidFill>
                <a:latin typeface="+mn-lt"/>
              </a:defRPr>
            </a:lvl1pPr>
          </a:lstStyle>
          <a:p>
            <a:pPr lvl="0"/>
            <a:r>
              <a:rPr lang="en-US" dirty="0"/>
              <a:t>Click to add text</a:t>
            </a:r>
          </a:p>
        </p:txBody>
      </p:sp>
      <p:sp>
        <p:nvSpPr>
          <p:cNvPr id="6" name="Content Placeholder 5">
            <a:extLst>
              <a:ext uri="{FF2B5EF4-FFF2-40B4-BE49-F238E27FC236}">
                <a16:creationId xmlns:a16="http://schemas.microsoft.com/office/drawing/2014/main" id="{46E5C19A-AE6A-FEDE-6B3C-9B1701F4C501}"/>
              </a:ext>
            </a:extLst>
          </p:cNvPr>
          <p:cNvSpPr>
            <a:spLocks noGrp="1"/>
          </p:cNvSpPr>
          <p:nvPr>
            <p:ph sz="quarter" idx="13" hasCustomPrompt="1"/>
          </p:nvPr>
        </p:nvSpPr>
        <p:spPr>
          <a:xfrm>
            <a:off x="3699947" y="2932802"/>
            <a:ext cx="4808934" cy="3300851"/>
          </a:xfrm>
          <a:prstGeom prst="rect">
            <a:avLst/>
          </a:prstGeom>
        </p:spPr>
        <p:txBody>
          <a:bodyPr/>
          <a:lstStyle>
            <a:lvl1pPr marL="212598" indent="-212598">
              <a:lnSpc>
                <a:spcPct val="125000"/>
              </a:lnSpc>
              <a:spcBef>
                <a:spcPts val="0"/>
              </a:spcBef>
              <a:spcAft>
                <a:spcPts val="0"/>
              </a:spcAft>
              <a:defRPr sz="1350" spc="75" baseline="0"/>
            </a:lvl1pPr>
            <a:lvl2pPr marL="685800" indent="-212598">
              <a:lnSpc>
                <a:spcPct val="125000"/>
              </a:lnSpc>
              <a:spcBef>
                <a:spcPts val="0"/>
              </a:spcBef>
              <a:spcAft>
                <a:spcPts val="0"/>
              </a:spcAft>
              <a:defRPr sz="1350" spc="75" baseline="0"/>
            </a:lvl2pPr>
            <a:lvl3pPr marL="1028700" indent="-212598">
              <a:lnSpc>
                <a:spcPct val="125000"/>
              </a:lnSpc>
              <a:spcBef>
                <a:spcPts val="0"/>
              </a:spcBef>
              <a:spcAft>
                <a:spcPts val="0"/>
              </a:spcAft>
              <a:defRPr sz="1350" spc="75" baseline="0"/>
            </a:lvl3pPr>
            <a:lvl4pPr marL="1371600" indent="-212598">
              <a:lnSpc>
                <a:spcPct val="125000"/>
              </a:lnSpc>
              <a:spcBef>
                <a:spcPts val="0"/>
              </a:spcBef>
              <a:spcAft>
                <a:spcPts val="0"/>
              </a:spcAft>
              <a:defRPr sz="1350" spc="75" baseline="0"/>
            </a:lvl4pPr>
            <a:lvl5pPr marL="1714500" indent="-212598">
              <a:lnSpc>
                <a:spcPct val="125000"/>
              </a:lnSpc>
              <a:spcBef>
                <a:spcPts val="0"/>
              </a:spcBef>
              <a:spcAft>
                <a:spcPts val="0"/>
              </a:spcAft>
              <a:defRPr sz="1350" spc="75"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a:extLst>
              <a:ext uri="{FF2B5EF4-FFF2-40B4-BE49-F238E27FC236}">
                <a16:creationId xmlns:a16="http://schemas.microsoft.com/office/drawing/2014/main" id="{8751D887-2419-4911-A7CC-9B5A598D71E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spc="75" baseline="0">
                <a:solidFill>
                  <a:schemeClr val="bg2">
                    <a:lumMod val="50000"/>
                  </a:schemeClr>
                </a:solidFill>
              </a:defRPr>
            </a:lvl1pPr>
          </a:lstStyle>
          <a:p>
            <a:r>
              <a:rPr lang="en-US"/>
              <a:t>20XX</a:t>
            </a:r>
            <a:endParaRPr lang="en-US" dirty="0"/>
          </a:p>
        </p:txBody>
      </p:sp>
      <p:sp>
        <p:nvSpPr>
          <p:cNvPr id="9" name="Footer Placeholder 4">
            <a:extLst>
              <a:ext uri="{FF2B5EF4-FFF2-40B4-BE49-F238E27FC236}">
                <a16:creationId xmlns:a16="http://schemas.microsoft.com/office/drawing/2014/main" id="{B8B214E0-C574-4CE5-8FF0-E0F965A4A06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b="1" i="0" cap="all" spc="75" baseline="0">
                <a:solidFill>
                  <a:schemeClr val="bg2">
                    <a:lumMod val="50000"/>
                  </a:schemeClr>
                </a:solidFill>
                <a:latin typeface="+mj-lt"/>
              </a:defRPr>
            </a:lvl1pPr>
          </a:lstStyle>
          <a:p>
            <a:r>
              <a:rPr lang="en-US" dirty="0"/>
              <a:t>Pitch deck</a:t>
            </a:r>
          </a:p>
        </p:txBody>
      </p:sp>
      <p:sp>
        <p:nvSpPr>
          <p:cNvPr id="10" name="Slide Number Placeholder 5">
            <a:extLst>
              <a:ext uri="{FF2B5EF4-FFF2-40B4-BE49-F238E27FC236}">
                <a16:creationId xmlns:a16="http://schemas.microsoft.com/office/drawing/2014/main" id="{6C033920-FB08-49F3-8A75-14E68EF78DB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spc="75"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6519510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96722F2-1968-8B82-9382-187D808D9CAE}"/>
              </a:ext>
              <a:ext uri="{C183D7F6-B498-43B3-948B-1728B52AA6E4}">
                <adec:decorative xmlns:adec="http://schemas.microsoft.com/office/drawing/2017/decorative" val="1"/>
              </a:ext>
            </a:extLst>
          </p:cNvPr>
          <p:cNvSpPr/>
          <p:nvPr userDrawn="1"/>
        </p:nvSpPr>
        <p:spPr>
          <a:xfrm>
            <a:off x="0" y="1"/>
            <a:ext cx="9144000" cy="2170545"/>
          </a:xfrm>
          <a:prstGeom prst="rect">
            <a:avLst/>
          </a:prstGeom>
          <a:solidFill>
            <a:schemeClr val="accent2">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Title 9">
            <a:extLst>
              <a:ext uri="{FF2B5EF4-FFF2-40B4-BE49-F238E27FC236}">
                <a16:creationId xmlns:a16="http://schemas.microsoft.com/office/drawing/2014/main" id="{8F6663C8-5425-48D7-9E9D-F2B794222FA5}"/>
              </a:ext>
            </a:extLst>
          </p:cNvPr>
          <p:cNvSpPr>
            <a:spLocks noGrp="1"/>
          </p:cNvSpPr>
          <p:nvPr>
            <p:ph type="title" hasCustomPrompt="1"/>
          </p:nvPr>
        </p:nvSpPr>
        <p:spPr>
          <a:xfrm>
            <a:off x="628650" y="241541"/>
            <a:ext cx="7886700" cy="1215894"/>
          </a:xfrm>
          <a:prstGeom prst="rect">
            <a:avLst/>
          </a:prstGeom>
        </p:spPr>
        <p:txBody>
          <a:bodyPr anchor="b"/>
          <a:lstStyle>
            <a:lvl1pPr algn="ctr">
              <a:defRPr sz="1800" cap="all" spc="75" baseline="0">
                <a:solidFill>
                  <a:schemeClr val="tx2"/>
                </a:solidFill>
              </a:defRPr>
            </a:lvl1pPr>
          </a:lstStyle>
          <a:p>
            <a:r>
              <a:rPr lang="en-US" dirty="0"/>
              <a:t>CLICK TO add title</a:t>
            </a:r>
          </a:p>
        </p:txBody>
      </p:sp>
      <p:sp>
        <p:nvSpPr>
          <p:cNvPr id="30" name="Content Placeholder 29">
            <a:extLst>
              <a:ext uri="{FF2B5EF4-FFF2-40B4-BE49-F238E27FC236}">
                <a16:creationId xmlns:a16="http://schemas.microsoft.com/office/drawing/2014/main" id="{E7176063-74EF-4FC1-A687-2F5900412F55}"/>
              </a:ext>
            </a:extLst>
          </p:cNvPr>
          <p:cNvSpPr>
            <a:spLocks noGrp="1"/>
          </p:cNvSpPr>
          <p:nvPr>
            <p:ph sz="quarter" idx="35" hasCustomPrompt="1"/>
          </p:nvPr>
        </p:nvSpPr>
        <p:spPr>
          <a:xfrm>
            <a:off x="644602" y="2674190"/>
            <a:ext cx="7870748" cy="3605840"/>
          </a:xfrm>
          <a:prstGeom prst="rect">
            <a:avLst/>
          </a:prstGeom>
        </p:spPr>
        <p:txBody>
          <a:bodyPr/>
          <a:lstStyle>
            <a:lvl1pPr marL="0" indent="0">
              <a:buNone/>
              <a:defRPr sz="1050" cap="all" baseline="0"/>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2">
            <a:extLst>
              <a:ext uri="{FF2B5EF4-FFF2-40B4-BE49-F238E27FC236}">
                <a16:creationId xmlns:a16="http://schemas.microsoft.com/office/drawing/2014/main" id="{39058ECB-2935-45B1-80F1-ED38302C2759}"/>
              </a:ext>
            </a:extLst>
          </p:cNvPr>
          <p:cNvSpPr>
            <a:spLocks noGrp="1"/>
          </p:cNvSpPr>
          <p:nvPr>
            <p:ph type="dt" sz="half" idx="10"/>
          </p:nvPr>
        </p:nvSpPr>
        <p:spPr>
          <a:xfrm>
            <a:off x="628650" y="6356351"/>
            <a:ext cx="2057400" cy="365125"/>
          </a:xfrm>
          <a:prstGeom prst="rect">
            <a:avLst/>
          </a:prstGeom>
        </p:spPr>
        <p:txBody>
          <a:bodyPr/>
          <a:lstStyle/>
          <a:p>
            <a:r>
              <a:rPr lang="en-US"/>
              <a:t>20XX</a:t>
            </a:r>
            <a:endParaRPr lang="en-US" dirty="0"/>
          </a:p>
        </p:txBody>
      </p:sp>
      <p:sp>
        <p:nvSpPr>
          <p:cNvPr id="4" name="Footer Placeholder 3">
            <a:extLst>
              <a:ext uri="{FF2B5EF4-FFF2-40B4-BE49-F238E27FC236}">
                <a16:creationId xmlns:a16="http://schemas.microsoft.com/office/drawing/2014/main" id="{B8FC42CC-A62B-40E8-907A-F15D7C216F8A}"/>
              </a:ext>
            </a:extLst>
          </p:cNvPr>
          <p:cNvSpPr>
            <a:spLocks noGrp="1"/>
          </p:cNvSpPr>
          <p:nvPr>
            <p:ph type="ftr" sz="quarter" idx="11"/>
          </p:nvPr>
        </p:nvSpPr>
        <p:spPr>
          <a:xfrm>
            <a:off x="3028950" y="6356351"/>
            <a:ext cx="30861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333E0735-85DE-48C3-8FE9-0754F9ABD6C1}"/>
              </a:ext>
            </a:extLst>
          </p:cNvPr>
          <p:cNvSpPr>
            <a:spLocks noGrp="1"/>
          </p:cNvSpPr>
          <p:nvPr>
            <p:ph type="sldNum" sz="quarter" idx="12"/>
          </p:nvPr>
        </p:nvSpPr>
        <p:spPr>
          <a:xfrm>
            <a:off x="6457950" y="6356351"/>
            <a:ext cx="20574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781160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2">
    <p:bg>
      <p:bgPr>
        <a:solidFill>
          <a:schemeClr val="accent5">
            <a:alpha val="1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06EC1-D867-4113-B1E4-72ADCC4B1586}"/>
              </a:ext>
            </a:extLst>
          </p:cNvPr>
          <p:cNvSpPr>
            <a:spLocks noGrp="1"/>
          </p:cNvSpPr>
          <p:nvPr>
            <p:ph type="title" hasCustomPrompt="1"/>
          </p:nvPr>
        </p:nvSpPr>
        <p:spPr>
          <a:xfrm>
            <a:off x="847546" y="1541399"/>
            <a:ext cx="3331952" cy="2124827"/>
          </a:xfrm>
          <a:prstGeom prst="rect">
            <a:avLst/>
          </a:prstGeom>
          <a:noFill/>
          <a:ln w="28575">
            <a:solidFill>
              <a:schemeClr val="tx1"/>
            </a:solidFill>
          </a:ln>
        </p:spPr>
        <p:txBody>
          <a:bodyPr anchor="ctr"/>
          <a:lstStyle>
            <a:lvl1pPr algn="ctr">
              <a:defRPr sz="1800" cap="all" spc="75" baseline="0">
                <a:solidFill>
                  <a:schemeClr val="tx1"/>
                </a:solidFill>
              </a:defRPr>
            </a:lvl1pPr>
          </a:lstStyle>
          <a:p>
            <a:r>
              <a:rPr lang="en-US" dirty="0"/>
              <a:t>Add title</a:t>
            </a:r>
          </a:p>
        </p:txBody>
      </p:sp>
      <p:sp>
        <p:nvSpPr>
          <p:cNvPr id="38" name="Text Placeholder 10">
            <a:extLst>
              <a:ext uri="{FF2B5EF4-FFF2-40B4-BE49-F238E27FC236}">
                <a16:creationId xmlns:a16="http://schemas.microsoft.com/office/drawing/2014/main" id="{34C23C4D-3C16-4A17-BF8A-A9C4E2F013E3}"/>
              </a:ext>
            </a:extLst>
          </p:cNvPr>
          <p:cNvSpPr>
            <a:spLocks noGrp="1"/>
          </p:cNvSpPr>
          <p:nvPr>
            <p:ph type="body" sz="quarter" idx="19" hasCustomPrompt="1"/>
          </p:nvPr>
        </p:nvSpPr>
        <p:spPr>
          <a:xfrm>
            <a:off x="847546" y="3984427"/>
            <a:ext cx="3331952" cy="2424999"/>
          </a:xfrm>
          <a:prstGeom prst="rect">
            <a:avLst/>
          </a:prstGeom>
        </p:spPr>
        <p:txBody>
          <a:bodyPr anchor="t"/>
          <a:lstStyle>
            <a:lvl1pPr marL="0" indent="0" algn="ctr">
              <a:lnSpc>
                <a:spcPct val="125000"/>
              </a:lnSpc>
              <a:spcBef>
                <a:spcPts val="0"/>
              </a:spcBef>
              <a:spcAft>
                <a:spcPts val="450"/>
              </a:spcAft>
              <a:buNone/>
              <a:defRPr sz="1350" cap="none" spc="75" baseline="0">
                <a:solidFill>
                  <a:schemeClr val="tx1"/>
                </a:solidFill>
                <a:latin typeface="+mn-lt"/>
              </a:defRPr>
            </a:lvl1pPr>
          </a:lstStyle>
          <a:p>
            <a:pPr lvl="0"/>
            <a:r>
              <a:rPr lang="en-US" dirty="0"/>
              <a:t>Click to add text</a:t>
            </a:r>
          </a:p>
        </p:txBody>
      </p:sp>
      <p:sp>
        <p:nvSpPr>
          <p:cNvPr id="11" name="Picture Placeholder 8">
            <a:extLst>
              <a:ext uri="{FF2B5EF4-FFF2-40B4-BE49-F238E27FC236}">
                <a16:creationId xmlns:a16="http://schemas.microsoft.com/office/drawing/2014/main" id="{50298920-F98C-4AFF-A39F-BB5644F96EBA}"/>
              </a:ext>
            </a:extLst>
          </p:cNvPr>
          <p:cNvSpPr>
            <a:spLocks noGrp="1"/>
          </p:cNvSpPr>
          <p:nvPr>
            <p:ph type="pic" sz="quarter" idx="10" hasCustomPrompt="1"/>
          </p:nvPr>
        </p:nvSpPr>
        <p:spPr>
          <a:xfrm>
            <a:off x="5078803" y="0"/>
            <a:ext cx="4065197" cy="6858000"/>
          </a:xfrm>
          <a:prstGeom prst="rect">
            <a:avLst/>
          </a:prstGeom>
        </p:spPr>
        <p:txBody>
          <a:bodyPr/>
          <a:lstStyle>
            <a:lvl1pPr marL="0" indent="0" algn="ctr">
              <a:buNone/>
              <a:defRPr/>
            </a:lvl1pPr>
          </a:lstStyle>
          <a:p>
            <a:r>
              <a:rPr lang="en-US" dirty="0"/>
              <a:t>Click to add photo</a:t>
            </a:r>
          </a:p>
        </p:txBody>
      </p:sp>
    </p:spTree>
    <p:extLst>
      <p:ext uri="{BB962C8B-B14F-4D97-AF65-F5344CB8AC3E}">
        <p14:creationId xmlns:p14="http://schemas.microsoft.com/office/powerpoint/2010/main" val="42577993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
    <p:bg>
      <p:bgPr>
        <a:solidFill>
          <a:schemeClr val="accent5">
            <a:alpha val="10000"/>
          </a:schemeClr>
        </a:solidFill>
        <a:effectLst/>
      </p:bgPr>
    </p:bg>
    <p:spTree>
      <p:nvGrpSpPr>
        <p:cNvPr id="1" name=""/>
        <p:cNvGrpSpPr/>
        <p:nvPr/>
      </p:nvGrpSpPr>
      <p:grpSpPr>
        <a:xfrm>
          <a:off x="0" y="0"/>
          <a:ext cx="0" cy="0"/>
          <a:chOff x="0" y="0"/>
          <a:chExt cx="0" cy="0"/>
        </a:xfrm>
      </p:grpSpPr>
      <p:sp>
        <p:nvSpPr>
          <p:cNvPr id="11" name="Picture Placeholder 8">
            <a:extLst>
              <a:ext uri="{FF2B5EF4-FFF2-40B4-BE49-F238E27FC236}">
                <a16:creationId xmlns:a16="http://schemas.microsoft.com/office/drawing/2014/main" id="{50298920-F98C-4AFF-A39F-BB5644F96EBA}"/>
              </a:ext>
            </a:extLst>
          </p:cNvPr>
          <p:cNvSpPr>
            <a:spLocks noGrp="1"/>
          </p:cNvSpPr>
          <p:nvPr>
            <p:ph type="pic" sz="quarter" idx="10" hasCustomPrompt="1"/>
          </p:nvPr>
        </p:nvSpPr>
        <p:spPr>
          <a:xfrm>
            <a:off x="0" y="0"/>
            <a:ext cx="5079207" cy="6858000"/>
          </a:xfrm>
          <a:prstGeom prst="rect">
            <a:avLst/>
          </a:prstGeom>
          <a:solidFill>
            <a:schemeClr val="accent4">
              <a:lumMod val="60000"/>
              <a:lumOff val="40000"/>
            </a:schemeClr>
          </a:solidFill>
        </p:spPr>
        <p:txBody>
          <a:bodyPr/>
          <a:lstStyle>
            <a:lvl1pPr marL="0" indent="0" algn="ctr">
              <a:buNone/>
              <a:defRPr>
                <a:solidFill>
                  <a:schemeClr val="tx1"/>
                </a:solidFill>
              </a:defRPr>
            </a:lvl1pPr>
          </a:lstStyle>
          <a:p>
            <a:r>
              <a:rPr lang="en-US" dirty="0"/>
              <a:t>Click to add photo</a:t>
            </a:r>
          </a:p>
        </p:txBody>
      </p:sp>
      <p:sp>
        <p:nvSpPr>
          <p:cNvPr id="2" name="Title 1">
            <a:extLst>
              <a:ext uri="{FF2B5EF4-FFF2-40B4-BE49-F238E27FC236}">
                <a16:creationId xmlns:a16="http://schemas.microsoft.com/office/drawing/2014/main" id="{7D906EC1-D867-4113-B1E4-72ADCC4B1586}"/>
              </a:ext>
            </a:extLst>
          </p:cNvPr>
          <p:cNvSpPr>
            <a:spLocks noGrp="1"/>
          </p:cNvSpPr>
          <p:nvPr>
            <p:ph type="title" hasCustomPrompt="1"/>
          </p:nvPr>
        </p:nvSpPr>
        <p:spPr>
          <a:xfrm>
            <a:off x="918560" y="2365057"/>
            <a:ext cx="3283050" cy="2160644"/>
          </a:xfrm>
          <a:prstGeom prst="rect">
            <a:avLst/>
          </a:prstGeom>
          <a:gradFill>
            <a:gsLst>
              <a:gs pos="50000">
                <a:schemeClr val="accent1">
                  <a:lumMod val="5000"/>
                  <a:lumOff val="95000"/>
                  <a:alpha val="0"/>
                </a:schemeClr>
              </a:gs>
              <a:gs pos="50000">
                <a:schemeClr val="accent5">
                  <a:alpha val="10000"/>
                </a:schemeClr>
              </a:gs>
            </a:gsLst>
            <a:lin ang="0" scaled="0"/>
          </a:gradFill>
          <a:ln w="28575">
            <a:solidFill>
              <a:schemeClr val="bg1"/>
            </a:solidFill>
          </a:ln>
        </p:spPr>
        <p:txBody>
          <a:bodyPr anchor="ctr"/>
          <a:lstStyle>
            <a:lvl1pPr algn="ctr">
              <a:defRPr sz="1800" cap="all" spc="75" baseline="0">
                <a:solidFill>
                  <a:schemeClr val="bg1"/>
                </a:solidFill>
              </a:defRPr>
            </a:lvl1pPr>
          </a:lstStyle>
          <a:p>
            <a:r>
              <a:rPr lang="en-US" dirty="0"/>
              <a:t>Add title</a:t>
            </a:r>
          </a:p>
        </p:txBody>
      </p:sp>
      <p:sp>
        <p:nvSpPr>
          <p:cNvPr id="12" name="Text Placeholder 11">
            <a:extLst>
              <a:ext uri="{FF2B5EF4-FFF2-40B4-BE49-F238E27FC236}">
                <a16:creationId xmlns:a16="http://schemas.microsoft.com/office/drawing/2014/main" id="{FB3EFFF7-FFC6-16DF-B4AB-DD5A1A1DA92A}"/>
              </a:ext>
            </a:extLst>
          </p:cNvPr>
          <p:cNvSpPr>
            <a:spLocks noGrp="1"/>
          </p:cNvSpPr>
          <p:nvPr>
            <p:ph type="body" sz="quarter" idx="12" hasCustomPrompt="1"/>
          </p:nvPr>
        </p:nvSpPr>
        <p:spPr>
          <a:xfrm>
            <a:off x="2570923" y="0"/>
            <a:ext cx="2508284" cy="6858000"/>
          </a:xfrm>
          <a:custGeom>
            <a:avLst/>
            <a:gdLst>
              <a:gd name="connsiteX0" fmla="*/ 0 w 3344379"/>
              <a:gd name="connsiteY0" fmla="*/ 0 h 6858000"/>
              <a:gd name="connsiteX1" fmla="*/ 3344379 w 3344379"/>
              <a:gd name="connsiteY1" fmla="*/ 0 h 6858000"/>
              <a:gd name="connsiteX2" fmla="*/ 3344379 w 3344379"/>
              <a:gd name="connsiteY2" fmla="*/ 6858000 h 6858000"/>
              <a:gd name="connsiteX3" fmla="*/ 0 w 334437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344379" h="6858000">
                <a:moveTo>
                  <a:pt x="0" y="0"/>
                </a:moveTo>
                <a:lnTo>
                  <a:pt x="3344379" y="0"/>
                </a:lnTo>
                <a:lnTo>
                  <a:pt x="3344379" y="6858000"/>
                </a:lnTo>
                <a:lnTo>
                  <a:pt x="0" y="6858000"/>
                </a:lnTo>
                <a:close/>
              </a:path>
            </a:pathLst>
          </a:custGeom>
          <a:solidFill>
            <a:schemeClr val="accent5">
              <a:alpha val="10000"/>
            </a:schemeClr>
          </a:solidFill>
        </p:spPr>
        <p:txBody>
          <a:bodyPr wrap="square">
            <a:noAutofit/>
          </a:bodyPr>
          <a:lstStyle>
            <a:lvl1pPr marL="0" indent="0">
              <a:buNone/>
              <a:defRPr>
                <a:noFill/>
              </a:defRPr>
            </a:lvl1pPr>
          </a:lstStyle>
          <a:p>
            <a:pPr lvl="0"/>
            <a:r>
              <a:rPr lang="en-US" dirty="0"/>
              <a:t>Blank</a:t>
            </a:r>
          </a:p>
        </p:txBody>
      </p:sp>
      <p:sp>
        <p:nvSpPr>
          <p:cNvPr id="6" name="Text Placeholder 5">
            <a:extLst>
              <a:ext uri="{FF2B5EF4-FFF2-40B4-BE49-F238E27FC236}">
                <a16:creationId xmlns:a16="http://schemas.microsoft.com/office/drawing/2014/main" id="{DE6E802E-B214-0AE3-69C8-CBCA885C703A}"/>
              </a:ext>
            </a:extLst>
          </p:cNvPr>
          <p:cNvSpPr>
            <a:spLocks noGrp="1"/>
          </p:cNvSpPr>
          <p:nvPr>
            <p:ph type="body" sz="quarter" idx="11" hasCustomPrompt="1"/>
          </p:nvPr>
        </p:nvSpPr>
        <p:spPr>
          <a:xfrm>
            <a:off x="5876925" y="2071688"/>
            <a:ext cx="2830116" cy="2732087"/>
          </a:xfrm>
          <a:prstGeom prst="rect">
            <a:avLst/>
          </a:prstGeom>
        </p:spPr>
        <p:txBody>
          <a:bodyPr anchor="ctr"/>
          <a:lstStyle>
            <a:lvl1pPr marL="0" indent="0">
              <a:lnSpc>
                <a:spcPct val="125000"/>
              </a:lnSpc>
              <a:spcBef>
                <a:spcPts val="0"/>
              </a:spcBef>
              <a:spcAft>
                <a:spcPts val="450"/>
              </a:spcAft>
              <a:buNone/>
              <a:defRPr sz="1350" spc="75" baseline="0"/>
            </a:lvl1pPr>
            <a:lvl2pPr marL="342900" indent="0">
              <a:lnSpc>
                <a:spcPct val="125000"/>
              </a:lnSpc>
              <a:spcBef>
                <a:spcPts val="0"/>
              </a:spcBef>
              <a:spcAft>
                <a:spcPts val="450"/>
              </a:spcAft>
              <a:buNone/>
              <a:defRPr sz="1350" spc="75" baseline="0"/>
            </a:lvl2pPr>
            <a:lvl3pPr marL="685800" indent="0">
              <a:lnSpc>
                <a:spcPct val="125000"/>
              </a:lnSpc>
              <a:spcBef>
                <a:spcPts val="0"/>
              </a:spcBef>
              <a:spcAft>
                <a:spcPts val="450"/>
              </a:spcAft>
              <a:buNone/>
              <a:defRPr sz="1350" spc="75" baseline="0"/>
            </a:lvl3pPr>
            <a:lvl4pPr marL="1028700" indent="0">
              <a:lnSpc>
                <a:spcPct val="125000"/>
              </a:lnSpc>
              <a:spcBef>
                <a:spcPts val="0"/>
              </a:spcBef>
              <a:spcAft>
                <a:spcPts val="450"/>
              </a:spcAft>
              <a:buNone/>
              <a:defRPr sz="1350" spc="75" baseline="0"/>
            </a:lvl4pPr>
            <a:lvl5pPr marL="1371600" indent="0">
              <a:lnSpc>
                <a:spcPct val="125000"/>
              </a:lnSpc>
              <a:spcBef>
                <a:spcPts val="0"/>
              </a:spcBef>
              <a:spcAft>
                <a:spcPts val="450"/>
              </a:spcAft>
              <a:buNone/>
              <a:defRPr sz="1350" spc="75" baseline="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a:extLst>
              <a:ext uri="{FF2B5EF4-FFF2-40B4-BE49-F238E27FC236}">
                <a16:creationId xmlns:a16="http://schemas.microsoft.com/office/drawing/2014/main" id="{E0398655-42A6-4DBC-9542-9A8D10B44A63}"/>
              </a:ext>
            </a:extLst>
          </p:cNvPr>
          <p:cNvSpPr>
            <a:spLocks noGrp="1"/>
          </p:cNvSpPr>
          <p:nvPr>
            <p:ph type="dt" sz="half" idx="2"/>
          </p:nvPr>
        </p:nvSpPr>
        <p:spPr>
          <a:xfrm>
            <a:off x="628651" y="6356351"/>
            <a:ext cx="1193006" cy="365125"/>
          </a:xfrm>
          <a:prstGeom prst="rect">
            <a:avLst/>
          </a:prstGeom>
        </p:spPr>
        <p:txBody>
          <a:bodyPr vert="horz" lIns="91440" tIns="45720" rIns="91440" bIns="45720" rtlCol="0" anchor="ctr"/>
          <a:lstStyle>
            <a:lvl1pPr algn="l">
              <a:defRPr sz="900" spc="75" baseline="0">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9" name="Footer Placeholder 4">
            <a:extLst>
              <a:ext uri="{FF2B5EF4-FFF2-40B4-BE49-F238E27FC236}">
                <a16:creationId xmlns:a16="http://schemas.microsoft.com/office/drawing/2014/main" id="{1FF7C44B-1689-4CA8-B0BC-0671EA12750F}"/>
              </a:ext>
            </a:extLst>
          </p:cNvPr>
          <p:cNvSpPr>
            <a:spLocks noGrp="1"/>
          </p:cNvSpPr>
          <p:nvPr>
            <p:ph type="ftr" sz="quarter" idx="3"/>
          </p:nvPr>
        </p:nvSpPr>
        <p:spPr>
          <a:xfrm>
            <a:off x="4855206" y="6356351"/>
            <a:ext cx="2057400" cy="365125"/>
          </a:xfrm>
          <a:prstGeom prst="rect">
            <a:avLst/>
          </a:prstGeom>
        </p:spPr>
        <p:txBody>
          <a:bodyPr vert="horz" lIns="91440" tIns="45720" rIns="91440" bIns="45720" rtlCol="0" anchor="ctr"/>
          <a:lstStyle>
            <a:lvl1pPr algn="ctr">
              <a:defRPr sz="900" b="1" i="0" cap="all" spc="75" baseline="0">
                <a:solidFill>
                  <a:schemeClr val="bg2">
                    <a:lumMod val="50000"/>
                  </a:schemeClr>
                </a:solidFill>
                <a:effectLst/>
                <a:latin typeface="+mj-lt"/>
              </a:defRPr>
            </a:lvl1pPr>
          </a:lstStyle>
          <a:p>
            <a:r>
              <a:rPr lang="en-US" dirty="0"/>
              <a:t>Pitch deck</a:t>
            </a:r>
          </a:p>
        </p:txBody>
      </p:sp>
      <p:sp>
        <p:nvSpPr>
          <p:cNvPr id="10" name="Slide Number Placeholder 5">
            <a:extLst>
              <a:ext uri="{FF2B5EF4-FFF2-40B4-BE49-F238E27FC236}">
                <a16:creationId xmlns:a16="http://schemas.microsoft.com/office/drawing/2014/main" id="{7D6105C8-7607-448C-9CD2-9CA33B49B4DB}"/>
              </a:ext>
            </a:extLst>
          </p:cNvPr>
          <p:cNvSpPr>
            <a:spLocks noGrp="1"/>
          </p:cNvSpPr>
          <p:nvPr>
            <p:ph type="sldNum" sz="quarter" idx="4"/>
          </p:nvPr>
        </p:nvSpPr>
        <p:spPr>
          <a:xfrm>
            <a:off x="7343775" y="6356351"/>
            <a:ext cx="1171575" cy="365125"/>
          </a:xfrm>
          <a:prstGeom prst="rect">
            <a:avLst/>
          </a:prstGeom>
        </p:spPr>
        <p:txBody>
          <a:bodyPr vert="horz" lIns="91440" tIns="45720" rIns="91440" bIns="45720" rtlCol="0" anchor="ctr"/>
          <a:lstStyle>
            <a:lvl1pPr algn="r">
              <a:defRPr sz="900" spc="75"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0042380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2">
    <p:bg>
      <p:bgPr>
        <a:solidFill>
          <a:schemeClr val="accent4">
            <a:lumMod val="50000"/>
          </a:schemeClr>
        </a:solidFill>
        <a:effectLst/>
      </p:bgPr>
    </p:bg>
    <p:spTree>
      <p:nvGrpSpPr>
        <p:cNvPr id="1" name=""/>
        <p:cNvGrpSpPr/>
        <p:nvPr/>
      </p:nvGrpSpPr>
      <p:grpSpPr>
        <a:xfrm>
          <a:off x="0" y="0"/>
          <a:ext cx="0" cy="0"/>
          <a:chOff x="0" y="0"/>
          <a:chExt cx="0" cy="0"/>
        </a:xfrm>
      </p:grpSpPr>
      <p:sp>
        <p:nvSpPr>
          <p:cNvPr id="7" name="Picture Placeholder 7">
            <a:extLst>
              <a:ext uri="{FF2B5EF4-FFF2-40B4-BE49-F238E27FC236}">
                <a16:creationId xmlns:a16="http://schemas.microsoft.com/office/drawing/2014/main" id="{02728A58-8DE2-4B1C-B6CA-F2AED56F4504}"/>
              </a:ext>
            </a:extLst>
          </p:cNvPr>
          <p:cNvSpPr>
            <a:spLocks noGrp="1"/>
          </p:cNvSpPr>
          <p:nvPr>
            <p:ph type="pic" sz="quarter" idx="10" hasCustomPrompt="1"/>
          </p:nvPr>
        </p:nvSpPr>
        <p:spPr>
          <a:xfrm>
            <a:off x="0" y="-2"/>
            <a:ext cx="9144000" cy="6858000"/>
          </a:xfrm>
          <a:prstGeom prst="rect">
            <a:avLst/>
          </a:prstGeom>
        </p:spPr>
        <p:txBody>
          <a:bodyPr/>
          <a:lstStyle>
            <a:lvl1pPr marL="0" indent="0" algn="ctr">
              <a:buNone/>
              <a:defRPr>
                <a:solidFill>
                  <a:schemeClr val="bg1"/>
                </a:solidFill>
              </a:defRPr>
            </a:lvl1pPr>
          </a:lstStyle>
          <a:p>
            <a:r>
              <a:rPr lang="en-US" dirty="0"/>
              <a:t>Click to add photo</a:t>
            </a:r>
          </a:p>
        </p:txBody>
      </p:sp>
      <p:sp>
        <p:nvSpPr>
          <p:cNvPr id="2" name="Title 1">
            <a:extLst>
              <a:ext uri="{FF2B5EF4-FFF2-40B4-BE49-F238E27FC236}">
                <a16:creationId xmlns:a16="http://schemas.microsoft.com/office/drawing/2014/main" id="{B69D7CAC-EE78-4BAE-94EA-EBE4BB118115}"/>
              </a:ext>
            </a:extLst>
          </p:cNvPr>
          <p:cNvSpPr>
            <a:spLocks noGrp="1"/>
          </p:cNvSpPr>
          <p:nvPr>
            <p:ph type="title" hasCustomPrompt="1"/>
          </p:nvPr>
        </p:nvSpPr>
        <p:spPr>
          <a:xfrm>
            <a:off x="899932" y="2335192"/>
            <a:ext cx="7344137" cy="2187616"/>
          </a:xfrm>
          <a:prstGeom prst="rect">
            <a:avLst/>
          </a:prstGeom>
          <a:noFill/>
          <a:ln w="38100">
            <a:solidFill>
              <a:schemeClr val="accent5"/>
            </a:solidFill>
          </a:ln>
        </p:spPr>
        <p:txBody>
          <a:bodyPr lIns="914400" tIns="182880" rIns="914400" anchor="ctr"/>
          <a:lstStyle>
            <a:lvl1pPr algn="ctr">
              <a:defRPr sz="4050" b="1" cap="all" spc="75" baseline="0">
                <a:solidFill>
                  <a:schemeClr val="accent5"/>
                </a:solidFill>
              </a:defRPr>
            </a:lvl1pPr>
          </a:lstStyle>
          <a:p>
            <a:r>
              <a:rPr lang="en-US" dirty="0"/>
              <a:t>Click to add title</a:t>
            </a:r>
          </a:p>
        </p:txBody>
      </p:sp>
    </p:spTree>
    <p:extLst>
      <p:ext uri="{BB962C8B-B14F-4D97-AF65-F5344CB8AC3E}">
        <p14:creationId xmlns:p14="http://schemas.microsoft.com/office/powerpoint/2010/main" val="17371290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p:bg>
      <p:bgPr>
        <a:solidFill>
          <a:schemeClr val="accent5">
            <a:alpha val="1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CC6C658-B6F5-98D2-4D95-EA3030D6F090}"/>
              </a:ext>
              <a:ext uri="{C183D7F6-B498-43B3-948B-1728B52AA6E4}">
                <adec:decorative xmlns:adec="http://schemas.microsoft.com/office/drawing/2017/decorative" val="1"/>
              </a:ext>
            </a:extLst>
          </p:cNvPr>
          <p:cNvSpPr/>
          <p:nvPr userDrawn="1"/>
        </p:nvSpPr>
        <p:spPr>
          <a:xfrm>
            <a:off x="-15241" y="-7084"/>
            <a:ext cx="9159241" cy="6858000"/>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B39AED10-F37C-48B3-A407-EDC6878C712E}"/>
              </a:ext>
            </a:extLst>
          </p:cNvPr>
          <p:cNvSpPr>
            <a:spLocks noGrp="1"/>
          </p:cNvSpPr>
          <p:nvPr>
            <p:ph type="title" hasCustomPrompt="1"/>
          </p:nvPr>
        </p:nvSpPr>
        <p:spPr>
          <a:xfrm>
            <a:off x="937549" y="2372810"/>
            <a:ext cx="3264061" cy="2129742"/>
          </a:xfrm>
          <a:prstGeom prst="rect">
            <a:avLst/>
          </a:prstGeom>
          <a:ln w="28575">
            <a:solidFill>
              <a:schemeClr val="accent4">
                <a:lumMod val="50000"/>
              </a:schemeClr>
            </a:solidFill>
          </a:ln>
        </p:spPr>
        <p:txBody>
          <a:bodyPr anchor="ctr"/>
          <a:lstStyle>
            <a:lvl1pPr algn="ctr">
              <a:defRPr sz="1800" cap="all" spc="75" baseline="0">
                <a:solidFill>
                  <a:schemeClr val="accent4">
                    <a:lumMod val="50000"/>
                  </a:schemeClr>
                </a:solidFill>
              </a:defRPr>
            </a:lvl1pPr>
          </a:lstStyle>
          <a:p>
            <a:r>
              <a:rPr lang="en-US" dirty="0"/>
              <a:t>Add title</a:t>
            </a:r>
          </a:p>
        </p:txBody>
      </p:sp>
      <p:sp>
        <p:nvSpPr>
          <p:cNvPr id="9" name="Picture Placeholder 8">
            <a:extLst>
              <a:ext uri="{FF2B5EF4-FFF2-40B4-BE49-F238E27FC236}">
                <a16:creationId xmlns:a16="http://schemas.microsoft.com/office/drawing/2014/main" id="{0ED8B338-CD86-47FF-A4B9-9EE6A11AFBFD}"/>
              </a:ext>
            </a:extLst>
          </p:cNvPr>
          <p:cNvSpPr>
            <a:spLocks noGrp="1"/>
          </p:cNvSpPr>
          <p:nvPr>
            <p:ph type="pic" sz="quarter" idx="15" hasCustomPrompt="1"/>
          </p:nvPr>
        </p:nvSpPr>
        <p:spPr>
          <a:xfrm>
            <a:off x="5092110" y="0"/>
            <a:ext cx="4046220" cy="6858000"/>
          </a:xfrm>
          <a:prstGeom prst="rect">
            <a:avLst/>
          </a:prstGeom>
        </p:spPr>
        <p:txBody>
          <a:bodyPr/>
          <a:lstStyle>
            <a:lvl1pPr marL="0" indent="0" algn="ctr">
              <a:buNone/>
              <a:defRPr/>
            </a:lvl1pPr>
          </a:lstStyle>
          <a:p>
            <a:r>
              <a:rPr lang="en-US" dirty="0"/>
              <a:t>Click to add photo</a:t>
            </a:r>
          </a:p>
        </p:txBody>
      </p:sp>
      <p:sp>
        <p:nvSpPr>
          <p:cNvPr id="15" name="Date Placeholder 2">
            <a:extLst>
              <a:ext uri="{FF2B5EF4-FFF2-40B4-BE49-F238E27FC236}">
                <a16:creationId xmlns:a16="http://schemas.microsoft.com/office/drawing/2014/main" id="{19507D12-915D-42C7-9250-F3912C1CAEBE}"/>
              </a:ext>
            </a:extLst>
          </p:cNvPr>
          <p:cNvSpPr>
            <a:spLocks noGrp="1"/>
          </p:cNvSpPr>
          <p:nvPr>
            <p:ph type="dt" sz="half" idx="10"/>
          </p:nvPr>
        </p:nvSpPr>
        <p:spPr>
          <a:xfrm>
            <a:off x="628650" y="6356351"/>
            <a:ext cx="2057400" cy="365125"/>
          </a:xfrm>
          <a:prstGeom prst="rect">
            <a:avLst/>
          </a:prstGeom>
        </p:spPr>
        <p:txBody>
          <a:bodyPr/>
          <a:lstStyle>
            <a:lvl1pPr>
              <a:defRPr/>
            </a:lvl1pPr>
          </a:lstStyle>
          <a:p>
            <a:r>
              <a:rPr lang="en-US"/>
              <a:t>20XX</a:t>
            </a:r>
            <a:endParaRPr lang="en-US" dirty="0"/>
          </a:p>
        </p:txBody>
      </p:sp>
      <p:sp>
        <p:nvSpPr>
          <p:cNvPr id="12" name="Footer Placeholder 4">
            <a:extLst>
              <a:ext uri="{FF2B5EF4-FFF2-40B4-BE49-F238E27FC236}">
                <a16:creationId xmlns:a16="http://schemas.microsoft.com/office/drawing/2014/main" id="{14520C17-104B-4F9D-B1D8-2FA4676B3C15}"/>
              </a:ext>
            </a:extLst>
          </p:cNvPr>
          <p:cNvSpPr>
            <a:spLocks noGrp="1"/>
          </p:cNvSpPr>
          <p:nvPr>
            <p:ph type="ftr" sz="quarter" idx="3"/>
          </p:nvPr>
        </p:nvSpPr>
        <p:spPr>
          <a:xfrm>
            <a:off x="4855206" y="6356351"/>
            <a:ext cx="2057400" cy="365125"/>
          </a:xfrm>
          <a:prstGeom prst="rect">
            <a:avLst/>
          </a:prstGeom>
        </p:spPr>
        <p:txBody>
          <a:bodyPr vert="horz" lIns="91440" tIns="45720" rIns="91440" bIns="45720" rtlCol="0" anchor="ctr"/>
          <a:lstStyle>
            <a:lvl1pPr algn="ctr">
              <a:defRPr sz="900" b="1" i="0" cap="all" spc="75"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13" name="Slide Number Placeholder 5">
            <a:extLst>
              <a:ext uri="{FF2B5EF4-FFF2-40B4-BE49-F238E27FC236}">
                <a16:creationId xmlns:a16="http://schemas.microsoft.com/office/drawing/2014/main" id="{219F9CF7-C4CD-4EEB-A49F-1820A981A249}"/>
              </a:ext>
            </a:extLst>
          </p:cNvPr>
          <p:cNvSpPr>
            <a:spLocks noGrp="1"/>
          </p:cNvSpPr>
          <p:nvPr>
            <p:ph type="sldNum" sz="quarter" idx="4"/>
          </p:nvPr>
        </p:nvSpPr>
        <p:spPr>
          <a:xfrm>
            <a:off x="7343775" y="6356351"/>
            <a:ext cx="1171575" cy="365125"/>
          </a:xfrm>
          <a:prstGeom prst="rect">
            <a:avLst/>
          </a:prstGeom>
        </p:spPr>
        <p:txBody>
          <a:bodyPr vert="horz" lIns="91440" tIns="45720" rIns="91440" bIns="45720" rtlCol="0" anchor="ctr"/>
          <a:lstStyle>
            <a:lvl1pPr algn="r">
              <a:defRPr sz="900" spc="75"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6713335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oblem">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C3FAF69-7EBE-817B-DCEA-4A1595820E3E}"/>
              </a:ext>
              <a:ext uri="{C183D7F6-B498-43B3-948B-1728B52AA6E4}">
                <adec:decorative xmlns:adec="http://schemas.microsoft.com/office/drawing/2017/decorative" val="1"/>
              </a:ext>
            </a:extLst>
          </p:cNvPr>
          <p:cNvSpPr/>
          <p:nvPr userDrawn="1"/>
        </p:nvSpPr>
        <p:spPr>
          <a:xfrm>
            <a:off x="-1" y="-7515"/>
            <a:ext cx="3496236" cy="6871651"/>
          </a:xfrm>
          <a:prstGeom prst="rect">
            <a:avLst/>
          </a:prstGeom>
          <a:solidFill>
            <a:srgbClr val="4769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C720FC4D-FDE2-42C3-B907-27B071B649CC}"/>
              </a:ext>
            </a:extLst>
          </p:cNvPr>
          <p:cNvSpPr>
            <a:spLocks noGrp="1"/>
          </p:cNvSpPr>
          <p:nvPr>
            <p:ph type="title" hasCustomPrompt="1"/>
          </p:nvPr>
        </p:nvSpPr>
        <p:spPr>
          <a:xfrm>
            <a:off x="477456" y="804863"/>
            <a:ext cx="2551494" cy="5121375"/>
          </a:xfrm>
          <a:prstGeom prst="rect">
            <a:avLst/>
          </a:prstGeom>
          <a:ln w="28575">
            <a:noFill/>
          </a:ln>
        </p:spPr>
        <p:txBody>
          <a:bodyPr anchor="ctr"/>
          <a:lstStyle>
            <a:lvl1pPr algn="ctr">
              <a:defRPr sz="1800" cap="all" spc="75" baseline="0">
                <a:solidFill>
                  <a:schemeClr val="bg1"/>
                </a:solidFill>
              </a:defRPr>
            </a:lvl1pPr>
          </a:lstStyle>
          <a:p>
            <a:r>
              <a:rPr lang="en-US" dirty="0"/>
              <a:t>Title</a:t>
            </a:r>
          </a:p>
        </p:txBody>
      </p:sp>
      <p:sp>
        <p:nvSpPr>
          <p:cNvPr id="6" name="Content Placeholder 5">
            <a:extLst>
              <a:ext uri="{FF2B5EF4-FFF2-40B4-BE49-F238E27FC236}">
                <a16:creationId xmlns:a16="http://schemas.microsoft.com/office/drawing/2014/main" id="{6F4F9403-8AE5-DF79-EFCF-E99EABB83417}"/>
              </a:ext>
            </a:extLst>
          </p:cNvPr>
          <p:cNvSpPr>
            <a:spLocks noGrp="1"/>
          </p:cNvSpPr>
          <p:nvPr>
            <p:ph sz="quarter" idx="10" hasCustomPrompt="1"/>
          </p:nvPr>
        </p:nvSpPr>
        <p:spPr>
          <a:xfrm>
            <a:off x="4184504" y="804863"/>
            <a:ext cx="4287440" cy="5248276"/>
          </a:xfrm>
          <a:prstGeom prst="rect">
            <a:avLst/>
          </a:prstGeom>
        </p:spPr>
        <p:txBody>
          <a:bodyPr anchor="ctr"/>
          <a:lstStyle>
            <a:lvl1pPr marL="212598" indent="-212598">
              <a:lnSpc>
                <a:spcPct val="125000"/>
              </a:lnSpc>
              <a:spcBef>
                <a:spcPts val="0"/>
              </a:spcBef>
              <a:spcAft>
                <a:spcPts val="450"/>
              </a:spcAft>
              <a:defRPr sz="1350"/>
            </a:lvl1pPr>
            <a:lvl2pPr marL="548640" indent="-212598">
              <a:lnSpc>
                <a:spcPct val="125000"/>
              </a:lnSpc>
              <a:spcBef>
                <a:spcPts val="0"/>
              </a:spcBef>
              <a:spcAft>
                <a:spcPts val="450"/>
              </a:spcAft>
              <a:defRPr sz="1350"/>
            </a:lvl2pPr>
            <a:lvl3pPr marL="822960" indent="-212598">
              <a:lnSpc>
                <a:spcPct val="125000"/>
              </a:lnSpc>
              <a:spcBef>
                <a:spcPts val="0"/>
              </a:spcBef>
              <a:spcAft>
                <a:spcPts val="450"/>
              </a:spcAft>
              <a:defRPr sz="1350"/>
            </a:lvl3pPr>
            <a:lvl4pPr marL="1097280" indent="-212598">
              <a:lnSpc>
                <a:spcPct val="125000"/>
              </a:lnSpc>
              <a:spcBef>
                <a:spcPts val="0"/>
              </a:spcBef>
              <a:spcAft>
                <a:spcPts val="450"/>
              </a:spcAft>
              <a:defRPr sz="1350"/>
            </a:lvl4pPr>
            <a:lvl5pPr marL="1371600" indent="-212598">
              <a:lnSpc>
                <a:spcPct val="125000"/>
              </a:lnSpc>
              <a:spcBef>
                <a:spcPts val="0"/>
              </a:spcBef>
              <a:spcAft>
                <a:spcPts val="450"/>
              </a:spcAft>
              <a:defRPr sz="135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Date Placeholder 3">
            <a:extLst>
              <a:ext uri="{FF2B5EF4-FFF2-40B4-BE49-F238E27FC236}">
                <a16:creationId xmlns:a16="http://schemas.microsoft.com/office/drawing/2014/main" id="{D38E30C9-543F-4532-B571-2F2EF52E7A1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spc="75" baseline="0">
                <a:solidFill>
                  <a:schemeClr val="bg2">
                    <a:lumMod val="50000"/>
                  </a:schemeClr>
                </a:solidFill>
              </a:defRPr>
            </a:lvl1pPr>
          </a:lstStyle>
          <a:p>
            <a:r>
              <a:rPr lang="en-US"/>
              <a:t>20XX</a:t>
            </a:r>
            <a:endParaRPr lang="en-US" dirty="0"/>
          </a:p>
        </p:txBody>
      </p:sp>
      <p:sp>
        <p:nvSpPr>
          <p:cNvPr id="17" name="Footer Placeholder 4">
            <a:extLst>
              <a:ext uri="{FF2B5EF4-FFF2-40B4-BE49-F238E27FC236}">
                <a16:creationId xmlns:a16="http://schemas.microsoft.com/office/drawing/2014/main" id="{9E2F8B6B-A63E-448F-86E5-CF3F12A2971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b="1" i="0" cap="all" spc="75" baseline="0">
                <a:solidFill>
                  <a:schemeClr val="bg2">
                    <a:lumMod val="50000"/>
                  </a:schemeClr>
                </a:solidFill>
                <a:latin typeface="+mj-lt"/>
              </a:defRPr>
            </a:lvl1pPr>
          </a:lstStyle>
          <a:p>
            <a:r>
              <a:rPr lang="en-US" dirty="0"/>
              <a:t>Pitch deck</a:t>
            </a:r>
          </a:p>
        </p:txBody>
      </p:sp>
      <p:sp>
        <p:nvSpPr>
          <p:cNvPr id="18" name="Slide Number Placeholder 5">
            <a:extLst>
              <a:ext uri="{FF2B5EF4-FFF2-40B4-BE49-F238E27FC236}">
                <a16:creationId xmlns:a16="http://schemas.microsoft.com/office/drawing/2014/main" id="{5EC1D779-DE8A-45DF-9A79-70F63DD68BA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spc="75"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4764910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Picture">
    <p:bg>
      <p:bgPr>
        <a:solidFill>
          <a:schemeClr val="accent5">
            <a:alpha val="1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AED10-F37C-48B3-A407-EDC6878C712E}"/>
              </a:ext>
            </a:extLst>
          </p:cNvPr>
          <p:cNvSpPr>
            <a:spLocks noGrp="1"/>
          </p:cNvSpPr>
          <p:nvPr>
            <p:ph type="title" hasCustomPrompt="1"/>
          </p:nvPr>
        </p:nvSpPr>
        <p:spPr>
          <a:xfrm>
            <a:off x="4985796" y="2060294"/>
            <a:ext cx="3269846" cy="2141316"/>
          </a:xfrm>
          <a:prstGeom prst="rect">
            <a:avLst/>
          </a:prstGeom>
          <a:ln w="28575">
            <a:solidFill>
              <a:schemeClr val="accent4">
                <a:lumMod val="50000"/>
              </a:schemeClr>
            </a:solidFill>
          </a:ln>
        </p:spPr>
        <p:txBody>
          <a:bodyPr anchor="ctr"/>
          <a:lstStyle>
            <a:lvl1pPr algn="ctr">
              <a:defRPr sz="1800" cap="all" spc="75" baseline="0">
                <a:solidFill>
                  <a:schemeClr val="accent4">
                    <a:lumMod val="50000"/>
                  </a:schemeClr>
                </a:solidFill>
              </a:defRPr>
            </a:lvl1pPr>
          </a:lstStyle>
          <a:p>
            <a:r>
              <a:rPr lang="en-US" dirty="0"/>
              <a:t>Add title</a:t>
            </a:r>
          </a:p>
        </p:txBody>
      </p:sp>
      <p:sp>
        <p:nvSpPr>
          <p:cNvPr id="9" name="Picture Placeholder 8">
            <a:extLst>
              <a:ext uri="{FF2B5EF4-FFF2-40B4-BE49-F238E27FC236}">
                <a16:creationId xmlns:a16="http://schemas.microsoft.com/office/drawing/2014/main" id="{0ED8B338-CD86-47FF-A4B9-9EE6A11AFBFD}"/>
              </a:ext>
            </a:extLst>
          </p:cNvPr>
          <p:cNvSpPr>
            <a:spLocks noGrp="1"/>
          </p:cNvSpPr>
          <p:nvPr>
            <p:ph type="pic" sz="quarter" idx="15" hasCustomPrompt="1"/>
          </p:nvPr>
        </p:nvSpPr>
        <p:spPr>
          <a:xfrm>
            <a:off x="0" y="-9009"/>
            <a:ext cx="4140843" cy="6878584"/>
          </a:xfrm>
          <a:prstGeom prst="rect">
            <a:avLst/>
          </a:prstGeom>
        </p:spPr>
        <p:txBody>
          <a:bodyPr/>
          <a:lstStyle>
            <a:lvl1pPr marL="0" indent="0" algn="ctr">
              <a:buNone/>
              <a:defRPr/>
            </a:lvl1pPr>
          </a:lstStyle>
          <a:p>
            <a:r>
              <a:rPr lang="en-US" dirty="0"/>
              <a:t>Click to add photo</a:t>
            </a:r>
          </a:p>
        </p:txBody>
      </p:sp>
      <p:sp>
        <p:nvSpPr>
          <p:cNvPr id="7" name="Text Placeholder 10">
            <a:extLst>
              <a:ext uri="{FF2B5EF4-FFF2-40B4-BE49-F238E27FC236}">
                <a16:creationId xmlns:a16="http://schemas.microsoft.com/office/drawing/2014/main" id="{F20D097E-45D7-422E-A8D1-635C7DE9A997}"/>
              </a:ext>
            </a:extLst>
          </p:cNvPr>
          <p:cNvSpPr>
            <a:spLocks noGrp="1"/>
          </p:cNvSpPr>
          <p:nvPr>
            <p:ph type="body" sz="quarter" idx="14" hasCustomPrompt="1"/>
          </p:nvPr>
        </p:nvSpPr>
        <p:spPr>
          <a:xfrm>
            <a:off x="5003159" y="4550199"/>
            <a:ext cx="3269846" cy="1790164"/>
          </a:xfrm>
          <a:prstGeom prst="rect">
            <a:avLst/>
          </a:prstGeom>
        </p:spPr>
        <p:txBody>
          <a:bodyPr anchor="t"/>
          <a:lstStyle>
            <a:lvl1pPr marL="0" indent="0" algn="ctr">
              <a:lnSpc>
                <a:spcPct val="80000"/>
              </a:lnSpc>
              <a:spcBef>
                <a:spcPts val="0"/>
              </a:spcBef>
              <a:buNone/>
              <a:defRPr sz="1350" b="1" cap="all" spc="75" baseline="0">
                <a:solidFill>
                  <a:schemeClr val="accent4">
                    <a:lumMod val="50000"/>
                  </a:schemeClr>
                </a:solidFill>
                <a:latin typeface="+mn-lt"/>
              </a:defRPr>
            </a:lvl1pPr>
          </a:lstStyle>
          <a:p>
            <a:pPr lvl="0"/>
            <a:r>
              <a:rPr lang="en-US" dirty="0"/>
              <a:t>Click to add text</a:t>
            </a:r>
          </a:p>
        </p:txBody>
      </p:sp>
      <p:sp>
        <p:nvSpPr>
          <p:cNvPr id="15" name="Date Placeholder 2">
            <a:extLst>
              <a:ext uri="{FF2B5EF4-FFF2-40B4-BE49-F238E27FC236}">
                <a16:creationId xmlns:a16="http://schemas.microsoft.com/office/drawing/2014/main" id="{19507D12-915D-42C7-9250-F3912C1CAEBE}"/>
              </a:ext>
            </a:extLst>
          </p:cNvPr>
          <p:cNvSpPr>
            <a:spLocks noGrp="1"/>
          </p:cNvSpPr>
          <p:nvPr>
            <p:ph type="dt" sz="half" idx="10"/>
          </p:nvPr>
        </p:nvSpPr>
        <p:spPr>
          <a:xfrm>
            <a:off x="628650" y="6356351"/>
            <a:ext cx="2057400" cy="365125"/>
          </a:xfrm>
          <a:prstGeom prst="rect">
            <a:avLst/>
          </a:prstGeom>
        </p:spPr>
        <p:txBody>
          <a:bodyPr/>
          <a:lstStyle>
            <a:lvl1pPr>
              <a:defRPr/>
            </a:lvl1pPr>
          </a:lstStyle>
          <a:p>
            <a:r>
              <a:rPr lang="en-US"/>
              <a:t>20XX</a:t>
            </a:r>
            <a:endParaRPr lang="en-US" dirty="0"/>
          </a:p>
        </p:txBody>
      </p:sp>
      <p:sp>
        <p:nvSpPr>
          <p:cNvPr id="12" name="Footer Placeholder 4">
            <a:extLst>
              <a:ext uri="{FF2B5EF4-FFF2-40B4-BE49-F238E27FC236}">
                <a16:creationId xmlns:a16="http://schemas.microsoft.com/office/drawing/2014/main" id="{14520C17-104B-4F9D-B1D8-2FA4676B3C15}"/>
              </a:ext>
            </a:extLst>
          </p:cNvPr>
          <p:cNvSpPr>
            <a:spLocks noGrp="1"/>
          </p:cNvSpPr>
          <p:nvPr>
            <p:ph type="ftr" sz="quarter" idx="3"/>
          </p:nvPr>
        </p:nvSpPr>
        <p:spPr>
          <a:xfrm>
            <a:off x="4855206" y="6356351"/>
            <a:ext cx="2057400" cy="365125"/>
          </a:xfrm>
          <a:prstGeom prst="rect">
            <a:avLst/>
          </a:prstGeom>
        </p:spPr>
        <p:txBody>
          <a:bodyPr vert="horz" lIns="91440" tIns="45720" rIns="91440" bIns="45720" rtlCol="0" anchor="ctr"/>
          <a:lstStyle>
            <a:lvl1pPr algn="ctr">
              <a:defRPr sz="900" b="1" i="0" cap="all" spc="75"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13" name="Slide Number Placeholder 5">
            <a:extLst>
              <a:ext uri="{FF2B5EF4-FFF2-40B4-BE49-F238E27FC236}">
                <a16:creationId xmlns:a16="http://schemas.microsoft.com/office/drawing/2014/main" id="{219F9CF7-C4CD-4EEB-A49F-1820A981A249}"/>
              </a:ext>
            </a:extLst>
          </p:cNvPr>
          <p:cNvSpPr>
            <a:spLocks noGrp="1"/>
          </p:cNvSpPr>
          <p:nvPr>
            <p:ph type="sldNum" sz="quarter" idx="4"/>
          </p:nvPr>
        </p:nvSpPr>
        <p:spPr>
          <a:xfrm>
            <a:off x="7343775" y="6356351"/>
            <a:ext cx="1171575" cy="365125"/>
          </a:xfrm>
          <a:prstGeom prst="rect">
            <a:avLst/>
          </a:prstGeom>
        </p:spPr>
        <p:txBody>
          <a:bodyPr vert="horz" lIns="91440" tIns="45720" rIns="91440" bIns="45720" rtlCol="0" anchor="ctr"/>
          <a:lstStyle>
            <a:lvl1pPr algn="r">
              <a:defRPr sz="900" spc="75"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0019122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olu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A5AC9-F6E1-46F9-8810-475475E17B9A}"/>
              </a:ext>
            </a:extLst>
          </p:cNvPr>
          <p:cNvSpPr>
            <a:spLocks noGrp="1"/>
          </p:cNvSpPr>
          <p:nvPr>
            <p:ph type="title" hasCustomPrompt="1"/>
          </p:nvPr>
        </p:nvSpPr>
        <p:spPr>
          <a:xfrm>
            <a:off x="3851235" y="706056"/>
            <a:ext cx="4742968" cy="1088020"/>
          </a:xfrm>
          <a:prstGeom prst="rect">
            <a:avLst/>
          </a:prstGeom>
          <a:ln w="28575">
            <a:solidFill>
              <a:schemeClr val="accent2"/>
            </a:solidFill>
          </a:ln>
        </p:spPr>
        <p:txBody>
          <a:bodyPr anchor="ctr"/>
          <a:lstStyle>
            <a:lvl1pPr algn="ctr">
              <a:defRPr sz="1800" cap="all" spc="75" baseline="0">
                <a:solidFill>
                  <a:schemeClr val="accent2"/>
                </a:solidFill>
              </a:defRPr>
            </a:lvl1pPr>
          </a:lstStyle>
          <a:p>
            <a:r>
              <a:rPr lang="en-US" dirty="0"/>
              <a:t>Title</a:t>
            </a:r>
          </a:p>
        </p:txBody>
      </p:sp>
      <p:sp>
        <p:nvSpPr>
          <p:cNvPr id="9" name="Picture Placeholder 8">
            <a:extLst>
              <a:ext uri="{FF2B5EF4-FFF2-40B4-BE49-F238E27FC236}">
                <a16:creationId xmlns:a16="http://schemas.microsoft.com/office/drawing/2014/main" id="{952C02D9-C262-43C0-BE24-402661B0594A}"/>
              </a:ext>
            </a:extLst>
          </p:cNvPr>
          <p:cNvSpPr>
            <a:spLocks noGrp="1"/>
          </p:cNvSpPr>
          <p:nvPr>
            <p:ph type="pic" sz="quarter" idx="10" hasCustomPrompt="1"/>
          </p:nvPr>
        </p:nvSpPr>
        <p:spPr>
          <a:xfrm>
            <a:off x="-1" y="0"/>
            <a:ext cx="3371851" cy="6858000"/>
          </a:xfrm>
          <a:prstGeom prst="rect">
            <a:avLst/>
          </a:prstGeom>
        </p:spPr>
        <p:txBody>
          <a:bodyPr/>
          <a:lstStyle>
            <a:lvl1pPr marL="0" indent="0" algn="ctr">
              <a:buNone/>
              <a:defRPr sz="1500"/>
            </a:lvl1pPr>
          </a:lstStyle>
          <a:p>
            <a:r>
              <a:rPr lang="en-US" dirty="0"/>
              <a:t>Click to add photo</a:t>
            </a:r>
          </a:p>
        </p:txBody>
      </p:sp>
      <p:sp>
        <p:nvSpPr>
          <p:cNvPr id="6" name="Content Placeholder 5">
            <a:extLst>
              <a:ext uri="{FF2B5EF4-FFF2-40B4-BE49-F238E27FC236}">
                <a16:creationId xmlns:a16="http://schemas.microsoft.com/office/drawing/2014/main" id="{3BC3273F-AE8F-21E6-A06E-52686D65496D}"/>
              </a:ext>
            </a:extLst>
          </p:cNvPr>
          <p:cNvSpPr>
            <a:spLocks noGrp="1"/>
          </p:cNvSpPr>
          <p:nvPr>
            <p:ph sz="quarter" idx="11" hasCustomPrompt="1"/>
          </p:nvPr>
        </p:nvSpPr>
        <p:spPr>
          <a:xfrm>
            <a:off x="3851673" y="2291786"/>
            <a:ext cx="2263378" cy="3967224"/>
          </a:xfrm>
          <a:prstGeom prst="rect">
            <a:avLst/>
          </a:prstGeom>
        </p:spPr>
        <p:txBody>
          <a:bodyPr/>
          <a:lstStyle>
            <a:lvl1pPr marL="0" indent="0">
              <a:lnSpc>
                <a:spcPct val="125000"/>
              </a:lnSpc>
              <a:spcBef>
                <a:spcPts val="0"/>
              </a:spcBef>
              <a:spcAft>
                <a:spcPts val="450"/>
              </a:spcAft>
              <a:buNone/>
              <a:defRPr sz="1350" spc="75" baseline="0"/>
            </a:lvl1pPr>
            <a:lvl2pPr marL="212598" indent="-212598">
              <a:lnSpc>
                <a:spcPct val="125000"/>
              </a:lnSpc>
              <a:spcBef>
                <a:spcPts val="0"/>
              </a:spcBef>
              <a:spcAft>
                <a:spcPts val="450"/>
              </a:spcAft>
              <a:defRPr sz="1350" spc="75" baseline="0"/>
            </a:lvl2pPr>
            <a:lvl3pPr marL="514350" indent="-212598">
              <a:lnSpc>
                <a:spcPct val="125000"/>
              </a:lnSpc>
              <a:spcBef>
                <a:spcPts val="0"/>
              </a:spcBef>
              <a:spcAft>
                <a:spcPts val="450"/>
              </a:spcAft>
              <a:defRPr sz="1350" spc="75" baseline="0"/>
            </a:lvl3pPr>
            <a:lvl4pPr marL="857250" indent="-212598">
              <a:lnSpc>
                <a:spcPct val="125000"/>
              </a:lnSpc>
              <a:spcBef>
                <a:spcPts val="0"/>
              </a:spcBef>
              <a:spcAft>
                <a:spcPts val="450"/>
              </a:spcAft>
              <a:defRPr sz="1350" spc="75" baseline="0"/>
            </a:lvl4pPr>
            <a:lvl5pPr marL="1200150" indent="-212598">
              <a:lnSpc>
                <a:spcPct val="125000"/>
              </a:lnSpc>
              <a:spcBef>
                <a:spcPts val="0"/>
              </a:spcBef>
              <a:spcAft>
                <a:spcPts val="450"/>
              </a:spcAft>
              <a:defRPr sz="1350" spc="75"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5">
            <a:extLst>
              <a:ext uri="{FF2B5EF4-FFF2-40B4-BE49-F238E27FC236}">
                <a16:creationId xmlns:a16="http://schemas.microsoft.com/office/drawing/2014/main" id="{A011C768-FB8E-F917-0CF9-C9B7DA4CAA62}"/>
              </a:ext>
            </a:extLst>
          </p:cNvPr>
          <p:cNvSpPr>
            <a:spLocks noGrp="1"/>
          </p:cNvSpPr>
          <p:nvPr>
            <p:ph sz="quarter" idx="12" hasCustomPrompt="1"/>
          </p:nvPr>
        </p:nvSpPr>
        <p:spPr>
          <a:xfrm>
            <a:off x="6354961" y="2294680"/>
            <a:ext cx="2352095" cy="3967224"/>
          </a:xfrm>
          <a:prstGeom prst="rect">
            <a:avLst/>
          </a:prstGeom>
        </p:spPr>
        <p:txBody>
          <a:bodyPr/>
          <a:lstStyle>
            <a:lvl1pPr marL="0" indent="0">
              <a:lnSpc>
                <a:spcPct val="125000"/>
              </a:lnSpc>
              <a:spcBef>
                <a:spcPts val="0"/>
              </a:spcBef>
              <a:spcAft>
                <a:spcPts val="450"/>
              </a:spcAft>
              <a:buNone/>
              <a:defRPr sz="1350" spc="75" baseline="0"/>
            </a:lvl1pPr>
            <a:lvl2pPr marL="212598" indent="-212598">
              <a:lnSpc>
                <a:spcPct val="125000"/>
              </a:lnSpc>
              <a:spcBef>
                <a:spcPts val="0"/>
              </a:spcBef>
              <a:spcAft>
                <a:spcPts val="450"/>
              </a:spcAft>
              <a:defRPr sz="1350" spc="75" baseline="0"/>
            </a:lvl2pPr>
            <a:lvl3pPr marL="514350" indent="-212598">
              <a:lnSpc>
                <a:spcPct val="125000"/>
              </a:lnSpc>
              <a:spcBef>
                <a:spcPts val="0"/>
              </a:spcBef>
              <a:spcAft>
                <a:spcPts val="450"/>
              </a:spcAft>
              <a:defRPr sz="1350" spc="75" baseline="0"/>
            </a:lvl3pPr>
            <a:lvl4pPr marL="857250" indent="-212598">
              <a:lnSpc>
                <a:spcPct val="125000"/>
              </a:lnSpc>
              <a:spcBef>
                <a:spcPts val="0"/>
              </a:spcBef>
              <a:spcAft>
                <a:spcPts val="450"/>
              </a:spcAft>
              <a:defRPr sz="1350" spc="75" baseline="0"/>
            </a:lvl4pPr>
            <a:lvl5pPr marL="1200150" indent="-212598">
              <a:lnSpc>
                <a:spcPct val="125000"/>
              </a:lnSpc>
              <a:spcBef>
                <a:spcPts val="0"/>
              </a:spcBef>
              <a:spcAft>
                <a:spcPts val="450"/>
              </a:spcAft>
              <a:defRPr sz="1350" spc="75"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 name="Date Placeholder 3">
            <a:extLst>
              <a:ext uri="{FF2B5EF4-FFF2-40B4-BE49-F238E27FC236}">
                <a16:creationId xmlns:a16="http://schemas.microsoft.com/office/drawing/2014/main" id="{61AB9D5A-1951-48B0-9CAE-84FC869BE54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spc="75" baseline="0">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31" name="Footer Placeholder 4">
            <a:extLst>
              <a:ext uri="{FF2B5EF4-FFF2-40B4-BE49-F238E27FC236}">
                <a16:creationId xmlns:a16="http://schemas.microsoft.com/office/drawing/2014/main" id="{3AEF9F4B-0EB4-4C9F-9159-80E393F3A13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b="1" i="0" cap="all" spc="75" baseline="0">
                <a:solidFill>
                  <a:schemeClr val="bg2">
                    <a:lumMod val="50000"/>
                  </a:schemeClr>
                </a:solidFill>
                <a:latin typeface="+mj-lt"/>
              </a:defRPr>
            </a:lvl1pPr>
          </a:lstStyle>
          <a:p>
            <a:r>
              <a:rPr lang="en-US" dirty="0"/>
              <a:t>Pitch deck</a:t>
            </a:r>
          </a:p>
        </p:txBody>
      </p:sp>
      <p:sp>
        <p:nvSpPr>
          <p:cNvPr id="32" name="Slide Number Placeholder 5">
            <a:extLst>
              <a:ext uri="{FF2B5EF4-FFF2-40B4-BE49-F238E27FC236}">
                <a16:creationId xmlns:a16="http://schemas.microsoft.com/office/drawing/2014/main" id="{6BC4F905-196D-4DFF-9947-C56088B56F3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spc="75"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0312096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duct Overview">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FD970D0-182D-96E3-04B5-5D634F9C4F08}"/>
              </a:ext>
              <a:ext uri="{C183D7F6-B498-43B3-948B-1728B52AA6E4}">
                <adec:decorative xmlns:adec="http://schemas.microsoft.com/office/drawing/2017/decorative" val="1"/>
              </a:ext>
            </a:extLst>
          </p:cNvPr>
          <p:cNvSpPr/>
          <p:nvPr userDrawn="1"/>
        </p:nvSpPr>
        <p:spPr>
          <a:xfrm>
            <a:off x="0" y="1"/>
            <a:ext cx="9144000" cy="2170545"/>
          </a:xfrm>
          <a:prstGeom prst="rect">
            <a:avLst/>
          </a:prstGeom>
          <a:solidFill>
            <a:schemeClr val="accent2">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B6AEFB40-063A-41A7-9581-865BBE62C3C5}"/>
              </a:ext>
            </a:extLst>
          </p:cNvPr>
          <p:cNvSpPr>
            <a:spLocks noGrp="1"/>
          </p:cNvSpPr>
          <p:nvPr>
            <p:ph type="title" hasCustomPrompt="1"/>
          </p:nvPr>
        </p:nvSpPr>
        <p:spPr>
          <a:xfrm>
            <a:off x="628650" y="226144"/>
            <a:ext cx="7886700" cy="1229033"/>
          </a:xfrm>
          <a:prstGeom prst="rect">
            <a:avLst/>
          </a:prstGeom>
        </p:spPr>
        <p:txBody>
          <a:bodyPr anchor="b"/>
          <a:lstStyle>
            <a:lvl1pPr algn="ctr">
              <a:defRPr sz="1800" cap="all" spc="75" baseline="0">
                <a:solidFill>
                  <a:schemeClr val="tx2">
                    <a:lumMod val="75000"/>
                  </a:schemeClr>
                </a:solidFill>
              </a:defRPr>
            </a:lvl1pPr>
          </a:lstStyle>
          <a:p>
            <a:r>
              <a:rPr lang="en-US" dirty="0"/>
              <a:t>Click to add title</a:t>
            </a:r>
          </a:p>
        </p:txBody>
      </p:sp>
      <p:sp>
        <p:nvSpPr>
          <p:cNvPr id="8" name="Content Placeholder 7">
            <a:extLst>
              <a:ext uri="{FF2B5EF4-FFF2-40B4-BE49-F238E27FC236}">
                <a16:creationId xmlns:a16="http://schemas.microsoft.com/office/drawing/2014/main" id="{9E453354-6167-7227-F443-F984688CC493}"/>
              </a:ext>
            </a:extLst>
          </p:cNvPr>
          <p:cNvSpPr>
            <a:spLocks noGrp="1"/>
          </p:cNvSpPr>
          <p:nvPr>
            <p:ph sz="quarter" idx="10" hasCustomPrompt="1"/>
          </p:nvPr>
        </p:nvSpPr>
        <p:spPr>
          <a:xfrm>
            <a:off x="637332" y="2858626"/>
            <a:ext cx="2956322" cy="3338513"/>
          </a:xfrm>
          <a:prstGeom prst="rect">
            <a:avLst/>
          </a:prstGeom>
        </p:spPr>
        <p:txBody>
          <a:bodyPr/>
          <a:lstStyle>
            <a:lvl1pPr marL="260604" indent="-260604">
              <a:lnSpc>
                <a:spcPct val="125000"/>
              </a:lnSpc>
              <a:spcBef>
                <a:spcPts val="0"/>
              </a:spcBef>
              <a:spcAft>
                <a:spcPts val="450"/>
              </a:spcAft>
              <a:buFont typeface="+mj-lt"/>
              <a:buAutoNum type="arabicPeriod"/>
              <a:defRPr sz="1350" spc="75" baseline="0"/>
            </a:lvl1pPr>
            <a:lvl2pPr marL="514350" indent="-260604">
              <a:lnSpc>
                <a:spcPct val="125000"/>
              </a:lnSpc>
              <a:spcBef>
                <a:spcPts val="0"/>
              </a:spcBef>
              <a:spcAft>
                <a:spcPts val="450"/>
              </a:spcAft>
              <a:buFont typeface="+mj-lt"/>
              <a:buAutoNum type="alphaLcPeriod"/>
              <a:defRPr sz="1200" spc="75" baseline="0"/>
            </a:lvl2pPr>
            <a:lvl3pPr marL="857250" indent="-260604">
              <a:lnSpc>
                <a:spcPct val="125000"/>
              </a:lnSpc>
              <a:spcBef>
                <a:spcPts val="0"/>
              </a:spcBef>
              <a:spcAft>
                <a:spcPts val="450"/>
              </a:spcAft>
              <a:buFont typeface="+mj-lt"/>
              <a:buAutoNum type="arabicParenR"/>
              <a:defRPr sz="1050" spc="75" baseline="0"/>
            </a:lvl3pPr>
            <a:lvl4pPr marL="1200150" indent="-260604">
              <a:lnSpc>
                <a:spcPct val="125000"/>
              </a:lnSpc>
              <a:spcBef>
                <a:spcPts val="0"/>
              </a:spcBef>
              <a:spcAft>
                <a:spcPts val="450"/>
              </a:spcAft>
              <a:buFont typeface="+mj-lt"/>
              <a:buAutoNum type="alphaLcParenR"/>
              <a:defRPr sz="900" spc="75" baseline="0"/>
            </a:lvl4pPr>
            <a:lvl5pPr marL="1543050" indent="-260604">
              <a:lnSpc>
                <a:spcPct val="125000"/>
              </a:lnSpc>
              <a:spcBef>
                <a:spcPts val="0"/>
              </a:spcBef>
              <a:spcAft>
                <a:spcPts val="450"/>
              </a:spcAft>
              <a:buFont typeface="+mj-lt"/>
              <a:buAutoNum type="romanLcPeriod"/>
              <a:defRPr sz="900" spc="75"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7">
            <a:extLst>
              <a:ext uri="{FF2B5EF4-FFF2-40B4-BE49-F238E27FC236}">
                <a16:creationId xmlns:a16="http://schemas.microsoft.com/office/drawing/2014/main" id="{DDA14B5C-C6A4-65FB-34DD-E1C0FF465FF7}"/>
              </a:ext>
            </a:extLst>
          </p:cNvPr>
          <p:cNvSpPr>
            <a:spLocks noGrp="1"/>
          </p:cNvSpPr>
          <p:nvPr>
            <p:ph sz="quarter" idx="11" hasCustomPrompt="1"/>
          </p:nvPr>
        </p:nvSpPr>
        <p:spPr>
          <a:xfrm>
            <a:off x="4007011" y="2858626"/>
            <a:ext cx="4508339" cy="3338513"/>
          </a:xfrm>
          <a:prstGeom prst="rect">
            <a:avLst/>
          </a:prstGeom>
        </p:spPr>
        <p:txBody>
          <a:bodyPr/>
          <a:lstStyle>
            <a:lvl1pPr marL="0" indent="0">
              <a:lnSpc>
                <a:spcPct val="125000"/>
              </a:lnSpc>
              <a:spcBef>
                <a:spcPts val="0"/>
              </a:spcBef>
              <a:spcAft>
                <a:spcPts val="450"/>
              </a:spcAft>
              <a:buFont typeface="+mj-lt"/>
              <a:buNone/>
              <a:defRPr sz="1350" spc="75" baseline="0"/>
            </a:lvl1pPr>
            <a:lvl2pPr marL="214313" indent="-214313">
              <a:lnSpc>
                <a:spcPct val="125000"/>
              </a:lnSpc>
              <a:spcBef>
                <a:spcPts val="0"/>
              </a:spcBef>
              <a:spcAft>
                <a:spcPts val="450"/>
              </a:spcAft>
              <a:buFont typeface="Arial" panose="020B0604020202020204" pitchFamily="34" charset="0"/>
              <a:buChar char="•"/>
              <a:defRPr sz="1350" spc="75" baseline="0"/>
            </a:lvl2pPr>
            <a:lvl3pPr marL="514350" indent="-214313">
              <a:lnSpc>
                <a:spcPct val="125000"/>
              </a:lnSpc>
              <a:spcBef>
                <a:spcPts val="0"/>
              </a:spcBef>
              <a:spcAft>
                <a:spcPts val="450"/>
              </a:spcAft>
              <a:buFont typeface="Arial" panose="020B0604020202020204" pitchFamily="34" charset="0"/>
              <a:buChar char="•"/>
              <a:defRPr sz="1350" spc="75" baseline="0"/>
            </a:lvl3pPr>
            <a:lvl4pPr marL="857250" indent="-214313">
              <a:lnSpc>
                <a:spcPct val="125000"/>
              </a:lnSpc>
              <a:spcBef>
                <a:spcPts val="0"/>
              </a:spcBef>
              <a:spcAft>
                <a:spcPts val="450"/>
              </a:spcAft>
              <a:buFont typeface="Arial" panose="020B0604020202020204" pitchFamily="34" charset="0"/>
              <a:buChar char="•"/>
              <a:defRPr sz="1350" spc="75" baseline="0"/>
            </a:lvl4pPr>
            <a:lvl5pPr marL="1200150" indent="-214313">
              <a:lnSpc>
                <a:spcPct val="125000"/>
              </a:lnSpc>
              <a:spcBef>
                <a:spcPts val="0"/>
              </a:spcBef>
              <a:spcAft>
                <a:spcPts val="450"/>
              </a:spcAft>
              <a:buFont typeface="Arial" panose="020B0604020202020204" pitchFamily="34" charset="0"/>
              <a:buChar char="•"/>
              <a:defRPr sz="1350" spc="75"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0" name="Date Placeholder 3">
            <a:extLst>
              <a:ext uri="{FF2B5EF4-FFF2-40B4-BE49-F238E27FC236}">
                <a16:creationId xmlns:a16="http://schemas.microsoft.com/office/drawing/2014/main" id="{573EDDB2-8AC2-4A88-95EE-20082E77DEB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spc="75" baseline="0">
                <a:solidFill>
                  <a:schemeClr val="bg2">
                    <a:lumMod val="50000"/>
                  </a:schemeClr>
                </a:solidFill>
              </a:defRPr>
            </a:lvl1pPr>
          </a:lstStyle>
          <a:p>
            <a:r>
              <a:rPr lang="en-US"/>
              <a:t>20XX</a:t>
            </a:r>
            <a:endParaRPr lang="en-US" dirty="0"/>
          </a:p>
        </p:txBody>
      </p:sp>
      <p:sp>
        <p:nvSpPr>
          <p:cNvPr id="41" name="Footer Placeholder 4">
            <a:extLst>
              <a:ext uri="{FF2B5EF4-FFF2-40B4-BE49-F238E27FC236}">
                <a16:creationId xmlns:a16="http://schemas.microsoft.com/office/drawing/2014/main" id="{325A34CF-B8DC-4A28-86BC-8D450E3D3C5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b="1" i="0" cap="all" spc="75" baseline="0">
                <a:solidFill>
                  <a:schemeClr val="bg2">
                    <a:lumMod val="50000"/>
                  </a:schemeClr>
                </a:solidFill>
                <a:latin typeface="+mj-lt"/>
              </a:defRPr>
            </a:lvl1pPr>
          </a:lstStyle>
          <a:p>
            <a:r>
              <a:rPr lang="en-US" dirty="0"/>
              <a:t>Pitch deck</a:t>
            </a:r>
          </a:p>
        </p:txBody>
      </p:sp>
      <p:sp>
        <p:nvSpPr>
          <p:cNvPr id="42" name="Slide Number Placeholder 5">
            <a:extLst>
              <a:ext uri="{FF2B5EF4-FFF2-40B4-BE49-F238E27FC236}">
                <a16:creationId xmlns:a16="http://schemas.microsoft.com/office/drawing/2014/main" id="{3F009426-0603-4EF7-8DE1-0CA50818F7A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spc="75"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41476556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1E109A-BBBE-498A-AC65-464AAF5710C4}"/>
              </a:ext>
            </a:extLst>
          </p:cNvPr>
          <p:cNvSpPr>
            <a:spLocks noGrp="1"/>
          </p:cNvSpPr>
          <p:nvPr>
            <p:ph type="title" hasCustomPrompt="1"/>
          </p:nvPr>
        </p:nvSpPr>
        <p:spPr>
          <a:xfrm>
            <a:off x="685800" y="766915"/>
            <a:ext cx="2086897" cy="2163098"/>
          </a:xfrm>
          <a:prstGeom prst="rect">
            <a:avLst/>
          </a:prstGeom>
          <a:ln w="28575">
            <a:solidFill>
              <a:schemeClr val="accent2"/>
            </a:solidFill>
          </a:ln>
        </p:spPr>
        <p:txBody>
          <a:bodyPr anchor="ctr"/>
          <a:lstStyle>
            <a:lvl1pPr algn="ctr">
              <a:lnSpc>
                <a:spcPct val="100000"/>
              </a:lnSpc>
              <a:defRPr sz="1800" cap="all" spc="75" baseline="0">
                <a:solidFill>
                  <a:schemeClr val="accent2"/>
                </a:solidFill>
              </a:defRPr>
            </a:lvl1pPr>
          </a:lstStyle>
          <a:p>
            <a:r>
              <a:rPr lang="en-US" dirty="0"/>
              <a:t>title</a:t>
            </a:r>
          </a:p>
        </p:txBody>
      </p:sp>
      <p:sp>
        <p:nvSpPr>
          <p:cNvPr id="10" name="Text Placeholder 10">
            <a:extLst>
              <a:ext uri="{FF2B5EF4-FFF2-40B4-BE49-F238E27FC236}">
                <a16:creationId xmlns:a16="http://schemas.microsoft.com/office/drawing/2014/main" id="{7408009F-7441-4960-8688-598E5537784A}"/>
              </a:ext>
            </a:extLst>
          </p:cNvPr>
          <p:cNvSpPr>
            <a:spLocks noGrp="1"/>
          </p:cNvSpPr>
          <p:nvPr>
            <p:ph type="body" sz="quarter" idx="12" hasCustomPrompt="1"/>
          </p:nvPr>
        </p:nvSpPr>
        <p:spPr>
          <a:xfrm>
            <a:off x="3648597" y="960385"/>
            <a:ext cx="4755909" cy="1969628"/>
          </a:xfrm>
          <a:prstGeom prst="rect">
            <a:avLst/>
          </a:prstGeom>
        </p:spPr>
        <p:txBody>
          <a:bodyPr anchor="t"/>
          <a:lstStyle>
            <a:lvl1pPr marL="0" indent="0" algn="l">
              <a:lnSpc>
                <a:spcPct val="125000"/>
              </a:lnSpc>
              <a:spcBef>
                <a:spcPts val="0"/>
              </a:spcBef>
              <a:spcAft>
                <a:spcPts val="450"/>
              </a:spcAft>
              <a:buNone/>
              <a:defRPr sz="1350" cap="none" spc="75" baseline="0">
                <a:solidFill>
                  <a:schemeClr val="tx1"/>
                </a:solidFill>
                <a:latin typeface="+mn-lt"/>
              </a:defRPr>
            </a:lvl1pPr>
          </a:lstStyle>
          <a:p>
            <a:pPr lvl="0"/>
            <a:r>
              <a:rPr lang="en-US" dirty="0"/>
              <a:t>Click to add text</a:t>
            </a:r>
          </a:p>
        </p:txBody>
      </p:sp>
      <p:sp>
        <p:nvSpPr>
          <p:cNvPr id="8" name="Picture Placeholder 7">
            <a:extLst>
              <a:ext uri="{FF2B5EF4-FFF2-40B4-BE49-F238E27FC236}">
                <a16:creationId xmlns:a16="http://schemas.microsoft.com/office/drawing/2014/main" id="{0721A019-F5C2-4A15-A6AE-C03209D1D7DB}"/>
              </a:ext>
            </a:extLst>
          </p:cNvPr>
          <p:cNvSpPr>
            <a:spLocks noGrp="1"/>
          </p:cNvSpPr>
          <p:nvPr>
            <p:ph type="pic" sz="quarter" idx="10" hasCustomPrompt="1"/>
          </p:nvPr>
        </p:nvSpPr>
        <p:spPr>
          <a:xfrm>
            <a:off x="0" y="3716594"/>
            <a:ext cx="9144000" cy="3141406"/>
          </a:xfrm>
          <a:prstGeom prst="rect">
            <a:avLst/>
          </a:prstGeom>
        </p:spPr>
        <p:txBody>
          <a:bodyPr/>
          <a:lstStyle>
            <a:lvl1pPr marL="0" indent="0" algn="ctr">
              <a:buNone/>
              <a:defRPr/>
            </a:lvl1pPr>
          </a:lstStyle>
          <a:p>
            <a:r>
              <a:rPr lang="en-US" dirty="0"/>
              <a:t>Click to add photo</a:t>
            </a:r>
          </a:p>
        </p:txBody>
      </p:sp>
      <p:sp>
        <p:nvSpPr>
          <p:cNvPr id="11" name="Date Placeholder 3">
            <a:extLst>
              <a:ext uri="{FF2B5EF4-FFF2-40B4-BE49-F238E27FC236}">
                <a16:creationId xmlns:a16="http://schemas.microsoft.com/office/drawing/2014/main" id="{CFE1DF53-32D0-456E-8221-7FCD23325DB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spc="75" baseline="0">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12" name="Footer Placeholder 4">
            <a:extLst>
              <a:ext uri="{FF2B5EF4-FFF2-40B4-BE49-F238E27FC236}">
                <a16:creationId xmlns:a16="http://schemas.microsoft.com/office/drawing/2014/main" id="{DC108F1B-58C5-43B6-8251-B1392CA9A80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b="1" i="0" cap="all" spc="75"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13" name="Slide Number Placeholder 5">
            <a:extLst>
              <a:ext uri="{FF2B5EF4-FFF2-40B4-BE49-F238E27FC236}">
                <a16:creationId xmlns:a16="http://schemas.microsoft.com/office/drawing/2014/main" id="{C530B1E0-03D4-4E5B-A2A7-903B17B306C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spc="75"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6912113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BE02389-643A-44A3-9E32-4459CAEAC35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spc="75" baseline="0">
                <a:solidFill>
                  <a:schemeClr val="bg2">
                    <a:lumMod val="50000"/>
                  </a:schemeClr>
                </a:solidFill>
              </a:defRPr>
            </a:lvl1pPr>
          </a:lstStyle>
          <a:p>
            <a:r>
              <a:rPr lang="en-US"/>
              <a:t>20XX</a:t>
            </a:r>
            <a:endParaRPr lang="en-US" dirty="0"/>
          </a:p>
        </p:txBody>
      </p:sp>
      <p:sp>
        <p:nvSpPr>
          <p:cNvPr id="5" name="Footer Placeholder 4">
            <a:extLst>
              <a:ext uri="{FF2B5EF4-FFF2-40B4-BE49-F238E27FC236}">
                <a16:creationId xmlns:a16="http://schemas.microsoft.com/office/drawing/2014/main" id="{1E3E221A-6F27-4890-B073-7BA27B8FB51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b="1" i="0" cap="all" spc="75" baseline="0">
                <a:solidFill>
                  <a:schemeClr val="bg2">
                    <a:lumMod val="50000"/>
                  </a:schemeClr>
                </a:solidFill>
                <a:latin typeface="+mj-lt"/>
              </a:defRPr>
            </a:lvl1pPr>
          </a:lstStyle>
          <a:p>
            <a:r>
              <a:rPr lang="en-US" dirty="0"/>
              <a:t>Pitch deck</a:t>
            </a:r>
          </a:p>
        </p:txBody>
      </p:sp>
      <p:sp>
        <p:nvSpPr>
          <p:cNvPr id="6" name="Slide Number Placeholder 5">
            <a:extLst>
              <a:ext uri="{FF2B5EF4-FFF2-40B4-BE49-F238E27FC236}">
                <a16:creationId xmlns:a16="http://schemas.microsoft.com/office/drawing/2014/main" id="{40B06CAC-A122-486F-81C6-4299D83E941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spc="75"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4230113875"/>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73" r:id="rId3"/>
    <p:sldLayoutId id="2147483669" r:id="rId4"/>
    <p:sldLayoutId id="2147483651" r:id="rId5"/>
    <p:sldLayoutId id="2147483671" r:id="rId6"/>
    <p:sldLayoutId id="2147483652" r:id="rId7"/>
    <p:sldLayoutId id="2147483653" r:id="rId8"/>
    <p:sldLayoutId id="2147483650" r:id="rId9"/>
    <p:sldLayoutId id="2147483664" r:id="rId10"/>
    <p:sldLayoutId id="2147483659" r:id="rId11"/>
    <p:sldLayoutId id="2147483662" r:id="rId12"/>
    <p:sldLayoutId id="2147483670" r:id="rId13"/>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Close-up of a green field">
            <a:extLst>
              <a:ext uri="{FF2B5EF4-FFF2-40B4-BE49-F238E27FC236}">
                <a16:creationId xmlns:a16="http://schemas.microsoft.com/office/drawing/2014/main" id="{FE4A4B5C-D71A-0CFA-A601-EB93F13F5AA0}"/>
              </a:ext>
            </a:extLst>
          </p:cNvPr>
          <p:cNvPicPr>
            <a:picLocks noGrp="1" noChangeAspect="1"/>
          </p:cNvPicPr>
          <p:nvPr>
            <p:ph type="pic" sz="quarter" idx="10"/>
          </p:nvPr>
        </p:nvPicPr>
        <p:blipFill rotWithShape="1">
          <a:blip r:embed="rId3"/>
          <a:srcRect l="4170" r="20831"/>
          <a:stretch/>
        </p:blipFill>
        <p:spPr>
          <a:xfrm>
            <a:off x="20" y="-2"/>
            <a:ext cx="9143980" cy="6858000"/>
          </a:xfrm>
          <a:noFill/>
        </p:spPr>
      </p:pic>
      <p:sp>
        <p:nvSpPr>
          <p:cNvPr id="7" name="Title 6">
            <a:extLst>
              <a:ext uri="{FF2B5EF4-FFF2-40B4-BE49-F238E27FC236}">
                <a16:creationId xmlns:a16="http://schemas.microsoft.com/office/drawing/2014/main" id="{C0147929-8D39-DAA9-C3C5-4829D9C31C27}"/>
              </a:ext>
            </a:extLst>
          </p:cNvPr>
          <p:cNvSpPr>
            <a:spLocks noGrp="1"/>
          </p:cNvSpPr>
          <p:nvPr>
            <p:ph type="title"/>
          </p:nvPr>
        </p:nvSpPr>
        <p:spPr>
          <a:xfrm>
            <a:off x="683385" y="1543050"/>
            <a:ext cx="7777230" cy="2979758"/>
          </a:xfrm>
          <a:ln>
            <a:solidFill>
              <a:schemeClr val="accent5">
                <a:lumMod val="20000"/>
                <a:lumOff val="80000"/>
              </a:schemeClr>
            </a:solidFill>
          </a:ln>
        </p:spPr>
        <p:txBody>
          <a:bodyPr anchor="ctr">
            <a:noAutofit/>
          </a:bodyPr>
          <a:lstStyle/>
          <a:p>
            <a:r>
              <a:rPr lang="en-US" sz="6000" i="1" dirty="0">
                <a:solidFill>
                  <a:schemeClr val="accent5">
                    <a:lumMod val="20000"/>
                    <a:lumOff val="80000"/>
                  </a:schemeClr>
                </a:solidFill>
                <a:latin typeface="Candara" panose="020E0502030303020204" pitchFamily="34" charset="0"/>
              </a:rPr>
              <a:t>“not everyone who says to me, lord, lord”</a:t>
            </a:r>
          </a:p>
        </p:txBody>
      </p:sp>
    </p:spTree>
    <p:extLst>
      <p:ext uri="{BB962C8B-B14F-4D97-AF65-F5344CB8AC3E}">
        <p14:creationId xmlns:p14="http://schemas.microsoft.com/office/powerpoint/2010/main" val="17602684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CBCD3B-EAB4-87E8-85AB-C9DDB7162C68}"/>
              </a:ext>
            </a:extLst>
          </p:cNvPr>
          <p:cNvSpPr>
            <a:spLocks noGrp="1"/>
          </p:cNvSpPr>
          <p:nvPr>
            <p:ph type="title"/>
          </p:nvPr>
        </p:nvSpPr>
        <p:spPr>
          <a:xfrm>
            <a:off x="204536" y="1720520"/>
            <a:ext cx="3368843" cy="2117558"/>
          </a:xfrm>
          <a:solidFill>
            <a:schemeClr val="accent5">
              <a:lumMod val="20000"/>
              <a:lumOff val="80000"/>
            </a:schemeClr>
          </a:solidFill>
        </p:spPr>
        <p:txBody>
          <a:bodyPr/>
          <a:lstStyle/>
          <a:p>
            <a:pPr>
              <a:lnSpc>
                <a:spcPts val="3600"/>
              </a:lnSpc>
            </a:pPr>
            <a:r>
              <a:rPr lang="en-US" sz="3600" b="1" dirty="0">
                <a:latin typeface="Candara" panose="020E0502030303020204" pitchFamily="34" charset="0"/>
                <a:cs typeface="Arial" panose="020B0604020202020204" pitchFamily="34" charset="0"/>
              </a:rPr>
              <a:t>Let us strive to be true disciples indeed!</a:t>
            </a:r>
          </a:p>
        </p:txBody>
      </p:sp>
      <p:sp>
        <p:nvSpPr>
          <p:cNvPr id="4" name="Picture Placeholder 3">
            <a:extLst>
              <a:ext uri="{FF2B5EF4-FFF2-40B4-BE49-F238E27FC236}">
                <a16:creationId xmlns:a16="http://schemas.microsoft.com/office/drawing/2014/main" id="{1CC8A75C-6421-F2E0-2850-23A7C204520C}"/>
              </a:ext>
            </a:extLst>
          </p:cNvPr>
          <p:cNvSpPr>
            <a:spLocks noGrp="1"/>
          </p:cNvSpPr>
          <p:nvPr>
            <p:ph type="pic" sz="quarter" idx="10"/>
          </p:nvPr>
        </p:nvSpPr>
        <p:spPr>
          <a:xfrm>
            <a:off x="3720662" y="375706"/>
            <a:ext cx="5315053" cy="5254224"/>
          </a:xfrm>
        </p:spPr>
        <p:txBody>
          <a:bodyPr/>
          <a:lstStyle/>
          <a:p>
            <a:pPr algn="l">
              <a:lnSpc>
                <a:spcPts val="3200"/>
              </a:lnSpc>
              <a:spcBef>
                <a:spcPts val="0"/>
              </a:spcBef>
            </a:pPr>
            <a:r>
              <a:rPr lang="en-US" sz="3200" b="1" dirty="0">
                <a:latin typeface="Candara" panose="020E0502030303020204" pitchFamily="34" charset="0"/>
              </a:rPr>
              <a:t>We must do the things Jesus says for Him to be the Lord of our lives </a:t>
            </a:r>
            <a:r>
              <a:rPr lang="en-US" sz="3200" i="1" dirty="0">
                <a:latin typeface="Candara" panose="020E0502030303020204" pitchFamily="34" charset="0"/>
              </a:rPr>
              <a:t>– Luke 6:46</a:t>
            </a:r>
          </a:p>
          <a:p>
            <a:pPr marL="365760" indent="-274320" algn="l">
              <a:lnSpc>
                <a:spcPts val="2800"/>
              </a:lnSpc>
              <a:spcBef>
                <a:spcPts val="0"/>
              </a:spcBef>
              <a:buFont typeface="Wingdings" panose="05000000000000000000" pitchFamily="2" charset="2"/>
              <a:buChar char="§"/>
            </a:pPr>
            <a:r>
              <a:rPr lang="en-US" sz="2800" i="1" dirty="0">
                <a:latin typeface="Candara" panose="020E0502030303020204" pitchFamily="34" charset="0"/>
              </a:rPr>
              <a:t>Col. 3:17; 2 Thess. 2:17</a:t>
            </a:r>
          </a:p>
          <a:p>
            <a:pPr algn="l">
              <a:lnSpc>
                <a:spcPts val="3200"/>
              </a:lnSpc>
              <a:spcBef>
                <a:spcPts val="1800"/>
              </a:spcBef>
            </a:pPr>
            <a:r>
              <a:rPr lang="en-US" sz="3200" b="1" dirty="0">
                <a:latin typeface="Candara" panose="020E0502030303020204" pitchFamily="34" charset="0"/>
              </a:rPr>
              <a:t>May we humble our will to His will and never abuse His title of Lord and Master</a:t>
            </a:r>
          </a:p>
          <a:p>
            <a:pPr marL="365760" indent="-274320" algn="l">
              <a:lnSpc>
                <a:spcPts val="2800"/>
              </a:lnSpc>
              <a:spcBef>
                <a:spcPts val="0"/>
              </a:spcBef>
              <a:buFont typeface="Wingdings" panose="05000000000000000000" pitchFamily="2" charset="2"/>
              <a:buChar char="§"/>
            </a:pPr>
            <a:r>
              <a:rPr lang="en-US" sz="2800" i="1" dirty="0">
                <a:latin typeface="Candara" panose="020E0502030303020204" pitchFamily="34" charset="0"/>
              </a:rPr>
              <a:t>John 13:13-17; Matt. 23:3</a:t>
            </a:r>
          </a:p>
          <a:p>
            <a:pPr algn="l">
              <a:lnSpc>
                <a:spcPts val="3200"/>
              </a:lnSpc>
              <a:spcBef>
                <a:spcPts val="1800"/>
              </a:spcBef>
            </a:pPr>
            <a:r>
              <a:rPr lang="en-US" sz="3200" b="1" dirty="0">
                <a:latin typeface="Candara" panose="020E0502030303020204" pitchFamily="34" charset="0"/>
              </a:rPr>
              <a:t>Let us realized the great danger of the soul, if we fail to obey Him </a:t>
            </a:r>
            <a:r>
              <a:rPr lang="en-US" sz="3200" i="1" dirty="0">
                <a:latin typeface="Candara" panose="020E0502030303020204" pitchFamily="34" charset="0"/>
              </a:rPr>
              <a:t>– Heb. 5:8-9</a:t>
            </a:r>
          </a:p>
          <a:p>
            <a:pPr algn="l">
              <a:lnSpc>
                <a:spcPts val="3200"/>
              </a:lnSpc>
              <a:spcBef>
                <a:spcPts val="1800"/>
              </a:spcBef>
            </a:pPr>
            <a:endParaRPr lang="en-US" sz="3200" i="1" dirty="0">
              <a:latin typeface="Candara" panose="020E0502030303020204" pitchFamily="34" charset="0"/>
            </a:endParaRPr>
          </a:p>
          <a:p>
            <a:pPr algn="l">
              <a:lnSpc>
                <a:spcPts val="3200"/>
              </a:lnSpc>
              <a:spcBef>
                <a:spcPts val="1800"/>
              </a:spcBef>
            </a:pPr>
            <a:endParaRPr lang="en-US" sz="3200" i="1" dirty="0">
              <a:latin typeface="Candara" panose="020E0502030303020204" pitchFamily="34" charset="0"/>
            </a:endParaRPr>
          </a:p>
        </p:txBody>
      </p:sp>
      <p:pic>
        <p:nvPicPr>
          <p:cNvPr id="60" name="Picture Placeholder 59" descr="A picture containing grass sprouting">
            <a:extLst>
              <a:ext uri="{FF2B5EF4-FFF2-40B4-BE49-F238E27FC236}">
                <a16:creationId xmlns:a16="http://schemas.microsoft.com/office/drawing/2014/main" id="{203BE455-3949-41E3-AD2E-8F6C87C38369}"/>
              </a:ext>
            </a:extLst>
          </p:cNvPr>
          <p:cNvPicPr>
            <a:picLocks noChangeAspect="1"/>
          </p:cNvPicPr>
          <p:nvPr/>
        </p:nvPicPr>
        <p:blipFill rotWithShape="1">
          <a:blip r:embed="rId3" cstate="screen">
            <a:extLst>
              <a:ext uri="{28A0092B-C50C-407E-A947-70E740481C1C}">
                <a14:useLocalDpi xmlns:a14="http://schemas.microsoft.com/office/drawing/2010/main" val="0"/>
              </a:ext>
            </a:extLst>
          </a:blip>
          <a:srcRect t="179" b="179"/>
          <a:stretch/>
        </p:blipFill>
        <p:spPr>
          <a:xfrm>
            <a:off x="9761" y="5629930"/>
            <a:ext cx="9134239" cy="1732830"/>
          </a:xfrm>
          <a:prstGeom prst="rect">
            <a:avLst/>
          </a:prstGeom>
        </p:spPr>
      </p:pic>
      <p:sp>
        <p:nvSpPr>
          <p:cNvPr id="5" name="Slide Number Placeholder 9">
            <a:extLst>
              <a:ext uri="{FF2B5EF4-FFF2-40B4-BE49-F238E27FC236}">
                <a16:creationId xmlns:a16="http://schemas.microsoft.com/office/drawing/2014/main" id="{09E3CA9E-3D9B-5AB6-E33E-EA3166DBCE8F}"/>
              </a:ext>
            </a:extLst>
          </p:cNvPr>
          <p:cNvSpPr txBox="1">
            <a:spLocks/>
          </p:cNvSpPr>
          <p:nvPr/>
        </p:nvSpPr>
        <p:spPr>
          <a:xfrm>
            <a:off x="7343775" y="6356351"/>
            <a:ext cx="117157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A87306C-81BA-4795-A5CA-9392456A8C1E}" type="slidenum">
              <a:rPr lang="en-US" sz="1400" smtClean="0">
                <a:solidFill>
                  <a:schemeClr val="bg1">
                    <a:lumMod val="95000"/>
                  </a:schemeClr>
                </a:solidFill>
                <a:effectLst>
                  <a:outerShdw blurRad="38100" dist="38100" dir="2700000" algn="tl">
                    <a:srgbClr val="000000">
                      <a:alpha val="43137"/>
                    </a:srgbClr>
                  </a:outerShdw>
                </a:effectLst>
                <a:latin typeface="Candara" panose="020E0502030303020204" pitchFamily="34" charset="0"/>
              </a:rPr>
              <a:pPr algn="r"/>
              <a:t>10</a:t>
            </a:fld>
            <a:endParaRPr lang="en-US" sz="1400" dirty="0">
              <a:solidFill>
                <a:schemeClr val="bg1">
                  <a:lumMod val="95000"/>
                </a:schemeClr>
              </a:solidFill>
              <a:effectLst>
                <a:outerShdw blurRad="38100" dist="38100" dir="2700000" algn="tl">
                  <a:srgbClr val="000000">
                    <a:alpha val="43137"/>
                  </a:srgbClr>
                </a:outerShdw>
              </a:effectLst>
              <a:latin typeface="Candara" panose="020E0502030303020204" pitchFamily="34" charset="0"/>
            </a:endParaRPr>
          </a:p>
        </p:txBody>
      </p:sp>
    </p:spTree>
    <p:extLst>
      <p:ext uri="{BB962C8B-B14F-4D97-AF65-F5344CB8AC3E}">
        <p14:creationId xmlns:p14="http://schemas.microsoft.com/office/powerpoint/2010/main" val="30101510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fade">
                                      <p:cBhvr>
                                        <p:cTn id="33" dur="1000"/>
                                        <p:tgtEl>
                                          <p:spTgt spid="4">
                                            <p:txEl>
                                              <p:pRg st="3" end="3"/>
                                            </p:txEl>
                                          </p:spTgt>
                                        </p:tgtEl>
                                      </p:cBhvr>
                                    </p:animEffect>
                                    <p:anim calcmode="lin" valueType="num">
                                      <p:cBhvr>
                                        <p:cTn id="3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
                                            <p:txEl>
                                              <p:pRg st="4" end="4"/>
                                            </p:txEl>
                                          </p:spTgt>
                                        </p:tgtEl>
                                        <p:attrNameLst>
                                          <p:attrName>style.visibility</p:attrName>
                                        </p:attrNameLst>
                                      </p:cBhvr>
                                      <p:to>
                                        <p:strVal val="visible"/>
                                      </p:to>
                                    </p:set>
                                    <p:animEffect transition="in" filter="fade">
                                      <p:cBhvr>
                                        <p:cTn id="40" dur="1000"/>
                                        <p:tgtEl>
                                          <p:spTgt spid="4">
                                            <p:txEl>
                                              <p:pRg st="4" end="4"/>
                                            </p:txEl>
                                          </p:spTgt>
                                        </p:tgtEl>
                                      </p:cBhvr>
                                    </p:animEffect>
                                    <p:anim calcmode="lin" valueType="num">
                                      <p:cBhvr>
                                        <p:cTn id="41"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alpha val="10000"/>
          </a:schemeClr>
        </a:solidFill>
        <a:effectLst/>
      </p:bgPr>
    </p:bg>
    <p:spTree>
      <p:nvGrpSpPr>
        <p:cNvPr id="1" name=""/>
        <p:cNvGrpSpPr/>
        <p:nvPr/>
      </p:nvGrpSpPr>
      <p:grpSpPr>
        <a:xfrm>
          <a:off x="0" y="0"/>
          <a:ext cx="0" cy="0"/>
          <a:chOff x="0" y="0"/>
          <a:chExt cx="0" cy="0"/>
        </a:xfrm>
      </p:grpSpPr>
      <p:sp>
        <p:nvSpPr>
          <p:cNvPr id="12" name="Slide Number Placeholder 3">
            <a:extLst>
              <a:ext uri="{FF2B5EF4-FFF2-40B4-BE49-F238E27FC236}">
                <a16:creationId xmlns:a16="http://schemas.microsoft.com/office/drawing/2014/main" id="{7E8AD113-532C-7153-D391-83792B16A6C8}"/>
              </a:ext>
            </a:extLst>
          </p:cNvPr>
          <p:cNvSpPr>
            <a:spLocks noGrp="1"/>
          </p:cNvSpPr>
          <p:nvPr>
            <p:ph type="sldNum" sz="quarter" idx="4"/>
          </p:nvPr>
        </p:nvSpPr>
        <p:spPr>
          <a:xfrm>
            <a:off x="7882251" y="6356351"/>
            <a:ext cx="1171575" cy="365125"/>
          </a:xfrm>
        </p:spPr>
        <p:txBody>
          <a:bodyPr/>
          <a:lstStyle/>
          <a:p>
            <a:pPr>
              <a:spcAft>
                <a:spcPts val="600"/>
              </a:spcAft>
            </a:pPr>
            <a:fld id="{EA87306C-81BA-4795-A5CA-9392456A8C1E}" type="slidenum">
              <a:rPr lang="en-US" smtClean="0"/>
              <a:pPr>
                <a:spcAft>
                  <a:spcPts val="600"/>
                </a:spcAft>
              </a:pPr>
              <a:t>11</a:t>
            </a:fld>
            <a:endParaRPr lang="en-US"/>
          </a:p>
        </p:txBody>
      </p:sp>
      <p:sp>
        <p:nvSpPr>
          <p:cNvPr id="4" name="TextBox 3">
            <a:extLst>
              <a:ext uri="{FF2B5EF4-FFF2-40B4-BE49-F238E27FC236}">
                <a16:creationId xmlns:a16="http://schemas.microsoft.com/office/drawing/2014/main" id="{6745E70E-0B33-6884-D3E7-EC4909E1554B}"/>
              </a:ext>
            </a:extLst>
          </p:cNvPr>
          <p:cNvSpPr txBox="1"/>
          <p:nvPr/>
        </p:nvSpPr>
        <p:spPr>
          <a:xfrm>
            <a:off x="77272" y="162282"/>
            <a:ext cx="8976554" cy="5535490"/>
          </a:xfrm>
          <a:prstGeom prst="rect">
            <a:avLst/>
          </a:prstGeom>
          <a:noFill/>
        </p:spPr>
        <p:txBody>
          <a:bodyPr wrap="square" rtlCol="0">
            <a:spAutoFit/>
          </a:bodyPr>
          <a:lstStyle/>
          <a:p>
            <a:pPr>
              <a:lnSpc>
                <a:spcPts val="3600"/>
              </a:lnSpc>
            </a:pPr>
            <a:r>
              <a:rPr lang="en-US" sz="3600" b="1" dirty="0">
                <a:latin typeface="Candara" panose="020E0502030303020204" pitchFamily="34" charset="0"/>
              </a:rPr>
              <a:t>Engraved on an old slab in a Cathedral of Lubeck, in Germany are the following words:</a:t>
            </a:r>
          </a:p>
          <a:p>
            <a:pPr algn="ctr">
              <a:lnSpc>
                <a:spcPts val="3100"/>
              </a:lnSpc>
              <a:spcBef>
                <a:spcPts val="400"/>
              </a:spcBef>
            </a:pPr>
            <a:r>
              <a:rPr lang="en-US" sz="3200" dirty="0">
                <a:latin typeface="Candara" panose="020E0502030303020204" pitchFamily="34" charset="0"/>
              </a:rPr>
              <a:t>Ye call me </a:t>
            </a:r>
            <a:r>
              <a:rPr lang="en-US" sz="3200" i="1" dirty="0">
                <a:latin typeface="Candara" panose="020E0502030303020204" pitchFamily="34" charset="0"/>
              </a:rPr>
              <a:t>Master</a:t>
            </a:r>
            <a:r>
              <a:rPr lang="en-US" sz="3200" dirty="0">
                <a:latin typeface="Candara" panose="020E0502030303020204" pitchFamily="34" charset="0"/>
              </a:rPr>
              <a:t> but obey Me not, </a:t>
            </a:r>
          </a:p>
          <a:p>
            <a:pPr marL="91440" algn="ctr">
              <a:lnSpc>
                <a:spcPts val="3100"/>
              </a:lnSpc>
              <a:spcBef>
                <a:spcPts val="400"/>
              </a:spcBef>
            </a:pPr>
            <a:r>
              <a:rPr lang="en-US" sz="3200" dirty="0">
                <a:latin typeface="Candara" panose="020E0502030303020204" pitchFamily="34" charset="0"/>
              </a:rPr>
              <a:t>Ye call me </a:t>
            </a:r>
            <a:r>
              <a:rPr lang="en-US" sz="3200" i="1" dirty="0">
                <a:latin typeface="Candara" panose="020E0502030303020204" pitchFamily="34" charset="0"/>
              </a:rPr>
              <a:t>Light</a:t>
            </a:r>
            <a:r>
              <a:rPr lang="en-US" sz="3200" dirty="0">
                <a:latin typeface="Candara" panose="020E0502030303020204" pitchFamily="34" charset="0"/>
              </a:rPr>
              <a:t> but see Me not,</a:t>
            </a:r>
          </a:p>
          <a:p>
            <a:pPr marL="91440" algn="ctr">
              <a:lnSpc>
                <a:spcPts val="3100"/>
              </a:lnSpc>
              <a:spcBef>
                <a:spcPts val="400"/>
              </a:spcBef>
            </a:pPr>
            <a:r>
              <a:rPr lang="en-US" sz="3200" dirty="0">
                <a:latin typeface="Candara" panose="020E0502030303020204" pitchFamily="34" charset="0"/>
              </a:rPr>
              <a:t>Ye call me </a:t>
            </a:r>
            <a:r>
              <a:rPr lang="en-US" sz="3200" i="1" dirty="0">
                <a:latin typeface="Candara" panose="020E0502030303020204" pitchFamily="34" charset="0"/>
              </a:rPr>
              <a:t>Way</a:t>
            </a:r>
            <a:r>
              <a:rPr lang="en-US" sz="3200" dirty="0">
                <a:latin typeface="Candara" panose="020E0502030303020204" pitchFamily="34" charset="0"/>
              </a:rPr>
              <a:t> but walk Me not, </a:t>
            </a:r>
          </a:p>
          <a:p>
            <a:pPr marL="91440" algn="ctr">
              <a:lnSpc>
                <a:spcPts val="3100"/>
              </a:lnSpc>
              <a:spcBef>
                <a:spcPts val="400"/>
              </a:spcBef>
            </a:pPr>
            <a:r>
              <a:rPr lang="en-US" sz="3200" dirty="0">
                <a:latin typeface="Candara" panose="020E0502030303020204" pitchFamily="34" charset="0"/>
              </a:rPr>
              <a:t>Ye call me </a:t>
            </a:r>
            <a:r>
              <a:rPr lang="en-US" sz="3200" i="1" dirty="0">
                <a:latin typeface="Candara" panose="020E0502030303020204" pitchFamily="34" charset="0"/>
              </a:rPr>
              <a:t>Life</a:t>
            </a:r>
            <a:r>
              <a:rPr lang="en-US" sz="3200" dirty="0">
                <a:latin typeface="Candara" panose="020E0502030303020204" pitchFamily="34" charset="0"/>
              </a:rPr>
              <a:t> but desire Me not, </a:t>
            </a:r>
          </a:p>
          <a:p>
            <a:pPr marL="91440" algn="ctr">
              <a:lnSpc>
                <a:spcPts val="3100"/>
              </a:lnSpc>
              <a:spcBef>
                <a:spcPts val="400"/>
              </a:spcBef>
            </a:pPr>
            <a:r>
              <a:rPr lang="en-US" sz="3200" dirty="0">
                <a:latin typeface="Candara" panose="020E0502030303020204" pitchFamily="34" charset="0"/>
              </a:rPr>
              <a:t>Ye call me </a:t>
            </a:r>
            <a:r>
              <a:rPr lang="en-US" sz="3200" i="1" dirty="0">
                <a:latin typeface="Candara" panose="020E0502030303020204" pitchFamily="34" charset="0"/>
              </a:rPr>
              <a:t>Fair</a:t>
            </a:r>
            <a:r>
              <a:rPr lang="en-US" sz="3200" dirty="0">
                <a:latin typeface="Candara" panose="020E0502030303020204" pitchFamily="34" charset="0"/>
              </a:rPr>
              <a:t> but love Me not, </a:t>
            </a:r>
          </a:p>
          <a:p>
            <a:pPr marL="91440" algn="ctr">
              <a:lnSpc>
                <a:spcPts val="3100"/>
              </a:lnSpc>
              <a:spcBef>
                <a:spcPts val="400"/>
              </a:spcBef>
            </a:pPr>
            <a:r>
              <a:rPr lang="en-US" sz="3200" dirty="0">
                <a:latin typeface="Candara" panose="020E0502030303020204" pitchFamily="34" charset="0"/>
              </a:rPr>
              <a:t>Ye call me </a:t>
            </a:r>
            <a:r>
              <a:rPr lang="en-US" sz="3200" i="1" dirty="0">
                <a:latin typeface="Candara" panose="020E0502030303020204" pitchFamily="34" charset="0"/>
              </a:rPr>
              <a:t>Rich</a:t>
            </a:r>
            <a:r>
              <a:rPr lang="en-US" sz="3200" dirty="0">
                <a:latin typeface="Candara" panose="020E0502030303020204" pitchFamily="34" charset="0"/>
              </a:rPr>
              <a:t> but ask Me not, </a:t>
            </a:r>
          </a:p>
          <a:p>
            <a:pPr marL="91440" algn="ctr">
              <a:lnSpc>
                <a:spcPts val="3100"/>
              </a:lnSpc>
              <a:spcBef>
                <a:spcPts val="400"/>
              </a:spcBef>
            </a:pPr>
            <a:r>
              <a:rPr lang="en-US" sz="3200" dirty="0">
                <a:latin typeface="Candara" panose="020E0502030303020204" pitchFamily="34" charset="0"/>
              </a:rPr>
              <a:t>Ye call me </a:t>
            </a:r>
            <a:r>
              <a:rPr lang="en-US" sz="3200" i="1" dirty="0">
                <a:latin typeface="Candara" panose="020E0502030303020204" pitchFamily="34" charset="0"/>
              </a:rPr>
              <a:t>Eternal</a:t>
            </a:r>
            <a:r>
              <a:rPr lang="en-US" sz="3200" dirty="0">
                <a:latin typeface="Candara" panose="020E0502030303020204" pitchFamily="34" charset="0"/>
              </a:rPr>
              <a:t> but seek Me not, </a:t>
            </a:r>
          </a:p>
          <a:p>
            <a:pPr marL="91440" algn="ctr">
              <a:lnSpc>
                <a:spcPts val="3100"/>
              </a:lnSpc>
              <a:spcBef>
                <a:spcPts val="400"/>
              </a:spcBef>
            </a:pPr>
            <a:r>
              <a:rPr lang="en-US" sz="3200" dirty="0">
                <a:latin typeface="Candara" panose="020E0502030303020204" pitchFamily="34" charset="0"/>
              </a:rPr>
              <a:t>Ye call me </a:t>
            </a:r>
            <a:r>
              <a:rPr lang="en-US" sz="3200" i="1" dirty="0">
                <a:latin typeface="Candara" panose="020E0502030303020204" pitchFamily="34" charset="0"/>
              </a:rPr>
              <a:t>Noble</a:t>
            </a:r>
            <a:r>
              <a:rPr lang="en-US" sz="3200" dirty="0">
                <a:latin typeface="Candara" panose="020E0502030303020204" pitchFamily="34" charset="0"/>
              </a:rPr>
              <a:t> but serve Me not,</a:t>
            </a:r>
          </a:p>
          <a:p>
            <a:pPr marL="91440" algn="ctr">
              <a:lnSpc>
                <a:spcPts val="3100"/>
              </a:lnSpc>
              <a:spcBef>
                <a:spcPts val="400"/>
              </a:spcBef>
            </a:pPr>
            <a:r>
              <a:rPr lang="en-US" sz="3200" dirty="0">
                <a:latin typeface="Candara" panose="020E0502030303020204" pitchFamily="34" charset="0"/>
              </a:rPr>
              <a:t>Ye call me </a:t>
            </a:r>
            <a:r>
              <a:rPr lang="en-US" sz="3200" i="1" dirty="0">
                <a:latin typeface="Candara" panose="020E0502030303020204" pitchFamily="34" charset="0"/>
              </a:rPr>
              <a:t>Mighty</a:t>
            </a:r>
            <a:r>
              <a:rPr lang="en-US" sz="3200" dirty="0">
                <a:latin typeface="Candara" panose="020E0502030303020204" pitchFamily="34" charset="0"/>
              </a:rPr>
              <a:t> but honor Me not, </a:t>
            </a:r>
          </a:p>
          <a:p>
            <a:pPr marL="91440" algn="ctr">
              <a:lnSpc>
                <a:spcPts val="3100"/>
              </a:lnSpc>
              <a:spcBef>
                <a:spcPts val="400"/>
              </a:spcBef>
            </a:pPr>
            <a:r>
              <a:rPr lang="en-US" sz="3200" dirty="0">
                <a:latin typeface="Candara" panose="020E0502030303020204" pitchFamily="34" charset="0"/>
              </a:rPr>
              <a:t>If I condemn you, BLAME Me not.</a:t>
            </a:r>
          </a:p>
        </p:txBody>
      </p:sp>
      <p:sp>
        <p:nvSpPr>
          <p:cNvPr id="13" name="TextBox 12">
            <a:extLst>
              <a:ext uri="{FF2B5EF4-FFF2-40B4-BE49-F238E27FC236}">
                <a16:creationId xmlns:a16="http://schemas.microsoft.com/office/drawing/2014/main" id="{2F43A703-9487-99FE-CE70-B478F1F3BD61}"/>
              </a:ext>
            </a:extLst>
          </p:cNvPr>
          <p:cNvSpPr txBox="1"/>
          <p:nvPr/>
        </p:nvSpPr>
        <p:spPr>
          <a:xfrm>
            <a:off x="614966" y="5694887"/>
            <a:ext cx="7914068" cy="944618"/>
          </a:xfrm>
          <a:prstGeom prst="rect">
            <a:avLst/>
          </a:prstGeom>
          <a:solidFill>
            <a:schemeClr val="accent4"/>
          </a:solidFill>
        </p:spPr>
        <p:txBody>
          <a:bodyPr wrap="square" rtlCol="0">
            <a:spAutoFit/>
          </a:bodyPr>
          <a:lstStyle/>
          <a:p>
            <a:pPr>
              <a:lnSpc>
                <a:spcPts val="3300"/>
              </a:lnSpc>
            </a:pPr>
            <a:r>
              <a:rPr lang="en-US" sz="3300" b="1" i="1" dirty="0">
                <a:solidFill>
                  <a:schemeClr val="accent5">
                    <a:lumMod val="20000"/>
                    <a:lumOff val="80000"/>
                  </a:schemeClr>
                </a:solidFill>
                <a:latin typeface="Candara" panose="020E0502030303020204" pitchFamily="34" charset="0"/>
              </a:rPr>
              <a:t>“And why call ye me, Lord, Lord, and do not the things which I say?” </a:t>
            </a:r>
            <a:r>
              <a:rPr lang="en-US" sz="3300" dirty="0">
                <a:solidFill>
                  <a:schemeClr val="accent5">
                    <a:lumMod val="20000"/>
                    <a:lumOff val="80000"/>
                  </a:schemeClr>
                </a:solidFill>
                <a:latin typeface="Candara" panose="020E0502030303020204" pitchFamily="34" charset="0"/>
              </a:rPr>
              <a:t>(Luke 6:46)</a:t>
            </a:r>
          </a:p>
        </p:txBody>
      </p:sp>
    </p:spTree>
    <p:extLst>
      <p:ext uri="{BB962C8B-B14F-4D97-AF65-F5344CB8AC3E}">
        <p14:creationId xmlns:p14="http://schemas.microsoft.com/office/powerpoint/2010/main" val="35440167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1000"/>
                                        <p:tgtEl>
                                          <p:spTgt spid="4">
                                            <p:txEl>
                                              <p:pRg st="2" end="2"/>
                                            </p:txEl>
                                          </p:spTgt>
                                        </p:tgtEl>
                                      </p:cBhvr>
                                    </p:animEffect>
                                    <p:anim calcmode="lin" valueType="num">
                                      <p:cBhvr>
                                        <p:cTn id="2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fade">
                                      <p:cBhvr>
                                        <p:cTn id="33" dur="1000"/>
                                        <p:tgtEl>
                                          <p:spTgt spid="4">
                                            <p:txEl>
                                              <p:pRg st="3" end="3"/>
                                            </p:txEl>
                                          </p:spTgt>
                                        </p:tgtEl>
                                      </p:cBhvr>
                                    </p:animEffect>
                                    <p:anim calcmode="lin" valueType="num">
                                      <p:cBhvr>
                                        <p:cTn id="3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
                                            <p:txEl>
                                              <p:pRg st="4" end="4"/>
                                            </p:txEl>
                                          </p:spTgt>
                                        </p:tgtEl>
                                        <p:attrNameLst>
                                          <p:attrName>style.visibility</p:attrName>
                                        </p:attrNameLst>
                                      </p:cBhvr>
                                      <p:to>
                                        <p:strVal val="visible"/>
                                      </p:to>
                                    </p:set>
                                    <p:animEffect transition="in" filter="fade">
                                      <p:cBhvr>
                                        <p:cTn id="40" dur="1000"/>
                                        <p:tgtEl>
                                          <p:spTgt spid="4">
                                            <p:txEl>
                                              <p:pRg st="4" end="4"/>
                                            </p:txEl>
                                          </p:spTgt>
                                        </p:tgtEl>
                                      </p:cBhvr>
                                    </p:animEffect>
                                    <p:anim calcmode="lin" valueType="num">
                                      <p:cBhvr>
                                        <p:cTn id="41"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Effect transition="in" filter="fade">
                                      <p:cBhvr>
                                        <p:cTn id="47" dur="1000"/>
                                        <p:tgtEl>
                                          <p:spTgt spid="4">
                                            <p:txEl>
                                              <p:pRg st="5" end="5"/>
                                            </p:txEl>
                                          </p:spTgt>
                                        </p:tgtEl>
                                      </p:cBhvr>
                                    </p:animEffect>
                                    <p:anim calcmode="lin" valueType="num">
                                      <p:cBhvr>
                                        <p:cTn id="4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4">
                                            <p:txEl>
                                              <p:pRg st="6" end="6"/>
                                            </p:txEl>
                                          </p:spTgt>
                                        </p:tgtEl>
                                        <p:attrNameLst>
                                          <p:attrName>style.visibility</p:attrName>
                                        </p:attrNameLst>
                                      </p:cBhvr>
                                      <p:to>
                                        <p:strVal val="visible"/>
                                      </p:to>
                                    </p:set>
                                    <p:animEffect transition="in" filter="fade">
                                      <p:cBhvr>
                                        <p:cTn id="54" dur="1000"/>
                                        <p:tgtEl>
                                          <p:spTgt spid="4">
                                            <p:txEl>
                                              <p:pRg st="6" end="6"/>
                                            </p:txEl>
                                          </p:spTgt>
                                        </p:tgtEl>
                                      </p:cBhvr>
                                    </p:animEffect>
                                    <p:anim calcmode="lin" valueType="num">
                                      <p:cBhvr>
                                        <p:cTn id="55"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4">
                                            <p:txEl>
                                              <p:pRg st="7" end="7"/>
                                            </p:txEl>
                                          </p:spTgt>
                                        </p:tgtEl>
                                        <p:attrNameLst>
                                          <p:attrName>style.visibility</p:attrName>
                                        </p:attrNameLst>
                                      </p:cBhvr>
                                      <p:to>
                                        <p:strVal val="visible"/>
                                      </p:to>
                                    </p:set>
                                    <p:animEffect transition="in" filter="fade">
                                      <p:cBhvr>
                                        <p:cTn id="61" dur="1000"/>
                                        <p:tgtEl>
                                          <p:spTgt spid="4">
                                            <p:txEl>
                                              <p:pRg st="7" end="7"/>
                                            </p:txEl>
                                          </p:spTgt>
                                        </p:tgtEl>
                                      </p:cBhvr>
                                    </p:animEffect>
                                    <p:anim calcmode="lin" valueType="num">
                                      <p:cBhvr>
                                        <p:cTn id="62"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4">
                                            <p:txEl>
                                              <p:pRg st="8" end="8"/>
                                            </p:txEl>
                                          </p:spTgt>
                                        </p:tgtEl>
                                        <p:attrNameLst>
                                          <p:attrName>style.visibility</p:attrName>
                                        </p:attrNameLst>
                                      </p:cBhvr>
                                      <p:to>
                                        <p:strVal val="visible"/>
                                      </p:to>
                                    </p:set>
                                    <p:animEffect transition="in" filter="fade">
                                      <p:cBhvr>
                                        <p:cTn id="68" dur="1000"/>
                                        <p:tgtEl>
                                          <p:spTgt spid="4">
                                            <p:txEl>
                                              <p:pRg st="8" end="8"/>
                                            </p:txEl>
                                          </p:spTgt>
                                        </p:tgtEl>
                                      </p:cBhvr>
                                    </p:animEffect>
                                    <p:anim calcmode="lin" valueType="num">
                                      <p:cBhvr>
                                        <p:cTn id="69"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4">
                                            <p:txEl>
                                              <p:pRg st="9" end="9"/>
                                            </p:txEl>
                                          </p:spTgt>
                                        </p:tgtEl>
                                        <p:attrNameLst>
                                          <p:attrName>style.visibility</p:attrName>
                                        </p:attrNameLst>
                                      </p:cBhvr>
                                      <p:to>
                                        <p:strVal val="visible"/>
                                      </p:to>
                                    </p:set>
                                    <p:animEffect transition="in" filter="fade">
                                      <p:cBhvr>
                                        <p:cTn id="75" dur="1000"/>
                                        <p:tgtEl>
                                          <p:spTgt spid="4">
                                            <p:txEl>
                                              <p:pRg st="9" end="9"/>
                                            </p:txEl>
                                          </p:spTgt>
                                        </p:tgtEl>
                                      </p:cBhvr>
                                    </p:animEffect>
                                    <p:anim calcmode="lin" valueType="num">
                                      <p:cBhvr>
                                        <p:cTn id="76"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nodeType="clickEffect">
                                  <p:stCondLst>
                                    <p:cond delay="0"/>
                                  </p:stCondLst>
                                  <p:childTnLst>
                                    <p:set>
                                      <p:cBhvr>
                                        <p:cTn id="81" dur="1" fill="hold">
                                          <p:stCondLst>
                                            <p:cond delay="0"/>
                                          </p:stCondLst>
                                        </p:cTn>
                                        <p:tgtEl>
                                          <p:spTgt spid="4">
                                            <p:txEl>
                                              <p:pRg st="10" end="10"/>
                                            </p:txEl>
                                          </p:spTgt>
                                        </p:tgtEl>
                                        <p:attrNameLst>
                                          <p:attrName>style.visibility</p:attrName>
                                        </p:attrNameLst>
                                      </p:cBhvr>
                                      <p:to>
                                        <p:strVal val="visible"/>
                                      </p:to>
                                    </p:set>
                                    <p:animEffect transition="in" filter="fade">
                                      <p:cBhvr>
                                        <p:cTn id="82" dur="1000"/>
                                        <p:tgtEl>
                                          <p:spTgt spid="4">
                                            <p:txEl>
                                              <p:pRg st="10" end="10"/>
                                            </p:txEl>
                                          </p:spTgt>
                                        </p:tgtEl>
                                      </p:cBhvr>
                                    </p:animEffect>
                                    <p:anim calcmode="lin" valueType="num">
                                      <p:cBhvr>
                                        <p:cTn id="83"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84"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16" presetClass="entr" presetSubtype="37" fill="hold" grpId="0" nodeType="clickEffect">
                                  <p:stCondLst>
                                    <p:cond delay="0"/>
                                  </p:stCondLst>
                                  <p:childTnLst>
                                    <p:set>
                                      <p:cBhvr>
                                        <p:cTn id="88" dur="1" fill="hold">
                                          <p:stCondLst>
                                            <p:cond delay="0"/>
                                          </p:stCondLst>
                                        </p:cTn>
                                        <p:tgtEl>
                                          <p:spTgt spid="13"/>
                                        </p:tgtEl>
                                        <p:attrNameLst>
                                          <p:attrName>style.visibility</p:attrName>
                                        </p:attrNameLst>
                                      </p:cBhvr>
                                      <p:to>
                                        <p:strVal val="visible"/>
                                      </p:to>
                                    </p:set>
                                    <p:animEffect transition="in" filter="barn(outVertical)">
                                      <p:cBhvr>
                                        <p:cTn id="89" dur="1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Close-up of a green field">
            <a:extLst>
              <a:ext uri="{FF2B5EF4-FFF2-40B4-BE49-F238E27FC236}">
                <a16:creationId xmlns:a16="http://schemas.microsoft.com/office/drawing/2014/main" id="{FE4A4B5C-D71A-0CFA-A601-EB93F13F5AA0}"/>
              </a:ext>
            </a:extLst>
          </p:cNvPr>
          <p:cNvPicPr>
            <a:picLocks noGrp="1" noChangeAspect="1"/>
          </p:cNvPicPr>
          <p:nvPr>
            <p:ph type="pic" sz="quarter" idx="10"/>
          </p:nvPr>
        </p:nvPicPr>
        <p:blipFill rotWithShape="1">
          <a:blip r:embed="rId3"/>
          <a:srcRect l="4170" r="20831"/>
          <a:stretch/>
        </p:blipFill>
        <p:spPr>
          <a:xfrm>
            <a:off x="0" y="0"/>
            <a:ext cx="9143980" cy="6858000"/>
          </a:xfrm>
          <a:noFill/>
        </p:spPr>
      </p:pic>
      <p:sp>
        <p:nvSpPr>
          <p:cNvPr id="8" name="Rectangle 7">
            <a:extLst>
              <a:ext uri="{FF2B5EF4-FFF2-40B4-BE49-F238E27FC236}">
                <a16:creationId xmlns:a16="http://schemas.microsoft.com/office/drawing/2014/main" id="{ABF19AD4-58E6-6C0F-3D93-C07FDF86A44E}"/>
              </a:ext>
            </a:extLst>
          </p:cNvPr>
          <p:cNvSpPr/>
          <p:nvPr/>
        </p:nvSpPr>
        <p:spPr>
          <a:xfrm>
            <a:off x="285750" y="439850"/>
            <a:ext cx="8622302" cy="1015663"/>
          </a:xfrm>
          <a:prstGeom prst="rect">
            <a:avLst/>
          </a:prstGeom>
          <a:solidFill>
            <a:schemeClr val="accent6">
              <a:lumMod val="40000"/>
              <a:lumOff val="60000"/>
            </a:schemeClr>
          </a:solidFill>
          <a:ln>
            <a:solidFill>
              <a:schemeClr val="tx2"/>
            </a:solidFill>
          </a:ln>
        </p:spPr>
        <p:txBody>
          <a:bodyPr wrap="square" lIns="91440" tIns="45720" rIns="91440" bIns="4572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1" u="none" strike="noStrike" kern="1200" cap="none" spc="0" normalizeH="0" baseline="0" noProof="0" dirty="0">
                <a:ln w="12700">
                  <a:solidFill>
                    <a:srgbClr val="44546A">
                      <a:lumMod val="75000"/>
                    </a:srgbClr>
                  </a:solidFill>
                  <a:prstDash val="solid"/>
                </a:ln>
                <a:solidFill>
                  <a:prstClr val="black">
                    <a:lumMod val="75000"/>
                    <a:lumOff val="25000"/>
                  </a:prstClr>
                </a:solidFill>
                <a:effectLst/>
                <a:uLnTx/>
                <a:uFillTx/>
                <a:latin typeface="Candara" panose="020E0502030303020204" pitchFamily="34" charset="0"/>
                <a:ea typeface="+mn-ea"/>
                <a:cs typeface="+mn-cs"/>
              </a:rPr>
              <a:t>   “…what shall we do?”</a:t>
            </a:r>
          </a:p>
        </p:txBody>
      </p:sp>
      <p:sp>
        <p:nvSpPr>
          <p:cNvPr id="9" name="Content Placeholder 2">
            <a:extLst>
              <a:ext uri="{FF2B5EF4-FFF2-40B4-BE49-F238E27FC236}">
                <a16:creationId xmlns:a16="http://schemas.microsoft.com/office/drawing/2014/main" id="{BD02B280-54CB-91B1-759B-640191465116}"/>
              </a:ext>
            </a:extLst>
          </p:cNvPr>
          <p:cNvSpPr txBox="1">
            <a:spLocks/>
          </p:cNvSpPr>
          <p:nvPr/>
        </p:nvSpPr>
        <p:spPr>
          <a:xfrm>
            <a:off x="287308" y="1727117"/>
            <a:ext cx="8622302" cy="4458462"/>
          </a:xfrm>
          <a:prstGeom prst="rect">
            <a:avLst/>
          </a:prstGeom>
          <a:solidFill>
            <a:schemeClr val="accent6">
              <a:lumMod val="40000"/>
              <a:lumOff val="6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800"/>
              </a:lnSpc>
              <a:spcBef>
                <a:spcPts val="0"/>
              </a:spcBef>
              <a:buClr>
                <a:schemeClr val="bg1"/>
              </a:buClr>
              <a:buFont typeface="Arial" panose="020B0604020202020204" pitchFamily="34" charset="0"/>
              <a:buNone/>
              <a:defRPr/>
            </a:pPr>
            <a:r>
              <a:rPr lang="en-US" altLang="en-US" sz="3600" b="1">
                <a:solidFill>
                  <a:schemeClr val="tx1">
                    <a:lumMod val="75000"/>
                    <a:lumOff val="25000"/>
                  </a:schemeClr>
                </a:solidFill>
                <a:latin typeface="Candara" panose="020E0502030303020204" pitchFamily="34" charset="0"/>
              </a:rPr>
              <a:t>Alien sinners </a:t>
            </a:r>
            <a:r>
              <a:rPr lang="en-US" altLang="en-US" sz="3600" b="1" i="1" u="sng">
                <a:solidFill>
                  <a:schemeClr val="tx1">
                    <a:lumMod val="75000"/>
                    <a:lumOff val="25000"/>
                  </a:schemeClr>
                </a:solidFill>
                <a:latin typeface="Candara" panose="020E0502030303020204" pitchFamily="34" charset="0"/>
              </a:rPr>
              <a:t>MUST</a:t>
            </a:r>
            <a:r>
              <a:rPr lang="en-US" altLang="en-US" sz="3600" b="1">
                <a:solidFill>
                  <a:schemeClr val="tx1">
                    <a:lumMod val="75000"/>
                    <a:lumOff val="25000"/>
                  </a:schemeClr>
                </a:solidFill>
                <a:latin typeface="Candara" panose="020E0502030303020204" pitchFamily="34" charset="0"/>
              </a:rPr>
              <a:t>…</a:t>
            </a:r>
          </a:p>
          <a:p>
            <a:pPr marL="365760" indent="-274320">
              <a:lnSpc>
                <a:spcPts val="2800"/>
              </a:lnSpc>
              <a:spcBef>
                <a:spcPts val="0"/>
              </a:spcBef>
              <a:buSzPct val="100000"/>
              <a:buFont typeface="Wingdings" panose="05000000000000000000" pitchFamily="2" charset="2"/>
              <a:buChar char="§"/>
              <a:defRPr/>
            </a:pPr>
            <a:r>
              <a:rPr lang="en-US" altLang="en-US" sz="2800">
                <a:solidFill>
                  <a:schemeClr val="tx1">
                    <a:lumMod val="75000"/>
                    <a:lumOff val="25000"/>
                  </a:schemeClr>
                </a:solidFill>
                <a:latin typeface="Candara" panose="020E0502030303020204" pitchFamily="34" charset="0"/>
              </a:rPr>
              <a:t>Hear the Gospel </a:t>
            </a:r>
            <a:r>
              <a:rPr lang="en-US" altLang="en-US" sz="2800" i="1">
                <a:solidFill>
                  <a:schemeClr val="tx1">
                    <a:lumMod val="75000"/>
                    <a:lumOff val="25000"/>
                  </a:schemeClr>
                </a:solidFill>
                <a:latin typeface="Candara" panose="020E0502030303020204" pitchFamily="34" charset="0"/>
              </a:rPr>
              <a:t>– Romans 10:17; Hebrews 11:6</a:t>
            </a:r>
          </a:p>
          <a:p>
            <a:pPr marL="365760" indent="-274320">
              <a:lnSpc>
                <a:spcPct val="100000"/>
              </a:lnSpc>
              <a:spcBef>
                <a:spcPts val="0"/>
              </a:spcBef>
              <a:buSzPct val="100000"/>
              <a:buFont typeface="Wingdings" panose="05000000000000000000" pitchFamily="2" charset="2"/>
              <a:buChar char="§"/>
              <a:defRPr/>
            </a:pPr>
            <a:r>
              <a:rPr lang="en-US" altLang="en-US" sz="2800">
                <a:latin typeface="Candara" panose="020E0502030303020204" pitchFamily="34" charset="0"/>
              </a:rPr>
              <a:t>Obey the Gospel of Christ </a:t>
            </a:r>
            <a:r>
              <a:rPr lang="en-US" altLang="en-US" sz="2800" i="1">
                <a:latin typeface="Candara" panose="020E0502030303020204" pitchFamily="34" charset="0"/>
              </a:rPr>
              <a:t>– Hebrews 5:8-9</a:t>
            </a:r>
          </a:p>
          <a:p>
            <a:pPr marL="365760" indent="-274320">
              <a:lnSpc>
                <a:spcPct val="100000"/>
              </a:lnSpc>
              <a:spcBef>
                <a:spcPts val="0"/>
              </a:spcBef>
              <a:buSzPct val="100000"/>
              <a:buFont typeface="Wingdings" panose="05000000000000000000" pitchFamily="2" charset="2"/>
              <a:buChar char="§"/>
              <a:defRPr/>
            </a:pPr>
            <a:r>
              <a:rPr lang="en-US" altLang="en-US" sz="2800">
                <a:solidFill>
                  <a:schemeClr val="tx1">
                    <a:lumMod val="75000"/>
                    <a:lumOff val="25000"/>
                  </a:schemeClr>
                </a:solidFill>
                <a:latin typeface="Candara" panose="020E0502030303020204" pitchFamily="34" charset="0"/>
              </a:rPr>
              <a:t>Repent of sin in your life </a:t>
            </a:r>
            <a:r>
              <a:rPr lang="en-US" altLang="en-US" sz="2800" i="1">
                <a:solidFill>
                  <a:schemeClr val="tx1">
                    <a:lumMod val="75000"/>
                    <a:lumOff val="25000"/>
                  </a:schemeClr>
                </a:solidFill>
                <a:latin typeface="Candara" panose="020E0502030303020204" pitchFamily="34" charset="0"/>
              </a:rPr>
              <a:t>– Acts 17:30-31</a:t>
            </a:r>
          </a:p>
          <a:p>
            <a:pPr marL="365760" indent="-274320">
              <a:lnSpc>
                <a:spcPct val="100000"/>
              </a:lnSpc>
              <a:spcBef>
                <a:spcPts val="0"/>
              </a:spcBef>
              <a:buSzPct val="100000"/>
              <a:buFont typeface="Wingdings" panose="05000000000000000000" pitchFamily="2" charset="2"/>
              <a:buChar char="§"/>
              <a:defRPr/>
            </a:pPr>
            <a:r>
              <a:rPr lang="en-US" altLang="en-US" sz="2800">
                <a:solidFill>
                  <a:schemeClr val="tx1">
                    <a:lumMod val="75000"/>
                    <a:lumOff val="25000"/>
                  </a:schemeClr>
                </a:solidFill>
                <a:latin typeface="Candara" panose="020E0502030303020204" pitchFamily="34" charset="0"/>
              </a:rPr>
              <a:t>Confess that Christ is God’s Son </a:t>
            </a:r>
            <a:r>
              <a:rPr lang="en-US" altLang="en-US" sz="2800" i="1">
                <a:solidFill>
                  <a:schemeClr val="tx1">
                    <a:lumMod val="75000"/>
                    <a:lumOff val="25000"/>
                  </a:schemeClr>
                </a:solidFill>
                <a:latin typeface="Candara" panose="020E0502030303020204" pitchFamily="34" charset="0"/>
              </a:rPr>
              <a:t>– Acts 8:38</a:t>
            </a:r>
            <a:endParaRPr lang="en-US" altLang="en-US" sz="2800" i="1">
              <a:latin typeface="Candara" panose="020E0502030303020204" pitchFamily="34" charset="0"/>
            </a:endParaRPr>
          </a:p>
          <a:p>
            <a:pPr marL="365760" indent="-274320">
              <a:lnSpc>
                <a:spcPts val="2800"/>
              </a:lnSpc>
              <a:spcBef>
                <a:spcPts val="0"/>
              </a:spcBef>
              <a:buSzPct val="100000"/>
              <a:buFont typeface="Wingdings" panose="05000000000000000000" pitchFamily="2" charset="2"/>
              <a:buChar char="§"/>
              <a:defRPr/>
            </a:pPr>
            <a:r>
              <a:rPr lang="en-US" altLang="en-US" sz="2800">
                <a:solidFill>
                  <a:schemeClr val="tx1">
                    <a:lumMod val="75000"/>
                    <a:lumOff val="25000"/>
                  </a:schemeClr>
                </a:solidFill>
                <a:latin typeface="Candara" panose="020E0502030303020204" pitchFamily="34" charset="0"/>
              </a:rPr>
              <a:t>Be baptized to wash away your sins – Acts 2:38</a:t>
            </a:r>
          </a:p>
          <a:p>
            <a:pPr marL="0" lvl="1" indent="0">
              <a:lnSpc>
                <a:spcPts val="3600"/>
              </a:lnSpc>
              <a:spcBef>
                <a:spcPts val="1200"/>
              </a:spcBef>
              <a:buClr>
                <a:schemeClr val="bg1"/>
              </a:buClr>
              <a:buFont typeface="Arial" panose="020B0604020202020204" pitchFamily="34" charset="0"/>
              <a:buNone/>
              <a:defRPr/>
            </a:pPr>
            <a:r>
              <a:rPr lang="en-US" altLang="en-US" sz="3600" b="1">
                <a:solidFill>
                  <a:schemeClr val="tx1">
                    <a:lumMod val="75000"/>
                    <a:lumOff val="25000"/>
                  </a:schemeClr>
                </a:solidFill>
                <a:latin typeface="Candara" panose="020E0502030303020204" pitchFamily="34" charset="0"/>
              </a:rPr>
              <a:t>A </a:t>
            </a:r>
            <a:r>
              <a:rPr lang="en-US" altLang="en-US" sz="3600" b="1">
                <a:latin typeface="Candara" panose="020E0502030303020204" pitchFamily="34" charset="0"/>
              </a:rPr>
              <a:t>wayward child of God </a:t>
            </a:r>
            <a:r>
              <a:rPr lang="en-US" altLang="en-US" sz="3600" b="1" i="1" u="sng">
                <a:latin typeface="Candara" panose="020E0502030303020204" pitchFamily="34" charset="0"/>
              </a:rPr>
              <a:t>MUST</a:t>
            </a:r>
            <a:r>
              <a:rPr lang="en-US" altLang="en-US" sz="3600" b="1">
                <a:latin typeface="Candara" panose="020E0502030303020204" pitchFamily="34" charset="0"/>
              </a:rPr>
              <a:t>…</a:t>
            </a:r>
          </a:p>
          <a:p>
            <a:pPr marL="365760" indent="-274320" algn="just">
              <a:lnSpc>
                <a:spcPts val="2800"/>
              </a:lnSpc>
              <a:spcBef>
                <a:spcPts val="0"/>
              </a:spcBef>
              <a:buSzPct val="100000"/>
              <a:buFont typeface="Wingdings" panose="05000000000000000000" pitchFamily="2" charset="2"/>
              <a:buChar char="§"/>
              <a:defRPr/>
            </a:pPr>
            <a:r>
              <a:rPr lang="en-US" altLang="en-US" sz="2800">
                <a:latin typeface="Candara" panose="020E0502030303020204" pitchFamily="34" charset="0"/>
              </a:rPr>
              <a:t>Repent and pray for forgiveness </a:t>
            </a:r>
            <a:r>
              <a:rPr lang="en-US" altLang="en-US" sz="2800" i="1">
                <a:latin typeface="Candara" panose="020E0502030303020204" pitchFamily="34" charset="0"/>
              </a:rPr>
              <a:t>– 1 John 1:7-9</a:t>
            </a:r>
          </a:p>
          <a:p>
            <a:pPr marL="0" indent="0">
              <a:lnSpc>
                <a:spcPts val="3600"/>
              </a:lnSpc>
              <a:spcBef>
                <a:spcPts val="1200"/>
              </a:spcBef>
              <a:buClr>
                <a:schemeClr val="bg1"/>
              </a:buClr>
              <a:buSzPct val="99000"/>
              <a:buFont typeface="Arial" panose="020B0604020202020204" pitchFamily="34" charset="0"/>
              <a:buNone/>
              <a:defRPr/>
            </a:pPr>
            <a:r>
              <a:rPr lang="en-US" altLang="en-US" sz="3600" b="1">
                <a:solidFill>
                  <a:schemeClr val="tx1">
                    <a:lumMod val="75000"/>
                    <a:lumOff val="25000"/>
                  </a:schemeClr>
                </a:solidFill>
                <a:latin typeface="Candara" panose="020E0502030303020204" pitchFamily="34" charset="0"/>
              </a:rPr>
              <a:t>Christians</a:t>
            </a:r>
            <a:r>
              <a:rPr lang="en-US" altLang="en-US" sz="3600" b="1" i="1">
                <a:solidFill>
                  <a:schemeClr val="tx1">
                    <a:lumMod val="75000"/>
                    <a:lumOff val="25000"/>
                  </a:schemeClr>
                </a:solidFill>
                <a:latin typeface="Candara" panose="020E0502030303020204" pitchFamily="34" charset="0"/>
              </a:rPr>
              <a:t> </a:t>
            </a:r>
            <a:r>
              <a:rPr lang="en-US" altLang="en-US" sz="3600" b="1" i="1" u="sng">
                <a:solidFill>
                  <a:schemeClr val="tx1">
                    <a:lumMod val="75000"/>
                    <a:lumOff val="25000"/>
                  </a:schemeClr>
                </a:solidFill>
                <a:latin typeface="Candara" panose="020E0502030303020204" pitchFamily="34" charset="0"/>
              </a:rPr>
              <a:t>MUST</a:t>
            </a:r>
            <a:r>
              <a:rPr lang="en-US" altLang="en-US" sz="3600" b="1" i="1">
                <a:solidFill>
                  <a:schemeClr val="tx1">
                    <a:lumMod val="75000"/>
                    <a:lumOff val="25000"/>
                  </a:schemeClr>
                </a:solidFill>
                <a:latin typeface="Candara" panose="020E0502030303020204" pitchFamily="34" charset="0"/>
              </a:rPr>
              <a:t> “be faithful </a:t>
            </a:r>
            <a:r>
              <a:rPr lang="en-US" altLang="en-US" sz="3600" b="1" i="1" u="sng">
                <a:solidFill>
                  <a:schemeClr val="tx1">
                    <a:lumMod val="75000"/>
                    <a:lumOff val="25000"/>
                  </a:schemeClr>
                </a:solidFill>
                <a:latin typeface="Candara" panose="020E0502030303020204" pitchFamily="34" charset="0"/>
              </a:rPr>
              <a:t>unto</a:t>
            </a:r>
            <a:r>
              <a:rPr lang="en-US" altLang="en-US" sz="3600" b="1" i="1">
                <a:solidFill>
                  <a:schemeClr val="tx1">
                    <a:lumMod val="75000"/>
                    <a:lumOff val="25000"/>
                  </a:schemeClr>
                </a:solidFill>
                <a:latin typeface="Candara" panose="020E0502030303020204" pitchFamily="34" charset="0"/>
              </a:rPr>
              <a:t> death”</a:t>
            </a:r>
          </a:p>
          <a:p>
            <a:pPr marL="365760" indent="-274320">
              <a:lnSpc>
                <a:spcPts val="2800"/>
              </a:lnSpc>
              <a:spcBef>
                <a:spcPts val="0"/>
              </a:spcBef>
              <a:buSzPct val="100000"/>
              <a:buFont typeface="Wingdings" panose="05000000000000000000" pitchFamily="2" charset="2"/>
              <a:buChar char="§"/>
              <a:defRPr/>
            </a:pPr>
            <a:r>
              <a:rPr lang="en-US" altLang="en-US" sz="2800" i="1">
                <a:solidFill>
                  <a:schemeClr val="tx1">
                    <a:lumMod val="75000"/>
                    <a:lumOff val="25000"/>
                  </a:schemeClr>
                </a:solidFill>
                <a:latin typeface="Candara" panose="020E0502030303020204" pitchFamily="34" charset="0"/>
              </a:rPr>
              <a:t>Rev. 2:10b</a:t>
            </a:r>
            <a:endParaRPr lang="en-US" altLang="en-US" sz="2800" i="1" dirty="0">
              <a:solidFill>
                <a:schemeClr val="tx1">
                  <a:lumMod val="75000"/>
                  <a:lumOff val="25000"/>
                </a:schemeClr>
              </a:solidFill>
              <a:latin typeface="Candara" panose="020E0502030303020204" pitchFamily="34" charset="0"/>
            </a:endParaRPr>
          </a:p>
        </p:txBody>
      </p:sp>
    </p:spTree>
    <p:extLst>
      <p:ext uri="{BB962C8B-B14F-4D97-AF65-F5344CB8AC3E}">
        <p14:creationId xmlns:p14="http://schemas.microsoft.com/office/powerpoint/2010/main" val="14397911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750"/>
                                        <p:tgtEl>
                                          <p:spTgt spid="9">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750"/>
                                        <p:tgtEl>
                                          <p:spTgt spid="9">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750"/>
                                        <p:tgtEl>
                                          <p:spTgt spid="9">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750"/>
                                        <p:tgtEl>
                                          <p:spTgt spid="9">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animEffect transition="in" filter="fade">
                                      <p:cBhvr>
                                        <p:cTn id="23" dur="750"/>
                                        <p:tgtEl>
                                          <p:spTgt spid="9">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750"/>
                                        <p:tgtEl>
                                          <p:spTgt spid="9">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animEffect transition="in" filter="fade">
                                      <p:cBhvr>
                                        <p:cTn id="31" dur="750"/>
                                        <p:tgtEl>
                                          <p:spTgt spid="9">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9">
                                            <p:txEl>
                                              <p:pRg st="6" end="6"/>
                                            </p:txEl>
                                          </p:spTgt>
                                        </p:tgtEl>
                                        <p:attrNameLst>
                                          <p:attrName>style.visibility</p:attrName>
                                        </p:attrNameLst>
                                      </p:cBhvr>
                                      <p:to>
                                        <p:strVal val="visible"/>
                                      </p:to>
                                    </p:set>
                                    <p:animEffect transition="in" filter="fade">
                                      <p:cBhvr>
                                        <p:cTn id="35" dur="750"/>
                                        <p:tgtEl>
                                          <p:spTgt spid="9">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9">
                                            <p:txEl>
                                              <p:pRg st="7" end="7"/>
                                            </p:txEl>
                                          </p:spTgt>
                                        </p:tgtEl>
                                        <p:attrNameLst>
                                          <p:attrName>style.visibility</p:attrName>
                                        </p:attrNameLst>
                                      </p:cBhvr>
                                      <p:to>
                                        <p:strVal val="visible"/>
                                      </p:to>
                                    </p:set>
                                    <p:animEffect transition="in" filter="fade">
                                      <p:cBhvr>
                                        <p:cTn id="39" dur="750"/>
                                        <p:tgtEl>
                                          <p:spTgt spid="9">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9">
                                            <p:txEl>
                                              <p:pRg st="8" end="8"/>
                                            </p:txEl>
                                          </p:spTgt>
                                        </p:tgtEl>
                                        <p:attrNameLst>
                                          <p:attrName>style.visibility</p:attrName>
                                        </p:attrNameLst>
                                      </p:cBhvr>
                                      <p:to>
                                        <p:strVal val="visible"/>
                                      </p:to>
                                    </p:set>
                                    <p:animEffect transition="in" filter="fade">
                                      <p:cBhvr>
                                        <p:cTn id="43" dur="750"/>
                                        <p:tgtEl>
                                          <p:spTgt spid="9">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9">
                                            <p:txEl>
                                              <p:pRg st="9" end="9"/>
                                            </p:txEl>
                                          </p:spTgt>
                                        </p:tgtEl>
                                        <p:attrNameLst>
                                          <p:attrName>style.visibility</p:attrName>
                                        </p:attrNameLst>
                                      </p:cBhvr>
                                      <p:to>
                                        <p:strVal val="visible"/>
                                      </p:to>
                                    </p:set>
                                    <p:animEffect transition="in" filter="fade">
                                      <p:cBhvr>
                                        <p:cTn id="47" dur="75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Close-up of a green field">
            <a:extLst>
              <a:ext uri="{FF2B5EF4-FFF2-40B4-BE49-F238E27FC236}">
                <a16:creationId xmlns:a16="http://schemas.microsoft.com/office/drawing/2014/main" id="{FE4A4B5C-D71A-0CFA-A601-EB93F13F5AA0}"/>
              </a:ext>
            </a:extLst>
          </p:cNvPr>
          <p:cNvPicPr>
            <a:picLocks noGrp="1" noChangeAspect="1"/>
          </p:cNvPicPr>
          <p:nvPr>
            <p:ph type="pic" sz="quarter" idx="15"/>
          </p:nvPr>
        </p:nvPicPr>
        <p:blipFill rotWithShape="1">
          <a:blip r:embed="rId3"/>
          <a:srcRect l="25076" r="41737"/>
          <a:stretch/>
        </p:blipFill>
        <p:spPr>
          <a:xfrm>
            <a:off x="5092110" y="10"/>
            <a:ext cx="4046220" cy="6857990"/>
          </a:xfrm>
          <a:prstGeom prst="rect">
            <a:avLst/>
          </a:prstGeom>
          <a:noFill/>
        </p:spPr>
      </p:pic>
      <p:sp>
        <p:nvSpPr>
          <p:cNvPr id="12" name="Slide Number Placeholder 3">
            <a:extLst>
              <a:ext uri="{FF2B5EF4-FFF2-40B4-BE49-F238E27FC236}">
                <a16:creationId xmlns:a16="http://schemas.microsoft.com/office/drawing/2014/main" id="{10F6B031-0C51-66EA-174A-D2F950F4AC51}"/>
              </a:ext>
            </a:extLst>
          </p:cNvPr>
          <p:cNvSpPr>
            <a:spLocks noGrp="1"/>
          </p:cNvSpPr>
          <p:nvPr>
            <p:ph type="sldNum" sz="quarter" idx="4"/>
          </p:nvPr>
        </p:nvSpPr>
        <p:spPr>
          <a:xfrm>
            <a:off x="7343775" y="6356351"/>
            <a:ext cx="1171575" cy="365125"/>
          </a:xfrm>
        </p:spPr>
        <p:txBody>
          <a:bodyPr/>
          <a:lstStyle/>
          <a:p>
            <a:pPr>
              <a:spcAft>
                <a:spcPts val="600"/>
              </a:spcAft>
            </a:pPr>
            <a:fld id="{EA87306C-81BA-4795-A5CA-9392456A8C1E}" type="slidenum">
              <a:rPr lang="en-US" smtClean="0"/>
              <a:pPr>
                <a:spcAft>
                  <a:spcPts val="600"/>
                </a:spcAft>
              </a:pPr>
              <a:t>2</a:t>
            </a:fld>
            <a:endParaRPr lang="en-US"/>
          </a:p>
        </p:txBody>
      </p:sp>
      <p:sp>
        <p:nvSpPr>
          <p:cNvPr id="7" name="Title 6">
            <a:extLst>
              <a:ext uri="{FF2B5EF4-FFF2-40B4-BE49-F238E27FC236}">
                <a16:creationId xmlns:a16="http://schemas.microsoft.com/office/drawing/2014/main" id="{C0147929-8D39-DAA9-C3C5-4829D9C31C27}"/>
              </a:ext>
            </a:extLst>
          </p:cNvPr>
          <p:cNvSpPr>
            <a:spLocks noGrp="1"/>
          </p:cNvSpPr>
          <p:nvPr>
            <p:ph type="title"/>
          </p:nvPr>
        </p:nvSpPr>
        <p:spPr>
          <a:xfrm>
            <a:off x="5286000" y="2604040"/>
            <a:ext cx="3658440" cy="1148281"/>
          </a:xfrm>
          <a:ln>
            <a:noFill/>
          </a:ln>
        </p:spPr>
        <p:txBody>
          <a:bodyPr anchor="ctr">
            <a:normAutofit/>
          </a:bodyPr>
          <a:lstStyle/>
          <a:p>
            <a:r>
              <a:rPr lang="en-US" sz="4000" b="1" i="1" dirty="0">
                <a:solidFill>
                  <a:schemeClr val="accent5">
                    <a:lumMod val="20000"/>
                    <a:lumOff val="80000"/>
                  </a:schemeClr>
                </a:solidFill>
                <a:latin typeface="Candara" panose="020E0502030303020204" pitchFamily="34" charset="0"/>
              </a:rPr>
              <a:t>Matthew 7:21</a:t>
            </a:r>
          </a:p>
        </p:txBody>
      </p:sp>
      <p:sp>
        <p:nvSpPr>
          <p:cNvPr id="2" name="Text Placeholder 3">
            <a:extLst>
              <a:ext uri="{FF2B5EF4-FFF2-40B4-BE49-F238E27FC236}">
                <a16:creationId xmlns:a16="http://schemas.microsoft.com/office/drawing/2014/main" id="{538FF6E7-F154-86AF-3ACA-13D83ECA972F}"/>
              </a:ext>
            </a:extLst>
          </p:cNvPr>
          <p:cNvSpPr txBox="1">
            <a:spLocks/>
          </p:cNvSpPr>
          <p:nvPr/>
        </p:nvSpPr>
        <p:spPr>
          <a:xfrm>
            <a:off x="480060" y="590621"/>
            <a:ext cx="4121124" cy="6028302"/>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ts val="4400"/>
              </a:lnSpc>
              <a:buNone/>
            </a:pPr>
            <a:r>
              <a:rPr lang="en-US" sz="4400" b="1" i="1" dirty="0">
                <a:latin typeface="Candara" panose="020E0502030303020204" pitchFamily="34" charset="0"/>
              </a:rPr>
              <a:t>“Not every one that saith unto me, Lord, Lord, shall enter into the kingdom of heaven; but he that doeth the will of my Father which is in heaven”</a:t>
            </a:r>
          </a:p>
        </p:txBody>
      </p:sp>
    </p:spTree>
    <p:extLst>
      <p:ext uri="{BB962C8B-B14F-4D97-AF65-F5344CB8AC3E}">
        <p14:creationId xmlns:p14="http://schemas.microsoft.com/office/powerpoint/2010/main" val="779841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dissolve">
                                      <p:cBhvr>
                                        <p:cTn id="14"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Placeholder 26">
            <a:extLst>
              <a:ext uri="{FF2B5EF4-FFF2-40B4-BE49-F238E27FC236}">
                <a16:creationId xmlns:a16="http://schemas.microsoft.com/office/drawing/2014/main" id="{854D8B3F-08C4-D0CB-E6CA-ED66FFEA3221}"/>
              </a:ext>
            </a:extLst>
          </p:cNvPr>
          <p:cNvSpPr>
            <a:spLocks noGrp="1"/>
          </p:cNvSpPr>
          <p:nvPr>
            <p:ph type="body" sz="quarter" idx="12"/>
          </p:nvPr>
        </p:nvSpPr>
        <p:spPr>
          <a:xfrm>
            <a:off x="315046" y="1931670"/>
            <a:ext cx="8674408" cy="4926330"/>
          </a:xfrm>
        </p:spPr>
        <p:txBody>
          <a:bodyPr anchor="t">
            <a:normAutofit/>
          </a:bodyPr>
          <a:lstStyle/>
          <a:p>
            <a:pPr>
              <a:lnSpc>
                <a:spcPts val="3200"/>
              </a:lnSpc>
            </a:pPr>
            <a:r>
              <a:rPr lang="en-US" sz="3200" b="1" dirty="0">
                <a:latin typeface="Candara" panose="020E0502030303020204" pitchFamily="34" charset="0"/>
              </a:rPr>
              <a:t>Jesus spoke these words in His sermon on the mount </a:t>
            </a:r>
            <a:r>
              <a:rPr lang="en-US" sz="3200" i="1" dirty="0">
                <a:latin typeface="Candara" panose="020E0502030303020204" pitchFamily="34" charset="0"/>
              </a:rPr>
              <a:t>– Matt. 5-7</a:t>
            </a:r>
          </a:p>
          <a:p>
            <a:pPr>
              <a:lnSpc>
                <a:spcPts val="3200"/>
              </a:lnSpc>
              <a:spcBef>
                <a:spcPts val="600"/>
              </a:spcBef>
            </a:pPr>
            <a:r>
              <a:rPr lang="en-US" sz="3200" b="1" dirty="0">
                <a:latin typeface="Candara" panose="020E0502030303020204" pitchFamily="34" charset="0"/>
              </a:rPr>
              <a:t>These words are different than what you hear from the religious world today, such as…</a:t>
            </a:r>
          </a:p>
          <a:p>
            <a:pPr marL="365760" indent="-274320">
              <a:lnSpc>
                <a:spcPts val="3200"/>
              </a:lnSpc>
              <a:spcAft>
                <a:spcPts val="0"/>
              </a:spcAft>
              <a:buFont typeface="Wingdings" panose="05000000000000000000" pitchFamily="2" charset="2"/>
              <a:buChar char="§"/>
            </a:pPr>
            <a:r>
              <a:rPr lang="en-US" sz="2800" i="1" dirty="0">
                <a:latin typeface="Candara" panose="020E0502030303020204" pitchFamily="34" charset="0"/>
              </a:rPr>
              <a:t>Just call on the name of Lord and you will be saved!</a:t>
            </a:r>
          </a:p>
          <a:p>
            <a:pPr marL="365760" indent="-274320">
              <a:lnSpc>
                <a:spcPts val="3200"/>
              </a:lnSpc>
              <a:spcBef>
                <a:spcPts val="400"/>
              </a:spcBef>
              <a:spcAft>
                <a:spcPts val="0"/>
              </a:spcAft>
              <a:buFont typeface="Wingdings" panose="05000000000000000000" pitchFamily="2" charset="2"/>
              <a:buChar char="§"/>
            </a:pPr>
            <a:r>
              <a:rPr lang="en-US" sz="2800" i="1" dirty="0">
                <a:latin typeface="Candara" panose="020E0502030303020204" pitchFamily="34" charset="0"/>
              </a:rPr>
              <a:t>Believe on Jesus, let Him into your heart to be saved!</a:t>
            </a:r>
          </a:p>
          <a:p>
            <a:pPr marL="365760" indent="-274320">
              <a:lnSpc>
                <a:spcPts val="3200"/>
              </a:lnSpc>
              <a:spcBef>
                <a:spcPts val="400"/>
              </a:spcBef>
              <a:spcAft>
                <a:spcPts val="0"/>
              </a:spcAft>
              <a:buFont typeface="Wingdings" panose="05000000000000000000" pitchFamily="2" charset="2"/>
              <a:buChar char="§"/>
            </a:pPr>
            <a:r>
              <a:rPr lang="en-US" sz="2800" i="1" dirty="0">
                <a:latin typeface="Candara" panose="020E0502030303020204" pitchFamily="34" charset="0"/>
              </a:rPr>
              <a:t>Accept the Lord Jesus as your personal savior!</a:t>
            </a:r>
          </a:p>
          <a:p>
            <a:pPr marL="365760" indent="-274320">
              <a:lnSpc>
                <a:spcPts val="3200"/>
              </a:lnSpc>
              <a:spcBef>
                <a:spcPts val="400"/>
              </a:spcBef>
              <a:spcAft>
                <a:spcPts val="0"/>
              </a:spcAft>
              <a:buFont typeface="Wingdings" panose="05000000000000000000" pitchFamily="2" charset="2"/>
              <a:buChar char="§"/>
            </a:pPr>
            <a:r>
              <a:rPr lang="en-US" sz="2800" i="1" dirty="0">
                <a:latin typeface="Candara" panose="020E0502030303020204" pitchFamily="34" charset="0"/>
              </a:rPr>
              <a:t>Just pray this sinner’s prayer to be saved!</a:t>
            </a:r>
          </a:p>
          <a:p>
            <a:pPr marL="91440">
              <a:lnSpc>
                <a:spcPts val="3200"/>
              </a:lnSpc>
              <a:spcBef>
                <a:spcPts val="1200"/>
              </a:spcBef>
              <a:spcAft>
                <a:spcPts val="0"/>
              </a:spcAft>
            </a:pPr>
            <a:r>
              <a:rPr lang="en-US" sz="3200" b="1" dirty="0">
                <a:latin typeface="Candara" panose="020E0502030303020204" pitchFamily="34" charset="0"/>
              </a:rPr>
              <a:t>Yet, Jesus addresses those who call on His name and tells them that some will be lost!</a:t>
            </a:r>
          </a:p>
        </p:txBody>
      </p:sp>
      <p:pic>
        <p:nvPicPr>
          <p:cNvPr id="12" name="Picture Placeholder 20" descr="Close up of green grass">
            <a:extLst>
              <a:ext uri="{FF2B5EF4-FFF2-40B4-BE49-F238E27FC236}">
                <a16:creationId xmlns:a16="http://schemas.microsoft.com/office/drawing/2014/main" id="{C082290F-76CE-97A7-ECB5-83B0FEA27B37}"/>
              </a:ext>
            </a:extLst>
          </p:cNvPr>
          <p:cNvPicPr>
            <a:picLocks noGrp="1" noChangeAspect="1"/>
          </p:cNvPicPr>
          <p:nvPr>
            <p:ph type="pic" sz="quarter" idx="10"/>
          </p:nvPr>
        </p:nvPicPr>
        <p:blipFill rotWithShape="1">
          <a:blip r:embed="rId3" cstate="screen">
            <a:extLst>
              <a:ext uri="{28A0092B-C50C-407E-A947-70E740481C1C}">
                <a14:useLocalDpi xmlns:a14="http://schemas.microsoft.com/office/drawing/2010/main" val="0"/>
              </a:ext>
            </a:extLst>
          </a:blip>
          <a:srcRect t="48800" b="23631"/>
          <a:stretch/>
        </p:blipFill>
        <p:spPr>
          <a:xfrm>
            <a:off x="20" y="0"/>
            <a:ext cx="9143980" cy="1778509"/>
          </a:xfrm>
          <a:prstGeom prst="rect">
            <a:avLst/>
          </a:prstGeom>
          <a:noFill/>
        </p:spPr>
      </p:pic>
      <p:sp>
        <p:nvSpPr>
          <p:cNvPr id="4" name="Title 3">
            <a:extLst>
              <a:ext uri="{FF2B5EF4-FFF2-40B4-BE49-F238E27FC236}">
                <a16:creationId xmlns:a16="http://schemas.microsoft.com/office/drawing/2014/main" id="{F0321E08-9C52-24DD-D8F6-E1FEB9606BB5}"/>
              </a:ext>
            </a:extLst>
          </p:cNvPr>
          <p:cNvSpPr>
            <a:spLocks noGrp="1"/>
          </p:cNvSpPr>
          <p:nvPr>
            <p:ph type="title"/>
          </p:nvPr>
        </p:nvSpPr>
        <p:spPr>
          <a:xfrm>
            <a:off x="2226902" y="441220"/>
            <a:ext cx="4661111" cy="857866"/>
          </a:xfrm>
          <a:ln>
            <a:solidFill>
              <a:schemeClr val="accent4">
                <a:lumMod val="40000"/>
                <a:lumOff val="60000"/>
              </a:schemeClr>
            </a:solidFill>
          </a:ln>
        </p:spPr>
        <p:txBody>
          <a:bodyPr/>
          <a:lstStyle/>
          <a:p>
            <a:r>
              <a:rPr lang="en-US" sz="4800" b="1" dirty="0">
                <a:solidFill>
                  <a:schemeClr val="accent5">
                    <a:lumMod val="20000"/>
                    <a:lumOff val="80000"/>
                  </a:schemeClr>
                </a:solidFill>
                <a:latin typeface="Candara" panose="020E0502030303020204" pitchFamily="34" charset="0"/>
              </a:rPr>
              <a:t>Introduction</a:t>
            </a:r>
          </a:p>
        </p:txBody>
      </p:sp>
      <p:sp>
        <p:nvSpPr>
          <p:cNvPr id="3" name="Slide Number Placeholder 2">
            <a:extLst>
              <a:ext uri="{FF2B5EF4-FFF2-40B4-BE49-F238E27FC236}">
                <a16:creationId xmlns:a16="http://schemas.microsoft.com/office/drawing/2014/main" id="{296EDFEA-3D5D-D2E3-2A7B-748CA84CA720}"/>
              </a:ext>
            </a:extLst>
          </p:cNvPr>
          <p:cNvSpPr>
            <a:spLocks noGrp="1"/>
          </p:cNvSpPr>
          <p:nvPr>
            <p:ph type="sldNum" sz="quarter" idx="4"/>
          </p:nvPr>
        </p:nvSpPr>
        <p:spPr>
          <a:xfrm>
            <a:off x="6792804" y="6356351"/>
            <a:ext cx="2057400" cy="365125"/>
          </a:xfrm>
        </p:spPr>
        <p:txBody>
          <a:bodyPr/>
          <a:lstStyle/>
          <a:p>
            <a:fld id="{EA87306C-81BA-4795-A5CA-9392456A8C1E}" type="slidenum">
              <a:rPr lang="en-US" sz="1400" smtClean="0">
                <a:latin typeface="Candara" panose="020E0502030303020204" pitchFamily="34" charset="0"/>
              </a:rPr>
              <a:pPr/>
              <a:t>3</a:t>
            </a:fld>
            <a:endParaRPr lang="en-US" sz="1400" dirty="0">
              <a:latin typeface="Candara" panose="020E0502030303020204" pitchFamily="34" charset="0"/>
            </a:endParaRPr>
          </a:p>
        </p:txBody>
      </p:sp>
    </p:spTree>
    <p:extLst>
      <p:ext uri="{BB962C8B-B14F-4D97-AF65-F5344CB8AC3E}">
        <p14:creationId xmlns:p14="http://schemas.microsoft.com/office/powerpoint/2010/main" val="41039822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fade">
                                      <p:cBhvr>
                                        <p:cTn id="7" dur="1000"/>
                                        <p:tgtEl>
                                          <p:spTgt spid="27">
                                            <p:txEl>
                                              <p:pRg st="0" end="0"/>
                                            </p:txEl>
                                          </p:spTgt>
                                        </p:tgtEl>
                                      </p:cBhvr>
                                    </p:animEffect>
                                    <p:anim calcmode="lin" valueType="num">
                                      <p:cBhvr>
                                        <p:cTn id="8" dur="1000" fill="hold"/>
                                        <p:tgtEl>
                                          <p:spTgt spid="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7">
                                            <p:txEl>
                                              <p:pRg st="1" end="1"/>
                                            </p:txEl>
                                          </p:spTgt>
                                        </p:tgtEl>
                                        <p:attrNameLst>
                                          <p:attrName>style.visibility</p:attrName>
                                        </p:attrNameLst>
                                      </p:cBhvr>
                                      <p:to>
                                        <p:strVal val="visible"/>
                                      </p:to>
                                    </p:set>
                                    <p:animEffect transition="in" filter="fade">
                                      <p:cBhvr>
                                        <p:cTn id="14" dur="1000"/>
                                        <p:tgtEl>
                                          <p:spTgt spid="27">
                                            <p:txEl>
                                              <p:pRg st="1" end="1"/>
                                            </p:txEl>
                                          </p:spTgt>
                                        </p:tgtEl>
                                      </p:cBhvr>
                                    </p:animEffect>
                                    <p:anim calcmode="lin" valueType="num">
                                      <p:cBhvr>
                                        <p:cTn id="15" dur="1000" fill="hold"/>
                                        <p:tgtEl>
                                          <p:spTgt spid="2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7">
                                            <p:txEl>
                                              <p:pRg st="2" end="2"/>
                                            </p:txEl>
                                          </p:spTgt>
                                        </p:tgtEl>
                                        <p:attrNameLst>
                                          <p:attrName>style.visibility</p:attrName>
                                        </p:attrNameLst>
                                      </p:cBhvr>
                                      <p:to>
                                        <p:strVal val="visible"/>
                                      </p:to>
                                    </p:set>
                                    <p:animEffect transition="in" filter="fade">
                                      <p:cBhvr>
                                        <p:cTn id="21" dur="1000"/>
                                        <p:tgtEl>
                                          <p:spTgt spid="27">
                                            <p:txEl>
                                              <p:pRg st="2" end="2"/>
                                            </p:txEl>
                                          </p:spTgt>
                                        </p:tgtEl>
                                      </p:cBhvr>
                                    </p:animEffect>
                                    <p:anim calcmode="lin" valueType="num">
                                      <p:cBhvr>
                                        <p:cTn id="22" dur="1000" fill="hold"/>
                                        <p:tgtEl>
                                          <p:spTgt spid="2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7">
                                            <p:txEl>
                                              <p:pRg st="3" end="3"/>
                                            </p:txEl>
                                          </p:spTgt>
                                        </p:tgtEl>
                                        <p:attrNameLst>
                                          <p:attrName>style.visibility</p:attrName>
                                        </p:attrNameLst>
                                      </p:cBhvr>
                                      <p:to>
                                        <p:strVal val="visible"/>
                                      </p:to>
                                    </p:set>
                                    <p:animEffect transition="in" filter="fade">
                                      <p:cBhvr>
                                        <p:cTn id="28" dur="1000"/>
                                        <p:tgtEl>
                                          <p:spTgt spid="27">
                                            <p:txEl>
                                              <p:pRg st="3" end="3"/>
                                            </p:txEl>
                                          </p:spTgt>
                                        </p:tgtEl>
                                      </p:cBhvr>
                                    </p:animEffect>
                                    <p:anim calcmode="lin" valueType="num">
                                      <p:cBhvr>
                                        <p:cTn id="29" dur="1000" fill="hold"/>
                                        <p:tgtEl>
                                          <p:spTgt spid="2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7">
                                            <p:txEl>
                                              <p:pRg st="4" end="4"/>
                                            </p:txEl>
                                          </p:spTgt>
                                        </p:tgtEl>
                                        <p:attrNameLst>
                                          <p:attrName>style.visibility</p:attrName>
                                        </p:attrNameLst>
                                      </p:cBhvr>
                                      <p:to>
                                        <p:strVal val="visible"/>
                                      </p:to>
                                    </p:set>
                                    <p:animEffect transition="in" filter="fade">
                                      <p:cBhvr>
                                        <p:cTn id="35" dur="1000"/>
                                        <p:tgtEl>
                                          <p:spTgt spid="27">
                                            <p:txEl>
                                              <p:pRg st="4" end="4"/>
                                            </p:txEl>
                                          </p:spTgt>
                                        </p:tgtEl>
                                      </p:cBhvr>
                                    </p:animEffect>
                                    <p:anim calcmode="lin" valueType="num">
                                      <p:cBhvr>
                                        <p:cTn id="36" dur="1000" fill="hold"/>
                                        <p:tgtEl>
                                          <p:spTgt spid="2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7">
                                            <p:txEl>
                                              <p:pRg st="5" end="5"/>
                                            </p:txEl>
                                          </p:spTgt>
                                        </p:tgtEl>
                                        <p:attrNameLst>
                                          <p:attrName>style.visibility</p:attrName>
                                        </p:attrNameLst>
                                      </p:cBhvr>
                                      <p:to>
                                        <p:strVal val="visible"/>
                                      </p:to>
                                    </p:set>
                                    <p:animEffect transition="in" filter="fade">
                                      <p:cBhvr>
                                        <p:cTn id="42" dur="1000"/>
                                        <p:tgtEl>
                                          <p:spTgt spid="27">
                                            <p:txEl>
                                              <p:pRg st="5" end="5"/>
                                            </p:txEl>
                                          </p:spTgt>
                                        </p:tgtEl>
                                      </p:cBhvr>
                                    </p:animEffect>
                                    <p:anim calcmode="lin" valueType="num">
                                      <p:cBhvr>
                                        <p:cTn id="43" dur="1000" fill="hold"/>
                                        <p:tgtEl>
                                          <p:spTgt spid="2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7">
                                            <p:txEl>
                                              <p:pRg st="6" end="6"/>
                                            </p:txEl>
                                          </p:spTgt>
                                        </p:tgtEl>
                                        <p:attrNameLst>
                                          <p:attrName>style.visibility</p:attrName>
                                        </p:attrNameLst>
                                      </p:cBhvr>
                                      <p:to>
                                        <p:strVal val="visible"/>
                                      </p:to>
                                    </p:set>
                                    <p:animEffect transition="in" filter="fade">
                                      <p:cBhvr>
                                        <p:cTn id="49" dur="1000"/>
                                        <p:tgtEl>
                                          <p:spTgt spid="27">
                                            <p:txEl>
                                              <p:pRg st="6" end="6"/>
                                            </p:txEl>
                                          </p:spTgt>
                                        </p:tgtEl>
                                      </p:cBhvr>
                                    </p:animEffect>
                                    <p:anim calcmode="lin" valueType="num">
                                      <p:cBhvr>
                                        <p:cTn id="50" dur="1000" fill="hold"/>
                                        <p:tgtEl>
                                          <p:spTgt spid="27">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Close-up of a green field">
            <a:extLst>
              <a:ext uri="{FF2B5EF4-FFF2-40B4-BE49-F238E27FC236}">
                <a16:creationId xmlns:a16="http://schemas.microsoft.com/office/drawing/2014/main" id="{FE4A4B5C-D71A-0CFA-A601-EB93F13F5AA0}"/>
              </a:ext>
            </a:extLst>
          </p:cNvPr>
          <p:cNvPicPr>
            <a:picLocks noGrp="1" noChangeAspect="1"/>
          </p:cNvPicPr>
          <p:nvPr>
            <p:ph type="pic" sz="quarter" idx="15"/>
          </p:nvPr>
        </p:nvPicPr>
        <p:blipFill rotWithShape="1">
          <a:blip r:embed="rId3"/>
          <a:srcRect l="24739" r="41399" b="-2"/>
          <a:stretch/>
        </p:blipFill>
        <p:spPr>
          <a:xfrm>
            <a:off x="20" y="-9009"/>
            <a:ext cx="4140823" cy="6878584"/>
          </a:xfrm>
          <a:prstGeom prst="rect">
            <a:avLst/>
          </a:prstGeom>
          <a:noFill/>
        </p:spPr>
      </p:pic>
      <p:sp>
        <p:nvSpPr>
          <p:cNvPr id="14" name="Slide Number Placeholder 4">
            <a:extLst>
              <a:ext uri="{FF2B5EF4-FFF2-40B4-BE49-F238E27FC236}">
                <a16:creationId xmlns:a16="http://schemas.microsoft.com/office/drawing/2014/main" id="{5A21F941-2077-3F45-E13C-0001EE72AED6}"/>
              </a:ext>
            </a:extLst>
          </p:cNvPr>
          <p:cNvSpPr>
            <a:spLocks noGrp="1"/>
          </p:cNvSpPr>
          <p:nvPr>
            <p:ph type="sldNum" sz="quarter" idx="4"/>
          </p:nvPr>
        </p:nvSpPr>
        <p:spPr>
          <a:xfrm>
            <a:off x="7343775" y="6356351"/>
            <a:ext cx="1171575" cy="365125"/>
          </a:xfrm>
        </p:spPr>
        <p:txBody>
          <a:bodyPr/>
          <a:lstStyle/>
          <a:p>
            <a:pPr>
              <a:spcAft>
                <a:spcPts val="600"/>
              </a:spcAft>
            </a:pPr>
            <a:fld id="{EA87306C-81BA-4795-A5CA-9392456A8C1E}" type="slidenum">
              <a:rPr lang="en-US" smtClean="0"/>
              <a:pPr>
                <a:spcAft>
                  <a:spcPts val="600"/>
                </a:spcAft>
              </a:pPr>
              <a:t>4</a:t>
            </a:fld>
            <a:endParaRPr lang="en-US"/>
          </a:p>
        </p:txBody>
      </p:sp>
      <p:sp>
        <p:nvSpPr>
          <p:cNvPr id="7" name="Title 6">
            <a:extLst>
              <a:ext uri="{FF2B5EF4-FFF2-40B4-BE49-F238E27FC236}">
                <a16:creationId xmlns:a16="http://schemas.microsoft.com/office/drawing/2014/main" id="{C0147929-8D39-DAA9-C3C5-4829D9C31C27}"/>
              </a:ext>
            </a:extLst>
          </p:cNvPr>
          <p:cNvSpPr>
            <a:spLocks noGrp="1"/>
          </p:cNvSpPr>
          <p:nvPr>
            <p:ph type="title"/>
          </p:nvPr>
        </p:nvSpPr>
        <p:spPr>
          <a:xfrm>
            <a:off x="349199" y="1143000"/>
            <a:ext cx="3442464" cy="4594860"/>
          </a:xfrm>
          <a:ln>
            <a:solidFill>
              <a:schemeClr val="accent4">
                <a:lumMod val="20000"/>
                <a:lumOff val="80000"/>
              </a:schemeClr>
            </a:solidFill>
          </a:ln>
        </p:spPr>
        <p:txBody>
          <a:bodyPr anchor="ctr">
            <a:noAutofit/>
          </a:bodyPr>
          <a:lstStyle/>
          <a:p>
            <a:r>
              <a:rPr lang="en-US" sz="4000" b="1" i="1" dirty="0">
                <a:solidFill>
                  <a:schemeClr val="accent5">
                    <a:lumMod val="20000"/>
                    <a:lumOff val="80000"/>
                  </a:schemeClr>
                </a:solidFill>
                <a:latin typeface="Candara" panose="020E0502030303020204" pitchFamily="34" charset="0"/>
              </a:rPr>
              <a:t>“Not every one that saith unto me, Lord, Lord, shall enter into the kingdom of heaven”</a:t>
            </a:r>
          </a:p>
        </p:txBody>
      </p:sp>
      <p:sp>
        <p:nvSpPr>
          <p:cNvPr id="2" name="TextBox 1">
            <a:extLst>
              <a:ext uri="{FF2B5EF4-FFF2-40B4-BE49-F238E27FC236}">
                <a16:creationId xmlns:a16="http://schemas.microsoft.com/office/drawing/2014/main" id="{BB1E0996-B482-1207-1130-28E0697E033B}"/>
              </a:ext>
            </a:extLst>
          </p:cNvPr>
          <p:cNvSpPr txBox="1"/>
          <p:nvPr/>
        </p:nvSpPr>
        <p:spPr>
          <a:xfrm>
            <a:off x="4297680" y="1957298"/>
            <a:ext cx="4674870" cy="2865272"/>
          </a:xfrm>
          <a:prstGeom prst="rect">
            <a:avLst/>
          </a:prstGeom>
          <a:noFill/>
        </p:spPr>
        <p:txBody>
          <a:bodyPr wrap="square" rtlCol="0">
            <a:spAutoFit/>
          </a:bodyPr>
          <a:lstStyle/>
          <a:p>
            <a:pPr algn="ctr">
              <a:lnSpc>
                <a:spcPts val="5200"/>
              </a:lnSpc>
            </a:pPr>
            <a:r>
              <a:rPr lang="en-US" sz="5200" b="1" dirty="0">
                <a:latin typeface="Candara" panose="020E0502030303020204" pitchFamily="34" charset="0"/>
              </a:rPr>
              <a:t>What can we learn from these </a:t>
            </a:r>
            <a:r>
              <a:rPr lang="en-US" sz="5200" b="1" i="1" dirty="0">
                <a:latin typeface="Candara" panose="020E0502030303020204" pitchFamily="34" charset="0"/>
              </a:rPr>
              <a:t>shocking</a:t>
            </a:r>
            <a:r>
              <a:rPr lang="en-US" sz="5200" b="1" dirty="0">
                <a:latin typeface="Candara" panose="020E0502030303020204" pitchFamily="34" charset="0"/>
              </a:rPr>
              <a:t> words of Jesus?</a:t>
            </a:r>
          </a:p>
        </p:txBody>
      </p:sp>
    </p:spTree>
    <p:extLst>
      <p:ext uri="{BB962C8B-B14F-4D97-AF65-F5344CB8AC3E}">
        <p14:creationId xmlns:p14="http://schemas.microsoft.com/office/powerpoint/2010/main" val="11882839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2BE93A2-D843-D91C-0FBF-09779E097FB1}"/>
              </a:ext>
            </a:extLst>
          </p:cNvPr>
          <p:cNvSpPr>
            <a:spLocks noGrp="1"/>
          </p:cNvSpPr>
          <p:nvPr>
            <p:ph type="pic" sz="quarter" idx="15"/>
          </p:nvPr>
        </p:nvSpPr>
        <p:spPr>
          <a:xfrm>
            <a:off x="3681666" y="294773"/>
            <a:ext cx="5462334" cy="6426703"/>
          </a:xfrm>
        </p:spPr>
        <p:txBody>
          <a:bodyPr/>
          <a:lstStyle/>
          <a:p>
            <a:pPr algn="l">
              <a:lnSpc>
                <a:spcPts val="3200"/>
              </a:lnSpc>
            </a:pPr>
            <a:r>
              <a:rPr lang="en-US" sz="3200" b="1" dirty="0">
                <a:latin typeface="Candara" panose="020E0502030303020204" pitchFamily="34" charset="0"/>
              </a:rPr>
              <a:t>To repeat a person’s name twice is for emphasis or it suggests intimacy!</a:t>
            </a:r>
          </a:p>
          <a:p>
            <a:pPr marL="365760" indent="-274320" algn="l">
              <a:lnSpc>
                <a:spcPts val="2800"/>
              </a:lnSpc>
              <a:spcBef>
                <a:spcPts val="800"/>
              </a:spcBef>
              <a:buFont typeface="Wingdings" panose="05000000000000000000" pitchFamily="2" charset="2"/>
              <a:buChar char="§"/>
            </a:pPr>
            <a:r>
              <a:rPr lang="en-US" sz="2800" dirty="0">
                <a:latin typeface="Candara" panose="020E0502030303020204" pitchFamily="34" charset="0"/>
              </a:rPr>
              <a:t>Abraham called – </a:t>
            </a:r>
            <a:r>
              <a:rPr lang="en-US" sz="2800" i="1" dirty="0">
                <a:latin typeface="Candara" panose="020E0502030303020204" pitchFamily="34" charset="0"/>
              </a:rPr>
              <a:t>Gen. 22:11</a:t>
            </a:r>
          </a:p>
          <a:p>
            <a:pPr marL="365760" indent="-274320" algn="l">
              <a:lnSpc>
                <a:spcPts val="2800"/>
              </a:lnSpc>
              <a:spcBef>
                <a:spcPts val="800"/>
              </a:spcBef>
              <a:buFont typeface="Wingdings" panose="05000000000000000000" pitchFamily="2" charset="2"/>
              <a:buChar char="§"/>
            </a:pPr>
            <a:r>
              <a:rPr lang="en-US" sz="2800" dirty="0">
                <a:latin typeface="Candara" panose="020E0502030303020204" pitchFamily="34" charset="0"/>
              </a:rPr>
              <a:t>God to Jacob – </a:t>
            </a:r>
            <a:r>
              <a:rPr lang="en-US" sz="2800" i="1" dirty="0">
                <a:latin typeface="Candara" panose="020E0502030303020204" pitchFamily="34" charset="0"/>
              </a:rPr>
              <a:t>Gen. 46:2</a:t>
            </a:r>
          </a:p>
          <a:p>
            <a:pPr marL="365760" indent="-274320" algn="l">
              <a:lnSpc>
                <a:spcPts val="2800"/>
              </a:lnSpc>
              <a:spcBef>
                <a:spcPts val="800"/>
              </a:spcBef>
              <a:buFont typeface="Wingdings" panose="05000000000000000000" pitchFamily="2" charset="2"/>
              <a:buChar char="§"/>
            </a:pPr>
            <a:r>
              <a:rPr lang="en-US" sz="2800" dirty="0">
                <a:latin typeface="Candara" panose="020E0502030303020204" pitchFamily="34" charset="0"/>
              </a:rPr>
              <a:t>Moses at the bush </a:t>
            </a:r>
            <a:r>
              <a:rPr lang="en-US" sz="2800" i="1" dirty="0">
                <a:latin typeface="Candara" panose="020E0502030303020204" pitchFamily="34" charset="0"/>
              </a:rPr>
              <a:t>– Exo. 3:4</a:t>
            </a:r>
          </a:p>
          <a:p>
            <a:pPr marL="365760" indent="-274320" algn="l">
              <a:lnSpc>
                <a:spcPts val="2800"/>
              </a:lnSpc>
              <a:spcBef>
                <a:spcPts val="800"/>
              </a:spcBef>
              <a:buFont typeface="Wingdings" panose="05000000000000000000" pitchFamily="2" charset="2"/>
              <a:buChar char="§"/>
            </a:pPr>
            <a:r>
              <a:rPr lang="en-US" sz="2800" dirty="0">
                <a:latin typeface="Candara" panose="020E0502030303020204" pitchFamily="34" charset="0"/>
              </a:rPr>
              <a:t>God calls Samual </a:t>
            </a:r>
            <a:r>
              <a:rPr lang="en-US" sz="2800" i="1" dirty="0">
                <a:latin typeface="Candara" panose="020E0502030303020204" pitchFamily="34" charset="0"/>
              </a:rPr>
              <a:t>– 1 Sam. 3:10</a:t>
            </a:r>
          </a:p>
          <a:p>
            <a:pPr marL="365760" indent="-274320" algn="l">
              <a:lnSpc>
                <a:spcPts val="2800"/>
              </a:lnSpc>
              <a:spcBef>
                <a:spcPts val="800"/>
              </a:spcBef>
              <a:buFont typeface="Wingdings" panose="05000000000000000000" pitchFamily="2" charset="2"/>
              <a:buChar char="§"/>
            </a:pPr>
            <a:r>
              <a:rPr lang="en-US" sz="2800" dirty="0">
                <a:latin typeface="Candara" panose="020E0502030303020204" pitchFamily="34" charset="0"/>
              </a:rPr>
              <a:t>David’s grief – </a:t>
            </a:r>
            <a:r>
              <a:rPr lang="en-US" sz="2800" i="1" dirty="0">
                <a:latin typeface="Candara" panose="020E0502030303020204" pitchFamily="34" charset="0"/>
              </a:rPr>
              <a:t>2 Sam. 18:33, 19:4 </a:t>
            </a:r>
          </a:p>
          <a:p>
            <a:pPr marL="365760" indent="-274320" algn="l">
              <a:lnSpc>
                <a:spcPts val="2800"/>
              </a:lnSpc>
              <a:spcBef>
                <a:spcPts val="800"/>
              </a:spcBef>
              <a:buFont typeface="Wingdings" panose="05000000000000000000" pitchFamily="2" charset="2"/>
              <a:buChar char="§"/>
            </a:pPr>
            <a:r>
              <a:rPr lang="en-US" sz="2800" dirty="0">
                <a:latin typeface="Candara" panose="020E0502030303020204" pitchFamily="34" charset="0"/>
              </a:rPr>
              <a:t>Jesus to Martha </a:t>
            </a:r>
            <a:r>
              <a:rPr lang="en-US" sz="2800" i="1" dirty="0">
                <a:latin typeface="Candara" panose="020E0502030303020204" pitchFamily="34" charset="0"/>
              </a:rPr>
              <a:t>– Luke 10:41</a:t>
            </a:r>
          </a:p>
          <a:p>
            <a:pPr marL="365760" indent="-274320" algn="l">
              <a:lnSpc>
                <a:spcPts val="2800"/>
              </a:lnSpc>
              <a:spcBef>
                <a:spcPts val="800"/>
              </a:spcBef>
              <a:buFont typeface="Wingdings" panose="05000000000000000000" pitchFamily="2" charset="2"/>
              <a:buChar char="§"/>
            </a:pPr>
            <a:r>
              <a:rPr lang="en-US" sz="2800" dirty="0">
                <a:latin typeface="Candara" panose="020E0502030303020204" pitchFamily="34" charset="0"/>
              </a:rPr>
              <a:t>Jesus of Pete</a:t>
            </a:r>
            <a:r>
              <a:rPr lang="en-US" sz="2800" i="1" dirty="0">
                <a:latin typeface="Candara" panose="020E0502030303020204" pitchFamily="34" charset="0"/>
              </a:rPr>
              <a:t>r – Luke 22:31</a:t>
            </a:r>
          </a:p>
          <a:p>
            <a:pPr marL="365760" indent="-274320" algn="l">
              <a:lnSpc>
                <a:spcPts val="2800"/>
              </a:lnSpc>
              <a:spcBef>
                <a:spcPts val="800"/>
              </a:spcBef>
              <a:buFont typeface="Wingdings" panose="05000000000000000000" pitchFamily="2" charset="2"/>
              <a:buChar char="§"/>
            </a:pPr>
            <a:r>
              <a:rPr lang="en-US" sz="2800" dirty="0">
                <a:latin typeface="Candara" panose="020E0502030303020204" pitchFamily="34" charset="0"/>
              </a:rPr>
              <a:t>Jesus of Jerus</a:t>
            </a:r>
            <a:r>
              <a:rPr lang="en-US" sz="2800" i="1" dirty="0">
                <a:latin typeface="Candara" panose="020E0502030303020204" pitchFamily="34" charset="0"/>
              </a:rPr>
              <a:t>alem – Matt. 23:37</a:t>
            </a:r>
          </a:p>
          <a:p>
            <a:pPr marL="365760" indent="-274320" algn="l">
              <a:lnSpc>
                <a:spcPts val="2800"/>
              </a:lnSpc>
              <a:spcBef>
                <a:spcPts val="800"/>
              </a:spcBef>
              <a:buFont typeface="Wingdings" panose="05000000000000000000" pitchFamily="2" charset="2"/>
              <a:buChar char="§"/>
            </a:pPr>
            <a:r>
              <a:rPr lang="en-US" sz="2800" dirty="0">
                <a:latin typeface="Candara" panose="020E0502030303020204" pitchFamily="34" charset="0"/>
              </a:rPr>
              <a:t>Jesus’ cry of ag</a:t>
            </a:r>
            <a:r>
              <a:rPr lang="en-US" sz="2800" i="1" dirty="0">
                <a:latin typeface="Candara" panose="020E0502030303020204" pitchFamily="34" charset="0"/>
              </a:rPr>
              <a:t>ony – Matt. 27:46</a:t>
            </a:r>
          </a:p>
          <a:p>
            <a:pPr marL="365760" indent="-274320" algn="l">
              <a:lnSpc>
                <a:spcPts val="2800"/>
              </a:lnSpc>
              <a:spcBef>
                <a:spcPts val="800"/>
              </a:spcBef>
              <a:buFont typeface="Wingdings" panose="05000000000000000000" pitchFamily="2" charset="2"/>
              <a:buChar char="§"/>
            </a:pPr>
            <a:r>
              <a:rPr lang="en-US" sz="2800" dirty="0">
                <a:latin typeface="Candara" panose="020E0502030303020204" pitchFamily="34" charset="0"/>
              </a:rPr>
              <a:t>Jesus’ words to Saul </a:t>
            </a:r>
            <a:r>
              <a:rPr lang="en-US" sz="2800" i="1" dirty="0">
                <a:latin typeface="Candara" panose="020E0502030303020204" pitchFamily="34" charset="0"/>
              </a:rPr>
              <a:t>– Acts 9:4</a:t>
            </a:r>
          </a:p>
          <a:p>
            <a:pPr marL="548640" lvl="1" indent="-274320">
              <a:lnSpc>
                <a:spcPts val="2800"/>
              </a:lnSpc>
              <a:spcBef>
                <a:spcPts val="0"/>
              </a:spcBef>
              <a:buFont typeface="Wingdings" panose="05000000000000000000" pitchFamily="2" charset="2"/>
              <a:buChar char="§"/>
            </a:pPr>
            <a:endParaRPr lang="en-US" sz="2800" i="1" dirty="0">
              <a:latin typeface="Candara" panose="020E0502030303020204" pitchFamily="34" charset="0"/>
            </a:endParaRPr>
          </a:p>
          <a:p>
            <a:pPr marL="91440" algn="l">
              <a:lnSpc>
                <a:spcPts val="2800"/>
              </a:lnSpc>
              <a:spcBef>
                <a:spcPts val="1800"/>
              </a:spcBef>
            </a:pPr>
            <a:endParaRPr lang="en-US" sz="3200" b="1" dirty="0">
              <a:latin typeface="Candara" panose="020E0502030303020204" pitchFamily="34" charset="0"/>
            </a:endParaRPr>
          </a:p>
          <a:p>
            <a:pPr marL="91440" algn="l">
              <a:lnSpc>
                <a:spcPts val="3200"/>
              </a:lnSpc>
              <a:spcBef>
                <a:spcPts val="1800"/>
              </a:spcBef>
            </a:pPr>
            <a:endParaRPr lang="en-US" sz="3200" b="1" dirty="0">
              <a:latin typeface="Candara" panose="020E0502030303020204" pitchFamily="34" charset="0"/>
            </a:endParaRPr>
          </a:p>
        </p:txBody>
      </p:sp>
      <p:sp>
        <p:nvSpPr>
          <p:cNvPr id="10" name="Slide Number Placeholder 9">
            <a:extLst>
              <a:ext uri="{FF2B5EF4-FFF2-40B4-BE49-F238E27FC236}">
                <a16:creationId xmlns:a16="http://schemas.microsoft.com/office/drawing/2014/main" id="{E4A27765-5581-1E1D-0466-DE3020B272DB}"/>
              </a:ext>
            </a:extLst>
          </p:cNvPr>
          <p:cNvSpPr>
            <a:spLocks noGrp="1"/>
          </p:cNvSpPr>
          <p:nvPr>
            <p:ph type="sldNum" sz="quarter" idx="4"/>
          </p:nvPr>
        </p:nvSpPr>
        <p:spPr/>
        <p:txBody>
          <a:bodyPr/>
          <a:lstStyle/>
          <a:p>
            <a:fld id="{EA87306C-81BA-4795-A5CA-9392456A8C1E}" type="slidenum">
              <a:rPr lang="en-US" sz="1400" smtClean="0">
                <a:latin typeface="Candara" panose="020E0502030303020204" pitchFamily="34" charset="0"/>
              </a:rPr>
              <a:pPr/>
              <a:t>5</a:t>
            </a:fld>
            <a:endParaRPr lang="en-US" sz="1400" dirty="0">
              <a:latin typeface="Candara" panose="020E0502030303020204" pitchFamily="34" charset="0"/>
            </a:endParaRPr>
          </a:p>
        </p:txBody>
      </p:sp>
      <p:sp>
        <p:nvSpPr>
          <p:cNvPr id="2" name="TextBox 1">
            <a:extLst>
              <a:ext uri="{FF2B5EF4-FFF2-40B4-BE49-F238E27FC236}">
                <a16:creationId xmlns:a16="http://schemas.microsoft.com/office/drawing/2014/main" id="{A20E7B05-EF70-F8A8-0C7B-9118281FACFA}"/>
              </a:ext>
            </a:extLst>
          </p:cNvPr>
          <p:cNvSpPr txBox="1"/>
          <p:nvPr/>
        </p:nvSpPr>
        <p:spPr>
          <a:xfrm>
            <a:off x="155205" y="1079250"/>
            <a:ext cx="3354405" cy="3484352"/>
          </a:xfrm>
          <a:prstGeom prst="rect">
            <a:avLst/>
          </a:prstGeom>
          <a:noFill/>
          <a:ln w="28575">
            <a:solidFill>
              <a:schemeClr val="accent5">
                <a:lumMod val="75000"/>
              </a:schemeClr>
            </a:solidFill>
          </a:ln>
        </p:spPr>
        <p:txBody>
          <a:bodyPr wrap="square" rtlCol="0">
            <a:spAutoFit/>
          </a:bodyPr>
          <a:lstStyle/>
          <a:p>
            <a:pPr algn="ctr">
              <a:lnSpc>
                <a:spcPts val="3600"/>
              </a:lnSpc>
            </a:pPr>
            <a:r>
              <a:rPr lang="en-US" sz="3600" dirty="0">
                <a:latin typeface="Candara" panose="020E0502030303020204" pitchFamily="34" charset="0"/>
              </a:rPr>
              <a:t>This Statement of Jesus:</a:t>
            </a:r>
          </a:p>
          <a:p>
            <a:pPr algn="ctr">
              <a:lnSpc>
                <a:spcPts val="3600"/>
              </a:lnSpc>
              <a:spcBef>
                <a:spcPts val="1200"/>
              </a:spcBef>
            </a:pPr>
            <a:r>
              <a:rPr lang="en-US" sz="3600" b="1" i="1" dirty="0">
                <a:latin typeface="Candara" panose="020E0502030303020204" pitchFamily="34" charset="0"/>
              </a:rPr>
              <a:t>IMPLIES WE CAN HAVE A FALSE INTIMACY WITH THE LORD!</a:t>
            </a:r>
            <a:endParaRPr lang="en-US" sz="4400" b="1" i="1" dirty="0">
              <a:latin typeface="Candara" panose="020E0502030303020204" pitchFamily="34" charset="0"/>
            </a:endParaRPr>
          </a:p>
        </p:txBody>
      </p:sp>
    </p:spTree>
    <p:extLst>
      <p:ext uri="{BB962C8B-B14F-4D97-AF65-F5344CB8AC3E}">
        <p14:creationId xmlns:p14="http://schemas.microsoft.com/office/powerpoint/2010/main" val="7882262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1000"/>
                                        <p:tgtEl>
                                          <p:spTgt spid="2">
                                            <p:txEl>
                                              <p:pRg st="1" end="1"/>
                                            </p:txEl>
                                          </p:spTgt>
                                        </p:tgtEl>
                                      </p:cBhvr>
                                    </p:animEffect>
                                    <p:anim calcmode="lin" valueType="num">
                                      <p:cBhvr>
                                        <p:cTn id="10" dur="1000" fill="hold"/>
                                        <p:tgtEl>
                                          <p:spTgt spid="2">
                                            <p:txEl>
                                              <p:pRg st="1" end="1"/>
                                            </p:txEl>
                                          </p:spTgt>
                                        </p:tgtEl>
                                        <p:attrNameLst>
                                          <p:attrName>ppt_x</p:attrName>
                                        </p:attrNameLst>
                                      </p:cBhvr>
                                      <p:tavLst>
                                        <p:tav tm="0">
                                          <p:val>
                                            <p:fltVal val="0.5"/>
                                          </p:val>
                                        </p:tav>
                                        <p:tav tm="100000">
                                          <p:val>
                                            <p:strVal val="#ppt_x"/>
                                          </p:val>
                                        </p:tav>
                                      </p:tavLst>
                                    </p:anim>
                                    <p:anim calcmode="lin" valueType="num">
                                      <p:cBhvr>
                                        <p:cTn id="11" dur="1000" fill="hold"/>
                                        <p:tgtEl>
                                          <p:spTgt spid="2">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1000" fill="hold"/>
                                        <p:tgtEl>
                                          <p:spTgt spid="4"/>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1000"/>
                                        <p:tgtEl>
                                          <p:spTgt spid="4">
                                            <p:txEl>
                                              <p:pRg st="2" end="2"/>
                                            </p:txEl>
                                          </p:spTgt>
                                        </p:tgtEl>
                                      </p:cBhvr>
                                    </p:animEffect>
                                    <p:anim calcmode="lin" valueType="num">
                                      <p:cBhvr>
                                        <p:cTn id="3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fade">
                                      <p:cBhvr>
                                        <p:cTn id="42" dur="1000"/>
                                        <p:tgtEl>
                                          <p:spTgt spid="4">
                                            <p:txEl>
                                              <p:pRg st="3" end="3"/>
                                            </p:txEl>
                                          </p:spTgt>
                                        </p:tgtEl>
                                      </p:cBhvr>
                                    </p:animEffect>
                                    <p:anim calcmode="lin" valueType="num">
                                      <p:cBhvr>
                                        <p:cTn id="4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Effect transition="in" filter="fade">
                                      <p:cBhvr>
                                        <p:cTn id="49" dur="1000"/>
                                        <p:tgtEl>
                                          <p:spTgt spid="4">
                                            <p:txEl>
                                              <p:pRg st="4" end="4"/>
                                            </p:txEl>
                                          </p:spTgt>
                                        </p:tgtEl>
                                      </p:cBhvr>
                                    </p:animEffect>
                                    <p:anim calcmode="lin" valueType="num">
                                      <p:cBhvr>
                                        <p:cTn id="5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4">
                                            <p:txEl>
                                              <p:pRg st="5" end="5"/>
                                            </p:txEl>
                                          </p:spTgt>
                                        </p:tgtEl>
                                        <p:attrNameLst>
                                          <p:attrName>style.visibility</p:attrName>
                                        </p:attrNameLst>
                                      </p:cBhvr>
                                      <p:to>
                                        <p:strVal val="visible"/>
                                      </p:to>
                                    </p:set>
                                    <p:animEffect transition="in" filter="fade">
                                      <p:cBhvr>
                                        <p:cTn id="56" dur="1000"/>
                                        <p:tgtEl>
                                          <p:spTgt spid="4">
                                            <p:txEl>
                                              <p:pRg st="5" end="5"/>
                                            </p:txEl>
                                          </p:spTgt>
                                        </p:tgtEl>
                                      </p:cBhvr>
                                    </p:animEffect>
                                    <p:anim calcmode="lin" valueType="num">
                                      <p:cBhvr>
                                        <p:cTn id="5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4">
                                            <p:txEl>
                                              <p:pRg st="6" end="6"/>
                                            </p:txEl>
                                          </p:spTgt>
                                        </p:tgtEl>
                                        <p:attrNameLst>
                                          <p:attrName>style.visibility</p:attrName>
                                        </p:attrNameLst>
                                      </p:cBhvr>
                                      <p:to>
                                        <p:strVal val="visible"/>
                                      </p:to>
                                    </p:set>
                                    <p:animEffect transition="in" filter="fade">
                                      <p:cBhvr>
                                        <p:cTn id="63" dur="1000"/>
                                        <p:tgtEl>
                                          <p:spTgt spid="4">
                                            <p:txEl>
                                              <p:pRg st="6" end="6"/>
                                            </p:txEl>
                                          </p:spTgt>
                                        </p:tgtEl>
                                      </p:cBhvr>
                                    </p:animEffect>
                                    <p:anim calcmode="lin" valueType="num">
                                      <p:cBhvr>
                                        <p:cTn id="64"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4">
                                            <p:txEl>
                                              <p:pRg st="7" end="7"/>
                                            </p:txEl>
                                          </p:spTgt>
                                        </p:tgtEl>
                                        <p:attrNameLst>
                                          <p:attrName>style.visibility</p:attrName>
                                        </p:attrNameLst>
                                      </p:cBhvr>
                                      <p:to>
                                        <p:strVal val="visible"/>
                                      </p:to>
                                    </p:set>
                                    <p:animEffect transition="in" filter="fade">
                                      <p:cBhvr>
                                        <p:cTn id="70" dur="1000"/>
                                        <p:tgtEl>
                                          <p:spTgt spid="4">
                                            <p:txEl>
                                              <p:pRg st="7" end="7"/>
                                            </p:txEl>
                                          </p:spTgt>
                                        </p:tgtEl>
                                      </p:cBhvr>
                                    </p:animEffect>
                                    <p:anim calcmode="lin" valueType="num">
                                      <p:cBhvr>
                                        <p:cTn id="71"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4">
                                            <p:txEl>
                                              <p:pRg st="8" end="8"/>
                                            </p:txEl>
                                          </p:spTgt>
                                        </p:tgtEl>
                                        <p:attrNameLst>
                                          <p:attrName>style.visibility</p:attrName>
                                        </p:attrNameLst>
                                      </p:cBhvr>
                                      <p:to>
                                        <p:strVal val="visible"/>
                                      </p:to>
                                    </p:set>
                                    <p:animEffect transition="in" filter="fade">
                                      <p:cBhvr>
                                        <p:cTn id="77" dur="1000"/>
                                        <p:tgtEl>
                                          <p:spTgt spid="4">
                                            <p:txEl>
                                              <p:pRg st="8" end="8"/>
                                            </p:txEl>
                                          </p:spTgt>
                                        </p:tgtEl>
                                      </p:cBhvr>
                                    </p:animEffect>
                                    <p:anim calcmode="lin" valueType="num">
                                      <p:cBhvr>
                                        <p:cTn id="78"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79"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4">
                                            <p:txEl>
                                              <p:pRg st="9" end="9"/>
                                            </p:txEl>
                                          </p:spTgt>
                                        </p:tgtEl>
                                        <p:attrNameLst>
                                          <p:attrName>style.visibility</p:attrName>
                                        </p:attrNameLst>
                                      </p:cBhvr>
                                      <p:to>
                                        <p:strVal val="visible"/>
                                      </p:to>
                                    </p:set>
                                    <p:animEffect transition="in" filter="fade">
                                      <p:cBhvr>
                                        <p:cTn id="84" dur="1000"/>
                                        <p:tgtEl>
                                          <p:spTgt spid="4">
                                            <p:txEl>
                                              <p:pRg st="9" end="9"/>
                                            </p:txEl>
                                          </p:spTgt>
                                        </p:tgtEl>
                                      </p:cBhvr>
                                    </p:animEffect>
                                    <p:anim calcmode="lin" valueType="num">
                                      <p:cBhvr>
                                        <p:cTn id="85"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86"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4">
                                            <p:txEl>
                                              <p:pRg st="10" end="10"/>
                                            </p:txEl>
                                          </p:spTgt>
                                        </p:tgtEl>
                                        <p:attrNameLst>
                                          <p:attrName>style.visibility</p:attrName>
                                        </p:attrNameLst>
                                      </p:cBhvr>
                                      <p:to>
                                        <p:strVal val="visible"/>
                                      </p:to>
                                    </p:set>
                                    <p:animEffect transition="in" filter="fade">
                                      <p:cBhvr>
                                        <p:cTn id="91" dur="1000"/>
                                        <p:tgtEl>
                                          <p:spTgt spid="4">
                                            <p:txEl>
                                              <p:pRg st="10" end="10"/>
                                            </p:txEl>
                                          </p:spTgt>
                                        </p:tgtEl>
                                      </p:cBhvr>
                                    </p:animEffect>
                                    <p:anim calcmode="lin" valueType="num">
                                      <p:cBhvr>
                                        <p:cTn id="92"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93"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2BE93A2-D843-D91C-0FBF-09779E097FB1}"/>
              </a:ext>
            </a:extLst>
          </p:cNvPr>
          <p:cNvSpPr>
            <a:spLocks noGrp="1"/>
          </p:cNvSpPr>
          <p:nvPr>
            <p:ph type="pic" sz="quarter" idx="15"/>
          </p:nvPr>
        </p:nvSpPr>
        <p:spPr>
          <a:xfrm>
            <a:off x="3681666" y="294772"/>
            <a:ext cx="5462334" cy="6563228"/>
          </a:xfrm>
        </p:spPr>
        <p:txBody>
          <a:bodyPr/>
          <a:lstStyle/>
          <a:p>
            <a:pPr marL="91440" algn="l">
              <a:lnSpc>
                <a:spcPts val="3200"/>
              </a:lnSpc>
              <a:spcBef>
                <a:spcPts val="1200"/>
              </a:spcBef>
            </a:pPr>
            <a:r>
              <a:rPr lang="en-US" sz="3200" b="1" dirty="0">
                <a:latin typeface="Candara" panose="020E0502030303020204" pitchFamily="34" charset="0"/>
              </a:rPr>
              <a:t>Yet, some claim to have a deep relationship with the Lord, but their life does not manifest this claim! </a:t>
            </a:r>
            <a:r>
              <a:rPr lang="en-US" sz="3200" i="1" dirty="0">
                <a:latin typeface="Candara" panose="020E0502030303020204" pitchFamily="34" charset="0"/>
              </a:rPr>
              <a:t>– Lk. 6:46 </a:t>
            </a:r>
          </a:p>
          <a:p>
            <a:pPr marL="365760" indent="-274320" algn="l">
              <a:lnSpc>
                <a:spcPts val="2800"/>
              </a:lnSpc>
              <a:spcBef>
                <a:spcPts val="600"/>
              </a:spcBef>
              <a:buFont typeface="Wingdings" panose="05000000000000000000" pitchFamily="2" charset="2"/>
              <a:buChar char="§"/>
            </a:pPr>
            <a:r>
              <a:rPr lang="en-US" sz="2800" dirty="0">
                <a:latin typeface="Candara" panose="020E0502030303020204" pitchFamily="34" charset="0"/>
              </a:rPr>
              <a:t>To these, the Lord may reply, </a:t>
            </a:r>
            <a:r>
              <a:rPr lang="en-US" sz="2800" b="1" i="1" dirty="0">
                <a:latin typeface="Candara" panose="020E0502030303020204" pitchFamily="34" charset="0"/>
              </a:rPr>
              <a:t>“depart from me, ye that work iniquity”! </a:t>
            </a:r>
          </a:p>
          <a:p>
            <a:pPr marL="365760" indent="-274320" algn="l">
              <a:lnSpc>
                <a:spcPts val="2800"/>
              </a:lnSpc>
              <a:spcBef>
                <a:spcPts val="1200"/>
              </a:spcBef>
              <a:buFont typeface="Wingdings" panose="05000000000000000000" pitchFamily="2" charset="2"/>
              <a:buChar char="§"/>
            </a:pPr>
            <a:r>
              <a:rPr lang="en-US" sz="2800" dirty="0">
                <a:latin typeface="Candara" panose="020E0502030303020204" pitchFamily="34" charset="0"/>
              </a:rPr>
              <a:t>For Jesus to be our Lord, and </a:t>
            </a:r>
            <a:r>
              <a:rPr lang="en-US" sz="2800" b="1" i="1" dirty="0">
                <a:latin typeface="Candara" panose="020E0502030303020204" pitchFamily="34" charset="0"/>
              </a:rPr>
              <a:t>“friend,” </a:t>
            </a:r>
            <a:r>
              <a:rPr lang="en-US" sz="2800" dirty="0">
                <a:latin typeface="Candara" panose="020E0502030303020204" pitchFamily="34" charset="0"/>
              </a:rPr>
              <a:t>He demands humble obedience to </a:t>
            </a:r>
            <a:r>
              <a:rPr lang="en-US" sz="2800" b="1" dirty="0">
                <a:latin typeface="Candara" panose="020E0502030303020204" pitchFamily="34" charset="0"/>
              </a:rPr>
              <a:t>His</a:t>
            </a:r>
            <a:r>
              <a:rPr lang="en-US" sz="2800" dirty="0">
                <a:latin typeface="Candara" panose="020E0502030303020204" pitchFamily="34" charset="0"/>
              </a:rPr>
              <a:t> commands</a:t>
            </a:r>
          </a:p>
          <a:p>
            <a:pPr marL="548640" indent="-274320" algn="l">
              <a:lnSpc>
                <a:spcPts val="2800"/>
              </a:lnSpc>
              <a:spcBef>
                <a:spcPts val="0"/>
              </a:spcBef>
              <a:buFont typeface="Wingdings" panose="05000000000000000000" pitchFamily="2" charset="2"/>
              <a:buChar char="§"/>
            </a:pPr>
            <a:r>
              <a:rPr lang="en-US" sz="2600" i="1" dirty="0">
                <a:latin typeface="Candara" panose="020E0502030303020204" pitchFamily="34" charset="0"/>
              </a:rPr>
              <a:t>John 15:12-14; 8:31-32</a:t>
            </a:r>
          </a:p>
          <a:p>
            <a:pPr marL="365760" indent="-274320" algn="l">
              <a:lnSpc>
                <a:spcPts val="2800"/>
              </a:lnSpc>
              <a:spcBef>
                <a:spcPts val="1200"/>
              </a:spcBef>
              <a:buFont typeface="Wingdings" panose="05000000000000000000" pitchFamily="2" charset="2"/>
              <a:buChar char="§"/>
            </a:pPr>
            <a:r>
              <a:rPr lang="en-US" sz="2800" dirty="0">
                <a:latin typeface="Candara" panose="020E0502030303020204" pitchFamily="34" charset="0"/>
              </a:rPr>
              <a:t>We must follow the example of Jesus in doing His Father’s will!</a:t>
            </a:r>
          </a:p>
          <a:p>
            <a:pPr marL="548640" lvl="1" indent="-274320">
              <a:lnSpc>
                <a:spcPts val="2800"/>
              </a:lnSpc>
              <a:spcBef>
                <a:spcPts val="0"/>
              </a:spcBef>
              <a:buFont typeface="Wingdings" panose="05000000000000000000" pitchFamily="2" charset="2"/>
              <a:buChar char="§"/>
            </a:pPr>
            <a:r>
              <a:rPr lang="en-US" sz="2600" i="1" dirty="0">
                <a:latin typeface="Candara" panose="020E0502030303020204" pitchFamily="34" charset="0"/>
              </a:rPr>
              <a:t>John 4:34; 6:38, 40; Matt. 6:10</a:t>
            </a:r>
          </a:p>
          <a:p>
            <a:pPr marL="548640" lvl="1" indent="-274320">
              <a:lnSpc>
                <a:spcPts val="2800"/>
              </a:lnSpc>
              <a:spcBef>
                <a:spcPts val="0"/>
              </a:spcBef>
              <a:buFont typeface="Wingdings" panose="05000000000000000000" pitchFamily="2" charset="2"/>
              <a:buChar char="§"/>
            </a:pPr>
            <a:r>
              <a:rPr lang="en-US" sz="2600" i="1" dirty="0">
                <a:latin typeface="Candara" panose="020E0502030303020204" pitchFamily="34" charset="0"/>
              </a:rPr>
              <a:t>Matt. 26:42; Heb. 10:7, 9</a:t>
            </a:r>
          </a:p>
          <a:p>
            <a:pPr marL="365760" lvl="1" indent="-274320">
              <a:lnSpc>
                <a:spcPts val="2800"/>
              </a:lnSpc>
              <a:spcBef>
                <a:spcPts val="600"/>
              </a:spcBef>
              <a:buFont typeface="Wingdings" panose="05000000000000000000" pitchFamily="2" charset="2"/>
              <a:buChar char="§"/>
            </a:pPr>
            <a:r>
              <a:rPr lang="en-US" sz="2800" b="1" dirty="0">
                <a:latin typeface="Candara" panose="020E0502030303020204" pitchFamily="34" charset="0"/>
              </a:rPr>
              <a:t>Who will enter the Kingdom?</a:t>
            </a:r>
          </a:p>
          <a:p>
            <a:pPr marL="274320" lvl="1" indent="0">
              <a:lnSpc>
                <a:spcPts val="2800"/>
              </a:lnSpc>
              <a:spcBef>
                <a:spcPts val="0"/>
              </a:spcBef>
              <a:buNone/>
            </a:pPr>
            <a:endParaRPr lang="en-US" sz="2500" i="1" dirty="0">
              <a:latin typeface="Candara" panose="020E0502030303020204" pitchFamily="34" charset="0"/>
            </a:endParaRPr>
          </a:p>
        </p:txBody>
      </p:sp>
      <p:sp>
        <p:nvSpPr>
          <p:cNvPr id="10" name="Slide Number Placeholder 9">
            <a:extLst>
              <a:ext uri="{FF2B5EF4-FFF2-40B4-BE49-F238E27FC236}">
                <a16:creationId xmlns:a16="http://schemas.microsoft.com/office/drawing/2014/main" id="{E4A27765-5581-1E1D-0466-DE3020B272DB}"/>
              </a:ext>
            </a:extLst>
          </p:cNvPr>
          <p:cNvSpPr>
            <a:spLocks noGrp="1"/>
          </p:cNvSpPr>
          <p:nvPr>
            <p:ph type="sldNum" sz="quarter" idx="4"/>
          </p:nvPr>
        </p:nvSpPr>
        <p:spPr>
          <a:xfrm>
            <a:off x="7858930" y="6380665"/>
            <a:ext cx="1171575" cy="365125"/>
          </a:xfrm>
        </p:spPr>
        <p:txBody>
          <a:bodyPr/>
          <a:lstStyle/>
          <a:p>
            <a:fld id="{EA87306C-81BA-4795-A5CA-9392456A8C1E}" type="slidenum">
              <a:rPr lang="en-US" sz="1400" smtClean="0">
                <a:latin typeface="Candara" panose="020E0502030303020204" pitchFamily="34" charset="0"/>
              </a:rPr>
              <a:pPr/>
              <a:t>6</a:t>
            </a:fld>
            <a:endParaRPr lang="en-US" sz="1400" dirty="0">
              <a:latin typeface="Candara" panose="020E0502030303020204" pitchFamily="34" charset="0"/>
            </a:endParaRPr>
          </a:p>
        </p:txBody>
      </p:sp>
      <p:sp>
        <p:nvSpPr>
          <p:cNvPr id="2" name="TextBox 1">
            <a:extLst>
              <a:ext uri="{FF2B5EF4-FFF2-40B4-BE49-F238E27FC236}">
                <a16:creationId xmlns:a16="http://schemas.microsoft.com/office/drawing/2014/main" id="{BA875333-02EE-BEB8-1E2C-82F755D45E6B}"/>
              </a:ext>
            </a:extLst>
          </p:cNvPr>
          <p:cNvSpPr txBox="1"/>
          <p:nvPr/>
        </p:nvSpPr>
        <p:spPr>
          <a:xfrm>
            <a:off x="241234" y="4984114"/>
            <a:ext cx="3268376" cy="1533625"/>
          </a:xfrm>
          <a:prstGeom prst="rect">
            <a:avLst/>
          </a:prstGeom>
          <a:solidFill>
            <a:schemeClr val="accent4"/>
          </a:solidFill>
        </p:spPr>
        <p:txBody>
          <a:bodyPr wrap="square" rtlCol="0">
            <a:spAutoFit/>
          </a:bodyPr>
          <a:lstStyle/>
          <a:p>
            <a:pPr>
              <a:lnSpc>
                <a:spcPts val="2800"/>
              </a:lnSpc>
            </a:pPr>
            <a:r>
              <a:rPr lang="en-US" sz="2800" b="1" i="1" dirty="0">
                <a:solidFill>
                  <a:schemeClr val="accent5">
                    <a:lumMod val="20000"/>
                    <a:lumOff val="80000"/>
                  </a:schemeClr>
                </a:solidFill>
                <a:latin typeface="Candara" panose="020E0502030303020204" pitchFamily="34" charset="0"/>
                <a:cs typeface="Arial" panose="020B0604020202020204" pitchFamily="34" charset="0"/>
              </a:rPr>
              <a:t>“but </a:t>
            </a:r>
            <a:r>
              <a:rPr lang="en-US" sz="2800" b="1" i="1" u="sng" dirty="0">
                <a:solidFill>
                  <a:schemeClr val="accent5">
                    <a:lumMod val="20000"/>
                    <a:lumOff val="80000"/>
                  </a:schemeClr>
                </a:solidFill>
                <a:latin typeface="Candara" panose="020E0502030303020204" pitchFamily="34" charset="0"/>
                <a:cs typeface="Arial" panose="020B0604020202020204" pitchFamily="34" charset="0"/>
              </a:rPr>
              <a:t>he that doeth</a:t>
            </a:r>
            <a:r>
              <a:rPr lang="en-US" sz="2800" b="1" i="1" dirty="0">
                <a:solidFill>
                  <a:schemeClr val="accent5">
                    <a:lumMod val="20000"/>
                    <a:lumOff val="80000"/>
                  </a:schemeClr>
                </a:solidFill>
                <a:latin typeface="Candara" panose="020E0502030303020204" pitchFamily="34" charset="0"/>
                <a:cs typeface="Arial" panose="020B0604020202020204" pitchFamily="34" charset="0"/>
              </a:rPr>
              <a:t> </a:t>
            </a:r>
            <a:r>
              <a:rPr lang="en-US" sz="2800" b="1" i="1" u="sng" dirty="0">
                <a:solidFill>
                  <a:schemeClr val="accent5">
                    <a:lumMod val="20000"/>
                    <a:lumOff val="80000"/>
                  </a:schemeClr>
                </a:solidFill>
                <a:latin typeface="Candara" panose="020E0502030303020204" pitchFamily="34" charset="0"/>
                <a:cs typeface="Arial" panose="020B0604020202020204" pitchFamily="34" charset="0"/>
              </a:rPr>
              <a:t>the will of my Father</a:t>
            </a:r>
            <a:r>
              <a:rPr lang="en-US" sz="2800" b="1" i="1" dirty="0">
                <a:solidFill>
                  <a:schemeClr val="accent5">
                    <a:lumMod val="20000"/>
                    <a:lumOff val="80000"/>
                  </a:schemeClr>
                </a:solidFill>
                <a:latin typeface="Candara" panose="020E0502030303020204" pitchFamily="34" charset="0"/>
                <a:cs typeface="Arial" panose="020B0604020202020204" pitchFamily="34" charset="0"/>
              </a:rPr>
              <a:t> who is in heaven”</a:t>
            </a:r>
          </a:p>
          <a:p>
            <a:pPr marL="365760" indent="-274320">
              <a:lnSpc>
                <a:spcPts val="2600"/>
              </a:lnSpc>
              <a:buFont typeface="Wingdings" panose="05000000000000000000" pitchFamily="2" charset="2"/>
              <a:buChar char="§"/>
            </a:pPr>
            <a:r>
              <a:rPr lang="en-US" sz="2400" i="1" dirty="0">
                <a:solidFill>
                  <a:schemeClr val="accent5">
                    <a:lumMod val="20000"/>
                    <a:lumOff val="80000"/>
                  </a:schemeClr>
                </a:solidFill>
                <a:latin typeface="Candara" panose="020E0502030303020204" pitchFamily="34" charset="0"/>
                <a:cs typeface="Arial" panose="020B0604020202020204" pitchFamily="34" charset="0"/>
              </a:rPr>
              <a:t>Matt. 7:21b</a:t>
            </a:r>
          </a:p>
        </p:txBody>
      </p:sp>
      <p:sp>
        <p:nvSpPr>
          <p:cNvPr id="3" name="TextBox 2">
            <a:extLst>
              <a:ext uri="{FF2B5EF4-FFF2-40B4-BE49-F238E27FC236}">
                <a16:creationId xmlns:a16="http://schemas.microsoft.com/office/drawing/2014/main" id="{50BB7192-591D-6EDE-7165-6FF7B7E480D9}"/>
              </a:ext>
            </a:extLst>
          </p:cNvPr>
          <p:cNvSpPr txBox="1"/>
          <p:nvPr/>
        </p:nvSpPr>
        <p:spPr>
          <a:xfrm>
            <a:off x="155205" y="1079250"/>
            <a:ext cx="3354405" cy="3484352"/>
          </a:xfrm>
          <a:prstGeom prst="rect">
            <a:avLst/>
          </a:prstGeom>
          <a:noFill/>
          <a:ln w="28575">
            <a:solidFill>
              <a:schemeClr val="accent5">
                <a:lumMod val="75000"/>
              </a:schemeClr>
            </a:solidFill>
          </a:ln>
        </p:spPr>
        <p:txBody>
          <a:bodyPr wrap="square" rtlCol="0">
            <a:spAutoFit/>
          </a:bodyPr>
          <a:lstStyle/>
          <a:p>
            <a:pPr algn="ctr">
              <a:lnSpc>
                <a:spcPts val="3600"/>
              </a:lnSpc>
            </a:pPr>
            <a:r>
              <a:rPr lang="en-US" sz="3600" dirty="0">
                <a:latin typeface="Candara" panose="020E0502030303020204" pitchFamily="34" charset="0"/>
              </a:rPr>
              <a:t>This Statement of Jesus:</a:t>
            </a:r>
          </a:p>
          <a:p>
            <a:pPr algn="ctr">
              <a:lnSpc>
                <a:spcPts val="3600"/>
              </a:lnSpc>
              <a:spcBef>
                <a:spcPts val="1200"/>
              </a:spcBef>
            </a:pPr>
            <a:r>
              <a:rPr lang="en-US" sz="3600" b="1" i="1" dirty="0">
                <a:latin typeface="Candara" panose="020E0502030303020204" pitchFamily="34" charset="0"/>
              </a:rPr>
              <a:t>IMPLIES WE CAN HAVE A FALSE INTIMACY WITH THE LORD!</a:t>
            </a:r>
            <a:endParaRPr lang="en-US" sz="4400" b="1" i="1" dirty="0">
              <a:latin typeface="Candara" panose="020E0502030303020204" pitchFamily="34" charset="0"/>
            </a:endParaRPr>
          </a:p>
        </p:txBody>
      </p:sp>
    </p:spTree>
    <p:extLst>
      <p:ext uri="{BB962C8B-B14F-4D97-AF65-F5344CB8AC3E}">
        <p14:creationId xmlns:p14="http://schemas.microsoft.com/office/powerpoint/2010/main" val="19429754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fade">
                                      <p:cBhvr>
                                        <p:cTn id="33" dur="1000"/>
                                        <p:tgtEl>
                                          <p:spTgt spid="4">
                                            <p:txEl>
                                              <p:pRg st="4" end="4"/>
                                            </p:txEl>
                                          </p:spTgt>
                                        </p:tgtEl>
                                      </p:cBhvr>
                                    </p:animEffect>
                                    <p:anim calcmode="lin" valueType="num">
                                      <p:cBhvr>
                                        <p:cTn id="3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4">
                                            <p:txEl>
                                              <p:pRg st="5" end="5"/>
                                            </p:txEl>
                                          </p:spTgt>
                                        </p:tgtEl>
                                        <p:attrNameLst>
                                          <p:attrName>style.visibility</p:attrName>
                                        </p:attrNameLst>
                                      </p:cBhvr>
                                      <p:to>
                                        <p:strVal val="visible"/>
                                      </p:to>
                                    </p:set>
                                    <p:animEffect transition="in" filter="fade">
                                      <p:cBhvr>
                                        <p:cTn id="38" dur="1000"/>
                                        <p:tgtEl>
                                          <p:spTgt spid="4">
                                            <p:txEl>
                                              <p:pRg st="5" end="5"/>
                                            </p:txEl>
                                          </p:spTgt>
                                        </p:tgtEl>
                                      </p:cBhvr>
                                    </p:animEffect>
                                    <p:anim calcmode="lin" valueType="num">
                                      <p:cBhvr>
                                        <p:cTn id="3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Effect transition="in" filter="fade">
                                      <p:cBhvr>
                                        <p:cTn id="43" dur="1000"/>
                                        <p:tgtEl>
                                          <p:spTgt spid="4">
                                            <p:txEl>
                                              <p:pRg st="6" end="6"/>
                                            </p:txEl>
                                          </p:spTgt>
                                        </p:tgtEl>
                                      </p:cBhvr>
                                    </p:animEffect>
                                    <p:anim calcmode="lin" valueType="num">
                                      <p:cBhvr>
                                        <p:cTn id="44"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4">
                                            <p:txEl>
                                              <p:pRg st="7" end="7"/>
                                            </p:txEl>
                                          </p:spTgt>
                                        </p:tgtEl>
                                        <p:attrNameLst>
                                          <p:attrName>style.visibility</p:attrName>
                                        </p:attrNameLst>
                                      </p:cBhvr>
                                      <p:to>
                                        <p:strVal val="visible"/>
                                      </p:to>
                                    </p:set>
                                    <p:animEffect transition="in" filter="fade">
                                      <p:cBhvr>
                                        <p:cTn id="50" dur="1000"/>
                                        <p:tgtEl>
                                          <p:spTgt spid="4">
                                            <p:txEl>
                                              <p:pRg st="7" end="7"/>
                                            </p:txEl>
                                          </p:spTgt>
                                        </p:tgtEl>
                                      </p:cBhvr>
                                    </p:animEffect>
                                    <p:anim calcmode="lin" valueType="num">
                                      <p:cBhvr>
                                        <p:cTn id="51"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2" presetClass="entr" presetSubtype="2" fill="hold" grpId="0" nodeType="clickEffect">
                                  <p:stCondLst>
                                    <p:cond delay="0"/>
                                  </p:stCondLst>
                                  <p:childTnLst>
                                    <p:set>
                                      <p:cBhvr>
                                        <p:cTn id="56" dur="1" fill="hold">
                                          <p:stCondLst>
                                            <p:cond delay="0"/>
                                          </p:stCondLst>
                                        </p:cTn>
                                        <p:tgtEl>
                                          <p:spTgt spid="2"/>
                                        </p:tgtEl>
                                        <p:attrNameLst>
                                          <p:attrName>style.visibility</p:attrName>
                                        </p:attrNameLst>
                                      </p:cBhvr>
                                      <p:to>
                                        <p:strVal val="visible"/>
                                      </p:to>
                                    </p:set>
                                    <p:anim calcmode="lin" valueType="num">
                                      <p:cBhvr additive="base">
                                        <p:cTn id="57" dur="1250"/>
                                        <p:tgtEl>
                                          <p:spTgt spid="2"/>
                                        </p:tgtEl>
                                        <p:attrNameLst>
                                          <p:attrName>ppt_x</p:attrName>
                                        </p:attrNameLst>
                                      </p:cBhvr>
                                      <p:tavLst>
                                        <p:tav tm="0">
                                          <p:val>
                                            <p:strVal val="#ppt_x+#ppt_w*1.125000"/>
                                          </p:val>
                                        </p:tav>
                                        <p:tav tm="100000">
                                          <p:val>
                                            <p:strVal val="#ppt_x"/>
                                          </p:val>
                                        </p:tav>
                                      </p:tavLst>
                                    </p:anim>
                                    <p:animEffect transition="in" filter="wipe(left)">
                                      <p:cBhvr>
                                        <p:cTn id="58"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2BE93A2-D843-D91C-0FBF-09779E097FB1}"/>
              </a:ext>
            </a:extLst>
          </p:cNvPr>
          <p:cNvSpPr>
            <a:spLocks noGrp="1"/>
          </p:cNvSpPr>
          <p:nvPr>
            <p:ph type="pic" sz="quarter" idx="15"/>
          </p:nvPr>
        </p:nvSpPr>
        <p:spPr>
          <a:xfrm>
            <a:off x="3681666" y="294772"/>
            <a:ext cx="5462334" cy="6563228"/>
          </a:xfrm>
        </p:spPr>
        <p:txBody>
          <a:bodyPr/>
          <a:lstStyle/>
          <a:p>
            <a:pPr marL="91440" algn="l">
              <a:lnSpc>
                <a:spcPts val="3200"/>
              </a:lnSpc>
              <a:spcBef>
                <a:spcPts val="1200"/>
              </a:spcBef>
            </a:pPr>
            <a:r>
              <a:rPr lang="en-US" sz="3200" b="1" dirty="0">
                <a:latin typeface="Candara" panose="020E0502030303020204" pitchFamily="34" charset="0"/>
              </a:rPr>
              <a:t>The word </a:t>
            </a:r>
            <a:r>
              <a:rPr lang="en-US" sz="3200" b="1" i="1" dirty="0">
                <a:latin typeface="Candara" panose="020E0502030303020204" pitchFamily="34" charset="0"/>
              </a:rPr>
              <a:t>“Lord</a:t>
            </a:r>
            <a:r>
              <a:rPr lang="en-US" sz="3200" b="1" dirty="0">
                <a:latin typeface="Candara" panose="020E0502030303020204" pitchFamily="34" charset="0"/>
              </a:rPr>
              <a:t>” is from the Greek word </a:t>
            </a:r>
            <a:r>
              <a:rPr lang="en-US" sz="3200" b="1" i="1" dirty="0">
                <a:latin typeface="Candara" panose="020E0502030303020204" pitchFamily="34" charset="0"/>
              </a:rPr>
              <a:t>“</a:t>
            </a:r>
            <a:r>
              <a:rPr lang="en-US" sz="3200" b="1" i="1" dirty="0" err="1">
                <a:latin typeface="Candara" panose="020E0502030303020204" pitchFamily="34" charset="0"/>
              </a:rPr>
              <a:t>kurios</a:t>
            </a:r>
            <a:r>
              <a:rPr lang="en-US" sz="3200" b="1" i="1" dirty="0">
                <a:latin typeface="Candara" panose="020E0502030303020204" pitchFamily="34" charset="0"/>
              </a:rPr>
              <a:t>” </a:t>
            </a:r>
            <a:r>
              <a:rPr lang="en-US" sz="3200" b="1" dirty="0">
                <a:latin typeface="Candara" panose="020E0502030303020204" pitchFamily="34" charset="0"/>
              </a:rPr>
              <a:t>which  means </a:t>
            </a:r>
            <a:r>
              <a:rPr lang="en-US" sz="3200" b="1" i="1" dirty="0">
                <a:latin typeface="Candara" panose="020E0502030303020204" pitchFamily="34" charset="0"/>
              </a:rPr>
              <a:t>“Master” – </a:t>
            </a:r>
            <a:r>
              <a:rPr lang="en-US" sz="3200" b="1" dirty="0">
                <a:latin typeface="Candara" panose="020E0502030303020204" pitchFamily="34" charset="0"/>
              </a:rPr>
              <a:t>a title 0f honor, respect, reverence  given to God, the Messiah</a:t>
            </a:r>
          </a:p>
          <a:p>
            <a:pPr marL="548640" indent="-274320" algn="l">
              <a:lnSpc>
                <a:spcPts val="2800"/>
              </a:lnSpc>
              <a:spcBef>
                <a:spcPts val="0"/>
              </a:spcBef>
              <a:buFont typeface="Wingdings" panose="05000000000000000000" pitchFamily="2" charset="2"/>
              <a:buChar char="§"/>
            </a:pPr>
            <a:r>
              <a:rPr lang="en-US" sz="2800" b="1" i="1" dirty="0">
                <a:latin typeface="Candara" panose="020E0502030303020204" pitchFamily="34" charset="0"/>
              </a:rPr>
              <a:t>Thayer</a:t>
            </a:r>
            <a:endParaRPr lang="en-US" sz="2800" i="1" dirty="0">
              <a:latin typeface="Candara" panose="020E0502030303020204" pitchFamily="34" charset="0"/>
            </a:endParaRPr>
          </a:p>
          <a:p>
            <a:pPr marL="365760" indent="-274320" algn="l">
              <a:lnSpc>
                <a:spcPts val="2800"/>
              </a:lnSpc>
              <a:spcBef>
                <a:spcPts val="1200"/>
              </a:spcBef>
              <a:buFont typeface="Wingdings" panose="05000000000000000000" pitchFamily="2" charset="2"/>
              <a:buChar char="§"/>
            </a:pPr>
            <a:r>
              <a:rPr lang="en-US" sz="2800" dirty="0">
                <a:latin typeface="Candara" panose="020E0502030303020204" pitchFamily="34" charset="0"/>
              </a:rPr>
              <a:t>This suggests a most supreme authority – thus to reject His word is a mockery of His title!</a:t>
            </a:r>
            <a:endParaRPr lang="en-US" sz="2800" b="1" i="1" dirty="0">
              <a:latin typeface="Candara" panose="020E0502030303020204" pitchFamily="34" charset="0"/>
            </a:endParaRPr>
          </a:p>
          <a:p>
            <a:pPr marL="365760" indent="-274320" algn="l">
              <a:lnSpc>
                <a:spcPts val="2800"/>
              </a:lnSpc>
              <a:spcBef>
                <a:spcPts val="1200"/>
              </a:spcBef>
              <a:buFont typeface="Wingdings" panose="05000000000000000000" pitchFamily="2" charset="2"/>
              <a:buChar char="§"/>
            </a:pPr>
            <a:r>
              <a:rPr lang="en-US" sz="2800" dirty="0">
                <a:latin typeface="Candara" panose="020E0502030303020204" pitchFamily="34" charset="0"/>
              </a:rPr>
              <a:t>God questioned Malachi about the people’s reverence to Him in offering polluted sacrifices to God – </a:t>
            </a:r>
            <a:r>
              <a:rPr lang="en-US" sz="2800" i="1" dirty="0">
                <a:latin typeface="Candara" panose="020E0502030303020204" pitchFamily="34" charset="0"/>
              </a:rPr>
              <a:t>Mal. 1:6ff</a:t>
            </a:r>
          </a:p>
          <a:p>
            <a:pPr marL="365760" indent="-274320" algn="l">
              <a:lnSpc>
                <a:spcPts val="2800"/>
              </a:lnSpc>
              <a:spcBef>
                <a:spcPts val="1200"/>
              </a:spcBef>
              <a:buFont typeface="Wingdings" panose="05000000000000000000" pitchFamily="2" charset="2"/>
              <a:buChar char="§"/>
            </a:pPr>
            <a:r>
              <a:rPr lang="en-US" sz="2800" dirty="0">
                <a:latin typeface="Candara" panose="020E0502030303020204" pitchFamily="34" charset="0"/>
              </a:rPr>
              <a:t>We must offer acceptable sacrifices to God </a:t>
            </a:r>
            <a:r>
              <a:rPr lang="en-US" sz="2800" i="1" dirty="0">
                <a:latin typeface="Candara" panose="020E0502030303020204" pitchFamily="34" charset="0"/>
              </a:rPr>
              <a:t>– Rom. 12:1-2</a:t>
            </a:r>
          </a:p>
          <a:p>
            <a:pPr marL="548640" lvl="1" indent="-274320">
              <a:lnSpc>
                <a:spcPts val="2400"/>
              </a:lnSpc>
              <a:spcBef>
                <a:spcPts val="0"/>
              </a:spcBef>
              <a:buFont typeface="Wingdings" panose="05000000000000000000" pitchFamily="2" charset="2"/>
              <a:buChar char="§"/>
            </a:pPr>
            <a:r>
              <a:rPr lang="en-US" sz="2400" i="1" dirty="0">
                <a:latin typeface="Candara" panose="020E0502030303020204" pitchFamily="34" charset="0"/>
              </a:rPr>
              <a:t>Rom. 6:13-19; 1 Cor. 6:15-20; 1 Pet. 2:5</a:t>
            </a:r>
          </a:p>
          <a:p>
            <a:pPr marL="434340" indent="-342900" algn="l">
              <a:lnSpc>
                <a:spcPts val="2800"/>
              </a:lnSpc>
              <a:spcBef>
                <a:spcPts val="1200"/>
              </a:spcBef>
              <a:buFont typeface="Wingdings" panose="05000000000000000000" pitchFamily="2" charset="2"/>
              <a:buChar char="§"/>
            </a:pPr>
            <a:endParaRPr lang="en-US" sz="2800" i="1" dirty="0">
              <a:latin typeface="Candara" panose="020E0502030303020204" pitchFamily="34" charset="0"/>
            </a:endParaRPr>
          </a:p>
          <a:p>
            <a:pPr marL="948690" lvl="1" indent="-342900">
              <a:lnSpc>
                <a:spcPts val="2800"/>
              </a:lnSpc>
              <a:spcBef>
                <a:spcPts val="1200"/>
              </a:spcBef>
              <a:buFont typeface="Wingdings" panose="05000000000000000000" pitchFamily="2" charset="2"/>
              <a:buChar char="§"/>
            </a:pPr>
            <a:endParaRPr lang="en-US" sz="2300" i="1" dirty="0">
              <a:latin typeface="Candara" panose="020E0502030303020204" pitchFamily="34" charset="0"/>
            </a:endParaRPr>
          </a:p>
          <a:p>
            <a:pPr marL="274320" lvl="1" indent="0">
              <a:lnSpc>
                <a:spcPts val="2800"/>
              </a:lnSpc>
              <a:spcBef>
                <a:spcPts val="0"/>
              </a:spcBef>
              <a:buNone/>
            </a:pPr>
            <a:endParaRPr lang="en-US" sz="2500" i="1" dirty="0">
              <a:latin typeface="Candara" panose="020E0502030303020204" pitchFamily="34" charset="0"/>
            </a:endParaRPr>
          </a:p>
        </p:txBody>
      </p:sp>
      <p:sp>
        <p:nvSpPr>
          <p:cNvPr id="9" name="TextBox 8">
            <a:extLst>
              <a:ext uri="{FF2B5EF4-FFF2-40B4-BE49-F238E27FC236}">
                <a16:creationId xmlns:a16="http://schemas.microsoft.com/office/drawing/2014/main" id="{BBC6B820-D51C-F115-8275-DB32E2FAE600}"/>
              </a:ext>
            </a:extLst>
          </p:cNvPr>
          <p:cNvSpPr txBox="1"/>
          <p:nvPr/>
        </p:nvSpPr>
        <p:spPr>
          <a:xfrm>
            <a:off x="155205" y="1078085"/>
            <a:ext cx="3354405" cy="2561022"/>
          </a:xfrm>
          <a:prstGeom prst="rect">
            <a:avLst/>
          </a:prstGeom>
          <a:noFill/>
          <a:ln w="28575">
            <a:solidFill>
              <a:schemeClr val="accent5">
                <a:lumMod val="75000"/>
              </a:schemeClr>
            </a:solidFill>
          </a:ln>
        </p:spPr>
        <p:txBody>
          <a:bodyPr wrap="square" rtlCol="0">
            <a:spAutoFit/>
          </a:bodyPr>
          <a:lstStyle/>
          <a:p>
            <a:pPr algn="ctr">
              <a:lnSpc>
                <a:spcPts val="3600"/>
              </a:lnSpc>
            </a:pPr>
            <a:r>
              <a:rPr lang="en-US" sz="3600" dirty="0">
                <a:latin typeface="Candara" panose="020E0502030303020204" pitchFamily="34" charset="0"/>
              </a:rPr>
              <a:t>This Statement of Jesus:</a:t>
            </a:r>
          </a:p>
          <a:p>
            <a:pPr algn="ctr">
              <a:lnSpc>
                <a:spcPts val="3600"/>
              </a:lnSpc>
              <a:spcBef>
                <a:spcPts val="1200"/>
              </a:spcBef>
            </a:pPr>
            <a:r>
              <a:rPr lang="en-US" sz="3600" b="1" i="1" dirty="0">
                <a:latin typeface="Candara" panose="020E0502030303020204" pitchFamily="34" charset="0"/>
              </a:rPr>
              <a:t>WARNS US NOT TO ABUSE HIS TITLE!</a:t>
            </a:r>
            <a:endParaRPr lang="en-US" sz="4400" b="1" i="1" dirty="0">
              <a:latin typeface="Candara" panose="020E0502030303020204" pitchFamily="34" charset="0"/>
            </a:endParaRPr>
          </a:p>
        </p:txBody>
      </p:sp>
      <p:sp>
        <p:nvSpPr>
          <p:cNvPr id="10" name="Slide Number Placeholder 9">
            <a:extLst>
              <a:ext uri="{FF2B5EF4-FFF2-40B4-BE49-F238E27FC236}">
                <a16:creationId xmlns:a16="http://schemas.microsoft.com/office/drawing/2014/main" id="{E4A27765-5581-1E1D-0466-DE3020B272DB}"/>
              </a:ext>
            </a:extLst>
          </p:cNvPr>
          <p:cNvSpPr>
            <a:spLocks noGrp="1"/>
          </p:cNvSpPr>
          <p:nvPr>
            <p:ph type="sldNum" sz="quarter" idx="4"/>
          </p:nvPr>
        </p:nvSpPr>
        <p:spPr>
          <a:xfrm>
            <a:off x="7900816" y="6356351"/>
            <a:ext cx="1171575" cy="365125"/>
          </a:xfrm>
        </p:spPr>
        <p:txBody>
          <a:bodyPr/>
          <a:lstStyle/>
          <a:p>
            <a:fld id="{EA87306C-81BA-4795-A5CA-9392456A8C1E}" type="slidenum">
              <a:rPr lang="en-US" sz="1400" smtClean="0">
                <a:latin typeface="Candara" panose="020E0502030303020204" pitchFamily="34" charset="0"/>
              </a:rPr>
              <a:pPr/>
              <a:t>7</a:t>
            </a:fld>
            <a:endParaRPr lang="en-US" sz="1400" dirty="0">
              <a:latin typeface="Candara" panose="020E0502030303020204" pitchFamily="34" charset="0"/>
            </a:endParaRPr>
          </a:p>
        </p:txBody>
      </p:sp>
    </p:spTree>
    <p:extLst>
      <p:ext uri="{BB962C8B-B14F-4D97-AF65-F5344CB8AC3E}">
        <p14:creationId xmlns:p14="http://schemas.microsoft.com/office/powerpoint/2010/main" val="19997852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p:cTn id="7"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9" dur="1000"/>
                                        <p:tgtEl>
                                          <p:spTgt spid="9">
                                            <p:txEl>
                                              <p:pRg st="1" end="1"/>
                                            </p:txEl>
                                          </p:spTgt>
                                        </p:tgtEl>
                                      </p:cBhvr>
                                    </p:animEffect>
                                    <p:anim calcmode="lin" valueType="num">
                                      <p:cBhvr>
                                        <p:cTn id="10" dur="1000" fill="hold"/>
                                        <p:tgtEl>
                                          <p:spTgt spid="9">
                                            <p:txEl>
                                              <p:pRg st="1" end="1"/>
                                            </p:txEl>
                                          </p:spTgt>
                                        </p:tgtEl>
                                        <p:attrNameLst>
                                          <p:attrName>ppt_x</p:attrName>
                                        </p:attrNameLst>
                                      </p:cBhvr>
                                      <p:tavLst>
                                        <p:tav tm="0">
                                          <p:val>
                                            <p:fltVal val="0.5"/>
                                          </p:val>
                                        </p:tav>
                                        <p:tav tm="100000">
                                          <p:val>
                                            <p:strVal val="#ppt_x"/>
                                          </p:val>
                                        </p:tav>
                                      </p:tavLst>
                                    </p:anim>
                                    <p:anim calcmode="lin" valueType="num">
                                      <p:cBhvr>
                                        <p:cTn id="11" dur="1000" fill="hold"/>
                                        <p:tgtEl>
                                          <p:spTgt spid="9">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1000"/>
                                        <p:tgtEl>
                                          <p:spTgt spid="4">
                                            <p:txEl>
                                              <p:pRg st="0" end="0"/>
                                            </p:txEl>
                                          </p:spTgt>
                                        </p:tgtEl>
                                      </p:cBhvr>
                                    </p:animEffect>
                                    <p:anim calcmode="lin" valueType="num">
                                      <p:cBhvr>
                                        <p:cTn id="1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Effect transition="in" filter="fade">
                                      <p:cBhvr>
                                        <p:cTn id="47" dur="1000"/>
                                        <p:tgtEl>
                                          <p:spTgt spid="4">
                                            <p:txEl>
                                              <p:pRg st="5" end="5"/>
                                            </p:txEl>
                                          </p:spTgt>
                                        </p:tgtEl>
                                      </p:cBhvr>
                                    </p:animEffect>
                                    <p:anim calcmode="lin" valueType="num">
                                      <p:cBhvr>
                                        <p:cTn id="4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2BE93A2-D843-D91C-0FBF-09779E097FB1}"/>
              </a:ext>
            </a:extLst>
          </p:cNvPr>
          <p:cNvSpPr>
            <a:spLocks noGrp="1"/>
          </p:cNvSpPr>
          <p:nvPr>
            <p:ph type="pic" sz="quarter" idx="15"/>
          </p:nvPr>
        </p:nvSpPr>
        <p:spPr>
          <a:xfrm>
            <a:off x="3681666" y="294772"/>
            <a:ext cx="5307129" cy="6563228"/>
          </a:xfrm>
        </p:spPr>
        <p:txBody>
          <a:bodyPr/>
          <a:lstStyle/>
          <a:p>
            <a:pPr marL="91440" algn="l">
              <a:lnSpc>
                <a:spcPts val="3200"/>
              </a:lnSpc>
              <a:spcBef>
                <a:spcPts val="1200"/>
              </a:spcBef>
            </a:pPr>
            <a:r>
              <a:rPr lang="en-US" sz="3200" b="1" dirty="0">
                <a:latin typeface="Candara" panose="020E0502030303020204" pitchFamily="34" charset="0"/>
              </a:rPr>
              <a:t>The New Testament speaks here of </a:t>
            </a:r>
            <a:r>
              <a:rPr lang="en-US" sz="3200" b="1" i="1" dirty="0">
                <a:latin typeface="Candara" panose="020E0502030303020204" pitchFamily="34" charset="0"/>
              </a:rPr>
              <a:t>religious</a:t>
            </a:r>
            <a:r>
              <a:rPr lang="en-US" sz="3200" b="1" dirty="0">
                <a:latin typeface="Candara" panose="020E0502030303020204" pitchFamily="34" charset="0"/>
              </a:rPr>
              <a:t> people who will be lost!</a:t>
            </a:r>
          </a:p>
          <a:p>
            <a:pPr marL="365760" indent="-274320" algn="l">
              <a:lnSpc>
                <a:spcPts val="2800"/>
              </a:lnSpc>
              <a:spcBef>
                <a:spcPts val="600"/>
              </a:spcBef>
              <a:buFont typeface="Wingdings" panose="05000000000000000000" pitchFamily="2" charset="2"/>
              <a:buChar char="§"/>
            </a:pPr>
            <a:r>
              <a:rPr lang="en-US" sz="2800" dirty="0">
                <a:latin typeface="Candara" panose="020E0502030303020204" pitchFamily="34" charset="0"/>
              </a:rPr>
              <a:t>Jesus earlier warned of false prophets who come in sheep’s clothing </a:t>
            </a:r>
            <a:r>
              <a:rPr lang="en-US" sz="2800" i="1" dirty="0">
                <a:latin typeface="Candara" panose="020E0502030303020204" pitchFamily="34" charset="0"/>
              </a:rPr>
              <a:t>– Matt. 7:15-20</a:t>
            </a:r>
          </a:p>
          <a:p>
            <a:pPr marL="365760" indent="-274320" algn="l">
              <a:lnSpc>
                <a:spcPts val="2800"/>
              </a:lnSpc>
              <a:spcBef>
                <a:spcPts val="1200"/>
              </a:spcBef>
              <a:buFont typeface="Wingdings" panose="05000000000000000000" pitchFamily="2" charset="2"/>
              <a:buChar char="§"/>
            </a:pPr>
            <a:r>
              <a:rPr lang="en-US" sz="2800" dirty="0">
                <a:latin typeface="Candara" panose="020E0502030303020204" pitchFamily="34" charset="0"/>
              </a:rPr>
              <a:t>The scribes and Pharisees were hypocrites and engaged in vain worship </a:t>
            </a:r>
            <a:r>
              <a:rPr lang="en-US" sz="2800" i="1" dirty="0">
                <a:latin typeface="Candara" panose="020E0502030303020204" pitchFamily="34" charset="0"/>
              </a:rPr>
              <a:t>– Matt. 15:7-8; 23:1ff</a:t>
            </a:r>
          </a:p>
          <a:p>
            <a:pPr marL="365760" indent="-274320" algn="l">
              <a:lnSpc>
                <a:spcPts val="2800"/>
              </a:lnSpc>
              <a:spcBef>
                <a:spcPts val="1200"/>
              </a:spcBef>
              <a:buFont typeface="Wingdings" panose="05000000000000000000" pitchFamily="2" charset="2"/>
              <a:buChar char="§"/>
            </a:pPr>
            <a:r>
              <a:rPr lang="en-US" sz="2800" dirty="0">
                <a:latin typeface="Candara" panose="020E0502030303020204" pitchFamily="34" charset="0"/>
              </a:rPr>
              <a:t>Jesus knows who are His and He wants us to know that He knows – </a:t>
            </a:r>
            <a:r>
              <a:rPr lang="en-US" sz="2800" i="1" dirty="0">
                <a:latin typeface="Candara" panose="020E0502030303020204" pitchFamily="34" charset="0"/>
              </a:rPr>
              <a:t>2 Tim. 2:19-16</a:t>
            </a:r>
          </a:p>
          <a:p>
            <a:pPr marL="548640" lvl="1" indent="-274320">
              <a:lnSpc>
                <a:spcPts val="2600"/>
              </a:lnSpc>
              <a:spcBef>
                <a:spcPts val="0"/>
              </a:spcBef>
              <a:buFont typeface="Wingdings" panose="05000000000000000000" pitchFamily="2" charset="2"/>
              <a:buChar char="§"/>
            </a:pPr>
            <a:r>
              <a:rPr lang="en-US" sz="2600" dirty="0">
                <a:latin typeface="Candara" panose="020E0502030303020204" pitchFamily="34" charset="0"/>
              </a:rPr>
              <a:t>Strive to be </a:t>
            </a:r>
            <a:r>
              <a:rPr lang="en-US" sz="2600" b="1" i="1" dirty="0">
                <a:latin typeface="Candara" panose="020E0502030303020204" pitchFamily="34" charset="0"/>
              </a:rPr>
              <a:t>“meet (suitable) for the </a:t>
            </a:r>
            <a:r>
              <a:rPr lang="en-US" sz="2600" b="1" i="1" u="sng" dirty="0">
                <a:latin typeface="Candara" panose="020E0502030303020204" pitchFamily="34" charset="0"/>
              </a:rPr>
              <a:t>Master’s</a:t>
            </a:r>
            <a:r>
              <a:rPr lang="en-US" sz="2600" b="1" i="1" dirty="0">
                <a:latin typeface="Candara" panose="020E0502030303020204" pitchFamily="34" charset="0"/>
              </a:rPr>
              <a:t> use”!</a:t>
            </a:r>
          </a:p>
          <a:p>
            <a:pPr marL="0" lvl="1" indent="0">
              <a:lnSpc>
                <a:spcPts val="3200"/>
              </a:lnSpc>
              <a:spcBef>
                <a:spcPts val="1200"/>
              </a:spcBef>
              <a:buNone/>
            </a:pPr>
            <a:r>
              <a:rPr lang="en-US" sz="3200" b="1" dirty="0">
                <a:latin typeface="Candara" panose="020E0502030303020204" pitchFamily="34" charset="0"/>
              </a:rPr>
              <a:t>We must constantly humble ourselves to Christ, our Lord! </a:t>
            </a:r>
          </a:p>
          <a:p>
            <a:pPr marL="274320" lvl="1" indent="0">
              <a:lnSpc>
                <a:spcPts val="2800"/>
              </a:lnSpc>
              <a:spcBef>
                <a:spcPts val="0"/>
              </a:spcBef>
              <a:buNone/>
            </a:pPr>
            <a:endParaRPr lang="en-US" sz="2500" i="1" dirty="0">
              <a:latin typeface="Candara" panose="020E0502030303020204" pitchFamily="34" charset="0"/>
            </a:endParaRPr>
          </a:p>
        </p:txBody>
      </p:sp>
      <p:sp>
        <p:nvSpPr>
          <p:cNvPr id="9" name="TextBox 8">
            <a:extLst>
              <a:ext uri="{FF2B5EF4-FFF2-40B4-BE49-F238E27FC236}">
                <a16:creationId xmlns:a16="http://schemas.microsoft.com/office/drawing/2014/main" id="{BBC6B820-D51C-F115-8275-DB32E2FAE600}"/>
              </a:ext>
            </a:extLst>
          </p:cNvPr>
          <p:cNvSpPr txBox="1"/>
          <p:nvPr/>
        </p:nvSpPr>
        <p:spPr>
          <a:xfrm>
            <a:off x="155205" y="1081214"/>
            <a:ext cx="3354405" cy="3022687"/>
          </a:xfrm>
          <a:prstGeom prst="rect">
            <a:avLst/>
          </a:prstGeom>
          <a:noFill/>
          <a:ln w="28575">
            <a:solidFill>
              <a:schemeClr val="accent5">
                <a:lumMod val="75000"/>
              </a:schemeClr>
            </a:solidFill>
          </a:ln>
        </p:spPr>
        <p:txBody>
          <a:bodyPr wrap="square" rtlCol="0">
            <a:spAutoFit/>
          </a:bodyPr>
          <a:lstStyle/>
          <a:p>
            <a:pPr algn="ctr">
              <a:lnSpc>
                <a:spcPts val="3600"/>
              </a:lnSpc>
            </a:pPr>
            <a:r>
              <a:rPr lang="en-US" sz="3600" dirty="0">
                <a:latin typeface="Candara" panose="020E0502030303020204" pitchFamily="34" charset="0"/>
              </a:rPr>
              <a:t>This Statement of Jesus:</a:t>
            </a:r>
          </a:p>
          <a:p>
            <a:pPr algn="ctr">
              <a:lnSpc>
                <a:spcPts val="3600"/>
              </a:lnSpc>
              <a:spcBef>
                <a:spcPts val="1200"/>
              </a:spcBef>
            </a:pPr>
            <a:r>
              <a:rPr lang="en-US" sz="3600" dirty="0">
                <a:latin typeface="Candara" panose="020E0502030303020204" pitchFamily="34" charset="0"/>
              </a:rPr>
              <a:t> </a:t>
            </a:r>
            <a:r>
              <a:rPr lang="en-US" sz="3600" b="1" i="1" dirty="0">
                <a:latin typeface="Candara" panose="020E0502030303020204" pitchFamily="34" charset="0"/>
              </a:rPr>
              <a:t>TEACHES THAT RELIGIOUS PEOPLE WILL BE LOST! </a:t>
            </a:r>
            <a:endParaRPr lang="en-US" sz="4400" b="1" i="1" dirty="0">
              <a:latin typeface="Candara" panose="020E0502030303020204" pitchFamily="34" charset="0"/>
            </a:endParaRPr>
          </a:p>
        </p:txBody>
      </p:sp>
      <p:sp>
        <p:nvSpPr>
          <p:cNvPr id="10" name="Slide Number Placeholder 9">
            <a:extLst>
              <a:ext uri="{FF2B5EF4-FFF2-40B4-BE49-F238E27FC236}">
                <a16:creationId xmlns:a16="http://schemas.microsoft.com/office/drawing/2014/main" id="{E4A27765-5581-1E1D-0466-DE3020B272DB}"/>
              </a:ext>
            </a:extLst>
          </p:cNvPr>
          <p:cNvSpPr>
            <a:spLocks noGrp="1"/>
          </p:cNvSpPr>
          <p:nvPr>
            <p:ph type="sldNum" sz="quarter" idx="4"/>
          </p:nvPr>
        </p:nvSpPr>
        <p:spPr/>
        <p:txBody>
          <a:bodyPr/>
          <a:lstStyle/>
          <a:p>
            <a:fld id="{EA87306C-81BA-4795-A5CA-9392456A8C1E}" type="slidenum">
              <a:rPr lang="en-US" sz="1400" smtClean="0">
                <a:latin typeface="Candara" panose="020E0502030303020204" pitchFamily="34" charset="0"/>
              </a:rPr>
              <a:pPr/>
              <a:t>8</a:t>
            </a:fld>
            <a:endParaRPr lang="en-US" sz="1400" dirty="0">
              <a:latin typeface="Candara" panose="020E0502030303020204" pitchFamily="34" charset="0"/>
            </a:endParaRPr>
          </a:p>
        </p:txBody>
      </p:sp>
    </p:spTree>
    <p:extLst>
      <p:ext uri="{BB962C8B-B14F-4D97-AF65-F5344CB8AC3E}">
        <p14:creationId xmlns:p14="http://schemas.microsoft.com/office/powerpoint/2010/main" val="2972577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p:cTn id="7"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9" dur="1000"/>
                                        <p:tgtEl>
                                          <p:spTgt spid="9">
                                            <p:txEl>
                                              <p:pRg st="1" end="1"/>
                                            </p:txEl>
                                          </p:spTgt>
                                        </p:tgtEl>
                                      </p:cBhvr>
                                    </p:animEffect>
                                    <p:anim calcmode="lin" valueType="num">
                                      <p:cBhvr>
                                        <p:cTn id="10" dur="1000" fill="hold"/>
                                        <p:tgtEl>
                                          <p:spTgt spid="9">
                                            <p:txEl>
                                              <p:pRg st="1" end="1"/>
                                            </p:txEl>
                                          </p:spTgt>
                                        </p:tgtEl>
                                        <p:attrNameLst>
                                          <p:attrName>ppt_x</p:attrName>
                                        </p:attrNameLst>
                                      </p:cBhvr>
                                      <p:tavLst>
                                        <p:tav tm="0">
                                          <p:val>
                                            <p:fltVal val="0.5"/>
                                          </p:val>
                                        </p:tav>
                                        <p:tav tm="100000">
                                          <p:val>
                                            <p:strVal val="#ppt_x"/>
                                          </p:val>
                                        </p:tav>
                                      </p:tavLst>
                                    </p:anim>
                                    <p:anim calcmode="lin" valueType="num">
                                      <p:cBhvr>
                                        <p:cTn id="11" dur="1000" fill="hold"/>
                                        <p:tgtEl>
                                          <p:spTgt spid="9">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1000"/>
                                        <p:tgtEl>
                                          <p:spTgt spid="4">
                                            <p:txEl>
                                              <p:pRg st="0" end="0"/>
                                            </p:txEl>
                                          </p:spTgt>
                                        </p:tgtEl>
                                      </p:cBhvr>
                                    </p:animEffect>
                                    <p:anim calcmode="lin" valueType="num">
                                      <p:cBhvr>
                                        <p:cTn id="1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1000"/>
                                        <p:tgtEl>
                                          <p:spTgt spid="4">
                                            <p:txEl>
                                              <p:pRg st="1" end="1"/>
                                            </p:txEl>
                                          </p:spTgt>
                                        </p:tgtEl>
                                      </p:cBhvr>
                                    </p:animEffect>
                                    <p:anim calcmode="lin" valueType="num">
                                      <p:cBhvr>
                                        <p:cTn id="2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Effect transition="in" filter="fade">
                                      <p:cBhvr>
                                        <p:cTn id="30" dur="1000"/>
                                        <p:tgtEl>
                                          <p:spTgt spid="4">
                                            <p:txEl>
                                              <p:pRg st="2" end="2"/>
                                            </p:txEl>
                                          </p:spTgt>
                                        </p:tgtEl>
                                      </p:cBhvr>
                                    </p:animEffect>
                                    <p:anim calcmode="lin" valueType="num">
                                      <p:cBhvr>
                                        <p:cTn id="3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fade">
                                      <p:cBhvr>
                                        <p:cTn id="37" dur="1000"/>
                                        <p:tgtEl>
                                          <p:spTgt spid="4">
                                            <p:txEl>
                                              <p:pRg st="3" end="3"/>
                                            </p:txEl>
                                          </p:spTgt>
                                        </p:tgtEl>
                                      </p:cBhvr>
                                    </p:animEffect>
                                    <p:anim calcmode="lin" valueType="num">
                                      <p:cBhvr>
                                        <p:cTn id="3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4">
                                            <p:txEl>
                                              <p:pRg st="4" end="4"/>
                                            </p:txEl>
                                          </p:spTgt>
                                        </p:tgtEl>
                                        <p:attrNameLst>
                                          <p:attrName>style.visibility</p:attrName>
                                        </p:attrNameLst>
                                      </p:cBhvr>
                                      <p:to>
                                        <p:strVal val="visible"/>
                                      </p:to>
                                    </p:set>
                                    <p:animEffect transition="in" filter="fade">
                                      <p:cBhvr>
                                        <p:cTn id="44" dur="1000"/>
                                        <p:tgtEl>
                                          <p:spTgt spid="4">
                                            <p:txEl>
                                              <p:pRg st="4" end="4"/>
                                            </p:txEl>
                                          </p:spTgt>
                                        </p:tgtEl>
                                      </p:cBhvr>
                                    </p:animEffect>
                                    <p:anim calcmode="lin" valueType="num">
                                      <p:cBhvr>
                                        <p:cTn id="4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4">
                                            <p:txEl>
                                              <p:pRg st="5" end="5"/>
                                            </p:txEl>
                                          </p:spTgt>
                                        </p:tgtEl>
                                        <p:attrNameLst>
                                          <p:attrName>style.visibility</p:attrName>
                                        </p:attrNameLst>
                                      </p:cBhvr>
                                      <p:to>
                                        <p:strVal val="visible"/>
                                      </p:to>
                                    </p:set>
                                    <p:animEffect transition="in" filter="fade">
                                      <p:cBhvr>
                                        <p:cTn id="51" dur="1000"/>
                                        <p:tgtEl>
                                          <p:spTgt spid="4">
                                            <p:txEl>
                                              <p:pRg st="5" end="5"/>
                                            </p:txEl>
                                          </p:spTgt>
                                        </p:tgtEl>
                                      </p:cBhvr>
                                    </p:animEffect>
                                    <p:anim calcmode="lin" valueType="num">
                                      <p:cBhvr>
                                        <p:cTn id="5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3"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green rolling hills with a sunset">
            <a:extLst>
              <a:ext uri="{FF2B5EF4-FFF2-40B4-BE49-F238E27FC236}">
                <a16:creationId xmlns:a16="http://schemas.microsoft.com/office/drawing/2014/main" id="{565AB0FC-9FCD-FDB2-1D84-F3D855D83877}"/>
              </a:ext>
            </a:extLst>
          </p:cNvPr>
          <p:cNvPicPr>
            <a:picLocks noGrp="1" noChangeAspect="1"/>
          </p:cNvPicPr>
          <p:nvPr>
            <p:ph type="pic" sz="quarter" idx="10"/>
          </p:nvPr>
        </p:nvPicPr>
        <p:blipFill>
          <a:blip r:embed="rId3"/>
          <a:srcRect/>
          <a:stretch/>
        </p:blipFill>
        <p:spPr>
          <a:xfrm>
            <a:off x="0" y="857250"/>
            <a:ext cx="5079207" cy="5143500"/>
          </a:xfrm>
        </p:spPr>
      </p:pic>
      <p:sp>
        <p:nvSpPr>
          <p:cNvPr id="47" name="Title 46">
            <a:extLst>
              <a:ext uri="{FF2B5EF4-FFF2-40B4-BE49-F238E27FC236}">
                <a16:creationId xmlns:a16="http://schemas.microsoft.com/office/drawing/2014/main" id="{3F9E60C6-15AA-4C95-9519-652CD08A827C}"/>
              </a:ext>
            </a:extLst>
          </p:cNvPr>
          <p:cNvSpPr>
            <a:spLocks noGrp="1"/>
          </p:cNvSpPr>
          <p:nvPr>
            <p:ph type="title"/>
          </p:nvPr>
        </p:nvSpPr>
        <p:spPr>
          <a:xfrm>
            <a:off x="702642" y="2618758"/>
            <a:ext cx="3673922" cy="1620483"/>
          </a:xfrm>
          <a:ln>
            <a:solidFill>
              <a:schemeClr val="bg2"/>
            </a:solidFill>
          </a:ln>
        </p:spPr>
        <p:txBody>
          <a:bodyPr/>
          <a:lstStyle/>
          <a:p>
            <a:r>
              <a:rPr lang="en-US" sz="4000" i="1" dirty="0">
                <a:solidFill>
                  <a:schemeClr val="bg2"/>
                </a:solidFill>
                <a:latin typeface="Candara" panose="020E0502030303020204" pitchFamily="34" charset="0"/>
              </a:rPr>
              <a:t>Matthew 7:7-8</a:t>
            </a:r>
          </a:p>
        </p:txBody>
      </p:sp>
      <p:sp>
        <p:nvSpPr>
          <p:cNvPr id="19" name="Text Placeholder 18">
            <a:extLst>
              <a:ext uri="{FF2B5EF4-FFF2-40B4-BE49-F238E27FC236}">
                <a16:creationId xmlns:a16="http://schemas.microsoft.com/office/drawing/2014/main" id="{E0E8875C-8FE5-DCE1-106E-5F34DFD1618E}"/>
              </a:ext>
            </a:extLst>
          </p:cNvPr>
          <p:cNvSpPr>
            <a:spLocks noGrp="1"/>
          </p:cNvSpPr>
          <p:nvPr>
            <p:ph type="body" sz="quarter" idx="12"/>
          </p:nvPr>
        </p:nvSpPr>
        <p:spPr>
          <a:xfrm>
            <a:off x="5079206" y="6810"/>
            <a:ext cx="4064793" cy="6858000"/>
          </a:xfrm>
        </p:spPr>
        <p:txBody>
          <a:bodyPr/>
          <a:lstStyle/>
          <a:p>
            <a:endParaRPr lang="en-US" dirty="0"/>
          </a:p>
        </p:txBody>
      </p:sp>
      <p:sp>
        <p:nvSpPr>
          <p:cNvPr id="4" name="Text Placeholder 3">
            <a:extLst>
              <a:ext uri="{FF2B5EF4-FFF2-40B4-BE49-F238E27FC236}">
                <a16:creationId xmlns:a16="http://schemas.microsoft.com/office/drawing/2014/main" id="{39D3AADE-5119-8CE2-0DD5-2BD7E3403288}"/>
              </a:ext>
            </a:extLst>
          </p:cNvPr>
          <p:cNvSpPr>
            <a:spLocks noGrp="1"/>
          </p:cNvSpPr>
          <p:nvPr>
            <p:ph type="body" sz="quarter" idx="11"/>
          </p:nvPr>
        </p:nvSpPr>
        <p:spPr>
          <a:xfrm>
            <a:off x="5302466" y="147034"/>
            <a:ext cx="3618271" cy="6584952"/>
          </a:xfrm>
        </p:spPr>
        <p:txBody>
          <a:bodyPr>
            <a:normAutofit/>
          </a:bodyPr>
          <a:lstStyle/>
          <a:p>
            <a:pPr algn="ctr">
              <a:lnSpc>
                <a:spcPts val="3600"/>
              </a:lnSpc>
            </a:pPr>
            <a:r>
              <a:rPr lang="en-US" sz="3600" b="1" i="1" dirty="0">
                <a:latin typeface="Candara" panose="020E0502030303020204" pitchFamily="34" charset="0"/>
              </a:rPr>
              <a:t>“Ask, and it shall be given you; seek, and ye shall find; knock, and it shall be opened unto you: For every one that </a:t>
            </a:r>
            <a:r>
              <a:rPr lang="en-US" sz="3600" b="1" i="1" dirty="0" err="1">
                <a:latin typeface="Candara" panose="020E0502030303020204" pitchFamily="34" charset="0"/>
              </a:rPr>
              <a:t>asketh</a:t>
            </a:r>
            <a:r>
              <a:rPr lang="en-US" sz="3600" b="1" i="1" dirty="0">
                <a:latin typeface="Candara" panose="020E0502030303020204" pitchFamily="34" charset="0"/>
              </a:rPr>
              <a:t> </a:t>
            </a:r>
            <a:r>
              <a:rPr lang="en-US" sz="3600" b="1" i="1" dirty="0" err="1">
                <a:latin typeface="Candara" panose="020E0502030303020204" pitchFamily="34" charset="0"/>
              </a:rPr>
              <a:t>receiveth</a:t>
            </a:r>
            <a:r>
              <a:rPr lang="en-US" sz="3600" b="1" i="1" dirty="0">
                <a:latin typeface="Candara" panose="020E0502030303020204" pitchFamily="34" charset="0"/>
              </a:rPr>
              <a:t>; and he that </a:t>
            </a:r>
            <a:r>
              <a:rPr lang="en-US" sz="3600" b="1" i="1" dirty="0" err="1">
                <a:latin typeface="Candara" panose="020E0502030303020204" pitchFamily="34" charset="0"/>
              </a:rPr>
              <a:t>seeketh</a:t>
            </a:r>
            <a:r>
              <a:rPr lang="en-US" sz="3600" b="1" i="1" dirty="0">
                <a:latin typeface="Candara" panose="020E0502030303020204" pitchFamily="34" charset="0"/>
              </a:rPr>
              <a:t> </a:t>
            </a:r>
            <a:r>
              <a:rPr lang="en-US" sz="3600" b="1" i="1" dirty="0" err="1">
                <a:latin typeface="Candara" panose="020E0502030303020204" pitchFamily="34" charset="0"/>
              </a:rPr>
              <a:t>findeth</a:t>
            </a:r>
            <a:r>
              <a:rPr lang="en-US" sz="3600" b="1" i="1" dirty="0">
                <a:latin typeface="Candara" panose="020E0502030303020204" pitchFamily="34" charset="0"/>
              </a:rPr>
              <a:t>; and to him that </a:t>
            </a:r>
            <a:r>
              <a:rPr lang="en-US" sz="3600" b="1" i="1" dirty="0" err="1">
                <a:latin typeface="Candara" panose="020E0502030303020204" pitchFamily="34" charset="0"/>
              </a:rPr>
              <a:t>knocketh</a:t>
            </a:r>
            <a:r>
              <a:rPr lang="en-US" sz="3600" b="1" i="1" dirty="0">
                <a:latin typeface="Candara" panose="020E0502030303020204" pitchFamily="34" charset="0"/>
              </a:rPr>
              <a:t> it shall be opened”</a:t>
            </a:r>
          </a:p>
        </p:txBody>
      </p:sp>
      <p:sp>
        <p:nvSpPr>
          <p:cNvPr id="2" name="Slide Number Placeholder 1">
            <a:extLst>
              <a:ext uri="{FF2B5EF4-FFF2-40B4-BE49-F238E27FC236}">
                <a16:creationId xmlns:a16="http://schemas.microsoft.com/office/drawing/2014/main" id="{BB6CD984-2759-CC8D-3909-4813A3ED2A6E}"/>
              </a:ext>
            </a:extLst>
          </p:cNvPr>
          <p:cNvSpPr>
            <a:spLocks noGrp="1"/>
          </p:cNvSpPr>
          <p:nvPr>
            <p:ph type="sldNum" sz="quarter" idx="4"/>
          </p:nvPr>
        </p:nvSpPr>
        <p:spPr/>
        <p:txBody>
          <a:bodyPr/>
          <a:lstStyle/>
          <a:p>
            <a:fld id="{EA87306C-81BA-4795-A5CA-9392456A8C1E}" type="slidenum">
              <a:rPr lang="en-US" sz="1400" smtClean="0">
                <a:latin typeface="Candara" panose="020E0502030303020204" pitchFamily="34" charset="0"/>
              </a:rPr>
              <a:pPr/>
              <a:t>9</a:t>
            </a:fld>
            <a:endParaRPr lang="en-US" sz="1400" dirty="0">
              <a:latin typeface="Candara" panose="020E0502030303020204" pitchFamily="34" charset="0"/>
            </a:endParaRPr>
          </a:p>
        </p:txBody>
      </p:sp>
    </p:spTree>
    <p:extLst>
      <p:ext uri="{BB962C8B-B14F-4D97-AF65-F5344CB8AC3E}">
        <p14:creationId xmlns:p14="http://schemas.microsoft.com/office/powerpoint/2010/main" val="35902927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Custom">
  <a:themeElements>
    <a:clrScheme name="Custom 19">
      <a:dk1>
        <a:sysClr val="windowText" lastClr="000000"/>
      </a:dk1>
      <a:lt1>
        <a:sysClr val="window" lastClr="FFFFFF"/>
      </a:lt1>
      <a:dk2>
        <a:srgbClr val="44546A"/>
      </a:dk2>
      <a:lt2>
        <a:srgbClr val="E7E6E6"/>
      </a:lt2>
      <a:accent1>
        <a:srgbClr val="B4D0E9"/>
      </a:accent1>
      <a:accent2>
        <a:srgbClr val="476977"/>
      </a:accent2>
      <a:accent3>
        <a:srgbClr val="79BBE9"/>
      </a:accent3>
      <a:accent4>
        <a:srgbClr val="6B8043"/>
      </a:accent4>
      <a:accent5>
        <a:srgbClr val="9ACF21"/>
      </a:accent5>
      <a:accent6>
        <a:srgbClr val="CFDCA5"/>
      </a:accent6>
      <a:hlink>
        <a:srgbClr val="0563C1"/>
      </a:hlink>
      <a:folHlink>
        <a:srgbClr val="954F72"/>
      </a:folHlink>
    </a:clrScheme>
    <a:fontScheme name="Custom 26">
      <a:majorFont>
        <a:latin typeface="Tenorite Bold"/>
        <a:ea typeface=""/>
        <a:cs typeface=""/>
      </a:majorFont>
      <a:minorFont>
        <a:latin typeface="Tenorite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16411175_Win32_SL_V6" id="{2596AF0E-92BF-4F5A-A2A1-B1C9D33CD0CE}" vid="{0709752F-9199-467A-B305-5274ECB683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424615-5FE5-4F43-AE24-3BC9A0532687}">
  <ds:schemaRefs>
    <ds:schemaRef ds:uri="http://schemas.microsoft.com/sharepoint/v3/contenttype/forms"/>
  </ds:schemaRefs>
</ds:datastoreItem>
</file>

<file path=customXml/itemProps2.xml><?xml version="1.0" encoding="utf-8"?>
<ds:datastoreItem xmlns:ds="http://schemas.openxmlformats.org/officeDocument/2006/customXml" ds:itemID="{AF19A644-6410-4EC7-894C-877E70305DFF}">
  <ds:schemaRefs>
    <ds:schemaRef ds:uri="http://schemas.microsoft.com/office/2006/documentManagement/types"/>
    <ds:schemaRef ds:uri="http://schemas.microsoft.com/sharepoint/v3"/>
    <ds:schemaRef ds:uri="71af3243-3dd4-4a8d-8c0d-dd76da1f02a5"/>
    <ds:schemaRef ds:uri="16c05727-aa75-4e4a-9b5f-8a80a1165891"/>
    <ds:schemaRef ds:uri="http://purl.org/dc/elements/1.1/"/>
    <ds:schemaRef ds:uri="http://purl.org/dc/terms/"/>
    <ds:schemaRef ds:uri="http://schemas.microsoft.com/office/infopath/2007/PartnerControls"/>
    <ds:schemaRef ds:uri="http://schemas.openxmlformats.org/package/2006/metadata/core-properties"/>
    <ds:schemaRef ds:uri="http://www.w3.org/XML/1998/namespace"/>
    <ds:schemaRef ds:uri="230e9df3-be65-4c73-a93b-d1236ebd677e"/>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15AD180A-D253-4F84-BD24-8EE736E655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{F51491D5-FDA7-475B-A514-965B2318E496}tf16411175_win32</Template>
  <TotalTime>1175</TotalTime>
  <Words>4536</Words>
  <Application>Microsoft Office PowerPoint</Application>
  <PresentationFormat>On-screen Show (4:3)</PresentationFormat>
  <Paragraphs>179</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Candara</vt:lpstr>
      <vt:lpstr>Tenorite </vt:lpstr>
      <vt:lpstr>Tenorite Bold</vt:lpstr>
      <vt:lpstr>Wingdings</vt:lpstr>
      <vt:lpstr>Custom</vt:lpstr>
      <vt:lpstr>“not everyone who says to me, lord, lord”</vt:lpstr>
      <vt:lpstr>Matthew 7:21</vt:lpstr>
      <vt:lpstr>Introduction</vt:lpstr>
      <vt:lpstr>“Not every one that saith unto me, Lord, Lord, shall enter into the kingdom of heaven”</vt:lpstr>
      <vt:lpstr>PowerPoint Presentation</vt:lpstr>
      <vt:lpstr>PowerPoint Presentation</vt:lpstr>
      <vt:lpstr>PowerPoint Presentation</vt:lpstr>
      <vt:lpstr>PowerPoint Presentation</vt:lpstr>
      <vt:lpstr>Matthew 7:7-8</vt:lpstr>
      <vt:lpstr>Let us strive to be true disciples indeed!</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true Joy!</dc:title>
  <dc:creator>Tommy McClure</dc:creator>
  <cp:lastModifiedBy>Tommy McClure</cp:lastModifiedBy>
  <cp:revision>5</cp:revision>
  <cp:lastPrinted>2024-04-13T20:51:07Z</cp:lastPrinted>
  <dcterms:created xsi:type="dcterms:W3CDTF">2024-04-05T23:38:10Z</dcterms:created>
  <dcterms:modified xsi:type="dcterms:W3CDTF">2024-04-15T15:40:09Z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