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716" r:id="rId2"/>
  </p:sldMasterIdLst>
  <p:notesMasterIdLst>
    <p:notesMasterId r:id="rId19"/>
  </p:notesMasterIdLst>
  <p:handoutMasterIdLst>
    <p:handoutMasterId r:id="rId20"/>
  </p:handoutMasterIdLst>
  <p:sldIdLst>
    <p:sldId id="256" r:id="rId3"/>
    <p:sldId id="381" r:id="rId4"/>
    <p:sldId id="257" r:id="rId5"/>
    <p:sldId id="382" r:id="rId6"/>
    <p:sldId id="271" r:id="rId7"/>
    <p:sldId id="259" r:id="rId8"/>
    <p:sldId id="383" r:id="rId9"/>
    <p:sldId id="385" r:id="rId10"/>
    <p:sldId id="384" r:id="rId11"/>
    <p:sldId id="386" r:id="rId12"/>
    <p:sldId id="387" r:id="rId13"/>
    <p:sldId id="388" r:id="rId14"/>
    <p:sldId id="389" r:id="rId15"/>
    <p:sldId id="390" r:id="rId16"/>
    <p:sldId id="352" r:id="rId17"/>
    <p:sldId id="380" r:id="rId18"/>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Garamond"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69CE984-90F1-4F99-8027-13A5D3C1840D}" v="4540" dt="2024-04-14T04:01:35.37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70670" autoAdjust="0"/>
  </p:normalViewPr>
  <p:slideViewPr>
    <p:cSldViewPr>
      <p:cViewPr varScale="1">
        <p:scale>
          <a:sx n="71" d="100"/>
          <a:sy n="71" d="100"/>
        </p:scale>
        <p:origin x="2670" y="6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74" d="100"/>
          <a:sy n="74" d="100"/>
        </p:scale>
        <p:origin x="3924" y="72"/>
      </p:cViewPr>
      <p:guideLst>
        <p:guide orient="horz" pos="3024"/>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B69CE984-90F1-4F99-8027-13A5D3C1840D}"/>
    <pc:docChg chg="undo custSel addSld delSld modSld sldOrd">
      <pc:chgData name="Tommy McClure" userId="5f57beb918c8a44c" providerId="LiveId" clId="{B69CE984-90F1-4F99-8027-13A5D3C1840D}" dt="2024-04-14T13:35:29.260" v="5475" actId="1076"/>
      <pc:docMkLst>
        <pc:docMk/>
      </pc:docMkLst>
      <pc:sldChg chg="addSp modSp mod setBg">
        <pc:chgData name="Tommy McClure" userId="5f57beb918c8a44c" providerId="LiveId" clId="{B69CE984-90F1-4F99-8027-13A5D3C1840D}" dt="2024-04-12T22:12:35.329" v="4819" actId="255"/>
        <pc:sldMkLst>
          <pc:docMk/>
          <pc:sldMk cId="0" sldId="256"/>
        </pc:sldMkLst>
        <pc:spChg chg="mod">
          <ac:chgData name="Tommy McClure" userId="5f57beb918c8a44c" providerId="LiveId" clId="{B69CE984-90F1-4F99-8027-13A5D3C1840D}" dt="2024-04-12T22:12:24.074" v="4818" actId="26606"/>
          <ac:spMkLst>
            <pc:docMk/>
            <pc:sldMk cId="0" sldId="256"/>
            <ac:spMk id="2050" creationId="{00000000-0000-0000-0000-000000000000}"/>
          </ac:spMkLst>
        </pc:spChg>
        <pc:spChg chg="mod">
          <ac:chgData name="Tommy McClure" userId="5f57beb918c8a44c" providerId="LiveId" clId="{B69CE984-90F1-4F99-8027-13A5D3C1840D}" dt="2024-04-12T22:12:35.329" v="4819" actId="255"/>
          <ac:spMkLst>
            <pc:docMk/>
            <pc:sldMk cId="0" sldId="256"/>
            <ac:spMk id="2051" creationId="{00000000-0000-0000-0000-000000000000}"/>
          </ac:spMkLst>
        </pc:spChg>
        <pc:spChg chg="add">
          <ac:chgData name="Tommy McClure" userId="5f57beb918c8a44c" providerId="LiveId" clId="{B69CE984-90F1-4F99-8027-13A5D3C1840D}" dt="2024-04-12T22:12:24.074" v="4818" actId="26606"/>
          <ac:spMkLst>
            <pc:docMk/>
            <pc:sldMk cId="0" sldId="256"/>
            <ac:spMk id="2056" creationId="{EB384DB2-5DBE-4000-BBD8-68F4A6F35310}"/>
          </ac:spMkLst>
        </pc:spChg>
        <pc:spChg chg="add">
          <ac:chgData name="Tommy McClure" userId="5f57beb918c8a44c" providerId="LiveId" clId="{B69CE984-90F1-4F99-8027-13A5D3C1840D}" dt="2024-04-12T22:12:24.074" v="4818" actId="26606"/>
          <ac:spMkLst>
            <pc:docMk/>
            <pc:sldMk cId="0" sldId="256"/>
            <ac:spMk id="2058" creationId="{F8497EEB-0DDE-4044-AAB7-899504057148}"/>
          </ac:spMkLst>
        </pc:spChg>
        <pc:grpChg chg="add">
          <ac:chgData name="Tommy McClure" userId="5f57beb918c8a44c" providerId="LiveId" clId="{B69CE984-90F1-4F99-8027-13A5D3C1840D}" dt="2024-04-12T22:12:24.074" v="4818" actId="26606"/>
          <ac:grpSpMkLst>
            <pc:docMk/>
            <pc:sldMk cId="0" sldId="256"/>
            <ac:grpSpMk id="2060" creationId="{291D5588-0A43-44F8-8BF9-4BD0CB07312F}"/>
          </ac:grpSpMkLst>
        </pc:grpChg>
        <pc:picChg chg="add mod">
          <ac:chgData name="Tommy McClure" userId="5f57beb918c8a44c" providerId="LiveId" clId="{B69CE984-90F1-4F99-8027-13A5D3C1840D}" dt="2024-04-12T22:12:24.074" v="4818" actId="26606"/>
          <ac:picMkLst>
            <pc:docMk/>
            <pc:sldMk cId="0" sldId="256"/>
            <ac:picMk id="2" creationId="{F8F49170-BD5D-4D2F-AABD-B3A272853356}"/>
          </ac:picMkLst>
        </pc:picChg>
      </pc:sldChg>
      <pc:sldChg chg="modSp mod">
        <pc:chgData name="Tommy McClure" userId="5f57beb918c8a44c" providerId="LiveId" clId="{B69CE984-90F1-4F99-8027-13A5D3C1840D}" dt="2024-04-14T04:00:27.328" v="5429" actId="113"/>
        <pc:sldMkLst>
          <pc:docMk/>
          <pc:sldMk cId="0" sldId="257"/>
        </pc:sldMkLst>
        <pc:spChg chg="mod">
          <ac:chgData name="Tommy McClure" userId="5f57beb918c8a44c" providerId="LiveId" clId="{B69CE984-90F1-4F99-8027-13A5D3C1840D}" dt="2024-04-13T21:03:14.289" v="5298" actId="255"/>
          <ac:spMkLst>
            <pc:docMk/>
            <pc:sldMk cId="0" sldId="257"/>
            <ac:spMk id="4" creationId="{00000000-0000-0000-0000-000000000000}"/>
          </ac:spMkLst>
        </pc:spChg>
        <pc:spChg chg="mod">
          <ac:chgData name="Tommy McClure" userId="5f57beb918c8a44c" providerId="LiveId" clId="{B69CE984-90F1-4F99-8027-13A5D3C1840D}" dt="2024-04-14T04:00:27.328" v="5429" actId="113"/>
          <ac:spMkLst>
            <pc:docMk/>
            <pc:sldMk cId="0" sldId="257"/>
            <ac:spMk id="3075" creationId="{00000000-0000-0000-0000-000000000000}"/>
          </ac:spMkLst>
        </pc:spChg>
      </pc:sldChg>
      <pc:sldChg chg="addSp delSp modSp mod modNotes modNotesTx">
        <pc:chgData name="Tommy McClure" userId="5f57beb918c8a44c" providerId="LiveId" clId="{B69CE984-90F1-4F99-8027-13A5D3C1840D}" dt="2024-04-14T13:33:04.322" v="5469" actId="1076"/>
        <pc:sldMkLst>
          <pc:docMk/>
          <pc:sldMk cId="0" sldId="259"/>
        </pc:sldMkLst>
        <pc:spChg chg="del">
          <ac:chgData name="Tommy McClure" userId="5f57beb918c8a44c" providerId="LiveId" clId="{B69CE984-90F1-4F99-8027-13A5D3C1840D}" dt="2024-04-12T22:36:53.709" v="5156" actId="478"/>
          <ac:spMkLst>
            <pc:docMk/>
            <pc:sldMk cId="0" sldId="259"/>
            <ac:spMk id="2" creationId="{43B9082C-1A90-3994-0228-33DD2076DFCE}"/>
          </ac:spMkLst>
        </pc:spChg>
        <pc:spChg chg="add mod">
          <ac:chgData name="Tommy McClure" userId="5f57beb918c8a44c" providerId="LiveId" clId="{B69CE984-90F1-4F99-8027-13A5D3C1840D}" dt="2024-04-12T22:36:56.550" v="5157"/>
          <ac:spMkLst>
            <pc:docMk/>
            <pc:sldMk cId="0" sldId="259"/>
            <ac:spMk id="3" creationId="{5348D383-2FB0-B353-2A16-1F4B36BEBD1F}"/>
          </ac:spMkLst>
        </pc:spChg>
        <pc:spChg chg="mod">
          <ac:chgData name="Tommy McClure" userId="5f57beb918c8a44c" providerId="LiveId" clId="{B69CE984-90F1-4F99-8027-13A5D3C1840D}" dt="2024-04-13T21:02:36.779" v="5292" actId="255"/>
          <ac:spMkLst>
            <pc:docMk/>
            <pc:sldMk cId="0" sldId="259"/>
            <ac:spMk id="4" creationId="{00000000-0000-0000-0000-000000000000}"/>
          </ac:spMkLst>
        </pc:spChg>
        <pc:spChg chg="mod">
          <ac:chgData name="Tommy McClure" userId="5f57beb918c8a44c" providerId="LiveId" clId="{B69CE984-90F1-4F99-8027-13A5D3C1840D}" dt="2024-04-13T22:07:42.138" v="5309" actId="113"/>
          <ac:spMkLst>
            <pc:docMk/>
            <pc:sldMk cId="0" sldId="259"/>
            <ac:spMk id="8195" creationId="{00000000-0000-0000-0000-000000000000}"/>
          </ac:spMkLst>
        </pc:spChg>
      </pc:sldChg>
      <pc:sldChg chg="del">
        <pc:chgData name="Tommy McClure" userId="5f57beb918c8a44c" providerId="LiveId" clId="{B69CE984-90F1-4F99-8027-13A5D3C1840D}" dt="2024-04-12T22:16:04.457" v="4849" actId="2696"/>
        <pc:sldMkLst>
          <pc:docMk/>
          <pc:sldMk cId="0" sldId="260"/>
        </pc:sldMkLst>
      </pc:sldChg>
      <pc:sldChg chg="del">
        <pc:chgData name="Tommy McClure" userId="5f57beb918c8a44c" providerId="LiveId" clId="{B69CE984-90F1-4F99-8027-13A5D3C1840D}" dt="2024-04-12T22:16:07.413" v="4850" actId="2696"/>
        <pc:sldMkLst>
          <pc:docMk/>
          <pc:sldMk cId="0" sldId="261"/>
        </pc:sldMkLst>
      </pc:sldChg>
      <pc:sldChg chg="del">
        <pc:chgData name="Tommy McClure" userId="5f57beb918c8a44c" providerId="LiveId" clId="{B69CE984-90F1-4F99-8027-13A5D3C1840D}" dt="2024-04-12T22:27:00.358" v="5009" actId="2696"/>
        <pc:sldMkLst>
          <pc:docMk/>
          <pc:sldMk cId="0" sldId="262"/>
        </pc:sldMkLst>
      </pc:sldChg>
      <pc:sldChg chg="addSp modSp mod setBg modAnim modNotes">
        <pc:chgData name="Tommy McClure" userId="5f57beb918c8a44c" providerId="LiveId" clId="{B69CE984-90F1-4F99-8027-13A5D3C1840D}" dt="2024-04-14T00:46:07.653" v="5325" actId="6549"/>
        <pc:sldMkLst>
          <pc:docMk/>
          <pc:sldMk cId="0" sldId="271"/>
        </pc:sldMkLst>
        <pc:spChg chg="mod">
          <ac:chgData name="Tommy McClure" userId="5f57beb918c8a44c" providerId="LiveId" clId="{B69CE984-90F1-4F99-8027-13A5D3C1840D}" dt="2024-04-13T21:02:48.399" v="5294" actId="255"/>
          <ac:spMkLst>
            <pc:docMk/>
            <pc:sldMk cId="0" sldId="271"/>
            <ac:spMk id="4" creationId="{00000000-0000-0000-0000-000000000000}"/>
          </ac:spMkLst>
        </pc:spChg>
        <pc:spChg chg="mod">
          <ac:chgData name="Tommy McClure" userId="5f57beb918c8a44c" providerId="LiveId" clId="{B69CE984-90F1-4F99-8027-13A5D3C1840D}" dt="2024-04-13T21:04:03.242" v="5304" actId="255"/>
          <ac:spMkLst>
            <pc:docMk/>
            <pc:sldMk cId="0" sldId="271"/>
            <ac:spMk id="24579" creationId="{00000000-0000-0000-0000-000000000000}"/>
          </ac:spMkLst>
        </pc:spChg>
        <pc:spChg chg="add">
          <ac:chgData name="Tommy McClure" userId="5f57beb918c8a44c" providerId="LiveId" clId="{B69CE984-90F1-4F99-8027-13A5D3C1840D}" dt="2024-04-13T20:53:54.493" v="5248" actId="26606"/>
          <ac:spMkLst>
            <pc:docMk/>
            <pc:sldMk cId="0" sldId="271"/>
            <ac:spMk id="24584" creationId="{E009DD9B-5EE2-4C0D-8B2B-351C8C102205}"/>
          </ac:spMkLst>
        </pc:spChg>
        <pc:spChg chg="add">
          <ac:chgData name="Tommy McClure" userId="5f57beb918c8a44c" providerId="LiveId" clId="{B69CE984-90F1-4F99-8027-13A5D3C1840D}" dt="2024-04-13T20:53:54.493" v="5248" actId="26606"/>
          <ac:spMkLst>
            <pc:docMk/>
            <pc:sldMk cId="0" sldId="271"/>
            <ac:spMk id="24586" creationId="{E720DB99-7745-4E75-9D96-AAB6D55C531E}"/>
          </ac:spMkLst>
        </pc:spChg>
        <pc:spChg chg="add">
          <ac:chgData name="Tommy McClure" userId="5f57beb918c8a44c" providerId="LiveId" clId="{B69CE984-90F1-4F99-8027-13A5D3C1840D}" dt="2024-04-13T20:53:54.493" v="5248" actId="26606"/>
          <ac:spMkLst>
            <pc:docMk/>
            <pc:sldMk cId="0" sldId="271"/>
            <ac:spMk id="24588" creationId="{D68803C4-E159-4360-B7BB-74205C8F782D}"/>
          </ac:spMkLst>
        </pc:spChg>
        <pc:spChg chg="add">
          <ac:chgData name="Tommy McClure" userId="5f57beb918c8a44c" providerId="LiveId" clId="{B69CE984-90F1-4F99-8027-13A5D3C1840D}" dt="2024-04-13T20:53:54.493" v="5248" actId="26606"/>
          <ac:spMkLst>
            <pc:docMk/>
            <pc:sldMk cId="0" sldId="271"/>
            <ac:spMk id="24590" creationId="{504B0465-3B07-49BF-BEA7-D81476246293}"/>
          </ac:spMkLst>
        </pc:spChg>
        <pc:spChg chg="add">
          <ac:chgData name="Tommy McClure" userId="5f57beb918c8a44c" providerId="LiveId" clId="{B69CE984-90F1-4F99-8027-13A5D3C1840D}" dt="2024-04-13T20:53:54.493" v="5248" actId="26606"/>
          <ac:spMkLst>
            <pc:docMk/>
            <pc:sldMk cId="0" sldId="271"/>
            <ac:spMk id="24592" creationId="{49B7FFA5-14CB-4A4F-9BCC-CA3AA5D9D276}"/>
          </ac:spMkLst>
        </pc:spChg>
        <pc:spChg chg="add">
          <ac:chgData name="Tommy McClure" userId="5f57beb918c8a44c" providerId="LiveId" clId="{B69CE984-90F1-4F99-8027-13A5D3C1840D}" dt="2024-04-13T20:53:54.493" v="5248" actId="26606"/>
          <ac:spMkLst>
            <pc:docMk/>
            <pc:sldMk cId="0" sldId="271"/>
            <ac:spMk id="24594" creationId="{04E48745-7512-4EC2-9E20-9092D12150CA}"/>
          </ac:spMkLst>
        </pc:spChg>
        <pc:picChg chg="add mod ord">
          <ac:chgData name="Tommy McClure" userId="5f57beb918c8a44c" providerId="LiveId" clId="{B69CE984-90F1-4F99-8027-13A5D3C1840D}" dt="2024-04-13T20:53:54.493" v="5248" actId="26606"/>
          <ac:picMkLst>
            <pc:docMk/>
            <pc:sldMk cId="0" sldId="271"/>
            <ac:picMk id="2" creationId="{85BC084A-47AD-A019-03B1-3F4A4DF02B6B}"/>
          </ac:picMkLst>
        </pc:picChg>
      </pc:sldChg>
      <pc:sldChg chg="addSp modSp del mod ord modAnim">
        <pc:chgData name="Tommy McClure" userId="5f57beb918c8a44c" providerId="LiveId" clId="{B69CE984-90F1-4F99-8027-13A5D3C1840D}" dt="2024-04-12T22:26:53.260" v="5008" actId="2696"/>
        <pc:sldMkLst>
          <pc:docMk/>
          <pc:sldMk cId="2940257471" sldId="273"/>
        </pc:sldMkLst>
        <pc:spChg chg="mod">
          <ac:chgData name="Tommy McClure" userId="5f57beb918c8a44c" providerId="LiveId" clId="{B69CE984-90F1-4F99-8027-13A5D3C1840D}" dt="2024-04-12T22:20:30.308" v="4913" actId="255"/>
          <ac:spMkLst>
            <pc:docMk/>
            <pc:sldMk cId="2940257471" sldId="273"/>
            <ac:spMk id="6" creationId="{710E7202-FC81-DE8C-CD27-F721F9CE81C1}"/>
          </ac:spMkLst>
        </pc:spChg>
        <pc:spChg chg="mod">
          <ac:chgData name="Tommy McClure" userId="5f57beb918c8a44c" providerId="LiveId" clId="{B69CE984-90F1-4F99-8027-13A5D3C1840D}" dt="2024-04-12T22:20:55.115" v="4924" actId="113"/>
          <ac:spMkLst>
            <pc:docMk/>
            <pc:sldMk cId="2940257471" sldId="273"/>
            <ac:spMk id="12291" creationId="{00000000-0000-0000-0000-000000000000}"/>
          </ac:spMkLst>
        </pc:spChg>
        <pc:picChg chg="add mod">
          <ac:chgData name="Tommy McClure" userId="5f57beb918c8a44c" providerId="LiveId" clId="{B69CE984-90F1-4F99-8027-13A5D3C1840D}" dt="2024-04-12T22:21:06.623" v="4926" actId="1076"/>
          <ac:picMkLst>
            <pc:docMk/>
            <pc:sldMk cId="2940257471" sldId="273"/>
            <ac:picMk id="2" creationId="{9FCCAE80-CD7D-C6CC-7E2B-3AB2D34BB769}"/>
          </ac:picMkLst>
        </pc:picChg>
      </pc:sldChg>
      <pc:sldChg chg="del">
        <pc:chgData name="Tommy McClure" userId="5f57beb918c8a44c" providerId="LiveId" clId="{B69CE984-90F1-4F99-8027-13A5D3C1840D}" dt="2024-04-12T22:16:57.800" v="4861" actId="2696"/>
        <pc:sldMkLst>
          <pc:docMk/>
          <pc:sldMk cId="4091149382" sldId="274"/>
        </pc:sldMkLst>
      </pc:sldChg>
      <pc:sldChg chg="del">
        <pc:chgData name="Tommy McClure" userId="5f57beb918c8a44c" providerId="LiveId" clId="{B69CE984-90F1-4F99-8027-13A5D3C1840D}" dt="2024-04-12T22:16:49.515" v="4860" actId="2696"/>
        <pc:sldMkLst>
          <pc:docMk/>
          <pc:sldMk cId="2130041113" sldId="275"/>
        </pc:sldMkLst>
      </pc:sldChg>
      <pc:sldChg chg="del">
        <pc:chgData name="Tommy McClure" userId="5f57beb918c8a44c" providerId="LiveId" clId="{B69CE984-90F1-4F99-8027-13A5D3C1840D}" dt="2024-04-12T22:16:45.487" v="4859" actId="2696"/>
        <pc:sldMkLst>
          <pc:docMk/>
          <pc:sldMk cId="3132513291" sldId="277"/>
        </pc:sldMkLst>
      </pc:sldChg>
      <pc:sldChg chg="del">
        <pc:chgData name="Tommy McClure" userId="5f57beb918c8a44c" providerId="LiveId" clId="{B69CE984-90F1-4F99-8027-13A5D3C1840D}" dt="2024-04-12T22:16:42.637" v="4858" actId="2696"/>
        <pc:sldMkLst>
          <pc:docMk/>
          <pc:sldMk cId="3119552641" sldId="278"/>
        </pc:sldMkLst>
      </pc:sldChg>
      <pc:sldChg chg="del">
        <pc:chgData name="Tommy McClure" userId="5f57beb918c8a44c" providerId="LiveId" clId="{B69CE984-90F1-4F99-8027-13A5D3C1840D}" dt="2024-04-12T22:16:39.813" v="4857" actId="2696"/>
        <pc:sldMkLst>
          <pc:docMk/>
          <pc:sldMk cId="4133845517" sldId="280"/>
        </pc:sldMkLst>
      </pc:sldChg>
      <pc:sldChg chg="del">
        <pc:chgData name="Tommy McClure" userId="5f57beb918c8a44c" providerId="LiveId" clId="{B69CE984-90F1-4F99-8027-13A5D3C1840D}" dt="2024-04-12T22:16:36.726" v="4856" actId="2696"/>
        <pc:sldMkLst>
          <pc:docMk/>
          <pc:sldMk cId="802991493" sldId="281"/>
        </pc:sldMkLst>
      </pc:sldChg>
      <pc:sldChg chg="del">
        <pc:chgData name="Tommy McClure" userId="5f57beb918c8a44c" providerId="LiveId" clId="{B69CE984-90F1-4F99-8027-13A5D3C1840D}" dt="2024-04-12T22:16:30.639" v="4855" actId="2696"/>
        <pc:sldMkLst>
          <pc:docMk/>
          <pc:sldMk cId="102574636" sldId="282"/>
        </pc:sldMkLst>
      </pc:sldChg>
      <pc:sldChg chg="del">
        <pc:chgData name="Tommy McClure" userId="5f57beb918c8a44c" providerId="LiveId" clId="{B69CE984-90F1-4F99-8027-13A5D3C1840D}" dt="2024-04-12T22:16:27.392" v="4854" actId="2696"/>
        <pc:sldMkLst>
          <pc:docMk/>
          <pc:sldMk cId="1414533587" sldId="283"/>
        </pc:sldMkLst>
      </pc:sldChg>
      <pc:sldChg chg="del">
        <pc:chgData name="Tommy McClure" userId="5f57beb918c8a44c" providerId="LiveId" clId="{B69CE984-90F1-4F99-8027-13A5D3C1840D}" dt="2024-04-12T22:16:13.417" v="4851" actId="2696"/>
        <pc:sldMkLst>
          <pc:docMk/>
          <pc:sldMk cId="4098619685" sldId="286"/>
        </pc:sldMkLst>
      </pc:sldChg>
      <pc:sldChg chg="del">
        <pc:chgData name="Tommy McClure" userId="5f57beb918c8a44c" providerId="LiveId" clId="{B69CE984-90F1-4F99-8027-13A5D3C1840D}" dt="2024-04-12T22:16:18.791" v="4853" actId="2696"/>
        <pc:sldMkLst>
          <pc:docMk/>
          <pc:sldMk cId="4136218871" sldId="287"/>
        </pc:sldMkLst>
      </pc:sldChg>
      <pc:sldChg chg="del">
        <pc:chgData name="Tommy McClure" userId="5f57beb918c8a44c" providerId="LiveId" clId="{B69CE984-90F1-4F99-8027-13A5D3C1840D}" dt="2024-04-12T22:16:16.355" v="4852" actId="2696"/>
        <pc:sldMkLst>
          <pc:docMk/>
          <pc:sldMk cId="3293671415" sldId="288"/>
        </pc:sldMkLst>
      </pc:sldChg>
      <pc:sldChg chg="addSp delSp modSp mod delAnim">
        <pc:chgData name="Tommy McClure" userId="5f57beb918c8a44c" providerId="LiveId" clId="{B69CE984-90F1-4F99-8027-13A5D3C1840D}" dt="2024-04-13T21:00:31.633" v="5278" actId="1038"/>
        <pc:sldMkLst>
          <pc:docMk/>
          <pc:sldMk cId="1042491148" sldId="352"/>
        </pc:sldMkLst>
        <pc:spChg chg="mod">
          <ac:chgData name="Tommy McClure" userId="5f57beb918c8a44c" providerId="LiveId" clId="{B69CE984-90F1-4F99-8027-13A5D3C1840D}" dt="2024-04-12T22:32:12.400" v="5132" actId="1036"/>
          <ac:spMkLst>
            <pc:docMk/>
            <pc:sldMk cId="1042491148" sldId="352"/>
            <ac:spMk id="3" creationId="{7BD51DC1-A98C-43C9-A130-193FA1AE098E}"/>
          </ac:spMkLst>
        </pc:spChg>
        <pc:spChg chg="del">
          <ac:chgData name="Tommy McClure" userId="5f57beb918c8a44c" providerId="LiveId" clId="{B69CE984-90F1-4F99-8027-13A5D3C1840D}" dt="2024-04-12T22:14:02.807" v="4820" actId="478"/>
          <ac:spMkLst>
            <pc:docMk/>
            <pc:sldMk cId="1042491148" sldId="352"/>
            <ac:spMk id="4" creationId="{8D000F33-1E70-4F3C-A8D1-EEEA99033E54}"/>
          </ac:spMkLst>
        </pc:spChg>
        <pc:spChg chg="add mod">
          <ac:chgData name="Tommy McClure" userId="5f57beb918c8a44c" providerId="LiveId" clId="{B69CE984-90F1-4F99-8027-13A5D3C1840D}" dt="2024-04-13T21:00:31.633" v="5278" actId="1038"/>
          <ac:spMkLst>
            <pc:docMk/>
            <pc:sldMk cId="1042491148" sldId="352"/>
            <ac:spMk id="5" creationId="{BF2AADC6-60B5-BC5A-AA57-9D4A35DE579D}"/>
          </ac:spMkLst>
        </pc:spChg>
        <pc:spChg chg="del">
          <ac:chgData name="Tommy McClure" userId="5f57beb918c8a44c" providerId="LiveId" clId="{B69CE984-90F1-4F99-8027-13A5D3C1840D}" dt="2024-04-12T22:14:32.633" v="4833" actId="478"/>
          <ac:spMkLst>
            <pc:docMk/>
            <pc:sldMk cId="1042491148" sldId="352"/>
            <ac:spMk id="5" creationId="{F4C111D9-24C7-4571-BD7B-24F4FD8E7629}"/>
          </ac:spMkLst>
        </pc:spChg>
        <pc:spChg chg="add del mod">
          <ac:chgData name="Tommy McClure" userId="5f57beb918c8a44c" providerId="LiveId" clId="{B69CE984-90F1-4F99-8027-13A5D3C1840D}" dt="2024-04-12T22:15:24.446" v="4847" actId="1076"/>
          <ac:spMkLst>
            <pc:docMk/>
            <pc:sldMk cId="1042491148" sldId="352"/>
            <ac:spMk id="7" creationId="{8A0E2FBB-83CC-5C65-1EF5-B03DD9912DD2}"/>
          </ac:spMkLst>
        </pc:spChg>
        <pc:spChg chg="add mod">
          <ac:chgData name="Tommy McClure" userId="5f57beb918c8a44c" providerId="LiveId" clId="{B69CE984-90F1-4F99-8027-13A5D3C1840D}" dt="2024-04-12T22:29:04.358" v="5017" actId="20577"/>
          <ac:spMkLst>
            <pc:docMk/>
            <pc:sldMk cId="1042491148" sldId="352"/>
            <ac:spMk id="8" creationId="{74AC590E-AB68-CA92-EF49-D6A4CEEF3D19}"/>
          </ac:spMkLst>
        </pc:spChg>
        <pc:spChg chg="del">
          <ac:chgData name="Tommy McClure" userId="5f57beb918c8a44c" providerId="LiveId" clId="{B69CE984-90F1-4F99-8027-13A5D3C1840D}" dt="2024-04-12T22:14:09.175" v="4821" actId="478"/>
          <ac:spMkLst>
            <pc:docMk/>
            <pc:sldMk cId="1042491148" sldId="352"/>
            <ac:spMk id="9" creationId="{E741F8D5-A12D-C463-BA0C-CA05C59F0346}"/>
          </ac:spMkLst>
        </pc:spChg>
        <pc:picChg chg="mod">
          <ac:chgData name="Tommy McClure" userId="5f57beb918c8a44c" providerId="LiveId" clId="{B69CE984-90F1-4F99-8027-13A5D3C1840D}" dt="2024-04-12T22:32:16.797" v="5133" actId="1076"/>
          <ac:picMkLst>
            <pc:docMk/>
            <pc:sldMk cId="1042491148" sldId="352"/>
            <ac:picMk id="2" creationId="{C75E57C2-B863-BEE1-7396-3AE2C177CF00}"/>
          </ac:picMkLst>
        </pc:picChg>
      </pc:sldChg>
      <pc:sldChg chg="modSp mod">
        <pc:chgData name="Tommy McClure" userId="5f57beb918c8a44c" providerId="LiveId" clId="{B69CE984-90F1-4F99-8027-13A5D3C1840D}" dt="2024-04-13T21:00:44.492" v="5279" actId="2711"/>
        <pc:sldMkLst>
          <pc:docMk/>
          <pc:sldMk cId="2970185068" sldId="380"/>
        </pc:sldMkLst>
        <pc:spChg chg="mod">
          <ac:chgData name="Tommy McClure" userId="5f57beb918c8a44c" providerId="LiveId" clId="{B69CE984-90F1-4F99-8027-13A5D3C1840D}" dt="2024-04-13T21:00:44.492" v="5279" actId="2711"/>
          <ac:spMkLst>
            <pc:docMk/>
            <pc:sldMk cId="2970185068" sldId="380"/>
            <ac:spMk id="2" creationId="{15F8BCD3-A701-2E93-CC16-D50383CE6E3F}"/>
          </ac:spMkLst>
        </pc:spChg>
        <pc:spChg chg="mod">
          <ac:chgData name="Tommy McClure" userId="5f57beb918c8a44c" providerId="LiveId" clId="{B69CE984-90F1-4F99-8027-13A5D3C1840D}" dt="2024-04-12T22:32:44.845" v="5134" actId="114"/>
          <ac:spMkLst>
            <pc:docMk/>
            <pc:sldMk cId="2970185068" sldId="380"/>
            <ac:spMk id="4" creationId="{FDB3C018-6904-4094-85A6-7BAF69A201A5}"/>
          </ac:spMkLst>
        </pc:spChg>
        <pc:spChg chg="mod">
          <ac:chgData name="Tommy McClure" userId="5f57beb918c8a44c" providerId="LiveId" clId="{B69CE984-90F1-4F99-8027-13A5D3C1840D}" dt="2024-04-12T22:33:13.170" v="5141" actId="114"/>
          <ac:spMkLst>
            <pc:docMk/>
            <pc:sldMk cId="2970185068" sldId="380"/>
            <ac:spMk id="7" creationId="{2A6B56C3-77F0-4E92-B09D-C8D4A68D5E79}"/>
          </ac:spMkLst>
        </pc:spChg>
      </pc:sldChg>
      <pc:sldChg chg="modSp mod">
        <pc:chgData name="Tommy McClure" userId="5f57beb918c8a44c" providerId="LiveId" clId="{B69CE984-90F1-4F99-8027-13A5D3C1840D}" dt="2024-04-14T03:59:19.249" v="5421" actId="1038"/>
        <pc:sldMkLst>
          <pc:docMk/>
          <pc:sldMk cId="2562426475" sldId="381"/>
        </pc:sldMkLst>
        <pc:spChg chg="mod">
          <ac:chgData name="Tommy McClure" userId="5f57beb918c8a44c" providerId="LiveId" clId="{B69CE984-90F1-4F99-8027-13A5D3C1840D}" dt="2024-04-13T21:03:25.829" v="5300" actId="255"/>
          <ac:spMkLst>
            <pc:docMk/>
            <pc:sldMk cId="2562426475" sldId="381"/>
            <ac:spMk id="4" creationId="{00000000-0000-0000-0000-000000000000}"/>
          </ac:spMkLst>
        </pc:spChg>
        <pc:spChg chg="mod">
          <ac:chgData name="Tommy McClure" userId="5f57beb918c8a44c" providerId="LiveId" clId="{B69CE984-90F1-4F99-8027-13A5D3C1840D}" dt="2024-04-14T03:59:19.249" v="5421" actId="1038"/>
          <ac:spMkLst>
            <pc:docMk/>
            <pc:sldMk cId="2562426475" sldId="381"/>
            <ac:spMk id="12291" creationId="{00000000-0000-0000-0000-000000000000}"/>
          </ac:spMkLst>
        </pc:spChg>
      </pc:sldChg>
      <pc:sldChg chg="modSp add del mod modNotes modNotesTx">
        <pc:chgData name="Tommy McClure" userId="5f57beb918c8a44c" providerId="LiveId" clId="{B69CE984-90F1-4F99-8027-13A5D3C1840D}" dt="2024-04-14T13:33:59.636" v="5473" actId="255"/>
        <pc:sldMkLst>
          <pc:docMk/>
          <pc:sldMk cId="3042950933" sldId="382"/>
        </pc:sldMkLst>
        <pc:spChg chg="mod">
          <ac:chgData name="Tommy McClure" userId="5f57beb918c8a44c" providerId="LiveId" clId="{B69CE984-90F1-4F99-8027-13A5D3C1840D}" dt="2024-04-13T21:03:02.218" v="5296" actId="255"/>
          <ac:spMkLst>
            <pc:docMk/>
            <pc:sldMk cId="3042950933" sldId="382"/>
            <ac:spMk id="3" creationId="{8AE73CC9-B703-4E97-ABE2-28B89F1EDB85}"/>
          </ac:spMkLst>
        </pc:spChg>
        <pc:spChg chg="mod">
          <ac:chgData name="Tommy McClure" userId="5f57beb918c8a44c" providerId="LiveId" clId="{B69CE984-90F1-4F99-8027-13A5D3C1840D}" dt="2024-04-14T04:01:35.373" v="5441" actId="113"/>
          <ac:spMkLst>
            <pc:docMk/>
            <pc:sldMk cId="3042950933" sldId="382"/>
            <ac:spMk id="14" creationId="{00000000-0000-0000-0000-000000000000}"/>
          </ac:spMkLst>
        </pc:spChg>
      </pc:sldChg>
      <pc:sldChg chg="addSp delSp modSp mod modAnim modNotes modNotesTx">
        <pc:chgData name="Tommy McClure" userId="5f57beb918c8a44c" providerId="LiveId" clId="{B69CE984-90F1-4F99-8027-13A5D3C1840D}" dt="2024-04-14T13:31:59.917" v="5460" actId="27636"/>
        <pc:sldMkLst>
          <pc:docMk/>
          <pc:sldMk cId="3146247380" sldId="383"/>
        </pc:sldMkLst>
        <pc:spChg chg="del">
          <ac:chgData name="Tommy McClure" userId="5f57beb918c8a44c" providerId="LiveId" clId="{B69CE984-90F1-4F99-8027-13A5D3C1840D}" dt="2024-04-12T22:36:45.881" v="5154" actId="478"/>
          <ac:spMkLst>
            <pc:docMk/>
            <pc:sldMk cId="3146247380" sldId="383"/>
            <ac:spMk id="2" creationId="{43B9082C-1A90-3994-0228-33DD2076DFCE}"/>
          </ac:spMkLst>
        </pc:spChg>
        <pc:spChg chg="add mod">
          <ac:chgData name="Tommy McClure" userId="5f57beb918c8a44c" providerId="LiveId" clId="{B69CE984-90F1-4F99-8027-13A5D3C1840D}" dt="2024-04-12T22:36:48.727" v="5155"/>
          <ac:spMkLst>
            <pc:docMk/>
            <pc:sldMk cId="3146247380" sldId="383"/>
            <ac:spMk id="3" creationId="{CD71009C-6F02-1F4B-F3C3-71F1EAD2D0FC}"/>
          </ac:spMkLst>
        </pc:spChg>
        <pc:spChg chg="mod">
          <ac:chgData name="Tommy McClure" userId="5f57beb918c8a44c" providerId="LiveId" clId="{B69CE984-90F1-4F99-8027-13A5D3C1840D}" dt="2024-04-13T21:02:27.914" v="5290" actId="255"/>
          <ac:spMkLst>
            <pc:docMk/>
            <pc:sldMk cId="3146247380" sldId="383"/>
            <ac:spMk id="4" creationId="{00000000-0000-0000-0000-000000000000}"/>
          </ac:spMkLst>
        </pc:spChg>
        <pc:spChg chg="mod">
          <ac:chgData name="Tommy McClure" userId="5f57beb918c8a44c" providerId="LiveId" clId="{B69CE984-90F1-4F99-8027-13A5D3C1840D}" dt="2024-04-12T16:54:36.928" v="105" actId="114"/>
          <ac:spMkLst>
            <pc:docMk/>
            <pc:sldMk cId="3146247380" sldId="383"/>
            <ac:spMk id="5" creationId="{2E18952C-016F-032A-B399-56FBDF9B020E}"/>
          </ac:spMkLst>
        </pc:spChg>
        <pc:spChg chg="mod">
          <ac:chgData name="Tommy McClure" userId="5f57beb918c8a44c" providerId="LiveId" clId="{B69CE984-90F1-4F99-8027-13A5D3C1840D}" dt="2024-04-12T16:54:52.868" v="108" actId="207"/>
          <ac:spMkLst>
            <pc:docMk/>
            <pc:sldMk cId="3146247380" sldId="383"/>
            <ac:spMk id="7" creationId="{C16ECC73-9478-CEDB-F51D-075D305A1769}"/>
          </ac:spMkLst>
        </pc:spChg>
        <pc:spChg chg="mod">
          <ac:chgData name="Tommy McClure" userId="5f57beb918c8a44c" providerId="LiveId" clId="{B69CE984-90F1-4F99-8027-13A5D3C1840D}" dt="2024-04-12T17:21:51.279" v="757" actId="114"/>
          <ac:spMkLst>
            <pc:docMk/>
            <pc:sldMk cId="3146247380" sldId="383"/>
            <ac:spMk id="8195" creationId="{00000000-0000-0000-0000-000000000000}"/>
          </ac:spMkLst>
        </pc:spChg>
      </pc:sldChg>
      <pc:sldChg chg="new del">
        <pc:chgData name="Tommy McClure" userId="5f57beb918c8a44c" providerId="LiveId" clId="{B69CE984-90F1-4F99-8027-13A5D3C1840D}" dt="2024-04-12T17:25:00.621" v="769" actId="680"/>
        <pc:sldMkLst>
          <pc:docMk/>
          <pc:sldMk cId="349752445" sldId="384"/>
        </pc:sldMkLst>
      </pc:sldChg>
      <pc:sldChg chg="addSp delSp modSp add mod modAnim modNotes modNotesTx">
        <pc:chgData name="Tommy McClure" userId="5f57beb918c8a44c" providerId="LiveId" clId="{B69CE984-90F1-4F99-8027-13A5D3C1840D}" dt="2024-04-14T13:32:46.909" v="5467" actId="207"/>
        <pc:sldMkLst>
          <pc:docMk/>
          <pc:sldMk cId="2556448935" sldId="384"/>
        </pc:sldMkLst>
        <pc:spChg chg="del">
          <ac:chgData name="Tommy McClure" userId="5f57beb918c8a44c" providerId="LiveId" clId="{B69CE984-90F1-4F99-8027-13A5D3C1840D}" dt="2024-04-12T21:56:42.159" v="4687" actId="478"/>
          <ac:spMkLst>
            <pc:docMk/>
            <pc:sldMk cId="2556448935" sldId="384"/>
            <ac:spMk id="2" creationId="{43B9082C-1A90-3994-0228-33DD2076DFCE}"/>
          </ac:spMkLst>
        </pc:spChg>
        <pc:spChg chg="add mod">
          <ac:chgData name="Tommy McClure" userId="5f57beb918c8a44c" providerId="LiveId" clId="{B69CE984-90F1-4F99-8027-13A5D3C1840D}" dt="2024-04-12T21:56:44.578" v="4688"/>
          <ac:spMkLst>
            <pc:docMk/>
            <pc:sldMk cId="2556448935" sldId="384"/>
            <ac:spMk id="3" creationId="{20FB1940-AA02-DDBF-61EB-7CCC65F6EBCE}"/>
          </ac:spMkLst>
        </pc:spChg>
        <pc:spChg chg="mod">
          <ac:chgData name="Tommy McClure" userId="5f57beb918c8a44c" providerId="LiveId" clId="{B69CE984-90F1-4F99-8027-13A5D3C1840D}" dt="2024-04-13T21:01:59.874" v="5286" actId="255"/>
          <ac:spMkLst>
            <pc:docMk/>
            <pc:sldMk cId="2556448935" sldId="384"/>
            <ac:spMk id="4" creationId="{00000000-0000-0000-0000-000000000000}"/>
          </ac:spMkLst>
        </pc:spChg>
        <pc:spChg chg="mod">
          <ac:chgData name="Tommy McClure" userId="5f57beb918c8a44c" providerId="LiveId" clId="{B69CE984-90F1-4F99-8027-13A5D3C1840D}" dt="2024-04-12T18:18:47.269" v="1750" actId="20577"/>
          <ac:spMkLst>
            <pc:docMk/>
            <pc:sldMk cId="2556448935" sldId="384"/>
            <ac:spMk id="5" creationId="{2E18952C-016F-032A-B399-56FBDF9B020E}"/>
          </ac:spMkLst>
        </pc:spChg>
        <pc:spChg chg="mod">
          <ac:chgData name="Tommy McClure" userId="5f57beb918c8a44c" providerId="LiveId" clId="{B69CE984-90F1-4F99-8027-13A5D3C1840D}" dt="2024-04-12T18:19:10.284" v="1755" actId="207"/>
          <ac:spMkLst>
            <pc:docMk/>
            <pc:sldMk cId="2556448935" sldId="384"/>
            <ac:spMk id="7" creationId="{C16ECC73-9478-CEDB-F51D-075D305A1769}"/>
          </ac:spMkLst>
        </pc:spChg>
        <pc:spChg chg="mod">
          <ac:chgData name="Tommy McClure" userId="5f57beb918c8a44c" providerId="LiveId" clId="{B69CE984-90F1-4F99-8027-13A5D3C1840D}" dt="2024-04-13T22:09:25.297" v="5311" actId="113"/>
          <ac:spMkLst>
            <pc:docMk/>
            <pc:sldMk cId="2556448935" sldId="384"/>
            <ac:spMk id="8195" creationId="{00000000-0000-0000-0000-000000000000}"/>
          </ac:spMkLst>
        </pc:spChg>
      </pc:sldChg>
      <pc:sldChg chg="addSp delSp modSp add mod ord modAnim modNotes modNotesTx">
        <pc:chgData name="Tommy McClure" userId="5f57beb918c8a44c" providerId="LiveId" clId="{B69CE984-90F1-4F99-8027-13A5D3C1840D}" dt="2024-04-14T00:46:52.398" v="5340" actId="14100"/>
        <pc:sldMkLst>
          <pc:docMk/>
          <pc:sldMk cId="1725196927" sldId="385"/>
        </pc:sldMkLst>
        <pc:spChg chg="del">
          <ac:chgData name="Tommy McClure" userId="5f57beb918c8a44c" providerId="LiveId" clId="{B69CE984-90F1-4F99-8027-13A5D3C1840D}" dt="2024-04-12T21:56:33.765" v="4685" actId="478"/>
          <ac:spMkLst>
            <pc:docMk/>
            <pc:sldMk cId="1725196927" sldId="385"/>
            <ac:spMk id="2" creationId="{43B9082C-1A90-3994-0228-33DD2076DFCE}"/>
          </ac:spMkLst>
        </pc:spChg>
        <pc:spChg chg="add del mod">
          <ac:chgData name="Tommy McClure" userId="5f57beb918c8a44c" providerId="LiveId" clId="{B69CE984-90F1-4F99-8027-13A5D3C1840D}" dt="2024-04-12T22:36:39.952" v="5153" actId="21"/>
          <ac:spMkLst>
            <pc:docMk/>
            <pc:sldMk cId="1725196927" sldId="385"/>
            <ac:spMk id="3" creationId="{CD71009C-6F02-1F4B-F3C3-71F1EAD2D0FC}"/>
          </ac:spMkLst>
        </pc:spChg>
        <pc:spChg chg="mod">
          <ac:chgData name="Tommy McClure" userId="5f57beb918c8a44c" providerId="LiveId" clId="{B69CE984-90F1-4F99-8027-13A5D3C1840D}" dt="2024-04-13T21:02:12.452" v="5288" actId="255"/>
          <ac:spMkLst>
            <pc:docMk/>
            <pc:sldMk cId="1725196927" sldId="385"/>
            <ac:spMk id="4" creationId="{00000000-0000-0000-0000-000000000000}"/>
          </ac:spMkLst>
        </pc:spChg>
        <pc:spChg chg="add mod">
          <ac:chgData name="Tommy McClure" userId="5f57beb918c8a44c" providerId="LiveId" clId="{B69CE984-90F1-4F99-8027-13A5D3C1840D}" dt="2024-04-12T22:38:18.972" v="5158"/>
          <ac:spMkLst>
            <pc:docMk/>
            <pc:sldMk cId="1725196927" sldId="385"/>
            <ac:spMk id="6" creationId="{7EC874E1-0C15-AE84-9126-B210F95F24AB}"/>
          </ac:spMkLst>
        </pc:spChg>
        <pc:spChg chg="mod">
          <ac:chgData name="Tommy McClure" userId="5f57beb918c8a44c" providerId="LiveId" clId="{B69CE984-90F1-4F99-8027-13A5D3C1840D}" dt="2024-04-12T18:39:44.325" v="2068" actId="20577"/>
          <ac:spMkLst>
            <pc:docMk/>
            <pc:sldMk cId="1725196927" sldId="385"/>
            <ac:spMk id="8195" creationId="{00000000-0000-0000-0000-000000000000}"/>
          </ac:spMkLst>
        </pc:spChg>
      </pc:sldChg>
      <pc:sldChg chg="addSp delSp modSp add mod modAnim modNotes modNotesTx">
        <pc:chgData name="Tommy McClure" userId="5f57beb918c8a44c" providerId="LiveId" clId="{B69CE984-90F1-4F99-8027-13A5D3C1840D}" dt="2024-04-14T00:47:18.453" v="5346" actId="6549"/>
        <pc:sldMkLst>
          <pc:docMk/>
          <pc:sldMk cId="3551446699" sldId="386"/>
        </pc:sldMkLst>
        <pc:spChg chg="del">
          <ac:chgData name="Tommy McClure" userId="5f57beb918c8a44c" providerId="LiveId" clId="{B69CE984-90F1-4F99-8027-13A5D3C1840D}" dt="2024-04-12T21:56:48.972" v="4689" actId="478"/>
          <ac:spMkLst>
            <pc:docMk/>
            <pc:sldMk cId="3551446699" sldId="386"/>
            <ac:spMk id="2" creationId="{43B9082C-1A90-3994-0228-33DD2076DFCE}"/>
          </ac:spMkLst>
        </pc:spChg>
        <pc:spChg chg="add mod">
          <ac:chgData name="Tommy McClure" userId="5f57beb918c8a44c" providerId="LiveId" clId="{B69CE984-90F1-4F99-8027-13A5D3C1840D}" dt="2024-04-12T21:56:51.688" v="4690"/>
          <ac:spMkLst>
            <pc:docMk/>
            <pc:sldMk cId="3551446699" sldId="386"/>
            <ac:spMk id="3" creationId="{8BEB7189-00D4-035F-EB07-F62E1DDDF060}"/>
          </ac:spMkLst>
        </pc:spChg>
        <pc:spChg chg="mod">
          <ac:chgData name="Tommy McClure" userId="5f57beb918c8a44c" providerId="LiveId" clId="{B69CE984-90F1-4F99-8027-13A5D3C1840D}" dt="2024-04-13T21:01:36.694" v="5284" actId="255"/>
          <ac:spMkLst>
            <pc:docMk/>
            <pc:sldMk cId="3551446699" sldId="386"/>
            <ac:spMk id="4" creationId="{00000000-0000-0000-0000-000000000000}"/>
          </ac:spMkLst>
        </pc:spChg>
        <pc:spChg chg="mod">
          <ac:chgData name="Tommy McClure" userId="5f57beb918c8a44c" providerId="LiveId" clId="{B69CE984-90F1-4F99-8027-13A5D3C1840D}" dt="2024-04-12T19:00:14.942" v="2563" actId="20577"/>
          <ac:spMkLst>
            <pc:docMk/>
            <pc:sldMk cId="3551446699" sldId="386"/>
            <ac:spMk id="5" creationId="{2E18952C-016F-032A-B399-56FBDF9B020E}"/>
          </ac:spMkLst>
        </pc:spChg>
        <pc:spChg chg="mod">
          <ac:chgData name="Tommy McClure" userId="5f57beb918c8a44c" providerId="LiveId" clId="{B69CE984-90F1-4F99-8027-13A5D3C1840D}" dt="2024-04-12T19:02:01.236" v="2571" actId="20577"/>
          <ac:spMkLst>
            <pc:docMk/>
            <pc:sldMk cId="3551446699" sldId="386"/>
            <ac:spMk id="7" creationId="{C16ECC73-9478-CEDB-F51D-075D305A1769}"/>
          </ac:spMkLst>
        </pc:spChg>
        <pc:spChg chg="mod">
          <ac:chgData name="Tommy McClure" userId="5f57beb918c8a44c" providerId="LiveId" clId="{B69CE984-90F1-4F99-8027-13A5D3C1840D}" dt="2024-04-13T22:10:10.004" v="5314" actId="20577"/>
          <ac:spMkLst>
            <pc:docMk/>
            <pc:sldMk cId="3551446699" sldId="386"/>
            <ac:spMk id="8195" creationId="{00000000-0000-0000-0000-000000000000}"/>
          </ac:spMkLst>
        </pc:spChg>
      </pc:sldChg>
      <pc:sldChg chg="addSp delSp modSp add mod addAnim delAnim modAnim modNotes modNotesTx">
        <pc:chgData name="Tommy McClure" userId="5f57beb918c8a44c" providerId="LiveId" clId="{B69CE984-90F1-4F99-8027-13A5D3C1840D}" dt="2024-04-14T00:47:44.160" v="5353" actId="14100"/>
        <pc:sldMkLst>
          <pc:docMk/>
          <pc:sldMk cId="3562008000" sldId="387"/>
        </pc:sldMkLst>
        <pc:spChg chg="del mod">
          <ac:chgData name="Tommy McClure" userId="5f57beb918c8a44c" providerId="LiveId" clId="{B69CE984-90F1-4F99-8027-13A5D3C1840D}" dt="2024-04-12T21:56:29.357" v="4684" actId="21"/>
          <ac:spMkLst>
            <pc:docMk/>
            <pc:sldMk cId="3562008000" sldId="387"/>
            <ac:spMk id="2" creationId="{43B9082C-1A90-3994-0228-33DD2076DFCE}"/>
          </ac:spMkLst>
        </pc:spChg>
        <pc:spChg chg="add mod">
          <ac:chgData name="Tommy McClure" userId="5f57beb918c8a44c" providerId="LiveId" clId="{B69CE984-90F1-4F99-8027-13A5D3C1840D}" dt="2024-04-12T21:56:58.498" v="4691"/>
          <ac:spMkLst>
            <pc:docMk/>
            <pc:sldMk cId="3562008000" sldId="387"/>
            <ac:spMk id="3" creationId="{4F245994-8C08-90EC-793A-210BF5A45F8B}"/>
          </ac:spMkLst>
        </pc:spChg>
        <pc:spChg chg="mod">
          <ac:chgData name="Tommy McClure" userId="5f57beb918c8a44c" providerId="LiveId" clId="{B69CE984-90F1-4F99-8027-13A5D3C1840D}" dt="2024-04-13T21:01:24.060" v="5282" actId="255"/>
          <ac:spMkLst>
            <pc:docMk/>
            <pc:sldMk cId="3562008000" sldId="387"/>
            <ac:spMk id="4" creationId="{00000000-0000-0000-0000-000000000000}"/>
          </ac:spMkLst>
        </pc:spChg>
        <pc:spChg chg="add del">
          <ac:chgData name="Tommy McClure" userId="5f57beb918c8a44c" providerId="LiveId" clId="{B69CE984-90F1-4F99-8027-13A5D3C1840D}" dt="2024-04-12T19:59:00.060" v="3510" actId="478"/>
          <ac:spMkLst>
            <pc:docMk/>
            <pc:sldMk cId="3562008000" sldId="387"/>
            <ac:spMk id="7" creationId="{C16ECC73-9478-CEDB-F51D-075D305A1769}"/>
          </ac:spMkLst>
        </pc:spChg>
        <pc:spChg chg="mod">
          <ac:chgData name="Tommy McClure" userId="5f57beb918c8a44c" providerId="LiveId" clId="{B69CE984-90F1-4F99-8027-13A5D3C1840D}" dt="2024-04-12T19:58:59.212" v="3509" actId="1035"/>
          <ac:spMkLst>
            <pc:docMk/>
            <pc:sldMk cId="3562008000" sldId="387"/>
            <ac:spMk id="8195" creationId="{00000000-0000-0000-0000-000000000000}"/>
          </ac:spMkLst>
        </pc:spChg>
      </pc:sldChg>
      <pc:sldChg chg="addSp delSp modSp add mod modAnim modNotes modNotesTx">
        <pc:chgData name="Tommy McClure" userId="5f57beb918c8a44c" providerId="LiveId" clId="{B69CE984-90F1-4F99-8027-13A5D3C1840D}" dt="2024-04-14T00:48:14.724" v="5362" actId="14100"/>
        <pc:sldMkLst>
          <pc:docMk/>
          <pc:sldMk cId="3141096841" sldId="388"/>
        </pc:sldMkLst>
        <pc:spChg chg="del">
          <ac:chgData name="Tommy McClure" userId="5f57beb918c8a44c" providerId="LiveId" clId="{B69CE984-90F1-4F99-8027-13A5D3C1840D}" dt="2024-04-12T21:57:03.754" v="4692" actId="478"/>
          <ac:spMkLst>
            <pc:docMk/>
            <pc:sldMk cId="3141096841" sldId="388"/>
            <ac:spMk id="2" creationId="{43B9082C-1A90-3994-0228-33DD2076DFCE}"/>
          </ac:spMkLst>
        </pc:spChg>
        <pc:spChg chg="add mod">
          <ac:chgData name="Tommy McClure" userId="5f57beb918c8a44c" providerId="LiveId" clId="{B69CE984-90F1-4F99-8027-13A5D3C1840D}" dt="2024-04-12T21:57:05.943" v="4693"/>
          <ac:spMkLst>
            <pc:docMk/>
            <pc:sldMk cId="3141096841" sldId="388"/>
            <ac:spMk id="3" creationId="{A5B82A54-FF97-AD6E-7388-7BB64355A128}"/>
          </ac:spMkLst>
        </pc:spChg>
        <pc:spChg chg="mod">
          <ac:chgData name="Tommy McClure" userId="5f57beb918c8a44c" providerId="LiveId" clId="{B69CE984-90F1-4F99-8027-13A5D3C1840D}" dt="2024-04-13T20:58:23.748" v="5262" actId="255"/>
          <ac:spMkLst>
            <pc:docMk/>
            <pc:sldMk cId="3141096841" sldId="388"/>
            <ac:spMk id="4" creationId="{00000000-0000-0000-0000-000000000000}"/>
          </ac:spMkLst>
        </pc:spChg>
        <pc:spChg chg="mod">
          <ac:chgData name="Tommy McClure" userId="5f57beb918c8a44c" providerId="LiveId" clId="{B69CE984-90F1-4F99-8027-13A5D3C1840D}" dt="2024-04-12T20:01:20.071" v="3567" actId="20577"/>
          <ac:spMkLst>
            <pc:docMk/>
            <pc:sldMk cId="3141096841" sldId="388"/>
            <ac:spMk id="5" creationId="{2E18952C-016F-032A-B399-56FBDF9B020E}"/>
          </ac:spMkLst>
        </pc:spChg>
        <pc:spChg chg="mod">
          <ac:chgData name="Tommy McClure" userId="5f57beb918c8a44c" providerId="LiveId" clId="{B69CE984-90F1-4F99-8027-13A5D3C1840D}" dt="2024-04-12T20:03:09.050" v="3590" actId="20577"/>
          <ac:spMkLst>
            <pc:docMk/>
            <pc:sldMk cId="3141096841" sldId="388"/>
            <ac:spMk id="7" creationId="{C16ECC73-9478-CEDB-F51D-075D305A1769}"/>
          </ac:spMkLst>
        </pc:spChg>
        <pc:spChg chg="mod">
          <ac:chgData name="Tommy McClure" userId="5f57beb918c8a44c" providerId="LiveId" clId="{B69CE984-90F1-4F99-8027-13A5D3C1840D}" dt="2024-04-12T21:54:21.732" v="4663" actId="20577"/>
          <ac:spMkLst>
            <pc:docMk/>
            <pc:sldMk cId="3141096841" sldId="388"/>
            <ac:spMk id="8195" creationId="{00000000-0000-0000-0000-000000000000}"/>
          </ac:spMkLst>
        </pc:spChg>
      </pc:sldChg>
      <pc:sldChg chg="addSp delSp modSp add mod modAnim modNotes">
        <pc:chgData name="Tommy McClure" userId="5f57beb918c8a44c" providerId="LiveId" clId="{B69CE984-90F1-4F99-8027-13A5D3C1840D}" dt="2024-04-14T13:35:29.260" v="5475" actId="1076"/>
        <pc:sldMkLst>
          <pc:docMk/>
          <pc:sldMk cId="4147721874" sldId="389"/>
        </pc:sldMkLst>
        <pc:spChg chg="del">
          <ac:chgData name="Tommy McClure" userId="5f57beb918c8a44c" providerId="LiveId" clId="{B69CE984-90F1-4F99-8027-13A5D3C1840D}" dt="2024-04-12T21:57:11.199" v="4694" actId="478"/>
          <ac:spMkLst>
            <pc:docMk/>
            <pc:sldMk cId="4147721874" sldId="389"/>
            <ac:spMk id="2" creationId="{43B9082C-1A90-3994-0228-33DD2076DFCE}"/>
          </ac:spMkLst>
        </pc:spChg>
        <pc:spChg chg="add mod">
          <ac:chgData name="Tommy McClure" userId="5f57beb918c8a44c" providerId="LiveId" clId="{B69CE984-90F1-4F99-8027-13A5D3C1840D}" dt="2024-04-12T21:57:13.478" v="4695"/>
          <ac:spMkLst>
            <pc:docMk/>
            <pc:sldMk cId="4147721874" sldId="389"/>
            <ac:spMk id="3" creationId="{20D76AFF-8A18-785F-1807-BA12ECB7A989}"/>
          </ac:spMkLst>
        </pc:spChg>
        <pc:spChg chg="mod">
          <ac:chgData name="Tommy McClure" userId="5f57beb918c8a44c" providerId="LiveId" clId="{B69CE984-90F1-4F99-8027-13A5D3C1840D}" dt="2024-04-13T21:00:56.146" v="5280" actId="1035"/>
          <ac:spMkLst>
            <pc:docMk/>
            <pc:sldMk cId="4147721874" sldId="389"/>
            <ac:spMk id="4" creationId="{00000000-0000-0000-0000-000000000000}"/>
          </ac:spMkLst>
        </pc:spChg>
        <pc:spChg chg="del mod">
          <ac:chgData name="Tommy McClure" userId="5f57beb918c8a44c" providerId="LiveId" clId="{B69CE984-90F1-4F99-8027-13A5D3C1840D}" dt="2024-04-12T21:57:50.112" v="4699" actId="478"/>
          <ac:spMkLst>
            <pc:docMk/>
            <pc:sldMk cId="4147721874" sldId="389"/>
            <ac:spMk id="5" creationId="{2E18952C-016F-032A-B399-56FBDF9B020E}"/>
          </ac:spMkLst>
        </pc:spChg>
        <pc:spChg chg="add del">
          <ac:chgData name="Tommy McClure" userId="5f57beb918c8a44c" providerId="LiveId" clId="{B69CE984-90F1-4F99-8027-13A5D3C1840D}" dt="2024-04-12T21:54:57.422" v="4670" actId="478"/>
          <ac:spMkLst>
            <pc:docMk/>
            <pc:sldMk cId="4147721874" sldId="389"/>
            <ac:spMk id="7" creationId="{C16ECC73-9478-CEDB-F51D-075D305A1769}"/>
          </ac:spMkLst>
        </pc:spChg>
        <pc:spChg chg="add del mod">
          <ac:chgData name="Tommy McClure" userId="5f57beb918c8a44c" providerId="LiveId" clId="{B69CE984-90F1-4F99-8027-13A5D3C1840D}" dt="2024-04-12T21:57:53.701" v="4700" actId="478"/>
          <ac:spMkLst>
            <pc:docMk/>
            <pc:sldMk cId="4147721874" sldId="389"/>
            <ac:spMk id="8" creationId="{3D31EC92-0373-5D1B-BCFD-1765C274E6C3}"/>
          </ac:spMkLst>
        </pc:spChg>
        <pc:spChg chg="add mod">
          <ac:chgData name="Tommy McClure" userId="5f57beb918c8a44c" providerId="LiveId" clId="{B69CE984-90F1-4F99-8027-13A5D3C1840D}" dt="2024-04-12T21:59:51.051" v="4720"/>
          <ac:spMkLst>
            <pc:docMk/>
            <pc:sldMk cId="4147721874" sldId="389"/>
            <ac:spMk id="9" creationId="{AA63F81A-594B-D072-C698-0FEE653D9DC9}"/>
          </ac:spMkLst>
        </pc:spChg>
        <pc:spChg chg="add mod">
          <ac:chgData name="Tommy McClure" userId="5f57beb918c8a44c" providerId="LiveId" clId="{B69CE984-90F1-4F99-8027-13A5D3C1840D}" dt="2024-04-12T22:07:40.855" v="4809" actId="255"/>
          <ac:spMkLst>
            <pc:docMk/>
            <pc:sldMk cId="4147721874" sldId="389"/>
            <ac:spMk id="10" creationId="{1BCE6DED-EDD9-CB8B-80BC-E8D232876164}"/>
          </ac:spMkLst>
        </pc:spChg>
        <pc:spChg chg="mod">
          <ac:chgData name="Tommy McClure" userId="5f57beb918c8a44c" providerId="LiveId" clId="{B69CE984-90F1-4F99-8027-13A5D3C1840D}" dt="2024-04-12T22:08:25.071" v="4816" actId="20577"/>
          <ac:spMkLst>
            <pc:docMk/>
            <pc:sldMk cId="4147721874" sldId="389"/>
            <ac:spMk id="8195" creationId="{00000000-0000-0000-0000-000000000000}"/>
          </ac:spMkLst>
        </pc:spChg>
      </pc:sldChg>
      <pc:sldChg chg="addSp delSp modSp add mod ord setBg setClrOvrMap">
        <pc:chgData name="Tommy McClure" userId="5f57beb918c8a44c" providerId="LiveId" clId="{B69CE984-90F1-4F99-8027-13A5D3C1840D}" dt="2024-04-13T20:59:46.334" v="5270" actId="207"/>
        <pc:sldMkLst>
          <pc:docMk/>
          <pc:sldMk cId="945383906" sldId="390"/>
        </pc:sldMkLst>
        <pc:spChg chg="add mod">
          <ac:chgData name="Tommy McClure" userId="5f57beb918c8a44c" providerId="LiveId" clId="{B69CE984-90F1-4F99-8027-13A5D3C1840D}" dt="2024-04-12T22:26:44.010" v="5007" actId="1076"/>
          <ac:spMkLst>
            <pc:docMk/>
            <pc:sldMk cId="945383906" sldId="390"/>
            <ac:spMk id="3" creationId="{3ACF3722-F5E5-01AC-1E7A-A63ACB1D0569}"/>
          </ac:spMkLst>
        </pc:spChg>
        <pc:spChg chg="add del mod">
          <ac:chgData name="Tommy McClure" userId="5f57beb918c8a44c" providerId="LiveId" clId="{B69CE984-90F1-4F99-8027-13A5D3C1840D}" dt="2024-04-12T22:25:47.666" v="4989" actId="478"/>
          <ac:spMkLst>
            <pc:docMk/>
            <pc:sldMk cId="945383906" sldId="390"/>
            <ac:spMk id="5" creationId="{FCDC084C-57AF-DA47-BACF-1F9362EE648D}"/>
          </ac:spMkLst>
        </pc:spChg>
        <pc:spChg chg="add mod">
          <ac:chgData name="Tommy McClure" userId="5f57beb918c8a44c" providerId="LiveId" clId="{B69CE984-90F1-4F99-8027-13A5D3C1840D}" dt="2024-04-13T20:59:46.334" v="5270" actId="207"/>
          <ac:spMkLst>
            <pc:docMk/>
            <pc:sldMk cId="945383906" sldId="390"/>
            <ac:spMk id="6" creationId="{4F513590-3AA5-6B0C-89FD-AC9B75DDDE57}"/>
          </ac:spMkLst>
        </pc:spChg>
        <pc:spChg chg="del mod">
          <ac:chgData name="Tommy McClure" userId="5f57beb918c8a44c" providerId="LiveId" clId="{B69CE984-90F1-4F99-8027-13A5D3C1840D}" dt="2024-04-12T22:25:42.282" v="4988" actId="478"/>
          <ac:spMkLst>
            <pc:docMk/>
            <pc:sldMk cId="945383906" sldId="390"/>
            <ac:spMk id="2050" creationId="{00000000-0000-0000-0000-000000000000}"/>
          </ac:spMkLst>
        </pc:spChg>
        <pc:spChg chg="mod ord">
          <ac:chgData name="Tommy McClure" userId="5f57beb918c8a44c" providerId="LiveId" clId="{B69CE984-90F1-4F99-8027-13A5D3C1840D}" dt="2024-04-12T22:33:18.447" v="5142" actId="114"/>
          <ac:spMkLst>
            <pc:docMk/>
            <pc:sldMk cId="945383906" sldId="390"/>
            <ac:spMk id="2051" creationId="{00000000-0000-0000-0000-000000000000}"/>
          </ac:spMkLst>
        </pc:spChg>
        <pc:spChg chg="del">
          <ac:chgData name="Tommy McClure" userId="5f57beb918c8a44c" providerId="LiveId" clId="{B69CE984-90F1-4F99-8027-13A5D3C1840D}" dt="2024-04-12T22:21:44.912" v="4928" actId="26606"/>
          <ac:spMkLst>
            <pc:docMk/>
            <pc:sldMk cId="945383906" sldId="390"/>
            <ac:spMk id="2056" creationId="{EB384DB2-5DBE-4000-BBD8-68F4A6F35310}"/>
          </ac:spMkLst>
        </pc:spChg>
        <pc:spChg chg="del">
          <ac:chgData name="Tommy McClure" userId="5f57beb918c8a44c" providerId="LiveId" clId="{B69CE984-90F1-4F99-8027-13A5D3C1840D}" dt="2024-04-12T22:21:44.912" v="4928" actId="26606"/>
          <ac:spMkLst>
            <pc:docMk/>
            <pc:sldMk cId="945383906" sldId="390"/>
            <ac:spMk id="2058" creationId="{F8497EEB-0DDE-4044-AAB7-899504057148}"/>
          </ac:spMkLst>
        </pc:spChg>
        <pc:spChg chg="add del">
          <ac:chgData name="Tommy McClure" userId="5f57beb918c8a44c" providerId="LiveId" clId="{B69CE984-90F1-4F99-8027-13A5D3C1840D}" dt="2024-04-12T22:22:36.533" v="4933" actId="26606"/>
          <ac:spMkLst>
            <pc:docMk/>
            <pc:sldMk cId="945383906" sldId="390"/>
            <ac:spMk id="2067" creationId="{0680B5D0-24EC-465A-A0E6-C4DF951E0043}"/>
          </ac:spMkLst>
        </pc:spChg>
        <pc:spChg chg="add del">
          <ac:chgData name="Tommy McClure" userId="5f57beb918c8a44c" providerId="LiveId" clId="{B69CE984-90F1-4F99-8027-13A5D3C1840D}" dt="2024-04-12T22:22:36.533" v="4933" actId="26606"/>
          <ac:spMkLst>
            <pc:docMk/>
            <pc:sldMk cId="945383906" sldId="390"/>
            <ac:spMk id="2069" creationId="{30BF1B50-A83E-4ED6-A2AA-C943C1F89F85}"/>
          </ac:spMkLst>
        </pc:spChg>
        <pc:spChg chg="add del">
          <ac:chgData name="Tommy McClure" userId="5f57beb918c8a44c" providerId="LiveId" clId="{B69CE984-90F1-4F99-8027-13A5D3C1840D}" dt="2024-04-12T22:22:36.533" v="4933" actId="26606"/>
          <ac:spMkLst>
            <pc:docMk/>
            <pc:sldMk cId="945383906" sldId="390"/>
            <ac:spMk id="2071" creationId="{1F31E8B2-210B-4B90-83BB-3B180732EF38}"/>
          </ac:spMkLst>
        </pc:spChg>
        <pc:spChg chg="add del">
          <ac:chgData name="Tommy McClure" userId="5f57beb918c8a44c" providerId="LiveId" clId="{B69CE984-90F1-4F99-8027-13A5D3C1840D}" dt="2024-04-12T22:22:36.533" v="4933" actId="26606"/>
          <ac:spMkLst>
            <pc:docMk/>
            <pc:sldMk cId="945383906" sldId="390"/>
            <ac:spMk id="2073" creationId="{6B387409-2B98-40F8-A65F-EF7CF989512F}"/>
          </ac:spMkLst>
        </pc:spChg>
        <pc:spChg chg="add">
          <ac:chgData name="Tommy McClure" userId="5f57beb918c8a44c" providerId="LiveId" clId="{B69CE984-90F1-4F99-8027-13A5D3C1840D}" dt="2024-04-12T22:22:36.533" v="4933" actId="26606"/>
          <ac:spMkLst>
            <pc:docMk/>
            <pc:sldMk cId="945383906" sldId="390"/>
            <ac:spMk id="2082" creationId="{2A0E4E09-FC02-4ADC-951A-3FFA90B6FE39}"/>
          </ac:spMkLst>
        </pc:spChg>
        <pc:spChg chg="add">
          <ac:chgData name="Tommy McClure" userId="5f57beb918c8a44c" providerId="LiveId" clId="{B69CE984-90F1-4F99-8027-13A5D3C1840D}" dt="2024-04-12T22:22:36.533" v="4933" actId="26606"/>
          <ac:spMkLst>
            <pc:docMk/>
            <pc:sldMk cId="945383906" sldId="390"/>
            <ac:spMk id="2084" creationId="{14A1598B-1957-47CF-AAF4-F7A36DA0E7CB}"/>
          </ac:spMkLst>
        </pc:spChg>
        <pc:grpChg chg="del">
          <ac:chgData name="Tommy McClure" userId="5f57beb918c8a44c" providerId="LiveId" clId="{B69CE984-90F1-4F99-8027-13A5D3C1840D}" dt="2024-04-12T22:21:44.912" v="4928" actId="26606"/>
          <ac:grpSpMkLst>
            <pc:docMk/>
            <pc:sldMk cId="945383906" sldId="390"/>
            <ac:grpSpMk id="2060" creationId="{291D5588-0A43-44F8-8BF9-4BD0CB07312F}"/>
          </ac:grpSpMkLst>
        </pc:grpChg>
        <pc:grpChg chg="add del">
          <ac:chgData name="Tommy McClure" userId="5f57beb918c8a44c" providerId="LiveId" clId="{B69CE984-90F1-4F99-8027-13A5D3C1840D}" dt="2024-04-12T22:22:36.533" v="4933" actId="26606"/>
          <ac:grpSpMkLst>
            <pc:docMk/>
            <pc:sldMk cId="945383906" sldId="390"/>
            <ac:grpSpMk id="2075" creationId="{C9E5F284-A588-4AE7-A36D-1C93E4FD0241}"/>
          </ac:grpSpMkLst>
        </pc:grpChg>
        <pc:picChg chg="mod">
          <ac:chgData name="Tommy McClure" userId="5f57beb918c8a44c" providerId="LiveId" clId="{B69CE984-90F1-4F99-8027-13A5D3C1840D}" dt="2024-04-12T22:24:00.278" v="4969" actId="1076"/>
          <ac:picMkLst>
            <pc:docMk/>
            <pc:sldMk cId="945383906" sldId="390"/>
            <ac:picMk id="2" creationId="{F8F49170-BD5D-4D2F-AABD-B3A272853356}"/>
          </ac:picMkLst>
        </pc:picChg>
        <pc:picChg chg="add mod">
          <ac:chgData name="Tommy McClure" userId="5f57beb918c8a44c" providerId="LiveId" clId="{B69CE984-90F1-4F99-8027-13A5D3C1840D}" dt="2024-04-13T20:59:04.242" v="5265"/>
          <ac:picMkLst>
            <pc:docMk/>
            <pc:sldMk cId="945383906" sldId="390"/>
            <ac:picMk id="4" creationId="{9E617975-8C3A-3E60-7A70-85EB76DC7E3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3" tIns="48322" rIns="96643" bIns="48322" rtlCol="0"/>
          <a:lstStyle>
            <a:lvl1pPr algn="l">
              <a:defRPr sz="1200"/>
            </a:lvl1pPr>
          </a:lstStyle>
          <a:p>
            <a:endParaRPr lang="en-US" sz="1000">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4143587" y="1"/>
            <a:ext cx="3169920" cy="480060"/>
          </a:xfrm>
          <a:prstGeom prst="rect">
            <a:avLst/>
          </a:prstGeom>
        </p:spPr>
        <p:txBody>
          <a:bodyPr vert="horz" lIns="96643" tIns="48322" rIns="96643" bIns="48322" rtlCol="0"/>
          <a:lstStyle>
            <a:lvl1pPr algn="r">
              <a:defRPr sz="1200"/>
            </a:lvl1pPr>
          </a:lstStyle>
          <a:p>
            <a:r>
              <a:rPr lang="en-US" sz="1000">
                <a:latin typeface="Arial" panose="020B0604020202020204" pitchFamily="34" charset="0"/>
                <a:cs typeface="Arial" panose="020B0604020202020204" pitchFamily="34" charset="0"/>
              </a:rPr>
              <a:t>04/14/2024 AM</a:t>
            </a:r>
            <a:endParaRPr lang="en-US" sz="1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4143587" y="9119475"/>
            <a:ext cx="3169920" cy="480060"/>
          </a:xfrm>
          <a:prstGeom prst="rect">
            <a:avLst/>
          </a:prstGeom>
        </p:spPr>
        <p:txBody>
          <a:bodyPr vert="horz" lIns="96643" tIns="48322" rIns="96643" bIns="48322" rtlCol="0" anchor="b"/>
          <a:lstStyle>
            <a:lvl1pPr algn="r">
              <a:defRPr sz="1200"/>
            </a:lvl1pPr>
          </a:lstStyle>
          <a:p>
            <a:fld id="{9604C00A-5498-46A1-9B15-57A5A036CF3B}"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43" tIns="48322" rIns="96643" bIns="48322" rtlCol="0"/>
          <a:lstStyle>
            <a:lvl1pPr algn="l">
              <a:defRPr sz="1200"/>
            </a:lvl1pPr>
          </a:lstStyle>
          <a:p>
            <a:endParaRPr lang="en-US"/>
          </a:p>
        </p:txBody>
      </p:sp>
      <p:sp>
        <p:nvSpPr>
          <p:cNvPr id="3" name="Date Placeholder 2"/>
          <p:cNvSpPr>
            <a:spLocks noGrp="1"/>
          </p:cNvSpPr>
          <p:nvPr>
            <p:ph type="dt" idx="1"/>
          </p:nvPr>
        </p:nvSpPr>
        <p:spPr>
          <a:xfrm>
            <a:off x="4143587" y="1"/>
            <a:ext cx="3169920" cy="480060"/>
          </a:xfrm>
          <a:prstGeom prst="rect">
            <a:avLst/>
          </a:prstGeom>
        </p:spPr>
        <p:txBody>
          <a:bodyPr vert="horz" lIns="96643" tIns="48322" rIns="96643" bIns="48322" rtlCol="0"/>
          <a:lstStyle>
            <a:lvl1pPr algn="r">
              <a:defRPr sz="1200"/>
            </a:lvl1pPr>
          </a:lstStyle>
          <a:p>
            <a:r>
              <a:rPr lang="en-US"/>
              <a:t>04/14/2024 AM</a:t>
            </a:r>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43" tIns="48322" rIns="96643" bIns="4832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43" tIns="48322" rIns="96643" bIns="4832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43" tIns="48322" rIns="96643" bIns="48322" rtlCol="0" anchor="b"/>
          <a:lstStyle>
            <a:lvl1pPr algn="l">
              <a:defRPr sz="1200"/>
            </a:lvl1pPr>
          </a:lstStyle>
          <a:p>
            <a:r>
              <a:rPr lang="en-US"/>
              <a:t>Micky Galloway</a:t>
            </a:r>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43" tIns="48322" rIns="96643" bIns="48322" rtlCol="0" anchor="b"/>
          <a:lstStyle>
            <a:lvl1pPr algn="r">
              <a:defRPr sz="1200"/>
            </a:lvl1pPr>
          </a:lstStyle>
          <a:p>
            <a:fld id="{3AA9D97D-DC31-4A83-AD24-6B8C8EA0F39F}" type="slidenum">
              <a:rPr lang="en-US" smtClean="0"/>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5200" cy="5279947"/>
          </a:xfrm>
        </p:spPr>
        <p:txBody>
          <a:bodyPr/>
          <a:lstStyle/>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04/14/2024 AM</a:t>
            </a:r>
          </a:p>
        </p:txBody>
      </p:sp>
      <p:sp>
        <p:nvSpPr>
          <p:cNvPr id="6" name="Slide Number Placeholder 5"/>
          <p:cNvSpPr>
            <a:spLocks noGrp="1"/>
          </p:cNvSpPr>
          <p:nvPr>
            <p:ph type="sldNum" sz="quarter" idx="5"/>
          </p:nvPr>
        </p:nvSpPr>
        <p:spPr/>
        <p:txBody>
          <a:bodyPr/>
          <a:lstStyle/>
          <a:p>
            <a:fld id="{3AA9D97D-DC31-4A83-AD24-6B8C8EA0F39F}" type="slidenum">
              <a:rPr lang="en-US" smtClean="0"/>
              <a:t>1</a:t>
            </a:fld>
            <a:endParaRPr lang="en-US"/>
          </a:p>
        </p:txBody>
      </p:sp>
    </p:spTree>
    <p:extLst>
      <p:ext uri="{BB962C8B-B14F-4D97-AF65-F5344CB8AC3E}">
        <p14:creationId xmlns:p14="http://schemas.microsoft.com/office/powerpoint/2010/main" val="740265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en-US" sz="12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04/14/2024 AM</a:t>
            </a:r>
          </a:p>
        </p:txBody>
      </p:sp>
      <p:sp>
        <p:nvSpPr>
          <p:cNvPr id="5" name="Slide Number Placeholder 4"/>
          <p:cNvSpPr>
            <a:spLocks noGrp="1"/>
          </p:cNvSpPr>
          <p:nvPr>
            <p:ph type="sldNum" sz="quarter" idx="5"/>
          </p:nvPr>
        </p:nvSpPr>
        <p:spPr/>
        <p:txBody>
          <a:bodyPr/>
          <a:lstStyle/>
          <a:p>
            <a:fld id="{3AA9D97D-DC31-4A83-AD24-6B8C8EA0F39F}" type="slidenum">
              <a:rPr lang="en-US" smtClean="0"/>
              <a:t>10</a:t>
            </a:fld>
            <a:endParaRPr lang="en-US"/>
          </a:p>
        </p:txBody>
      </p:sp>
    </p:spTree>
    <p:extLst>
      <p:ext uri="{BB962C8B-B14F-4D97-AF65-F5344CB8AC3E}">
        <p14:creationId xmlns:p14="http://schemas.microsoft.com/office/powerpoint/2010/main" val="1671605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239713"/>
            <a:ext cx="4800600" cy="3600450"/>
          </a:xfrm>
        </p:spPr>
      </p:sp>
      <p:sp>
        <p:nvSpPr>
          <p:cNvPr id="3" name="Notes Placeholder 2"/>
          <p:cNvSpPr>
            <a:spLocks noGrp="1"/>
          </p:cNvSpPr>
          <p:nvPr>
            <p:ph type="body" idx="1"/>
          </p:nvPr>
        </p:nvSpPr>
        <p:spPr>
          <a:xfrm>
            <a:off x="0" y="3840164"/>
            <a:ext cx="7313507" cy="5761036"/>
          </a:xfrm>
        </p:spPr>
        <p:txBody>
          <a:bodyPr>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latin typeface="Arial" panose="020B0604020202020204" pitchFamily="34" charset="0"/>
                <a:cs typeface="Arial" panose="020B0604020202020204" pitchFamily="34" charset="0"/>
              </a:rPr>
              <a:t>1 Corinthians 1:1-2 ASV 1</a:t>
            </a:r>
            <a:r>
              <a:rPr lang="en-US" dirty="0">
                <a:latin typeface="Arial" panose="020B0604020202020204" pitchFamily="34" charset="0"/>
                <a:cs typeface="Arial" panose="020B0604020202020204" pitchFamily="34" charset="0"/>
              </a:rPr>
              <a:t> Paul, called to be an apostle of Jesus Christ through the will of God, and Sosthenes our brother</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unto the church of God which is at Corinth, </a:t>
            </a:r>
            <a:r>
              <a:rPr lang="en-US" b="1" dirty="0">
                <a:latin typeface="Arial" panose="020B0604020202020204" pitchFamily="34" charset="0"/>
                <a:cs typeface="Arial" panose="020B0604020202020204" pitchFamily="34" charset="0"/>
              </a:rPr>
              <a:t>even them that are </a:t>
            </a:r>
            <a:r>
              <a:rPr lang="en-US" b="1" u="sng" dirty="0">
                <a:latin typeface="Arial" panose="020B0604020202020204" pitchFamily="34" charset="0"/>
                <a:cs typeface="Arial" panose="020B0604020202020204" pitchFamily="34" charset="0"/>
              </a:rPr>
              <a:t>sanctified in Christ Jesus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called to be </a:t>
            </a:r>
            <a:r>
              <a:rPr lang="en-US" b="1" u="sng" dirty="0">
                <a:latin typeface="Arial" panose="020B0604020202020204" pitchFamily="34" charset="0"/>
                <a:cs typeface="Arial" panose="020B0604020202020204" pitchFamily="34" charset="0"/>
              </a:rPr>
              <a:t>saints</a:t>
            </a:r>
            <a:r>
              <a:rPr lang="en-US" dirty="0">
                <a:latin typeface="Arial" panose="020B0604020202020204" pitchFamily="34" charset="0"/>
                <a:cs typeface="Arial" panose="020B0604020202020204" pitchFamily="34" charset="0"/>
              </a:rPr>
              <a:t>, with all that call upon the name of our Lord Jesus Christ in every place, their Lord and ours:</a:t>
            </a:r>
          </a:p>
          <a:p>
            <a:pPr algn="l"/>
            <a:endParaRPr lang="en-US" sz="1200" b="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Hebrews 13:12 KJV 12 </a:t>
            </a:r>
            <a:r>
              <a:rPr lang="en-US" sz="1200" b="0" dirty="0">
                <a:latin typeface="Arial" panose="020B0604020202020204" pitchFamily="34" charset="0"/>
                <a:cs typeface="Arial" panose="020B0604020202020204" pitchFamily="34" charset="0"/>
              </a:rPr>
              <a:t>Wherefore Jesus also, that he might </a:t>
            </a:r>
            <a:r>
              <a:rPr lang="en-US" sz="1200" b="1" dirty="0">
                <a:latin typeface="Arial" panose="020B0604020202020204" pitchFamily="34" charset="0"/>
                <a:cs typeface="Arial" panose="020B0604020202020204" pitchFamily="34" charset="0"/>
              </a:rPr>
              <a:t>sanctify the people with his own blood</a:t>
            </a:r>
            <a:r>
              <a:rPr lang="en-US" sz="1200" b="0" dirty="0">
                <a:latin typeface="Arial" panose="020B0604020202020204" pitchFamily="34" charset="0"/>
                <a:cs typeface="Arial" panose="020B0604020202020204" pitchFamily="34" charset="0"/>
              </a:rPr>
              <a:t>, suffered without the gate.</a:t>
            </a:r>
          </a:p>
          <a:p>
            <a:pPr algn="l"/>
            <a:endParaRPr lang="en-US" sz="1200" b="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2 Thessalonians 2:13 KJV 13 </a:t>
            </a:r>
            <a:r>
              <a:rPr lang="en-US" sz="1200" b="0" dirty="0">
                <a:latin typeface="Arial" panose="020B0604020202020204" pitchFamily="34" charset="0"/>
                <a:cs typeface="Arial" panose="020B0604020202020204" pitchFamily="34" charset="0"/>
              </a:rPr>
              <a:t>But we are bound to give thanks </a:t>
            </a:r>
            <a:r>
              <a:rPr lang="en-US" sz="1200" b="0" dirty="0" err="1">
                <a:latin typeface="Arial" panose="020B0604020202020204" pitchFamily="34" charset="0"/>
                <a:cs typeface="Arial" panose="020B0604020202020204" pitchFamily="34" charset="0"/>
              </a:rPr>
              <a:t>alway</a:t>
            </a:r>
            <a:r>
              <a:rPr lang="en-US" sz="1200" b="0" dirty="0">
                <a:latin typeface="Arial" panose="020B0604020202020204" pitchFamily="34" charset="0"/>
                <a:cs typeface="Arial" panose="020B0604020202020204" pitchFamily="34" charset="0"/>
              </a:rPr>
              <a:t> to God for you, brethren beloved of the Lord, because God hath from the beginning chosen you to </a:t>
            </a:r>
            <a:r>
              <a:rPr lang="en-US" sz="1200" b="1" dirty="0">
                <a:latin typeface="Arial" panose="020B0604020202020204" pitchFamily="34" charset="0"/>
                <a:cs typeface="Arial" panose="020B0604020202020204" pitchFamily="34" charset="0"/>
              </a:rPr>
              <a:t>salvation through sanctification of the Spirit and belief of the truth:</a:t>
            </a:r>
          </a:p>
          <a:p>
            <a:pPr marL="171450" indent="-171450" algn="l">
              <a:buFont typeface="Wingdings" panose="05000000000000000000" pitchFamily="2" charset="2"/>
              <a:buChar char="§"/>
            </a:pPr>
            <a:r>
              <a:rPr lang="en-US" sz="1200" b="1" dirty="0">
                <a:latin typeface="Arial" panose="020B0604020202020204" pitchFamily="34" charset="0"/>
                <a:cs typeface="Arial" panose="020B0604020202020204" pitchFamily="34" charset="0"/>
              </a:rPr>
              <a:t>1 Peter 1:1-2 KJV 1 </a:t>
            </a:r>
            <a:r>
              <a:rPr lang="en-US" sz="1200" b="0" dirty="0">
                <a:latin typeface="Arial" panose="020B0604020202020204" pitchFamily="34" charset="0"/>
                <a:cs typeface="Arial" panose="020B0604020202020204" pitchFamily="34" charset="0"/>
              </a:rPr>
              <a:t>Peter, an apostle of Jesus Christ, to the strangers scattered throughout Pontus, Galatia, Cappadocia, Asia, and Bithynia,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Elect according to the foreknowledge of God the Father</a:t>
            </a:r>
            <a:r>
              <a:rPr lang="en-US" sz="1200" b="1" dirty="0">
                <a:latin typeface="Arial" panose="020B0604020202020204" pitchFamily="34" charset="0"/>
                <a:cs typeface="Arial" panose="020B0604020202020204" pitchFamily="34" charset="0"/>
              </a:rPr>
              <a:t>, through sanctification of the Spirit, unto obedience and sprinkling of the blood of Jesus Christ: Grace unto you, and peace, be multiplied.</a:t>
            </a:r>
          </a:p>
          <a:p>
            <a:pPr marL="171450" indent="-171450" algn="l">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John 17:17-19 KJV 17 </a:t>
            </a:r>
            <a:r>
              <a:rPr lang="en-US" sz="1200" b="0" dirty="0">
                <a:latin typeface="Arial" panose="020B0604020202020204" pitchFamily="34" charset="0"/>
                <a:cs typeface="Arial" panose="020B0604020202020204" pitchFamily="34" charset="0"/>
              </a:rPr>
              <a:t>Sanctify them </a:t>
            </a:r>
            <a:r>
              <a:rPr lang="en-US" sz="1200" b="1" dirty="0">
                <a:latin typeface="Arial" panose="020B0604020202020204" pitchFamily="34" charset="0"/>
                <a:cs typeface="Arial" panose="020B0604020202020204" pitchFamily="34" charset="0"/>
              </a:rPr>
              <a:t>through thy truth</a:t>
            </a:r>
            <a:r>
              <a:rPr lang="en-US" sz="1200" b="0" dirty="0">
                <a:latin typeface="Arial" panose="020B0604020202020204" pitchFamily="34" charset="0"/>
                <a:cs typeface="Arial" panose="020B0604020202020204" pitchFamily="34" charset="0"/>
              </a:rPr>
              <a:t>: thy word is truth. </a:t>
            </a:r>
            <a:r>
              <a:rPr lang="en-US" sz="1200" b="1" dirty="0">
                <a:latin typeface="Arial" panose="020B0604020202020204" pitchFamily="34" charset="0"/>
                <a:cs typeface="Arial" panose="020B0604020202020204" pitchFamily="34" charset="0"/>
              </a:rPr>
              <a:t>18</a:t>
            </a:r>
            <a:r>
              <a:rPr lang="en-US" sz="1200" b="0" dirty="0">
                <a:latin typeface="Arial" panose="020B0604020202020204" pitchFamily="34" charset="0"/>
                <a:cs typeface="Arial" panose="020B0604020202020204" pitchFamily="34" charset="0"/>
              </a:rPr>
              <a:t> As thou hast sent me into the world, even so have I also sent them into the world. </a:t>
            </a:r>
            <a:r>
              <a:rPr lang="en-US" sz="1200" b="1" dirty="0">
                <a:latin typeface="Arial" panose="020B0604020202020204" pitchFamily="34" charset="0"/>
                <a:cs typeface="Arial" panose="020B0604020202020204" pitchFamily="34" charset="0"/>
              </a:rPr>
              <a:t>19 </a:t>
            </a:r>
            <a:r>
              <a:rPr lang="en-US" sz="1200" b="0" dirty="0">
                <a:latin typeface="Arial" panose="020B0604020202020204" pitchFamily="34" charset="0"/>
                <a:cs typeface="Arial" panose="020B0604020202020204" pitchFamily="34" charset="0"/>
              </a:rPr>
              <a:t>And for their sakes I sanctify myself, </a:t>
            </a:r>
            <a:r>
              <a:rPr lang="en-US" sz="1200" b="1" dirty="0">
                <a:latin typeface="Arial" panose="020B0604020202020204" pitchFamily="34" charset="0"/>
                <a:cs typeface="Arial" panose="020B0604020202020204" pitchFamily="34" charset="0"/>
              </a:rPr>
              <a:t>that they also might be sanctified through the truth.</a:t>
            </a:r>
          </a:p>
          <a:p>
            <a:pPr marL="0" indent="0" algn="l">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Romans 6:17-22 KJV 17 </a:t>
            </a:r>
            <a:r>
              <a:rPr lang="en-US" sz="1200" b="0" dirty="0">
                <a:latin typeface="Arial" panose="020B0604020202020204" pitchFamily="34" charset="0"/>
                <a:cs typeface="Arial" panose="020B0604020202020204" pitchFamily="34" charset="0"/>
              </a:rPr>
              <a:t>But God be thanked, that ye were the servants of sin, but ye have </a:t>
            </a:r>
            <a:r>
              <a:rPr lang="en-US" sz="1200" b="1" dirty="0">
                <a:latin typeface="Arial" panose="020B0604020202020204" pitchFamily="34" charset="0"/>
                <a:cs typeface="Arial" panose="020B0604020202020204" pitchFamily="34" charset="0"/>
              </a:rPr>
              <a:t>obeyed from the heart that form of doctrine which was delivered you</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18</a:t>
            </a:r>
            <a:r>
              <a:rPr lang="en-US" sz="1200" b="0" dirty="0">
                <a:latin typeface="Arial" panose="020B0604020202020204" pitchFamily="34" charset="0"/>
                <a:cs typeface="Arial" panose="020B0604020202020204" pitchFamily="34" charset="0"/>
              </a:rPr>
              <a:t> Being then made free from sin, ye became the servants of righteousness. </a:t>
            </a:r>
            <a:r>
              <a:rPr lang="en-US" sz="1200" b="1" dirty="0">
                <a:latin typeface="Arial" panose="020B0604020202020204" pitchFamily="34" charset="0"/>
                <a:cs typeface="Arial" panose="020B0604020202020204" pitchFamily="34" charset="0"/>
              </a:rPr>
              <a:t>19</a:t>
            </a:r>
            <a:r>
              <a:rPr lang="en-US" sz="1200" b="0" dirty="0">
                <a:latin typeface="Arial" panose="020B0604020202020204" pitchFamily="34" charset="0"/>
                <a:cs typeface="Arial" panose="020B0604020202020204" pitchFamily="34" charset="0"/>
              </a:rPr>
              <a:t> I speak after the manner of men because of the infirmity of your flesh: for as ye have yielded your members servants to uncleanness and to iniquity unto iniquity; even so now yield your members servants to righteousness unto holiness. </a:t>
            </a:r>
            <a:r>
              <a:rPr lang="en-US" sz="1200" b="1" dirty="0">
                <a:latin typeface="Arial" panose="020B0604020202020204" pitchFamily="34" charset="0"/>
                <a:cs typeface="Arial" panose="020B0604020202020204" pitchFamily="34" charset="0"/>
              </a:rPr>
              <a:t>20</a:t>
            </a:r>
            <a:r>
              <a:rPr lang="en-US" sz="1200" b="0" dirty="0">
                <a:latin typeface="Arial" panose="020B0604020202020204" pitchFamily="34" charset="0"/>
                <a:cs typeface="Arial" panose="020B0604020202020204" pitchFamily="34" charset="0"/>
              </a:rPr>
              <a:t> For when ye were the servants of sin, ye were free from righteousness. </a:t>
            </a:r>
            <a:r>
              <a:rPr lang="en-US" sz="1200" b="1" dirty="0">
                <a:latin typeface="Arial" panose="020B0604020202020204" pitchFamily="34" charset="0"/>
                <a:cs typeface="Arial" panose="020B0604020202020204" pitchFamily="34" charset="0"/>
              </a:rPr>
              <a:t>21</a:t>
            </a:r>
            <a:r>
              <a:rPr lang="en-US" sz="1200" b="0" dirty="0">
                <a:latin typeface="Arial" panose="020B0604020202020204" pitchFamily="34" charset="0"/>
                <a:cs typeface="Arial" panose="020B0604020202020204" pitchFamily="34" charset="0"/>
              </a:rPr>
              <a:t> What fruit had ye then in those things whereof ye are now ashamed? for the end of those things is death</a:t>
            </a:r>
            <a:r>
              <a:rPr lang="en-US" sz="1200" b="1" dirty="0">
                <a:latin typeface="Arial" panose="020B0604020202020204" pitchFamily="34" charset="0"/>
                <a:cs typeface="Arial" panose="020B0604020202020204" pitchFamily="34" charset="0"/>
              </a:rPr>
              <a:t>. 22 </a:t>
            </a:r>
            <a:r>
              <a:rPr lang="en-US" sz="1200" b="0" dirty="0">
                <a:latin typeface="Arial" panose="020B0604020202020204" pitchFamily="34" charset="0"/>
                <a:cs typeface="Arial" panose="020B0604020202020204" pitchFamily="34" charset="0"/>
              </a:rPr>
              <a:t>But now being made free from sin, </a:t>
            </a:r>
            <a:r>
              <a:rPr lang="en-US" sz="1200" b="1" dirty="0">
                <a:latin typeface="Arial" panose="020B0604020202020204" pitchFamily="34" charset="0"/>
                <a:cs typeface="Arial" panose="020B0604020202020204" pitchFamily="34" charset="0"/>
              </a:rPr>
              <a:t>and become servants to God, ye have your fruit unto holiness, and the end everlasting life.</a:t>
            </a:r>
          </a:p>
          <a:p>
            <a:pPr marL="0" indent="0" algn="l">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04/14/2024 AM</a:t>
            </a:r>
          </a:p>
        </p:txBody>
      </p:sp>
      <p:sp>
        <p:nvSpPr>
          <p:cNvPr id="5" name="Slide Number Placeholder 4"/>
          <p:cNvSpPr>
            <a:spLocks noGrp="1"/>
          </p:cNvSpPr>
          <p:nvPr>
            <p:ph type="sldNum" sz="quarter" idx="5"/>
          </p:nvPr>
        </p:nvSpPr>
        <p:spPr/>
        <p:txBody>
          <a:bodyPr/>
          <a:lstStyle/>
          <a:p>
            <a:fld id="{3AA9D97D-DC31-4A83-AD24-6B8C8EA0F39F}" type="slidenum">
              <a:rPr lang="en-US" smtClean="0"/>
              <a:t>11</a:t>
            </a:fld>
            <a:endParaRPr lang="en-US"/>
          </a:p>
        </p:txBody>
      </p:sp>
    </p:spTree>
    <p:extLst>
      <p:ext uri="{BB962C8B-B14F-4D97-AF65-F5344CB8AC3E}">
        <p14:creationId xmlns:p14="http://schemas.microsoft.com/office/powerpoint/2010/main" val="2174566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82738" y="152400"/>
            <a:ext cx="4154487" cy="3116263"/>
          </a:xfrm>
        </p:spPr>
      </p:sp>
      <p:sp>
        <p:nvSpPr>
          <p:cNvPr id="3" name="Notes Placeholder 2"/>
          <p:cNvSpPr>
            <a:spLocks noGrp="1"/>
          </p:cNvSpPr>
          <p:nvPr>
            <p:ph type="body" idx="1"/>
          </p:nvPr>
        </p:nvSpPr>
        <p:spPr>
          <a:xfrm>
            <a:off x="0" y="3268664"/>
            <a:ext cx="7313507" cy="6332536"/>
          </a:xfrm>
        </p:spPr>
        <p:txBody>
          <a:bodyPr>
            <a:noAutofit/>
          </a:bodyPr>
          <a:lstStyle/>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John 17:6-12 KJV 6 </a:t>
            </a:r>
            <a:r>
              <a:rPr lang="en-US" sz="1200" b="0" dirty="0">
                <a:latin typeface="Arial" panose="020B0604020202020204" pitchFamily="34" charset="0"/>
                <a:cs typeface="Arial" panose="020B0604020202020204" pitchFamily="34" charset="0"/>
              </a:rPr>
              <a:t>I have manifested thy name unto the men which thou </a:t>
            </a:r>
            <a:r>
              <a:rPr lang="en-US" sz="1200" b="0" dirty="0" err="1">
                <a:latin typeface="Arial" panose="020B0604020202020204" pitchFamily="34" charset="0"/>
                <a:cs typeface="Arial" panose="020B0604020202020204" pitchFamily="34" charset="0"/>
              </a:rPr>
              <a:t>gavest</a:t>
            </a:r>
            <a:r>
              <a:rPr lang="en-US" sz="1200" b="0" dirty="0">
                <a:latin typeface="Arial" panose="020B0604020202020204" pitchFamily="34" charset="0"/>
                <a:cs typeface="Arial" panose="020B0604020202020204" pitchFamily="34" charset="0"/>
              </a:rPr>
              <a:t> me out of the world: thine they were, and thou </a:t>
            </a:r>
            <a:r>
              <a:rPr lang="en-US" sz="1200" b="0" dirty="0" err="1">
                <a:latin typeface="Arial" panose="020B0604020202020204" pitchFamily="34" charset="0"/>
                <a:cs typeface="Arial" panose="020B0604020202020204" pitchFamily="34" charset="0"/>
              </a:rPr>
              <a:t>gavest</a:t>
            </a:r>
            <a:r>
              <a:rPr lang="en-US" sz="1200" b="0" dirty="0">
                <a:latin typeface="Arial" panose="020B0604020202020204" pitchFamily="34" charset="0"/>
                <a:cs typeface="Arial" panose="020B0604020202020204" pitchFamily="34" charset="0"/>
              </a:rPr>
              <a:t> them me; and they have kept thy word. </a:t>
            </a:r>
            <a:r>
              <a:rPr lang="en-US" sz="1200" b="1" dirty="0">
                <a:latin typeface="Arial" panose="020B0604020202020204" pitchFamily="34" charset="0"/>
                <a:cs typeface="Arial" panose="020B0604020202020204" pitchFamily="34" charset="0"/>
              </a:rPr>
              <a:t>7</a:t>
            </a:r>
            <a:r>
              <a:rPr lang="en-US" sz="1200" b="0" dirty="0">
                <a:latin typeface="Arial" panose="020B0604020202020204" pitchFamily="34" charset="0"/>
                <a:cs typeface="Arial" panose="020B0604020202020204" pitchFamily="34" charset="0"/>
              </a:rPr>
              <a:t> Now they have known that all things whatsoever thou hast given me are of thee. </a:t>
            </a:r>
            <a:r>
              <a:rPr lang="en-US" sz="1200" b="1" dirty="0">
                <a:latin typeface="Arial" panose="020B0604020202020204" pitchFamily="34" charset="0"/>
                <a:cs typeface="Arial" panose="020B0604020202020204" pitchFamily="34" charset="0"/>
              </a:rPr>
              <a:t>8</a:t>
            </a:r>
            <a:r>
              <a:rPr lang="en-US" sz="1200" b="0" dirty="0">
                <a:latin typeface="Arial" panose="020B0604020202020204" pitchFamily="34" charset="0"/>
                <a:cs typeface="Arial" panose="020B0604020202020204" pitchFamily="34" charset="0"/>
              </a:rPr>
              <a:t> For I have given unto them </a:t>
            </a:r>
            <a:r>
              <a:rPr lang="en-US" sz="1200" b="1" dirty="0">
                <a:latin typeface="Arial" panose="020B0604020202020204" pitchFamily="34" charset="0"/>
                <a:cs typeface="Arial" panose="020B0604020202020204" pitchFamily="34" charset="0"/>
              </a:rPr>
              <a:t>the words which thou </a:t>
            </a:r>
            <a:r>
              <a:rPr lang="en-US" sz="1200" b="1" dirty="0" err="1">
                <a:latin typeface="Arial" panose="020B0604020202020204" pitchFamily="34" charset="0"/>
                <a:cs typeface="Arial" panose="020B0604020202020204" pitchFamily="34" charset="0"/>
              </a:rPr>
              <a:t>gavest</a:t>
            </a:r>
            <a:r>
              <a:rPr lang="en-US" sz="1200" b="1" dirty="0">
                <a:latin typeface="Arial" panose="020B0604020202020204" pitchFamily="34" charset="0"/>
                <a:cs typeface="Arial" panose="020B0604020202020204" pitchFamily="34" charset="0"/>
              </a:rPr>
              <a:t> me</a:t>
            </a:r>
            <a:r>
              <a:rPr lang="en-US" sz="1200" b="0" dirty="0">
                <a:latin typeface="Arial" panose="020B0604020202020204" pitchFamily="34" charset="0"/>
                <a:cs typeface="Arial" panose="020B0604020202020204" pitchFamily="34" charset="0"/>
              </a:rPr>
              <a:t>; and they have received them, and have known surely that I came out from thee, and they have believed that thou didst send me. </a:t>
            </a:r>
            <a:r>
              <a:rPr lang="en-US" sz="1200" b="1" dirty="0">
                <a:latin typeface="Arial" panose="020B0604020202020204" pitchFamily="34" charset="0"/>
                <a:cs typeface="Arial" panose="020B0604020202020204" pitchFamily="34" charset="0"/>
              </a:rPr>
              <a:t>9</a:t>
            </a:r>
            <a:r>
              <a:rPr lang="en-US" sz="1200" b="0" dirty="0">
                <a:latin typeface="Arial" panose="020B0604020202020204" pitchFamily="34" charset="0"/>
                <a:cs typeface="Arial" panose="020B0604020202020204" pitchFamily="34" charset="0"/>
              </a:rPr>
              <a:t> I pray for them: I pray not for the world, but for them which thou hast given me; for they are thine. </a:t>
            </a:r>
            <a:r>
              <a:rPr lang="en-US" sz="1200" b="1" dirty="0">
                <a:latin typeface="Arial" panose="020B0604020202020204" pitchFamily="34" charset="0"/>
                <a:cs typeface="Arial" panose="020B0604020202020204" pitchFamily="34" charset="0"/>
              </a:rPr>
              <a:t>10</a:t>
            </a:r>
            <a:r>
              <a:rPr lang="en-US" sz="1200" b="0" dirty="0">
                <a:latin typeface="Arial" panose="020B0604020202020204" pitchFamily="34" charset="0"/>
                <a:cs typeface="Arial" panose="020B0604020202020204" pitchFamily="34" charset="0"/>
              </a:rPr>
              <a:t> And all mine are thine, and thine are mine; and I am glorified in them. </a:t>
            </a:r>
            <a:r>
              <a:rPr lang="en-US" sz="1200" b="1" dirty="0">
                <a:latin typeface="Arial" panose="020B0604020202020204" pitchFamily="34" charset="0"/>
                <a:cs typeface="Arial" panose="020B0604020202020204" pitchFamily="34" charset="0"/>
              </a:rPr>
              <a:t>11 </a:t>
            </a:r>
            <a:r>
              <a:rPr lang="en-US" sz="1200" b="0" dirty="0">
                <a:latin typeface="Arial" panose="020B0604020202020204" pitchFamily="34" charset="0"/>
                <a:cs typeface="Arial" panose="020B0604020202020204" pitchFamily="34" charset="0"/>
              </a:rPr>
              <a:t>And now I am no more in the world, but these are in the world, and I come to thee. Holy Father, keep through thine own name those whom thou hast given me, that they may be one, as we are. </a:t>
            </a:r>
            <a:r>
              <a:rPr lang="en-US" sz="1200" b="1" dirty="0">
                <a:latin typeface="Arial" panose="020B0604020202020204" pitchFamily="34" charset="0"/>
                <a:cs typeface="Arial" panose="020B0604020202020204" pitchFamily="34" charset="0"/>
              </a:rPr>
              <a:t>12</a:t>
            </a:r>
            <a:r>
              <a:rPr lang="en-US" sz="1200" b="0" dirty="0">
                <a:latin typeface="Arial" panose="020B0604020202020204" pitchFamily="34" charset="0"/>
                <a:cs typeface="Arial" panose="020B0604020202020204" pitchFamily="34" charset="0"/>
              </a:rPr>
              <a:t> While I was with them in the world, I kept them in thy name: those that thou </a:t>
            </a:r>
            <a:r>
              <a:rPr lang="en-US" sz="1200" b="0" dirty="0" err="1">
                <a:latin typeface="Arial" panose="020B0604020202020204" pitchFamily="34" charset="0"/>
                <a:cs typeface="Arial" panose="020B0604020202020204" pitchFamily="34" charset="0"/>
              </a:rPr>
              <a:t>gavest</a:t>
            </a:r>
            <a:r>
              <a:rPr lang="en-US" sz="1200" b="0" dirty="0">
                <a:latin typeface="Arial" panose="020B0604020202020204" pitchFamily="34" charset="0"/>
                <a:cs typeface="Arial" panose="020B0604020202020204" pitchFamily="34" charset="0"/>
              </a:rPr>
              <a:t> me I have kept, and none of them is lost, but the son of perdition; that the scripture might be fulfilled.</a:t>
            </a:r>
          </a:p>
          <a:p>
            <a:pPr marL="0" indent="0" algn="l">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1 Peter 4:19 KJV 19 </a:t>
            </a:r>
            <a:r>
              <a:rPr lang="en-US" sz="1200" b="0" dirty="0">
                <a:latin typeface="Arial" panose="020B0604020202020204" pitchFamily="34" charset="0"/>
                <a:cs typeface="Arial" panose="020B0604020202020204" pitchFamily="34" charset="0"/>
              </a:rPr>
              <a:t>Wherefore let them that suffer according to the will of God </a:t>
            </a:r>
            <a:r>
              <a:rPr lang="en-US" sz="1200" b="1" dirty="0">
                <a:latin typeface="Arial" panose="020B0604020202020204" pitchFamily="34" charset="0"/>
                <a:cs typeface="Arial" panose="020B0604020202020204" pitchFamily="34" charset="0"/>
              </a:rPr>
              <a:t>commit the keeping of their souls to him in well doing, as unto a faithful Creator.</a:t>
            </a:r>
          </a:p>
          <a:p>
            <a:pPr marL="0" indent="0" algn="l">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John 17:15 KJV 15 </a:t>
            </a:r>
            <a:r>
              <a:rPr lang="en-US" sz="1200" b="0" dirty="0">
                <a:latin typeface="Arial" panose="020B0604020202020204" pitchFamily="34" charset="0"/>
                <a:cs typeface="Arial" panose="020B0604020202020204" pitchFamily="34" charset="0"/>
              </a:rPr>
              <a:t>I pray not that thou shouldest take them out of the world, but that thou shouldest </a:t>
            </a:r>
            <a:r>
              <a:rPr lang="en-US" sz="1200" b="1" dirty="0">
                <a:latin typeface="Arial" panose="020B0604020202020204" pitchFamily="34" charset="0"/>
                <a:cs typeface="Arial" panose="020B0604020202020204" pitchFamily="34" charset="0"/>
              </a:rPr>
              <a:t>keep them from the evil.</a:t>
            </a:r>
          </a:p>
          <a:p>
            <a:pPr marL="171450" indent="-171450" algn="l">
              <a:buFont typeface="Wingdings" panose="05000000000000000000" pitchFamily="2" charset="2"/>
              <a:buChar char="§"/>
            </a:pPr>
            <a:r>
              <a:rPr lang="en-US" sz="1200" b="1" dirty="0">
                <a:latin typeface="Arial" panose="020B0604020202020204" pitchFamily="34" charset="0"/>
                <a:cs typeface="Arial" panose="020B0604020202020204" pitchFamily="34" charset="0"/>
              </a:rPr>
              <a:t>2 Thessalonians 3:3 KJV 3 </a:t>
            </a:r>
            <a:r>
              <a:rPr lang="en-US" sz="1200" b="0" dirty="0">
                <a:latin typeface="Arial" panose="020B0604020202020204" pitchFamily="34" charset="0"/>
                <a:cs typeface="Arial" panose="020B0604020202020204" pitchFamily="34" charset="0"/>
              </a:rPr>
              <a:t>But the Lord is faithful, who shall stablish you, </a:t>
            </a:r>
            <a:r>
              <a:rPr lang="en-US" sz="1200" b="1" dirty="0">
                <a:latin typeface="Arial" panose="020B0604020202020204" pitchFamily="34" charset="0"/>
                <a:cs typeface="Arial" panose="020B0604020202020204" pitchFamily="34" charset="0"/>
              </a:rPr>
              <a:t>and keep you from evil</a:t>
            </a:r>
            <a:r>
              <a:rPr lang="en-US" sz="1200" b="0" dirty="0">
                <a:latin typeface="Arial" panose="020B0604020202020204" pitchFamily="34" charset="0"/>
                <a:cs typeface="Arial" panose="020B0604020202020204" pitchFamily="34" charset="0"/>
              </a:rPr>
              <a:t>.</a:t>
            </a:r>
          </a:p>
          <a:p>
            <a:pPr marL="171450" indent="-171450" algn="l">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Acts 21:25 KJV 25</a:t>
            </a:r>
            <a:r>
              <a:rPr lang="en-US" sz="1200" b="0" dirty="0">
                <a:latin typeface="Arial" panose="020B0604020202020204" pitchFamily="34" charset="0"/>
                <a:cs typeface="Arial" panose="020B0604020202020204" pitchFamily="34" charset="0"/>
              </a:rPr>
              <a:t> As touching the Gentiles which believe, we have written and concluded that they observe no such thing, save only that they keep themselves from things offered to idols, and from blood, and from strangled, and from fornication.</a:t>
            </a:r>
          </a:p>
          <a:p>
            <a:pPr marL="0" indent="0" algn="l">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1 Corinthians 11:2 KJV 2 </a:t>
            </a:r>
            <a:r>
              <a:rPr lang="en-US" sz="1200" b="0" dirty="0">
                <a:latin typeface="Arial" panose="020B0604020202020204" pitchFamily="34" charset="0"/>
                <a:cs typeface="Arial" panose="020B0604020202020204" pitchFamily="34" charset="0"/>
              </a:rPr>
              <a:t>Now I praise you, brethren, that ye remember me in all things, </a:t>
            </a:r>
            <a:r>
              <a:rPr lang="en-US" sz="1200" b="1" dirty="0">
                <a:latin typeface="Arial" panose="020B0604020202020204" pitchFamily="34" charset="0"/>
                <a:cs typeface="Arial" panose="020B0604020202020204" pitchFamily="34" charset="0"/>
              </a:rPr>
              <a:t>and keep the ordinances, as I delivered them to you.</a:t>
            </a:r>
          </a:p>
          <a:p>
            <a:pPr marL="0" indent="0" algn="l">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1 Corinthians 15:2 KJV 2 </a:t>
            </a:r>
            <a:r>
              <a:rPr lang="en-US" sz="1200" b="0" dirty="0">
                <a:latin typeface="Arial" panose="020B0604020202020204" pitchFamily="34" charset="0"/>
                <a:cs typeface="Arial" panose="020B0604020202020204" pitchFamily="34" charset="0"/>
              </a:rPr>
              <a:t>By which also ye are saved, if ye </a:t>
            </a:r>
            <a:r>
              <a:rPr lang="en-US" sz="1200" b="1" dirty="0">
                <a:latin typeface="Arial" panose="020B0604020202020204" pitchFamily="34" charset="0"/>
                <a:cs typeface="Arial" panose="020B0604020202020204" pitchFamily="34" charset="0"/>
              </a:rPr>
              <a:t>keep in memory what I preached unto you</a:t>
            </a:r>
            <a:r>
              <a:rPr lang="en-US" sz="1200" b="0" dirty="0">
                <a:latin typeface="Arial" panose="020B0604020202020204" pitchFamily="34" charset="0"/>
                <a:cs typeface="Arial" panose="020B0604020202020204" pitchFamily="34" charset="0"/>
              </a:rPr>
              <a:t>, unless ye have believed in vain.</a:t>
            </a:r>
          </a:p>
          <a:p>
            <a:pPr marL="0" indent="0" algn="l">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Philippians 4:7 KJV 7</a:t>
            </a:r>
            <a:r>
              <a:rPr lang="en-US" sz="1200" b="0" dirty="0">
                <a:latin typeface="Arial" panose="020B0604020202020204" pitchFamily="34" charset="0"/>
                <a:cs typeface="Arial" panose="020B0604020202020204" pitchFamily="34" charset="0"/>
              </a:rPr>
              <a:t> And the peace of God, which </a:t>
            </a:r>
            <a:r>
              <a:rPr lang="en-US" sz="1200" b="0" dirty="0" err="1">
                <a:latin typeface="Arial" panose="020B0604020202020204" pitchFamily="34" charset="0"/>
                <a:cs typeface="Arial" panose="020B0604020202020204" pitchFamily="34" charset="0"/>
              </a:rPr>
              <a:t>passeth</a:t>
            </a:r>
            <a:r>
              <a:rPr lang="en-US" sz="1200" b="0" dirty="0">
                <a:latin typeface="Arial" panose="020B0604020202020204" pitchFamily="34" charset="0"/>
                <a:cs typeface="Arial" panose="020B0604020202020204" pitchFamily="34" charset="0"/>
              </a:rPr>
              <a:t> all understanding, shall </a:t>
            </a:r>
            <a:r>
              <a:rPr lang="en-US" sz="1200" b="1" dirty="0">
                <a:latin typeface="Arial" panose="020B0604020202020204" pitchFamily="34" charset="0"/>
                <a:cs typeface="Arial" panose="020B0604020202020204" pitchFamily="34" charset="0"/>
              </a:rPr>
              <a:t>keep your hearts and minds through Christ Jesus.</a:t>
            </a:r>
          </a:p>
          <a:p>
            <a:pPr marL="0" indent="0" algn="l">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Jude 1:24 KJV 24 </a:t>
            </a:r>
            <a:r>
              <a:rPr lang="en-US" sz="1200" b="0" dirty="0">
                <a:latin typeface="Arial" panose="020B0604020202020204" pitchFamily="34" charset="0"/>
                <a:cs typeface="Arial" panose="020B0604020202020204" pitchFamily="34" charset="0"/>
              </a:rPr>
              <a:t>Now unto him that is able to </a:t>
            </a:r>
            <a:r>
              <a:rPr lang="en-US" sz="1200" b="1" dirty="0">
                <a:latin typeface="Arial" panose="020B0604020202020204" pitchFamily="34" charset="0"/>
                <a:cs typeface="Arial" panose="020B0604020202020204" pitchFamily="34" charset="0"/>
              </a:rPr>
              <a:t>keep you from falling</a:t>
            </a:r>
            <a:r>
              <a:rPr lang="en-US" sz="1200" b="0" dirty="0">
                <a:latin typeface="Arial" panose="020B0604020202020204" pitchFamily="34" charset="0"/>
                <a:cs typeface="Arial" panose="020B0604020202020204" pitchFamily="34" charset="0"/>
              </a:rPr>
              <a:t>, and to present you faultless before the presence of his glory with exceeding joy,</a:t>
            </a:r>
          </a:p>
          <a:p>
            <a:pPr marL="0" indent="0" algn="l">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04/14/2024 AM</a:t>
            </a:r>
          </a:p>
        </p:txBody>
      </p:sp>
      <p:sp>
        <p:nvSpPr>
          <p:cNvPr id="5" name="Slide Number Placeholder 4"/>
          <p:cNvSpPr>
            <a:spLocks noGrp="1"/>
          </p:cNvSpPr>
          <p:nvPr>
            <p:ph type="sldNum" sz="quarter" idx="5"/>
          </p:nvPr>
        </p:nvSpPr>
        <p:spPr/>
        <p:txBody>
          <a:bodyPr/>
          <a:lstStyle/>
          <a:p>
            <a:fld id="{3AA9D97D-DC31-4A83-AD24-6B8C8EA0F39F}" type="slidenum">
              <a:rPr lang="en-US" smtClean="0"/>
              <a:t>12</a:t>
            </a:fld>
            <a:endParaRPr lang="en-US"/>
          </a:p>
        </p:txBody>
      </p:sp>
    </p:spTree>
    <p:extLst>
      <p:ext uri="{BB962C8B-B14F-4D97-AF65-F5344CB8AC3E}">
        <p14:creationId xmlns:p14="http://schemas.microsoft.com/office/powerpoint/2010/main" val="27630184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5713" y="479425"/>
            <a:ext cx="4800600" cy="3600450"/>
          </a:xfrm>
        </p:spPr>
      </p:sp>
      <p:sp>
        <p:nvSpPr>
          <p:cNvPr id="4" name="Date Placeholder 3"/>
          <p:cNvSpPr>
            <a:spLocks noGrp="1"/>
          </p:cNvSpPr>
          <p:nvPr>
            <p:ph type="dt" idx="1"/>
          </p:nvPr>
        </p:nvSpPr>
        <p:spPr/>
        <p:txBody>
          <a:bodyPr/>
          <a:lstStyle/>
          <a:p>
            <a:r>
              <a:rPr lang="en-US"/>
              <a:t>04/14/2024 AM</a:t>
            </a:r>
          </a:p>
        </p:txBody>
      </p:sp>
      <p:sp>
        <p:nvSpPr>
          <p:cNvPr id="5" name="Slide Number Placeholder 4"/>
          <p:cNvSpPr>
            <a:spLocks noGrp="1"/>
          </p:cNvSpPr>
          <p:nvPr>
            <p:ph type="sldNum" sz="quarter" idx="5"/>
          </p:nvPr>
        </p:nvSpPr>
        <p:spPr/>
        <p:txBody>
          <a:bodyPr/>
          <a:lstStyle/>
          <a:p>
            <a:fld id="{3AA9D97D-DC31-4A83-AD24-6B8C8EA0F39F}" type="slidenum">
              <a:rPr lang="en-US" smtClean="0"/>
              <a:t>13</a:t>
            </a:fld>
            <a:endParaRPr lang="en-US"/>
          </a:p>
        </p:txBody>
      </p:sp>
      <p:sp>
        <p:nvSpPr>
          <p:cNvPr id="7" name="Notes Placeholder 6">
            <a:extLst>
              <a:ext uri="{FF2B5EF4-FFF2-40B4-BE49-F238E27FC236}">
                <a16:creationId xmlns:a16="http://schemas.microsoft.com/office/drawing/2014/main" id="{A12267FA-AB1F-1658-B235-F253E72D93DA}"/>
              </a:ext>
            </a:extLst>
          </p:cNvPr>
          <p:cNvSpPr>
            <a:spLocks noGrp="1"/>
          </p:cNvSpPr>
          <p:nvPr>
            <p:ph type="body" sz="quarter" idx="3"/>
          </p:nvPr>
        </p:nvSpPr>
        <p:spPr>
          <a:xfrm>
            <a:off x="0" y="4191000"/>
            <a:ext cx="7313507" cy="5408535"/>
          </a:xfrm>
        </p:spPr>
        <p:txBody>
          <a:bodyPr/>
          <a:lstStyle/>
          <a:p>
            <a:r>
              <a:rPr lang="en-US" b="1" dirty="0">
                <a:latin typeface="Arial" panose="020B0604020202020204" pitchFamily="34" charset="0"/>
                <a:cs typeface="Arial" panose="020B0604020202020204" pitchFamily="34" charset="0"/>
              </a:rPr>
              <a:t>1 Peter 1:23 KJV 23 </a:t>
            </a:r>
            <a:r>
              <a:rPr lang="en-US" dirty="0">
                <a:latin typeface="Arial" panose="020B0604020202020204" pitchFamily="34" charset="0"/>
                <a:cs typeface="Arial" panose="020B0604020202020204" pitchFamily="34" charset="0"/>
              </a:rPr>
              <a:t>Being born again, not of corruptible seed, but of incorruptible, by the word of God, which </a:t>
            </a:r>
            <a:r>
              <a:rPr lang="en-US" dirty="0" err="1">
                <a:latin typeface="Arial" panose="020B0604020202020204" pitchFamily="34" charset="0"/>
                <a:cs typeface="Arial" panose="020B0604020202020204" pitchFamily="34" charset="0"/>
              </a:rPr>
              <a:t>liveth</a:t>
            </a:r>
            <a:r>
              <a:rPr lang="en-US" dirty="0">
                <a:latin typeface="Arial" panose="020B0604020202020204" pitchFamily="34" charset="0"/>
                <a:cs typeface="Arial" panose="020B0604020202020204" pitchFamily="34" charset="0"/>
              </a:rPr>
              <a:t> and </a:t>
            </a:r>
            <a:r>
              <a:rPr lang="en-US" dirty="0" err="1">
                <a:latin typeface="Arial" panose="020B0604020202020204" pitchFamily="34" charset="0"/>
                <a:cs typeface="Arial" panose="020B0604020202020204" pitchFamily="34" charset="0"/>
              </a:rPr>
              <a:t>abideth</a:t>
            </a:r>
            <a:r>
              <a:rPr lang="en-US" dirty="0">
                <a:latin typeface="Arial" panose="020B0604020202020204" pitchFamily="34" charset="0"/>
                <a:cs typeface="Arial" panose="020B0604020202020204" pitchFamily="34" charset="0"/>
              </a:rPr>
              <a:t> for ever.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15:3 KJV 3 </a:t>
            </a:r>
            <a:r>
              <a:rPr lang="en-US" dirty="0">
                <a:latin typeface="Arial" panose="020B0604020202020204" pitchFamily="34" charset="0"/>
                <a:cs typeface="Arial" panose="020B0604020202020204" pitchFamily="34" charset="0"/>
              </a:rPr>
              <a:t>Now ye are clean through the word which I have spoken unto you.</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4:16 KJV 16 </a:t>
            </a:r>
            <a:r>
              <a:rPr lang="en-US" dirty="0">
                <a:latin typeface="Arial" panose="020B0604020202020204" pitchFamily="34" charset="0"/>
                <a:cs typeface="Arial" panose="020B0604020202020204" pitchFamily="34" charset="0"/>
              </a:rPr>
              <a:t>Take heed unto thyself, and unto the doctrine; continue in them: for in doing this thou shalt both save thyself, and them that hear thee.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2:1-2 KJV 1 </a:t>
            </a:r>
            <a:r>
              <a:rPr lang="en-US" dirty="0">
                <a:latin typeface="Arial" panose="020B0604020202020204" pitchFamily="34" charset="0"/>
                <a:cs typeface="Arial" panose="020B0604020202020204" pitchFamily="34" charset="0"/>
              </a:rPr>
              <a:t>Wherefore laying aside all malice, and all guile, and hypocrisies, and envies, and all evil </a:t>
            </a:r>
            <a:r>
              <a:rPr lang="en-US" dirty="0" err="1">
                <a:latin typeface="Arial" panose="020B0604020202020204" pitchFamily="34" charset="0"/>
                <a:cs typeface="Arial" panose="020B0604020202020204" pitchFamily="34" charset="0"/>
              </a:rPr>
              <a:t>speakings</a:t>
            </a:r>
            <a:r>
              <a:rPr lang="en-US" dirty="0">
                <a:latin typeface="Arial" panose="020B0604020202020204" pitchFamily="34" charset="0"/>
                <a:cs typeface="Arial" panose="020B0604020202020204" pitchFamily="34" charset="0"/>
              </a:rPr>
              <a:t>, 2 As newborn babes, desire the sincere milk of the word, that ye may grow thereby:</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17:17 KJV 17 </a:t>
            </a:r>
            <a:r>
              <a:rPr lang="en-US" dirty="0">
                <a:latin typeface="Arial" panose="020B0604020202020204" pitchFamily="34" charset="0"/>
                <a:cs typeface="Arial" panose="020B0604020202020204" pitchFamily="34" charset="0"/>
              </a:rPr>
              <a:t>Sanctify them through thy truth: thy word is truth.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Psalms 17:4 KJV 4 </a:t>
            </a:r>
            <a:r>
              <a:rPr lang="en-US" dirty="0">
                <a:latin typeface="Arial" panose="020B0604020202020204" pitchFamily="34" charset="0"/>
                <a:cs typeface="Arial" panose="020B0604020202020204" pitchFamily="34" charset="0"/>
              </a:rPr>
              <a:t>Concerning the works of men, by the word of thy lips I have kept me from the paths of the destroyer.</a:t>
            </a:r>
          </a:p>
        </p:txBody>
      </p:sp>
    </p:spTree>
    <p:extLst>
      <p:ext uri="{BB962C8B-B14F-4D97-AF65-F5344CB8AC3E}">
        <p14:creationId xmlns:p14="http://schemas.microsoft.com/office/powerpoint/2010/main" val="1679705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5200" cy="5279947"/>
          </a:xfrm>
        </p:spPr>
        <p:txBody>
          <a:bodyPr/>
          <a:lstStyle/>
          <a:p>
            <a:r>
              <a:rPr lang="en-US" b="1" dirty="0">
                <a:latin typeface="Arial" panose="020B0604020202020204" pitchFamily="34" charset="0"/>
                <a:cs typeface="Arial" panose="020B0604020202020204" pitchFamily="34" charset="0"/>
              </a:rPr>
              <a:t>Romans 8:14 KJV 14 </a:t>
            </a:r>
            <a:r>
              <a:rPr lang="en-US" dirty="0">
                <a:latin typeface="Arial" panose="020B0604020202020204" pitchFamily="34" charset="0"/>
                <a:cs typeface="Arial" panose="020B0604020202020204" pitchFamily="34" charset="0"/>
              </a:rPr>
              <a:t>For as many as are led by the Spirit of God, they are the sons of God.</a:t>
            </a:r>
          </a:p>
        </p:txBody>
      </p:sp>
      <p:sp>
        <p:nvSpPr>
          <p:cNvPr id="4" name="Date Placeholder 3"/>
          <p:cNvSpPr>
            <a:spLocks noGrp="1"/>
          </p:cNvSpPr>
          <p:nvPr>
            <p:ph type="dt" idx="1"/>
          </p:nvPr>
        </p:nvSpPr>
        <p:spPr/>
        <p:txBody>
          <a:bodyPr/>
          <a:lstStyle/>
          <a:p>
            <a:r>
              <a:rPr lang="en-US"/>
              <a:t>04/14/2024 AM</a:t>
            </a:r>
          </a:p>
        </p:txBody>
      </p:sp>
      <p:sp>
        <p:nvSpPr>
          <p:cNvPr id="6" name="Slide Number Placeholder 5"/>
          <p:cNvSpPr>
            <a:spLocks noGrp="1"/>
          </p:cNvSpPr>
          <p:nvPr>
            <p:ph type="sldNum" sz="quarter" idx="5"/>
          </p:nvPr>
        </p:nvSpPr>
        <p:spPr/>
        <p:txBody>
          <a:bodyPr/>
          <a:lstStyle/>
          <a:p>
            <a:fld id="{3AA9D97D-DC31-4A83-AD24-6B8C8EA0F39F}" type="slidenum">
              <a:rPr lang="en-US" smtClean="0"/>
              <a:t>14</a:t>
            </a:fld>
            <a:endParaRPr lang="en-US"/>
          </a:p>
        </p:txBody>
      </p:sp>
    </p:spTree>
    <p:extLst>
      <p:ext uri="{BB962C8B-B14F-4D97-AF65-F5344CB8AC3E}">
        <p14:creationId xmlns:p14="http://schemas.microsoft.com/office/powerpoint/2010/main" val="2166583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81125" y="757238"/>
            <a:ext cx="5040313" cy="3779837"/>
          </a:xfrm>
        </p:spPr>
      </p:sp>
      <p:sp>
        <p:nvSpPr>
          <p:cNvPr id="3" name="Notes Placeholder 2"/>
          <p:cNvSpPr>
            <a:spLocks noGrp="1"/>
          </p:cNvSpPr>
          <p:nvPr>
            <p:ph type="body" idx="1"/>
          </p:nvPr>
        </p:nvSpPr>
        <p:spPr>
          <a:xfrm>
            <a:off x="-1" y="4620577"/>
            <a:ext cx="7203989" cy="4980623"/>
          </a:xfrm>
        </p:spPr>
        <p:txBody>
          <a:bodyPr/>
          <a:lstStyle/>
          <a:p>
            <a:r>
              <a:rPr lang="en-US" b="1" dirty="0">
                <a:latin typeface="Arial" panose="020B0604020202020204" pitchFamily="34" charset="0"/>
                <a:cs typeface="Arial" panose="020B0604020202020204" pitchFamily="34" charset="0"/>
              </a:rPr>
              <a:t>1 Timothy 4:13 KJV 13 </a:t>
            </a:r>
            <a:r>
              <a:rPr lang="en-US" b="0" dirty="0">
                <a:latin typeface="Arial" panose="020B0604020202020204" pitchFamily="34" charset="0"/>
                <a:cs typeface="Arial" panose="020B0604020202020204" pitchFamily="34" charset="0"/>
              </a:rPr>
              <a:t>Till I come, </a:t>
            </a:r>
            <a:r>
              <a:rPr lang="en-US" b="1" dirty="0">
                <a:latin typeface="Arial" panose="020B0604020202020204" pitchFamily="34" charset="0"/>
                <a:cs typeface="Arial" panose="020B0604020202020204" pitchFamily="34" charset="0"/>
              </a:rPr>
              <a:t>give attendance to reading</a:t>
            </a:r>
            <a:r>
              <a:rPr lang="en-US" b="0" dirty="0">
                <a:latin typeface="Arial" panose="020B0604020202020204" pitchFamily="34" charset="0"/>
                <a:cs typeface="Arial" panose="020B0604020202020204" pitchFamily="34" charset="0"/>
              </a:rPr>
              <a:t>, to exhortation, to doctrine.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20:31 KJV 31 </a:t>
            </a:r>
            <a:r>
              <a:rPr lang="en-US" b="0" dirty="0">
                <a:latin typeface="Arial" panose="020B0604020202020204" pitchFamily="34" charset="0"/>
                <a:cs typeface="Arial" panose="020B0604020202020204" pitchFamily="34" charset="0"/>
              </a:rPr>
              <a:t>But these </a:t>
            </a:r>
            <a:r>
              <a:rPr lang="en-US" b="1" dirty="0">
                <a:latin typeface="Arial" panose="020B0604020202020204" pitchFamily="34" charset="0"/>
                <a:cs typeface="Arial" panose="020B0604020202020204" pitchFamily="34" charset="0"/>
              </a:rPr>
              <a:t>are written, that ye might beli</a:t>
            </a:r>
            <a:r>
              <a:rPr lang="en-US" b="0" dirty="0">
                <a:latin typeface="Arial" panose="020B0604020202020204" pitchFamily="34" charset="0"/>
                <a:cs typeface="Arial" panose="020B0604020202020204" pitchFamily="34" charset="0"/>
              </a:rPr>
              <a:t>eve that Jesus is the Christ, the Son of God; and that believing ye might have life through his name.</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2:15 KJV 15 Study (give diligence) to shew thyself approved unto God</a:t>
            </a:r>
            <a:r>
              <a:rPr lang="en-US" b="0" dirty="0">
                <a:latin typeface="Arial" panose="020B0604020202020204" pitchFamily="34" charset="0"/>
                <a:cs typeface="Arial" panose="020B0604020202020204" pitchFamily="34" charset="0"/>
              </a:rPr>
              <a:t>, a workman that </a:t>
            </a:r>
            <a:r>
              <a:rPr lang="en-US" b="0" dirty="0" err="1">
                <a:latin typeface="Arial" panose="020B0604020202020204" pitchFamily="34" charset="0"/>
                <a:cs typeface="Arial" panose="020B0604020202020204" pitchFamily="34" charset="0"/>
              </a:rPr>
              <a:t>needeth</a:t>
            </a:r>
            <a:r>
              <a:rPr lang="en-US" b="0" dirty="0">
                <a:latin typeface="Arial" panose="020B0604020202020204" pitchFamily="34" charset="0"/>
                <a:cs typeface="Arial" panose="020B0604020202020204" pitchFamily="34" charset="0"/>
              </a:rPr>
              <a:t> not to be ashamed, </a:t>
            </a:r>
            <a:r>
              <a:rPr lang="en-US" b="1" dirty="0">
                <a:latin typeface="Arial" panose="020B0604020202020204" pitchFamily="34" charset="0"/>
                <a:cs typeface="Arial" panose="020B0604020202020204" pitchFamily="34" charset="0"/>
              </a:rPr>
              <a:t>rightly dividing the word of truth.</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Timothy 4:15 KJV 15 Meditate upon </a:t>
            </a:r>
            <a:r>
              <a:rPr lang="en-US" b="0" dirty="0">
                <a:latin typeface="Arial" panose="020B0604020202020204" pitchFamily="34" charset="0"/>
                <a:cs typeface="Arial" panose="020B0604020202020204" pitchFamily="34" charset="0"/>
              </a:rPr>
              <a:t>these things</a:t>
            </a:r>
            <a:r>
              <a:rPr lang="en-US" b="1" dirty="0">
                <a:latin typeface="Arial" panose="020B0604020202020204" pitchFamily="34" charset="0"/>
                <a:cs typeface="Arial" panose="020B0604020202020204" pitchFamily="34" charset="0"/>
              </a:rPr>
              <a:t>; give thyself wholly to them; that thy profiting may appear to all.</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Hebrews 5:9 KJV 9 </a:t>
            </a:r>
            <a:r>
              <a:rPr lang="en-US" b="0" dirty="0">
                <a:latin typeface="Arial" panose="020B0604020202020204" pitchFamily="34" charset="0"/>
                <a:cs typeface="Arial" panose="020B0604020202020204" pitchFamily="34" charset="0"/>
              </a:rPr>
              <a:t>And being made perfect, he became the author of eternal salvation </a:t>
            </a:r>
            <a:r>
              <a:rPr lang="en-US" b="1" dirty="0">
                <a:latin typeface="Arial" panose="020B0604020202020204" pitchFamily="34" charset="0"/>
                <a:cs typeface="Arial" panose="020B0604020202020204" pitchFamily="34" charset="0"/>
              </a:rPr>
              <a:t>unto all them that obey him;</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Matthew 28:19-20 KJV 19 </a:t>
            </a:r>
            <a:r>
              <a:rPr lang="en-US" b="0" dirty="0">
                <a:latin typeface="Arial" panose="020B0604020202020204" pitchFamily="34" charset="0"/>
                <a:cs typeface="Arial" panose="020B0604020202020204" pitchFamily="34" charset="0"/>
              </a:rPr>
              <a:t>Go ye therefore, and </a:t>
            </a:r>
            <a:r>
              <a:rPr lang="en-US" b="1" dirty="0">
                <a:latin typeface="Arial" panose="020B0604020202020204" pitchFamily="34" charset="0"/>
                <a:cs typeface="Arial" panose="020B0604020202020204" pitchFamily="34" charset="0"/>
              </a:rPr>
              <a:t>teach all nations</a:t>
            </a:r>
            <a:r>
              <a:rPr lang="en-US" b="0" dirty="0">
                <a:latin typeface="Arial" panose="020B0604020202020204" pitchFamily="34" charset="0"/>
                <a:cs typeface="Arial" panose="020B0604020202020204" pitchFamily="34" charset="0"/>
              </a:rPr>
              <a:t>, baptizing them in the name of the Father, and of the Son, and of the Holy Ghost: </a:t>
            </a:r>
            <a:r>
              <a:rPr lang="en-US" b="1" dirty="0">
                <a:latin typeface="Arial" panose="020B0604020202020204" pitchFamily="34" charset="0"/>
                <a:cs typeface="Arial" panose="020B0604020202020204" pitchFamily="34" charset="0"/>
              </a:rPr>
              <a:t>20 Teaching them </a:t>
            </a:r>
            <a:r>
              <a:rPr lang="en-US" b="1" u="sng" dirty="0">
                <a:latin typeface="Arial" panose="020B0604020202020204" pitchFamily="34" charset="0"/>
                <a:cs typeface="Arial" panose="020B0604020202020204" pitchFamily="34" charset="0"/>
              </a:rPr>
              <a:t>to observe all things whatsoever I have commanded you: </a:t>
            </a:r>
            <a:r>
              <a:rPr lang="en-US" b="0" dirty="0">
                <a:latin typeface="Arial" panose="020B0604020202020204" pitchFamily="34" charset="0"/>
                <a:cs typeface="Arial" panose="020B0604020202020204" pitchFamily="34" charset="0"/>
              </a:rPr>
              <a:t>and, lo, I am with you </a:t>
            </a:r>
            <a:r>
              <a:rPr lang="en-US" b="0" dirty="0" err="1">
                <a:latin typeface="Arial" panose="020B0604020202020204" pitchFamily="34" charset="0"/>
                <a:cs typeface="Arial" panose="020B0604020202020204" pitchFamily="34" charset="0"/>
              </a:rPr>
              <a:t>alway</a:t>
            </a:r>
            <a:r>
              <a:rPr lang="en-US" b="0" dirty="0">
                <a:latin typeface="Arial" panose="020B0604020202020204" pitchFamily="34" charset="0"/>
                <a:cs typeface="Arial" panose="020B0604020202020204" pitchFamily="34" charset="0"/>
              </a:rPr>
              <a:t>, even unto the end of the world. Amen.</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Jude 1:3 KJV 3 </a:t>
            </a:r>
            <a:r>
              <a:rPr lang="en-US" b="0" dirty="0">
                <a:latin typeface="Arial" panose="020B0604020202020204" pitchFamily="34" charset="0"/>
                <a:cs typeface="Arial" panose="020B0604020202020204" pitchFamily="34" charset="0"/>
              </a:rPr>
              <a:t>Beloved, when I gave all diligence to write unto you of the common salvation, it was needful for me to write unto you, and exhort you </a:t>
            </a:r>
            <a:r>
              <a:rPr lang="en-US" b="1" dirty="0">
                <a:latin typeface="Arial" panose="020B0604020202020204" pitchFamily="34" charset="0"/>
                <a:cs typeface="Arial" panose="020B0604020202020204" pitchFamily="34" charset="0"/>
              </a:rPr>
              <a:t>that ye should earnestly contend for the faith which was once delivered unto the saints.</a:t>
            </a: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F93199CD-3E1B-4AE6-990F-76F925F5EA9F}" type="slidenum">
              <a:rPr lang="en-US" smtClean="0"/>
              <a:t>15</a:t>
            </a:fld>
            <a:endParaRPr lang="en-US"/>
          </a:p>
        </p:txBody>
      </p:sp>
      <p:sp>
        <p:nvSpPr>
          <p:cNvPr id="5" name="Date Placeholder 4">
            <a:extLst>
              <a:ext uri="{FF2B5EF4-FFF2-40B4-BE49-F238E27FC236}">
                <a16:creationId xmlns:a16="http://schemas.microsoft.com/office/drawing/2014/main" id="{39AC6400-EE19-A716-3B07-3D84E15E3F8A}"/>
              </a:ext>
            </a:extLst>
          </p:cNvPr>
          <p:cNvSpPr>
            <a:spLocks noGrp="1"/>
          </p:cNvSpPr>
          <p:nvPr>
            <p:ph type="dt" idx="1"/>
          </p:nvPr>
        </p:nvSpPr>
        <p:spPr/>
        <p:txBody>
          <a:bodyPr/>
          <a:lstStyle/>
          <a:p>
            <a:r>
              <a:rPr lang="en-US"/>
              <a:t>04/14/2024 AM</a:t>
            </a:r>
          </a:p>
        </p:txBody>
      </p:sp>
    </p:spTree>
    <p:extLst>
      <p:ext uri="{BB962C8B-B14F-4D97-AF65-F5344CB8AC3E}">
        <p14:creationId xmlns:p14="http://schemas.microsoft.com/office/powerpoint/2010/main" val="41114972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168275"/>
            <a:ext cx="6154737" cy="4616450"/>
          </a:xfrm>
        </p:spPr>
      </p:sp>
      <p:sp>
        <p:nvSpPr>
          <p:cNvPr id="3" name="Notes Placeholder 2"/>
          <p:cNvSpPr>
            <a:spLocks noGrp="1"/>
          </p:cNvSpPr>
          <p:nvPr>
            <p:ph type="body" idx="1"/>
          </p:nvPr>
        </p:nvSpPr>
        <p:spPr>
          <a:xfrm>
            <a:off x="8623" y="4816476"/>
            <a:ext cx="7304884" cy="4783059"/>
          </a:xfrm>
        </p:spPr>
        <p:txBody>
          <a:bodyPr>
            <a:normAutofit fontScale="85000" lnSpcReduction="20000"/>
          </a:bodyPr>
          <a:lstStyle/>
          <a:p>
            <a:pPr>
              <a:defRPr/>
            </a:pPr>
            <a:r>
              <a:rPr lang="en-US" altLang="en-US" sz="1600" b="1" u="sng" dirty="0">
                <a:latin typeface="Arial" panose="020B0604020202020204" pitchFamily="34" charset="0"/>
                <a:cs typeface="Arial" panose="020B0604020202020204" pitchFamily="34" charset="0"/>
              </a:rPr>
              <a:t>Acts 16:30-33 KJV 30 </a:t>
            </a:r>
            <a:r>
              <a:rPr lang="en-US" altLang="en-US" sz="1600" dirty="0">
                <a:latin typeface="Arial" panose="020B0604020202020204" pitchFamily="34" charset="0"/>
                <a:cs typeface="Arial" panose="020B0604020202020204" pitchFamily="34" charset="0"/>
              </a:rPr>
              <a:t>And brought them out, and said</a:t>
            </a:r>
            <a:r>
              <a:rPr lang="en-US" altLang="en-US" sz="1600" b="1" dirty="0">
                <a:latin typeface="Arial" panose="020B0604020202020204" pitchFamily="34" charset="0"/>
                <a:cs typeface="Arial" panose="020B0604020202020204" pitchFamily="34" charset="0"/>
              </a:rPr>
              <a:t>, Sirs, what must I do to be saved? 31</a:t>
            </a:r>
            <a:r>
              <a:rPr lang="en-US" altLang="en-US" sz="16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600" b="1" dirty="0">
                <a:latin typeface="Arial" panose="020B0604020202020204" pitchFamily="34" charset="0"/>
                <a:cs typeface="Arial" panose="020B0604020202020204" pitchFamily="34" charset="0"/>
              </a:rPr>
              <a:t>32</a:t>
            </a:r>
            <a:r>
              <a:rPr lang="en-US" altLang="en-US" sz="1600" dirty="0">
                <a:latin typeface="Arial" panose="020B0604020202020204" pitchFamily="34" charset="0"/>
                <a:cs typeface="Arial" panose="020B0604020202020204" pitchFamily="34" charset="0"/>
              </a:rPr>
              <a:t> And they spake unto him the word of the Lord, and to all that were in his house. </a:t>
            </a:r>
            <a:r>
              <a:rPr lang="en-US" altLang="en-US" sz="1600" b="1" dirty="0">
                <a:latin typeface="Arial" panose="020B0604020202020204" pitchFamily="34" charset="0"/>
                <a:cs typeface="Arial" panose="020B0604020202020204" pitchFamily="34" charset="0"/>
              </a:rPr>
              <a:t>33</a:t>
            </a:r>
            <a:r>
              <a:rPr lang="en-US" altLang="en-US" sz="16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600" b="1" u="sng" dirty="0">
                <a:latin typeface="Arial" panose="020B0604020202020204" pitchFamily="34" charset="0"/>
                <a:cs typeface="Arial" panose="020B0604020202020204" pitchFamily="34" charset="0"/>
              </a:rPr>
              <a:t>Rom. 10:17 </a:t>
            </a:r>
            <a:r>
              <a:rPr lang="en-US" altLang="en-US" sz="16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600" b="1" u="sng" dirty="0">
                <a:latin typeface="Arial" panose="020B0604020202020204" pitchFamily="34" charset="0"/>
                <a:cs typeface="Arial" panose="020B0604020202020204" pitchFamily="34" charset="0"/>
              </a:rPr>
              <a:t>Heb 11:6</a:t>
            </a:r>
            <a:r>
              <a:rPr lang="en-US" altLang="en-US" sz="1600" b="1" dirty="0">
                <a:latin typeface="Arial" panose="020B0604020202020204" pitchFamily="34" charset="0"/>
                <a:cs typeface="Arial" panose="020B0604020202020204" pitchFamily="34" charset="0"/>
              </a:rPr>
              <a:t> </a:t>
            </a:r>
            <a:r>
              <a:rPr lang="en-US" altLang="en-US" sz="1600" dirty="0">
                <a:latin typeface="Arial" panose="020B0604020202020204" pitchFamily="34" charset="0"/>
                <a:cs typeface="Arial" panose="020B0604020202020204" pitchFamily="34" charset="0"/>
              </a:rPr>
              <a:t>But without faith it is impossible to please him: for he that cometh to God </a:t>
            </a:r>
            <a:r>
              <a:rPr lang="en-US" altLang="en-US" sz="1600" b="1" dirty="0">
                <a:latin typeface="Arial" panose="020B0604020202020204" pitchFamily="34" charset="0"/>
                <a:cs typeface="Arial" panose="020B0604020202020204" pitchFamily="34" charset="0"/>
              </a:rPr>
              <a:t>must believe that he is</a:t>
            </a:r>
            <a:r>
              <a:rPr lang="en-US" altLang="en-US" sz="1600" dirty="0">
                <a:latin typeface="Arial" panose="020B0604020202020204" pitchFamily="34" charset="0"/>
                <a:cs typeface="Arial" panose="020B0604020202020204" pitchFamily="34" charset="0"/>
              </a:rPr>
              <a:t>, and that he is a rewarder of </a:t>
            </a:r>
            <a:r>
              <a:rPr lang="en-US" altLang="en-US" sz="1600" b="1" dirty="0">
                <a:latin typeface="Arial" panose="020B0604020202020204" pitchFamily="34" charset="0"/>
                <a:cs typeface="Arial" panose="020B0604020202020204" pitchFamily="34" charset="0"/>
              </a:rPr>
              <a:t>them that diligently seek him</a:t>
            </a:r>
            <a:r>
              <a:rPr lang="en-US" altLang="en-US" sz="1600" dirty="0">
                <a:latin typeface="Arial" panose="020B0604020202020204" pitchFamily="34" charset="0"/>
                <a:cs typeface="Arial" panose="020B0604020202020204" pitchFamily="34" charset="0"/>
              </a:rPr>
              <a:t>.</a:t>
            </a:r>
          </a:p>
          <a:p>
            <a:pPr>
              <a:defRPr/>
            </a:pPr>
            <a:r>
              <a:rPr lang="en-US" altLang="en-US" sz="1600" b="1" u="sng" dirty="0">
                <a:latin typeface="Arial" panose="020B0604020202020204" pitchFamily="34" charset="0"/>
                <a:cs typeface="Arial" panose="020B0604020202020204" pitchFamily="34" charset="0"/>
              </a:rPr>
              <a:t>Jn. 8:24 </a:t>
            </a:r>
            <a:r>
              <a:rPr lang="en-US" altLang="en-US" sz="16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600" b="1" u="sng" dirty="0">
                <a:latin typeface="Arial" panose="020B0604020202020204" pitchFamily="34" charset="0"/>
                <a:cs typeface="Arial" panose="020B0604020202020204" pitchFamily="34" charset="0"/>
              </a:rPr>
              <a:t>Acts 17:30-31 </a:t>
            </a:r>
            <a:r>
              <a:rPr lang="en-US" altLang="en-US" sz="1600" dirty="0">
                <a:latin typeface="Arial" panose="020B0604020202020204" pitchFamily="34" charset="0"/>
                <a:cs typeface="Arial" panose="020B0604020202020204" pitchFamily="34" charset="0"/>
              </a:rPr>
              <a:t>- And the times of this ignorance God winked at; but now </a:t>
            </a:r>
            <a:r>
              <a:rPr lang="en-US" altLang="en-US" sz="1600" dirty="0" err="1">
                <a:latin typeface="Arial" panose="020B0604020202020204" pitchFamily="34" charset="0"/>
                <a:cs typeface="Arial" panose="020B0604020202020204" pitchFamily="34" charset="0"/>
              </a:rPr>
              <a:t>commandeth</a:t>
            </a:r>
            <a:r>
              <a:rPr lang="en-US" altLang="en-US" sz="16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600" b="1" u="sng" dirty="0">
                <a:latin typeface="Arial" panose="020B0604020202020204" pitchFamily="34" charset="0"/>
                <a:cs typeface="Arial" panose="020B0604020202020204" pitchFamily="34" charset="0"/>
              </a:rPr>
              <a:t>Matt. 10:34 </a:t>
            </a:r>
            <a:r>
              <a:rPr lang="en-US" altLang="en-US" sz="16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600" b="1" u="sng" dirty="0">
                <a:latin typeface="Arial" panose="020B0604020202020204" pitchFamily="34" charset="0"/>
                <a:cs typeface="Arial" panose="020B0604020202020204" pitchFamily="34" charset="0"/>
              </a:rPr>
              <a:t>Acts 2:38 </a:t>
            </a:r>
            <a:r>
              <a:rPr lang="en-US" altLang="en-US" sz="16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600" b="1" u="sng" dirty="0">
                <a:latin typeface="Arial" panose="020B0604020202020204" pitchFamily="34" charset="0"/>
                <a:cs typeface="Arial" panose="020B0604020202020204" pitchFamily="34" charset="0"/>
              </a:rPr>
              <a:t>1 Jn. 1:7-9 </a:t>
            </a:r>
            <a:r>
              <a:rPr lang="en-US" altLang="en-US" sz="16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600" dirty="0" err="1">
                <a:latin typeface="Arial" panose="020B0604020202020204" pitchFamily="34" charset="0"/>
                <a:cs typeface="Arial" panose="020B0604020202020204" pitchFamily="34" charset="0"/>
              </a:rPr>
              <a:t>cleanseth</a:t>
            </a:r>
            <a:r>
              <a:rPr lang="en-US" altLang="en-US" sz="1600" dirty="0">
                <a:latin typeface="Arial" panose="020B0604020202020204" pitchFamily="34" charset="0"/>
                <a:cs typeface="Arial" panose="020B0604020202020204" pitchFamily="34" charset="0"/>
              </a:rPr>
              <a:t> us from all sin</a:t>
            </a:r>
            <a:r>
              <a:rPr lang="en-US" altLang="en-US" sz="1600" b="1" dirty="0">
                <a:latin typeface="Arial" panose="020B0604020202020204" pitchFamily="34" charset="0"/>
                <a:cs typeface="Arial" panose="020B0604020202020204" pitchFamily="34" charset="0"/>
              </a:rPr>
              <a:t>. 8 </a:t>
            </a:r>
            <a:r>
              <a:rPr lang="en-US" altLang="en-US" sz="1600" dirty="0">
                <a:latin typeface="Arial" panose="020B0604020202020204" pitchFamily="34" charset="0"/>
                <a:cs typeface="Arial" panose="020B0604020202020204" pitchFamily="34" charset="0"/>
              </a:rPr>
              <a:t>If we say that we have no sin, we deceive ourselves, and the truth is not in us. </a:t>
            </a:r>
            <a:r>
              <a:rPr lang="en-US" altLang="en-US" sz="1600" b="1" dirty="0">
                <a:latin typeface="Arial" panose="020B0604020202020204" pitchFamily="34" charset="0"/>
                <a:cs typeface="Arial" panose="020B0604020202020204" pitchFamily="34" charset="0"/>
              </a:rPr>
              <a:t>9</a:t>
            </a:r>
            <a:r>
              <a:rPr lang="en-US" altLang="en-US" sz="16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600" b="1" u="sng" dirty="0">
                <a:latin typeface="Arial" panose="020B0604020202020204" pitchFamily="34" charset="0"/>
                <a:cs typeface="Arial" panose="020B0604020202020204" pitchFamily="34" charset="0"/>
              </a:rPr>
              <a:t>Rev. 2:10 </a:t>
            </a:r>
            <a:r>
              <a:rPr lang="en-US" altLang="en-US" sz="16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600" b="1" u="sng" dirty="0">
                <a:latin typeface="Arial" panose="020B0604020202020204" pitchFamily="34" charset="0"/>
                <a:cs typeface="Arial" panose="020B0604020202020204" pitchFamily="34" charset="0"/>
              </a:rPr>
              <a:t>be thou faithful unto death, and I will give thee a crown of life</a:t>
            </a:r>
            <a:r>
              <a:rPr lang="en-US" altLang="en-US" sz="1600" b="1" dirty="0">
                <a:latin typeface="Arial" panose="020B0604020202020204" pitchFamily="34" charset="0"/>
                <a:cs typeface="Arial" panose="020B0604020202020204" pitchFamily="34" charset="0"/>
              </a:rPr>
              <a:t>.</a:t>
            </a:r>
          </a:p>
        </p:txBody>
      </p:sp>
      <p:sp>
        <p:nvSpPr>
          <p:cNvPr id="4" name="Date Placeholder 3"/>
          <p:cNvSpPr>
            <a:spLocks noGrp="1"/>
          </p:cNvSpPr>
          <p:nvPr>
            <p:ph type="dt" idx="1"/>
          </p:nvPr>
        </p:nvSpPr>
        <p:spPr/>
        <p:txBody>
          <a:bodyPr/>
          <a:lstStyle/>
          <a:p>
            <a:r>
              <a:rPr lang="en-US"/>
              <a:t>04/14/2024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16</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19600"/>
            <a:ext cx="7313507" cy="5179935"/>
          </a:xfrm>
        </p:spPr>
        <p:txBody>
          <a:bodyPr>
            <a:normAutofit/>
          </a:bodyPr>
          <a:lstStyle/>
          <a:p>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04/14/2024 AM</a:t>
            </a:r>
          </a:p>
        </p:txBody>
      </p:sp>
      <p:sp>
        <p:nvSpPr>
          <p:cNvPr id="6" name="Slide Number Placeholder 5"/>
          <p:cNvSpPr>
            <a:spLocks noGrp="1"/>
          </p:cNvSpPr>
          <p:nvPr>
            <p:ph type="sldNum" sz="quarter" idx="5"/>
          </p:nvPr>
        </p:nvSpPr>
        <p:spPr/>
        <p:txBody>
          <a:bodyPr/>
          <a:lstStyle/>
          <a:p>
            <a:fld id="{3AA9D97D-DC31-4A83-AD24-6B8C8EA0F39F}" type="slidenum">
              <a:rPr lang="en-US" smtClean="0"/>
              <a:t>2</a:t>
            </a:fld>
            <a:endParaRPr lang="en-US"/>
          </a:p>
        </p:txBody>
      </p:sp>
    </p:spTree>
    <p:extLst>
      <p:ext uri="{BB962C8B-B14F-4D97-AF65-F5344CB8AC3E}">
        <p14:creationId xmlns:p14="http://schemas.microsoft.com/office/powerpoint/2010/main" val="1855368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5200" cy="5281612"/>
          </a:xfrm>
        </p:spPr>
        <p:txBody>
          <a:bodyPr>
            <a:normAutofit fontScale="92500" lnSpcReduction="10000"/>
          </a:bodyPr>
          <a:lstStyle/>
          <a:p>
            <a:pPr algn="l"/>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04/14/2024 AM</a:t>
            </a:r>
          </a:p>
        </p:txBody>
      </p:sp>
      <p:sp>
        <p:nvSpPr>
          <p:cNvPr id="6" name="Slide Number Placeholder 5"/>
          <p:cNvSpPr>
            <a:spLocks noGrp="1"/>
          </p:cNvSpPr>
          <p:nvPr>
            <p:ph type="sldNum" sz="quarter" idx="5"/>
          </p:nvPr>
        </p:nvSpPr>
        <p:spPr/>
        <p:txBody>
          <a:bodyPr/>
          <a:lstStyle/>
          <a:p>
            <a:fld id="{3AA9D97D-DC31-4A83-AD24-6B8C8EA0F39F}" type="slidenum">
              <a:rPr lang="en-US" smtClean="0"/>
              <a:t>3</a:t>
            </a:fld>
            <a:endParaRPr lang="en-US"/>
          </a:p>
        </p:txBody>
      </p:sp>
    </p:spTree>
    <p:extLst>
      <p:ext uri="{BB962C8B-B14F-4D97-AF65-F5344CB8AC3E}">
        <p14:creationId xmlns:p14="http://schemas.microsoft.com/office/powerpoint/2010/main" val="23650453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04950" y="152400"/>
            <a:ext cx="4305300" cy="3228975"/>
          </a:xfrm>
        </p:spPr>
      </p:sp>
      <p:sp>
        <p:nvSpPr>
          <p:cNvPr id="3" name="Notes Placeholder 2"/>
          <p:cNvSpPr>
            <a:spLocks noGrp="1"/>
          </p:cNvSpPr>
          <p:nvPr>
            <p:ph type="body" idx="1"/>
          </p:nvPr>
        </p:nvSpPr>
        <p:spPr>
          <a:xfrm>
            <a:off x="0" y="3381376"/>
            <a:ext cx="7313507" cy="6218160"/>
          </a:xfrm>
        </p:spPr>
        <p:txBody>
          <a:bodyPr>
            <a:noAutofit/>
          </a:bodyPr>
          <a:lstStyle/>
          <a:p>
            <a:r>
              <a:rPr lang="en-US" b="1" i="0" u="none" strike="noStrike" baseline="0" dirty="0">
                <a:latin typeface="Arial" panose="020B0604020202020204" pitchFamily="34" charset="0"/>
                <a:cs typeface="Arial" panose="020B0604020202020204" pitchFamily="34" charset="0"/>
              </a:rPr>
              <a:t>Hebrews 1:1-3 KJV 1 </a:t>
            </a:r>
            <a:r>
              <a:rPr lang="en-US" b="0" i="0" u="none" strike="noStrike" baseline="0" dirty="0">
                <a:latin typeface="Arial" panose="020B0604020202020204" pitchFamily="34" charset="0"/>
                <a:cs typeface="Arial" panose="020B0604020202020204" pitchFamily="34" charset="0"/>
              </a:rPr>
              <a:t>God, who at sundry times and in divers manners spake in time past unto the fathers by the prophets, </a:t>
            </a:r>
            <a:r>
              <a:rPr lang="en-US" b="1" i="0" u="none" strike="noStrike" baseline="0" dirty="0">
                <a:latin typeface="Arial" panose="020B0604020202020204" pitchFamily="34" charset="0"/>
                <a:cs typeface="Arial" panose="020B0604020202020204" pitchFamily="34" charset="0"/>
              </a:rPr>
              <a:t>2 </a:t>
            </a:r>
            <a:r>
              <a:rPr lang="en-US" b="0" i="0" u="none" strike="noStrike" baseline="0" dirty="0">
                <a:latin typeface="Arial" panose="020B0604020202020204" pitchFamily="34" charset="0"/>
                <a:cs typeface="Arial" panose="020B0604020202020204" pitchFamily="34" charset="0"/>
              </a:rPr>
              <a:t>Hath in these last days spoken unto us by his Son, whom he hath appointed heir of all things, by whom also he made the worlds; </a:t>
            </a:r>
            <a:r>
              <a:rPr lang="en-US" b="1" i="0" u="none" strike="noStrike" baseline="0" dirty="0">
                <a:latin typeface="Arial" panose="020B0604020202020204" pitchFamily="34" charset="0"/>
                <a:cs typeface="Arial" panose="020B0604020202020204" pitchFamily="34" charset="0"/>
              </a:rPr>
              <a:t>3</a:t>
            </a:r>
            <a:r>
              <a:rPr lang="en-US" b="0" i="0" u="none" strike="noStrike" baseline="0" dirty="0">
                <a:latin typeface="Arial" panose="020B0604020202020204" pitchFamily="34" charset="0"/>
                <a:cs typeface="Arial" panose="020B0604020202020204" pitchFamily="34" charset="0"/>
              </a:rPr>
              <a:t> Who being the brightness of his glory, and the express image of his person, and upholding all things by the word of his power, when he had by himself purged our sins, sat down on the right hand of the Majesty on high;</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Hebrews 2:1-4 KJV 1 Therefore we ought to give the more earnest heed to the things which we have heard, lest at any time we should let them slip. 2</a:t>
            </a:r>
            <a:r>
              <a:rPr lang="en-US" b="0" i="0" u="none" strike="noStrike" baseline="0" dirty="0">
                <a:latin typeface="Arial" panose="020B0604020202020204" pitchFamily="34" charset="0"/>
                <a:cs typeface="Arial" panose="020B0604020202020204" pitchFamily="34" charset="0"/>
              </a:rPr>
              <a:t> For if the word spoken by angels was </a:t>
            </a:r>
            <a:r>
              <a:rPr lang="en-US" b="0" i="0" u="none" strike="noStrike" baseline="0" dirty="0" err="1">
                <a:latin typeface="Arial" panose="020B0604020202020204" pitchFamily="34" charset="0"/>
                <a:cs typeface="Arial" panose="020B0604020202020204" pitchFamily="34" charset="0"/>
              </a:rPr>
              <a:t>stedfast</a:t>
            </a:r>
            <a:r>
              <a:rPr lang="en-US" b="0" i="0" u="none" strike="noStrike" baseline="0" dirty="0">
                <a:latin typeface="Arial" panose="020B0604020202020204" pitchFamily="34" charset="0"/>
                <a:cs typeface="Arial" panose="020B0604020202020204" pitchFamily="34" charset="0"/>
              </a:rPr>
              <a:t>, and every transgression and disobedience received a just recompence of reward; </a:t>
            </a:r>
            <a:r>
              <a:rPr lang="en-US" b="1" i="0" u="none" strike="noStrike" baseline="0" dirty="0">
                <a:latin typeface="Arial" panose="020B0604020202020204" pitchFamily="34" charset="0"/>
                <a:cs typeface="Arial" panose="020B0604020202020204" pitchFamily="34" charset="0"/>
              </a:rPr>
              <a:t>3</a:t>
            </a:r>
            <a:r>
              <a:rPr lang="en-US" b="0" i="0" u="none" strike="noStrike" baseline="0" dirty="0">
                <a:latin typeface="Arial" panose="020B0604020202020204" pitchFamily="34" charset="0"/>
                <a:cs typeface="Arial" panose="020B0604020202020204" pitchFamily="34" charset="0"/>
              </a:rPr>
              <a:t> How shall we escape, if we neglect so great salvation; which at the first began to be spoken by the Lord, and was confirmed unto us by them that heard him; </a:t>
            </a:r>
            <a:r>
              <a:rPr lang="en-US" b="1" i="0" u="none" strike="noStrike" baseline="0" dirty="0">
                <a:latin typeface="Arial" panose="020B0604020202020204" pitchFamily="34" charset="0"/>
                <a:cs typeface="Arial" panose="020B0604020202020204" pitchFamily="34" charset="0"/>
              </a:rPr>
              <a:t>4</a:t>
            </a:r>
            <a:r>
              <a:rPr lang="en-US" b="0" i="0" u="none" strike="noStrike" baseline="0" dirty="0">
                <a:latin typeface="Arial" panose="020B0604020202020204" pitchFamily="34" charset="0"/>
                <a:cs typeface="Arial" panose="020B0604020202020204" pitchFamily="34" charset="0"/>
              </a:rPr>
              <a:t> God also bearing them witness, both with signs and wonders, and with divers miracles, and gifts of the Holy Ghost, according to his own will?</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Hebrews 3:12 KJV 12 Take heed</a:t>
            </a:r>
            <a:r>
              <a:rPr lang="en-US" b="0" i="0" u="none" strike="noStrike" baseline="0" dirty="0">
                <a:latin typeface="Arial" panose="020B0604020202020204" pitchFamily="34" charset="0"/>
                <a:cs typeface="Arial" panose="020B0604020202020204" pitchFamily="34" charset="0"/>
              </a:rPr>
              <a:t>, brethren, lest there be in any of you an evil heart of unbelief, </a:t>
            </a:r>
            <a:r>
              <a:rPr lang="en-US" b="1" i="0" u="none" strike="noStrike" baseline="0" dirty="0">
                <a:latin typeface="Arial" panose="020B0604020202020204" pitchFamily="34" charset="0"/>
                <a:cs typeface="Arial" panose="020B0604020202020204" pitchFamily="34" charset="0"/>
              </a:rPr>
              <a:t>in departing from the living God.</a:t>
            </a:r>
          </a:p>
          <a:p>
            <a:endParaRPr lang="en-US" b="1"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Hebrews 6:5 KJV 5 </a:t>
            </a:r>
            <a:r>
              <a:rPr lang="en-US" b="0" i="0" u="none" strike="noStrike" baseline="0" dirty="0">
                <a:latin typeface="Arial" panose="020B0604020202020204" pitchFamily="34" charset="0"/>
                <a:cs typeface="Arial" panose="020B0604020202020204" pitchFamily="34" charset="0"/>
              </a:rPr>
              <a:t>And have tasted the good word of God, and the powers of the world to come,</a:t>
            </a:r>
          </a:p>
          <a:p>
            <a:endParaRPr lang="en-US"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i="0" u="none" strike="noStrike" baseline="0" dirty="0">
                <a:latin typeface="Arial" panose="020B0604020202020204" pitchFamily="34" charset="0"/>
                <a:cs typeface="Arial" panose="020B0604020202020204" pitchFamily="34" charset="0"/>
              </a:rPr>
              <a:t>Hebrews 10:26 KJV 26 </a:t>
            </a:r>
            <a:r>
              <a:rPr lang="en-US" b="0" i="0" u="none" strike="noStrike" baseline="0" dirty="0">
                <a:latin typeface="Arial" panose="020B0604020202020204" pitchFamily="34" charset="0"/>
                <a:cs typeface="Arial" panose="020B0604020202020204" pitchFamily="34" charset="0"/>
              </a:rPr>
              <a:t>For if we sin </a:t>
            </a:r>
            <a:r>
              <a:rPr lang="en-US" b="0" i="0" u="none" strike="noStrike" baseline="0" dirty="0" err="1">
                <a:latin typeface="Arial" panose="020B0604020202020204" pitchFamily="34" charset="0"/>
                <a:cs typeface="Arial" panose="020B0604020202020204" pitchFamily="34" charset="0"/>
              </a:rPr>
              <a:t>wilfully</a:t>
            </a:r>
            <a:r>
              <a:rPr lang="en-US" b="0" i="0" u="none" strike="noStrike" baseline="0" dirty="0">
                <a:latin typeface="Arial" panose="020B0604020202020204" pitchFamily="34" charset="0"/>
                <a:cs typeface="Arial" panose="020B0604020202020204" pitchFamily="34" charset="0"/>
              </a:rPr>
              <a:t> after that we have </a:t>
            </a:r>
            <a:r>
              <a:rPr lang="en-US" b="1" i="0" u="none" strike="noStrike" baseline="0" dirty="0">
                <a:latin typeface="Arial" panose="020B0604020202020204" pitchFamily="34" charset="0"/>
                <a:cs typeface="Arial" panose="020B0604020202020204" pitchFamily="34" charset="0"/>
              </a:rPr>
              <a:t>received the knowledge of the truth</a:t>
            </a:r>
            <a:r>
              <a:rPr lang="en-US" b="0" i="0" u="none" strike="noStrike" baseline="0" dirty="0">
                <a:latin typeface="Arial" panose="020B0604020202020204" pitchFamily="34" charset="0"/>
                <a:cs typeface="Arial" panose="020B0604020202020204" pitchFamily="34" charset="0"/>
              </a:rPr>
              <a:t>, there </a:t>
            </a:r>
            <a:r>
              <a:rPr lang="en-US" b="0" i="0" u="none" strike="noStrike" baseline="0" dirty="0" err="1">
                <a:latin typeface="Arial" panose="020B0604020202020204" pitchFamily="34" charset="0"/>
                <a:cs typeface="Arial" panose="020B0604020202020204" pitchFamily="34" charset="0"/>
              </a:rPr>
              <a:t>remaineth</a:t>
            </a:r>
            <a:r>
              <a:rPr lang="en-US" b="0" i="0" u="none" strike="noStrike" baseline="0" dirty="0">
                <a:latin typeface="Arial" panose="020B0604020202020204" pitchFamily="34" charset="0"/>
                <a:cs typeface="Arial" panose="020B0604020202020204" pitchFamily="34" charset="0"/>
              </a:rPr>
              <a:t> no more sacrifice for sins,</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Hebrews 10:27-31 ASV 27 </a:t>
            </a:r>
            <a:r>
              <a:rPr lang="en-US" b="0" i="0" u="none" strike="noStrike" baseline="0" dirty="0">
                <a:latin typeface="Arial" panose="020B0604020202020204" pitchFamily="34" charset="0"/>
                <a:cs typeface="Arial" panose="020B0604020202020204" pitchFamily="34" charset="0"/>
              </a:rPr>
              <a:t>but a certain fearful expectation of judgment, and a fierceness of fire which shall devour the adversaries. </a:t>
            </a:r>
            <a:r>
              <a:rPr lang="en-US" b="1" i="0" u="none" strike="noStrike" baseline="0" dirty="0">
                <a:latin typeface="Arial" panose="020B0604020202020204" pitchFamily="34" charset="0"/>
                <a:cs typeface="Arial" panose="020B0604020202020204" pitchFamily="34" charset="0"/>
              </a:rPr>
              <a:t>28</a:t>
            </a:r>
            <a:r>
              <a:rPr lang="en-US" b="0" i="0" u="none" strike="noStrike" baseline="0" dirty="0">
                <a:latin typeface="Arial" panose="020B0604020202020204" pitchFamily="34" charset="0"/>
                <a:cs typeface="Arial" panose="020B0604020202020204" pitchFamily="34" charset="0"/>
              </a:rPr>
              <a:t> A man that hath set at nought Moses law </a:t>
            </a:r>
            <a:r>
              <a:rPr lang="en-US" b="0" i="0" u="none" strike="noStrike" baseline="0" dirty="0" err="1">
                <a:latin typeface="Arial" panose="020B0604020202020204" pitchFamily="34" charset="0"/>
                <a:cs typeface="Arial" panose="020B0604020202020204" pitchFamily="34" charset="0"/>
              </a:rPr>
              <a:t>dieth</a:t>
            </a:r>
            <a:r>
              <a:rPr lang="en-US" b="0" i="0" u="none" strike="noStrike" baseline="0" dirty="0">
                <a:latin typeface="Arial" panose="020B0604020202020204" pitchFamily="34" charset="0"/>
                <a:cs typeface="Arial" panose="020B0604020202020204" pitchFamily="34" charset="0"/>
              </a:rPr>
              <a:t> without compassion on the word of two or three witnesses: </a:t>
            </a:r>
            <a:r>
              <a:rPr lang="en-US" b="1" i="0" u="none" strike="noStrike" baseline="0" dirty="0">
                <a:latin typeface="Arial" panose="020B0604020202020204" pitchFamily="34" charset="0"/>
                <a:cs typeface="Arial" panose="020B0604020202020204" pitchFamily="34" charset="0"/>
              </a:rPr>
              <a:t>29</a:t>
            </a:r>
            <a:r>
              <a:rPr lang="en-US" b="0" i="0" u="none" strike="noStrike" baseline="0" dirty="0">
                <a:latin typeface="Arial" panose="020B0604020202020204" pitchFamily="34" charset="0"/>
                <a:cs typeface="Arial" panose="020B0604020202020204" pitchFamily="34" charset="0"/>
              </a:rPr>
              <a:t> of how much sorer punishment, think ye, shall he be judged worthy, who hath trodden under foot the Son of God, and hath counted the blood of the covenant wherewith he was sanctified an unholy thing, and hath done despite unto the Spirit of grace? </a:t>
            </a:r>
            <a:r>
              <a:rPr lang="en-US" b="1" i="0" u="none" strike="noStrike" baseline="0" dirty="0">
                <a:latin typeface="Arial" panose="020B0604020202020204" pitchFamily="34" charset="0"/>
                <a:cs typeface="Arial" panose="020B0604020202020204" pitchFamily="34" charset="0"/>
              </a:rPr>
              <a:t>30</a:t>
            </a:r>
            <a:r>
              <a:rPr lang="en-US" b="0" i="0" u="none" strike="noStrike" baseline="0" dirty="0">
                <a:latin typeface="Arial" panose="020B0604020202020204" pitchFamily="34" charset="0"/>
                <a:cs typeface="Arial" panose="020B0604020202020204" pitchFamily="34" charset="0"/>
              </a:rPr>
              <a:t> For we know him that said, Vengeance </a:t>
            </a:r>
            <a:r>
              <a:rPr lang="en-US" b="0" i="0" u="none" strike="noStrike" baseline="0" dirty="0" err="1">
                <a:latin typeface="Arial" panose="020B0604020202020204" pitchFamily="34" charset="0"/>
                <a:cs typeface="Arial" panose="020B0604020202020204" pitchFamily="34" charset="0"/>
              </a:rPr>
              <a:t>belongeth</a:t>
            </a:r>
            <a:r>
              <a:rPr lang="en-US" b="0" i="0" u="none" strike="noStrike" baseline="0" dirty="0">
                <a:latin typeface="Arial" panose="020B0604020202020204" pitchFamily="34" charset="0"/>
                <a:cs typeface="Arial" panose="020B0604020202020204" pitchFamily="34" charset="0"/>
              </a:rPr>
              <a:t> unto me, I will recompense. And again, The Lord shall judge his people. </a:t>
            </a:r>
            <a:r>
              <a:rPr lang="en-US" b="1" i="0" u="none" strike="noStrike" baseline="0" dirty="0">
                <a:latin typeface="Arial" panose="020B0604020202020204" pitchFamily="34" charset="0"/>
                <a:cs typeface="Arial" panose="020B0604020202020204" pitchFamily="34" charset="0"/>
              </a:rPr>
              <a:t>31</a:t>
            </a:r>
            <a:r>
              <a:rPr lang="en-US" b="0" i="0" u="none" strike="noStrike" baseline="0" dirty="0">
                <a:latin typeface="Arial" panose="020B0604020202020204" pitchFamily="34" charset="0"/>
                <a:cs typeface="Arial" panose="020B0604020202020204" pitchFamily="34" charset="0"/>
              </a:rPr>
              <a:t> It is a fearful thing to fall into the hands of the living God.</a:t>
            </a:r>
          </a:p>
          <a:p>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Hebrews 11:6 KJV 6 </a:t>
            </a:r>
            <a:r>
              <a:rPr lang="en-US" b="0" i="0" u="none" strike="noStrike" baseline="0" dirty="0">
                <a:latin typeface="Arial" panose="020B0604020202020204" pitchFamily="34" charset="0"/>
                <a:cs typeface="Arial" panose="020B0604020202020204" pitchFamily="34" charset="0"/>
              </a:rPr>
              <a:t>But without faith it is impossible to please him: for he that cometh to God must believe that he is, and that he is a rewarder of them that diligently seek him.</a:t>
            </a:r>
          </a:p>
          <a:p>
            <a:pPr marL="171450" indent="-171450">
              <a:buFont typeface="Wingdings" panose="05000000000000000000" pitchFamily="2" charset="2"/>
              <a:buChar char="§"/>
            </a:pPr>
            <a:r>
              <a:rPr lang="en-US" b="1" i="0" u="none" strike="noStrike" baseline="0" dirty="0">
                <a:latin typeface="Arial" panose="020B0604020202020204" pitchFamily="34" charset="0"/>
                <a:cs typeface="Arial" panose="020B0604020202020204" pitchFamily="34" charset="0"/>
              </a:rPr>
              <a:t>Romans 10:17 KJV 17 </a:t>
            </a:r>
            <a:r>
              <a:rPr lang="en-US" b="0" i="0" u="none" strike="noStrike" baseline="0" dirty="0">
                <a:latin typeface="Arial" panose="020B0604020202020204" pitchFamily="34" charset="0"/>
                <a:cs typeface="Arial" panose="020B0604020202020204" pitchFamily="34" charset="0"/>
              </a:rPr>
              <a:t>So then </a:t>
            </a:r>
            <a:r>
              <a:rPr lang="en-US" b="1" i="0" u="none" strike="noStrike" baseline="0" dirty="0">
                <a:latin typeface="Arial" panose="020B0604020202020204" pitchFamily="34" charset="0"/>
                <a:cs typeface="Arial" panose="020B0604020202020204" pitchFamily="34" charset="0"/>
              </a:rPr>
              <a:t>faith cometh by hearing, and hearing by the word of God.</a:t>
            </a:r>
          </a:p>
          <a:p>
            <a:pPr marL="171450" indent="-171450">
              <a:buFont typeface="Wingdings" panose="05000000000000000000" pitchFamily="2" charset="2"/>
              <a:buChar char="§"/>
            </a:pPr>
            <a:endParaRPr lang="en-US" b="0" i="0" u="none" strike="noStrike" baseline="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u="none" strike="noStrike" baseline="0" dirty="0">
                <a:latin typeface="Arial" panose="020B0604020202020204" pitchFamily="34" charset="0"/>
                <a:cs typeface="Arial" panose="020B0604020202020204" pitchFamily="34" charset="0"/>
              </a:rPr>
              <a:t>Hebrews 12:25 KJV 25 </a:t>
            </a:r>
            <a:r>
              <a:rPr lang="en-US" b="0" i="0" u="none" strike="noStrike" baseline="0" dirty="0">
                <a:latin typeface="Arial" panose="020B0604020202020204" pitchFamily="34" charset="0"/>
                <a:cs typeface="Arial" panose="020B0604020202020204" pitchFamily="34" charset="0"/>
              </a:rPr>
              <a:t>See that </a:t>
            </a:r>
            <a:r>
              <a:rPr lang="en-US" b="1" i="0" u="none" strike="noStrike" baseline="0" dirty="0">
                <a:latin typeface="Arial" panose="020B0604020202020204" pitchFamily="34" charset="0"/>
                <a:cs typeface="Arial" panose="020B0604020202020204" pitchFamily="34" charset="0"/>
              </a:rPr>
              <a:t>ye refuse not him that </a:t>
            </a:r>
            <a:r>
              <a:rPr lang="en-US" b="1" i="0" u="none" strike="noStrike" baseline="0" dirty="0" err="1">
                <a:latin typeface="Arial" panose="020B0604020202020204" pitchFamily="34" charset="0"/>
                <a:cs typeface="Arial" panose="020B0604020202020204" pitchFamily="34" charset="0"/>
              </a:rPr>
              <a:t>speaketh</a:t>
            </a:r>
            <a:r>
              <a:rPr lang="en-US" b="0" i="0" u="none" strike="noStrike" baseline="0" dirty="0">
                <a:latin typeface="Arial" panose="020B0604020202020204" pitchFamily="34" charset="0"/>
                <a:cs typeface="Arial" panose="020B0604020202020204" pitchFamily="34" charset="0"/>
              </a:rPr>
              <a:t>. For if they escaped not who refused him that spake on earth, much more shall not we escape, </a:t>
            </a:r>
            <a:r>
              <a:rPr lang="en-US" b="1" i="0" u="none" strike="noStrike" baseline="0" dirty="0">
                <a:latin typeface="Arial" panose="020B0604020202020204" pitchFamily="34" charset="0"/>
                <a:cs typeface="Arial" panose="020B0604020202020204" pitchFamily="34" charset="0"/>
              </a:rPr>
              <a:t>if we turn away from him that </a:t>
            </a:r>
            <a:r>
              <a:rPr lang="en-US" b="1" i="0" u="none" strike="noStrike" baseline="0" dirty="0" err="1">
                <a:latin typeface="Arial" panose="020B0604020202020204" pitchFamily="34" charset="0"/>
                <a:cs typeface="Arial" panose="020B0604020202020204" pitchFamily="34" charset="0"/>
              </a:rPr>
              <a:t>speaketh</a:t>
            </a:r>
            <a:r>
              <a:rPr lang="en-US" b="1" i="0" u="none" strike="noStrike" baseline="0" dirty="0">
                <a:latin typeface="Arial" panose="020B0604020202020204" pitchFamily="34" charset="0"/>
                <a:cs typeface="Arial" panose="020B0604020202020204" pitchFamily="34" charset="0"/>
              </a:rPr>
              <a:t> from heaven:</a:t>
            </a:r>
          </a:p>
          <a:p>
            <a:pPr marL="171450" indent="-171450">
              <a:buFont typeface="Wingdings" panose="05000000000000000000" pitchFamily="2" charset="2"/>
              <a:buChar char="§"/>
            </a:pPr>
            <a:endParaRPr lang="en-US" b="0" i="0" u="none" strike="noStrike" baseline="0" dirty="0">
              <a:latin typeface="Arial" panose="020B0604020202020204" pitchFamily="34" charset="0"/>
              <a:cs typeface="Arial" panose="020B0604020202020204" pitchFamily="34" charset="0"/>
            </a:endParaRPr>
          </a:p>
          <a:p>
            <a:r>
              <a:rPr lang="en-US" b="1" i="0" u="none" strike="noStrike" baseline="0" dirty="0">
                <a:latin typeface="Arial" panose="020B0604020202020204" pitchFamily="34" charset="0"/>
                <a:cs typeface="Arial" panose="020B0604020202020204" pitchFamily="34" charset="0"/>
              </a:rPr>
              <a:t>Hebrews 12:28-29 KJV 28 </a:t>
            </a:r>
            <a:r>
              <a:rPr lang="en-US" b="0" i="0" u="none" strike="noStrike" baseline="0" dirty="0">
                <a:latin typeface="Arial" panose="020B0604020202020204" pitchFamily="34" charset="0"/>
                <a:cs typeface="Arial" panose="020B0604020202020204" pitchFamily="34" charset="0"/>
              </a:rPr>
              <a:t>Wherefore we receiving a kingdom which cannot be moved, let us have grace, whereby we may </a:t>
            </a:r>
            <a:r>
              <a:rPr lang="en-US" b="1" i="0" u="none" strike="noStrike" baseline="0" dirty="0">
                <a:latin typeface="Arial" panose="020B0604020202020204" pitchFamily="34" charset="0"/>
                <a:cs typeface="Arial" panose="020B0604020202020204" pitchFamily="34" charset="0"/>
              </a:rPr>
              <a:t>serve God acceptably with reverence and godly fear</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29 For our God is a consuming fire</a:t>
            </a:r>
            <a:r>
              <a:rPr lang="en-US" b="0" i="0" u="none" strike="noStrike" baseline="0" dirty="0">
                <a:latin typeface="Arial" panose="020B0604020202020204" pitchFamily="34" charset="0"/>
                <a:cs typeface="Arial" panose="020B0604020202020204" pitchFamily="34" charset="0"/>
              </a:rPr>
              <a:t>.</a:t>
            </a:r>
          </a:p>
          <a:p>
            <a:endParaRPr lang="en-US" sz="1200" b="0" i="0" u="none" strike="noStrike" baseline="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B8796F01-7154-41E0-B48B-A6921757531A}" type="slidenum">
              <a:rPr lang="en-US" smtClean="0"/>
              <a:pPr/>
              <a:t>4</a:t>
            </a:fld>
            <a:endParaRPr lang="en-US"/>
          </a:p>
        </p:txBody>
      </p:sp>
    </p:spTree>
    <p:extLst>
      <p:ext uri="{BB962C8B-B14F-4D97-AF65-F5344CB8AC3E}">
        <p14:creationId xmlns:p14="http://schemas.microsoft.com/office/powerpoint/2010/main" val="17375708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81612"/>
          </a:xfrm>
        </p:spPr>
        <p:txBody>
          <a:bodyPr/>
          <a:lstStyle/>
          <a:p>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04/14/2024 AM</a:t>
            </a:r>
          </a:p>
        </p:txBody>
      </p:sp>
      <p:sp>
        <p:nvSpPr>
          <p:cNvPr id="6" name="Slide Number Placeholder 5"/>
          <p:cNvSpPr>
            <a:spLocks noGrp="1"/>
          </p:cNvSpPr>
          <p:nvPr>
            <p:ph type="sldNum" sz="quarter" idx="5"/>
          </p:nvPr>
        </p:nvSpPr>
        <p:spPr/>
        <p:txBody>
          <a:bodyPr/>
          <a:lstStyle/>
          <a:p>
            <a:fld id="{3AA9D97D-DC31-4A83-AD24-6B8C8EA0F39F}" type="slidenum">
              <a:rPr lang="en-US" smtClean="0"/>
              <a:t>5</a:t>
            </a:fld>
            <a:endParaRPr lang="en-US"/>
          </a:p>
        </p:txBody>
      </p:sp>
    </p:spTree>
    <p:extLst>
      <p:ext uri="{BB962C8B-B14F-4D97-AF65-F5344CB8AC3E}">
        <p14:creationId xmlns:p14="http://schemas.microsoft.com/office/powerpoint/2010/main" val="3344456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90650" y="369888"/>
            <a:ext cx="4532313" cy="3398837"/>
          </a:xfrm>
        </p:spPr>
      </p:sp>
      <p:sp>
        <p:nvSpPr>
          <p:cNvPr id="3" name="Notes Placeholder 2"/>
          <p:cNvSpPr>
            <a:spLocks noGrp="1"/>
          </p:cNvSpPr>
          <p:nvPr>
            <p:ph type="body" idx="1"/>
          </p:nvPr>
        </p:nvSpPr>
        <p:spPr>
          <a:xfrm>
            <a:off x="0" y="3811665"/>
            <a:ext cx="7313507" cy="5865735"/>
          </a:xfrm>
        </p:spPr>
        <p:txBody>
          <a:bodyPr>
            <a:noAutofit/>
          </a:bodyPr>
          <a:lstStyle/>
          <a:p>
            <a:r>
              <a:rPr lang="en-US" b="1" dirty="0">
                <a:latin typeface="Arial" panose="020B0604020202020204" pitchFamily="34" charset="0"/>
                <a:cs typeface="Arial" panose="020B0604020202020204" pitchFamily="34" charset="0"/>
              </a:rPr>
              <a:t>John 3:3-6 KJV 3 </a:t>
            </a:r>
            <a:r>
              <a:rPr lang="en-US" b="0" dirty="0">
                <a:latin typeface="Arial" panose="020B0604020202020204" pitchFamily="34" charset="0"/>
                <a:cs typeface="Arial" panose="020B0604020202020204" pitchFamily="34" charset="0"/>
              </a:rPr>
              <a:t>Jesus answered and said unto him, Verily, verily, I say unto thee, Except a man be born again, he cannot see the kingdom of God.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Nicodemus saith unto him, How can a man be born when he is old? can he enter the second time into his mother's womb, and be born? </a:t>
            </a:r>
            <a:r>
              <a:rPr lang="en-US" b="1" dirty="0">
                <a:latin typeface="Arial" panose="020B0604020202020204" pitchFamily="34" charset="0"/>
                <a:cs typeface="Arial" panose="020B0604020202020204" pitchFamily="34" charset="0"/>
              </a:rPr>
              <a:t>5</a:t>
            </a:r>
            <a:r>
              <a:rPr lang="en-US" b="0" dirty="0">
                <a:latin typeface="Arial" panose="020B0604020202020204" pitchFamily="34" charset="0"/>
                <a:cs typeface="Arial" panose="020B0604020202020204" pitchFamily="34" charset="0"/>
              </a:rPr>
              <a:t> Jesus answered, Verily, verily, I say unto thee, Except a man be </a:t>
            </a:r>
            <a:r>
              <a:rPr lang="en-US" b="1" dirty="0">
                <a:latin typeface="Arial" panose="020B0604020202020204" pitchFamily="34" charset="0"/>
                <a:cs typeface="Arial" panose="020B0604020202020204" pitchFamily="34" charset="0"/>
              </a:rPr>
              <a:t>born of water and of the Spirit</a:t>
            </a:r>
            <a:r>
              <a:rPr lang="en-US" b="0" dirty="0">
                <a:latin typeface="Arial" panose="020B0604020202020204" pitchFamily="34" charset="0"/>
                <a:cs typeface="Arial" panose="020B0604020202020204" pitchFamily="34" charset="0"/>
              </a:rPr>
              <a:t>, he cannot enter into the kingdom of God. </a:t>
            </a:r>
            <a:r>
              <a:rPr lang="en-US" b="1" dirty="0">
                <a:latin typeface="Arial" panose="020B0604020202020204" pitchFamily="34" charset="0"/>
                <a:cs typeface="Arial" panose="020B0604020202020204" pitchFamily="34" charset="0"/>
              </a:rPr>
              <a:t>6</a:t>
            </a:r>
            <a:r>
              <a:rPr lang="en-US" b="0" dirty="0">
                <a:latin typeface="Arial" panose="020B0604020202020204" pitchFamily="34" charset="0"/>
                <a:cs typeface="Arial" panose="020B0604020202020204" pitchFamily="34" charset="0"/>
              </a:rPr>
              <a:t> That which is born of the flesh is flesh; and that which is born of the Spirit is spirit.</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8:11 KJV </a:t>
            </a:r>
            <a:r>
              <a:rPr lang="en-US" b="0" dirty="0">
                <a:latin typeface="Arial" panose="020B0604020202020204" pitchFamily="34" charset="0"/>
                <a:cs typeface="Arial" panose="020B0604020202020204" pitchFamily="34" charset="0"/>
              </a:rPr>
              <a:t>11 Now the parable is this: </a:t>
            </a:r>
            <a:r>
              <a:rPr lang="en-US" b="1" dirty="0">
                <a:latin typeface="Arial" panose="020B0604020202020204" pitchFamily="34" charset="0"/>
                <a:cs typeface="Arial" panose="020B0604020202020204" pitchFamily="34" charset="0"/>
              </a:rPr>
              <a:t>The seed is the word of God. 12 </a:t>
            </a:r>
            <a:r>
              <a:rPr lang="en-US" b="0" dirty="0">
                <a:latin typeface="Arial" panose="020B0604020202020204" pitchFamily="34" charset="0"/>
                <a:cs typeface="Arial" panose="020B0604020202020204" pitchFamily="34" charset="0"/>
              </a:rPr>
              <a:t>Those by </a:t>
            </a:r>
            <a:r>
              <a:rPr lang="en-US" b="1" dirty="0">
                <a:latin typeface="Arial" panose="020B0604020202020204" pitchFamily="34" charset="0"/>
                <a:cs typeface="Arial" panose="020B0604020202020204" pitchFamily="34" charset="0"/>
              </a:rPr>
              <a:t>the way side </a:t>
            </a:r>
            <a:r>
              <a:rPr lang="en-US" b="0" dirty="0">
                <a:latin typeface="Arial" panose="020B0604020202020204" pitchFamily="34" charset="0"/>
                <a:cs typeface="Arial" panose="020B0604020202020204" pitchFamily="34" charset="0"/>
              </a:rPr>
              <a:t>are they that hear; then cometh the devil, and taketh away the word out of their hearts, lest they should believe and be saved. </a:t>
            </a:r>
            <a:r>
              <a:rPr lang="en-US" b="1" dirty="0">
                <a:latin typeface="Arial" panose="020B0604020202020204" pitchFamily="34" charset="0"/>
                <a:cs typeface="Arial" panose="020B0604020202020204" pitchFamily="34" charset="0"/>
              </a:rPr>
              <a:t>13 </a:t>
            </a:r>
            <a:r>
              <a:rPr lang="en-US" b="0" dirty="0">
                <a:latin typeface="Arial" panose="020B0604020202020204" pitchFamily="34" charset="0"/>
                <a:cs typeface="Arial" panose="020B0604020202020204" pitchFamily="34" charset="0"/>
              </a:rPr>
              <a:t> They </a:t>
            </a:r>
            <a:r>
              <a:rPr lang="en-US" b="1" dirty="0">
                <a:latin typeface="Arial" panose="020B0604020202020204" pitchFamily="34" charset="0"/>
                <a:cs typeface="Arial" panose="020B0604020202020204" pitchFamily="34" charset="0"/>
              </a:rPr>
              <a:t>on the rock </a:t>
            </a:r>
            <a:r>
              <a:rPr lang="en-US" b="0" dirty="0">
                <a:latin typeface="Arial" panose="020B0604020202020204" pitchFamily="34" charset="0"/>
                <a:cs typeface="Arial" panose="020B0604020202020204" pitchFamily="34" charset="0"/>
              </a:rPr>
              <a:t>are they, which, when they hear, receive the word with joy; and these have no root, which for a while believe, and in time of temptation fall away. </a:t>
            </a:r>
            <a:r>
              <a:rPr lang="en-US" b="1" dirty="0">
                <a:latin typeface="Arial" panose="020B0604020202020204" pitchFamily="34" charset="0"/>
                <a:cs typeface="Arial" panose="020B0604020202020204" pitchFamily="34" charset="0"/>
              </a:rPr>
              <a:t>14</a:t>
            </a:r>
            <a:r>
              <a:rPr lang="en-US" b="0" dirty="0">
                <a:latin typeface="Arial" panose="020B0604020202020204" pitchFamily="34" charset="0"/>
                <a:cs typeface="Arial" panose="020B0604020202020204" pitchFamily="34" charset="0"/>
              </a:rPr>
              <a:t> And that which fell among </a:t>
            </a:r>
            <a:r>
              <a:rPr lang="en-US" b="1" dirty="0">
                <a:latin typeface="Arial" panose="020B0604020202020204" pitchFamily="34" charset="0"/>
                <a:cs typeface="Arial" panose="020B0604020202020204" pitchFamily="34" charset="0"/>
              </a:rPr>
              <a:t>thorns are they</a:t>
            </a:r>
            <a:r>
              <a:rPr lang="en-US" b="0" dirty="0">
                <a:latin typeface="Arial" panose="020B0604020202020204" pitchFamily="34" charset="0"/>
                <a:cs typeface="Arial" panose="020B0604020202020204" pitchFamily="34" charset="0"/>
              </a:rPr>
              <a:t>, which, when they have heard, go forth, and are choked with cares and riches and pleasures of this life, and bring no fruit to perfection. </a:t>
            </a:r>
            <a:r>
              <a:rPr lang="en-US" b="1" dirty="0">
                <a:latin typeface="Arial" panose="020B0604020202020204" pitchFamily="34" charset="0"/>
                <a:cs typeface="Arial" panose="020B0604020202020204" pitchFamily="34" charset="0"/>
              </a:rPr>
              <a:t>15 But that on the good ground are they, which in an honest and good heart, having heard the word, keep it, and bring forth fruit with patience.</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6:3-6 KJV 3  </a:t>
            </a:r>
            <a:r>
              <a:rPr lang="en-US" dirty="0">
                <a:latin typeface="Arial" panose="020B0604020202020204" pitchFamily="34" charset="0"/>
                <a:cs typeface="Arial" panose="020B0604020202020204" pitchFamily="34" charset="0"/>
              </a:rPr>
              <a:t>Know ye not, that so many of us as were baptized into Jesus Christ were baptized into his death?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Therefore we are buried with him by baptism into death: that like as Christ was raised up from the dead by the glory of the Father, even so we also should walk in newness of life.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For if we have been planted together in the likeness of his death, we shall be also in the likeness of his resurrection:</a:t>
            </a:r>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Knowing this, that our old man is crucified with him, that the body of sin might be destroyed, that henceforth we should not serve sin.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Corinthians 5:17 KJV 17 </a:t>
            </a:r>
            <a:r>
              <a:rPr lang="en-US" b="0" dirty="0">
                <a:latin typeface="Arial" panose="020B0604020202020204" pitchFamily="34" charset="0"/>
                <a:cs typeface="Arial" panose="020B0604020202020204" pitchFamily="34" charset="0"/>
              </a:rPr>
              <a:t>Therefore if any man be in Christ, he is </a:t>
            </a:r>
            <a:r>
              <a:rPr lang="en-US" b="1" dirty="0">
                <a:latin typeface="Arial" panose="020B0604020202020204" pitchFamily="34" charset="0"/>
                <a:cs typeface="Arial" panose="020B0604020202020204" pitchFamily="34" charset="0"/>
              </a:rPr>
              <a:t>a new creature</a:t>
            </a:r>
            <a:r>
              <a:rPr lang="en-US" b="0" dirty="0">
                <a:latin typeface="Arial" panose="020B0604020202020204" pitchFamily="34" charset="0"/>
                <a:cs typeface="Arial" panose="020B0604020202020204" pitchFamily="34" charset="0"/>
              </a:rPr>
              <a:t>: old things are passed away; behold, </a:t>
            </a:r>
            <a:r>
              <a:rPr lang="en-US" b="1" dirty="0">
                <a:latin typeface="Arial" panose="020B0604020202020204" pitchFamily="34" charset="0"/>
                <a:cs typeface="Arial" panose="020B0604020202020204" pitchFamily="34" charset="0"/>
              </a:rPr>
              <a:t>all things are become new</a:t>
            </a:r>
            <a:r>
              <a:rPr lang="en-US" b="0" dirty="0">
                <a:latin typeface="Arial" panose="020B0604020202020204" pitchFamily="34" charset="0"/>
                <a:cs typeface="Arial" panose="020B0604020202020204" pitchFamily="34" charset="0"/>
              </a:rPr>
              <a: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Galatians 6:15 KJV 15 </a:t>
            </a:r>
            <a:r>
              <a:rPr lang="en-US" b="0" dirty="0">
                <a:latin typeface="Arial" panose="020B0604020202020204" pitchFamily="34" charset="0"/>
                <a:cs typeface="Arial" panose="020B0604020202020204" pitchFamily="34" charset="0"/>
              </a:rPr>
              <a:t>For in Christ Jesus neither circumcision </a:t>
            </a:r>
            <a:r>
              <a:rPr lang="en-US" b="0" dirty="0" err="1">
                <a:latin typeface="Arial" panose="020B0604020202020204" pitchFamily="34" charset="0"/>
                <a:cs typeface="Arial" panose="020B0604020202020204" pitchFamily="34" charset="0"/>
              </a:rPr>
              <a:t>availeth</a:t>
            </a:r>
            <a:r>
              <a:rPr lang="en-US" b="0" dirty="0">
                <a:latin typeface="Arial" panose="020B0604020202020204" pitchFamily="34" charset="0"/>
                <a:cs typeface="Arial" panose="020B0604020202020204" pitchFamily="34" charset="0"/>
              </a:rPr>
              <a:t> any thing, nor uncircumcision, </a:t>
            </a:r>
            <a:r>
              <a:rPr lang="en-US" b="1" dirty="0">
                <a:latin typeface="Arial" panose="020B0604020202020204" pitchFamily="34" charset="0"/>
                <a:cs typeface="Arial" panose="020B0604020202020204" pitchFamily="34" charset="0"/>
              </a:rPr>
              <a:t>but a new creature.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Ephesians 2:15 KJV 15 </a:t>
            </a:r>
            <a:r>
              <a:rPr lang="en-US" dirty="0">
                <a:latin typeface="Arial" panose="020B0604020202020204" pitchFamily="34" charset="0"/>
                <a:cs typeface="Arial" panose="020B0604020202020204" pitchFamily="34" charset="0"/>
              </a:rPr>
              <a:t>Having abolished in his flesh the enmity, even the law of commandments contained in ordinances; for to make in himself of twain </a:t>
            </a:r>
            <a:r>
              <a:rPr lang="en-US" b="1" dirty="0">
                <a:latin typeface="Arial" panose="020B0604020202020204" pitchFamily="34" charset="0"/>
                <a:cs typeface="Arial" panose="020B0604020202020204" pitchFamily="34" charset="0"/>
              </a:rPr>
              <a:t>one new man, so making peace;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Ephesians 4:24 KJV 24 </a:t>
            </a:r>
            <a:r>
              <a:rPr lang="en-US" b="0" dirty="0">
                <a:latin typeface="Arial" panose="020B0604020202020204" pitchFamily="34" charset="0"/>
                <a:cs typeface="Arial" panose="020B0604020202020204" pitchFamily="34" charset="0"/>
              </a:rPr>
              <a:t>And that ye </a:t>
            </a:r>
            <a:r>
              <a:rPr lang="en-US" b="1" dirty="0">
                <a:latin typeface="Arial" panose="020B0604020202020204" pitchFamily="34" charset="0"/>
                <a:cs typeface="Arial" panose="020B0604020202020204" pitchFamily="34" charset="0"/>
              </a:rPr>
              <a:t>put on the new man</a:t>
            </a:r>
            <a:r>
              <a:rPr lang="en-US" b="0" dirty="0">
                <a:latin typeface="Arial" panose="020B0604020202020204" pitchFamily="34" charset="0"/>
                <a:cs typeface="Arial" panose="020B0604020202020204" pitchFamily="34" charset="0"/>
              </a:rPr>
              <a:t>, which after God is </a:t>
            </a:r>
            <a:r>
              <a:rPr lang="en-US" b="1" dirty="0">
                <a:latin typeface="Arial" panose="020B0604020202020204" pitchFamily="34" charset="0"/>
                <a:cs typeface="Arial" panose="020B0604020202020204" pitchFamily="34" charset="0"/>
              </a:rPr>
              <a:t>created in righteousness and true holiness.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Colossians 3:10 KJV 10 </a:t>
            </a:r>
            <a:r>
              <a:rPr lang="en-US" b="0" dirty="0">
                <a:latin typeface="Arial" panose="020B0604020202020204" pitchFamily="34" charset="0"/>
                <a:cs typeface="Arial" panose="020B0604020202020204" pitchFamily="34" charset="0"/>
              </a:rPr>
              <a:t>And have </a:t>
            </a:r>
            <a:r>
              <a:rPr lang="en-US" b="1" dirty="0">
                <a:latin typeface="Arial" panose="020B0604020202020204" pitchFamily="34" charset="0"/>
                <a:cs typeface="Arial" panose="020B0604020202020204" pitchFamily="34" charset="0"/>
              </a:rPr>
              <a:t>put on the new man</a:t>
            </a:r>
            <a:r>
              <a:rPr lang="en-US" b="0" dirty="0">
                <a:latin typeface="Arial" panose="020B0604020202020204" pitchFamily="34" charset="0"/>
                <a:cs typeface="Arial" panose="020B0604020202020204" pitchFamily="34" charset="0"/>
              </a:rPr>
              <a:t>, which is </a:t>
            </a:r>
            <a:r>
              <a:rPr lang="en-US" b="1" dirty="0">
                <a:latin typeface="Arial" panose="020B0604020202020204" pitchFamily="34" charset="0"/>
                <a:cs typeface="Arial" panose="020B0604020202020204" pitchFamily="34" charset="0"/>
              </a:rPr>
              <a:t>renewed in knowledge after the image of him that created him:</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Hebrews 10:19-20 KJV 19 </a:t>
            </a:r>
            <a:r>
              <a:rPr lang="en-US" b="0" dirty="0">
                <a:latin typeface="Arial" panose="020B0604020202020204" pitchFamily="34" charset="0"/>
                <a:cs typeface="Arial" panose="020B0604020202020204" pitchFamily="34" charset="0"/>
              </a:rPr>
              <a:t>Having therefore, brethren, boldness </a:t>
            </a:r>
            <a:r>
              <a:rPr lang="en-US" b="1" dirty="0">
                <a:latin typeface="Arial" panose="020B0604020202020204" pitchFamily="34" charset="0"/>
                <a:cs typeface="Arial" panose="020B0604020202020204" pitchFamily="34" charset="0"/>
              </a:rPr>
              <a:t>to enter into the holiest </a:t>
            </a:r>
            <a:r>
              <a:rPr lang="en-US" b="0" dirty="0">
                <a:latin typeface="Arial" panose="020B0604020202020204" pitchFamily="34" charset="0"/>
                <a:cs typeface="Arial" panose="020B0604020202020204" pitchFamily="34" charset="0"/>
              </a:rPr>
              <a:t>by the blood of Jesus,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By a new and living way, which he hath consecrated for us, through the veil, that is to say, his flesh;</a:t>
            </a:r>
          </a:p>
        </p:txBody>
      </p:sp>
      <p:sp>
        <p:nvSpPr>
          <p:cNvPr id="4" name="Date Placeholder 3"/>
          <p:cNvSpPr>
            <a:spLocks noGrp="1"/>
          </p:cNvSpPr>
          <p:nvPr>
            <p:ph type="dt" idx="1"/>
          </p:nvPr>
        </p:nvSpPr>
        <p:spPr/>
        <p:txBody>
          <a:bodyPr/>
          <a:lstStyle/>
          <a:p>
            <a:r>
              <a:rPr lang="en-US"/>
              <a:t>04/14/2024 AM</a:t>
            </a:r>
          </a:p>
        </p:txBody>
      </p:sp>
      <p:sp>
        <p:nvSpPr>
          <p:cNvPr id="5" name="Slide Number Placeholder 4"/>
          <p:cNvSpPr>
            <a:spLocks noGrp="1"/>
          </p:cNvSpPr>
          <p:nvPr>
            <p:ph type="sldNum" sz="quarter" idx="5"/>
          </p:nvPr>
        </p:nvSpPr>
        <p:spPr/>
        <p:txBody>
          <a:bodyPr/>
          <a:lstStyle/>
          <a:p>
            <a:fld id="{3AA9D97D-DC31-4A83-AD24-6B8C8EA0F39F}" type="slidenum">
              <a:rPr lang="en-US" smtClean="0"/>
              <a:t>6</a:t>
            </a:fld>
            <a:endParaRPr lang="en-US"/>
          </a:p>
        </p:txBody>
      </p:sp>
    </p:spTree>
    <p:extLst>
      <p:ext uri="{BB962C8B-B14F-4D97-AF65-F5344CB8AC3E}">
        <p14:creationId xmlns:p14="http://schemas.microsoft.com/office/powerpoint/2010/main" val="13158926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5200" cy="5279947"/>
          </a:xfrm>
        </p:spPr>
        <p:txBody>
          <a:bodyPr>
            <a:normAutofit fontScale="92500" lnSpcReduction="10000"/>
          </a:bodyPr>
          <a:lstStyle/>
          <a:p>
            <a:pPr algn="l"/>
            <a:r>
              <a:rPr lang="en-US" sz="1300" b="1" dirty="0">
                <a:latin typeface="Arial" panose="020B0604020202020204" pitchFamily="34" charset="0"/>
                <a:cs typeface="Arial" panose="020B0604020202020204" pitchFamily="34" charset="0"/>
              </a:rPr>
              <a:t>John 13:4-10 KJV 4 </a:t>
            </a:r>
            <a:r>
              <a:rPr lang="en-US" sz="1300" b="0" dirty="0">
                <a:latin typeface="Arial" panose="020B0604020202020204" pitchFamily="34" charset="0"/>
                <a:cs typeface="Arial" panose="020B0604020202020204" pitchFamily="34" charset="0"/>
              </a:rPr>
              <a:t>He </a:t>
            </a:r>
            <a:r>
              <a:rPr lang="en-US" sz="1300" b="0" dirty="0" err="1">
                <a:latin typeface="Arial" panose="020B0604020202020204" pitchFamily="34" charset="0"/>
                <a:cs typeface="Arial" panose="020B0604020202020204" pitchFamily="34" charset="0"/>
              </a:rPr>
              <a:t>riseth</a:t>
            </a:r>
            <a:r>
              <a:rPr lang="en-US" sz="1300" b="0" dirty="0">
                <a:latin typeface="Arial" panose="020B0604020202020204" pitchFamily="34" charset="0"/>
                <a:cs typeface="Arial" panose="020B0604020202020204" pitchFamily="34" charset="0"/>
              </a:rPr>
              <a:t> from supper, and laid aside his garments; and took a towel, and girded himself. </a:t>
            </a:r>
            <a:r>
              <a:rPr lang="en-US" sz="1300" b="1" dirty="0">
                <a:latin typeface="Arial" panose="020B0604020202020204" pitchFamily="34" charset="0"/>
                <a:cs typeface="Arial" panose="020B0604020202020204" pitchFamily="34" charset="0"/>
              </a:rPr>
              <a:t>5</a:t>
            </a:r>
            <a:r>
              <a:rPr lang="en-US" sz="1300" b="0" dirty="0">
                <a:latin typeface="Arial" panose="020B0604020202020204" pitchFamily="34" charset="0"/>
                <a:cs typeface="Arial" panose="020B0604020202020204" pitchFamily="34" charset="0"/>
              </a:rPr>
              <a:t> After that he </a:t>
            </a:r>
            <a:r>
              <a:rPr lang="en-US" sz="1300" b="0" dirty="0" err="1">
                <a:latin typeface="Arial" panose="020B0604020202020204" pitchFamily="34" charset="0"/>
                <a:cs typeface="Arial" panose="020B0604020202020204" pitchFamily="34" charset="0"/>
              </a:rPr>
              <a:t>poureth</a:t>
            </a:r>
            <a:r>
              <a:rPr lang="en-US" sz="1300" b="0" dirty="0">
                <a:latin typeface="Arial" panose="020B0604020202020204" pitchFamily="34" charset="0"/>
                <a:cs typeface="Arial" panose="020B0604020202020204" pitchFamily="34" charset="0"/>
              </a:rPr>
              <a:t> water into a bason, and began to wash the disciples' feet, and to wipe them with the towel wherewith he was girded. </a:t>
            </a:r>
            <a:r>
              <a:rPr lang="en-US" sz="1300" b="1" dirty="0">
                <a:latin typeface="Arial" panose="020B0604020202020204" pitchFamily="34" charset="0"/>
                <a:cs typeface="Arial" panose="020B0604020202020204" pitchFamily="34" charset="0"/>
              </a:rPr>
              <a:t>6 </a:t>
            </a:r>
            <a:r>
              <a:rPr lang="en-US" sz="1300" b="0" dirty="0">
                <a:latin typeface="Arial" panose="020B0604020202020204" pitchFamily="34" charset="0"/>
                <a:cs typeface="Arial" panose="020B0604020202020204" pitchFamily="34" charset="0"/>
              </a:rPr>
              <a:t>Then cometh he to Simon Peter: and Peter saith unto him, Lord, dost thou wash my feet? </a:t>
            </a:r>
            <a:r>
              <a:rPr lang="en-US" sz="1300" b="1" dirty="0">
                <a:latin typeface="Arial" panose="020B0604020202020204" pitchFamily="34" charset="0"/>
                <a:cs typeface="Arial" panose="020B0604020202020204" pitchFamily="34" charset="0"/>
              </a:rPr>
              <a:t>7</a:t>
            </a:r>
            <a:r>
              <a:rPr lang="en-US" sz="1300" b="0" dirty="0">
                <a:latin typeface="Arial" panose="020B0604020202020204" pitchFamily="34" charset="0"/>
                <a:cs typeface="Arial" panose="020B0604020202020204" pitchFamily="34" charset="0"/>
              </a:rPr>
              <a:t> Jesus answered and said unto him, What I do thou knowest not now; but thou shalt know hereafter. </a:t>
            </a:r>
            <a:r>
              <a:rPr lang="en-US" sz="1300" b="1" dirty="0">
                <a:latin typeface="Arial" panose="020B0604020202020204" pitchFamily="34" charset="0"/>
                <a:cs typeface="Arial" panose="020B0604020202020204" pitchFamily="34" charset="0"/>
              </a:rPr>
              <a:t>8</a:t>
            </a:r>
            <a:r>
              <a:rPr lang="en-US" sz="1300" b="0" dirty="0">
                <a:latin typeface="Arial" panose="020B0604020202020204" pitchFamily="34" charset="0"/>
                <a:cs typeface="Arial" panose="020B0604020202020204" pitchFamily="34" charset="0"/>
              </a:rPr>
              <a:t> Peter saith unto him, Thou shalt never wash my feet. Jesus answered him, If I wash thee not, thou hast no part with me. </a:t>
            </a:r>
            <a:r>
              <a:rPr lang="en-US" sz="1300" b="1" dirty="0">
                <a:latin typeface="Arial" panose="020B0604020202020204" pitchFamily="34" charset="0"/>
                <a:cs typeface="Arial" panose="020B0604020202020204" pitchFamily="34" charset="0"/>
              </a:rPr>
              <a:t>9</a:t>
            </a:r>
            <a:r>
              <a:rPr lang="en-US" sz="1300" b="0" dirty="0">
                <a:latin typeface="Arial" panose="020B0604020202020204" pitchFamily="34" charset="0"/>
                <a:cs typeface="Arial" panose="020B0604020202020204" pitchFamily="34" charset="0"/>
              </a:rPr>
              <a:t> Simon Peter saith unto him, Lord, not my feet only, but also my hands and my head. </a:t>
            </a:r>
            <a:r>
              <a:rPr lang="en-US" sz="1300" b="1" dirty="0">
                <a:latin typeface="Arial" panose="020B0604020202020204" pitchFamily="34" charset="0"/>
                <a:cs typeface="Arial" panose="020B0604020202020204" pitchFamily="34" charset="0"/>
              </a:rPr>
              <a:t>10</a:t>
            </a:r>
            <a:r>
              <a:rPr lang="en-US" sz="1300" b="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Jesus saith to him, He that is washed </a:t>
            </a:r>
            <a:r>
              <a:rPr lang="en-US" sz="1300" b="1" dirty="0" err="1">
                <a:latin typeface="Arial" panose="020B0604020202020204" pitchFamily="34" charset="0"/>
                <a:cs typeface="Arial" panose="020B0604020202020204" pitchFamily="34" charset="0"/>
              </a:rPr>
              <a:t>needeth</a:t>
            </a:r>
            <a:r>
              <a:rPr lang="en-US" sz="1300" b="1" dirty="0">
                <a:latin typeface="Arial" panose="020B0604020202020204" pitchFamily="34" charset="0"/>
                <a:cs typeface="Arial" panose="020B0604020202020204" pitchFamily="34" charset="0"/>
              </a:rPr>
              <a:t> not save to wash his feet, but is clean every whit: and ye are clean, but not all.</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1 Peter 1:22 KJV 22 </a:t>
            </a:r>
            <a:r>
              <a:rPr lang="en-US" sz="1300" b="0" dirty="0">
                <a:latin typeface="Arial" panose="020B0604020202020204" pitchFamily="34" charset="0"/>
                <a:cs typeface="Arial" panose="020B0604020202020204" pitchFamily="34" charset="0"/>
              </a:rPr>
              <a:t>Seeing ye have </a:t>
            </a:r>
            <a:r>
              <a:rPr lang="en-US" sz="1300" b="1" dirty="0">
                <a:latin typeface="Arial" panose="020B0604020202020204" pitchFamily="34" charset="0"/>
                <a:cs typeface="Arial" panose="020B0604020202020204" pitchFamily="34" charset="0"/>
              </a:rPr>
              <a:t>purified your souls in obeying the truth </a:t>
            </a:r>
            <a:r>
              <a:rPr lang="en-US" sz="1300" b="0" dirty="0">
                <a:latin typeface="Arial" panose="020B0604020202020204" pitchFamily="34" charset="0"/>
                <a:cs typeface="Arial" panose="020B0604020202020204" pitchFamily="34" charset="0"/>
              </a:rPr>
              <a:t>through the Spirit unto unfeigned love of the brethren, see that ye love one another with a pure heart fervently:</a:t>
            </a:r>
          </a:p>
          <a:p>
            <a:pPr algn="l"/>
            <a:endParaRPr lang="en-US" sz="1300" b="0"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Ephesians 5:25-27 KJV 25 </a:t>
            </a:r>
            <a:r>
              <a:rPr lang="en-US" sz="1300" b="0" dirty="0">
                <a:latin typeface="Arial" panose="020B0604020202020204" pitchFamily="34" charset="0"/>
                <a:cs typeface="Arial" panose="020B0604020202020204" pitchFamily="34" charset="0"/>
              </a:rPr>
              <a:t>Husbands, love your wives, even as Christ also loved the church, and gave himself for it; </a:t>
            </a:r>
            <a:r>
              <a:rPr lang="en-US" sz="1300" b="1" dirty="0">
                <a:latin typeface="Arial" panose="020B0604020202020204" pitchFamily="34" charset="0"/>
                <a:cs typeface="Arial" panose="020B0604020202020204" pitchFamily="34" charset="0"/>
              </a:rPr>
              <a:t>26</a:t>
            </a:r>
            <a:r>
              <a:rPr lang="en-US" sz="1300" b="0" dirty="0">
                <a:latin typeface="Arial" panose="020B0604020202020204" pitchFamily="34" charset="0"/>
                <a:cs typeface="Arial" panose="020B0604020202020204" pitchFamily="34" charset="0"/>
              </a:rPr>
              <a:t> That he </a:t>
            </a:r>
            <a:r>
              <a:rPr lang="en-US" sz="1300" b="1" dirty="0">
                <a:latin typeface="Arial" panose="020B0604020202020204" pitchFamily="34" charset="0"/>
                <a:cs typeface="Arial" panose="020B0604020202020204" pitchFamily="34" charset="0"/>
              </a:rPr>
              <a:t>might sanctify and cleanse it with the washing of water by the word, 27 </a:t>
            </a:r>
            <a:r>
              <a:rPr lang="en-US" sz="1300" b="0" dirty="0">
                <a:latin typeface="Arial" panose="020B0604020202020204" pitchFamily="34" charset="0"/>
                <a:cs typeface="Arial" panose="020B0604020202020204" pitchFamily="34" charset="0"/>
              </a:rPr>
              <a:t>That he might present it to himself a glorious church, not having spot, or wrinkle, or any such thing; but </a:t>
            </a:r>
            <a:r>
              <a:rPr lang="en-US" sz="1300" b="1" dirty="0">
                <a:latin typeface="Arial" panose="020B0604020202020204" pitchFamily="34" charset="0"/>
                <a:cs typeface="Arial" panose="020B0604020202020204" pitchFamily="34" charset="0"/>
              </a:rPr>
              <a:t>that it should be holy and without blemish.</a:t>
            </a:r>
          </a:p>
          <a:p>
            <a:pPr algn="l"/>
            <a:endParaRPr lang="en-US" sz="1300" b="1" dirty="0">
              <a:latin typeface="Arial" panose="020B0604020202020204" pitchFamily="34" charset="0"/>
              <a:cs typeface="Arial" panose="020B0604020202020204" pitchFamily="34" charset="0"/>
            </a:endParaRPr>
          </a:p>
          <a:p>
            <a:pPr algn="l"/>
            <a:r>
              <a:rPr lang="en-US" sz="1300" b="1" dirty="0">
                <a:latin typeface="Arial" panose="020B0604020202020204" pitchFamily="34" charset="0"/>
                <a:cs typeface="Arial" panose="020B0604020202020204" pitchFamily="34" charset="0"/>
              </a:rPr>
              <a:t>John 12:48 KJV 48 </a:t>
            </a:r>
            <a:r>
              <a:rPr lang="en-US" sz="1300" b="0" i="0" dirty="0">
                <a:latin typeface="Arial" panose="020B0604020202020204" pitchFamily="34" charset="0"/>
                <a:cs typeface="Arial" panose="020B0604020202020204" pitchFamily="34" charset="0"/>
              </a:rPr>
              <a:t>He that </a:t>
            </a:r>
            <a:r>
              <a:rPr lang="en-US" sz="1300" b="0" i="0" dirty="0" err="1">
                <a:latin typeface="Arial" panose="020B0604020202020204" pitchFamily="34" charset="0"/>
                <a:cs typeface="Arial" panose="020B0604020202020204" pitchFamily="34" charset="0"/>
              </a:rPr>
              <a:t>rejecteth</a:t>
            </a:r>
            <a:r>
              <a:rPr lang="en-US" sz="1300" b="0" i="0" dirty="0">
                <a:latin typeface="Arial" panose="020B0604020202020204" pitchFamily="34" charset="0"/>
                <a:cs typeface="Arial" panose="020B0604020202020204" pitchFamily="34" charset="0"/>
              </a:rPr>
              <a:t> me, </a:t>
            </a:r>
            <a:r>
              <a:rPr lang="en-US" sz="1300" b="1" i="0" dirty="0">
                <a:latin typeface="Arial" panose="020B0604020202020204" pitchFamily="34" charset="0"/>
                <a:cs typeface="Arial" panose="020B0604020202020204" pitchFamily="34" charset="0"/>
              </a:rPr>
              <a:t>and </a:t>
            </a:r>
            <a:r>
              <a:rPr lang="en-US" sz="1300" b="1" i="0" dirty="0" err="1">
                <a:latin typeface="Arial" panose="020B0604020202020204" pitchFamily="34" charset="0"/>
                <a:cs typeface="Arial" panose="020B0604020202020204" pitchFamily="34" charset="0"/>
              </a:rPr>
              <a:t>receiveth</a:t>
            </a:r>
            <a:r>
              <a:rPr lang="en-US" sz="1300" b="1" i="0" dirty="0">
                <a:latin typeface="Arial" panose="020B0604020202020204" pitchFamily="34" charset="0"/>
                <a:cs typeface="Arial" panose="020B0604020202020204" pitchFamily="34" charset="0"/>
              </a:rPr>
              <a:t> not my words</a:t>
            </a:r>
            <a:r>
              <a:rPr lang="en-US" sz="1300" b="0" i="0" dirty="0">
                <a:latin typeface="Arial" panose="020B0604020202020204" pitchFamily="34" charset="0"/>
                <a:cs typeface="Arial" panose="020B0604020202020204" pitchFamily="34" charset="0"/>
              </a:rPr>
              <a:t>, hath one that </a:t>
            </a:r>
            <a:r>
              <a:rPr lang="en-US" sz="1300" b="0" i="0" dirty="0" err="1">
                <a:latin typeface="Arial" panose="020B0604020202020204" pitchFamily="34" charset="0"/>
                <a:cs typeface="Arial" panose="020B0604020202020204" pitchFamily="34" charset="0"/>
              </a:rPr>
              <a:t>judgeth</a:t>
            </a:r>
            <a:r>
              <a:rPr lang="en-US" sz="1300" b="0" i="0" dirty="0">
                <a:latin typeface="Arial" panose="020B0604020202020204" pitchFamily="34" charset="0"/>
                <a:cs typeface="Arial" panose="020B0604020202020204" pitchFamily="34" charset="0"/>
              </a:rPr>
              <a:t> him: </a:t>
            </a:r>
            <a:r>
              <a:rPr lang="en-US" sz="1300" b="1" i="0" dirty="0">
                <a:latin typeface="Arial" panose="020B0604020202020204" pitchFamily="34" charset="0"/>
                <a:cs typeface="Arial" panose="020B0604020202020204" pitchFamily="34" charset="0"/>
              </a:rPr>
              <a:t>the word that I have spoken, the same shall judge him in the last day.</a:t>
            </a:r>
          </a:p>
          <a:p>
            <a:pPr algn="l"/>
            <a:endParaRPr lang="en-US" sz="1300" b="0" i="0" dirty="0">
              <a:latin typeface="Arial" panose="020B0604020202020204" pitchFamily="34" charset="0"/>
              <a:cs typeface="Arial" panose="020B0604020202020204" pitchFamily="34" charset="0"/>
            </a:endParaRPr>
          </a:p>
          <a:p>
            <a:pPr algn="l"/>
            <a:endParaRPr lang="en-US" sz="1300" b="1" dirty="0">
              <a:latin typeface="Arial" panose="020B0604020202020204" pitchFamily="34" charset="0"/>
              <a:cs typeface="Arial" panose="020B0604020202020204" pitchFamily="34" charset="0"/>
            </a:endParaRPr>
          </a:p>
          <a:p>
            <a:pPr algn="l"/>
            <a:endParaRPr lang="en-US" sz="1300" b="1" dirty="0">
              <a:latin typeface="Arial" panose="020B0604020202020204" pitchFamily="34" charset="0"/>
              <a:cs typeface="Arial" panose="020B0604020202020204" pitchFamily="34" charset="0"/>
            </a:endParaRPr>
          </a:p>
          <a:p>
            <a:pPr algn="l"/>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04/14/2024 AM</a:t>
            </a:r>
          </a:p>
        </p:txBody>
      </p:sp>
      <p:sp>
        <p:nvSpPr>
          <p:cNvPr id="5" name="Slide Number Placeholder 4"/>
          <p:cNvSpPr>
            <a:spLocks noGrp="1"/>
          </p:cNvSpPr>
          <p:nvPr>
            <p:ph type="sldNum" sz="quarter" idx="5"/>
          </p:nvPr>
        </p:nvSpPr>
        <p:spPr/>
        <p:txBody>
          <a:bodyPr/>
          <a:lstStyle/>
          <a:p>
            <a:fld id="{3AA9D97D-DC31-4A83-AD24-6B8C8EA0F39F}" type="slidenum">
              <a:rPr lang="en-US" smtClean="0"/>
              <a:t>7</a:t>
            </a:fld>
            <a:endParaRPr lang="en-US"/>
          </a:p>
        </p:txBody>
      </p:sp>
    </p:spTree>
    <p:extLst>
      <p:ext uri="{BB962C8B-B14F-4D97-AF65-F5344CB8AC3E}">
        <p14:creationId xmlns:p14="http://schemas.microsoft.com/office/powerpoint/2010/main" val="4042578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239713"/>
            <a:ext cx="4800600" cy="3600450"/>
          </a:xfrm>
        </p:spPr>
      </p:sp>
      <p:sp>
        <p:nvSpPr>
          <p:cNvPr id="3" name="Notes Placeholder 2"/>
          <p:cNvSpPr>
            <a:spLocks noGrp="1"/>
          </p:cNvSpPr>
          <p:nvPr>
            <p:ph type="body" idx="1"/>
          </p:nvPr>
        </p:nvSpPr>
        <p:spPr>
          <a:xfrm>
            <a:off x="0" y="3962400"/>
            <a:ext cx="7315200" cy="5637135"/>
          </a:xfrm>
        </p:spPr>
        <p:txBody>
          <a:bodyPr>
            <a:noAutofit/>
          </a:bodyPr>
          <a:lstStyle/>
          <a:p>
            <a:pPr algn="l"/>
            <a:r>
              <a:rPr lang="en-US" b="1" dirty="0">
                <a:latin typeface="Arial" panose="020B0604020202020204" pitchFamily="34" charset="0"/>
                <a:cs typeface="Arial" panose="020B0604020202020204" pitchFamily="34" charset="0"/>
              </a:rPr>
              <a:t>1 Timothy 1:1-4 KJV 1 </a:t>
            </a:r>
            <a:r>
              <a:rPr lang="en-US" b="0" dirty="0">
                <a:latin typeface="Arial" panose="020B0604020202020204" pitchFamily="34" charset="0"/>
                <a:cs typeface="Arial" panose="020B0604020202020204" pitchFamily="34" charset="0"/>
              </a:rPr>
              <a:t>Paul, an apostle of Jesus Christ by the commandment of God our </a:t>
            </a:r>
            <a:r>
              <a:rPr lang="en-US" b="0" dirty="0" err="1">
                <a:latin typeface="Arial" panose="020B0604020202020204" pitchFamily="34" charset="0"/>
                <a:cs typeface="Arial" panose="020B0604020202020204" pitchFamily="34" charset="0"/>
              </a:rPr>
              <a:t>Saviour</a:t>
            </a:r>
            <a:r>
              <a:rPr lang="en-US" b="0" dirty="0">
                <a:latin typeface="Arial" panose="020B0604020202020204" pitchFamily="34" charset="0"/>
                <a:cs typeface="Arial" panose="020B0604020202020204" pitchFamily="34" charset="0"/>
              </a:rPr>
              <a:t>, and Lord Jesus Christ, which is our hope;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Unto Timothy, my own son in the faith: Grace, mercy, and peace, from God our Father and Jesus Christ our Lord.</a:t>
            </a:r>
            <a:r>
              <a:rPr lang="en-US" b="1" dirty="0">
                <a:latin typeface="Arial" panose="020B0604020202020204" pitchFamily="34" charset="0"/>
                <a:cs typeface="Arial" panose="020B0604020202020204" pitchFamily="34" charset="0"/>
              </a:rPr>
              <a:t> 3 </a:t>
            </a:r>
            <a:r>
              <a:rPr lang="en-US" b="0" dirty="0">
                <a:latin typeface="Arial" panose="020B0604020202020204" pitchFamily="34" charset="0"/>
                <a:cs typeface="Arial" panose="020B0604020202020204" pitchFamily="34" charset="0"/>
              </a:rPr>
              <a:t>As I besought thee to abide still at Ephesus, when I went into Macedonia, that thou </a:t>
            </a:r>
            <a:r>
              <a:rPr lang="en-US" b="0" dirty="0" err="1">
                <a:latin typeface="Arial" panose="020B0604020202020204" pitchFamily="34" charset="0"/>
                <a:cs typeface="Arial" panose="020B0604020202020204" pitchFamily="34" charset="0"/>
              </a:rPr>
              <a:t>mightest</a:t>
            </a:r>
            <a:r>
              <a:rPr lang="en-US" b="0" dirty="0">
                <a:latin typeface="Arial" panose="020B0604020202020204" pitchFamily="34" charset="0"/>
                <a:cs typeface="Arial" panose="020B0604020202020204" pitchFamily="34" charset="0"/>
              </a:rPr>
              <a:t> charge some that they teach no other doctrine,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Neither give heed to fables and endless genealogies, which minister questions, </a:t>
            </a:r>
            <a:r>
              <a:rPr lang="en-US" b="1" dirty="0">
                <a:latin typeface="Arial" panose="020B0604020202020204" pitchFamily="34" charset="0"/>
                <a:cs typeface="Arial" panose="020B0604020202020204" pitchFamily="34" charset="0"/>
              </a:rPr>
              <a:t>rather than godly edifying which is in faith: so do.</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Timothy 4:1-3 KJV 1 </a:t>
            </a:r>
            <a:r>
              <a:rPr lang="en-US" b="0" dirty="0">
                <a:latin typeface="Arial" panose="020B0604020202020204" pitchFamily="34" charset="0"/>
                <a:cs typeface="Arial" panose="020B0604020202020204" pitchFamily="34" charset="0"/>
              </a:rPr>
              <a:t>Now the Spirit </a:t>
            </a:r>
            <a:r>
              <a:rPr lang="en-US" b="0" dirty="0" err="1">
                <a:latin typeface="Arial" panose="020B0604020202020204" pitchFamily="34" charset="0"/>
                <a:cs typeface="Arial" panose="020B0604020202020204" pitchFamily="34" charset="0"/>
              </a:rPr>
              <a:t>speaketh</a:t>
            </a:r>
            <a:r>
              <a:rPr lang="en-US" b="0" dirty="0">
                <a:latin typeface="Arial" panose="020B0604020202020204" pitchFamily="34" charset="0"/>
                <a:cs typeface="Arial" panose="020B0604020202020204" pitchFamily="34" charset="0"/>
              </a:rPr>
              <a:t> expressly, that in the latter times some shall depart from the faith, giving heed to seducing spirits, and doctrines of devils;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Speaking lies in hypocrisy; having their conscience seared with a hot iron;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Forbidding to marry, and commanding to abstain from meats, </a:t>
            </a:r>
            <a:r>
              <a:rPr lang="en-US" b="1" dirty="0">
                <a:latin typeface="Arial" panose="020B0604020202020204" pitchFamily="34" charset="0"/>
                <a:cs typeface="Arial" panose="020B0604020202020204" pitchFamily="34" charset="0"/>
              </a:rPr>
              <a:t>which God hath created to be received with thanksgiving of them which believe and know the truth.</a:t>
            </a:r>
          </a:p>
          <a:p>
            <a:pPr algn="l"/>
            <a:endParaRPr lang="en-US" b="1"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1 Timothy 4:9-13 KJV 9 </a:t>
            </a:r>
            <a:r>
              <a:rPr lang="en-US" b="0" dirty="0">
                <a:latin typeface="Arial" panose="020B0604020202020204" pitchFamily="34" charset="0"/>
                <a:cs typeface="Arial" panose="020B0604020202020204" pitchFamily="34" charset="0"/>
              </a:rPr>
              <a:t>This is a faithful saying and worthy of all acceptation. 10 For therefore we both </a:t>
            </a:r>
            <a:r>
              <a:rPr lang="en-US" b="0" dirty="0" err="1">
                <a:latin typeface="Arial" panose="020B0604020202020204" pitchFamily="34" charset="0"/>
                <a:cs typeface="Arial" panose="020B0604020202020204" pitchFamily="34" charset="0"/>
              </a:rPr>
              <a:t>labour</a:t>
            </a:r>
            <a:r>
              <a:rPr lang="en-US" b="0" dirty="0">
                <a:latin typeface="Arial" panose="020B0604020202020204" pitchFamily="34" charset="0"/>
                <a:cs typeface="Arial" panose="020B0604020202020204" pitchFamily="34" charset="0"/>
              </a:rPr>
              <a:t> and suffer reproach, because we trust in the living God, who is the </a:t>
            </a:r>
            <a:r>
              <a:rPr lang="en-US" b="0" dirty="0" err="1">
                <a:latin typeface="Arial" panose="020B0604020202020204" pitchFamily="34" charset="0"/>
                <a:cs typeface="Arial" panose="020B0604020202020204" pitchFamily="34" charset="0"/>
              </a:rPr>
              <a:t>Saviour</a:t>
            </a:r>
            <a:r>
              <a:rPr lang="en-US" b="0" dirty="0">
                <a:latin typeface="Arial" panose="020B0604020202020204" pitchFamily="34" charset="0"/>
                <a:cs typeface="Arial" panose="020B0604020202020204" pitchFamily="34" charset="0"/>
              </a:rPr>
              <a:t> of all men, specially of those that believe. 11 These things command and teach. 12 Let no man despise thy youth; but be thou an example of the believers, in word, in conversation, in charity, in spirit, in faith, in purity. 13 Till I come, give attendance to reading, to exhortation, to doctrine.</a:t>
            </a:r>
          </a:p>
          <a:p>
            <a:pPr algn="l"/>
            <a:endParaRPr lang="en-US" b="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2 Timothy 3:15-17 KJV 15 And that from a child thou hast </a:t>
            </a:r>
            <a:r>
              <a:rPr lang="en-US" b="1" u="sng" dirty="0">
                <a:latin typeface="Arial" panose="020B0604020202020204" pitchFamily="34" charset="0"/>
                <a:cs typeface="Arial" panose="020B0604020202020204" pitchFamily="34" charset="0"/>
              </a:rPr>
              <a:t>known the holy scriptures</a:t>
            </a:r>
            <a:r>
              <a:rPr lang="en-US" b="1" dirty="0">
                <a:latin typeface="Arial" panose="020B0604020202020204" pitchFamily="34" charset="0"/>
                <a:cs typeface="Arial" panose="020B0604020202020204" pitchFamily="34" charset="0"/>
              </a:rPr>
              <a:t>, which are able to </a:t>
            </a:r>
            <a:r>
              <a:rPr lang="en-US" b="1" u="sng" dirty="0">
                <a:latin typeface="Arial" panose="020B0604020202020204" pitchFamily="34" charset="0"/>
                <a:cs typeface="Arial" panose="020B0604020202020204" pitchFamily="34" charset="0"/>
              </a:rPr>
              <a:t>make thee wise unto salvation through faith which is in Christ Jesus</a:t>
            </a:r>
            <a:r>
              <a:rPr lang="en-US" b="1" u="none"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All scripture is given by inspiration of God, and is profitable for </a:t>
            </a:r>
            <a:r>
              <a:rPr lang="en-US" b="1" dirty="0">
                <a:latin typeface="Arial" panose="020B0604020202020204" pitchFamily="34" charset="0"/>
                <a:cs typeface="Arial" panose="020B0604020202020204" pitchFamily="34" charset="0"/>
              </a:rPr>
              <a:t>doctrine</a:t>
            </a:r>
            <a:r>
              <a:rPr lang="en-US" b="0"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reproof,</a:t>
            </a:r>
            <a:r>
              <a:rPr lang="en-US" b="0"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correction</a:t>
            </a:r>
            <a:r>
              <a:rPr lang="en-US" b="0"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instruction in righteousness</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17</a:t>
            </a:r>
            <a:r>
              <a:rPr lang="en-US" b="0" dirty="0">
                <a:latin typeface="Arial" panose="020B0604020202020204" pitchFamily="34" charset="0"/>
                <a:cs typeface="Arial" panose="020B0604020202020204" pitchFamily="34" charset="0"/>
              </a:rPr>
              <a:t> That </a:t>
            </a:r>
            <a:r>
              <a:rPr lang="en-US" b="1" dirty="0">
                <a:latin typeface="Arial" panose="020B0604020202020204" pitchFamily="34" charset="0"/>
                <a:cs typeface="Arial" panose="020B0604020202020204" pitchFamily="34" charset="0"/>
              </a:rPr>
              <a:t>the man of God </a:t>
            </a:r>
            <a:r>
              <a:rPr lang="en-US" b="0" dirty="0">
                <a:latin typeface="Arial" panose="020B0604020202020204" pitchFamily="34" charset="0"/>
                <a:cs typeface="Arial" panose="020B0604020202020204" pitchFamily="34" charset="0"/>
              </a:rPr>
              <a:t>may be perfect, </a:t>
            </a:r>
            <a:r>
              <a:rPr lang="en-US" b="0" dirty="0" err="1">
                <a:latin typeface="Arial" panose="020B0604020202020204" pitchFamily="34" charset="0"/>
                <a:cs typeface="Arial" panose="020B0604020202020204" pitchFamily="34" charset="0"/>
              </a:rPr>
              <a:t>throughly</a:t>
            </a:r>
            <a:r>
              <a:rPr lang="en-US" b="0" dirty="0">
                <a:latin typeface="Arial" panose="020B0604020202020204" pitchFamily="34" charset="0"/>
                <a:cs typeface="Arial" panose="020B0604020202020204" pitchFamily="34" charset="0"/>
              </a:rPr>
              <a:t> furnished unto all good works.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James 1:21 KJV 21 </a:t>
            </a:r>
            <a:r>
              <a:rPr lang="en-US" b="0" dirty="0">
                <a:latin typeface="Arial" panose="020B0604020202020204" pitchFamily="34" charset="0"/>
                <a:cs typeface="Arial" panose="020B0604020202020204" pitchFamily="34" charset="0"/>
              </a:rPr>
              <a:t>Wherefore lay apart all filthiness and superfluity of naughtiness, and receive with meekness </a:t>
            </a:r>
            <a:r>
              <a:rPr lang="en-US" b="1" dirty="0">
                <a:latin typeface="Arial" panose="020B0604020202020204" pitchFamily="34" charset="0"/>
                <a:cs typeface="Arial" panose="020B0604020202020204" pitchFamily="34" charset="0"/>
              </a:rPr>
              <a:t>the engrafted word, which is able to save your souls.</a:t>
            </a:r>
          </a:p>
          <a:p>
            <a:pPr algn="l"/>
            <a:endParaRPr lang="en-US" b="0" dirty="0">
              <a:latin typeface="Arial" panose="020B0604020202020204" pitchFamily="34" charset="0"/>
              <a:cs typeface="Arial" panose="020B0604020202020204" pitchFamily="34" charset="0"/>
            </a:endParaRPr>
          </a:p>
          <a:p>
            <a:pPr algn="l"/>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04/14/2024 AM</a:t>
            </a:r>
          </a:p>
        </p:txBody>
      </p:sp>
      <p:sp>
        <p:nvSpPr>
          <p:cNvPr id="5" name="Slide Number Placeholder 4"/>
          <p:cNvSpPr>
            <a:spLocks noGrp="1"/>
          </p:cNvSpPr>
          <p:nvPr>
            <p:ph type="sldNum" sz="quarter" idx="5"/>
          </p:nvPr>
        </p:nvSpPr>
        <p:spPr/>
        <p:txBody>
          <a:bodyPr/>
          <a:lstStyle/>
          <a:p>
            <a:fld id="{3AA9D97D-DC31-4A83-AD24-6B8C8EA0F39F}" type="slidenum">
              <a:rPr lang="en-US" smtClean="0"/>
              <a:t>8</a:t>
            </a:fld>
            <a:endParaRPr lang="en-US"/>
          </a:p>
        </p:txBody>
      </p:sp>
    </p:spTree>
    <p:extLst>
      <p:ext uri="{BB962C8B-B14F-4D97-AF65-F5344CB8AC3E}">
        <p14:creationId xmlns:p14="http://schemas.microsoft.com/office/powerpoint/2010/main" val="2337490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319588"/>
            <a:ext cx="7313507" cy="5279947"/>
          </a:xfrm>
        </p:spPr>
        <p:txBody>
          <a:bodyPr>
            <a:normAutofit/>
          </a:bodyPr>
          <a:lstStyle/>
          <a:p>
            <a:pPr algn="l"/>
            <a:r>
              <a:rPr lang="en-US" sz="1200" b="1" dirty="0">
                <a:latin typeface="Arial" panose="020B0604020202020204" pitchFamily="34" charset="0"/>
                <a:cs typeface="Arial" panose="020B0604020202020204" pitchFamily="34" charset="0"/>
              </a:rPr>
              <a:t>1 Peter 1:21 - 2:3 ASV 21 </a:t>
            </a:r>
            <a:r>
              <a:rPr lang="en-US" sz="1200" b="0" dirty="0">
                <a:latin typeface="Arial" panose="020B0604020202020204" pitchFamily="34" charset="0"/>
                <a:cs typeface="Arial" panose="020B0604020202020204" pitchFamily="34" charset="0"/>
              </a:rPr>
              <a:t>who through him are believers in God, that raised him from the dead, and gave him glory; so that your faith and hope might be in God</a:t>
            </a:r>
            <a:r>
              <a:rPr lang="en-US" sz="1200" b="1" dirty="0">
                <a:latin typeface="Arial" panose="020B0604020202020204" pitchFamily="34" charset="0"/>
                <a:cs typeface="Arial" panose="020B0604020202020204" pitchFamily="34" charset="0"/>
              </a:rPr>
              <a:t>. 22 </a:t>
            </a:r>
            <a:r>
              <a:rPr lang="en-US" sz="1200" b="0" dirty="0">
                <a:latin typeface="Arial" panose="020B0604020202020204" pitchFamily="34" charset="0"/>
                <a:cs typeface="Arial" panose="020B0604020202020204" pitchFamily="34" charset="0"/>
              </a:rPr>
              <a:t>Seeing ye have purified your souls in your obedience to the truth unto unfeigned love of the brethren, love one another from the heart fervently: </a:t>
            </a:r>
            <a:r>
              <a:rPr lang="en-US" sz="1200" b="1" dirty="0">
                <a:latin typeface="Arial" panose="020B0604020202020204" pitchFamily="34" charset="0"/>
                <a:cs typeface="Arial" panose="020B0604020202020204" pitchFamily="34" charset="0"/>
              </a:rPr>
              <a:t>23</a:t>
            </a:r>
            <a:r>
              <a:rPr lang="en-US" sz="1200" b="0" dirty="0">
                <a:latin typeface="Arial" panose="020B0604020202020204" pitchFamily="34" charset="0"/>
                <a:cs typeface="Arial" panose="020B0604020202020204" pitchFamily="34" charset="0"/>
              </a:rPr>
              <a:t> having been begotten again, not of corruptible seed, but of incorruptible, through the word of God, which </a:t>
            </a:r>
            <a:r>
              <a:rPr lang="en-US" sz="1200" b="0" dirty="0" err="1">
                <a:latin typeface="Arial" panose="020B0604020202020204" pitchFamily="34" charset="0"/>
                <a:cs typeface="Arial" panose="020B0604020202020204" pitchFamily="34" charset="0"/>
              </a:rPr>
              <a:t>liveth</a:t>
            </a:r>
            <a:r>
              <a:rPr lang="en-US" sz="1200" b="0" dirty="0">
                <a:latin typeface="Arial" panose="020B0604020202020204" pitchFamily="34" charset="0"/>
                <a:cs typeface="Arial" panose="020B0604020202020204" pitchFamily="34" charset="0"/>
              </a:rPr>
              <a:t> and </a:t>
            </a:r>
            <a:r>
              <a:rPr lang="en-US" sz="1200" b="0" dirty="0" err="1">
                <a:latin typeface="Arial" panose="020B0604020202020204" pitchFamily="34" charset="0"/>
                <a:cs typeface="Arial" panose="020B0604020202020204" pitchFamily="34" charset="0"/>
              </a:rPr>
              <a:t>abideth</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24</a:t>
            </a:r>
            <a:r>
              <a:rPr lang="en-US" sz="1200" b="0" dirty="0">
                <a:latin typeface="Arial" panose="020B0604020202020204" pitchFamily="34" charset="0"/>
                <a:cs typeface="Arial" panose="020B0604020202020204" pitchFamily="34" charset="0"/>
              </a:rPr>
              <a:t> For, All flesh is as grass, And all the glory thereof as the flower of grass. The grass </a:t>
            </a:r>
            <a:r>
              <a:rPr lang="en-US" sz="1200" b="0" dirty="0" err="1">
                <a:latin typeface="Arial" panose="020B0604020202020204" pitchFamily="34" charset="0"/>
                <a:cs typeface="Arial" panose="020B0604020202020204" pitchFamily="34" charset="0"/>
              </a:rPr>
              <a:t>withereth</a:t>
            </a:r>
            <a:r>
              <a:rPr lang="en-US" sz="1200" b="0" dirty="0">
                <a:latin typeface="Arial" panose="020B0604020202020204" pitchFamily="34" charset="0"/>
                <a:cs typeface="Arial" panose="020B0604020202020204" pitchFamily="34" charset="0"/>
              </a:rPr>
              <a:t>, and the flower </a:t>
            </a:r>
            <a:r>
              <a:rPr lang="en-US" sz="1200" b="0" dirty="0" err="1">
                <a:latin typeface="Arial" panose="020B0604020202020204" pitchFamily="34" charset="0"/>
                <a:cs typeface="Arial" panose="020B0604020202020204" pitchFamily="34" charset="0"/>
              </a:rPr>
              <a:t>falleth</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25</a:t>
            </a:r>
            <a:r>
              <a:rPr lang="en-US" sz="1200" b="0" dirty="0">
                <a:latin typeface="Arial" panose="020B0604020202020204" pitchFamily="34" charset="0"/>
                <a:cs typeface="Arial" panose="020B0604020202020204" pitchFamily="34" charset="0"/>
              </a:rPr>
              <a:t> But the word of the Lord </a:t>
            </a:r>
            <a:r>
              <a:rPr lang="en-US" sz="1200" b="0" dirty="0" err="1">
                <a:latin typeface="Arial" panose="020B0604020202020204" pitchFamily="34" charset="0"/>
                <a:cs typeface="Arial" panose="020B0604020202020204" pitchFamily="34" charset="0"/>
              </a:rPr>
              <a:t>abideth</a:t>
            </a:r>
            <a:r>
              <a:rPr lang="en-US" sz="1200" b="0" dirty="0">
                <a:latin typeface="Arial" panose="020B0604020202020204" pitchFamily="34" charset="0"/>
                <a:cs typeface="Arial" panose="020B0604020202020204" pitchFamily="34" charset="0"/>
              </a:rPr>
              <a:t> for ever. And this is the word of good tidings which was preached unto you. </a:t>
            </a:r>
            <a:r>
              <a:rPr lang="en-US" sz="1200" b="1" dirty="0">
                <a:latin typeface="Arial" panose="020B0604020202020204" pitchFamily="34" charset="0"/>
                <a:cs typeface="Arial" panose="020B0604020202020204" pitchFamily="34" charset="0"/>
              </a:rPr>
              <a:t>2:1</a:t>
            </a:r>
            <a:r>
              <a:rPr lang="en-US" sz="1200" b="0" dirty="0">
                <a:latin typeface="Arial" panose="020B0604020202020204" pitchFamily="34" charset="0"/>
                <a:cs typeface="Arial" panose="020B0604020202020204" pitchFamily="34" charset="0"/>
              </a:rPr>
              <a:t>  Putting away therefore all wickedness, and all guile, and hypocrisies, and envies, and all evil </a:t>
            </a:r>
            <a:r>
              <a:rPr lang="en-US" sz="1200" b="0" dirty="0" err="1">
                <a:latin typeface="Arial" panose="020B0604020202020204" pitchFamily="34" charset="0"/>
                <a:cs typeface="Arial" panose="020B0604020202020204" pitchFamily="34" charset="0"/>
              </a:rPr>
              <a:t>speakings</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2 </a:t>
            </a:r>
            <a:r>
              <a:rPr lang="en-US" sz="1200" b="0" dirty="0">
                <a:latin typeface="Arial" panose="020B0604020202020204" pitchFamily="34" charset="0"/>
                <a:cs typeface="Arial" panose="020B0604020202020204" pitchFamily="34" charset="0"/>
              </a:rPr>
              <a:t>as newborn babes, </a:t>
            </a:r>
            <a:r>
              <a:rPr lang="en-US" sz="1200" b="1" u="sng" dirty="0">
                <a:latin typeface="Arial" panose="020B0604020202020204" pitchFamily="34" charset="0"/>
                <a:cs typeface="Arial" panose="020B0604020202020204" pitchFamily="34" charset="0"/>
              </a:rPr>
              <a:t>long for the spiritual milk which is without guile, that ye may grow thereby unto salvation</a:t>
            </a:r>
            <a:r>
              <a:rPr lang="en-US" sz="1200" b="1" dirty="0">
                <a:latin typeface="Arial" panose="020B0604020202020204" pitchFamily="34" charset="0"/>
                <a:cs typeface="Arial" panose="020B0604020202020204" pitchFamily="34" charset="0"/>
              </a:rPr>
              <a:t>; 3</a:t>
            </a:r>
            <a:r>
              <a:rPr lang="en-US" sz="1200" b="0" dirty="0">
                <a:latin typeface="Arial" panose="020B0604020202020204" pitchFamily="34" charset="0"/>
                <a:cs typeface="Arial" panose="020B0604020202020204" pitchFamily="34" charset="0"/>
              </a:rPr>
              <a:t> if ye have tasted that the Lord is gracious</a:t>
            </a:r>
          </a:p>
          <a:p>
            <a:pPr algn="l"/>
            <a:endParaRPr lang="en-US" sz="1200" b="0" i="0" u="none" strike="noStrike"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latin typeface="Arial" panose="020B0604020202020204" pitchFamily="34" charset="0"/>
                <a:cs typeface="Arial" panose="020B0604020202020204" pitchFamily="34" charset="0"/>
              </a:rPr>
              <a:t>Jeremiah 15:16 ASV 16 </a:t>
            </a:r>
            <a:r>
              <a:rPr lang="en-US" sz="1200" b="0" dirty="0">
                <a:latin typeface="Arial" panose="020B0604020202020204" pitchFamily="34" charset="0"/>
                <a:cs typeface="Arial" panose="020B0604020202020204" pitchFamily="34" charset="0"/>
              </a:rPr>
              <a:t>Thy words were found, and I did eat them; and thy words were unto me a joy and the rejoicing of my heart: for I am called by thy name, O Jehovah, God of hosts.</a:t>
            </a:r>
          </a:p>
          <a:p>
            <a:pPr algn="l"/>
            <a:endParaRPr lang="en-US" sz="1200" b="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04/14/2024 AM</a:t>
            </a:r>
          </a:p>
        </p:txBody>
      </p:sp>
      <p:sp>
        <p:nvSpPr>
          <p:cNvPr id="5" name="Slide Number Placeholder 4"/>
          <p:cNvSpPr>
            <a:spLocks noGrp="1"/>
          </p:cNvSpPr>
          <p:nvPr>
            <p:ph type="sldNum" sz="quarter" idx="5"/>
          </p:nvPr>
        </p:nvSpPr>
        <p:spPr/>
        <p:txBody>
          <a:bodyPr/>
          <a:lstStyle/>
          <a:p>
            <a:fld id="{3AA9D97D-DC31-4A83-AD24-6B8C8EA0F39F}" type="slidenum">
              <a:rPr lang="en-US" smtClean="0"/>
              <a:t>9</a:t>
            </a:fld>
            <a:endParaRPr lang="en-US"/>
          </a:p>
        </p:txBody>
      </p:sp>
    </p:spTree>
    <p:extLst>
      <p:ext uri="{BB962C8B-B14F-4D97-AF65-F5344CB8AC3E}">
        <p14:creationId xmlns:p14="http://schemas.microsoft.com/office/powerpoint/2010/main" val="291554171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8.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7.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2_Demo, Video etc. &quot;special&quot; slides">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768086"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defTabSz="1095376" rtl="0" eaLnBrk="1" fontAlgn="base" hangingPunct="1">
              <a:lnSpc>
                <a:spcPct val="90000"/>
              </a:lnSpc>
              <a:spcBef>
                <a:spcPct val="0"/>
              </a:spcBef>
              <a:spcAft>
                <a:spcPct val="0"/>
              </a:spcAft>
              <a:buClr>
                <a:schemeClr val="tx2"/>
              </a:buClr>
              <a:buSzPct val="95000"/>
              <a:buFont typeface="Arial" pitchFamily="34" charset="0"/>
              <a:buNone/>
              <a:defRPr lang="en-US" sz="12000" b="1" kern="1200" spc="-770" dirty="0" smtClean="0">
                <a:ln w="11430"/>
                <a:gradFill>
                  <a:gsLst>
                    <a:gs pos="0">
                      <a:schemeClr val="tx2"/>
                    </a:gs>
                    <a:gs pos="37000">
                      <a:schemeClr val="accent5">
                        <a:lumMod val="60000"/>
                        <a:lumOff val="40000"/>
                      </a:schemeClr>
                    </a:gs>
                    <a:gs pos="85000">
                      <a:srgbClr val="F87F06"/>
                    </a:gs>
                  </a:gsLst>
                  <a:lin ang="5400000"/>
                </a:gradFill>
                <a:effectLst>
                  <a:outerShdw blurRad="50800" dist="39000" dir="5460000" algn="tl">
                    <a:srgbClr val="000000">
                      <a:alpha val="38000"/>
                    </a:srgbClr>
                  </a:outerShdw>
                </a:effectLst>
                <a:latin typeface="+mn-lt"/>
                <a:ea typeface="+mn-ea"/>
                <a:cs typeface="+mn-cs"/>
              </a:defRPr>
            </a:lvl1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5800" y="1346947"/>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5800" y="4282763"/>
            <a:ext cx="7772400"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85800" y="1484779"/>
            <a:ext cx="7772400"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234780" y="4107023"/>
            <a:ext cx="9144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788670" y="1432223"/>
            <a:ext cx="7593330" cy="3035808"/>
          </a:xfrm>
        </p:spPr>
        <p:txBody>
          <a:bodyPr anchor="ctr">
            <a:noAutofit/>
          </a:bodyPr>
          <a:lstStyle>
            <a:lvl1pPr algn="l">
              <a:lnSpc>
                <a:spcPct val="80000"/>
              </a:lnSpc>
              <a:defRPr sz="6400" b="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802386" y="4389120"/>
            <a:ext cx="5918454"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812805" y="6272785"/>
            <a:ext cx="4745736" cy="365125"/>
          </a:xfrm>
        </p:spPr>
        <p:txBody>
          <a:bodyPr/>
          <a:lstStyle/>
          <a:p>
            <a:endParaRPr lang="en-US"/>
          </a:p>
        </p:txBody>
      </p:sp>
      <p:sp>
        <p:nvSpPr>
          <p:cNvPr id="6" name="Slide Number Placeholder 5"/>
          <p:cNvSpPr>
            <a:spLocks noGrp="1"/>
          </p:cNvSpPr>
          <p:nvPr>
            <p:ph type="sldNum" sz="quarter" idx="12"/>
          </p:nvPr>
        </p:nvSpPr>
        <p:spPr>
          <a:xfrm>
            <a:off x="7244280" y="4227195"/>
            <a:ext cx="895401" cy="640080"/>
          </a:xfrm>
        </p:spPr>
        <p:txBody>
          <a:bodyPr/>
          <a:lstStyle>
            <a:lvl1pPr>
              <a:defRPr sz="2800" b="1"/>
            </a:lvl1pPr>
          </a:lstStyle>
          <a:p>
            <a:fld id="{CCB8BAEC-AB75-401D-B361-1B0EC3246D22}" type="slidenum">
              <a:rPr lang="en-US" smtClean="0"/>
              <a:pPr/>
              <a:t>‹#›</a:t>
            </a:fld>
            <a:endParaRPr lang="en-US"/>
          </a:p>
        </p:txBody>
      </p:sp>
    </p:spTree>
    <p:extLst>
      <p:ext uri="{BB962C8B-B14F-4D97-AF65-F5344CB8AC3E}">
        <p14:creationId xmlns:p14="http://schemas.microsoft.com/office/powerpoint/2010/main" val="10413171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6BC494-14B6-444D-8BB7-55CB6228004D}" type="slidenum">
              <a:rPr lang="en-US" smtClean="0"/>
              <a:pPr/>
              <a:t>‹#›</a:t>
            </a:fld>
            <a:endParaRPr lang="en-US"/>
          </a:p>
        </p:txBody>
      </p:sp>
    </p:spTree>
    <p:extLst>
      <p:ext uri="{BB962C8B-B14F-4D97-AF65-F5344CB8AC3E}">
        <p14:creationId xmlns:p14="http://schemas.microsoft.com/office/powerpoint/2010/main" val="34225737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9144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5346" y="1225296"/>
            <a:ext cx="6960870" cy="3520440"/>
          </a:xfrm>
        </p:spPr>
        <p:txBody>
          <a:bodyPr anchor="ctr">
            <a:normAutofit/>
          </a:bodyPr>
          <a:lstStyle>
            <a:lvl1pPr>
              <a:lnSpc>
                <a:spcPct val="80000"/>
              </a:lnSpc>
              <a:defRPr sz="6400" b="0"/>
            </a:lvl1pPr>
          </a:lstStyle>
          <a:p>
            <a:r>
              <a:rPr lang="en-US"/>
              <a:t>Click to edit Master title style</a:t>
            </a:r>
            <a:endParaRPr lang="en-US" dirty="0"/>
          </a:p>
        </p:txBody>
      </p:sp>
      <p:sp>
        <p:nvSpPr>
          <p:cNvPr id="3" name="Text Placeholder 2"/>
          <p:cNvSpPr>
            <a:spLocks noGrp="1"/>
          </p:cNvSpPr>
          <p:nvPr>
            <p:ph type="body" idx="1"/>
          </p:nvPr>
        </p:nvSpPr>
        <p:spPr>
          <a:xfrm>
            <a:off x="1624330" y="5020056"/>
            <a:ext cx="6789420" cy="1066800"/>
          </a:xfrm>
        </p:spPr>
        <p:txBody>
          <a:bodyPr anchor="t">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445251" y="6272785"/>
            <a:ext cx="1983232" cy="365125"/>
          </a:xfrm>
        </p:spPr>
        <p:txBody>
          <a:bodyPr/>
          <a:lstStyle>
            <a:lvl1pPr>
              <a:defRPr>
                <a:solidFill>
                  <a:schemeClr val="accent1">
                    <a:lumMod val="50000"/>
                  </a:schemeClr>
                </a:solidFill>
              </a:defRPr>
            </a:lvl1pPr>
          </a:lstStyle>
          <a:p>
            <a:endParaRPr lang="en-US"/>
          </a:p>
        </p:txBody>
      </p:sp>
      <p:sp>
        <p:nvSpPr>
          <p:cNvPr id="5" name="Footer Placeholder 4"/>
          <p:cNvSpPr>
            <a:spLocks noGrp="1"/>
          </p:cNvSpPr>
          <p:nvPr>
            <p:ph type="ftr" sz="quarter" idx="11"/>
          </p:nvPr>
        </p:nvSpPr>
        <p:spPr>
          <a:xfrm>
            <a:off x="1636099" y="6272784"/>
            <a:ext cx="4745736" cy="365125"/>
          </a:xfrm>
        </p:spPr>
        <p:txBody>
          <a:bodyPr/>
          <a:lstStyle>
            <a:lvl1pPr>
              <a:defRPr>
                <a:solidFill>
                  <a:schemeClr val="accent1">
                    <a:lumMod val="50000"/>
                  </a:schemeClr>
                </a:solidFill>
              </a:defRPr>
            </a:lvl1pPr>
          </a:lstStyle>
          <a:p>
            <a:endParaRPr lang="en-US"/>
          </a:p>
        </p:txBody>
      </p:sp>
      <p:grpSp>
        <p:nvGrpSpPr>
          <p:cNvPr id="8" name="Group 7"/>
          <p:cNvGrpSpPr>
            <a:grpSpLocks noChangeAspect="1"/>
          </p:cNvGrpSpPr>
          <p:nvPr/>
        </p:nvGrpSpPr>
        <p:grpSpPr>
          <a:xfrm>
            <a:off x="633862" y="2430623"/>
            <a:ext cx="9144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645450" y="2508607"/>
            <a:ext cx="891224" cy="720332"/>
          </a:xfrm>
        </p:spPr>
        <p:txBody>
          <a:bodyPr/>
          <a:lstStyle>
            <a:lvl1pPr>
              <a:defRPr sz="2800"/>
            </a:lvl1pPr>
          </a:lstStyle>
          <a:p>
            <a:fld id="{966AACF2-80DB-46F8-975A-EB1C34854998}" type="slidenum">
              <a:rPr lang="en-US" smtClean="0"/>
              <a:pPr/>
              <a:t>‹#›</a:t>
            </a:fld>
            <a:endParaRPr lang="en-US"/>
          </a:p>
        </p:txBody>
      </p:sp>
    </p:spTree>
    <p:extLst>
      <p:ext uri="{BB962C8B-B14F-4D97-AF65-F5344CB8AC3E}">
        <p14:creationId xmlns:p14="http://schemas.microsoft.com/office/powerpoint/2010/main" val="10457988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92218" y="2194560"/>
            <a:ext cx="36576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137228-8423-4D01-94A3-6685E2A865E0}" type="slidenum">
              <a:rPr lang="en-US" smtClean="0"/>
              <a:pPr/>
              <a:t>‹#›</a:t>
            </a:fld>
            <a:endParaRPr lang="en-US"/>
          </a:p>
        </p:txBody>
      </p:sp>
    </p:spTree>
    <p:extLst>
      <p:ext uri="{BB962C8B-B14F-4D97-AF65-F5344CB8AC3E}">
        <p14:creationId xmlns:p14="http://schemas.microsoft.com/office/powerpoint/2010/main" val="4696213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85800"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20793" y="2048256"/>
            <a:ext cx="36576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820793" y="2743200"/>
            <a:ext cx="36576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5A785A-2299-4301-8D17-B724501BB943}" type="slidenum">
              <a:rPr lang="en-US" smtClean="0"/>
              <a:pPr/>
              <a:t>‹#›</a:t>
            </a:fld>
            <a:endParaRPr lang="en-US"/>
          </a:p>
        </p:txBody>
      </p:sp>
    </p:spTree>
    <p:extLst>
      <p:ext uri="{BB962C8B-B14F-4D97-AF65-F5344CB8AC3E}">
        <p14:creationId xmlns:p14="http://schemas.microsoft.com/office/powerpoint/2010/main" val="40677350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n-US"/>
          </a:p>
        </p:txBody>
      </p:sp>
      <p:sp>
        <p:nvSpPr>
          <p:cNvPr id="5" name="Slide Number Placeholder 4"/>
          <p:cNvSpPr>
            <a:spLocks noGrp="1"/>
          </p:cNvSpPr>
          <p:nvPr>
            <p:ph type="sldNum" sz="quarter" idx="12"/>
          </p:nvPr>
        </p:nvSpPr>
        <p:spPr/>
        <p:txBody>
          <a:bodyPr/>
          <a:lstStyle/>
          <a:p>
            <a:fld id="{03C705F0-3F84-4D05-AB9A-81B3CBFC051A}" type="slidenum">
              <a:rPr lang="en-US" smtClean="0"/>
              <a:pPr/>
              <a:t>‹#›</a:t>
            </a:fld>
            <a:endParaRPr lang="en-US"/>
          </a:p>
        </p:txBody>
      </p:sp>
    </p:spTree>
    <p:extLst>
      <p:ext uri="{BB962C8B-B14F-4D97-AF65-F5344CB8AC3E}">
        <p14:creationId xmlns:p14="http://schemas.microsoft.com/office/powerpoint/2010/main" val="6701671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2F6C22-BDEE-4B36-9EEE-ED1E9EF10B4E}" type="slidenum">
              <a:rPr lang="en-US" smtClean="0"/>
              <a:pPr/>
              <a:t>‹#›</a:t>
            </a:fld>
            <a:endParaRPr lang="en-US"/>
          </a:p>
        </p:txBody>
      </p:sp>
    </p:spTree>
    <p:extLst>
      <p:ext uri="{BB962C8B-B14F-4D97-AF65-F5344CB8AC3E}">
        <p14:creationId xmlns:p14="http://schemas.microsoft.com/office/powerpoint/2010/main" val="3588855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Content Placeholder 2"/>
          <p:cNvSpPr>
            <a:spLocks noGrp="1"/>
          </p:cNvSpPr>
          <p:nvPr>
            <p:ph idx="1"/>
          </p:nvPr>
        </p:nvSpPr>
        <p:spPr>
          <a:xfrm>
            <a:off x="628650" y="685800"/>
            <a:ext cx="5033772"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874B6BE1-1DA7-4419-B915-7293FC130E7D}" type="slidenum">
              <a:rPr lang="en-US" smtClean="0"/>
              <a:pPr/>
              <a:t>‹#›</a:t>
            </a:fld>
            <a:endParaRPr lang="en-US"/>
          </a:p>
        </p:txBody>
      </p:sp>
    </p:spTree>
    <p:extLst>
      <p:ext uri="{BB962C8B-B14F-4D97-AF65-F5344CB8AC3E}">
        <p14:creationId xmlns:p14="http://schemas.microsoft.com/office/powerpoint/2010/main" val="281917928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Demo, Video etc. &quot;special&quot; slides">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a:t>Click to edit Master subtitle style</a:t>
            </a:r>
            <a:endParaRPr lang="en-US" dirty="0"/>
          </a:p>
        </p:txBody>
      </p:sp>
      <p:sp>
        <p:nvSpPr>
          <p:cNvPr id="7" name="Text Placeholder 6"/>
          <p:cNvSpPr>
            <a:spLocks noGrp="1"/>
          </p:cNvSpPr>
          <p:nvPr>
            <p:ph type="body" sz="quarter" idx="10"/>
          </p:nvPr>
        </p:nvSpPr>
        <p:spPr>
          <a:xfrm>
            <a:off x="768086"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defTabSz="1095376" rtl="0" eaLnBrk="1" fontAlgn="base" hangingPunct="1">
              <a:lnSpc>
                <a:spcPct val="90000"/>
              </a:lnSpc>
              <a:spcBef>
                <a:spcPct val="0"/>
              </a:spcBef>
              <a:spcAft>
                <a:spcPct val="0"/>
              </a:spcAft>
              <a:buClr>
                <a:schemeClr val="tx2"/>
              </a:buClr>
              <a:buSzPct val="95000"/>
              <a:buFont typeface="Arial" pitchFamily="34" charset="0"/>
              <a:buNone/>
              <a:defRPr lang="en-US" sz="12000" b="1" kern="1200" spc="-770" dirty="0" smtClean="0">
                <a:ln w="11430"/>
                <a:gradFill>
                  <a:gsLst>
                    <a:gs pos="0">
                      <a:schemeClr val="tx2"/>
                    </a:gs>
                    <a:gs pos="37000">
                      <a:schemeClr val="accent5">
                        <a:lumMod val="60000"/>
                        <a:lumOff val="40000"/>
                      </a:schemeClr>
                    </a:gs>
                    <a:gs pos="85000">
                      <a:srgbClr val="F87F06"/>
                    </a:gs>
                  </a:gsLst>
                  <a:lin ang="5400000"/>
                </a:gradFill>
                <a:effectLst>
                  <a:outerShdw blurRad="50800" dist="39000" dir="5460000" algn="tl">
                    <a:srgbClr val="000000">
                      <a:alpha val="38000"/>
                    </a:srgbClr>
                  </a:outerShdw>
                </a:effectLst>
                <a:latin typeface="+mn-lt"/>
                <a:ea typeface="+mn-ea"/>
                <a:cs typeface="+mn-cs"/>
              </a:defRPr>
            </a:lvl1pPr>
          </a:lstStyle>
          <a:p>
            <a:pPr lvl="0"/>
            <a:r>
              <a:rPr lang="en-US"/>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6227806" y="1"/>
            <a:ext cx="2916194"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12230" y="685800"/>
            <a:ext cx="2400300" cy="1737360"/>
          </a:xfrm>
        </p:spPr>
        <p:txBody>
          <a:bodyPr anchor="b">
            <a:normAutofit/>
          </a:bodyPr>
          <a:lstStyle>
            <a:lvl1pPr>
              <a:defRPr sz="2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6227805"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412230" y="2423160"/>
            <a:ext cx="24003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12" name="Group 11"/>
          <p:cNvGrpSpPr/>
          <p:nvPr/>
        </p:nvGrpSpPr>
        <p:grpSpPr>
          <a:xfrm>
            <a:off x="8522664" y="6255258"/>
            <a:ext cx="393192" cy="393192"/>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endParaRPr lang="en-US"/>
          </a:p>
        </p:txBody>
      </p:sp>
      <p:sp>
        <p:nvSpPr>
          <p:cNvPr id="10" name="Slide Number Placeholder 9"/>
          <p:cNvSpPr>
            <a:spLocks noGrp="1"/>
          </p:cNvSpPr>
          <p:nvPr>
            <p:ph type="sldNum" sz="quarter" idx="12"/>
          </p:nvPr>
        </p:nvSpPr>
        <p:spPr/>
        <p:txBody>
          <a:bodyPr/>
          <a:lstStyle/>
          <a:p>
            <a:fld id="{BCE4DF85-B5B5-4CD0-A0D8-51933E13F28A}" type="slidenum">
              <a:rPr lang="en-US" smtClean="0"/>
              <a:pPr/>
              <a:t>‹#›</a:t>
            </a:fld>
            <a:endParaRPr lang="en-US"/>
          </a:p>
        </p:txBody>
      </p:sp>
    </p:spTree>
    <p:extLst>
      <p:ext uri="{BB962C8B-B14F-4D97-AF65-F5344CB8AC3E}">
        <p14:creationId xmlns:p14="http://schemas.microsoft.com/office/powerpoint/2010/main" val="38025350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A939C5-BB2F-42AA-9A8A-945A73D4480D}" type="slidenum">
              <a:rPr lang="en-US" smtClean="0"/>
              <a:pPr/>
              <a:t>‹#›</a:t>
            </a:fld>
            <a:endParaRPr lang="en-US"/>
          </a:p>
        </p:txBody>
      </p:sp>
    </p:spTree>
    <p:extLst>
      <p:ext uri="{BB962C8B-B14F-4D97-AF65-F5344CB8AC3E}">
        <p14:creationId xmlns:p14="http://schemas.microsoft.com/office/powerpoint/2010/main" val="26174702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533400"/>
            <a:ext cx="1914525" cy="5638800"/>
          </a:xfrm>
        </p:spPr>
        <p:txBody>
          <a:bodyPr vert="eaVert"/>
          <a:lstStyle>
            <a:lvl1pPr>
              <a:defRPr b="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0100" y="533400"/>
            <a:ext cx="5629275"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E3014D-362F-4BA5-B3C6-43B87CC7E84B}" type="slidenum">
              <a:rPr lang="en-US" smtClean="0"/>
              <a:pPr/>
              <a:t>‹#›</a:t>
            </a:fld>
            <a:endParaRPr lang="en-US"/>
          </a:p>
        </p:txBody>
      </p:sp>
    </p:spTree>
    <p:extLst>
      <p:ext uri="{BB962C8B-B14F-4D97-AF65-F5344CB8AC3E}">
        <p14:creationId xmlns:p14="http://schemas.microsoft.com/office/powerpoint/2010/main" val="10891773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rgbClr val="0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7.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8.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28" name="Picture 3" descr="slidebakbar2.png"/>
          <p:cNvPicPr>
            <a:picLocks noChangeAspect="1"/>
          </p:cNvPicPr>
          <p:nvPr/>
        </p:nvPicPr>
        <p:blipFill>
          <a:blip r:embed="rId14" cstate="print"/>
          <a:srcRect/>
          <a:stretch>
            <a:fillRect/>
          </a:stretch>
        </p:blipFill>
        <p:spPr bwMode="auto">
          <a:xfrm>
            <a:off x="0" y="6238875"/>
            <a:ext cx="9144000" cy="619125"/>
          </a:xfrm>
          <a:prstGeom prst="rect">
            <a:avLst/>
          </a:prstGeom>
          <a:noFill/>
          <a:ln w="9525">
            <a:noFill/>
            <a:miter lim="800000"/>
            <a:headEnd/>
            <a:tailEnd/>
          </a:ln>
        </p:spPr>
      </p:pic>
    </p:spTree>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2813" rtl="0" eaLnBrk="1" fontAlgn="base" hangingPunct="1">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2pPr>
      <a:lvl3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3pPr>
      <a:lvl4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4pPr>
      <a:lvl5pPr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eaLnBrk="1" fontAlgn="base" hangingPunct="1">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1" fontAlgn="base" hangingPunct="1">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1" fontAlgn="base" hangingPunct="1">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1" fontAlgn="base" hangingPunct="1">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8522664" y="6255258"/>
            <a:ext cx="393192" cy="393192"/>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685800" y="484632"/>
            <a:ext cx="7772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21408"/>
            <a:ext cx="7772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2368" y="6272785"/>
            <a:ext cx="2455164" cy="365125"/>
          </a:xfrm>
          <a:prstGeom prst="rect">
            <a:avLst/>
          </a:prstGeom>
        </p:spPr>
        <p:txBody>
          <a:bodyPr vert="horz" lIns="91440" tIns="45720" rIns="91440" bIns="45720" rtlCol="0" anchor="ctr"/>
          <a:lstStyle>
            <a:lvl1pPr algn="r">
              <a:defRPr sz="1000">
                <a:solidFill>
                  <a:schemeClr val="accent1">
                    <a:lumMod val="50000"/>
                  </a:schemeClr>
                </a:solidFill>
              </a:defRPr>
            </a:lvl1pPr>
          </a:lstStyle>
          <a:p>
            <a:fld id="{251F38EA-B09F-4C97-9264-D1353869D1EA}" type="datetimeFigureOut">
              <a:rPr lang="en-US" dirty="0"/>
              <a:t>4/15/2024</a:t>
            </a:fld>
            <a:endParaRPr lang="en-US" dirty="0"/>
          </a:p>
        </p:txBody>
      </p:sp>
      <p:sp>
        <p:nvSpPr>
          <p:cNvPr id="5" name="Footer Placeholder 4"/>
          <p:cNvSpPr>
            <a:spLocks noGrp="1"/>
          </p:cNvSpPr>
          <p:nvPr>
            <p:ph type="ftr" sz="quarter" idx="3"/>
          </p:nvPr>
        </p:nvSpPr>
        <p:spPr>
          <a:xfrm>
            <a:off x="685800" y="6272785"/>
            <a:ext cx="4745736" cy="365125"/>
          </a:xfrm>
          <a:prstGeom prst="rect">
            <a:avLst/>
          </a:prstGeom>
        </p:spPr>
        <p:txBody>
          <a:bodyPr vert="horz" lIns="91440" tIns="45720" rIns="91440" bIns="45720" rtlCol="0" anchor="ctr"/>
          <a:lstStyle>
            <a:lvl1pPr algn="l">
              <a:defRPr sz="100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8483346" y="6272785"/>
            <a:ext cx="480060" cy="365125"/>
          </a:xfrm>
          <a:prstGeom prst="rect">
            <a:avLst/>
          </a:prstGeom>
        </p:spPr>
        <p:txBody>
          <a:bodyPr vert="horz" lIns="91440" tIns="45720" rIns="91440" bIns="45720" rtlCol="0" anchor="ctr"/>
          <a:lstStyle>
            <a:lvl1pPr algn="ctr">
              <a:defRPr sz="1100" b="1" spc="-70" baseline="0">
                <a:solidFill>
                  <a:srgbClr val="FFFFFF"/>
                </a:solidFill>
                <a:latin typeface="+mn-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527192294"/>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914400" rtl="0" eaLnBrk="1" latinLnBrk="0" hangingPunct="1">
        <a:lnSpc>
          <a:spcPct val="90000"/>
        </a:lnSpc>
        <a:spcBef>
          <a:spcPct val="0"/>
        </a:spcBef>
        <a:buNone/>
        <a:defRPr sz="420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10.png"/><Relationship Id="rId5" Type="http://schemas.openxmlformats.org/officeDocument/2006/relationships/image" Target="../media/image8.png"/><Relationship Id="rId4" Type="http://schemas.microsoft.com/office/2007/relationships/hdphoto" Target="../media/hdphoto2.wdp"/></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7.png"/><Relationship Id="rId4" Type="http://schemas.microsoft.com/office/2007/relationships/hdphoto" Target="../media/hdphoto3.wdp"/></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image" Target="../media/image7.png"/><Relationship Id="rId5" Type="http://schemas.microsoft.com/office/2007/relationships/hdphoto" Target="../media/hdphoto2.wdp"/><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2055">
            <a:extLst>
              <a:ext uri="{FF2B5EF4-FFF2-40B4-BE49-F238E27FC236}">
                <a16:creationId xmlns:a16="http://schemas.microsoft.com/office/drawing/2014/main" id="{EB384DB2-5DBE-4000-BBD8-68F4A6F353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1714"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058" name="Rectangle 2057">
            <a:extLst>
              <a:ext uri="{FF2B5EF4-FFF2-40B4-BE49-F238E27FC236}">
                <a16:creationId xmlns:a16="http://schemas.microsoft.com/office/drawing/2014/main" id="{F8497EEB-0DDE-4044-AAB7-899504057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772078"/>
            <a:ext cx="9144000" cy="3095754"/>
          </a:xfrm>
          <a:prstGeom prst="rect">
            <a:avLst/>
          </a:prstGeom>
          <a:blipFill dpi="0" rotWithShape="1">
            <a:blip r:embed="rId3">
              <a:alphaModFix amt="85000"/>
              <a:lum bright="70000" contrast="-70000"/>
              <a:extLst>
                <a:ext uri="{BEBA8EAE-BF5A-486C-A8C5-ECC9F3942E4B}">
                  <a14:imgProps xmlns:a14="http://schemas.microsoft.com/office/drawing/2010/main">
                    <a14:imgLayer r:embed="rId4">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60" name="Group 2059">
            <a:extLst>
              <a:ext uri="{FF2B5EF4-FFF2-40B4-BE49-F238E27FC236}">
                <a16:creationId xmlns:a16="http://schemas.microsoft.com/office/drawing/2014/main" id="{291D5588-0A43-44F8-8BF9-4BD0CB07312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684192" y="5218262"/>
            <a:ext cx="810678" cy="1080902"/>
            <a:chOff x="9685338" y="4460675"/>
            <a:chExt cx="1080904" cy="1080902"/>
          </a:xfrm>
        </p:grpSpPr>
        <p:sp>
          <p:nvSpPr>
            <p:cNvPr id="2061" name="Oval 2060">
              <a:extLst>
                <a:ext uri="{FF2B5EF4-FFF2-40B4-BE49-F238E27FC236}">
                  <a16:creationId xmlns:a16="http://schemas.microsoft.com/office/drawing/2014/main" id="{C96F04B2-EA02-4F51-91CB-9399DBE724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85338" y="4460675"/>
              <a:ext cx="1080904" cy="1080902"/>
            </a:xfrm>
            <a:prstGeom prst="ellipse">
              <a:avLst/>
            </a:prstGeom>
            <a:blipFill dpi="0" rotWithShape="1">
              <a:blip r:embed="rId5">
                <a:duotone>
                  <a:schemeClr val="accent1">
                    <a:shade val="45000"/>
                    <a:satMod val="135000"/>
                  </a:schemeClr>
                  <a:prstClr val="white"/>
                </a:duotone>
              </a:blip>
              <a:srcRect/>
              <a:tile tx="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062" name="Oval 2061">
              <a:extLst>
                <a:ext uri="{FF2B5EF4-FFF2-40B4-BE49-F238E27FC236}">
                  <a16:creationId xmlns:a16="http://schemas.microsoft.com/office/drawing/2014/main" id="{524F9A86-344F-4139-A831-9D8F3E0EE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793429" y="4568765"/>
              <a:ext cx="864723" cy="864722"/>
            </a:xfrm>
            <a:prstGeom prst="ellipse">
              <a:avLst/>
            </a:prstGeom>
            <a:noFill/>
            <a:ln w="25400" cap="flat" cmpd="sng" algn="ctr">
              <a:solidFill>
                <a:sysClr val="window" lastClr="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p:nvSpPr>
          <p:cNvPr id="2050" name="Rectangle 2"/>
          <p:cNvSpPr>
            <a:spLocks noGrp="1" noChangeArrowheads="1"/>
          </p:cNvSpPr>
          <p:nvPr>
            <p:ph type="ctrTitle"/>
          </p:nvPr>
        </p:nvSpPr>
        <p:spPr>
          <a:xfrm>
            <a:off x="464574" y="3803009"/>
            <a:ext cx="8214852" cy="1604733"/>
          </a:xfrm>
        </p:spPr>
        <p:txBody>
          <a:bodyPr anchor="b">
            <a:normAutofit/>
          </a:bodyPr>
          <a:lstStyle/>
          <a:p>
            <a:pPr algn="ctr"/>
            <a:r>
              <a:rPr lang="en-US" sz="6300" b="1" i="1">
                <a:latin typeface="Candara" panose="020E0502030303020204" pitchFamily="34" charset="0"/>
              </a:rPr>
              <a:t>The Word Of God</a:t>
            </a:r>
          </a:p>
        </p:txBody>
      </p:sp>
      <p:sp>
        <p:nvSpPr>
          <p:cNvPr id="2051" name="Rectangle 3"/>
          <p:cNvSpPr>
            <a:spLocks noGrp="1" noChangeArrowheads="1"/>
          </p:cNvSpPr>
          <p:nvPr>
            <p:ph type="subTitle" idx="1"/>
          </p:nvPr>
        </p:nvSpPr>
        <p:spPr>
          <a:xfrm>
            <a:off x="1465523" y="5407742"/>
            <a:ext cx="6212955" cy="865042"/>
          </a:xfrm>
        </p:spPr>
        <p:txBody>
          <a:bodyPr>
            <a:normAutofit/>
          </a:bodyPr>
          <a:lstStyle/>
          <a:p>
            <a:pPr algn="ctr"/>
            <a:r>
              <a:rPr lang="en-US" sz="3200" dirty="0">
                <a:solidFill>
                  <a:srgbClr val="000000"/>
                </a:solidFill>
                <a:latin typeface="Candara" panose="020E0502030303020204" pitchFamily="34" charset="0"/>
              </a:rPr>
              <a:t>Hebrews 4:12</a:t>
            </a:r>
          </a:p>
        </p:txBody>
      </p:sp>
      <p:pic>
        <p:nvPicPr>
          <p:cNvPr id="2" name="Picture 1">
            <a:extLst>
              <a:ext uri="{FF2B5EF4-FFF2-40B4-BE49-F238E27FC236}">
                <a16:creationId xmlns:a16="http://schemas.microsoft.com/office/drawing/2014/main" id="{F8F49170-BD5D-4D2F-AABD-B3A272853356}"/>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1436292" y="643468"/>
            <a:ext cx="6271415" cy="279506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115704" y="1943025"/>
            <a:ext cx="7839262" cy="4418389"/>
          </a:xfrm>
        </p:spPr>
        <p:txBody>
          <a:bodyPr wrap="square">
            <a:spAutoFit/>
          </a:bodyPr>
          <a:lstStyle/>
          <a:p>
            <a:pPr>
              <a:buClr>
                <a:schemeClr val="accent1"/>
              </a:buClr>
            </a:pPr>
            <a:r>
              <a:rPr lang="en-US" altLang="en-US" sz="3200" b="1" i="1" dirty="0" err="1">
                <a:latin typeface="Candara" panose="020E0502030303020204" pitchFamily="34" charset="0"/>
              </a:rPr>
              <a:t>Hagiazo</a:t>
            </a:r>
            <a:r>
              <a:rPr lang="en-US" altLang="en-US" sz="3200" b="1" i="1" dirty="0">
                <a:latin typeface="Candara" panose="020E0502030303020204" pitchFamily="34" charset="0"/>
              </a:rPr>
              <a:t> </a:t>
            </a:r>
            <a:r>
              <a:rPr lang="en-US" altLang="en-US" sz="3200" i="1" dirty="0">
                <a:latin typeface="Candara" panose="020E0502030303020204" pitchFamily="34" charset="0"/>
              </a:rPr>
              <a:t>–</a:t>
            </a:r>
            <a:r>
              <a:rPr lang="en-US" altLang="en-US" sz="3200" dirty="0">
                <a:latin typeface="Candara" panose="020E0502030303020204" pitchFamily="34" charset="0"/>
              </a:rPr>
              <a:t> as defined by Thayer:</a:t>
            </a:r>
          </a:p>
          <a:p>
            <a:pPr marL="365760" lvl="1" indent="-274320">
              <a:buClr>
                <a:schemeClr val="accent1"/>
              </a:buClr>
            </a:pPr>
            <a:r>
              <a:rPr lang="en-US" sz="2500" b="1">
                <a:latin typeface="Candara" panose="020E0502030303020204" pitchFamily="34" charset="0"/>
              </a:rPr>
              <a:t> </a:t>
            </a:r>
            <a:r>
              <a:rPr lang="en-US" sz="2800" b="1">
                <a:latin typeface="Candara" panose="020E0502030303020204" pitchFamily="34" charset="0"/>
              </a:rPr>
              <a:t>1</a:t>
            </a:r>
            <a:r>
              <a:rPr lang="en-US" sz="2800" b="1" dirty="0">
                <a:latin typeface="Candara" panose="020E0502030303020204" pitchFamily="34" charset="0"/>
              </a:rPr>
              <a:t>) </a:t>
            </a:r>
            <a:r>
              <a:rPr lang="en-US" sz="2800" dirty="0">
                <a:latin typeface="Candara" panose="020E0502030303020204" pitchFamily="34" charset="0"/>
              </a:rPr>
              <a:t>to render or acknowledge, or to be venerable or hallow</a:t>
            </a:r>
          </a:p>
          <a:p>
            <a:pPr marL="365760" lvl="1" indent="-274320">
              <a:buClr>
                <a:schemeClr val="accent1"/>
              </a:buClr>
            </a:pPr>
            <a:r>
              <a:rPr lang="en-US" sz="2800" b="1" dirty="0">
                <a:latin typeface="Candara" panose="020E0502030303020204" pitchFamily="34" charset="0"/>
              </a:rPr>
              <a:t>2) </a:t>
            </a:r>
            <a:r>
              <a:rPr lang="en-US" sz="2800" dirty="0">
                <a:latin typeface="Candara" panose="020E0502030303020204" pitchFamily="34" charset="0"/>
              </a:rPr>
              <a:t>to separate from profane things and dedicate to God; </a:t>
            </a:r>
            <a:r>
              <a:rPr lang="en-US" sz="2800" b="1" dirty="0">
                <a:latin typeface="Candara" panose="020E0502030303020204" pitchFamily="34" charset="0"/>
              </a:rPr>
              <a:t>2a)</a:t>
            </a:r>
            <a:r>
              <a:rPr lang="en-US" sz="2800" dirty="0">
                <a:latin typeface="Candara" panose="020E0502030303020204" pitchFamily="34" charset="0"/>
              </a:rPr>
              <a:t> consecrate things to God; </a:t>
            </a:r>
            <a:r>
              <a:rPr lang="en-US" sz="2800" b="1" dirty="0">
                <a:latin typeface="Candara" panose="020E0502030303020204" pitchFamily="34" charset="0"/>
              </a:rPr>
              <a:t>2b)</a:t>
            </a:r>
            <a:r>
              <a:rPr lang="en-US" sz="2800" dirty="0">
                <a:latin typeface="Candara" panose="020E0502030303020204" pitchFamily="34" charset="0"/>
              </a:rPr>
              <a:t> dedicate people to God</a:t>
            </a:r>
          </a:p>
          <a:p>
            <a:pPr marL="365760" lvl="1" indent="-274320">
              <a:buClr>
                <a:schemeClr val="accent1"/>
              </a:buClr>
            </a:pPr>
            <a:r>
              <a:rPr lang="en-US" sz="2800" b="1" dirty="0">
                <a:latin typeface="Candara" panose="020E0502030303020204" pitchFamily="34" charset="0"/>
              </a:rPr>
              <a:t>3)</a:t>
            </a:r>
            <a:r>
              <a:rPr lang="en-US" sz="2800" dirty="0">
                <a:latin typeface="Candara" panose="020E0502030303020204" pitchFamily="34" charset="0"/>
              </a:rPr>
              <a:t> to purify; </a:t>
            </a:r>
            <a:r>
              <a:rPr lang="en-US" sz="2800" b="1" dirty="0">
                <a:latin typeface="Candara" panose="020E0502030303020204" pitchFamily="34" charset="0"/>
              </a:rPr>
              <a:t>3a)</a:t>
            </a:r>
            <a:r>
              <a:rPr lang="en-US" sz="2800" dirty="0">
                <a:latin typeface="Candara" panose="020E0502030303020204" pitchFamily="34" charset="0"/>
              </a:rPr>
              <a:t> to cleanse externally; </a:t>
            </a:r>
            <a:r>
              <a:rPr lang="en-US" sz="2800" b="1" dirty="0">
                <a:latin typeface="Candara" panose="020E0502030303020204" pitchFamily="34" charset="0"/>
              </a:rPr>
              <a:t>3b</a:t>
            </a:r>
            <a:r>
              <a:rPr lang="en-US" sz="2800" dirty="0">
                <a:latin typeface="Candara" panose="020E0502030303020204" pitchFamily="34" charset="0"/>
              </a:rPr>
              <a:t>) to purify by expiation: free from the guilt of sin; </a:t>
            </a:r>
            <a:r>
              <a:rPr lang="en-US" sz="2800" b="1" dirty="0">
                <a:latin typeface="Candara" panose="020E0502030303020204" pitchFamily="34" charset="0"/>
              </a:rPr>
              <a:t>3c)</a:t>
            </a:r>
            <a:r>
              <a:rPr lang="en-US" sz="2800" dirty="0">
                <a:latin typeface="Candara" panose="020E0502030303020204" pitchFamily="34" charset="0"/>
              </a:rPr>
              <a:t> to purify internally by renewing of the soul</a:t>
            </a:r>
            <a:endParaRPr lang="en-US" altLang="en-US" sz="2800" b="1" i="1" dirty="0">
              <a:latin typeface="Candara" panose="020E0502030303020204" pitchFamily="34" charset="0"/>
            </a:endParaRPr>
          </a:p>
          <a:p>
            <a:pPr marL="365760" indent="-274320">
              <a:lnSpc>
                <a:spcPts val="3200"/>
              </a:lnSpc>
            </a:pPr>
            <a:endParaRPr lang="en-US" sz="2600" i="1"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116BC494-14B6-444D-8BB7-55CB6228004D}" type="slidenum">
              <a:rPr lang="en-US" sz="1600" smtClean="0">
                <a:latin typeface="Candara" panose="020E0502030303020204" pitchFamily="34" charset="0"/>
              </a:rPr>
              <a:pPr/>
              <a:t>10</a:t>
            </a:fld>
            <a:endParaRPr lang="en-US" sz="1600" dirty="0">
              <a:latin typeface="Candara" panose="020E0502030303020204" pitchFamily="34" charset="0"/>
            </a:endParaRPr>
          </a:p>
        </p:txBody>
      </p:sp>
      <p:sp>
        <p:nvSpPr>
          <p:cNvPr id="5" name="Title 4">
            <a:extLst>
              <a:ext uri="{FF2B5EF4-FFF2-40B4-BE49-F238E27FC236}">
                <a16:creationId xmlns:a16="http://schemas.microsoft.com/office/drawing/2014/main" id="{2E18952C-016F-032A-B399-56FBDF9B020E}"/>
              </a:ext>
            </a:extLst>
          </p:cNvPr>
          <p:cNvSpPr>
            <a:spLocks noGrp="1"/>
          </p:cNvSpPr>
          <p:nvPr>
            <p:ph type="title"/>
          </p:nvPr>
        </p:nvSpPr>
        <p:spPr>
          <a:xfrm>
            <a:off x="923738" y="204206"/>
            <a:ext cx="7839262" cy="786394"/>
          </a:xfrm>
        </p:spPr>
        <p:txBody>
          <a:bodyPr>
            <a:noAutofit/>
          </a:bodyPr>
          <a:lstStyle/>
          <a:p>
            <a:pPr>
              <a:lnSpc>
                <a:spcPts val="4400"/>
              </a:lnSpc>
            </a:pPr>
            <a:r>
              <a:rPr lang="en-US" sz="4400" b="1" dirty="0">
                <a:latin typeface="Candara" panose="020E0502030303020204" pitchFamily="34" charset="0"/>
              </a:rPr>
              <a:t>We are sanctified </a:t>
            </a:r>
            <a:r>
              <a:rPr lang="en-US" sz="2800" i="1" dirty="0">
                <a:latin typeface="Candara" panose="020E0502030303020204" pitchFamily="34" charset="0"/>
              </a:rPr>
              <a:t>– John 17:17</a:t>
            </a:r>
          </a:p>
        </p:txBody>
      </p:sp>
      <p:sp>
        <p:nvSpPr>
          <p:cNvPr id="7" name="TextBox 6">
            <a:extLst>
              <a:ext uri="{FF2B5EF4-FFF2-40B4-BE49-F238E27FC236}">
                <a16:creationId xmlns:a16="http://schemas.microsoft.com/office/drawing/2014/main" id="{C16ECC73-9478-CEDB-F51D-075D305A1769}"/>
              </a:ext>
            </a:extLst>
          </p:cNvPr>
          <p:cNvSpPr txBox="1"/>
          <p:nvPr/>
        </p:nvSpPr>
        <p:spPr>
          <a:xfrm>
            <a:off x="1115704" y="982885"/>
            <a:ext cx="7266296" cy="815480"/>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Candara" panose="020E0502030303020204" pitchFamily="34" charset="0"/>
              </a:rPr>
              <a:t>“</a:t>
            </a:r>
            <a:r>
              <a:rPr lang="en-US" sz="2800" b="1" i="1" dirty="0">
                <a:solidFill>
                  <a:srgbClr val="FF0000"/>
                </a:solidFill>
                <a:latin typeface="Candara" panose="020E0502030303020204" pitchFamily="34" charset="0"/>
              </a:rPr>
              <a:t>Sanctify</a:t>
            </a:r>
            <a:r>
              <a:rPr lang="en-US" sz="2800" b="1" i="1" dirty="0">
                <a:latin typeface="Candara" panose="020E0502030303020204" pitchFamily="34" charset="0"/>
              </a:rPr>
              <a:t> them through </a:t>
            </a:r>
            <a:r>
              <a:rPr lang="en-US" sz="2800" b="1" i="1" dirty="0">
                <a:solidFill>
                  <a:srgbClr val="FF0000"/>
                </a:solidFill>
                <a:latin typeface="Candara" panose="020E0502030303020204" pitchFamily="34" charset="0"/>
              </a:rPr>
              <a:t>thy truth: thy word is truth</a:t>
            </a:r>
            <a:r>
              <a:rPr lang="en-US" sz="2800" b="1" i="1" dirty="0">
                <a:latin typeface="Candara" panose="020E0502030303020204" pitchFamily="34" charset="0"/>
              </a:rPr>
              <a:t>”</a:t>
            </a:r>
          </a:p>
        </p:txBody>
      </p:sp>
      <p:sp>
        <p:nvSpPr>
          <p:cNvPr id="3" name="Rectangle 3">
            <a:extLst>
              <a:ext uri="{FF2B5EF4-FFF2-40B4-BE49-F238E27FC236}">
                <a16:creationId xmlns:a16="http://schemas.microsoft.com/office/drawing/2014/main" id="{8BEB7189-00D4-035F-EB07-F62E1DDDF060}"/>
              </a:ext>
            </a:extLst>
          </p:cNvPr>
          <p:cNvSpPr txBox="1">
            <a:spLocks noChangeArrowheads="1"/>
          </p:cNvSpPr>
          <p:nvPr/>
        </p:nvSpPr>
        <p:spPr>
          <a:xfrm rot="16200000">
            <a:off x="-3008886" y="3008885"/>
            <a:ext cx="6858003" cy="840230"/>
          </a:xfrm>
          <a:prstGeom prst="rect">
            <a:avLst/>
          </a:prstGeom>
          <a:solidFill>
            <a:schemeClr val="accent1">
              <a:lumMod val="20000"/>
              <a:lumOff val="80000"/>
            </a:schemeClr>
          </a:solidFill>
        </p:spPr>
        <p:txBody>
          <a:bodyPr vert="horz" wrap="square" lIns="91440" tIns="45720" rIns="91440" bIns="45720" rtlCol="0">
            <a:sp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ctr" fontAlgn="auto">
              <a:spcBef>
                <a:spcPts val="1800"/>
              </a:spcBef>
              <a:spcAft>
                <a:spcPts val="0"/>
              </a:spcAft>
              <a:buFontTx/>
              <a:buNone/>
            </a:pPr>
            <a:r>
              <a:rPr lang="en-US" sz="5400" b="1" dirty="0">
                <a:latin typeface="Candara" panose="020E0502030303020204" pitchFamily="34" charset="0"/>
              </a:rPr>
              <a:t>By The Word of God</a:t>
            </a:r>
            <a:endParaRPr lang="en-US" sz="5400" b="1" dirty="0">
              <a:solidFill>
                <a:schemeClr val="accent1">
                  <a:lumMod val="75000"/>
                </a:schemeClr>
              </a:solidFill>
              <a:latin typeface="Candara" panose="020E0502030303020204" pitchFamily="34" charset="0"/>
            </a:endParaRPr>
          </a:p>
        </p:txBody>
      </p:sp>
    </p:spTree>
    <p:extLst>
      <p:ext uri="{BB962C8B-B14F-4D97-AF65-F5344CB8AC3E}">
        <p14:creationId xmlns:p14="http://schemas.microsoft.com/office/powerpoint/2010/main" val="35514466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195">
                                            <p:txEl>
                                              <p:pRg st="0" end="0"/>
                                            </p:txEl>
                                          </p:spTgt>
                                        </p:tgtEl>
                                        <p:attrNameLst>
                                          <p:attrName>style.visibility</p:attrName>
                                        </p:attrNameLst>
                                      </p:cBhvr>
                                      <p:to>
                                        <p:strVal val="visible"/>
                                      </p:to>
                                    </p:set>
                                    <p:animEffect transition="in" filter="fade">
                                      <p:cBhvr>
                                        <p:cTn id="17" dur="1000"/>
                                        <p:tgtEl>
                                          <p:spTgt spid="8195">
                                            <p:txEl>
                                              <p:pRg st="0" end="0"/>
                                            </p:txEl>
                                          </p:spTgt>
                                        </p:tgtEl>
                                      </p:cBhvr>
                                    </p:animEffect>
                                    <p:anim calcmode="lin" valueType="num">
                                      <p:cBhvr>
                                        <p:cTn id="1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195">
                                            <p:txEl>
                                              <p:pRg st="1" end="1"/>
                                            </p:txEl>
                                          </p:spTgt>
                                        </p:tgtEl>
                                        <p:attrNameLst>
                                          <p:attrName>style.visibility</p:attrName>
                                        </p:attrNameLst>
                                      </p:cBhvr>
                                      <p:to>
                                        <p:strVal val="visible"/>
                                      </p:to>
                                    </p:set>
                                    <p:animEffect transition="in" filter="fade">
                                      <p:cBhvr>
                                        <p:cTn id="24" dur="1000"/>
                                        <p:tgtEl>
                                          <p:spTgt spid="8195">
                                            <p:txEl>
                                              <p:pRg st="1" end="1"/>
                                            </p:txEl>
                                          </p:spTgt>
                                        </p:tgtEl>
                                      </p:cBhvr>
                                    </p:animEffect>
                                    <p:anim calcmode="lin" valueType="num">
                                      <p:cBhvr>
                                        <p:cTn id="2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195">
                                            <p:txEl>
                                              <p:pRg st="2" end="2"/>
                                            </p:txEl>
                                          </p:spTgt>
                                        </p:tgtEl>
                                        <p:attrNameLst>
                                          <p:attrName>style.visibility</p:attrName>
                                        </p:attrNameLst>
                                      </p:cBhvr>
                                      <p:to>
                                        <p:strVal val="visible"/>
                                      </p:to>
                                    </p:set>
                                    <p:animEffect transition="in" filter="fade">
                                      <p:cBhvr>
                                        <p:cTn id="31" dur="1000"/>
                                        <p:tgtEl>
                                          <p:spTgt spid="8195">
                                            <p:txEl>
                                              <p:pRg st="2" end="2"/>
                                            </p:txEl>
                                          </p:spTgt>
                                        </p:tgtEl>
                                      </p:cBhvr>
                                    </p:animEffect>
                                    <p:anim calcmode="lin" valueType="num">
                                      <p:cBhvr>
                                        <p:cTn id="3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8195">
                                            <p:txEl>
                                              <p:pRg st="3" end="3"/>
                                            </p:txEl>
                                          </p:spTgt>
                                        </p:tgtEl>
                                        <p:attrNameLst>
                                          <p:attrName>style.visibility</p:attrName>
                                        </p:attrNameLst>
                                      </p:cBhvr>
                                      <p:to>
                                        <p:strVal val="visible"/>
                                      </p:to>
                                    </p:set>
                                    <p:animEffect transition="in" filter="fade">
                                      <p:cBhvr>
                                        <p:cTn id="38" dur="1000"/>
                                        <p:tgtEl>
                                          <p:spTgt spid="8195">
                                            <p:txEl>
                                              <p:pRg st="3" end="3"/>
                                            </p:txEl>
                                          </p:spTgt>
                                        </p:tgtEl>
                                      </p:cBhvr>
                                    </p:animEffect>
                                    <p:anim calcmode="lin" valueType="num">
                                      <p:cBhvr>
                                        <p:cTn id="3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P spid="5"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115704" y="1943025"/>
            <a:ext cx="7839262" cy="5668988"/>
          </a:xfrm>
        </p:spPr>
        <p:txBody>
          <a:bodyPr wrap="square">
            <a:spAutoFit/>
          </a:bodyPr>
          <a:lstStyle/>
          <a:p>
            <a:pPr marL="365760" indent="-274320">
              <a:lnSpc>
                <a:spcPts val="3200"/>
              </a:lnSpc>
              <a:buClr>
                <a:schemeClr val="accent1"/>
              </a:buClr>
            </a:pPr>
            <a:r>
              <a:rPr lang="en-US" altLang="en-US" sz="3200" dirty="0">
                <a:latin typeface="Candara" panose="020E0502030303020204" pitchFamily="34" charset="0"/>
              </a:rPr>
              <a:t>We are </a:t>
            </a:r>
            <a:r>
              <a:rPr lang="en-US" altLang="en-US" sz="3200" i="1" dirty="0">
                <a:latin typeface="Candara" panose="020E0502030303020204" pitchFamily="34" charset="0"/>
              </a:rPr>
              <a:t>sanctified</a:t>
            </a:r>
            <a:r>
              <a:rPr lang="en-US" altLang="en-US" sz="3200" dirty="0">
                <a:latin typeface="Candara" panose="020E0502030303020204" pitchFamily="34" charset="0"/>
              </a:rPr>
              <a:t> when we are separated from the world in our behavior, by God through His Word </a:t>
            </a:r>
            <a:r>
              <a:rPr lang="en-US" altLang="en-US" sz="3200" i="1" dirty="0">
                <a:latin typeface="Candara" panose="020E0502030303020204" pitchFamily="34" charset="0"/>
              </a:rPr>
              <a:t>– vv. 17, 19</a:t>
            </a:r>
          </a:p>
          <a:p>
            <a:pPr marL="365760" indent="-274320">
              <a:lnSpc>
                <a:spcPts val="3200"/>
              </a:lnSpc>
              <a:spcBef>
                <a:spcPts val="600"/>
              </a:spcBef>
              <a:buClr>
                <a:schemeClr val="accent1"/>
              </a:buClr>
            </a:pPr>
            <a:r>
              <a:rPr lang="en-US" altLang="en-US" sz="3200" i="1" dirty="0">
                <a:latin typeface="Candara" panose="020E0502030303020204" pitchFamily="34" charset="0"/>
              </a:rPr>
              <a:t>Sanctification</a:t>
            </a:r>
            <a:r>
              <a:rPr lang="en-US" altLang="en-US" sz="3200" dirty="0">
                <a:latin typeface="Candara" panose="020E0502030303020204" pitchFamily="34" charset="0"/>
              </a:rPr>
              <a:t> is made possible by calling on the name of the Lord, and then we are made </a:t>
            </a:r>
            <a:r>
              <a:rPr lang="en-US" altLang="en-US" sz="3200" i="1" dirty="0">
                <a:latin typeface="Candara" panose="020E0502030303020204" pitchFamily="34" charset="0"/>
              </a:rPr>
              <a:t>Saints of God – 1 Cor. 1:2</a:t>
            </a:r>
          </a:p>
          <a:p>
            <a:pPr marL="365760" indent="-274320">
              <a:lnSpc>
                <a:spcPts val="3200"/>
              </a:lnSpc>
              <a:spcBef>
                <a:spcPts val="600"/>
              </a:spcBef>
              <a:buClr>
                <a:schemeClr val="accent1"/>
              </a:buClr>
            </a:pPr>
            <a:r>
              <a:rPr lang="en-US" altLang="en-US" sz="3200" dirty="0">
                <a:latin typeface="Candara" panose="020E0502030303020204" pitchFamily="34" charset="0"/>
              </a:rPr>
              <a:t>We are </a:t>
            </a:r>
            <a:r>
              <a:rPr lang="en-US" altLang="en-US" sz="3200" i="1" dirty="0">
                <a:latin typeface="Candara" panose="020E0502030303020204" pitchFamily="34" charset="0"/>
              </a:rPr>
              <a:t>sanctified</a:t>
            </a:r>
            <a:r>
              <a:rPr lang="en-US" altLang="en-US" sz="3200" dirty="0">
                <a:latin typeface="Candara" panose="020E0502030303020204" pitchFamily="34" charset="0"/>
              </a:rPr>
              <a:t> by…</a:t>
            </a:r>
          </a:p>
          <a:p>
            <a:pPr marL="640080" lvl="1" indent="-274320">
              <a:lnSpc>
                <a:spcPts val="2800"/>
              </a:lnSpc>
              <a:spcBef>
                <a:spcPts val="200"/>
              </a:spcBef>
              <a:buClr>
                <a:schemeClr val="accent1"/>
              </a:buClr>
            </a:pPr>
            <a:r>
              <a:rPr lang="en-US" altLang="en-US" sz="2800" dirty="0">
                <a:latin typeface="Candara" panose="020E0502030303020204" pitchFamily="34" charset="0"/>
              </a:rPr>
              <a:t>God’s grace through Christ’s blood </a:t>
            </a:r>
            <a:r>
              <a:rPr lang="en-US" altLang="en-US" sz="2800" i="1" dirty="0">
                <a:latin typeface="Candara" panose="020E0502030303020204" pitchFamily="34" charset="0"/>
              </a:rPr>
              <a:t>– Heb. 13:12</a:t>
            </a:r>
          </a:p>
          <a:p>
            <a:pPr marL="640080" lvl="1" indent="-274320">
              <a:lnSpc>
                <a:spcPts val="2800"/>
              </a:lnSpc>
              <a:spcBef>
                <a:spcPts val="200"/>
              </a:spcBef>
              <a:buClr>
                <a:schemeClr val="accent1"/>
              </a:buClr>
            </a:pPr>
            <a:r>
              <a:rPr lang="en-US" altLang="en-US" sz="2800" dirty="0">
                <a:latin typeface="Candara" panose="020E0502030303020204" pitchFamily="34" charset="0"/>
              </a:rPr>
              <a:t>The Holy Spirit </a:t>
            </a:r>
            <a:r>
              <a:rPr lang="en-US" altLang="en-US" sz="2800" i="1" dirty="0">
                <a:latin typeface="Candara" panose="020E0502030303020204" pitchFamily="34" charset="0"/>
              </a:rPr>
              <a:t>– 2 Thess. 2:13; 1 Pet. 1:2</a:t>
            </a:r>
          </a:p>
          <a:p>
            <a:pPr marL="640080" lvl="1" indent="-274320">
              <a:lnSpc>
                <a:spcPts val="2800"/>
              </a:lnSpc>
              <a:spcBef>
                <a:spcPts val="200"/>
              </a:spcBef>
              <a:buClr>
                <a:schemeClr val="accent1"/>
              </a:buClr>
            </a:pPr>
            <a:r>
              <a:rPr lang="en-US" altLang="en-US" sz="2800" dirty="0">
                <a:latin typeface="Candara" panose="020E0502030303020204" pitchFamily="34" charset="0"/>
              </a:rPr>
              <a:t>The Truth </a:t>
            </a:r>
            <a:r>
              <a:rPr lang="en-US" altLang="en-US" sz="2800" i="1" dirty="0">
                <a:latin typeface="Candara" panose="020E0502030303020204" pitchFamily="34" charset="0"/>
              </a:rPr>
              <a:t>– John 17:17, 19</a:t>
            </a:r>
          </a:p>
          <a:p>
            <a:pPr marL="640080" lvl="1" indent="-274320">
              <a:lnSpc>
                <a:spcPts val="2800"/>
              </a:lnSpc>
              <a:spcBef>
                <a:spcPts val="200"/>
              </a:spcBef>
              <a:buClr>
                <a:schemeClr val="accent1"/>
              </a:buClr>
            </a:pPr>
            <a:r>
              <a:rPr lang="en-US" altLang="en-US" sz="2800" dirty="0">
                <a:latin typeface="Candara" panose="020E0502030303020204" pitchFamily="34" charset="0"/>
              </a:rPr>
              <a:t>Obedience to the gospel </a:t>
            </a:r>
            <a:r>
              <a:rPr lang="en-US" altLang="en-US" sz="2800" i="1" dirty="0">
                <a:latin typeface="Candara" panose="020E0502030303020204" pitchFamily="34" charset="0"/>
              </a:rPr>
              <a:t>– Rom. 6:17-22</a:t>
            </a:r>
          </a:p>
          <a:p>
            <a:pPr marL="640080" lvl="1" indent="-274320">
              <a:lnSpc>
                <a:spcPts val="2800"/>
              </a:lnSpc>
              <a:spcBef>
                <a:spcPts val="0"/>
              </a:spcBef>
              <a:buClr>
                <a:schemeClr val="accent1"/>
              </a:buClr>
            </a:pPr>
            <a:endParaRPr lang="en-US" altLang="en-US" sz="2800" i="1" dirty="0">
              <a:latin typeface="Candara" panose="020E0502030303020204" pitchFamily="34" charset="0"/>
            </a:endParaRPr>
          </a:p>
          <a:p>
            <a:pPr marL="365760" indent="-274320">
              <a:lnSpc>
                <a:spcPts val="3200"/>
              </a:lnSpc>
            </a:pPr>
            <a:endParaRPr lang="en-US" sz="2600" i="1"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116BC494-14B6-444D-8BB7-55CB6228004D}" type="slidenum">
              <a:rPr lang="en-US" sz="1600" smtClean="0">
                <a:latin typeface="Candara" panose="020E0502030303020204" pitchFamily="34" charset="0"/>
              </a:rPr>
              <a:pPr/>
              <a:t>11</a:t>
            </a:fld>
            <a:endParaRPr lang="en-US" sz="1600" dirty="0">
              <a:latin typeface="Candara" panose="020E0502030303020204" pitchFamily="34" charset="0"/>
            </a:endParaRPr>
          </a:p>
        </p:txBody>
      </p:sp>
      <p:sp>
        <p:nvSpPr>
          <p:cNvPr id="5" name="Title 4">
            <a:extLst>
              <a:ext uri="{FF2B5EF4-FFF2-40B4-BE49-F238E27FC236}">
                <a16:creationId xmlns:a16="http://schemas.microsoft.com/office/drawing/2014/main" id="{2E18952C-016F-032A-B399-56FBDF9B020E}"/>
              </a:ext>
            </a:extLst>
          </p:cNvPr>
          <p:cNvSpPr>
            <a:spLocks noGrp="1"/>
          </p:cNvSpPr>
          <p:nvPr>
            <p:ph type="title"/>
          </p:nvPr>
        </p:nvSpPr>
        <p:spPr>
          <a:xfrm>
            <a:off x="923738" y="204206"/>
            <a:ext cx="7839262" cy="786394"/>
          </a:xfrm>
        </p:spPr>
        <p:txBody>
          <a:bodyPr>
            <a:noAutofit/>
          </a:bodyPr>
          <a:lstStyle/>
          <a:p>
            <a:pPr>
              <a:lnSpc>
                <a:spcPts val="4400"/>
              </a:lnSpc>
            </a:pPr>
            <a:r>
              <a:rPr lang="en-US" sz="4400" b="1" dirty="0">
                <a:latin typeface="Candara" panose="020E0502030303020204" pitchFamily="34" charset="0"/>
              </a:rPr>
              <a:t>We are sanctified </a:t>
            </a:r>
            <a:r>
              <a:rPr lang="en-US" sz="2800" i="1" dirty="0">
                <a:latin typeface="Candara" panose="020E0502030303020204" pitchFamily="34" charset="0"/>
              </a:rPr>
              <a:t>– John 17:17</a:t>
            </a:r>
          </a:p>
        </p:txBody>
      </p:sp>
      <p:sp>
        <p:nvSpPr>
          <p:cNvPr id="7" name="TextBox 6">
            <a:extLst>
              <a:ext uri="{FF2B5EF4-FFF2-40B4-BE49-F238E27FC236}">
                <a16:creationId xmlns:a16="http://schemas.microsoft.com/office/drawing/2014/main" id="{C16ECC73-9478-CEDB-F51D-075D305A1769}"/>
              </a:ext>
            </a:extLst>
          </p:cNvPr>
          <p:cNvSpPr txBox="1"/>
          <p:nvPr/>
        </p:nvSpPr>
        <p:spPr>
          <a:xfrm>
            <a:off x="1115704" y="982885"/>
            <a:ext cx="7266296" cy="815480"/>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Candara" panose="020E0502030303020204" pitchFamily="34" charset="0"/>
              </a:rPr>
              <a:t>“</a:t>
            </a:r>
            <a:r>
              <a:rPr lang="en-US" sz="2800" b="1" i="1" dirty="0">
                <a:solidFill>
                  <a:srgbClr val="FF0000"/>
                </a:solidFill>
                <a:latin typeface="Candara" panose="020E0502030303020204" pitchFamily="34" charset="0"/>
              </a:rPr>
              <a:t>Sanctify</a:t>
            </a:r>
            <a:r>
              <a:rPr lang="en-US" sz="2800" b="1" i="1" dirty="0">
                <a:latin typeface="Candara" panose="020E0502030303020204" pitchFamily="34" charset="0"/>
              </a:rPr>
              <a:t> them through </a:t>
            </a:r>
            <a:r>
              <a:rPr lang="en-US" sz="2800" b="1" i="1" dirty="0">
                <a:solidFill>
                  <a:srgbClr val="FF0000"/>
                </a:solidFill>
                <a:latin typeface="Candara" panose="020E0502030303020204" pitchFamily="34" charset="0"/>
              </a:rPr>
              <a:t>thy truth: thy word is truth</a:t>
            </a:r>
            <a:r>
              <a:rPr lang="en-US" sz="2800" b="1" i="1" dirty="0">
                <a:latin typeface="Candara" panose="020E0502030303020204" pitchFamily="34" charset="0"/>
              </a:rPr>
              <a:t>”</a:t>
            </a:r>
          </a:p>
        </p:txBody>
      </p:sp>
      <p:sp>
        <p:nvSpPr>
          <p:cNvPr id="3" name="Rectangle 3">
            <a:extLst>
              <a:ext uri="{FF2B5EF4-FFF2-40B4-BE49-F238E27FC236}">
                <a16:creationId xmlns:a16="http://schemas.microsoft.com/office/drawing/2014/main" id="{4F245994-8C08-90EC-793A-210BF5A45F8B}"/>
              </a:ext>
            </a:extLst>
          </p:cNvPr>
          <p:cNvSpPr txBox="1">
            <a:spLocks noChangeArrowheads="1"/>
          </p:cNvSpPr>
          <p:nvPr/>
        </p:nvSpPr>
        <p:spPr>
          <a:xfrm rot="16200000">
            <a:off x="-3008886" y="3008885"/>
            <a:ext cx="6858003" cy="840230"/>
          </a:xfrm>
          <a:prstGeom prst="rect">
            <a:avLst/>
          </a:prstGeom>
          <a:solidFill>
            <a:schemeClr val="accent1">
              <a:lumMod val="20000"/>
              <a:lumOff val="80000"/>
            </a:schemeClr>
          </a:solidFill>
        </p:spPr>
        <p:txBody>
          <a:bodyPr vert="horz" wrap="square" lIns="91440" tIns="45720" rIns="91440" bIns="45720" rtlCol="0">
            <a:sp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ctr" fontAlgn="auto">
              <a:spcBef>
                <a:spcPts val="1800"/>
              </a:spcBef>
              <a:spcAft>
                <a:spcPts val="0"/>
              </a:spcAft>
              <a:buFontTx/>
              <a:buNone/>
            </a:pPr>
            <a:r>
              <a:rPr lang="en-US" sz="5400" b="1" dirty="0">
                <a:latin typeface="Candara" panose="020E0502030303020204" pitchFamily="34" charset="0"/>
              </a:rPr>
              <a:t>By The Word of God</a:t>
            </a:r>
            <a:endParaRPr lang="en-US" sz="5400" b="1" dirty="0">
              <a:solidFill>
                <a:schemeClr val="accent1">
                  <a:lumMod val="75000"/>
                </a:schemeClr>
              </a:solidFill>
              <a:latin typeface="Candara" panose="020E0502030303020204" pitchFamily="34" charset="0"/>
            </a:endParaRPr>
          </a:p>
        </p:txBody>
      </p:sp>
    </p:spTree>
    <p:extLst>
      <p:ext uri="{BB962C8B-B14F-4D97-AF65-F5344CB8AC3E}">
        <p14:creationId xmlns:p14="http://schemas.microsoft.com/office/powerpoint/2010/main" val="35620080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Effect transition="in" filter="fade">
                                      <p:cBhvr>
                                        <p:cTn id="42" dur="1000"/>
                                        <p:tgtEl>
                                          <p:spTgt spid="8195">
                                            <p:txEl>
                                              <p:pRg st="5" end="5"/>
                                            </p:txEl>
                                          </p:spTgt>
                                        </p:tgtEl>
                                      </p:cBhvr>
                                    </p:animEffect>
                                    <p:anim calcmode="lin" valueType="num">
                                      <p:cBhvr>
                                        <p:cTn id="4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Effect transition="in" filter="fade">
                                      <p:cBhvr>
                                        <p:cTn id="49" dur="1000"/>
                                        <p:tgtEl>
                                          <p:spTgt spid="8195">
                                            <p:txEl>
                                              <p:pRg st="6" end="6"/>
                                            </p:txEl>
                                          </p:spTgt>
                                        </p:tgtEl>
                                      </p:cBhvr>
                                    </p:animEffect>
                                    <p:anim calcmode="lin" valueType="num">
                                      <p:cBhvr>
                                        <p:cTn id="50"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115704" y="2236728"/>
            <a:ext cx="7839262" cy="4067780"/>
          </a:xfrm>
        </p:spPr>
        <p:txBody>
          <a:bodyPr wrap="square">
            <a:spAutoFit/>
          </a:bodyPr>
          <a:lstStyle/>
          <a:p>
            <a:pPr marL="365760" indent="-274320">
              <a:lnSpc>
                <a:spcPts val="3200"/>
              </a:lnSpc>
              <a:buClr>
                <a:schemeClr val="accent1"/>
              </a:buClr>
            </a:pPr>
            <a:r>
              <a:rPr lang="en-US" altLang="en-US" sz="3200" dirty="0">
                <a:latin typeface="Candara" panose="020E0502030303020204" pitchFamily="34" charset="0"/>
              </a:rPr>
              <a:t>Jesus prayed that His disciples would be kept from the evil by the Word </a:t>
            </a:r>
            <a:r>
              <a:rPr lang="en-US" altLang="en-US" sz="3200" i="1" dirty="0">
                <a:latin typeface="Candara" panose="020E0502030303020204" pitchFamily="34" charset="0"/>
              </a:rPr>
              <a:t>– Jn. 17:6-12</a:t>
            </a:r>
          </a:p>
          <a:p>
            <a:pPr marL="365760" indent="-274320">
              <a:lnSpc>
                <a:spcPts val="3200"/>
              </a:lnSpc>
              <a:buClr>
                <a:schemeClr val="accent1"/>
              </a:buClr>
            </a:pPr>
            <a:r>
              <a:rPr lang="en-US" altLang="en-US" sz="3200" dirty="0">
                <a:latin typeface="Candara" panose="020E0502030303020204" pitchFamily="34" charset="0"/>
              </a:rPr>
              <a:t>God’s word “keeps” us </a:t>
            </a:r>
            <a:r>
              <a:rPr lang="en-US" altLang="en-US" sz="3200" i="1" dirty="0">
                <a:latin typeface="Candara" panose="020E0502030303020204" pitchFamily="34" charset="0"/>
              </a:rPr>
              <a:t>– 1 Pet. 4:19</a:t>
            </a:r>
          </a:p>
          <a:p>
            <a:pPr marL="640080" lvl="1" indent="-274320">
              <a:lnSpc>
                <a:spcPts val="3200"/>
              </a:lnSpc>
              <a:spcBef>
                <a:spcPts val="0"/>
              </a:spcBef>
              <a:buClr>
                <a:schemeClr val="accent1"/>
              </a:buClr>
            </a:pPr>
            <a:r>
              <a:rPr lang="en-US" altLang="en-US" sz="2800" dirty="0">
                <a:latin typeface="Candara" panose="020E0502030303020204" pitchFamily="34" charset="0"/>
              </a:rPr>
              <a:t>From evil </a:t>
            </a:r>
            <a:r>
              <a:rPr lang="en-US" altLang="en-US" sz="2800" i="1" dirty="0">
                <a:latin typeface="Candara" panose="020E0502030303020204" pitchFamily="34" charset="0"/>
              </a:rPr>
              <a:t>– John 17:15; 2 Thess. 3:3</a:t>
            </a:r>
          </a:p>
          <a:p>
            <a:pPr marL="640080" lvl="1" indent="-274320">
              <a:lnSpc>
                <a:spcPts val="3200"/>
              </a:lnSpc>
              <a:spcBef>
                <a:spcPts val="0"/>
              </a:spcBef>
              <a:buClr>
                <a:schemeClr val="accent1"/>
              </a:buClr>
            </a:pPr>
            <a:r>
              <a:rPr lang="en-US" altLang="en-US" sz="2800" dirty="0">
                <a:latin typeface="Candara" panose="020E0502030303020204" pitchFamily="34" charset="0"/>
              </a:rPr>
              <a:t>From idols and fornication </a:t>
            </a:r>
            <a:r>
              <a:rPr lang="en-US" altLang="en-US" sz="2800" i="1" dirty="0">
                <a:latin typeface="Candara" panose="020E0502030303020204" pitchFamily="34" charset="0"/>
              </a:rPr>
              <a:t>– Acts 21:25</a:t>
            </a:r>
          </a:p>
          <a:p>
            <a:pPr marL="640080" lvl="1" indent="-274320">
              <a:lnSpc>
                <a:spcPts val="3200"/>
              </a:lnSpc>
              <a:spcBef>
                <a:spcPts val="0"/>
              </a:spcBef>
              <a:buClr>
                <a:schemeClr val="accent1"/>
              </a:buClr>
            </a:pPr>
            <a:r>
              <a:rPr lang="en-US" altLang="en-US" sz="2800" dirty="0">
                <a:latin typeface="Candara" panose="020E0502030303020204" pitchFamily="34" charset="0"/>
              </a:rPr>
              <a:t>In the ordinances of God </a:t>
            </a:r>
            <a:r>
              <a:rPr lang="en-US" altLang="en-US" sz="2800" i="1" dirty="0">
                <a:latin typeface="Candara" panose="020E0502030303020204" pitchFamily="34" charset="0"/>
              </a:rPr>
              <a:t>– 1 Cor. 11:2</a:t>
            </a:r>
          </a:p>
          <a:p>
            <a:pPr marL="640080" lvl="1" indent="-274320">
              <a:lnSpc>
                <a:spcPts val="3200"/>
              </a:lnSpc>
              <a:spcBef>
                <a:spcPts val="0"/>
              </a:spcBef>
              <a:buClr>
                <a:schemeClr val="accent1"/>
              </a:buClr>
            </a:pPr>
            <a:r>
              <a:rPr lang="en-US" altLang="en-US" sz="2800" dirty="0">
                <a:latin typeface="Candara" panose="020E0502030303020204" pitchFamily="34" charset="0"/>
              </a:rPr>
              <a:t>In memory of God’s teaching </a:t>
            </a:r>
            <a:r>
              <a:rPr lang="en-US" altLang="en-US" sz="2800" i="1" dirty="0">
                <a:latin typeface="Candara" panose="020E0502030303020204" pitchFamily="34" charset="0"/>
              </a:rPr>
              <a:t>– 1 Cor. 15:2</a:t>
            </a:r>
            <a:endParaRPr lang="en-US" altLang="en-US" sz="2800" dirty="0">
              <a:latin typeface="Candara" panose="020E0502030303020204" pitchFamily="34" charset="0"/>
            </a:endParaRPr>
          </a:p>
          <a:p>
            <a:pPr marL="640080" lvl="1" indent="-274320">
              <a:lnSpc>
                <a:spcPts val="3200"/>
              </a:lnSpc>
              <a:spcBef>
                <a:spcPts val="0"/>
              </a:spcBef>
              <a:buClr>
                <a:schemeClr val="accent1"/>
              </a:buClr>
            </a:pPr>
            <a:r>
              <a:rPr lang="en-US" altLang="en-US" sz="2800" dirty="0">
                <a:latin typeface="Candara" panose="020E0502030303020204" pitchFamily="34" charset="0"/>
              </a:rPr>
              <a:t>In heart and mind in Christ</a:t>
            </a:r>
            <a:r>
              <a:rPr lang="en-US" altLang="en-US" sz="2800" i="1" dirty="0">
                <a:latin typeface="Candara" panose="020E0502030303020204" pitchFamily="34" charset="0"/>
              </a:rPr>
              <a:t> – Phil. 4:7</a:t>
            </a:r>
          </a:p>
          <a:p>
            <a:pPr marL="640080" lvl="1" indent="-274320">
              <a:lnSpc>
                <a:spcPts val="3200"/>
              </a:lnSpc>
              <a:spcBef>
                <a:spcPts val="0"/>
              </a:spcBef>
              <a:buClr>
                <a:schemeClr val="accent1"/>
              </a:buClr>
            </a:pPr>
            <a:r>
              <a:rPr lang="en-US" altLang="en-US" sz="2800" dirty="0">
                <a:latin typeface="Candara" panose="020E0502030303020204" pitchFamily="34" charset="0"/>
              </a:rPr>
              <a:t>From falling from the faith </a:t>
            </a:r>
            <a:r>
              <a:rPr lang="en-US" altLang="en-US" sz="2800" i="1" dirty="0">
                <a:latin typeface="Candara" panose="020E0502030303020204" pitchFamily="34" charset="0"/>
              </a:rPr>
              <a:t>– Jude 24</a:t>
            </a:r>
          </a:p>
        </p:txBody>
      </p:sp>
      <p:sp>
        <p:nvSpPr>
          <p:cNvPr id="4" name="Slide Number Placeholder 3"/>
          <p:cNvSpPr>
            <a:spLocks noGrp="1"/>
          </p:cNvSpPr>
          <p:nvPr>
            <p:ph type="sldNum" sz="quarter" idx="12"/>
          </p:nvPr>
        </p:nvSpPr>
        <p:spPr/>
        <p:txBody>
          <a:bodyPr/>
          <a:lstStyle/>
          <a:p>
            <a:fld id="{116BC494-14B6-444D-8BB7-55CB6228004D}" type="slidenum">
              <a:rPr lang="en-US" sz="1600" smtClean="0">
                <a:latin typeface="Candara" panose="020E0502030303020204" pitchFamily="34" charset="0"/>
              </a:rPr>
              <a:pPr/>
              <a:t>12</a:t>
            </a:fld>
            <a:endParaRPr lang="en-US" sz="1600" dirty="0">
              <a:latin typeface="Candara" panose="020E0502030303020204" pitchFamily="34" charset="0"/>
            </a:endParaRPr>
          </a:p>
        </p:txBody>
      </p:sp>
      <p:sp>
        <p:nvSpPr>
          <p:cNvPr id="5" name="Title 4">
            <a:extLst>
              <a:ext uri="{FF2B5EF4-FFF2-40B4-BE49-F238E27FC236}">
                <a16:creationId xmlns:a16="http://schemas.microsoft.com/office/drawing/2014/main" id="{2E18952C-016F-032A-B399-56FBDF9B020E}"/>
              </a:ext>
            </a:extLst>
          </p:cNvPr>
          <p:cNvSpPr>
            <a:spLocks noGrp="1"/>
          </p:cNvSpPr>
          <p:nvPr>
            <p:ph type="title"/>
          </p:nvPr>
        </p:nvSpPr>
        <p:spPr>
          <a:xfrm>
            <a:off x="923738" y="204206"/>
            <a:ext cx="7839262" cy="786394"/>
          </a:xfrm>
        </p:spPr>
        <p:txBody>
          <a:bodyPr>
            <a:noAutofit/>
          </a:bodyPr>
          <a:lstStyle/>
          <a:p>
            <a:pPr>
              <a:lnSpc>
                <a:spcPts val="4400"/>
              </a:lnSpc>
            </a:pPr>
            <a:r>
              <a:rPr lang="en-US" sz="4400" b="1" dirty="0">
                <a:latin typeface="Candara" panose="020E0502030303020204" pitchFamily="34" charset="0"/>
              </a:rPr>
              <a:t>We are kept </a:t>
            </a:r>
            <a:r>
              <a:rPr lang="en-US" sz="2800" i="1" dirty="0">
                <a:latin typeface="Candara" panose="020E0502030303020204" pitchFamily="34" charset="0"/>
              </a:rPr>
              <a:t>– </a:t>
            </a:r>
            <a:r>
              <a:rPr lang="en-US" sz="2800" i="1" dirty="0" err="1">
                <a:latin typeface="Candara" panose="020E0502030303020204" pitchFamily="34" charset="0"/>
              </a:rPr>
              <a:t>psa.</a:t>
            </a:r>
            <a:r>
              <a:rPr lang="en-US" sz="2800" i="1" dirty="0">
                <a:latin typeface="Candara" panose="020E0502030303020204" pitchFamily="34" charset="0"/>
              </a:rPr>
              <a:t> 17:4</a:t>
            </a:r>
          </a:p>
        </p:txBody>
      </p:sp>
      <p:sp>
        <p:nvSpPr>
          <p:cNvPr id="7" name="TextBox 6">
            <a:extLst>
              <a:ext uri="{FF2B5EF4-FFF2-40B4-BE49-F238E27FC236}">
                <a16:creationId xmlns:a16="http://schemas.microsoft.com/office/drawing/2014/main" id="{C16ECC73-9478-CEDB-F51D-075D305A1769}"/>
              </a:ext>
            </a:extLst>
          </p:cNvPr>
          <p:cNvSpPr txBox="1"/>
          <p:nvPr/>
        </p:nvSpPr>
        <p:spPr>
          <a:xfrm>
            <a:off x="1115704" y="982885"/>
            <a:ext cx="7266296" cy="1174552"/>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Candara" panose="020E0502030303020204" pitchFamily="34" charset="0"/>
              </a:rPr>
              <a:t>“Concerning the works of men, by </a:t>
            </a:r>
            <a:r>
              <a:rPr lang="en-US" sz="2800" b="1" i="1" dirty="0">
                <a:solidFill>
                  <a:srgbClr val="FF0000"/>
                </a:solidFill>
                <a:latin typeface="Candara" panose="020E0502030303020204" pitchFamily="34" charset="0"/>
              </a:rPr>
              <a:t>the word of thy lips I have kept me </a:t>
            </a:r>
            <a:r>
              <a:rPr lang="en-US" sz="2800" b="1" i="1" dirty="0">
                <a:latin typeface="Candara" panose="020E0502030303020204" pitchFamily="34" charset="0"/>
              </a:rPr>
              <a:t>from the paths of the destroyer”</a:t>
            </a:r>
          </a:p>
        </p:txBody>
      </p:sp>
      <p:sp>
        <p:nvSpPr>
          <p:cNvPr id="3" name="Rectangle 3">
            <a:extLst>
              <a:ext uri="{FF2B5EF4-FFF2-40B4-BE49-F238E27FC236}">
                <a16:creationId xmlns:a16="http://schemas.microsoft.com/office/drawing/2014/main" id="{A5B82A54-FF97-AD6E-7388-7BB64355A128}"/>
              </a:ext>
            </a:extLst>
          </p:cNvPr>
          <p:cNvSpPr txBox="1">
            <a:spLocks noChangeArrowheads="1"/>
          </p:cNvSpPr>
          <p:nvPr/>
        </p:nvSpPr>
        <p:spPr>
          <a:xfrm rot="16200000">
            <a:off x="-3008886" y="3008885"/>
            <a:ext cx="6858003" cy="840230"/>
          </a:xfrm>
          <a:prstGeom prst="rect">
            <a:avLst/>
          </a:prstGeom>
          <a:solidFill>
            <a:schemeClr val="accent1">
              <a:lumMod val="20000"/>
              <a:lumOff val="80000"/>
            </a:schemeClr>
          </a:solidFill>
        </p:spPr>
        <p:txBody>
          <a:bodyPr vert="horz" wrap="square" lIns="91440" tIns="45720" rIns="91440" bIns="45720" rtlCol="0">
            <a:sp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ctr" fontAlgn="auto">
              <a:spcBef>
                <a:spcPts val="1800"/>
              </a:spcBef>
              <a:spcAft>
                <a:spcPts val="0"/>
              </a:spcAft>
              <a:buFontTx/>
              <a:buNone/>
            </a:pPr>
            <a:r>
              <a:rPr lang="en-US" sz="5400" b="1" dirty="0">
                <a:latin typeface="Candara" panose="020E0502030303020204" pitchFamily="34" charset="0"/>
              </a:rPr>
              <a:t>By The Word of God</a:t>
            </a:r>
            <a:endParaRPr lang="en-US" sz="5400" b="1" dirty="0">
              <a:solidFill>
                <a:schemeClr val="accent1">
                  <a:lumMod val="75000"/>
                </a:schemeClr>
              </a:solidFill>
              <a:latin typeface="Candara" panose="020E0502030303020204" pitchFamily="34" charset="0"/>
            </a:endParaRPr>
          </a:p>
        </p:txBody>
      </p:sp>
    </p:spTree>
    <p:extLst>
      <p:ext uri="{BB962C8B-B14F-4D97-AF65-F5344CB8AC3E}">
        <p14:creationId xmlns:p14="http://schemas.microsoft.com/office/powerpoint/2010/main" val="31410968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Effect transition="in" filter="fade">
                                      <p:cBhvr>
                                        <p:cTn id="42" dur="1000"/>
                                        <p:tgtEl>
                                          <p:spTgt spid="8195">
                                            <p:txEl>
                                              <p:pRg st="5" end="5"/>
                                            </p:txEl>
                                          </p:spTgt>
                                        </p:tgtEl>
                                      </p:cBhvr>
                                    </p:animEffect>
                                    <p:anim calcmode="lin" valueType="num">
                                      <p:cBhvr>
                                        <p:cTn id="4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8195">
                                            <p:txEl>
                                              <p:pRg st="6" end="6"/>
                                            </p:txEl>
                                          </p:spTgt>
                                        </p:tgtEl>
                                        <p:attrNameLst>
                                          <p:attrName>style.visibility</p:attrName>
                                        </p:attrNameLst>
                                      </p:cBhvr>
                                      <p:to>
                                        <p:strVal val="visible"/>
                                      </p:to>
                                    </p:set>
                                    <p:animEffect transition="in" filter="fade">
                                      <p:cBhvr>
                                        <p:cTn id="49" dur="1000"/>
                                        <p:tgtEl>
                                          <p:spTgt spid="8195">
                                            <p:txEl>
                                              <p:pRg st="6" end="6"/>
                                            </p:txEl>
                                          </p:spTgt>
                                        </p:tgtEl>
                                      </p:cBhvr>
                                    </p:animEffect>
                                    <p:anim calcmode="lin" valueType="num">
                                      <p:cBhvr>
                                        <p:cTn id="50"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8195">
                                            <p:txEl>
                                              <p:pRg st="7" end="7"/>
                                            </p:txEl>
                                          </p:spTgt>
                                        </p:tgtEl>
                                        <p:attrNameLst>
                                          <p:attrName>style.visibility</p:attrName>
                                        </p:attrNameLst>
                                      </p:cBhvr>
                                      <p:to>
                                        <p:strVal val="visible"/>
                                      </p:to>
                                    </p:set>
                                    <p:animEffect transition="in" filter="fade">
                                      <p:cBhvr>
                                        <p:cTn id="56" dur="1000"/>
                                        <p:tgtEl>
                                          <p:spTgt spid="8195">
                                            <p:txEl>
                                              <p:pRg st="7" end="7"/>
                                            </p:txEl>
                                          </p:spTgt>
                                        </p:tgtEl>
                                      </p:cBhvr>
                                    </p:animEffect>
                                    <p:anim calcmode="lin" valueType="num">
                                      <p:cBhvr>
                                        <p:cTn id="57"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124144" y="990600"/>
            <a:ext cx="7839262" cy="4358501"/>
          </a:xfrm>
        </p:spPr>
        <p:txBody>
          <a:bodyPr wrap="square" anchor="ctr">
            <a:spAutoFit/>
          </a:bodyPr>
          <a:lstStyle/>
          <a:p>
            <a:pPr marL="0" indent="0">
              <a:lnSpc>
                <a:spcPts val="3200"/>
              </a:lnSpc>
              <a:buClr>
                <a:schemeClr val="accent1"/>
              </a:buClr>
              <a:buNone/>
            </a:pPr>
            <a:r>
              <a:rPr lang="en-US" sz="4800" b="1" dirty="0">
                <a:latin typeface="Candara" panose="020E0502030303020204" pitchFamily="34" charset="0"/>
              </a:rPr>
              <a:t>We Are Born Again </a:t>
            </a:r>
            <a:r>
              <a:rPr lang="en-US" sz="3200" i="1" dirty="0">
                <a:latin typeface="Candara" panose="020E0502030303020204" pitchFamily="34" charset="0"/>
              </a:rPr>
              <a:t>– 1 Pet. 1:23</a:t>
            </a:r>
            <a:endParaRPr lang="en-US" sz="4800" b="1" dirty="0">
              <a:latin typeface="Candara" panose="020E0502030303020204" pitchFamily="34" charset="0"/>
            </a:endParaRPr>
          </a:p>
          <a:p>
            <a:pPr marL="0" indent="0">
              <a:lnSpc>
                <a:spcPts val="4800"/>
              </a:lnSpc>
              <a:buClr>
                <a:schemeClr val="accent1"/>
              </a:buClr>
              <a:buNone/>
            </a:pPr>
            <a:r>
              <a:rPr lang="en-US" sz="4800" b="1" dirty="0">
                <a:latin typeface="Candara" panose="020E0502030303020204" pitchFamily="34" charset="0"/>
              </a:rPr>
              <a:t>We Are Cleansed </a:t>
            </a:r>
            <a:r>
              <a:rPr lang="en-US" sz="3200" i="1" dirty="0">
                <a:latin typeface="Candara" panose="020E0502030303020204" pitchFamily="34" charset="0"/>
              </a:rPr>
              <a:t>– John 15:3</a:t>
            </a:r>
            <a:endParaRPr lang="en-US" sz="4800" b="1" dirty="0">
              <a:latin typeface="Candara" panose="020E0502030303020204" pitchFamily="34" charset="0"/>
            </a:endParaRPr>
          </a:p>
          <a:p>
            <a:pPr marL="0" indent="0">
              <a:lnSpc>
                <a:spcPts val="4800"/>
              </a:lnSpc>
              <a:buClr>
                <a:schemeClr val="accent1"/>
              </a:buClr>
              <a:buNone/>
            </a:pPr>
            <a:r>
              <a:rPr lang="en-US" sz="4800" b="1" dirty="0">
                <a:latin typeface="Candara" panose="020E0502030303020204" pitchFamily="34" charset="0"/>
              </a:rPr>
              <a:t>We Are Saved </a:t>
            </a:r>
            <a:r>
              <a:rPr lang="en-US" sz="3200" i="1" dirty="0">
                <a:latin typeface="Candara" panose="020E0502030303020204" pitchFamily="34" charset="0"/>
              </a:rPr>
              <a:t>– 1 Tim. 4:16</a:t>
            </a:r>
            <a:endParaRPr lang="en-US" sz="4800" b="1" dirty="0">
              <a:latin typeface="Candara" panose="020E0502030303020204" pitchFamily="34" charset="0"/>
            </a:endParaRPr>
          </a:p>
          <a:p>
            <a:pPr marL="0" indent="0">
              <a:lnSpc>
                <a:spcPts val="4800"/>
              </a:lnSpc>
              <a:buClr>
                <a:schemeClr val="accent1"/>
              </a:buClr>
              <a:buNone/>
            </a:pPr>
            <a:r>
              <a:rPr lang="en-US" sz="4800" b="1" dirty="0">
                <a:latin typeface="Candara" panose="020E0502030303020204" pitchFamily="34" charset="0"/>
              </a:rPr>
              <a:t>We Grow </a:t>
            </a:r>
            <a:r>
              <a:rPr lang="en-US" sz="3200" i="1" dirty="0">
                <a:latin typeface="Candara" panose="020E0502030303020204" pitchFamily="34" charset="0"/>
              </a:rPr>
              <a:t>– 1 Pet. 2:2</a:t>
            </a:r>
            <a:endParaRPr lang="en-US" sz="3200" b="1" dirty="0">
              <a:latin typeface="Candara" panose="020E0502030303020204" pitchFamily="34" charset="0"/>
            </a:endParaRPr>
          </a:p>
          <a:p>
            <a:pPr marL="0" indent="0">
              <a:lnSpc>
                <a:spcPts val="4800"/>
              </a:lnSpc>
              <a:buClr>
                <a:schemeClr val="accent1"/>
              </a:buClr>
              <a:buNone/>
            </a:pPr>
            <a:r>
              <a:rPr lang="en-US" sz="4800" b="1" dirty="0">
                <a:latin typeface="Candara" panose="020E0502030303020204" pitchFamily="34" charset="0"/>
              </a:rPr>
              <a:t>We Are Sanctified </a:t>
            </a:r>
            <a:r>
              <a:rPr lang="en-US" sz="3200" i="1" dirty="0">
                <a:latin typeface="Candara" panose="020E0502030303020204" pitchFamily="34" charset="0"/>
              </a:rPr>
              <a:t>– John 17:17</a:t>
            </a:r>
            <a:endParaRPr lang="en-US" sz="4800" b="1" dirty="0">
              <a:latin typeface="Candara" panose="020E0502030303020204" pitchFamily="34" charset="0"/>
            </a:endParaRPr>
          </a:p>
          <a:p>
            <a:pPr marL="0" indent="0">
              <a:lnSpc>
                <a:spcPts val="4800"/>
              </a:lnSpc>
              <a:buClr>
                <a:schemeClr val="accent1"/>
              </a:buClr>
              <a:buNone/>
            </a:pPr>
            <a:r>
              <a:rPr lang="en-US" sz="4800" b="1" dirty="0">
                <a:latin typeface="Candara" panose="020E0502030303020204" pitchFamily="34" charset="0"/>
              </a:rPr>
              <a:t>We Are Kept </a:t>
            </a:r>
            <a:r>
              <a:rPr lang="en-US" sz="2800" i="1" dirty="0">
                <a:latin typeface="Candara" panose="020E0502030303020204" pitchFamily="34" charset="0"/>
              </a:rPr>
              <a:t>– Psa. 17:4</a:t>
            </a:r>
            <a:endParaRPr lang="en-US" altLang="en-US" sz="2800" dirty="0">
              <a:latin typeface="Candara" panose="020E0502030303020204" pitchFamily="34" charset="0"/>
            </a:endParaRPr>
          </a:p>
        </p:txBody>
      </p:sp>
      <p:sp>
        <p:nvSpPr>
          <p:cNvPr id="4" name="Slide Number Placeholder 3"/>
          <p:cNvSpPr>
            <a:spLocks noGrp="1"/>
          </p:cNvSpPr>
          <p:nvPr>
            <p:ph type="sldNum" sz="quarter" idx="12"/>
          </p:nvPr>
        </p:nvSpPr>
        <p:spPr>
          <a:xfrm>
            <a:off x="8483346" y="6248400"/>
            <a:ext cx="480060" cy="365125"/>
          </a:xfrm>
        </p:spPr>
        <p:txBody>
          <a:bodyPr/>
          <a:lstStyle/>
          <a:p>
            <a:fld id="{116BC494-14B6-444D-8BB7-55CB6228004D}" type="slidenum">
              <a:rPr lang="en-US" sz="1600" smtClean="0">
                <a:solidFill>
                  <a:schemeClr val="bg1"/>
                </a:solidFill>
                <a:latin typeface="Candara" panose="020E0502030303020204" pitchFamily="34" charset="0"/>
              </a:rPr>
              <a:pPr/>
              <a:t>13</a:t>
            </a:fld>
            <a:endParaRPr lang="en-US" sz="1600" dirty="0">
              <a:solidFill>
                <a:schemeClr val="bg1"/>
              </a:solidFill>
              <a:latin typeface="Candara" panose="020E0502030303020204" pitchFamily="34" charset="0"/>
            </a:endParaRPr>
          </a:p>
        </p:txBody>
      </p:sp>
      <p:sp>
        <p:nvSpPr>
          <p:cNvPr id="3" name="Rectangle 3">
            <a:extLst>
              <a:ext uri="{FF2B5EF4-FFF2-40B4-BE49-F238E27FC236}">
                <a16:creationId xmlns:a16="http://schemas.microsoft.com/office/drawing/2014/main" id="{20D76AFF-8A18-785F-1807-BA12ECB7A989}"/>
              </a:ext>
            </a:extLst>
          </p:cNvPr>
          <p:cNvSpPr txBox="1">
            <a:spLocks noChangeArrowheads="1"/>
          </p:cNvSpPr>
          <p:nvPr/>
        </p:nvSpPr>
        <p:spPr>
          <a:xfrm rot="16200000">
            <a:off x="-3008886" y="3008885"/>
            <a:ext cx="6858003" cy="840230"/>
          </a:xfrm>
          <a:prstGeom prst="rect">
            <a:avLst/>
          </a:prstGeom>
          <a:solidFill>
            <a:schemeClr val="accent1">
              <a:lumMod val="20000"/>
              <a:lumOff val="80000"/>
            </a:schemeClr>
          </a:solidFill>
        </p:spPr>
        <p:txBody>
          <a:bodyPr vert="horz" wrap="square" lIns="91440" tIns="45720" rIns="91440" bIns="45720" rtlCol="0">
            <a:sp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ctr" fontAlgn="auto">
              <a:spcBef>
                <a:spcPts val="1800"/>
              </a:spcBef>
              <a:spcAft>
                <a:spcPts val="0"/>
              </a:spcAft>
              <a:buFontTx/>
              <a:buNone/>
            </a:pPr>
            <a:r>
              <a:rPr lang="en-US" sz="5400" b="1" dirty="0">
                <a:latin typeface="Candara" panose="020E0502030303020204" pitchFamily="34" charset="0"/>
              </a:rPr>
              <a:t>By The Word of God</a:t>
            </a:r>
            <a:endParaRPr lang="en-US" sz="5400" b="1" dirty="0">
              <a:solidFill>
                <a:schemeClr val="accent1">
                  <a:lumMod val="75000"/>
                </a:schemeClr>
              </a:solidFill>
              <a:latin typeface="Candara" panose="020E0502030303020204" pitchFamily="34" charset="0"/>
            </a:endParaRPr>
          </a:p>
        </p:txBody>
      </p:sp>
      <p:sp>
        <p:nvSpPr>
          <p:cNvPr id="10" name="Rectangle 9">
            <a:extLst>
              <a:ext uri="{FF2B5EF4-FFF2-40B4-BE49-F238E27FC236}">
                <a16:creationId xmlns:a16="http://schemas.microsoft.com/office/drawing/2014/main" id="{1BCE6DED-EDD9-CB8B-80BC-E8D232876164}"/>
              </a:ext>
            </a:extLst>
          </p:cNvPr>
          <p:cNvSpPr/>
          <p:nvPr/>
        </p:nvSpPr>
        <p:spPr>
          <a:xfrm>
            <a:off x="5154406" y="5867400"/>
            <a:ext cx="3021981" cy="1107996"/>
          </a:xfrm>
          <a:prstGeom prst="rect">
            <a:avLst/>
          </a:prstGeom>
          <a:noFill/>
        </p:spPr>
        <p:txBody>
          <a:bodyPr wrap="none" lIns="91440" tIns="45720" rIns="91440" bIns="45720">
            <a:spAutoFit/>
          </a:bodyPr>
          <a:lstStyle/>
          <a:p>
            <a:pPr algn="ctr"/>
            <a:r>
              <a:rPr lang="en-US" sz="6600" b="1" i="1" cap="none" spc="0" dirty="0">
                <a:ln w="12700">
                  <a:solidFill>
                    <a:schemeClr val="accent1"/>
                  </a:solidFill>
                  <a:prstDash val="solid"/>
                </a:ln>
                <a:solidFill>
                  <a:schemeClr val="accent2">
                    <a:lumMod val="20000"/>
                    <a:lumOff val="80000"/>
                  </a:schemeClr>
                </a:solidFill>
                <a:effectLst>
                  <a:outerShdw blurRad="38100" dist="38100" dir="2700000" algn="tl">
                    <a:srgbClr val="000000">
                      <a:alpha val="43137"/>
                    </a:srgbClr>
                  </a:outerShdw>
                </a:effectLst>
                <a:latin typeface="Candara" panose="020E0502030303020204" pitchFamily="34" charset="0"/>
              </a:rPr>
              <a:t>REVIEW</a:t>
            </a:r>
          </a:p>
        </p:txBody>
      </p:sp>
    </p:spTree>
    <p:extLst>
      <p:ext uri="{BB962C8B-B14F-4D97-AF65-F5344CB8AC3E}">
        <p14:creationId xmlns:p14="http://schemas.microsoft.com/office/powerpoint/2010/main" val="41477218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1000"/>
                                        <p:tgtEl>
                                          <p:spTgt spid="8195">
                                            <p:txEl>
                                              <p:pRg st="1" end="1"/>
                                            </p:txEl>
                                          </p:spTgt>
                                        </p:tgtEl>
                                      </p:cBhvr>
                                    </p:animEffect>
                                    <p:anim calcmode="lin" valueType="num">
                                      <p:cBhvr>
                                        <p:cTn id="1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1000"/>
                                        <p:tgtEl>
                                          <p:spTgt spid="8195">
                                            <p:txEl>
                                              <p:pRg st="2" end="2"/>
                                            </p:txEl>
                                          </p:spTgt>
                                        </p:tgtEl>
                                      </p:cBhvr>
                                    </p:animEffect>
                                    <p:anim calcmode="lin" valueType="num">
                                      <p:cBhvr>
                                        <p:cTn id="2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1000"/>
                                        <p:tgtEl>
                                          <p:spTgt spid="8195">
                                            <p:txEl>
                                              <p:pRg st="3" end="3"/>
                                            </p:txEl>
                                          </p:spTgt>
                                        </p:tgtEl>
                                      </p:cBhvr>
                                    </p:animEffect>
                                    <p:anim calcmode="lin" valueType="num">
                                      <p:cBhvr>
                                        <p:cTn id="2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8195">
                                            <p:txEl>
                                              <p:pRg st="4" end="4"/>
                                            </p:txEl>
                                          </p:spTgt>
                                        </p:tgtEl>
                                        <p:attrNameLst>
                                          <p:attrName>style.visibility</p:attrName>
                                        </p:attrNameLst>
                                      </p:cBhvr>
                                      <p:to>
                                        <p:strVal val="visible"/>
                                      </p:to>
                                    </p:set>
                                    <p:animEffect transition="in" filter="fade">
                                      <p:cBhvr>
                                        <p:cTn id="35" dur="1000"/>
                                        <p:tgtEl>
                                          <p:spTgt spid="8195">
                                            <p:txEl>
                                              <p:pRg st="4" end="4"/>
                                            </p:txEl>
                                          </p:spTgt>
                                        </p:tgtEl>
                                      </p:cBhvr>
                                    </p:animEffect>
                                    <p:anim calcmode="lin" valueType="num">
                                      <p:cBhvr>
                                        <p:cTn id="3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195">
                                            <p:txEl>
                                              <p:pRg st="5" end="5"/>
                                            </p:txEl>
                                          </p:spTgt>
                                        </p:tgtEl>
                                        <p:attrNameLst>
                                          <p:attrName>style.visibility</p:attrName>
                                        </p:attrNameLst>
                                      </p:cBhvr>
                                      <p:to>
                                        <p:strVal val="visible"/>
                                      </p:to>
                                    </p:set>
                                    <p:animEffect transition="in" filter="fade">
                                      <p:cBhvr>
                                        <p:cTn id="42" dur="1000"/>
                                        <p:tgtEl>
                                          <p:spTgt spid="8195">
                                            <p:txEl>
                                              <p:pRg st="5" end="5"/>
                                            </p:txEl>
                                          </p:spTgt>
                                        </p:tgtEl>
                                      </p:cBhvr>
                                    </p:animEffect>
                                    <p:anim calcmode="lin" valueType="num">
                                      <p:cBhvr>
                                        <p:cTn id="43"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1">
                <a:tint val="75000"/>
                <a:shade val="58000"/>
                <a:satMod val="120000"/>
              </a:schemeClr>
              <a:schemeClr val="bg1">
                <a:tint val="50000"/>
                <a:shade val="96000"/>
              </a:schemeClr>
            </a:duotone>
          </a:blip>
          <a:tile tx="0" ty="0" sx="100000" sy="100000" flip="none" algn="tl"/>
        </a:blipFill>
        <a:effectLst/>
      </p:bgPr>
    </p:bg>
    <p:spTree>
      <p:nvGrpSpPr>
        <p:cNvPr id="1" name=""/>
        <p:cNvGrpSpPr/>
        <p:nvPr/>
      </p:nvGrpSpPr>
      <p:grpSpPr>
        <a:xfrm>
          <a:off x="0" y="0"/>
          <a:ext cx="0" cy="0"/>
          <a:chOff x="0" y="0"/>
          <a:chExt cx="0" cy="0"/>
        </a:xfrm>
      </p:grpSpPr>
      <p:sp useBgFill="1">
        <p:nvSpPr>
          <p:cNvPr id="2082" name="Rectangle 2081">
            <a:extLst>
              <a:ext uri="{FF2B5EF4-FFF2-40B4-BE49-F238E27FC236}">
                <a16:creationId xmlns:a16="http://schemas.microsoft.com/office/drawing/2014/main" id="{2A0E4E09-FC02-4ADC-951A-3FFA90B6FE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77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84" name="Freeform: Shape 2083">
            <a:extLst>
              <a:ext uri="{FF2B5EF4-FFF2-40B4-BE49-F238E27FC236}">
                <a16:creationId xmlns:a16="http://schemas.microsoft.com/office/drawing/2014/main" id="{14A1598B-1957-47CF-AAF4-F7A36DA0E7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
            <a:ext cx="4571771" cy="6857997"/>
          </a:xfrm>
          <a:custGeom>
            <a:avLst/>
            <a:gdLst>
              <a:gd name="connsiteX0" fmla="*/ 3435036 w 6095695"/>
              <a:gd name="connsiteY0" fmla="*/ 0 h 6857997"/>
              <a:gd name="connsiteX1" fmla="*/ 4198562 w 6095695"/>
              <a:gd name="connsiteY1" fmla="*/ 0 h 6857997"/>
              <a:gd name="connsiteX2" fmla="*/ 4365987 w 6095695"/>
              <a:gd name="connsiteY2" fmla="*/ 128761 h 6857997"/>
              <a:gd name="connsiteX3" fmla="*/ 6095695 w 6095695"/>
              <a:gd name="connsiteY3" fmla="*/ 3718209 h 6857997"/>
              <a:gd name="connsiteX4" fmla="*/ 4860911 w 6095695"/>
              <a:gd name="connsiteY4" fmla="*/ 6845880 h 6857997"/>
              <a:gd name="connsiteX5" fmla="*/ 4849107 w 6095695"/>
              <a:gd name="connsiteY5" fmla="*/ 6857997 h 6857997"/>
              <a:gd name="connsiteX6" fmla="*/ 4253869 w 6095695"/>
              <a:gd name="connsiteY6" fmla="*/ 6857997 h 6857997"/>
              <a:gd name="connsiteX7" fmla="*/ 4409441 w 6095695"/>
              <a:gd name="connsiteY7" fmla="*/ 6719623 h 6857997"/>
              <a:gd name="connsiteX8" fmla="*/ 5679794 w 6095695"/>
              <a:gd name="connsiteY8" fmla="*/ 3718209 h 6857997"/>
              <a:gd name="connsiteX9" fmla="*/ 3591563 w 6095695"/>
              <a:gd name="connsiteY9" fmla="*/ 88079 h 6857997"/>
              <a:gd name="connsiteX10" fmla="*/ 0 w 6095695"/>
              <a:gd name="connsiteY10" fmla="*/ 0 h 6857997"/>
              <a:gd name="connsiteX11" fmla="*/ 3177466 w 6095695"/>
              <a:gd name="connsiteY11" fmla="*/ 0 h 6857997"/>
              <a:gd name="connsiteX12" fmla="*/ 3353291 w 6095695"/>
              <a:gd name="connsiteY12" fmla="*/ 88129 h 6857997"/>
              <a:gd name="connsiteX13" fmla="*/ 5560965 w 6095695"/>
              <a:gd name="connsiteY13" fmla="*/ 3718209 h 6857997"/>
              <a:gd name="connsiteX14" fmla="*/ 4325417 w 6095695"/>
              <a:gd name="connsiteY14" fmla="*/ 6637392 h 6857997"/>
              <a:gd name="connsiteX15" fmla="*/ 4077394 w 6095695"/>
              <a:gd name="connsiteY15" fmla="*/ 6857997 h 6857997"/>
              <a:gd name="connsiteX16" fmla="*/ 0 w 6095695"/>
              <a:gd name="connsiteY16" fmla="*/ 6857997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095695" h="6857997">
                <a:moveTo>
                  <a:pt x="3435036" y="0"/>
                </a:moveTo>
                <a:lnTo>
                  <a:pt x="4198562" y="0"/>
                </a:lnTo>
                <a:lnTo>
                  <a:pt x="4365987" y="128761"/>
                </a:lnTo>
                <a:cubicBezTo>
                  <a:pt x="5422363" y="981944"/>
                  <a:pt x="6095695" y="2273123"/>
                  <a:pt x="6095695" y="3718209"/>
                </a:cubicBezTo>
                <a:cubicBezTo>
                  <a:pt x="6095695" y="4922447"/>
                  <a:pt x="5628104" y="6019805"/>
                  <a:pt x="4860911" y="6845880"/>
                </a:cubicBezTo>
                <a:lnTo>
                  <a:pt x="4849107" y="6857997"/>
                </a:lnTo>
                <a:lnTo>
                  <a:pt x="4253869" y="6857997"/>
                </a:lnTo>
                <a:lnTo>
                  <a:pt x="4409441" y="6719623"/>
                </a:lnTo>
                <a:cubicBezTo>
                  <a:pt x="5194330" y="5951494"/>
                  <a:pt x="5679794" y="4890334"/>
                  <a:pt x="5679794" y="3718209"/>
                </a:cubicBezTo>
                <a:cubicBezTo>
                  <a:pt x="5679794" y="2179795"/>
                  <a:pt x="4843506" y="832535"/>
                  <a:pt x="3591563" y="88079"/>
                </a:cubicBezTo>
                <a:close/>
                <a:moveTo>
                  <a:pt x="0" y="0"/>
                </a:moveTo>
                <a:lnTo>
                  <a:pt x="3177466" y="0"/>
                </a:lnTo>
                <a:lnTo>
                  <a:pt x="3353291" y="88129"/>
                </a:lnTo>
                <a:cubicBezTo>
                  <a:pt x="4668281" y="787221"/>
                  <a:pt x="5560965" y="2150692"/>
                  <a:pt x="5560965" y="3718209"/>
                </a:cubicBezTo>
                <a:cubicBezTo>
                  <a:pt x="5560965" y="4858221"/>
                  <a:pt x="5088802" y="5890308"/>
                  <a:pt x="4325417" y="6637392"/>
                </a:cubicBezTo>
                <a:lnTo>
                  <a:pt x="4077394" y="6857997"/>
                </a:lnTo>
                <a:lnTo>
                  <a:pt x="0" y="685799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1" descr="An open book with a black background&#10;&#10;Description automatically generated">
            <a:extLst>
              <a:ext uri="{FF2B5EF4-FFF2-40B4-BE49-F238E27FC236}">
                <a16:creationId xmlns:a16="http://schemas.microsoft.com/office/drawing/2014/main" id="{F8F49170-BD5D-4D2F-AABD-B3A272853356}"/>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58843" y="1837121"/>
            <a:ext cx="4260919" cy="1899017"/>
          </a:xfrm>
          <a:prstGeom prst="rect">
            <a:avLst/>
          </a:prstGeom>
          <a:noFill/>
          <a:extLst>
            <a:ext uri="{909E8E84-426E-40DD-AFC4-6F175D3DCCD1}">
              <a14:hiddenFill xmlns:a14="http://schemas.microsoft.com/office/drawing/2010/main">
                <a:solidFill>
                  <a:srgbClr val="FFFFFF"/>
                </a:solidFill>
              </a14:hiddenFill>
            </a:ext>
          </a:extLst>
        </p:spPr>
      </p:pic>
      <p:sp>
        <p:nvSpPr>
          <p:cNvPr id="2051" name="Rectangle 3"/>
          <p:cNvSpPr>
            <a:spLocks noGrp="1" noChangeArrowheads="1"/>
          </p:cNvSpPr>
          <p:nvPr>
            <p:ph type="subTitle" idx="1"/>
          </p:nvPr>
        </p:nvSpPr>
        <p:spPr>
          <a:xfrm>
            <a:off x="609600" y="3868584"/>
            <a:ext cx="3043584" cy="598641"/>
          </a:xfrm>
        </p:spPr>
        <p:txBody>
          <a:bodyPr>
            <a:normAutofit/>
          </a:bodyPr>
          <a:lstStyle/>
          <a:p>
            <a:pPr algn="ctr"/>
            <a:r>
              <a:rPr lang="en-US" sz="3600" i="1" dirty="0">
                <a:solidFill>
                  <a:schemeClr val="bg1"/>
                </a:solidFill>
                <a:latin typeface="Candara" panose="020E0502030303020204" pitchFamily="34" charset="0"/>
              </a:rPr>
              <a:t>Proverbs 23:23</a:t>
            </a:r>
          </a:p>
        </p:txBody>
      </p:sp>
      <p:sp>
        <p:nvSpPr>
          <p:cNvPr id="3" name="TextBox 2">
            <a:extLst>
              <a:ext uri="{FF2B5EF4-FFF2-40B4-BE49-F238E27FC236}">
                <a16:creationId xmlns:a16="http://schemas.microsoft.com/office/drawing/2014/main" id="{3ACF3722-F5E5-01AC-1E7A-A63ACB1D0569}"/>
              </a:ext>
            </a:extLst>
          </p:cNvPr>
          <p:cNvSpPr txBox="1"/>
          <p:nvPr/>
        </p:nvSpPr>
        <p:spPr>
          <a:xfrm>
            <a:off x="4739713" y="1690062"/>
            <a:ext cx="4254543" cy="3477875"/>
          </a:xfrm>
          <a:prstGeom prst="rect">
            <a:avLst/>
          </a:prstGeom>
          <a:noFill/>
        </p:spPr>
        <p:txBody>
          <a:bodyPr wrap="square" rtlCol="0">
            <a:spAutoFit/>
          </a:bodyPr>
          <a:lstStyle/>
          <a:p>
            <a:r>
              <a:rPr lang="en-US" sz="4400" b="1" i="1" dirty="0">
                <a:latin typeface="Candara" panose="020E0502030303020204" pitchFamily="34" charset="0"/>
              </a:rPr>
              <a:t>“Buy the truth, and do not sell it, Also wisdom and instruction and understanding”</a:t>
            </a:r>
          </a:p>
        </p:txBody>
      </p:sp>
      <p:sp>
        <p:nvSpPr>
          <p:cNvPr id="6" name="TextBox 5">
            <a:extLst>
              <a:ext uri="{FF2B5EF4-FFF2-40B4-BE49-F238E27FC236}">
                <a16:creationId xmlns:a16="http://schemas.microsoft.com/office/drawing/2014/main" id="{4F513590-3AA5-6B0C-89FD-AC9B75DDDE57}"/>
              </a:ext>
            </a:extLst>
          </p:cNvPr>
          <p:cNvSpPr txBox="1"/>
          <p:nvPr/>
        </p:nvSpPr>
        <p:spPr>
          <a:xfrm>
            <a:off x="8511113" y="6324600"/>
            <a:ext cx="410729" cy="369332"/>
          </a:xfrm>
          <a:prstGeom prst="rect">
            <a:avLst/>
          </a:prstGeom>
          <a:noFill/>
        </p:spPr>
        <p:txBody>
          <a:bodyPr wrap="square">
            <a:spAutoFit/>
          </a:bodyPr>
          <a:lstStyle/>
          <a:p>
            <a:fld id="{116BC494-14B6-444D-8BB7-55CB6228004D}" type="slidenum">
              <a:rPr lang="en-US" sz="1800" smtClean="0">
                <a:latin typeface="Candara" panose="020E0502030303020204" pitchFamily="34" charset="0"/>
              </a:rPr>
              <a:pPr/>
              <a:t>14</a:t>
            </a:fld>
            <a:endParaRPr lang="en-US" dirty="0"/>
          </a:p>
        </p:txBody>
      </p:sp>
    </p:spTree>
    <p:extLst>
      <p:ext uri="{BB962C8B-B14F-4D97-AF65-F5344CB8AC3E}">
        <p14:creationId xmlns:p14="http://schemas.microsoft.com/office/powerpoint/2010/main" val="945383906"/>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BD51DC1-A98C-43C9-A130-193FA1AE098E}"/>
              </a:ext>
            </a:extLst>
          </p:cNvPr>
          <p:cNvSpPr>
            <a:spLocks noGrp="1"/>
          </p:cNvSpPr>
          <p:nvPr>
            <p:ph idx="1"/>
          </p:nvPr>
        </p:nvSpPr>
        <p:spPr>
          <a:xfrm>
            <a:off x="914399" y="1441533"/>
            <a:ext cx="8219973" cy="5340267"/>
          </a:xfrm>
        </p:spPr>
        <p:txBody>
          <a:bodyPr>
            <a:normAutofit/>
          </a:bodyPr>
          <a:lstStyle/>
          <a:p>
            <a:pPr>
              <a:buFont typeface="Wingdings" panose="05000000000000000000" pitchFamily="2" charset="2"/>
              <a:buChar char="§"/>
            </a:pPr>
            <a:r>
              <a:rPr lang="en-US" sz="3600" b="1" dirty="0">
                <a:latin typeface="Candara" panose="020E0502030303020204" pitchFamily="34" charset="0"/>
                <a:cs typeface="Arial" panose="020B0604020202020204" pitchFamily="34" charset="0"/>
              </a:rPr>
              <a:t> </a:t>
            </a:r>
            <a:r>
              <a:rPr lang="en-US" sz="3800" b="1" i="1" u="sng" dirty="0">
                <a:latin typeface="Candara" panose="020E0502030303020204" pitchFamily="34" charset="0"/>
                <a:cs typeface="Arial" panose="020B0604020202020204" pitchFamily="34" charset="0"/>
              </a:rPr>
              <a:t>Read</a:t>
            </a:r>
            <a:r>
              <a:rPr lang="en-US" sz="3800" b="1" dirty="0">
                <a:latin typeface="Candara" panose="020E0502030303020204" pitchFamily="34" charset="0"/>
                <a:cs typeface="Arial" panose="020B0604020202020204" pitchFamily="34" charset="0"/>
              </a:rPr>
              <a:t> It daily</a:t>
            </a:r>
            <a:r>
              <a:rPr lang="en-US" sz="3800" b="1" i="1" dirty="0">
                <a:latin typeface="Candara" panose="020E0502030303020204" pitchFamily="34" charset="0"/>
                <a:cs typeface="Arial" panose="020B0604020202020204" pitchFamily="34" charset="0"/>
              </a:rPr>
              <a:t> </a:t>
            </a:r>
            <a:r>
              <a:rPr lang="en-US" sz="2800" b="1" i="1" dirty="0">
                <a:latin typeface="Candara" panose="020E0502030303020204" pitchFamily="34" charset="0"/>
                <a:cs typeface="Arial" panose="020B0604020202020204" pitchFamily="34" charset="0"/>
              </a:rPr>
              <a:t>– </a:t>
            </a:r>
            <a:r>
              <a:rPr lang="en-US" sz="2800" i="1" dirty="0">
                <a:latin typeface="Candara" panose="020E0502030303020204" pitchFamily="34" charset="0"/>
                <a:cs typeface="Arial" panose="020B0604020202020204" pitchFamily="34" charset="0"/>
              </a:rPr>
              <a:t>1 Timothy 4:13</a:t>
            </a:r>
          </a:p>
          <a:p>
            <a:pPr>
              <a:buFont typeface="Wingdings" panose="05000000000000000000" pitchFamily="2" charset="2"/>
              <a:buChar char="§"/>
            </a:pPr>
            <a:r>
              <a:rPr lang="en-US" sz="3800" b="1" dirty="0">
                <a:latin typeface="Candara" panose="020E0502030303020204" pitchFamily="34" charset="0"/>
                <a:cs typeface="Arial" panose="020B0604020202020204" pitchFamily="34" charset="0"/>
              </a:rPr>
              <a:t> </a:t>
            </a:r>
            <a:r>
              <a:rPr lang="en-US" sz="3800" b="1" i="1" u="sng" dirty="0">
                <a:latin typeface="Candara" panose="020E0502030303020204" pitchFamily="34" charset="0"/>
                <a:cs typeface="Arial" panose="020B0604020202020204" pitchFamily="34" charset="0"/>
              </a:rPr>
              <a:t>Believe</a:t>
            </a:r>
            <a:r>
              <a:rPr lang="en-US" sz="3800" b="1" dirty="0">
                <a:latin typeface="Candara" panose="020E0502030303020204" pitchFamily="34" charset="0"/>
                <a:cs typeface="Arial" panose="020B0604020202020204" pitchFamily="34" charset="0"/>
              </a:rPr>
              <a:t> it faithfully </a:t>
            </a:r>
            <a:r>
              <a:rPr lang="en-US" sz="2800" b="1" i="1" dirty="0">
                <a:latin typeface="Candara" panose="020E0502030303020204" pitchFamily="34" charset="0"/>
                <a:cs typeface="Arial" panose="020B0604020202020204" pitchFamily="34" charset="0"/>
              </a:rPr>
              <a:t>–</a:t>
            </a:r>
            <a:r>
              <a:rPr lang="en-US" sz="2800" i="1" dirty="0">
                <a:latin typeface="Candara" panose="020E0502030303020204" pitchFamily="34" charset="0"/>
                <a:cs typeface="Arial" panose="020B0604020202020204" pitchFamily="34" charset="0"/>
              </a:rPr>
              <a:t> John 20:31</a:t>
            </a:r>
          </a:p>
          <a:p>
            <a:pPr>
              <a:buFont typeface="Wingdings" panose="05000000000000000000" pitchFamily="2" charset="2"/>
              <a:buChar char="§"/>
            </a:pPr>
            <a:r>
              <a:rPr lang="en-US" sz="3800" b="1" dirty="0">
                <a:latin typeface="Candara" panose="020E0502030303020204" pitchFamily="34" charset="0"/>
                <a:cs typeface="Arial" panose="020B0604020202020204" pitchFamily="34" charset="0"/>
              </a:rPr>
              <a:t> </a:t>
            </a:r>
            <a:r>
              <a:rPr lang="en-US" sz="3800" b="1" i="1" u="sng" dirty="0">
                <a:latin typeface="Candara" panose="020E0502030303020204" pitchFamily="34" charset="0"/>
                <a:cs typeface="Arial" panose="020B0604020202020204" pitchFamily="34" charset="0"/>
              </a:rPr>
              <a:t>Study</a:t>
            </a:r>
            <a:r>
              <a:rPr lang="en-US" sz="3800" b="1" dirty="0">
                <a:latin typeface="Candara" panose="020E0502030303020204" pitchFamily="34" charset="0"/>
                <a:cs typeface="Arial" panose="020B0604020202020204" pitchFamily="34" charset="0"/>
              </a:rPr>
              <a:t> it diligently</a:t>
            </a:r>
            <a:r>
              <a:rPr lang="en-US" sz="3800" b="1" i="1" dirty="0">
                <a:latin typeface="Candara" panose="020E0502030303020204" pitchFamily="34" charset="0"/>
                <a:cs typeface="Arial" panose="020B0604020202020204" pitchFamily="34" charset="0"/>
              </a:rPr>
              <a:t> </a:t>
            </a:r>
            <a:r>
              <a:rPr lang="en-US" sz="2800" b="1" i="1" dirty="0">
                <a:latin typeface="Candara" panose="020E0502030303020204" pitchFamily="34" charset="0"/>
                <a:cs typeface="Arial" panose="020B0604020202020204" pitchFamily="34" charset="0"/>
              </a:rPr>
              <a:t>– </a:t>
            </a:r>
            <a:r>
              <a:rPr lang="en-US" sz="2800" i="1" dirty="0">
                <a:latin typeface="Candara" panose="020E0502030303020204" pitchFamily="34" charset="0"/>
                <a:cs typeface="Arial" panose="020B0604020202020204" pitchFamily="34" charset="0"/>
              </a:rPr>
              <a:t>2 Timothy 2:15</a:t>
            </a:r>
          </a:p>
          <a:p>
            <a:pPr>
              <a:buFont typeface="Wingdings" panose="05000000000000000000" pitchFamily="2" charset="2"/>
              <a:buChar char="§"/>
            </a:pPr>
            <a:r>
              <a:rPr lang="en-US" sz="3800" b="1" dirty="0">
                <a:latin typeface="Candara" panose="020E0502030303020204" pitchFamily="34" charset="0"/>
                <a:cs typeface="Arial" panose="020B0604020202020204" pitchFamily="34" charset="0"/>
              </a:rPr>
              <a:t> </a:t>
            </a:r>
            <a:r>
              <a:rPr lang="en-US" sz="3800" b="1" i="1" u="sng" dirty="0">
                <a:latin typeface="Candara" panose="020E0502030303020204" pitchFamily="34" charset="0"/>
                <a:cs typeface="Arial" panose="020B0604020202020204" pitchFamily="34" charset="0"/>
              </a:rPr>
              <a:t>Meditate</a:t>
            </a:r>
            <a:r>
              <a:rPr lang="en-US" sz="3800" b="1" dirty="0">
                <a:latin typeface="Candara" panose="020E0502030303020204" pitchFamily="34" charset="0"/>
                <a:cs typeface="Arial" panose="020B0604020202020204" pitchFamily="34" charset="0"/>
              </a:rPr>
              <a:t> on it soberly </a:t>
            </a:r>
            <a:r>
              <a:rPr lang="en-US" sz="2800" i="1" dirty="0">
                <a:latin typeface="Candara" panose="020E0502030303020204" pitchFamily="34" charset="0"/>
                <a:cs typeface="Arial" panose="020B0604020202020204" pitchFamily="34" charset="0"/>
              </a:rPr>
              <a:t>– 1 Timothy 4:15</a:t>
            </a:r>
          </a:p>
          <a:p>
            <a:pPr>
              <a:buFont typeface="Wingdings" panose="05000000000000000000" pitchFamily="2" charset="2"/>
              <a:buChar char="§"/>
            </a:pPr>
            <a:r>
              <a:rPr lang="en-US" sz="3800" b="1" dirty="0">
                <a:latin typeface="Candara" panose="020E0502030303020204" pitchFamily="34" charset="0"/>
                <a:cs typeface="Arial" panose="020B0604020202020204" pitchFamily="34" charset="0"/>
              </a:rPr>
              <a:t> </a:t>
            </a:r>
            <a:r>
              <a:rPr lang="en-US" sz="3800" b="1" i="1" u="sng" dirty="0">
                <a:latin typeface="Candara" panose="020E0502030303020204" pitchFamily="34" charset="0"/>
                <a:cs typeface="Arial" panose="020B0604020202020204" pitchFamily="34" charset="0"/>
              </a:rPr>
              <a:t>Obey</a:t>
            </a:r>
            <a:r>
              <a:rPr lang="en-US" sz="3800" b="1" dirty="0">
                <a:latin typeface="Candara" panose="020E0502030303020204" pitchFamily="34" charset="0"/>
                <a:cs typeface="Arial" panose="020B0604020202020204" pitchFamily="34" charset="0"/>
              </a:rPr>
              <a:t> it fearfully </a:t>
            </a:r>
            <a:r>
              <a:rPr lang="en-US" sz="2800" i="1" dirty="0">
                <a:latin typeface="Candara" panose="020E0502030303020204" pitchFamily="34" charset="0"/>
                <a:cs typeface="Arial" panose="020B0604020202020204" pitchFamily="34" charset="0"/>
              </a:rPr>
              <a:t>– Hebrews 5:9</a:t>
            </a:r>
          </a:p>
          <a:p>
            <a:pPr>
              <a:buFont typeface="Wingdings" panose="05000000000000000000" pitchFamily="2" charset="2"/>
              <a:buChar char="§"/>
            </a:pPr>
            <a:r>
              <a:rPr lang="en-US" sz="3800" b="1" dirty="0">
                <a:latin typeface="Candara" panose="020E0502030303020204" pitchFamily="34" charset="0"/>
                <a:cs typeface="Arial" panose="020B0604020202020204" pitchFamily="34" charset="0"/>
              </a:rPr>
              <a:t> </a:t>
            </a:r>
            <a:r>
              <a:rPr lang="en-US" sz="3800" b="1" i="1" u="sng" dirty="0">
                <a:latin typeface="Candara" panose="020E0502030303020204" pitchFamily="34" charset="0"/>
                <a:cs typeface="Arial" panose="020B0604020202020204" pitchFamily="34" charset="0"/>
              </a:rPr>
              <a:t>Teach</a:t>
            </a:r>
            <a:r>
              <a:rPr lang="en-US" sz="3800" b="1" dirty="0">
                <a:latin typeface="Candara" panose="020E0502030303020204" pitchFamily="34" charset="0"/>
                <a:cs typeface="Arial" panose="020B0604020202020204" pitchFamily="34" charset="0"/>
              </a:rPr>
              <a:t> it dutifully </a:t>
            </a:r>
            <a:r>
              <a:rPr lang="en-US" sz="2800" i="1" dirty="0">
                <a:latin typeface="Candara" panose="020E0502030303020204" pitchFamily="34" charset="0"/>
                <a:cs typeface="Arial" panose="020B0604020202020204" pitchFamily="34" charset="0"/>
              </a:rPr>
              <a:t>– Matthew 28:19-20</a:t>
            </a:r>
          </a:p>
          <a:p>
            <a:pPr>
              <a:buFont typeface="Wingdings" panose="05000000000000000000" pitchFamily="2" charset="2"/>
              <a:buChar char="§"/>
            </a:pPr>
            <a:r>
              <a:rPr lang="en-US" sz="3800" b="1" dirty="0">
                <a:latin typeface="Candara" panose="020E0502030303020204" pitchFamily="34" charset="0"/>
                <a:cs typeface="Arial" panose="020B0604020202020204" pitchFamily="34" charset="0"/>
              </a:rPr>
              <a:t> </a:t>
            </a:r>
            <a:r>
              <a:rPr lang="en-US" sz="3800" b="1" i="1" u="sng" dirty="0">
                <a:latin typeface="Candara" panose="020E0502030303020204" pitchFamily="34" charset="0"/>
                <a:cs typeface="Arial" panose="020B0604020202020204" pitchFamily="34" charset="0"/>
              </a:rPr>
              <a:t>Contend</a:t>
            </a:r>
            <a:r>
              <a:rPr lang="en-US" sz="3800" b="1" dirty="0">
                <a:latin typeface="Candara" panose="020E0502030303020204" pitchFamily="34" charset="0"/>
                <a:cs typeface="Arial" panose="020B0604020202020204" pitchFamily="34" charset="0"/>
              </a:rPr>
              <a:t> for it boldly </a:t>
            </a:r>
            <a:r>
              <a:rPr lang="en-US" sz="2800" i="1" dirty="0">
                <a:latin typeface="Candara" panose="020E0502030303020204" pitchFamily="34" charset="0"/>
                <a:cs typeface="Arial" panose="020B0604020202020204" pitchFamily="34" charset="0"/>
              </a:rPr>
              <a:t>– Jude </a:t>
            </a:r>
            <a:r>
              <a:rPr lang="en-US" sz="2800" dirty="0">
                <a:latin typeface="Candara" panose="020E0502030303020204" pitchFamily="34" charset="0"/>
                <a:cs typeface="Arial" panose="020B0604020202020204" pitchFamily="34" charset="0"/>
              </a:rPr>
              <a:t>3</a:t>
            </a:r>
          </a:p>
          <a:p>
            <a:pPr marL="0" indent="0">
              <a:lnSpc>
                <a:spcPct val="100000"/>
              </a:lnSpc>
              <a:spcBef>
                <a:spcPts val="600"/>
              </a:spcBef>
              <a:buNone/>
            </a:pPr>
            <a:endParaRPr lang="en-US" sz="3600" dirty="0">
              <a:latin typeface="Candara" panose="020E0502030303020204" pitchFamily="34" charset="0"/>
              <a:cs typeface="Arial" panose="020B0604020202020204" pitchFamily="34" charset="0"/>
            </a:endParaRPr>
          </a:p>
        </p:txBody>
      </p:sp>
      <p:pic>
        <p:nvPicPr>
          <p:cNvPr id="2" name="Picture 2" descr="http://www.kingjamesbibleonline.org/images/king-james-bible.png">
            <a:extLst>
              <a:ext uri="{FF2B5EF4-FFF2-40B4-BE49-F238E27FC236}">
                <a16:creationId xmlns:a16="http://schemas.microsoft.com/office/drawing/2014/main" id="{C75E57C2-B863-BEE1-7396-3AE2C177CF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52400"/>
            <a:ext cx="3105642" cy="1384131"/>
          </a:xfrm>
          <a:prstGeom prst="rect">
            <a:avLst/>
          </a:prstGeom>
          <a:noFill/>
          <a:extLst>
            <a:ext uri="{909E8E84-426E-40DD-AFC4-6F175D3DCCD1}">
              <a14:hiddenFill xmlns:a14="http://schemas.microsoft.com/office/drawing/2010/main">
                <a:solidFill>
                  <a:srgbClr val="FFFFFF"/>
                </a:solidFill>
              </a14:hiddenFill>
            </a:ext>
          </a:extLst>
        </p:spPr>
      </p:pic>
      <p:sp>
        <p:nvSpPr>
          <p:cNvPr id="7" name="Title 6">
            <a:extLst>
              <a:ext uri="{FF2B5EF4-FFF2-40B4-BE49-F238E27FC236}">
                <a16:creationId xmlns:a16="http://schemas.microsoft.com/office/drawing/2014/main" id="{8A0E2FBB-83CC-5C65-1EF5-B03DD9912DD2}"/>
              </a:ext>
            </a:extLst>
          </p:cNvPr>
          <p:cNvSpPr>
            <a:spLocks noGrp="1"/>
          </p:cNvSpPr>
          <p:nvPr>
            <p:ph type="title"/>
          </p:nvPr>
        </p:nvSpPr>
        <p:spPr>
          <a:xfrm>
            <a:off x="1279478" y="499483"/>
            <a:ext cx="3276600" cy="557436"/>
          </a:xfrm>
        </p:spPr>
        <p:txBody>
          <a:bodyPr>
            <a:noAutofit/>
          </a:bodyPr>
          <a:lstStyle/>
          <a:p>
            <a:r>
              <a:rPr lang="en-US" sz="4800" b="1" dirty="0">
                <a:latin typeface="Candara" panose="020E0502030303020204" pitchFamily="34" charset="0"/>
              </a:rPr>
              <a:t>LET US… </a:t>
            </a:r>
          </a:p>
        </p:txBody>
      </p:sp>
      <p:sp>
        <p:nvSpPr>
          <p:cNvPr id="8" name="Rectangle 3">
            <a:extLst>
              <a:ext uri="{FF2B5EF4-FFF2-40B4-BE49-F238E27FC236}">
                <a16:creationId xmlns:a16="http://schemas.microsoft.com/office/drawing/2014/main" id="{74AC590E-AB68-CA92-EF49-D6A4CEEF3D19}"/>
              </a:ext>
            </a:extLst>
          </p:cNvPr>
          <p:cNvSpPr txBox="1">
            <a:spLocks noChangeArrowheads="1"/>
          </p:cNvSpPr>
          <p:nvPr/>
        </p:nvSpPr>
        <p:spPr>
          <a:xfrm rot="16200000">
            <a:off x="-3008886" y="3008885"/>
            <a:ext cx="6858003" cy="840230"/>
          </a:xfrm>
          <a:prstGeom prst="rect">
            <a:avLst/>
          </a:prstGeom>
          <a:solidFill>
            <a:schemeClr val="accent1">
              <a:lumMod val="20000"/>
              <a:lumOff val="80000"/>
            </a:schemeClr>
          </a:solidFill>
        </p:spPr>
        <p:txBody>
          <a:bodyPr vert="horz" wrap="square" lIns="91440" tIns="45720" rIns="91440" bIns="45720" rtlCol="0">
            <a:sp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ctr" fontAlgn="auto">
              <a:spcBef>
                <a:spcPts val="1800"/>
              </a:spcBef>
              <a:spcAft>
                <a:spcPts val="0"/>
              </a:spcAft>
              <a:buFontTx/>
              <a:buNone/>
            </a:pPr>
            <a:r>
              <a:rPr lang="en-US" sz="5400" b="1" dirty="0">
                <a:latin typeface="Candara" panose="020E0502030303020204" pitchFamily="34" charset="0"/>
              </a:rPr>
              <a:t>Of The Word of God</a:t>
            </a:r>
            <a:endParaRPr lang="en-US" sz="5400" b="1" dirty="0">
              <a:solidFill>
                <a:schemeClr val="accent1">
                  <a:lumMod val="75000"/>
                </a:schemeClr>
              </a:solidFill>
              <a:latin typeface="Candara" panose="020E0502030303020204" pitchFamily="34" charset="0"/>
            </a:endParaRPr>
          </a:p>
        </p:txBody>
      </p:sp>
      <p:sp>
        <p:nvSpPr>
          <p:cNvPr id="5" name="TextBox 4">
            <a:extLst>
              <a:ext uri="{FF2B5EF4-FFF2-40B4-BE49-F238E27FC236}">
                <a16:creationId xmlns:a16="http://schemas.microsoft.com/office/drawing/2014/main" id="{BF2AADC6-60B5-BC5A-AA57-9D4A35DE579D}"/>
              </a:ext>
            </a:extLst>
          </p:cNvPr>
          <p:cNvSpPr txBox="1"/>
          <p:nvPr/>
        </p:nvSpPr>
        <p:spPr>
          <a:xfrm>
            <a:off x="8545932" y="6248400"/>
            <a:ext cx="369468" cy="338554"/>
          </a:xfrm>
          <a:prstGeom prst="rect">
            <a:avLst/>
          </a:prstGeom>
          <a:noFill/>
        </p:spPr>
        <p:txBody>
          <a:bodyPr wrap="square">
            <a:spAutoFit/>
          </a:bodyPr>
          <a:lstStyle/>
          <a:p>
            <a:fld id="{116BC494-14B6-444D-8BB7-55CB6228004D}" type="slidenum">
              <a:rPr lang="en-US" sz="1600" smtClean="0">
                <a:solidFill>
                  <a:schemeClr val="bg1"/>
                </a:solidFill>
                <a:latin typeface="Candara" panose="020E0502030303020204" pitchFamily="34" charset="0"/>
              </a:rPr>
              <a:pPr/>
              <a:t>15</a:t>
            </a:fld>
            <a:endParaRPr lang="en-US" sz="1600" dirty="0"/>
          </a:p>
        </p:txBody>
      </p:sp>
    </p:spTree>
    <p:extLst>
      <p:ext uri="{BB962C8B-B14F-4D97-AF65-F5344CB8AC3E}">
        <p14:creationId xmlns:p14="http://schemas.microsoft.com/office/powerpoint/2010/main" val="10424911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24668" y="1501296"/>
            <a:ext cx="8106552" cy="4775200"/>
          </a:xfrm>
          <a:solidFill>
            <a:schemeClr val="bg1">
              <a:lumMod val="85000"/>
            </a:schemeClr>
          </a:solidFill>
          <a:ln>
            <a:no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2"/>
                </a:solidFill>
                <a:effectLst/>
                <a:latin typeface="Candara" panose="020E0502030303020204" pitchFamily="34" charset="0"/>
              </a:rPr>
              <a:t>Alien sinners </a:t>
            </a:r>
            <a:r>
              <a:rPr lang="en-US" altLang="en-US" sz="3600" b="1" i="1" u="sng" dirty="0">
                <a:solidFill>
                  <a:schemeClr val="accent2"/>
                </a:solidFill>
                <a:latin typeface="Candara" panose="020E0502030303020204" pitchFamily="34" charset="0"/>
              </a:rPr>
              <a:t>MUST</a:t>
            </a:r>
            <a:r>
              <a:rPr lang="en-US" altLang="en-US" sz="3600" b="1" dirty="0">
                <a:solidFill>
                  <a:schemeClr val="accent2"/>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solidFill>
                <a:effectLst/>
                <a:latin typeface="Candara" panose="020E0502030303020204" pitchFamily="34" charset="0"/>
              </a:rPr>
              <a:t>Hear the Gospel – </a:t>
            </a:r>
            <a:r>
              <a:rPr lang="en-US" altLang="en-US" sz="2800" i="1" dirty="0">
                <a:solidFill>
                  <a:schemeClr val="accent2"/>
                </a:solidFill>
                <a:effectLst/>
                <a:latin typeface="Candara" panose="020E0502030303020204" pitchFamily="34" charset="0"/>
              </a:rPr>
              <a:t>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solidFill>
                <a:effectLst/>
                <a:latin typeface="Candara" panose="020E0502030303020204" pitchFamily="34" charset="0"/>
              </a:rPr>
              <a:t>Believe it – </a:t>
            </a:r>
            <a:r>
              <a:rPr lang="en-US" altLang="en-US" sz="2800" i="1" dirty="0">
                <a:solidFill>
                  <a:schemeClr val="accent2"/>
                </a:solidFill>
                <a:effectLst/>
                <a:latin typeface="Candara" panose="020E0502030303020204" pitchFamily="34" charset="0"/>
              </a:rPr>
              <a:t>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solidFill>
                <a:effectLst/>
                <a:latin typeface="Candara" panose="020E0502030303020204" pitchFamily="34" charset="0"/>
              </a:rPr>
              <a:t>Repent of sin in your life – </a:t>
            </a:r>
            <a:r>
              <a:rPr lang="en-US" altLang="en-US" sz="2800" i="1" dirty="0">
                <a:solidFill>
                  <a:schemeClr val="accent2"/>
                </a:solidFill>
                <a:effectLst/>
                <a:latin typeface="Candara" panose="020E0502030303020204" pitchFamily="34" charset="0"/>
              </a:rPr>
              <a:t>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solidFill>
                <a:effectLst/>
                <a:latin typeface="Candara" panose="020E0502030303020204" pitchFamily="34" charset="0"/>
              </a:rPr>
              <a:t>Confess </a:t>
            </a:r>
            <a:r>
              <a:rPr lang="en-US" altLang="en-US" sz="2800" dirty="0">
                <a:solidFill>
                  <a:schemeClr val="accent2"/>
                </a:solidFill>
                <a:latin typeface="Candara" panose="020E0502030303020204" pitchFamily="34" charset="0"/>
              </a:rPr>
              <a:t>that </a:t>
            </a:r>
            <a:r>
              <a:rPr lang="en-US" altLang="en-US" sz="2800" dirty="0">
                <a:solidFill>
                  <a:schemeClr val="accent2"/>
                </a:solidFill>
                <a:effectLst/>
                <a:latin typeface="Candara" panose="020E0502030303020204" pitchFamily="34" charset="0"/>
              </a:rPr>
              <a:t>Christ </a:t>
            </a:r>
            <a:r>
              <a:rPr lang="en-US" altLang="en-US" sz="2800" dirty="0">
                <a:solidFill>
                  <a:schemeClr val="accent2"/>
                </a:solidFill>
                <a:latin typeface="Candara" panose="020E0502030303020204" pitchFamily="34" charset="0"/>
              </a:rPr>
              <a:t>is God’s Son </a:t>
            </a:r>
            <a:r>
              <a:rPr lang="en-US" altLang="en-US" sz="2800" dirty="0">
                <a:solidFill>
                  <a:schemeClr val="accent2"/>
                </a:solidFill>
                <a:effectLst/>
                <a:latin typeface="Candara" panose="020E0502030303020204" pitchFamily="34" charset="0"/>
              </a:rPr>
              <a:t>– </a:t>
            </a:r>
            <a:r>
              <a:rPr lang="en-US" altLang="en-US" sz="2800" i="1" dirty="0">
                <a:solidFill>
                  <a:schemeClr val="accent2"/>
                </a:solidFill>
                <a:effectLst/>
                <a:latin typeface="Candara" panose="020E0502030303020204" pitchFamily="34" charset="0"/>
              </a:rPr>
              <a:t>Matthew 10:34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solidFill>
                <a:effectLst/>
                <a:latin typeface="Candara" panose="020E0502030303020204" pitchFamily="34" charset="0"/>
              </a:rPr>
              <a:t>Be baptized </a:t>
            </a:r>
            <a:r>
              <a:rPr lang="en-US" altLang="en-US" sz="2800" dirty="0">
                <a:solidFill>
                  <a:schemeClr val="accent2"/>
                </a:solidFill>
                <a:latin typeface="Candara" panose="020E0502030303020204" pitchFamily="34" charset="0"/>
              </a:rPr>
              <a:t>to wash away your</a:t>
            </a:r>
            <a:r>
              <a:rPr lang="en-US" altLang="en-US" sz="2800" dirty="0">
                <a:solidFill>
                  <a:schemeClr val="accent2"/>
                </a:solidFill>
                <a:effectLst/>
                <a:latin typeface="Candara" panose="020E0502030303020204" pitchFamily="34" charset="0"/>
              </a:rPr>
              <a:t> sins – </a:t>
            </a:r>
            <a:r>
              <a:rPr lang="en-US" altLang="en-US" sz="2800" i="1" dirty="0">
                <a:solidFill>
                  <a:schemeClr val="accent2"/>
                </a:solidFill>
                <a:effectLst/>
                <a:latin typeface="Candara" panose="020E0502030303020204" pitchFamily="34" charset="0"/>
              </a:rPr>
              <a:t>Acts 2:38</a:t>
            </a:r>
          </a:p>
          <a:p>
            <a:pPr marL="0" lvl="1" indent="0">
              <a:spcBef>
                <a:spcPts val="338"/>
              </a:spcBef>
              <a:spcAft>
                <a:spcPts val="0"/>
              </a:spcAft>
              <a:buClr>
                <a:schemeClr val="bg1"/>
              </a:buClr>
              <a:buNone/>
              <a:defRPr/>
            </a:pPr>
            <a:r>
              <a:rPr lang="en-US" altLang="en-US" sz="3600" b="1" dirty="0">
                <a:solidFill>
                  <a:schemeClr val="accent2"/>
                </a:solidFill>
                <a:effectLst/>
                <a:latin typeface="Candara" panose="020E0502030303020204" pitchFamily="34" charset="0"/>
              </a:rPr>
              <a:t>An erring child of God </a:t>
            </a:r>
            <a:r>
              <a:rPr lang="en-US" altLang="en-US" sz="3600" b="1" i="1" u="sng" dirty="0">
                <a:solidFill>
                  <a:schemeClr val="accent2"/>
                </a:solidFill>
                <a:latin typeface="Candara" panose="020E0502030303020204" pitchFamily="34" charset="0"/>
              </a:rPr>
              <a:t>MUST</a:t>
            </a:r>
            <a:r>
              <a:rPr lang="en-US" altLang="en-US" sz="3600" b="1" dirty="0">
                <a:solidFill>
                  <a:schemeClr val="accent2"/>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2"/>
                </a:solidFill>
                <a:effectLst/>
                <a:latin typeface="Candara" panose="020E0502030303020204" pitchFamily="34" charset="0"/>
              </a:rPr>
              <a:t>Repent and Pray for Forgiveness – </a:t>
            </a:r>
            <a:r>
              <a:rPr lang="en-US" altLang="en-US" sz="2800" i="1" dirty="0">
                <a:solidFill>
                  <a:schemeClr val="accent2"/>
                </a:solidFill>
                <a:effectLst/>
                <a:latin typeface="Candara" panose="020E0502030303020204" pitchFamily="34" charset="0"/>
              </a:rPr>
              <a:t>1 John 1:7-9</a:t>
            </a:r>
          </a:p>
          <a:p>
            <a:pPr marL="0" indent="0" algn="just">
              <a:spcBef>
                <a:spcPts val="338"/>
              </a:spcBef>
              <a:spcAft>
                <a:spcPts val="0"/>
              </a:spcAft>
              <a:buClr>
                <a:schemeClr val="bg1"/>
              </a:buClr>
              <a:buSzPct val="99000"/>
              <a:buNone/>
              <a:defRPr/>
            </a:pPr>
            <a:r>
              <a:rPr lang="en-US" altLang="en-US" sz="3600" b="1" dirty="0">
                <a:solidFill>
                  <a:schemeClr val="accent2"/>
                </a:solidFill>
                <a:latin typeface="Candara" panose="020E0502030303020204" pitchFamily="34" charset="0"/>
              </a:rPr>
              <a:t>Christians</a:t>
            </a:r>
            <a:r>
              <a:rPr lang="en-US" altLang="en-US" sz="3600" b="1" i="1" dirty="0">
                <a:solidFill>
                  <a:schemeClr val="accent2"/>
                </a:solidFill>
                <a:latin typeface="Candara" panose="020E0502030303020204" pitchFamily="34" charset="0"/>
              </a:rPr>
              <a:t> </a:t>
            </a:r>
            <a:r>
              <a:rPr lang="en-US" altLang="en-US" sz="3600" b="1" i="1" u="sng" dirty="0">
                <a:solidFill>
                  <a:schemeClr val="accent2"/>
                </a:solidFill>
                <a:latin typeface="Candara" panose="020E0502030303020204" pitchFamily="34" charset="0"/>
              </a:rPr>
              <a:t>MUST</a:t>
            </a:r>
            <a:r>
              <a:rPr lang="en-US" altLang="en-US" sz="3600" b="1" i="1" dirty="0">
                <a:solidFill>
                  <a:schemeClr val="accent2"/>
                </a:solidFill>
                <a:latin typeface="Candara" panose="020E0502030303020204" pitchFamily="34" charset="0"/>
              </a:rPr>
              <a:t> </a:t>
            </a:r>
            <a:r>
              <a:rPr lang="en-US" altLang="en-US" sz="3600" b="1" i="1" dirty="0">
                <a:solidFill>
                  <a:schemeClr val="accent2"/>
                </a:solidFill>
                <a:effectLst/>
                <a:latin typeface="Candara" panose="020E0502030303020204" pitchFamily="34" charset="0"/>
              </a:rPr>
              <a:t>“be faithful </a:t>
            </a:r>
            <a:r>
              <a:rPr lang="en-US" altLang="en-US" sz="3600" b="1" i="1" u="sng" dirty="0">
                <a:solidFill>
                  <a:schemeClr val="accent2"/>
                </a:solidFill>
                <a:effectLst/>
                <a:latin typeface="Candara" panose="020E0502030303020204" pitchFamily="34" charset="0"/>
              </a:rPr>
              <a:t>unto</a:t>
            </a:r>
            <a:r>
              <a:rPr lang="en-US" altLang="en-US" sz="3600" b="1" i="1" dirty="0">
                <a:solidFill>
                  <a:schemeClr val="accent2"/>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i="1" dirty="0">
                <a:solidFill>
                  <a:schemeClr val="accent2"/>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27640" y="353696"/>
            <a:ext cx="8083321" cy="1015663"/>
          </a:xfrm>
          <a:prstGeom prst="rect">
            <a:avLst/>
          </a:prstGeom>
          <a:solidFill>
            <a:schemeClr val="bg1">
              <a:lumMod val="85000"/>
            </a:schemeClr>
          </a:solidFill>
          <a:ln>
            <a:no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1">
                    <a:lumMod val="75000"/>
                  </a:schemeClr>
                </a:solidFill>
                <a:latin typeface="Candara" panose="020E0502030303020204" pitchFamily="34" charset="0"/>
              </a:rPr>
              <a:t>Sirs, What MUST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29272" y="325880"/>
            <a:ext cx="721326" cy="646331"/>
          </a:xfrm>
          <a:prstGeom prst="rect">
            <a:avLst/>
          </a:prstGeom>
          <a:noFill/>
        </p:spPr>
        <p:txBody>
          <a:bodyPr wrap="square" rtlCol="0">
            <a:spAutoFit/>
          </a:bodyPr>
          <a:lstStyle/>
          <a:p>
            <a:pPr algn="ctr"/>
            <a:r>
              <a:rPr lang="en-US" b="1" i="1" dirty="0">
                <a:solidFill>
                  <a:schemeClr val="accent1">
                    <a:lumMod val="75000"/>
                  </a:schemeClr>
                </a:solidFill>
                <a:latin typeface="Candara" panose="020E0502030303020204" pitchFamily="34" charset="0"/>
              </a:rPr>
              <a:t>Acts </a:t>
            </a:r>
          </a:p>
          <a:p>
            <a:pPr algn="ctr"/>
            <a:r>
              <a:rPr lang="en-US" b="1" i="1" dirty="0">
                <a:solidFill>
                  <a:schemeClr val="accent1">
                    <a:lumMod val="75000"/>
                  </a:schemeClr>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15F8BCD3-A701-2E93-CC16-D50383CE6E3F}"/>
              </a:ext>
            </a:extLst>
          </p:cNvPr>
          <p:cNvSpPr>
            <a:spLocks noGrp="1"/>
          </p:cNvSpPr>
          <p:nvPr>
            <p:ph type="sldNum" sz="quarter" idx="15"/>
          </p:nvPr>
        </p:nvSpPr>
        <p:spPr>
          <a:xfrm>
            <a:off x="8410575" y="6181531"/>
            <a:ext cx="609600" cy="457200"/>
          </a:xfrm>
          <a:prstGeom prst="rect">
            <a:avLst/>
          </a:prstGeom>
          <a:noFill/>
        </p:spPr>
        <p:txBody>
          <a:bodyPr vert="horz" lIns="0" tIns="0" rIns="0" bIns="0" anchor="ctr" anchorCtr="0">
            <a:noAutofit/>
          </a:bodyPr>
          <a:lstStyle>
            <a:defPPr>
              <a:defRPr lang="en-US"/>
            </a:defPPr>
            <a:lvl1pPr marL="0" algn="ctr" defTabSz="914400" rtl="0" eaLnBrk="1" latinLnBrk="0" hangingPunct="1">
              <a:defRPr kumimoji="0" sz="1600" kern="1200" baseline="0">
                <a:solidFill>
                  <a:schemeClr val="tx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41E3542-C50C-45C1-BED0-1771C65362E3}" type="slidenum">
              <a:rPr lang="en-US" smtClean="0">
                <a:solidFill>
                  <a:schemeClr val="bg1"/>
                </a:solidFill>
                <a:latin typeface="Candara" panose="020E0502030303020204" pitchFamily="34" charset="0"/>
              </a:rPr>
              <a:pPr/>
              <a:t>16</a:t>
            </a:fld>
            <a:endParaRPr lang="en-US" dirty="0">
              <a:solidFill>
                <a:schemeClr val="bg1"/>
              </a:solidFill>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296" name="Rectangle 12295">
            <a:extLst>
              <a:ext uri="{FF2B5EF4-FFF2-40B4-BE49-F238E27FC236}">
                <a16:creationId xmlns:a16="http://schemas.microsoft.com/office/drawing/2014/main" id="{3C06EAFD-0C69-4B3B-BEA7-E7E11DDF9C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98" name="Rectangle 12297">
            <a:extLst>
              <a:ext uri="{FF2B5EF4-FFF2-40B4-BE49-F238E27FC236}">
                <a16:creationId xmlns:a16="http://schemas.microsoft.com/office/drawing/2014/main" id="{A4066C89-42FB-4624-9AFE-3A31B3649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08" y="0"/>
            <a:ext cx="3486126" cy="6858000"/>
          </a:xfrm>
          <a:prstGeom prst="rect">
            <a:avLst/>
          </a:prstGeom>
          <a:blipFill dpi="0" rotWithShape="1">
            <a:blip r:embed="rId3">
              <a:duotone>
                <a:schemeClr val="accent1">
                  <a:shade val="45000"/>
                  <a:satMod val="135000"/>
                </a:schemeClr>
                <a:prstClr val="white"/>
              </a:duotone>
              <a:extLst>
                <a:ext uri="{BEBA8EAE-BF5A-486C-A8C5-ECC9F3942E4B}">
                  <a14:imgProps xmlns:a14="http://schemas.microsoft.com/office/drawing/2010/main">
                    <a14:imgLayer r:embed="rId4">
                      <a14:imgEffect>
                        <a14:saturation sat="400000"/>
                      </a14:imgEffect>
                      <a14:imgEffect>
                        <a14:brightnessContrast bright="-40000" contrast="40000"/>
                      </a14:imgEffect>
                    </a14:imgLayer>
                  </a14:imgProps>
                </a:ext>
              </a:extLst>
            </a:blip>
            <a:srcRect/>
            <a:tile tx="0" ty="0" sx="85000" sy="85000" flip="none" algn="tl"/>
          </a:blipFill>
          <a:ln w="25400" cap="flat" cmpd="sng" algn="ctr">
            <a:noFill/>
            <a:prstDash val="solid"/>
          </a:ln>
          <a:effectLst/>
        </p:spPr>
        <p:txBody>
          <a:bodyPr lIns="0" tIns="0" rIns="0" bIns="0" rtlCol="0" anchor="ctr"/>
          <a:lstStyle/>
          <a:p>
            <a:pPr algn="ctr" defTabSz="914400"/>
            <a:endParaRPr lang="en-US" sz="2000" kern="0">
              <a:solidFill>
                <a:prstClr val="white"/>
              </a:solidFill>
              <a:latin typeface="Rockwell Extra Bold" pitchFamily="18" charset="0"/>
            </a:endParaRPr>
          </a:p>
        </p:txBody>
      </p:sp>
      <p:sp>
        <p:nvSpPr>
          <p:cNvPr id="6" name="Rectangle 2">
            <a:extLst>
              <a:ext uri="{FF2B5EF4-FFF2-40B4-BE49-F238E27FC236}">
                <a16:creationId xmlns:a16="http://schemas.microsoft.com/office/drawing/2014/main" id="{710E7202-FC81-DE8C-CD27-F721F9CE81C1}"/>
              </a:ext>
            </a:extLst>
          </p:cNvPr>
          <p:cNvSpPr>
            <a:spLocks noGrp="1" noChangeArrowheads="1"/>
          </p:cNvSpPr>
          <p:nvPr>
            <p:ph type="title"/>
          </p:nvPr>
        </p:nvSpPr>
        <p:spPr>
          <a:xfrm rot="17963050">
            <a:off x="-1414616" y="2833867"/>
            <a:ext cx="6486833" cy="1219200"/>
          </a:xfrm>
        </p:spPr>
        <p:txBody>
          <a:bodyPr>
            <a:noAutofit/>
          </a:bodyPr>
          <a:lstStyle/>
          <a:p>
            <a:pPr algn="ctr"/>
            <a:r>
              <a:rPr lang="en-US" sz="5000" b="1" dirty="0">
                <a:solidFill>
                  <a:schemeClr val="accent1">
                    <a:lumMod val="20000"/>
                    <a:lumOff val="80000"/>
                  </a:schemeClr>
                </a:solidFill>
                <a:effectLst/>
                <a:latin typeface="Candara" panose="020E0502030303020204" pitchFamily="34" charset="0"/>
              </a:rPr>
              <a:t>Hebrews </a:t>
            </a:r>
            <a:r>
              <a:rPr lang="en-US" sz="5000" b="1" dirty="0">
                <a:solidFill>
                  <a:schemeClr val="accent1">
                    <a:lumMod val="20000"/>
                    <a:lumOff val="80000"/>
                  </a:schemeClr>
                </a:solidFill>
                <a:latin typeface="Candara" panose="020E0502030303020204" pitchFamily="34" charset="0"/>
              </a:rPr>
              <a:t>4:12</a:t>
            </a:r>
            <a:endParaRPr lang="en-US" sz="5000" b="1" dirty="0">
              <a:solidFill>
                <a:schemeClr val="accent1">
                  <a:lumMod val="20000"/>
                  <a:lumOff val="80000"/>
                </a:schemeClr>
              </a:solidFill>
              <a:effectLst/>
              <a:latin typeface="Candara" panose="020E0502030303020204" pitchFamily="34" charset="0"/>
            </a:endParaRPr>
          </a:p>
        </p:txBody>
      </p:sp>
      <p:sp>
        <p:nvSpPr>
          <p:cNvPr id="12291" name="Rectangle 3"/>
          <p:cNvSpPr>
            <a:spLocks noGrp="1" noChangeArrowheads="1"/>
          </p:cNvSpPr>
          <p:nvPr>
            <p:ph idx="1"/>
          </p:nvPr>
        </p:nvSpPr>
        <p:spPr>
          <a:xfrm>
            <a:off x="3796352" y="394610"/>
            <a:ext cx="5039112" cy="5777791"/>
          </a:xfrm>
          <a:solidFill>
            <a:schemeClr val="bg1">
              <a:lumMod val="95000"/>
            </a:schemeClr>
          </a:solidFill>
        </p:spPr>
        <p:txBody>
          <a:bodyPr anchor="ctr">
            <a:noAutofit/>
          </a:bodyPr>
          <a:lstStyle/>
          <a:p>
            <a:pPr marL="0" indent="0">
              <a:lnSpc>
                <a:spcPts val="4000"/>
              </a:lnSpc>
              <a:buNone/>
            </a:pPr>
            <a:r>
              <a:rPr lang="en-US" sz="4000" b="1" i="1" dirty="0">
                <a:solidFill>
                  <a:schemeClr val="tx1">
                    <a:lumMod val="75000"/>
                    <a:lumOff val="25000"/>
                  </a:schemeClr>
                </a:solidFill>
                <a:latin typeface="Candara" panose="020E0502030303020204" pitchFamily="34" charset="0"/>
              </a:rPr>
              <a:t>“For the word of God is quick, and powerful, and sharper than any </a:t>
            </a:r>
            <a:r>
              <a:rPr lang="en-US" sz="4000" b="1" i="1" dirty="0" err="1">
                <a:solidFill>
                  <a:schemeClr val="tx1">
                    <a:lumMod val="75000"/>
                    <a:lumOff val="25000"/>
                  </a:schemeClr>
                </a:solidFill>
                <a:latin typeface="Candara" panose="020E0502030303020204" pitchFamily="34" charset="0"/>
              </a:rPr>
              <a:t>twoedged</a:t>
            </a:r>
            <a:r>
              <a:rPr lang="en-US" sz="4000" b="1" i="1" dirty="0">
                <a:solidFill>
                  <a:schemeClr val="tx1">
                    <a:lumMod val="75000"/>
                    <a:lumOff val="25000"/>
                  </a:schemeClr>
                </a:solidFill>
                <a:latin typeface="Candara" panose="020E0502030303020204" pitchFamily="34" charset="0"/>
              </a:rPr>
              <a:t> sword, piercing even to the dividing asunder of soul and spirit, and of the joints and marrow, and is a discerner of the thoughts and intents of the heart.”</a:t>
            </a:r>
          </a:p>
        </p:txBody>
      </p:sp>
      <p:sp>
        <p:nvSpPr>
          <p:cNvPr id="12300" name="Oval 12299">
            <a:extLst>
              <a:ext uri="{FF2B5EF4-FFF2-40B4-BE49-F238E27FC236}">
                <a16:creationId xmlns:a16="http://schemas.microsoft.com/office/drawing/2014/main" id="{BA218FBC-B2D6-48CA-9289-C4110162ED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5">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2302" name="Oval 12301">
            <a:extLst>
              <a:ext uri="{FF2B5EF4-FFF2-40B4-BE49-F238E27FC236}">
                <a16:creationId xmlns:a16="http://schemas.microsoft.com/office/drawing/2014/main" id="{2DED9084-49DA-4911-ACB7-5F9E4DEFA0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Slide Number Placeholder 3"/>
          <p:cNvSpPr>
            <a:spLocks noGrp="1"/>
          </p:cNvSpPr>
          <p:nvPr>
            <p:ph type="sldNum" sz="quarter" idx="12"/>
          </p:nvPr>
        </p:nvSpPr>
        <p:spPr>
          <a:xfrm>
            <a:off x="8483346" y="6272784"/>
            <a:ext cx="480060" cy="365125"/>
          </a:xfrm>
        </p:spPr>
        <p:txBody>
          <a:bodyPr>
            <a:normAutofit/>
          </a:bodyPr>
          <a:lstStyle/>
          <a:p>
            <a:pPr>
              <a:spcAft>
                <a:spcPts val="600"/>
              </a:spcAft>
            </a:pPr>
            <a:fld id="{116BC494-14B6-444D-8BB7-55CB6228004D}" type="slidenum">
              <a:rPr lang="en-US" sz="1600" smtClean="0">
                <a:latin typeface="Candara" panose="020E0502030303020204" pitchFamily="34" charset="0"/>
              </a:rPr>
              <a:pPr>
                <a:spcAft>
                  <a:spcPts val="600"/>
                </a:spcAft>
              </a:pPr>
              <a:t>2</a:t>
            </a:fld>
            <a:endParaRPr lang="en-US" sz="1600" dirty="0">
              <a:latin typeface="Candara" panose="020E0502030303020204" pitchFamily="34" charset="0"/>
            </a:endParaRPr>
          </a:p>
        </p:txBody>
      </p:sp>
    </p:spTree>
    <p:extLst>
      <p:ext uri="{BB962C8B-B14F-4D97-AF65-F5344CB8AC3E}">
        <p14:creationId xmlns:p14="http://schemas.microsoft.com/office/powerpoint/2010/main" val="256242647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bg/>
                                          </p:spTgt>
                                        </p:tgtEl>
                                        <p:attrNameLst>
                                          <p:attrName>style.visibility</p:attrName>
                                        </p:attrNameLst>
                                      </p:cBhvr>
                                      <p:to>
                                        <p:strVal val="visible"/>
                                      </p:to>
                                    </p:set>
                                    <p:animEffect transition="in" filter="fade">
                                      <p:cBhvr>
                                        <p:cTn id="7" dur="1000"/>
                                        <p:tgtEl>
                                          <p:spTgt spid="12291">
                                            <p:bg/>
                                          </p:spTgt>
                                        </p:tgtEl>
                                      </p:cBhvr>
                                    </p:animEffect>
                                    <p:anim calcmode="lin" valueType="num">
                                      <p:cBhvr>
                                        <p:cTn id="8" dur="1000" fill="hold"/>
                                        <p:tgtEl>
                                          <p:spTgt spid="12291">
                                            <p:bg/>
                                          </p:spTgt>
                                        </p:tgtEl>
                                        <p:attrNameLst>
                                          <p:attrName>ppt_x</p:attrName>
                                        </p:attrNameLst>
                                      </p:cBhvr>
                                      <p:tavLst>
                                        <p:tav tm="0">
                                          <p:val>
                                            <p:strVal val="#ppt_x"/>
                                          </p:val>
                                        </p:tav>
                                        <p:tav tm="100000">
                                          <p:val>
                                            <p:strVal val="#ppt_x"/>
                                          </p:val>
                                        </p:tav>
                                      </p:tavLst>
                                    </p:anim>
                                    <p:anim calcmode="lin" valueType="num">
                                      <p:cBhvr>
                                        <p:cTn id="9" dur="1000" fill="hold"/>
                                        <p:tgtEl>
                                          <p:spTgt spid="12291">
                                            <p:bg/>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1000"/>
                                        <p:tgtEl>
                                          <p:spTgt spid="12291">
                                            <p:txEl>
                                              <p:pRg st="0" end="0"/>
                                            </p:txEl>
                                          </p:spTgt>
                                        </p:tgtEl>
                                      </p:cBhvr>
                                    </p:animEffect>
                                    <p:anim calcmode="lin" valueType="num">
                                      <p:cBhvr>
                                        <p:cTn id="13"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64388" y="496028"/>
            <a:ext cx="8506206" cy="674031"/>
          </a:xfrm>
        </p:spPr>
        <p:txBody>
          <a:bodyPr wrap="square">
            <a:spAutoFit/>
          </a:bodyPr>
          <a:lstStyle/>
          <a:p>
            <a:r>
              <a:rPr lang="en-US" b="1" i="1" dirty="0">
                <a:solidFill>
                  <a:schemeClr val="accent1">
                    <a:lumMod val="75000"/>
                  </a:schemeClr>
                </a:solidFill>
                <a:latin typeface="Candara" panose="020E0502030303020204" pitchFamily="34" charset="0"/>
              </a:rPr>
              <a:t>The Word Of God is…</a:t>
            </a:r>
            <a:endParaRPr lang="en-US" b="1" i="1" dirty="0">
              <a:latin typeface="Candara" panose="020E0502030303020204" pitchFamily="34" charset="0"/>
            </a:endParaRPr>
          </a:p>
        </p:txBody>
      </p:sp>
      <p:sp>
        <p:nvSpPr>
          <p:cNvPr id="3075" name="Rectangle 3"/>
          <p:cNvSpPr>
            <a:spLocks noGrp="1" noChangeArrowheads="1"/>
          </p:cNvSpPr>
          <p:nvPr>
            <p:ph idx="1"/>
          </p:nvPr>
        </p:nvSpPr>
        <p:spPr>
          <a:xfrm>
            <a:off x="540592" y="1220655"/>
            <a:ext cx="8506206" cy="5412764"/>
          </a:xfrm>
        </p:spPr>
        <p:txBody>
          <a:bodyPr wrap="square">
            <a:spAutoFit/>
          </a:bodyPr>
          <a:lstStyle/>
          <a:p>
            <a:pPr marL="365760" indent="-274320"/>
            <a:r>
              <a:rPr lang="en-US" sz="3200" b="1" dirty="0">
                <a:latin typeface="Candara" panose="020E0502030303020204" pitchFamily="34" charset="0"/>
              </a:rPr>
              <a:t>Is quick or alive</a:t>
            </a:r>
          </a:p>
          <a:p>
            <a:pPr marL="548640" lvl="1" indent="-274320">
              <a:spcBef>
                <a:spcPts val="0"/>
              </a:spcBef>
            </a:pPr>
            <a:r>
              <a:rPr lang="en-US" sz="2800" dirty="0">
                <a:latin typeface="Candara" panose="020E0502030303020204" pitchFamily="34" charset="0"/>
              </a:rPr>
              <a:t>It can give the </a:t>
            </a:r>
            <a:r>
              <a:rPr lang="en-US" sz="2800" b="1" i="1" dirty="0">
                <a:latin typeface="Candara" panose="020E0502030303020204" pitchFamily="34" charset="0"/>
              </a:rPr>
              <a:t>obedient</a:t>
            </a:r>
            <a:r>
              <a:rPr lang="en-US" sz="2800" dirty="0">
                <a:latin typeface="Candara" panose="020E0502030303020204" pitchFamily="34" charset="0"/>
              </a:rPr>
              <a:t>, life with God</a:t>
            </a:r>
          </a:p>
          <a:p>
            <a:pPr marL="365760" indent="-274320">
              <a:spcBef>
                <a:spcPts val="600"/>
              </a:spcBef>
            </a:pPr>
            <a:r>
              <a:rPr lang="en-US" sz="3200" b="1" dirty="0">
                <a:latin typeface="Candara" panose="020E0502030303020204" pitchFamily="34" charset="0"/>
              </a:rPr>
              <a:t>Powerful or Active</a:t>
            </a:r>
          </a:p>
          <a:p>
            <a:pPr marL="640080" lvl="1" indent="-274320">
              <a:spcBef>
                <a:spcPts val="0"/>
              </a:spcBef>
            </a:pPr>
            <a:r>
              <a:rPr lang="en-US" sz="2800" dirty="0">
                <a:latin typeface="Candara" panose="020E0502030303020204" pitchFamily="34" charset="0"/>
              </a:rPr>
              <a:t>It has </a:t>
            </a:r>
            <a:r>
              <a:rPr lang="en-US" sz="2800" b="1" i="1" dirty="0">
                <a:latin typeface="Candara" panose="020E0502030303020204" pitchFamily="34" charset="0"/>
              </a:rPr>
              <a:t>power</a:t>
            </a:r>
            <a:r>
              <a:rPr lang="en-US" sz="2800" dirty="0">
                <a:latin typeface="Candara" panose="020E0502030303020204" pitchFamily="34" charset="0"/>
              </a:rPr>
              <a:t> to make sinners, saints </a:t>
            </a:r>
            <a:r>
              <a:rPr lang="en-US" sz="2800" i="1" dirty="0">
                <a:latin typeface="Candara" panose="020E0502030303020204" pitchFamily="34" charset="0"/>
              </a:rPr>
              <a:t>– Rom. 1:16</a:t>
            </a:r>
            <a:endParaRPr lang="en-US" sz="2800" dirty="0">
              <a:latin typeface="Candara" panose="020E0502030303020204" pitchFamily="34" charset="0"/>
            </a:endParaRPr>
          </a:p>
          <a:p>
            <a:pPr marL="365760" indent="-274320">
              <a:spcBef>
                <a:spcPts val="600"/>
              </a:spcBef>
            </a:pPr>
            <a:r>
              <a:rPr lang="en-US" sz="3200" b="1" dirty="0">
                <a:latin typeface="Candara" panose="020E0502030303020204" pitchFamily="34" charset="0"/>
              </a:rPr>
              <a:t>Sharper that any two-edged sword</a:t>
            </a:r>
          </a:p>
          <a:p>
            <a:pPr marL="640080" lvl="1" indent="-274320">
              <a:spcBef>
                <a:spcPts val="0"/>
              </a:spcBef>
            </a:pPr>
            <a:r>
              <a:rPr lang="en-US" sz="2800" dirty="0">
                <a:latin typeface="Candara" panose="020E0502030303020204" pitchFamily="34" charset="0"/>
              </a:rPr>
              <a:t>It is the </a:t>
            </a:r>
            <a:r>
              <a:rPr lang="en-US" sz="2800" b="1" i="1" dirty="0">
                <a:latin typeface="Candara" panose="020E0502030303020204" pitchFamily="34" charset="0"/>
              </a:rPr>
              <a:t>sharpest</a:t>
            </a:r>
            <a:r>
              <a:rPr lang="en-US" sz="2800" dirty="0">
                <a:latin typeface="Candara" panose="020E0502030303020204" pitchFamily="34" charset="0"/>
              </a:rPr>
              <a:t> sword </a:t>
            </a:r>
          </a:p>
          <a:p>
            <a:pPr marL="365760" indent="-274320">
              <a:lnSpc>
                <a:spcPts val="3200"/>
              </a:lnSpc>
              <a:spcBef>
                <a:spcPts val="600"/>
              </a:spcBef>
            </a:pPr>
            <a:r>
              <a:rPr lang="en-US" sz="3200" b="1" dirty="0">
                <a:latin typeface="Candara" panose="020E0502030303020204" pitchFamily="34" charset="0"/>
              </a:rPr>
              <a:t>Pierces to the dividing asunder of the soul and spirit and of the joints and marrow</a:t>
            </a:r>
          </a:p>
          <a:p>
            <a:pPr marL="640080" lvl="1" indent="-274320">
              <a:spcBef>
                <a:spcPts val="0"/>
              </a:spcBef>
            </a:pPr>
            <a:r>
              <a:rPr lang="en-US" sz="2800" dirty="0">
                <a:latin typeface="Candara" panose="020E0502030303020204" pitchFamily="34" charset="0"/>
              </a:rPr>
              <a:t>It </a:t>
            </a:r>
            <a:r>
              <a:rPr lang="en-US" sz="2800" b="1" i="1" dirty="0">
                <a:latin typeface="Candara" panose="020E0502030303020204" pitchFamily="34" charset="0"/>
              </a:rPr>
              <a:t>cuts</a:t>
            </a:r>
            <a:r>
              <a:rPr lang="en-US" sz="2800" dirty="0">
                <a:latin typeface="Candara" panose="020E0502030303020204" pitchFamily="34" charset="0"/>
              </a:rPr>
              <a:t> deep into the conscience and heart</a:t>
            </a:r>
          </a:p>
          <a:p>
            <a:pPr marL="365760" indent="-274320">
              <a:lnSpc>
                <a:spcPts val="3200"/>
              </a:lnSpc>
              <a:spcBef>
                <a:spcPts val="600"/>
              </a:spcBef>
            </a:pPr>
            <a:r>
              <a:rPr lang="en-US" sz="3200" b="1" dirty="0">
                <a:latin typeface="Candara" panose="020E0502030303020204" pitchFamily="34" charset="0"/>
              </a:rPr>
              <a:t>A discerner of the thoughts and intents of the heart</a:t>
            </a:r>
            <a:r>
              <a:rPr lang="en-US" sz="3200" dirty="0">
                <a:latin typeface="Candara" panose="020E0502030303020204" pitchFamily="34" charset="0"/>
              </a:rPr>
              <a:t> </a:t>
            </a:r>
          </a:p>
          <a:p>
            <a:pPr marL="640080" lvl="1" indent="-274320">
              <a:spcBef>
                <a:spcPts val="0"/>
              </a:spcBef>
            </a:pPr>
            <a:r>
              <a:rPr lang="en-US" sz="2800" dirty="0">
                <a:latin typeface="Candara" panose="020E0502030303020204" pitchFamily="34" charset="0"/>
              </a:rPr>
              <a:t>It </a:t>
            </a:r>
            <a:r>
              <a:rPr lang="en-US" sz="2800" b="1" i="1" dirty="0">
                <a:latin typeface="Candara" panose="020E0502030303020204" pitchFamily="34" charset="0"/>
              </a:rPr>
              <a:t>probes</a:t>
            </a:r>
            <a:r>
              <a:rPr lang="en-US" sz="2800" dirty="0">
                <a:latin typeface="Candara" panose="020E0502030303020204" pitchFamily="34" charset="0"/>
              </a:rPr>
              <a:t> into the subconscious motives of man</a:t>
            </a:r>
          </a:p>
        </p:txBody>
      </p:sp>
      <p:sp>
        <p:nvSpPr>
          <p:cNvPr id="4" name="Slide Number Placeholder 3"/>
          <p:cNvSpPr>
            <a:spLocks noGrp="1"/>
          </p:cNvSpPr>
          <p:nvPr>
            <p:ph type="sldNum" sz="quarter" idx="12"/>
          </p:nvPr>
        </p:nvSpPr>
        <p:spPr/>
        <p:txBody>
          <a:bodyPr/>
          <a:lstStyle/>
          <a:p>
            <a:fld id="{116BC494-14B6-444D-8BB7-55CB6228004D}" type="slidenum">
              <a:rPr lang="en-US" sz="1600" smtClean="0">
                <a:latin typeface="Candara" panose="020E0502030303020204" pitchFamily="34" charset="0"/>
              </a:rPr>
              <a:pPr/>
              <a:t>3</a:t>
            </a:fld>
            <a:endParaRPr lang="en-US" sz="1600" dirty="0">
              <a:latin typeface="Candara" panose="020E0502030303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075">
                                            <p:txEl>
                                              <p:pRg st="1" end="1"/>
                                            </p:txEl>
                                          </p:spTgt>
                                        </p:tgtEl>
                                        <p:attrNameLst>
                                          <p:attrName>style.visibility</p:attrName>
                                        </p:attrNameLst>
                                      </p:cBhvr>
                                      <p:to>
                                        <p:strVal val="visible"/>
                                      </p:to>
                                    </p:set>
                                    <p:animEffect transition="in" filter="fade">
                                      <p:cBhvr>
                                        <p:cTn id="12" dur="1000"/>
                                        <p:tgtEl>
                                          <p:spTgt spid="3075">
                                            <p:txEl>
                                              <p:pRg st="1" end="1"/>
                                            </p:txEl>
                                          </p:spTgt>
                                        </p:tgtEl>
                                      </p:cBhvr>
                                    </p:animEffect>
                                    <p:anim calcmode="lin" valueType="num">
                                      <p:cBhvr>
                                        <p:cTn id="13"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Effect transition="in" filter="fade">
                                      <p:cBhvr>
                                        <p:cTn id="19" dur="1000"/>
                                        <p:tgtEl>
                                          <p:spTgt spid="3075">
                                            <p:txEl>
                                              <p:pRg st="2" end="2"/>
                                            </p:txEl>
                                          </p:spTgt>
                                        </p:tgtEl>
                                      </p:cBhvr>
                                    </p:animEffect>
                                    <p:anim calcmode="lin" valueType="num">
                                      <p:cBhvr>
                                        <p:cTn id="20"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07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075">
                                            <p:txEl>
                                              <p:pRg st="3" end="3"/>
                                            </p:txEl>
                                          </p:spTgt>
                                        </p:tgtEl>
                                        <p:attrNameLst>
                                          <p:attrName>style.visibility</p:attrName>
                                        </p:attrNameLst>
                                      </p:cBhvr>
                                      <p:to>
                                        <p:strVal val="visible"/>
                                      </p:to>
                                    </p:set>
                                    <p:animEffect transition="in" filter="fade">
                                      <p:cBhvr>
                                        <p:cTn id="24" dur="1000"/>
                                        <p:tgtEl>
                                          <p:spTgt spid="3075">
                                            <p:txEl>
                                              <p:pRg st="3" end="3"/>
                                            </p:txEl>
                                          </p:spTgt>
                                        </p:tgtEl>
                                      </p:cBhvr>
                                    </p:animEffect>
                                    <p:anim calcmode="lin" valueType="num">
                                      <p:cBhvr>
                                        <p:cTn id="25"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Effect transition="in" filter="fade">
                                      <p:cBhvr>
                                        <p:cTn id="31" dur="1000"/>
                                        <p:tgtEl>
                                          <p:spTgt spid="3075">
                                            <p:txEl>
                                              <p:pRg st="4" end="4"/>
                                            </p:txEl>
                                          </p:spTgt>
                                        </p:tgtEl>
                                      </p:cBhvr>
                                    </p:animEffect>
                                    <p:anim calcmode="lin" valueType="num">
                                      <p:cBhvr>
                                        <p:cTn id="32"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075">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075">
                                            <p:txEl>
                                              <p:pRg st="5" end="5"/>
                                            </p:txEl>
                                          </p:spTgt>
                                        </p:tgtEl>
                                        <p:attrNameLst>
                                          <p:attrName>style.visibility</p:attrName>
                                        </p:attrNameLst>
                                      </p:cBhvr>
                                      <p:to>
                                        <p:strVal val="visible"/>
                                      </p:to>
                                    </p:set>
                                    <p:animEffect transition="in" filter="fade">
                                      <p:cBhvr>
                                        <p:cTn id="36" dur="1000"/>
                                        <p:tgtEl>
                                          <p:spTgt spid="3075">
                                            <p:txEl>
                                              <p:pRg st="5" end="5"/>
                                            </p:txEl>
                                          </p:spTgt>
                                        </p:tgtEl>
                                      </p:cBhvr>
                                    </p:animEffect>
                                    <p:anim calcmode="lin" valueType="num">
                                      <p:cBhvr>
                                        <p:cTn id="37" dur="1000" fill="hold"/>
                                        <p:tgtEl>
                                          <p:spTgt spid="3075">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07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3075">
                                            <p:txEl>
                                              <p:pRg st="6" end="6"/>
                                            </p:txEl>
                                          </p:spTgt>
                                        </p:tgtEl>
                                        <p:attrNameLst>
                                          <p:attrName>style.visibility</p:attrName>
                                        </p:attrNameLst>
                                      </p:cBhvr>
                                      <p:to>
                                        <p:strVal val="visible"/>
                                      </p:to>
                                    </p:set>
                                    <p:animEffect transition="in" filter="fade">
                                      <p:cBhvr>
                                        <p:cTn id="43" dur="1000"/>
                                        <p:tgtEl>
                                          <p:spTgt spid="3075">
                                            <p:txEl>
                                              <p:pRg st="6" end="6"/>
                                            </p:txEl>
                                          </p:spTgt>
                                        </p:tgtEl>
                                      </p:cBhvr>
                                    </p:animEffect>
                                    <p:anim calcmode="lin" valueType="num">
                                      <p:cBhvr>
                                        <p:cTn id="44" dur="1000" fill="hold"/>
                                        <p:tgtEl>
                                          <p:spTgt spid="3075">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075">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3075">
                                            <p:txEl>
                                              <p:pRg st="7" end="7"/>
                                            </p:txEl>
                                          </p:spTgt>
                                        </p:tgtEl>
                                        <p:attrNameLst>
                                          <p:attrName>style.visibility</p:attrName>
                                        </p:attrNameLst>
                                      </p:cBhvr>
                                      <p:to>
                                        <p:strVal val="visible"/>
                                      </p:to>
                                    </p:set>
                                    <p:animEffect transition="in" filter="fade">
                                      <p:cBhvr>
                                        <p:cTn id="48" dur="1000"/>
                                        <p:tgtEl>
                                          <p:spTgt spid="3075">
                                            <p:txEl>
                                              <p:pRg st="7" end="7"/>
                                            </p:txEl>
                                          </p:spTgt>
                                        </p:tgtEl>
                                      </p:cBhvr>
                                    </p:animEffect>
                                    <p:anim calcmode="lin" valueType="num">
                                      <p:cBhvr>
                                        <p:cTn id="49" dur="1000" fill="hold"/>
                                        <p:tgtEl>
                                          <p:spTgt spid="3075">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07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3075">
                                            <p:txEl>
                                              <p:pRg st="8" end="8"/>
                                            </p:txEl>
                                          </p:spTgt>
                                        </p:tgtEl>
                                        <p:attrNameLst>
                                          <p:attrName>style.visibility</p:attrName>
                                        </p:attrNameLst>
                                      </p:cBhvr>
                                      <p:to>
                                        <p:strVal val="visible"/>
                                      </p:to>
                                    </p:set>
                                    <p:animEffect transition="in" filter="fade">
                                      <p:cBhvr>
                                        <p:cTn id="55" dur="1000"/>
                                        <p:tgtEl>
                                          <p:spTgt spid="3075">
                                            <p:txEl>
                                              <p:pRg st="8" end="8"/>
                                            </p:txEl>
                                          </p:spTgt>
                                        </p:tgtEl>
                                      </p:cBhvr>
                                    </p:animEffect>
                                    <p:anim calcmode="lin" valueType="num">
                                      <p:cBhvr>
                                        <p:cTn id="56" dur="1000" fill="hold"/>
                                        <p:tgtEl>
                                          <p:spTgt spid="3075">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075">
                                            <p:txEl>
                                              <p:pRg st="8" end="8"/>
                                            </p:txEl>
                                          </p:spTgt>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075">
                                            <p:txEl>
                                              <p:pRg st="9" end="9"/>
                                            </p:txEl>
                                          </p:spTgt>
                                        </p:tgtEl>
                                        <p:attrNameLst>
                                          <p:attrName>style.visibility</p:attrName>
                                        </p:attrNameLst>
                                      </p:cBhvr>
                                      <p:to>
                                        <p:strVal val="visible"/>
                                      </p:to>
                                    </p:set>
                                    <p:animEffect transition="in" filter="fade">
                                      <p:cBhvr>
                                        <p:cTn id="60" dur="1000"/>
                                        <p:tgtEl>
                                          <p:spTgt spid="3075">
                                            <p:txEl>
                                              <p:pRg st="9" end="9"/>
                                            </p:txEl>
                                          </p:spTgt>
                                        </p:tgtEl>
                                      </p:cBhvr>
                                    </p:animEffect>
                                    <p:anim calcmode="lin" valueType="num">
                                      <p:cBhvr>
                                        <p:cTn id="61" dur="1000" fill="hold"/>
                                        <p:tgtEl>
                                          <p:spTgt spid="3075">
                                            <p:txEl>
                                              <p:pRg st="9" end="9"/>
                                            </p:txEl>
                                          </p:spTgt>
                                        </p:tgtEl>
                                        <p:attrNameLst>
                                          <p:attrName>ppt_x</p:attrName>
                                        </p:attrNameLst>
                                      </p:cBhvr>
                                      <p:tavLst>
                                        <p:tav tm="0">
                                          <p:val>
                                            <p:strVal val="#ppt_x"/>
                                          </p:val>
                                        </p:tav>
                                        <p:tav tm="100000">
                                          <p:val>
                                            <p:strVal val="#ppt_x"/>
                                          </p:val>
                                        </p:tav>
                                      </p:tavLst>
                                    </p:anim>
                                    <p:anim calcmode="lin" valueType="num">
                                      <p:cBhvr>
                                        <p:cTn id="62" dur="1000" fill="hold"/>
                                        <p:tgtEl>
                                          <p:spTgt spid="307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04800" y="304800"/>
            <a:ext cx="7772400" cy="886968"/>
          </a:xfrm>
        </p:spPr>
        <p:txBody>
          <a:bodyPr>
            <a:normAutofit/>
          </a:bodyPr>
          <a:lstStyle/>
          <a:p>
            <a:r>
              <a:rPr lang="en-US" sz="4800" b="1" dirty="0">
                <a:latin typeface="Candara" panose="020E0502030303020204" pitchFamily="34" charset="0"/>
              </a:rPr>
              <a:t>Introduction</a:t>
            </a:r>
          </a:p>
        </p:txBody>
      </p:sp>
      <p:sp>
        <p:nvSpPr>
          <p:cNvPr id="14" name="Content Placeholder 13"/>
          <p:cNvSpPr>
            <a:spLocks noGrp="1"/>
          </p:cNvSpPr>
          <p:nvPr>
            <p:ph idx="1"/>
          </p:nvPr>
        </p:nvSpPr>
        <p:spPr>
          <a:xfrm>
            <a:off x="457200" y="1272104"/>
            <a:ext cx="8506206" cy="5585896"/>
          </a:xfrm>
        </p:spPr>
        <p:txBody>
          <a:bodyPr>
            <a:normAutofit/>
          </a:bodyPr>
          <a:lstStyle/>
          <a:p>
            <a:pPr marL="0" indent="0">
              <a:lnSpc>
                <a:spcPts val="3200"/>
              </a:lnSpc>
              <a:buNone/>
            </a:pPr>
            <a:r>
              <a:rPr lang="en-US" sz="3200" b="1" dirty="0">
                <a:latin typeface="Candara" panose="020E0502030303020204" pitchFamily="34" charset="0"/>
                <a:cs typeface="Arial" panose="020B0604020202020204" pitchFamily="34" charset="0"/>
              </a:rPr>
              <a:t>The Hebrew writer emphasizes the importance of God’s Word </a:t>
            </a:r>
            <a:r>
              <a:rPr lang="en-US" sz="3200" i="1" dirty="0">
                <a:latin typeface="Candara" panose="020E0502030303020204" pitchFamily="34" charset="0"/>
                <a:cs typeface="Arial" panose="020B0604020202020204" pitchFamily="34" charset="0"/>
              </a:rPr>
              <a:t>– Heb. 1:1-3; 2:1-4…</a:t>
            </a:r>
          </a:p>
          <a:p>
            <a:pPr marL="365760" indent="-274320">
              <a:lnSpc>
                <a:spcPts val="2800"/>
              </a:lnSpc>
              <a:buFont typeface="Wingdings" panose="05000000000000000000" pitchFamily="2" charset="2"/>
              <a:buChar char="§"/>
            </a:pPr>
            <a:r>
              <a:rPr lang="en-US" sz="2800" dirty="0">
                <a:latin typeface="Candara" panose="020E0502030303020204" pitchFamily="34" charset="0"/>
                <a:cs typeface="Arial" panose="020B0604020202020204" pitchFamily="34" charset="0"/>
              </a:rPr>
              <a:t>Give it </a:t>
            </a:r>
            <a:r>
              <a:rPr lang="en-US" sz="2800" b="1" i="1" dirty="0">
                <a:latin typeface="Candara" panose="020E0502030303020204" pitchFamily="34" charset="0"/>
                <a:cs typeface="Arial" panose="020B0604020202020204" pitchFamily="34" charset="0"/>
              </a:rPr>
              <a:t>“earnest heed” </a:t>
            </a:r>
            <a:r>
              <a:rPr lang="en-US" sz="2800" dirty="0">
                <a:latin typeface="Candara" panose="020E0502030303020204" pitchFamily="34" charset="0"/>
                <a:cs typeface="Arial" panose="020B0604020202020204" pitchFamily="34" charset="0"/>
              </a:rPr>
              <a:t>and</a:t>
            </a:r>
            <a:r>
              <a:rPr lang="en-US" sz="2800" b="1" i="1" dirty="0">
                <a:latin typeface="Candara" panose="020E0502030303020204" pitchFamily="34" charset="0"/>
                <a:cs typeface="Arial" panose="020B0604020202020204" pitchFamily="34" charset="0"/>
              </a:rPr>
              <a:t> </a:t>
            </a:r>
            <a:r>
              <a:rPr lang="en-US" sz="2800" dirty="0">
                <a:latin typeface="Candara" panose="020E0502030303020204" pitchFamily="34" charset="0"/>
                <a:cs typeface="Arial" panose="020B0604020202020204" pitchFamily="34" charset="0"/>
              </a:rPr>
              <a:t>don’t let it </a:t>
            </a:r>
            <a:r>
              <a:rPr lang="en-US" sz="2800" b="1" i="1" dirty="0">
                <a:latin typeface="Candara" panose="020E0502030303020204" pitchFamily="34" charset="0"/>
                <a:cs typeface="Arial" panose="020B0604020202020204" pitchFamily="34" charset="0"/>
              </a:rPr>
              <a:t>“slip” </a:t>
            </a:r>
            <a:r>
              <a:rPr lang="en-US" sz="2800" i="1" dirty="0">
                <a:latin typeface="Candara" panose="020E0502030303020204" pitchFamily="34" charset="0"/>
                <a:cs typeface="Arial" panose="020B0604020202020204" pitchFamily="34" charset="0"/>
              </a:rPr>
              <a:t>– 2:1</a:t>
            </a:r>
          </a:p>
          <a:p>
            <a:pPr marL="365760" indent="-274320">
              <a:lnSpc>
                <a:spcPts val="2800"/>
              </a:lnSpc>
              <a:buFont typeface="Wingdings" panose="05000000000000000000" pitchFamily="2" charset="2"/>
              <a:buChar char="§"/>
            </a:pPr>
            <a:r>
              <a:rPr lang="en-US" sz="2800" dirty="0">
                <a:latin typeface="Candara" panose="020E0502030303020204" pitchFamily="34" charset="0"/>
                <a:cs typeface="Arial" panose="020B0604020202020204" pitchFamily="34" charset="0"/>
              </a:rPr>
              <a:t>Don’t depart </a:t>
            </a:r>
            <a:r>
              <a:rPr lang="en-US" sz="2800" b="1" i="1" dirty="0">
                <a:latin typeface="Candara" panose="020E0502030303020204" pitchFamily="34" charset="0"/>
                <a:cs typeface="Arial" panose="020B0604020202020204" pitchFamily="34" charset="0"/>
              </a:rPr>
              <a:t>“from the living God” </a:t>
            </a:r>
            <a:r>
              <a:rPr lang="en-US" sz="2800" i="1" dirty="0">
                <a:latin typeface="Candara" panose="020E0502030303020204" pitchFamily="34" charset="0"/>
                <a:cs typeface="Arial" panose="020B0604020202020204" pitchFamily="34" charset="0"/>
              </a:rPr>
              <a:t>– 3:12</a:t>
            </a:r>
          </a:p>
          <a:p>
            <a:pPr marL="365760" indent="-274320">
              <a:lnSpc>
                <a:spcPts val="2800"/>
              </a:lnSpc>
              <a:buFont typeface="Wingdings" panose="05000000000000000000" pitchFamily="2" charset="2"/>
              <a:buChar char="§"/>
            </a:pPr>
            <a:r>
              <a:rPr lang="en-US" sz="2800" dirty="0">
                <a:latin typeface="Candara" panose="020E0502030303020204" pitchFamily="34" charset="0"/>
                <a:cs typeface="Arial" panose="020B0604020202020204" pitchFamily="34" charset="0"/>
              </a:rPr>
              <a:t>Must </a:t>
            </a:r>
            <a:r>
              <a:rPr lang="en-US" sz="2800" b="1" i="1" dirty="0">
                <a:latin typeface="Candara" panose="020E0502030303020204" pitchFamily="34" charset="0"/>
                <a:cs typeface="Arial" panose="020B0604020202020204" pitchFamily="34" charset="0"/>
              </a:rPr>
              <a:t>“taste of the good word”</a:t>
            </a:r>
            <a:r>
              <a:rPr lang="en-US" sz="2800" dirty="0">
                <a:latin typeface="Candara" panose="020E0502030303020204" pitchFamily="34" charset="0"/>
                <a:cs typeface="Arial" panose="020B0604020202020204" pitchFamily="34" charset="0"/>
              </a:rPr>
              <a:t> </a:t>
            </a:r>
            <a:r>
              <a:rPr lang="en-US" sz="2800" i="1" dirty="0">
                <a:latin typeface="Candara" panose="020E0502030303020204" pitchFamily="34" charset="0"/>
                <a:cs typeface="Arial" panose="020B0604020202020204" pitchFamily="34" charset="0"/>
              </a:rPr>
              <a:t>– 6:5</a:t>
            </a:r>
          </a:p>
          <a:p>
            <a:pPr marL="365760" indent="-274320">
              <a:lnSpc>
                <a:spcPts val="2800"/>
              </a:lnSpc>
              <a:buFont typeface="Wingdings" panose="05000000000000000000" pitchFamily="2" charset="2"/>
              <a:buChar char="§"/>
            </a:pPr>
            <a:r>
              <a:rPr lang="en-US" sz="2800" dirty="0">
                <a:latin typeface="Candara" panose="020E0502030303020204" pitchFamily="34" charset="0"/>
                <a:cs typeface="Arial" panose="020B0604020202020204" pitchFamily="34" charset="0"/>
              </a:rPr>
              <a:t>Must </a:t>
            </a:r>
            <a:r>
              <a:rPr lang="en-US" sz="2800" b="1" i="1" dirty="0">
                <a:latin typeface="Candara" panose="020E0502030303020204" pitchFamily="34" charset="0"/>
                <a:cs typeface="Arial" panose="020B0604020202020204" pitchFamily="34" charset="0"/>
              </a:rPr>
              <a:t>“receive the knowledge of the truth” </a:t>
            </a:r>
            <a:r>
              <a:rPr lang="en-US" sz="2800" i="1" dirty="0">
                <a:latin typeface="Candara" panose="020E0502030303020204" pitchFamily="34" charset="0"/>
                <a:cs typeface="Arial" panose="020B0604020202020204" pitchFamily="34" charset="0"/>
              </a:rPr>
              <a:t>– 10:26</a:t>
            </a:r>
          </a:p>
          <a:p>
            <a:pPr marL="365760" indent="-274320">
              <a:lnSpc>
                <a:spcPts val="2800"/>
              </a:lnSpc>
              <a:buFont typeface="Wingdings" panose="05000000000000000000" pitchFamily="2" charset="2"/>
              <a:buChar char="§"/>
            </a:pPr>
            <a:r>
              <a:rPr lang="en-US" sz="2800" dirty="0">
                <a:latin typeface="Candara" panose="020E0502030303020204" pitchFamily="34" charset="0"/>
                <a:cs typeface="Arial" panose="020B0604020202020204" pitchFamily="34" charset="0"/>
              </a:rPr>
              <a:t>To reject it brings serious consequences </a:t>
            </a:r>
            <a:r>
              <a:rPr lang="en-US" sz="2800" i="1" dirty="0">
                <a:latin typeface="Candara" panose="020E0502030303020204" pitchFamily="34" charset="0"/>
                <a:cs typeface="Arial" panose="020B0604020202020204" pitchFamily="34" charset="0"/>
              </a:rPr>
              <a:t>– 10:27-31</a:t>
            </a:r>
          </a:p>
          <a:p>
            <a:pPr marL="365760" indent="-274320">
              <a:lnSpc>
                <a:spcPts val="2800"/>
              </a:lnSpc>
            </a:pPr>
            <a:r>
              <a:rPr lang="en-US" sz="2800" dirty="0">
                <a:latin typeface="Candara" panose="020E0502030303020204" pitchFamily="34" charset="0"/>
                <a:cs typeface="Arial" panose="020B0604020202020204" pitchFamily="34" charset="0"/>
              </a:rPr>
              <a:t>Impossible to please God without faith </a:t>
            </a:r>
            <a:r>
              <a:rPr lang="en-US" sz="2800" i="1" dirty="0">
                <a:latin typeface="Candara" panose="020E0502030303020204" pitchFamily="34" charset="0"/>
                <a:cs typeface="Arial" panose="020B0604020202020204" pitchFamily="34" charset="0"/>
              </a:rPr>
              <a:t>– Heb. 11:6</a:t>
            </a:r>
          </a:p>
          <a:p>
            <a:pPr marL="548640" lvl="1" indent="-274320">
              <a:lnSpc>
                <a:spcPts val="2800"/>
              </a:lnSpc>
              <a:spcBef>
                <a:spcPts val="0"/>
              </a:spcBef>
            </a:pPr>
            <a:r>
              <a:rPr lang="en-US" sz="2400" dirty="0">
                <a:latin typeface="Candara" panose="020E0502030303020204" pitchFamily="34" charset="0"/>
                <a:cs typeface="Arial" panose="020B0604020202020204" pitchFamily="34" charset="0"/>
              </a:rPr>
              <a:t>Faith not possible without God’s word</a:t>
            </a:r>
            <a:r>
              <a:rPr lang="en-US" sz="2400" i="1" dirty="0">
                <a:latin typeface="Candara" panose="020E0502030303020204" pitchFamily="34" charset="0"/>
                <a:cs typeface="Arial" panose="020B0604020202020204" pitchFamily="34" charset="0"/>
              </a:rPr>
              <a:t> –Rom 10:17</a:t>
            </a:r>
            <a:endParaRPr lang="en-US" sz="2400" b="1" i="1" dirty="0">
              <a:latin typeface="Candara" panose="020E0502030303020204" pitchFamily="34" charset="0"/>
              <a:cs typeface="Arial" panose="020B0604020202020204" pitchFamily="34" charset="0"/>
            </a:endParaRPr>
          </a:p>
          <a:p>
            <a:pPr marL="365760" indent="-274320">
              <a:lnSpc>
                <a:spcPts val="2800"/>
              </a:lnSpc>
            </a:pPr>
            <a:r>
              <a:rPr lang="en-US" sz="2800" b="1" i="1" dirty="0">
                <a:latin typeface="Candara" panose="020E0502030303020204" pitchFamily="34" charset="0"/>
                <a:cs typeface="Arial" panose="020B0604020202020204" pitchFamily="34" charset="0"/>
              </a:rPr>
              <a:t>“R</a:t>
            </a:r>
            <a:r>
              <a:rPr lang="en-US" sz="2800" b="1" dirty="0">
                <a:latin typeface="Candara" panose="020E0502030303020204" pitchFamily="34" charset="0"/>
                <a:cs typeface="Arial" panose="020B0604020202020204" pitchFamily="34" charset="0"/>
              </a:rPr>
              <a:t>efuse </a:t>
            </a:r>
            <a:r>
              <a:rPr lang="en-US" sz="2800" b="1" i="1" dirty="0">
                <a:latin typeface="Candara" panose="020E0502030303020204" pitchFamily="34" charset="0"/>
                <a:cs typeface="Arial" panose="020B0604020202020204" pitchFamily="34" charset="0"/>
              </a:rPr>
              <a:t>not Him that </a:t>
            </a:r>
            <a:r>
              <a:rPr lang="en-US" sz="2800" b="1" i="1" dirty="0" err="1">
                <a:latin typeface="Candara" panose="020E0502030303020204" pitchFamily="34" charset="0"/>
                <a:cs typeface="Arial" panose="020B0604020202020204" pitchFamily="34" charset="0"/>
              </a:rPr>
              <a:t>speaketh</a:t>
            </a:r>
            <a:r>
              <a:rPr lang="en-US" sz="2800" b="1" i="1" dirty="0">
                <a:latin typeface="Candara" panose="020E0502030303020204" pitchFamily="34" charset="0"/>
                <a:cs typeface="Arial" panose="020B0604020202020204" pitchFamily="34" charset="0"/>
              </a:rPr>
              <a:t>” </a:t>
            </a:r>
            <a:r>
              <a:rPr lang="en-US" sz="2800" dirty="0">
                <a:latin typeface="Candara" panose="020E0502030303020204" pitchFamily="34" charset="0"/>
                <a:cs typeface="Arial" panose="020B0604020202020204" pitchFamily="34" charset="0"/>
              </a:rPr>
              <a:t>from heaven </a:t>
            </a:r>
            <a:r>
              <a:rPr lang="en-US" sz="2800" i="1" dirty="0">
                <a:latin typeface="Candara" panose="020E0502030303020204" pitchFamily="34" charset="0"/>
                <a:cs typeface="Arial" panose="020B0604020202020204" pitchFamily="34" charset="0"/>
              </a:rPr>
              <a:t>– 12:25</a:t>
            </a:r>
          </a:p>
          <a:p>
            <a:pPr marL="365760" indent="-274320">
              <a:lnSpc>
                <a:spcPts val="2800"/>
              </a:lnSpc>
            </a:pPr>
            <a:r>
              <a:rPr lang="en-US" sz="2800" b="1" i="1" dirty="0">
                <a:latin typeface="Candara" panose="020E0502030303020204" pitchFamily="34" charset="0"/>
                <a:cs typeface="Arial" panose="020B0604020202020204" pitchFamily="34" charset="0"/>
              </a:rPr>
              <a:t>“For our God is a consuming fire” </a:t>
            </a:r>
            <a:r>
              <a:rPr lang="en-US" sz="2800" i="1" dirty="0">
                <a:latin typeface="Candara" panose="020E0502030303020204" pitchFamily="34" charset="0"/>
                <a:cs typeface="Arial" panose="020B0604020202020204" pitchFamily="34" charset="0"/>
              </a:rPr>
              <a:t>– 12:29</a:t>
            </a:r>
          </a:p>
          <a:p>
            <a:pPr marL="91440" indent="0">
              <a:lnSpc>
                <a:spcPts val="3360"/>
              </a:lnSpc>
              <a:buNone/>
            </a:pPr>
            <a:endParaRPr lang="en-US" sz="2800" i="1" dirty="0">
              <a:latin typeface="Candara" panose="020E0502030303020204" pitchFamily="34" charset="0"/>
              <a:cs typeface="Arial" panose="020B0604020202020204" pitchFamily="34" charset="0"/>
            </a:endParaRPr>
          </a:p>
          <a:p>
            <a:pPr marL="274320" indent="-274320">
              <a:lnSpc>
                <a:spcPts val="3360"/>
              </a:lnSpc>
            </a:pPr>
            <a:endParaRPr lang="en-US" sz="2800" i="1" dirty="0">
              <a:latin typeface="Candara" panose="020E0502030303020204" pitchFamily="34" charset="0"/>
              <a:cs typeface="Arial" panose="020B0604020202020204" pitchFamily="34" charset="0"/>
            </a:endParaRPr>
          </a:p>
          <a:p>
            <a:endParaRPr lang="en-US" dirty="0">
              <a:latin typeface="Candara" panose="020E0502030303020204" pitchFamily="34" charset="0"/>
            </a:endParaRPr>
          </a:p>
          <a:p>
            <a:pPr marL="0" indent="0">
              <a:buNone/>
            </a:pPr>
            <a:endParaRPr lang="en-US" dirty="0"/>
          </a:p>
        </p:txBody>
      </p:sp>
      <p:sp>
        <p:nvSpPr>
          <p:cNvPr id="3" name="Slide Number Placeholder 2">
            <a:extLst>
              <a:ext uri="{FF2B5EF4-FFF2-40B4-BE49-F238E27FC236}">
                <a16:creationId xmlns:a16="http://schemas.microsoft.com/office/drawing/2014/main" id="{8AE73CC9-B703-4E97-ABE2-28B89F1EDB85}"/>
              </a:ext>
            </a:extLst>
          </p:cNvPr>
          <p:cNvSpPr>
            <a:spLocks noGrp="1"/>
          </p:cNvSpPr>
          <p:nvPr>
            <p:ph type="sldNum" sz="quarter" idx="12"/>
          </p:nvPr>
        </p:nvSpPr>
        <p:spPr/>
        <p:txBody>
          <a:bodyPr/>
          <a:lstStyle/>
          <a:p>
            <a:fld id="{DA60BA0E-20D0-4E7C-B286-26C960A6788F}" type="slidenum">
              <a:rPr lang="en-US" sz="1600" smtClean="0">
                <a:latin typeface="Candara" panose="020E0502030303020204" pitchFamily="34" charset="0"/>
              </a:rPr>
              <a:t>4</a:t>
            </a:fld>
            <a:endParaRPr lang="en-US" sz="1600" dirty="0">
              <a:latin typeface="Candara" panose="020E0502030303020204" pitchFamily="34" charset="0"/>
            </a:endParaRPr>
          </a:p>
        </p:txBody>
      </p:sp>
    </p:spTree>
    <p:extLst>
      <p:ext uri="{BB962C8B-B14F-4D97-AF65-F5344CB8AC3E}">
        <p14:creationId xmlns:p14="http://schemas.microsoft.com/office/powerpoint/2010/main" val="30429509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Effect transition="in" filter="fade">
                                      <p:cBhvr>
                                        <p:cTn id="14" dur="1000"/>
                                        <p:tgtEl>
                                          <p:spTgt spid="14">
                                            <p:txEl>
                                              <p:pRg st="1" end="1"/>
                                            </p:txEl>
                                          </p:spTgt>
                                        </p:tgtEl>
                                      </p:cBhvr>
                                    </p:animEffect>
                                    <p:anim calcmode="lin" valueType="num">
                                      <p:cBhvr>
                                        <p:cTn id="15" dur="1000" fill="hold"/>
                                        <p:tgtEl>
                                          <p:spTgt spid="1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
                                            <p:txEl>
                                              <p:pRg st="2" end="2"/>
                                            </p:txEl>
                                          </p:spTgt>
                                        </p:tgtEl>
                                        <p:attrNameLst>
                                          <p:attrName>style.visibility</p:attrName>
                                        </p:attrNameLst>
                                      </p:cBhvr>
                                      <p:to>
                                        <p:strVal val="visible"/>
                                      </p:to>
                                    </p:set>
                                    <p:animEffect transition="in" filter="fade">
                                      <p:cBhvr>
                                        <p:cTn id="21" dur="1000"/>
                                        <p:tgtEl>
                                          <p:spTgt spid="14">
                                            <p:txEl>
                                              <p:pRg st="2" end="2"/>
                                            </p:txEl>
                                          </p:spTgt>
                                        </p:tgtEl>
                                      </p:cBhvr>
                                    </p:animEffect>
                                    <p:anim calcmode="lin" valueType="num">
                                      <p:cBhvr>
                                        <p:cTn id="22" dur="1000" fill="hold"/>
                                        <p:tgtEl>
                                          <p:spTgt spid="1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xEl>
                                              <p:pRg st="3" end="3"/>
                                            </p:txEl>
                                          </p:spTgt>
                                        </p:tgtEl>
                                        <p:attrNameLst>
                                          <p:attrName>style.visibility</p:attrName>
                                        </p:attrNameLst>
                                      </p:cBhvr>
                                      <p:to>
                                        <p:strVal val="visible"/>
                                      </p:to>
                                    </p:set>
                                    <p:animEffect transition="in" filter="fade">
                                      <p:cBhvr>
                                        <p:cTn id="28" dur="1000"/>
                                        <p:tgtEl>
                                          <p:spTgt spid="14">
                                            <p:txEl>
                                              <p:pRg st="3" end="3"/>
                                            </p:txEl>
                                          </p:spTgt>
                                        </p:tgtEl>
                                      </p:cBhvr>
                                    </p:animEffect>
                                    <p:anim calcmode="lin" valueType="num">
                                      <p:cBhvr>
                                        <p:cTn id="29" dur="1000" fill="hold"/>
                                        <p:tgtEl>
                                          <p:spTgt spid="1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
                                            <p:txEl>
                                              <p:pRg st="4" end="4"/>
                                            </p:txEl>
                                          </p:spTgt>
                                        </p:tgtEl>
                                        <p:attrNameLst>
                                          <p:attrName>style.visibility</p:attrName>
                                        </p:attrNameLst>
                                      </p:cBhvr>
                                      <p:to>
                                        <p:strVal val="visible"/>
                                      </p:to>
                                    </p:set>
                                    <p:animEffect transition="in" filter="fade">
                                      <p:cBhvr>
                                        <p:cTn id="35" dur="1000"/>
                                        <p:tgtEl>
                                          <p:spTgt spid="14">
                                            <p:txEl>
                                              <p:pRg st="4" end="4"/>
                                            </p:txEl>
                                          </p:spTgt>
                                        </p:tgtEl>
                                      </p:cBhvr>
                                    </p:animEffect>
                                    <p:anim calcmode="lin" valueType="num">
                                      <p:cBhvr>
                                        <p:cTn id="36"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4">
                                            <p:txEl>
                                              <p:pRg st="5" end="5"/>
                                            </p:txEl>
                                          </p:spTgt>
                                        </p:tgtEl>
                                        <p:attrNameLst>
                                          <p:attrName>style.visibility</p:attrName>
                                        </p:attrNameLst>
                                      </p:cBhvr>
                                      <p:to>
                                        <p:strVal val="visible"/>
                                      </p:to>
                                    </p:set>
                                    <p:animEffect transition="in" filter="fade">
                                      <p:cBhvr>
                                        <p:cTn id="42" dur="1000"/>
                                        <p:tgtEl>
                                          <p:spTgt spid="14">
                                            <p:txEl>
                                              <p:pRg st="5" end="5"/>
                                            </p:txEl>
                                          </p:spTgt>
                                        </p:tgtEl>
                                      </p:cBhvr>
                                    </p:animEffect>
                                    <p:anim calcmode="lin" valueType="num">
                                      <p:cBhvr>
                                        <p:cTn id="43" dur="1000" fill="hold"/>
                                        <p:tgtEl>
                                          <p:spTgt spid="14">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1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14">
                                            <p:txEl>
                                              <p:pRg st="6" end="6"/>
                                            </p:txEl>
                                          </p:spTgt>
                                        </p:tgtEl>
                                        <p:attrNameLst>
                                          <p:attrName>style.visibility</p:attrName>
                                        </p:attrNameLst>
                                      </p:cBhvr>
                                      <p:to>
                                        <p:strVal val="visible"/>
                                      </p:to>
                                    </p:set>
                                    <p:animEffect transition="in" filter="fade">
                                      <p:cBhvr>
                                        <p:cTn id="49" dur="1000"/>
                                        <p:tgtEl>
                                          <p:spTgt spid="14">
                                            <p:txEl>
                                              <p:pRg st="6" end="6"/>
                                            </p:txEl>
                                          </p:spTgt>
                                        </p:tgtEl>
                                      </p:cBhvr>
                                    </p:animEffect>
                                    <p:anim calcmode="lin" valueType="num">
                                      <p:cBhvr>
                                        <p:cTn id="50" dur="1000" fill="hold"/>
                                        <p:tgtEl>
                                          <p:spTgt spid="14">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14">
                                            <p:txEl>
                                              <p:pRg st="6" end="6"/>
                                            </p:txEl>
                                          </p:spTgt>
                                        </p:tgtEl>
                                        <p:attrNameLst>
                                          <p:attrName>ppt_y</p:attrName>
                                        </p:attrNameLst>
                                      </p:cBhvr>
                                      <p:tavLst>
                                        <p:tav tm="0">
                                          <p:val>
                                            <p:strVal val="#ppt_y+.1"/>
                                          </p:val>
                                        </p:tav>
                                        <p:tav tm="100000">
                                          <p:val>
                                            <p:strVal val="#ppt_y"/>
                                          </p:val>
                                        </p:tav>
                                      </p:tavLst>
                                    </p:anim>
                                  </p:childTnLst>
                                </p:cTn>
                              </p:par>
                              <p:par>
                                <p:cTn id="52" presetID="42" presetClass="entr" presetSubtype="0" fill="hold" grpId="0" nodeType="withEffect">
                                  <p:stCondLst>
                                    <p:cond delay="0"/>
                                  </p:stCondLst>
                                  <p:childTnLst>
                                    <p:set>
                                      <p:cBhvr>
                                        <p:cTn id="53" dur="1" fill="hold">
                                          <p:stCondLst>
                                            <p:cond delay="0"/>
                                          </p:stCondLst>
                                        </p:cTn>
                                        <p:tgtEl>
                                          <p:spTgt spid="14">
                                            <p:txEl>
                                              <p:pRg st="7" end="7"/>
                                            </p:txEl>
                                          </p:spTgt>
                                        </p:tgtEl>
                                        <p:attrNameLst>
                                          <p:attrName>style.visibility</p:attrName>
                                        </p:attrNameLst>
                                      </p:cBhvr>
                                      <p:to>
                                        <p:strVal val="visible"/>
                                      </p:to>
                                    </p:set>
                                    <p:animEffect transition="in" filter="fade">
                                      <p:cBhvr>
                                        <p:cTn id="54" dur="1000"/>
                                        <p:tgtEl>
                                          <p:spTgt spid="14">
                                            <p:txEl>
                                              <p:pRg st="7" end="7"/>
                                            </p:txEl>
                                          </p:spTgt>
                                        </p:tgtEl>
                                      </p:cBhvr>
                                    </p:animEffect>
                                    <p:anim calcmode="lin" valueType="num">
                                      <p:cBhvr>
                                        <p:cTn id="55" dur="1000" fill="hold"/>
                                        <p:tgtEl>
                                          <p:spTgt spid="14">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14">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14">
                                            <p:txEl>
                                              <p:pRg st="8" end="8"/>
                                            </p:txEl>
                                          </p:spTgt>
                                        </p:tgtEl>
                                        <p:attrNameLst>
                                          <p:attrName>style.visibility</p:attrName>
                                        </p:attrNameLst>
                                      </p:cBhvr>
                                      <p:to>
                                        <p:strVal val="visible"/>
                                      </p:to>
                                    </p:set>
                                    <p:animEffect transition="in" filter="fade">
                                      <p:cBhvr>
                                        <p:cTn id="61" dur="1000"/>
                                        <p:tgtEl>
                                          <p:spTgt spid="14">
                                            <p:txEl>
                                              <p:pRg st="8" end="8"/>
                                            </p:txEl>
                                          </p:spTgt>
                                        </p:tgtEl>
                                      </p:cBhvr>
                                    </p:animEffect>
                                    <p:anim calcmode="lin" valueType="num">
                                      <p:cBhvr>
                                        <p:cTn id="62" dur="1000" fill="hold"/>
                                        <p:tgtEl>
                                          <p:spTgt spid="14">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1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14">
                                            <p:txEl>
                                              <p:pRg st="9" end="9"/>
                                            </p:txEl>
                                          </p:spTgt>
                                        </p:tgtEl>
                                        <p:attrNameLst>
                                          <p:attrName>style.visibility</p:attrName>
                                        </p:attrNameLst>
                                      </p:cBhvr>
                                      <p:to>
                                        <p:strVal val="visible"/>
                                      </p:to>
                                    </p:set>
                                    <p:animEffect transition="in" filter="fade">
                                      <p:cBhvr>
                                        <p:cTn id="68" dur="1000"/>
                                        <p:tgtEl>
                                          <p:spTgt spid="14">
                                            <p:txEl>
                                              <p:pRg st="9" end="9"/>
                                            </p:txEl>
                                          </p:spTgt>
                                        </p:tgtEl>
                                      </p:cBhvr>
                                    </p:animEffect>
                                    <p:anim calcmode="lin" valueType="num">
                                      <p:cBhvr>
                                        <p:cTn id="69" dur="1000" fill="hold"/>
                                        <p:tgtEl>
                                          <p:spTgt spid="14">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14">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584" name="Rectangle 24583">
            <a:extLst>
              <a:ext uri="{FF2B5EF4-FFF2-40B4-BE49-F238E27FC236}">
                <a16:creationId xmlns:a16="http://schemas.microsoft.com/office/drawing/2014/main" id="{E009DD9B-5EE2-4C0D-8B2B-351C8C1022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85BC084A-47AD-A019-03B1-3F4A4DF02B6B}"/>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38882" y="505223"/>
            <a:ext cx="6866234" cy="3060160"/>
          </a:xfrm>
          <a:prstGeom prst="rect">
            <a:avLst/>
          </a:prstGeom>
          <a:noFill/>
          <a:extLst>
            <a:ext uri="{909E8E84-426E-40DD-AFC4-6F175D3DCCD1}">
              <a14:hiddenFill xmlns:a14="http://schemas.microsoft.com/office/drawing/2010/main">
                <a:solidFill>
                  <a:srgbClr val="FFFFFF"/>
                </a:solidFill>
              </a14:hiddenFill>
            </a:ext>
          </a:extLst>
        </p:spPr>
      </p:pic>
      <p:sp>
        <p:nvSpPr>
          <p:cNvPr id="24586" name="Rectangle 24585">
            <a:extLst>
              <a:ext uri="{FF2B5EF4-FFF2-40B4-BE49-F238E27FC236}">
                <a16:creationId xmlns:a16="http://schemas.microsoft.com/office/drawing/2014/main" id="{E720DB99-7745-4E75-9D96-AAB6D55C53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3837459"/>
            <a:ext cx="7667244"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588" name="Rectangle 24587">
            <a:extLst>
              <a:ext uri="{FF2B5EF4-FFF2-40B4-BE49-F238E27FC236}">
                <a16:creationId xmlns:a16="http://schemas.microsoft.com/office/drawing/2014/main" id="{D68803C4-E159-4360-B7BB-74205C8F78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3981573"/>
            <a:ext cx="7667244" cy="2078335"/>
          </a:xfrm>
          <a:prstGeom prst="rect">
            <a:avLst/>
          </a:prstGeom>
          <a:blipFill dpi="0" rotWithShape="1">
            <a:blip r:embed="rId4">
              <a:alphaModFix amt="9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579" name="Rectangle 3"/>
          <p:cNvSpPr>
            <a:spLocks noGrp="1" noChangeArrowheads="1"/>
          </p:cNvSpPr>
          <p:nvPr>
            <p:ph idx="1"/>
          </p:nvPr>
        </p:nvSpPr>
        <p:spPr>
          <a:xfrm>
            <a:off x="685800" y="4070606"/>
            <a:ext cx="7797546" cy="1767141"/>
          </a:xfrm>
        </p:spPr>
        <p:txBody>
          <a:bodyPr anchor="ctr">
            <a:noAutofit/>
          </a:bodyPr>
          <a:lstStyle/>
          <a:p>
            <a:pPr marL="0" indent="0" algn="ctr">
              <a:buNone/>
            </a:pPr>
            <a:r>
              <a:rPr lang="en-US" sz="4800" b="1" dirty="0">
                <a:latin typeface="Candara" panose="020E0502030303020204" pitchFamily="34" charset="0"/>
              </a:rPr>
              <a:t>Consider Carefully What The Word of God Does For Us!</a:t>
            </a:r>
          </a:p>
        </p:txBody>
      </p:sp>
      <p:sp>
        <p:nvSpPr>
          <p:cNvPr id="24590" name="Rectangle 24589">
            <a:extLst>
              <a:ext uri="{FF2B5EF4-FFF2-40B4-BE49-F238E27FC236}">
                <a16:creationId xmlns:a16="http://schemas.microsoft.com/office/drawing/2014/main" id="{504B0465-3B07-49BF-BEA7-D814762462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78" y="6128670"/>
            <a:ext cx="7667244"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4592" name="Oval 24591">
            <a:extLst>
              <a:ext uri="{FF2B5EF4-FFF2-40B4-BE49-F238E27FC236}">
                <a16:creationId xmlns:a16="http://schemas.microsoft.com/office/drawing/2014/main" id="{49B7FFA5-14CB-4A4F-9BCC-CA3AA5D9D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51293" y="6229681"/>
            <a:ext cx="342900" cy="457200"/>
          </a:xfrm>
          <a:prstGeom prst="ellipse">
            <a:avLst/>
          </a:prstGeom>
          <a:blipFill dpi="0" rotWithShape="1">
            <a:blip r:embed="rId6">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4594" name="Oval 24593">
            <a:extLst>
              <a:ext uri="{FF2B5EF4-FFF2-40B4-BE49-F238E27FC236}">
                <a16:creationId xmlns:a16="http://schemas.microsoft.com/office/drawing/2014/main" id="{04E48745-7512-4EC2-9E20-9092D121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573188" y="6258874"/>
            <a:ext cx="299110"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4" name="Slide Number Placeholder 3"/>
          <p:cNvSpPr>
            <a:spLocks noGrp="1"/>
          </p:cNvSpPr>
          <p:nvPr>
            <p:ph type="sldNum" sz="quarter" idx="12"/>
          </p:nvPr>
        </p:nvSpPr>
        <p:spPr>
          <a:xfrm>
            <a:off x="8483346" y="6272784"/>
            <a:ext cx="480060" cy="365125"/>
          </a:xfrm>
        </p:spPr>
        <p:txBody>
          <a:bodyPr>
            <a:normAutofit/>
          </a:bodyPr>
          <a:lstStyle/>
          <a:p>
            <a:pPr>
              <a:spcAft>
                <a:spcPts val="600"/>
              </a:spcAft>
            </a:pPr>
            <a:fld id="{116BC494-14B6-444D-8BB7-55CB6228004D}" type="slidenum">
              <a:rPr lang="en-US" sz="1600" smtClean="0">
                <a:latin typeface="Candara" panose="020E0502030303020204" pitchFamily="34" charset="0"/>
              </a:rPr>
              <a:pPr>
                <a:spcAft>
                  <a:spcPts val="600"/>
                </a:spcAft>
              </a:pPr>
              <a:t>5</a:t>
            </a:fld>
            <a:endParaRPr lang="en-US" sz="1600" dirty="0">
              <a:latin typeface="Candara" panose="020E0502030303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114238" y="2362200"/>
            <a:ext cx="8029762" cy="5151154"/>
          </a:xfrm>
        </p:spPr>
        <p:txBody>
          <a:bodyPr wrap="square">
            <a:spAutoFit/>
          </a:bodyPr>
          <a:lstStyle/>
          <a:p>
            <a:pPr marL="365760" indent="-274320"/>
            <a:r>
              <a:rPr lang="en-US" sz="3200" dirty="0">
                <a:latin typeface="Candara" panose="020E0502030303020204" pitchFamily="34" charset="0"/>
              </a:rPr>
              <a:t>By the </a:t>
            </a:r>
            <a:r>
              <a:rPr lang="en-US" sz="3200" b="1" i="1" dirty="0">
                <a:latin typeface="Candara" panose="020E0502030303020204" pitchFamily="34" charset="0"/>
              </a:rPr>
              <a:t>“water and the spirit” </a:t>
            </a:r>
            <a:r>
              <a:rPr lang="en-US" sz="3200" i="1" dirty="0">
                <a:latin typeface="Candara" panose="020E0502030303020204" pitchFamily="34" charset="0"/>
              </a:rPr>
              <a:t>– John 3:5</a:t>
            </a:r>
          </a:p>
          <a:p>
            <a:pPr marL="365760" indent="-274320"/>
            <a:r>
              <a:rPr lang="en-US" sz="3200" dirty="0">
                <a:latin typeface="Candara" panose="020E0502030303020204" pitchFamily="34" charset="0"/>
              </a:rPr>
              <a:t>By God’s word, the </a:t>
            </a:r>
            <a:r>
              <a:rPr lang="en-US" sz="3200" b="1" i="1" dirty="0">
                <a:latin typeface="Candara" panose="020E0502030303020204" pitchFamily="34" charset="0"/>
              </a:rPr>
              <a:t>“seed” </a:t>
            </a:r>
            <a:r>
              <a:rPr lang="en-US" sz="3200" i="1" dirty="0">
                <a:latin typeface="Candara" panose="020E0502030303020204" pitchFamily="34" charset="0"/>
              </a:rPr>
              <a:t>– Luke 8:11, 15</a:t>
            </a:r>
          </a:p>
          <a:p>
            <a:pPr marL="365760" indent="-274320"/>
            <a:r>
              <a:rPr lang="en-US" sz="3200" b="1" i="1" dirty="0">
                <a:latin typeface="Candara" panose="020E0502030303020204" pitchFamily="34" charset="0"/>
              </a:rPr>
              <a:t>“Raised to walk in newness of life”</a:t>
            </a:r>
          </a:p>
          <a:p>
            <a:pPr marL="548640" lvl="1" indent="-274320">
              <a:lnSpc>
                <a:spcPts val="2800"/>
              </a:lnSpc>
              <a:spcBef>
                <a:spcPts val="0"/>
              </a:spcBef>
              <a:spcAft>
                <a:spcPts val="0"/>
              </a:spcAft>
            </a:pPr>
            <a:r>
              <a:rPr lang="en-US" sz="3000" i="1" dirty="0">
                <a:latin typeface="Candara" panose="020E0502030303020204" pitchFamily="34" charset="0"/>
              </a:rPr>
              <a:t> </a:t>
            </a:r>
            <a:r>
              <a:rPr lang="en-US" sz="2800" i="1" dirty="0">
                <a:latin typeface="Candara" panose="020E0502030303020204" pitchFamily="34" charset="0"/>
              </a:rPr>
              <a:t>Rom. 6:3-6</a:t>
            </a:r>
          </a:p>
          <a:p>
            <a:pPr marL="365760" indent="-274320"/>
            <a:r>
              <a:rPr lang="en-US" sz="3200" dirty="0">
                <a:latin typeface="Candara" panose="020E0502030303020204" pitchFamily="34" charset="0"/>
              </a:rPr>
              <a:t>Thus, we become</a:t>
            </a:r>
            <a:r>
              <a:rPr lang="en-US" sz="3200" i="1" dirty="0">
                <a:latin typeface="Candara" panose="020E0502030303020204" pitchFamily="34" charset="0"/>
              </a:rPr>
              <a:t> </a:t>
            </a:r>
            <a:r>
              <a:rPr lang="en-US" sz="3200" b="1" i="1" dirty="0">
                <a:latin typeface="Candara" panose="020E0502030303020204" pitchFamily="34" charset="0"/>
              </a:rPr>
              <a:t>“new” </a:t>
            </a:r>
            <a:r>
              <a:rPr lang="en-US" sz="3200" dirty="0">
                <a:latin typeface="Candara" panose="020E0502030303020204" pitchFamily="34" charset="0"/>
              </a:rPr>
              <a:t>in Christ</a:t>
            </a:r>
          </a:p>
          <a:p>
            <a:pPr marL="640080" lvl="1" indent="-274320">
              <a:lnSpc>
                <a:spcPts val="2800"/>
              </a:lnSpc>
              <a:spcBef>
                <a:spcPts val="0"/>
              </a:spcBef>
            </a:pPr>
            <a:r>
              <a:rPr lang="en-US" sz="3000" i="1" dirty="0">
                <a:latin typeface="Candara" panose="020E0502030303020204" pitchFamily="34" charset="0"/>
              </a:rPr>
              <a:t>2 Cor. 5:17; Gal. 6:15; Eph. 2:15; 4:24; Col. 3:10</a:t>
            </a:r>
          </a:p>
          <a:p>
            <a:pPr marL="365760" indent="-274320">
              <a:lnSpc>
                <a:spcPts val="3200"/>
              </a:lnSpc>
            </a:pPr>
            <a:r>
              <a:rPr lang="en-US" sz="3200" dirty="0">
                <a:latin typeface="Candara" panose="020E0502030303020204" pitchFamily="34" charset="0"/>
              </a:rPr>
              <a:t>Christians are of the </a:t>
            </a:r>
            <a:r>
              <a:rPr lang="en-US" sz="3200" b="1" i="1" dirty="0">
                <a:latin typeface="Candara" panose="020E0502030303020204" pitchFamily="34" charset="0"/>
              </a:rPr>
              <a:t>“new and living way” </a:t>
            </a:r>
            <a:r>
              <a:rPr lang="en-US" sz="3200" dirty="0">
                <a:latin typeface="Candara" panose="020E0502030303020204" pitchFamily="34" charset="0"/>
              </a:rPr>
              <a:t>by Jesus’ death </a:t>
            </a:r>
            <a:r>
              <a:rPr lang="en-US" sz="3200" i="1" dirty="0">
                <a:latin typeface="Candara" panose="020E0502030303020204" pitchFamily="34" charset="0"/>
              </a:rPr>
              <a:t>– Heb. 10:20</a:t>
            </a:r>
            <a:br>
              <a:rPr lang="en-US" sz="3200" i="1" dirty="0">
                <a:latin typeface="Candara" panose="020E0502030303020204" pitchFamily="34" charset="0"/>
              </a:rPr>
            </a:br>
            <a:endParaRPr lang="en-US" sz="3200" i="1" dirty="0">
              <a:latin typeface="Candara" panose="020E0502030303020204" pitchFamily="34" charset="0"/>
            </a:endParaRPr>
          </a:p>
          <a:p>
            <a:endParaRPr lang="en-US" sz="3200" i="1" dirty="0">
              <a:latin typeface="Candara" panose="020E0502030303020204" pitchFamily="34" charset="0"/>
            </a:endParaRPr>
          </a:p>
        </p:txBody>
      </p:sp>
      <p:sp>
        <p:nvSpPr>
          <p:cNvPr id="4" name="Slide Number Placeholder 3"/>
          <p:cNvSpPr>
            <a:spLocks noGrp="1"/>
          </p:cNvSpPr>
          <p:nvPr>
            <p:ph type="sldNum" sz="quarter" idx="12"/>
          </p:nvPr>
        </p:nvSpPr>
        <p:spPr/>
        <p:txBody>
          <a:bodyPr/>
          <a:lstStyle/>
          <a:p>
            <a:fld id="{116BC494-14B6-444D-8BB7-55CB6228004D}" type="slidenum">
              <a:rPr lang="en-US" sz="1600" smtClean="0">
                <a:latin typeface="Candara" panose="020E0502030303020204" pitchFamily="34" charset="0"/>
              </a:rPr>
              <a:pPr/>
              <a:t>6</a:t>
            </a:fld>
            <a:endParaRPr lang="en-US" sz="1600" dirty="0">
              <a:latin typeface="Candara" panose="020E0502030303020204" pitchFamily="34" charset="0"/>
            </a:endParaRPr>
          </a:p>
        </p:txBody>
      </p:sp>
      <p:sp>
        <p:nvSpPr>
          <p:cNvPr id="5" name="Title 4">
            <a:extLst>
              <a:ext uri="{FF2B5EF4-FFF2-40B4-BE49-F238E27FC236}">
                <a16:creationId xmlns:a16="http://schemas.microsoft.com/office/drawing/2014/main" id="{2E18952C-016F-032A-B399-56FBDF9B020E}"/>
              </a:ext>
            </a:extLst>
          </p:cNvPr>
          <p:cNvSpPr>
            <a:spLocks noGrp="1"/>
          </p:cNvSpPr>
          <p:nvPr>
            <p:ph type="title"/>
          </p:nvPr>
        </p:nvSpPr>
        <p:spPr>
          <a:xfrm>
            <a:off x="923738" y="276634"/>
            <a:ext cx="8077200" cy="658368"/>
          </a:xfrm>
        </p:spPr>
        <p:txBody>
          <a:bodyPr>
            <a:noAutofit/>
          </a:bodyPr>
          <a:lstStyle/>
          <a:p>
            <a:r>
              <a:rPr lang="en-US" sz="4400" b="1" dirty="0">
                <a:latin typeface="Candara" panose="020E0502030303020204" pitchFamily="34" charset="0"/>
              </a:rPr>
              <a:t>We Are Born Again </a:t>
            </a:r>
            <a:r>
              <a:rPr lang="en-US" sz="2800" i="1" dirty="0">
                <a:latin typeface="Candara" panose="020E0502030303020204" pitchFamily="34" charset="0"/>
              </a:rPr>
              <a:t>– 1 Pet. 1:23</a:t>
            </a:r>
          </a:p>
        </p:txBody>
      </p:sp>
      <p:sp>
        <p:nvSpPr>
          <p:cNvPr id="7" name="TextBox 6">
            <a:extLst>
              <a:ext uri="{FF2B5EF4-FFF2-40B4-BE49-F238E27FC236}">
                <a16:creationId xmlns:a16="http://schemas.microsoft.com/office/drawing/2014/main" id="{C16ECC73-9478-CEDB-F51D-075D305A1769}"/>
              </a:ext>
            </a:extLst>
          </p:cNvPr>
          <p:cNvSpPr txBox="1"/>
          <p:nvPr/>
        </p:nvSpPr>
        <p:spPr>
          <a:xfrm>
            <a:off x="1114238" y="962298"/>
            <a:ext cx="7106024" cy="1174552"/>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Candara" panose="020E0502030303020204" pitchFamily="34" charset="0"/>
              </a:rPr>
              <a:t>“Being </a:t>
            </a:r>
            <a:r>
              <a:rPr lang="en-US" sz="2800" b="1" i="1" dirty="0">
                <a:solidFill>
                  <a:srgbClr val="FF0000"/>
                </a:solidFill>
                <a:latin typeface="Candara" panose="020E0502030303020204" pitchFamily="34" charset="0"/>
              </a:rPr>
              <a:t>born again</a:t>
            </a:r>
            <a:r>
              <a:rPr lang="en-US" sz="2800" b="1" i="1" dirty="0">
                <a:latin typeface="Candara" panose="020E0502030303020204" pitchFamily="34" charset="0"/>
              </a:rPr>
              <a:t>, not of corruptible seed, but of incorruptible, </a:t>
            </a:r>
            <a:r>
              <a:rPr lang="en-US" sz="2800" b="1" i="1" dirty="0">
                <a:solidFill>
                  <a:srgbClr val="FF0000"/>
                </a:solidFill>
                <a:latin typeface="Candara" panose="020E0502030303020204" pitchFamily="34" charset="0"/>
              </a:rPr>
              <a:t>by the word of God</a:t>
            </a:r>
            <a:r>
              <a:rPr lang="en-US" sz="2800" b="1" i="1" dirty="0">
                <a:latin typeface="Candara" panose="020E0502030303020204" pitchFamily="34" charset="0"/>
              </a:rPr>
              <a:t>, which </a:t>
            </a:r>
            <a:r>
              <a:rPr lang="en-US" sz="2800" b="1" i="1" dirty="0" err="1">
                <a:latin typeface="Candara" panose="020E0502030303020204" pitchFamily="34" charset="0"/>
              </a:rPr>
              <a:t>liveth</a:t>
            </a:r>
            <a:r>
              <a:rPr lang="en-US" sz="2800" b="1" i="1" dirty="0">
                <a:latin typeface="Candara" panose="020E0502030303020204" pitchFamily="34" charset="0"/>
              </a:rPr>
              <a:t> and </a:t>
            </a:r>
            <a:r>
              <a:rPr lang="en-US" sz="2800" b="1" i="1" dirty="0" err="1">
                <a:latin typeface="Candara" panose="020E0502030303020204" pitchFamily="34" charset="0"/>
              </a:rPr>
              <a:t>abideth</a:t>
            </a:r>
            <a:r>
              <a:rPr lang="en-US" sz="2800" b="1" i="1" dirty="0">
                <a:latin typeface="Candara" panose="020E0502030303020204" pitchFamily="34" charset="0"/>
              </a:rPr>
              <a:t> for ever”</a:t>
            </a:r>
          </a:p>
        </p:txBody>
      </p:sp>
      <p:sp>
        <p:nvSpPr>
          <p:cNvPr id="3" name="Rectangle 3">
            <a:extLst>
              <a:ext uri="{FF2B5EF4-FFF2-40B4-BE49-F238E27FC236}">
                <a16:creationId xmlns:a16="http://schemas.microsoft.com/office/drawing/2014/main" id="{5348D383-2FB0-B353-2A16-1F4B36BEBD1F}"/>
              </a:ext>
            </a:extLst>
          </p:cNvPr>
          <p:cNvSpPr txBox="1">
            <a:spLocks noChangeArrowheads="1"/>
          </p:cNvSpPr>
          <p:nvPr/>
        </p:nvSpPr>
        <p:spPr>
          <a:xfrm rot="16200000">
            <a:off x="-3008886" y="3008885"/>
            <a:ext cx="6858003" cy="840230"/>
          </a:xfrm>
          <a:prstGeom prst="rect">
            <a:avLst/>
          </a:prstGeom>
          <a:solidFill>
            <a:schemeClr val="accent1">
              <a:lumMod val="20000"/>
              <a:lumOff val="80000"/>
            </a:schemeClr>
          </a:solidFill>
        </p:spPr>
        <p:txBody>
          <a:bodyPr vert="horz" wrap="square" lIns="91440" tIns="45720" rIns="91440" bIns="45720" rtlCol="0">
            <a:sp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ctr" fontAlgn="auto">
              <a:spcBef>
                <a:spcPts val="1800"/>
              </a:spcBef>
              <a:spcAft>
                <a:spcPts val="0"/>
              </a:spcAft>
              <a:buFontTx/>
              <a:buNone/>
            </a:pPr>
            <a:r>
              <a:rPr lang="en-US" sz="5400" b="1" dirty="0">
                <a:latin typeface="Candara" panose="020E0502030303020204" pitchFamily="34" charset="0"/>
              </a:rPr>
              <a:t>By The Word of God</a:t>
            </a:r>
            <a:endParaRPr lang="en-US" sz="5400" b="1" dirty="0">
              <a:solidFill>
                <a:schemeClr val="accent1">
                  <a:lumMod val="75000"/>
                </a:schemeClr>
              </a:solidFill>
              <a:latin typeface="Candara" panose="020E0502030303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195">
                                            <p:txEl>
                                              <p:pRg st="0" end="0"/>
                                            </p:txEl>
                                          </p:spTgt>
                                        </p:tgtEl>
                                        <p:attrNameLst>
                                          <p:attrName>style.visibility</p:attrName>
                                        </p:attrNameLst>
                                      </p:cBhvr>
                                      <p:to>
                                        <p:strVal val="visible"/>
                                      </p:to>
                                    </p:set>
                                    <p:animEffect transition="in" filter="fade">
                                      <p:cBhvr>
                                        <p:cTn id="17" dur="1000"/>
                                        <p:tgtEl>
                                          <p:spTgt spid="8195">
                                            <p:txEl>
                                              <p:pRg st="0" end="0"/>
                                            </p:txEl>
                                          </p:spTgt>
                                        </p:tgtEl>
                                      </p:cBhvr>
                                    </p:animEffect>
                                    <p:anim calcmode="lin" valueType="num">
                                      <p:cBhvr>
                                        <p:cTn id="1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195">
                                            <p:txEl>
                                              <p:pRg st="1" end="1"/>
                                            </p:txEl>
                                          </p:spTgt>
                                        </p:tgtEl>
                                        <p:attrNameLst>
                                          <p:attrName>style.visibility</p:attrName>
                                        </p:attrNameLst>
                                      </p:cBhvr>
                                      <p:to>
                                        <p:strVal val="visible"/>
                                      </p:to>
                                    </p:set>
                                    <p:animEffect transition="in" filter="fade">
                                      <p:cBhvr>
                                        <p:cTn id="24" dur="1000"/>
                                        <p:tgtEl>
                                          <p:spTgt spid="8195">
                                            <p:txEl>
                                              <p:pRg st="1" end="1"/>
                                            </p:txEl>
                                          </p:spTgt>
                                        </p:tgtEl>
                                      </p:cBhvr>
                                    </p:animEffect>
                                    <p:anim calcmode="lin" valueType="num">
                                      <p:cBhvr>
                                        <p:cTn id="2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195">
                                            <p:txEl>
                                              <p:pRg st="2" end="2"/>
                                            </p:txEl>
                                          </p:spTgt>
                                        </p:tgtEl>
                                        <p:attrNameLst>
                                          <p:attrName>style.visibility</p:attrName>
                                        </p:attrNameLst>
                                      </p:cBhvr>
                                      <p:to>
                                        <p:strVal val="visible"/>
                                      </p:to>
                                    </p:set>
                                    <p:animEffect transition="in" filter="fade">
                                      <p:cBhvr>
                                        <p:cTn id="31" dur="1000"/>
                                        <p:tgtEl>
                                          <p:spTgt spid="8195">
                                            <p:txEl>
                                              <p:pRg st="2" end="2"/>
                                            </p:txEl>
                                          </p:spTgt>
                                        </p:tgtEl>
                                      </p:cBhvr>
                                    </p:animEffect>
                                    <p:anim calcmode="lin" valueType="num">
                                      <p:cBhvr>
                                        <p:cTn id="3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8195">
                                            <p:txEl>
                                              <p:pRg st="2" end="2"/>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8195">
                                            <p:txEl>
                                              <p:pRg st="3" end="3"/>
                                            </p:txEl>
                                          </p:spTgt>
                                        </p:tgtEl>
                                        <p:attrNameLst>
                                          <p:attrName>style.visibility</p:attrName>
                                        </p:attrNameLst>
                                      </p:cBhvr>
                                      <p:to>
                                        <p:strVal val="visible"/>
                                      </p:to>
                                    </p:set>
                                    <p:animEffect transition="in" filter="fade">
                                      <p:cBhvr>
                                        <p:cTn id="36" dur="1000"/>
                                        <p:tgtEl>
                                          <p:spTgt spid="8195">
                                            <p:txEl>
                                              <p:pRg st="3" end="3"/>
                                            </p:txEl>
                                          </p:spTgt>
                                        </p:tgtEl>
                                      </p:cBhvr>
                                    </p:animEffect>
                                    <p:anim calcmode="lin" valueType="num">
                                      <p:cBhvr>
                                        <p:cTn id="37"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195">
                                            <p:txEl>
                                              <p:pRg st="4" end="4"/>
                                            </p:txEl>
                                          </p:spTgt>
                                        </p:tgtEl>
                                        <p:attrNameLst>
                                          <p:attrName>style.visibility</p:attrName>
                                        </p:attrNameLst>
                                      </p:cBhvr>
                                      <p:to>
                                        <p:strVal val="visible"/>
                                      </p:to>
                                    </p:set>
                                    <p:animEffect transition="in" filter="fade">
                                      <p:cBhvr>
                                        <p:cTn id="43" dur="1000"/>
                                        <p:tgtEl>
                                          <p:spTgt spid="8195">
                                            <p:txEl>
                                              <p:pRg st="4" end="4"/>
                                            </p:txEl>
                                          </p:spTgt>
                                        </p:tgtEl>
                                      </p:cBhvr>
                                    </p:animEffect>
                                    <p:anim calcmode="lin" valueType="num">
                                      <p:cBhvr>
                                        <p:cTn id="44"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8195">
                                            <p:txEl>
                                              <p:pRg st="4" end="4"/>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8195">
                                            <p:txEl>
                                              <p:pRg st="5" end="5"/>
                                            </p:txEl>
                                          </p:spTgt>
                                        </p:tgtEl>
                                        <p:attrNameLst>
                                          <p:attrName>style.visibility</p:attrName>
                                        </p:attrNameLst>
                                      </p:cBhvr>
                                      <p:to>
                                        <p:strVal val="visible"/>
                                      </p:to>
                                    </p:set>
                                    <p:animEffect transition="in" filter="fade">
                                      <p:cBhvr>
                                        <p:cTn id="48" dur="1000"/>
                                        <p:tgtEl>
                                          <p:spTgt spid="8195">
                                            <p:txEl>
                                              <p:pRg st="5" end="5"/>
                                            </p:txEl>
                                          </p:spTgt>
                                        </p:tgtEl>
                                      </p:cBhvr>
                                    </p:animEffect>
                                    <p:anim calcmode="lin" valueType="num">
                                      <p:cBhvr>
                                        <p:cTn id="49"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8195">
                                            <p:txEl>
                                              <p:pRg st="6" end="6"/>
                                            </p:txEl>
                                          </p:spTgt>
                                        </p:tgtEl>
                                        <p:attrNameLst>
                                          <p:attrName>style.visibility</p:attrName>
                                        </p:attrNameLst>
                                      </p:cBhvr>
                                      <p:to>
                                        <p:strVal val="visible"/>
                                      </p:to>
                                    </p:set>
                                    <p:animEffect transition="in" filter="fade">
                                      <p:cBhvr>
                                        <p:cTn id="55" dur="1000"/>
                                        <p:tgtEl>
                                          <p:spTgt spid="8195">
                                            <p:txEl>
                                              <p:pRg st="6" end="6"/>
                                            </p:txEl>
                                          </p:spTgt>
                                        </p:tgtEl>
                                      </p:cBhvr>
                                    </p:animEffect>
                                    <p:anim calcmode="lin" valueType="num">
                                      <p:cBhvr>
                                        <p:cTn id="56"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P spid="5"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115704" y="1971573"/>
            <a:ext cx="7839262" cy="3878626"/>
          </a:xfrm>
        </p:spPr>
        <p:txBody>
          <a:bodyPr wrap="square">
            <a:spAutoFit/>
          </a:bodyPr>
          <a:lstStyle/>
          <a:p>
            <a:pPr marL="365760" indent="-274320">
              <a:lnSpc>
                <a:spcPts val="3200"/>
              </a:lnSpc>
            </a:pPr>
            <a:r>
              <a:rPr lang="en-US" sz="3200" dirty="0">
                <a:latin typeface="Candara" panose="020E0502030303020204" pitchFamily="34" charset="0"/>
              </a:rPr>
              <a:t>When we follow Jesus’ words, we will be made clean </a:t>
            </a:r>
            <a:r>
              <a:rPr lang="en-US" sz="3200" i="1" dirty="0">
                <a:latin typeface="Candara" panose="020E0502030303020204" pitchFamily="34" charset="0"/>
              </a:rPr>
              <a:t>– John 13:4-10</a:t>
            </a:r>
          </a:p>
          <a:p>
            <a:pPr marL="365760" indent="-274320"/>
            <a:r>
              <a:rPr lang="en-US" sz="3200" dirty="0">
                <a:latin typeface="Candara" panose="020E0502030303020204" pitchFamily="34" charset="0"/>
              </a:rPr>
              <a:t>God’s word will not corrupt us – 1 Pet. 1:22</a:t>
            </a:r>
          </a:p>
          <a:p>
            <a:pPr marL="365760" indent="-274320">
              <a:lnSpc>
                <a:spcPts val="3200"/>
              </a:lnSpc>
            </a:pPr>
            <a:r>
              <a:rPr lang="en-US" sz="3200" dirty="0">
                <a:latin typeface="Candara" panose="020E0502030303020204" pitchFamily="34" charset="0"/>
              </a:rPr>
              <a:t> We as Christians are made clean by the </a:t>
            </a:r>
            <a:r>
              <a:rPr lang="en-US" sz="3200" b="1" i="1" dirty="0">
                <a:latin typeface="Candara" panose="020E0502030303020204" pitchFamily="34" charset="0"/>
              </a:rPr>
              <a:t>“washing of water by the word”</a:t>
            </a:r>
          </a:p>
          <a:p>
            <a:pPr marL="731520" lvl="1" indent="-274320">
              <a:spcBef>
                <a:spcPts val="0"/>
              </a:spcBef>
            </a:pPr>
            <a:r>
              <a:rPr lang="en-US" sz="2800" i="1" dirty="0">
                <a:latin typeface="Candara" panose="020E0502030303020204" pitchFamily="34" charset="0"/>
              </a:rPr>
              <a:t>Eph. 5:26</a:t>
            </a:r>
          </a:p>
          <a:p>
            <a:pPr marL="365760" lvl="1" indent="-274320">
              <a:lnSpc>
                <a:spcPts val="3200"/>
              </a:lnSpc>
              <a:spcBef>
                <a:spcPts val="1200"/>
              </a:spcBef>
            </a:pPr>
            <a:r>
              <a:rPr lang="en-US" sz="3200" dirty="0">
                <a:latin typeface="Candara" panose="020E0502030303020204" pitchFamily="34" charset="0"/>
              </a:rPr>
              <a:t>Christ’s words are the standard we will be  judged by </a:t>
            </a:r>
            <a:r>
              <a:rPr lang="en-US" sz="3200" i="1" dirty="0">
                <a:latin typeface="Candara" panose="020E0502030303020204" pitchFamily="34" charset="0"/>
              </a:rPr>
              <a:t>– John 12:48</a:t>
            </a:r>
          </a:p>
        </p:txBody>
      </p:sp>
      <p:sp>
        <p:nvSpPr>
          <p:cNvPr id="4" name="Slide Number Placeholder 3"/>
          <p:cNvSpPr>
            <a:spLocks noGrp="1"/>
          </p:cNvSpPr>
          <p:nvPr>
            <p:ph type="sldNum" sz="quarter" idx="12"/>
          </p:nvPr>
        </p:nvSpPr>
        <p:spPr/>
        <p:txBody>
          <a:bodyPr/>
          <a:lstStyle/>
          <a:p>
            <a:fld id="{116BC494-14B6-444D-8BB7-55CB6228004D}" type="slidenum">
              <a:rPr lang="en-US" sz="1600" smtClean="0">
                <a:latin typeface="Candara" panose="020E0502030303020204" pitchFamily="34" charset="0"/>
              </a:rPr>
              <a:pPr/>
              <a:t>7</a:t>
            </a:fld>
            <a:endParaRPr lang="en-US" sz="1600" dirty="0">
              <a:latin typeface="Candara" panose="020E0502030303020204" pitchFamily="34" charset="0"/>
            </a:endParaRPr>
          </a:p>
        </p:txBody>
      </p:sp>
      <p:sp>
        <p:nvSpPr>
          <p:cNvPr id="5" name="Title 4">
            <a:extLst>
              <a:ext uri="{FF2B5EF4-FFF2-40B4-BE49-F238E27FC236}">
                <a16:creationId xmlns:a16="http://schemas.microsoft.com/office/drawing/2014/main" id="{2E18952C-016F-032A-B399-56FBDF9B020E}"/>
              </a:ext>
            </a:extLst>
          </p:cNvPr>
          <p:cNvSpPr>
            <a:spLocks noGrp="1"/>
          </p:cNvSpPr>
          <p:nvPr>
            <p:ph type="title"/>
          </p:nvPr>
        </p:nvSpPr>
        <p:spPr>
          <a:xfrm>
            <a:off x="923738" y="204206"/>
            <a:ext cx="7839262" cy="786394"/>
          </a:xfrm>
        </p:spPr>
        <p:txBody>
          <a:bodyPr>
            <a:noAutofit/>
          </a:bodyPr>
          <a:lstStyle/>
          <a:p>
            <a:pPr>
              <a:lnSpc>
                <a:spcPts val="4400"/>
              </a:lnSpc>
            </a:pPr>
            <a:r>
              <a:rPr lang="en-US" sz="4400" b="1" dirty="0">
                <a:latin typeface="Candara" panose="020E0502030303020204" pitchFamily="34" charset="0"/>
              </a:rPr>
              <a:t>We Are cleansed </a:t>
            </a:r>
            <a:r>
              <a:rPr lang="en-US" sz="2800" i="1" dirty="0">
                <a:latin typeface="Candara" panose="020E0502030303020204" pitchFamily="34" charset="0"/>
              </a:rPr>
              <a:t>– John 15:3</a:t>
            </a:r>
          </a:p>
        </p:txBody>
      </p:sp>
      <p:sp>
        <p:nvSpPr>
          <p:cNvPr id="7" name="TextBox 6">
            <a:extLst>
              <a:ext uri="{FF2B5EF4-FFF2-40B4-BE49-F238E27FC236}">
                <a16:creationId xmlns:a16="http://schemas.microsoft.com/office/drawing/2014/main" id="{C16ECC73-9478-CEDB-F51D-075D305A1769}"/>
              </a:ext>
            </a:extLst>
          </p:cNvPr>
          <p:cNvSpPr txBox="1"/>
          <p:nvPr/>
        </p:nvSpPr>
        <p:spPr>
          <a:xfrm>
            <a:off x="1115704" y="963304"/>
            <a:ext cx="7106024" cy="815480"/>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Candara" panose="020E0502030303020204" pitchFamily="34" charset="0"/>
              </a:rPr>
              <a:t>“Now ye are </a:t>
            </a:r>
            <a:r>
              <a:rPr lang="en-US" sz="2800" b="1" i="1" dirty="0">
                <a:solidFill>
                  <a:srgbClr val="FF0000"/>
                </a:solidFill>
                <a:latin typeface="Candara" panose="020E0502030303020204" pitchFamily="34" charset="0"/>
              </a:rPr>
              <a:t>clean through the word </a:t>
            </a:r>
            <a:r>
              <a:rPr lang="en-US" sz="2800" b="1" i="1" dirty="0">
                <a:latin typeface="Candara" panose="020E0502030303020204" pitchFamily="34" charset="0"/>
              </a:rPr>
              <a:t>which I have spoken unto you”</a:t>
            </a:r>
          </a:p>
        </p:txBody>
      </p:sp>
      <p:sp>
        <p:nvSpPr>
          <p:cNvPr id="3" name="Rectangle 3">
            <a:extLst>
              <a:ext uri="{FF2B5EF4-FFF2-40B4-BE49-F238E27FC236}">
                <a16:creationId xmlns:a16="http://schemas.microsoft.com/office/drawing/2014/main" id="{CD71009C-6F02-1F4B-F3C3-71F1EAD2D0FC}"/>
              </a:ext>
            </a:extLst>
          </p:cNvPr>
          <p:cNvSpPr txBox="1">
            <a:spLocks noChangeArrowheads="1"/>
          </p:cNvSpPr>
          <p:nvPr/>
        </p:nvSpPr>
        <p:spPr>
          <a:xfrm rot="16200000">
            <a:off x="-3008886" y="3008885"/>
            <a:ext cx="6858003" cy="840230"/>
          </a:xfrm>
          <a:prstGeom prst="rect">
            <a:avLst/>
          </a:prstGeom>
          <a:solidFill>
            <a:schemeClr val="accent1">
              <a:lumMod val="20000"/>
              <a:lumOff val="80000"/>
            </a:schemeClr>
          </a:solidFill>
        </p:spPr>
        <p:txBody>
          <a:bodyPr vert="horz" wrap="square" lIns="91440" tIns="45720" rIns="91440" bIns="45720" rtlCol="0">
            <a:sp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ctr" fontAlgn="auto">
              <a:spcBef>
                <a:spcPts val="1800"/>
              </a:spcBef>
              <a:spcAft>
                <a:spcPts val="0"/>
              </a:spcAft>
              <a:buFontTx/>
              <a:buNone/>
            </a:pPr>
            <a:r>
              <a:rPr lang="en-US" sz="5400" b="1" dirty="0">
                <a:latin typeface="Candara" panose="020E0502030303020204" pitchFamily="34" charset="0"/>
              </a:rPr>
              <a:t>By The Word of God</a:t>
            </a:r>
            <a:endParaRPr lang="en-US" sz="5400" b="1" dirty="0">
              <a:solidFill>
                <a:schemeClr val="accent1">
                  <a:lumMod val="75000"/>
                </a:schemeClr>
              </a:solidFill>
              <a:latin typeface="Candara" panose="020E0502030303020204" pitchFamily="34" charset="0"/>
            </a:endParaRPr>
          </a:p>
        </p:txBody>
      </p:sp>
    </p:spTree>
    <p:extLst>
      <p:ext uri="{BB962C8B-B14F-4D97-AF65-F5344CB8AC3E}">
        <p14:creationId xmlns:p14="http://schemas.microsoft.com/office/powerpoint/2010/main" val="31462473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195">
                                            <p:txEl>
                                              <p:pRg st="0" end="0"/>
                                            </p:txEl>
                                          </p:spTgt>
                                        </p:tgtEl>
                                        <p:attrNameLst>
                                          <p:attrName>style.visibility</p:attrName>
                                        </p:attrNameLst>
                                      </p:cBhvr>
                                      <p:to>
                                        <p:strVal val="visible"/>
                                      </p:to>
                                    </p:set>
                                    <p:animEffect transition="in" filter="fade">
                                      <p:cBhvr>
                                        <p:cTn id="17" dur="1000"/>
                                        <p:tgtEl>
                                          <p:spTgt spid="8195">
                                            <p:txEl>
                                              <p:pRg st="0" end="0"/>
                                            </p:txEl>
                                          </p:spTgt>
                                        </p:tgtEl>
                                      </p:cBhvr>
                                    </p:animEffect>
                                    <p:anim calcmode="lin" valueType="num">
                                      <p:cBhvr>
                                        <p:cTn id="1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195">
                                            <p:txEl>
                                              <p:pRg st="1" end="1"/>
                                            </p:txEl>
                                          </p:spTgt>
                                        </p:tgtEl>
                                        <p:attrNameLst>
                                          <p:attrName>style.visibility</p:attrName>
                                        </p:attrNameLst>
                                      </p:cBhvr>
                                      <p:to>
                                        <p:strVal val="visible"/>
                                      </p:to>
                                    </p:set>
                                    <p:animEffect transition="in" filter="fade">
                                      <p:cBhvr>
                                        <p:cTn id="24" dur="1000"/>
                                        <p:tgtEl>
                                          <p:spTgt spid="8195">
                                            <p:txEl>
                                              <p:pRg st="1" end="1"/>
                                            </p:txEl>
                                          </p:spTgt>
                                        </p:tgtEl>
                                      </p:cBhvr>
                                    </p:animEffect>
                                    <p:anim calcmode="lin" valueType="num">
                                      <p:cBhvr>
                                        <p:cTn id="2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195">
                                            <p:txEl>
                                              <p:pRg st="2" end="2"/>
                                            </p:txEl>
                                          </p:spTgt>
                                        </p:tgtEl>
                                        <p:attrNameLst>
                                          <p:attrName>style.visibility</p:attrName>
                                        </p:attrNameLst>
                                      </p:cBhvr>
                                      <p:to>
                                        <p:strVal val="visible"/>
                                      </p:to>
                                    </p:set>
                                    <p:animEffect transition="in" filter="fade">
                                      <p:cBhvr>
                                        <p:cTn id="31" dur="1000"/>
                                        <p:tgtEl>
                                          <p:spTgt spid="8195">
                                            <p:txEl>
                                              <p:pRg st="2" end="2"/>
                                            </p:txEl>
                                          </p:spTgt>
                                        </p:tgtEl>
                                      </p:cBhvr>
                                    </p:animEffect>
                                    <p:anim calcmode="lin" valueType="num">
                                      <p:cBhvr>
                                        <p:cTn id="3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8195">
                                            <p:txEl>
                                              <p:pRg st="2" end="2"/>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8195">
                                            <p:txEl>
                                              <p:pRg st="3" end="3"/>
                                            </p:txEl>
                                          </p:spTgt>
                                        </p:tgtEl>
                                        <p:attrNameLst>
                                          <p:attrName>style.visibility</p:attrName>
                                        </p:attrNameLst>
                                      </p:cBhvr>
                                      <p:to>
                                        <p:strVal val="visible"/>
                                      </p:to>
                                    </p:set>
                                    <p:animEffect transition="in" filter="fade">
                                      <p:cBhvr>
                                        <p:cTn id="36" dur="1000"/>
                                        <p:tgtEl>
                                          <p:spTgt spid="8195">
                                            <p:txEl>
                                              <p:pRg st="3" end="3"/>
                                            </p:txEl>
                                          </p:spTgt>
                                        </p:tgtEl>
                                      </p:cBhvr>
                                    </p:animEffect>
                                    <p:anim calcmode="lin" valueType="num">
                                      <p:cBhvr>
                                        <p:cTn id="37"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8195">
                                            <p:txEl>
                                              <p:pRg st="4" end="4"/>
                                            </p:txEl>
                                          </p:spTgt>
                                        </p:tgtEl>
                                        <p:attrNameLst>
                                          <p:attrName>style.visibility</p:attrName>
                                        </p:attrNameLst>
                                      </p:cBhvr>
                                      <p:to>
                                        <p:strVal val="visible"/>
                                      </p:to>
                                    </p:set>
                                    <p:animEffect transition="in" filter="fade">
                                      <p:cBhvr>
                                        <p:cTn id="43" dur="1000"/>
                                        <p:tgtEl>
                                          <p:spTgt spid="8195">
                                            <p:txEl>
                                              <p:pRg st="4" end="4"/>
                                            </p:txEl>
                                          </p:spTgt>
                                        </p:tgtEl>
                                      </p:cBhvr>
                                    </p:animEffect>
                                    <p:anim calcmode="lin" valueType="num">
                                      <p:cBhvr>
                                        <p:cTn id="44"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P spid="5" grpId="0"/>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115704" y="2297873"/>
            <a:ext cx="7839262" cy="3958135"/>
          </a:xfrm>
        </p:spPr>
        <p:txBody>
          <a:bodyPr wrap="square">
            <a:spAutoFit/>
          </a:bodyPr>
          <a:lstStyle/>
          <a:p>
            <a:pPr marL="365760" indent="-274320">
              <a:lnSpc>
                <a:spcPts val="3200"/>
              </a:lnSpc>
            </a:pPr>
            <a:r>
              <a:rPr lang="en-US" sz="3200" dirty="0">
                <a:latin typeface="Candara" panose="020E0502030303020204" pitchFamily="34" charset="0"/>
              </a:rPr>
              <a:t>To </a:t>
            </a:r>
            <a:r>
              <a:rPr lang="en-US" sz="3200" b="1" i="1" dirty="0">
                <a:latin typeface="Candara" panose="020E0502030303020204" pitchFamily="34" charset="0"/>
              </a:rPr>
              <a:t>“take heed” </a:t>
            </a:r>
            <a:r>
              <a:rPr lang="en-US" sz="3200" dirty="0">
                <a:latin typeface="Candara" panose="020E0502030303020204" pitchFamily="34" charset="0"/>
              </a:rPr>
              <a:t>means to hold the mind, to be cautions about, to apply oneself, to adhere to, give attention to, beware, be given to, heed; have regard </a:t>
            </a:r>
            <a:r>
              <a:rPr lang="en-US" sz="3200" b="1" i="1" dirty="0">
                <a:latin typeface="Candara" panose="020E0502030303020204" pitchFamily="34" charset="0"/>
              </a:rPr>
              <a:t>– Strong</a:t>
            </a:r>
          </a:p>
          <a:p>
            <a:pPr marL="365760" indent="-274320">
              <a:lnSpc>
                <a:spcPts val="3200"/>
              </a:lnSpc>
            </a:pPr>
            <a:r>
              <a:rPr lang="en-US" sz="3200" dirty="0">
                <a:latin typeface="Candara" panose="020E0502030303020204" pitchFamily="34" charset="0"/>
              </a:rPr>
              <a:t>Paul exhorted Timothy to heed the doctrine (the teaching of Divine Truth)</a:t>
            </a:r>
          </a:p>
          <a:p>
            <a:pPr marL="548640" indent="-274320">
              <a:lnSpc>
                <a:spcPts val="2800"/>
              </a:lnSpc>
              <a:spcBef>
                <a:spcPts val="0"/>
              </a:spcBef>
            </a:pPr>
            <a:r>
              <a:rPr lang="en-US" sz="3200" dirty="0">
                <a:latin typeface="Candara" panose="020E0502030303020204" pitchFamily="34" charset="0"/>
              </a:rPr>
              <a:t> </a:t>
            </a:r>
            <a:r>
              <a:rPr lang="en-US" sz="2800" i="1" dirty="0">
                <a:latin typeface="Candara" panose="020E0502030303020204" pitchFamily="34" charset="0"/>
              </a:rPr>
              <a:t>1 Tim 4:16, cf. 1 Tim. 1:1-4; 4:1-3, 9-13</a:t>
            </a:r>
          </a:p>
          <a:p>
            <a:pPr marL="365760" indent="-274320">
              <a:lnSpc>
                <a:spcPts val="2800"/>
              </a:lnSpc>
            </a:pPr>
            <a:r>
              <a:rPr lang="en-US" sz="3200" dirty="0">
                <a:latin typeface="Candara" panose="020E0502030303020204" pitchFamily="34" charset="0"/>
              </a:rPr>
              <a:t>To be saved, we must rely on the inspired word of God </a:t>
            </a:r>
            <a:r>
              <a:rPr lang="en-US" sz="3200" i="1" dirty="0">
                <a:latin typeface="Candara" panose="020E0502030303020204" pitchFamily="34" charset="0"/>
              </a:rPr>
              <a:t>– 2 Tim. 3:16-17; James 1:21</a:t>
            </a:r>
          </a:p>
        </p:txBody>
      </p:sp>
      <p:sp>
        <p:nvSpPr>
          <p:cNvPr id="4" name="Slide Number Placeholder 3"/>
          <p:cNvSpPr>
            <a:spLocks noGrp="1"/>
          </p:cNvSpPr>
          <p:nvPr>
            <p:ph type="sldNum" sz="quarter" idx="12"/>
          </p:nvPr>
        </p:nvSpPr>
        <p:spPr/>
        <p:txBody>
          <a:bodyPr/>
          <a:lstStyle/>
          <a:p>
            <a:fld id="{116BC494-14B6-444D-8BB7-55CB6228004D}" type="slidenum">
              <a:rPr lang="en-US" sz="1600" smtClean="0">
                <a:latin typeface="Candara" panose="020E0502030303020204" pitchFamily="34" charset="0"/>
              </a:rPr>
              <a:pPr/>
              <a:t>8</a:t>
            </a:fld>
            <a:endParaRPr lang="en-US" sz="1600" dirty="0">
              <a:latin typeface="Candara" panose="020E0502030303020204" pitchFamily="34" charset="0"/>
            </a:endParaRPr>
          </a:p>
        </p:txBody>
      </p:sp>
      <p:sp>
        <p:nvSpPr>
          <p:cNvPr id="5" name="Title 4">
            <a:extLst>
              <a:ext uri="{FF2B5EF4-FFF2-40B4-BE49-F238E27FC236}">
                <a16:creationId xmlns:a16="http://schemas.microsoft.com/office/drawing/2014/main" id="{2E18952C-016F-032A-B399-56FBDF9B020E}"/>
              </a:ext>
            </a:extLst>
          </p:cNvPr>
          <p:cNvSpPr>
            <a:spLocks noGrp="1"/>
          </p:cNvSpPr>
          <p:nvPr>
            <p:ph type="title"/>
          </p:nvPr>
        </p:nvSpPr>
        <p:spPr>
          <a:xfrm>
            <a:off x="923738" y="204206"/>
            <a:ext cx="7839262" cy="786394"/>
          </a:xfrm>
        </p:spPr>
        <p:txBody>
          <a:bodyPr>
            <a:noAutofit/>
          </a:bodyPr>
          <a:lstStyle/>
          <a:p>
            <a:pPr>
              <a:lnSpc>
                <a:spcPts val="4400"/>
              </a:lnSpc>
            </a:pPr>
            <a:r>
              <a:rPr lang="en-US" sz="4400" b="1" dirty="0">
                <a:latin typeface="Candara" panose="020E0502030303020204" pitchFamily="34" charset="0"/>
              </a:rPr>
              <a:t>We Are saved </a:t>
            </a:r>
            <a:r>
              <a:rPr lang="en-US" sz="2800" i="1" dirty="0">
                <a:latin typeface="Candara" panose="020E0502030303020204" pitchFamily="34" charset="0"/>
              </a:rPr>
              <a:t>– 1 Tim. 4:16</a:t>
            </a:r>
          </a:p>
        </p:txBody>
      </p:sp>
      <p:sp>
        <p:nvSpPr>
          <p:cNvPr id="7" name="TextBox 6">
            <a:extLst>
              <a:ext uri="{FF2B5EF4-FFF2-40B4-BE49-F238E27FC236}">
                <a16:creationId xmlns:a16="http://schemas.microsoft.com/office/drawing/2014/main" id="{C16ECC73-9478-CEDB-F51D-075D305A1769}"/>
              </a:ext>
            </a:extLst>
          </p:cNvPr>
          <p:cNvSpPr txBox="1"/>
          <p:nvPr/>
        </p:nvSpPr>
        <p:spPr>
          <a:xfrm>
            <a:off x="1115704" y="982885"/>
            <a:ext cx="7266296" cy="1174552"/>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Candara" panose="020E0502030303020204" pitchFamily="34" charset="0"/>
              </a:rPr>
              <a:t>“Take heed unto thyself, and unto </a:t>
            </a:r>
            <a:r>
              <a:rPr lang="en-US" sz="2800" b="1" i="1" dirty="0">
                <a:solidFill>
                  <a:srgbClr val="FF0000"/>
                </a:solidFill>
                <a:latin typeface="Candara" panose="020E0502030303020204" pitchFamily="34" charset="0"/>
              </a:rPr>
              <a:t>the doctrine</a:t>
            </a:r>
            <a:r>
              <a:rPr lang="en-US" sz="2800" b="1" i="1" dirty="0">
                <a:latin typeface="Candara" panose="020E0502030303020204" pitchFamily="34" charset="0"/>
              </a:rPr>
              <a:t>; continue in them: for in doing this thou shalt both </a:t>
            </a:r>
            <a:r>
              <a:rPr lang="en-US" sz="2800" b="1" i="1" dirty="0">
                <a:solidFill>
                  <a:srgbClr val="FF0000"/>
                </a:solidFill>
                <a:latin typeface="Candara" panose="020E0502030303020204" pitchFamily="34" charset="0"/>
              </a:rPr>
              <a:t>save thyself, and them that hear thee</a:t>
            </a:r>
            <a:r>
              <a:rPr lang="en-US" sz="2800" b="1" i="1" dirty="0">
                <a:latin typeface="Candara" panose="020E0502030303020204" pitchFamily="34" charset="0"/>
              </a:rPr>
              <a:t>”</a:t>
            </a:r>
          </a:p>
        </p:txBody>
      </p:sp>
      <p:sp>
        <p:nvSpPr>
          <p:cNvPr id="6" name="Rectangle 3">
            <a:extLst>
              <a:ext uri="{FF2B5EF4-FFF2-40B4-BE49-F238E27FC236}">
                <a16:creationId xmlns:a16="http://schemas.microsoft.com/office/drawing/2014/main" id="{7EC874E1-0C15-AE84-9126-B210F95F24AB}"/>
              </a:ext>
            </a:extLst>
          </p:cNvPr>
          <p:cNvSpPr txBox="1">
            <a:spLocks noChangeArrowheads="1"/>
          </p:cNvSpPr>
          <p:nvPr/>
        </p:nvSpPr>
        <p:spPr>
          <a:xfrm rot="16200000">
            <a:off x="-3008886" y="3008885"/>
            <a:ext cx="6858003" cy="840230"/>
          </a:xfrm>
          <a:prstGeom prst="rect">
            <a:avLst/>
          </a:prstGeom>
          <a:solidFill>
            <a:schemeClr val="accent1">
              <a:lumMod val="20000"/>
              <a:lumOff val="80000"/>
            </a:schemeClr>
          </a:solidFill>
        </p:spPr>
        <p:txBody>
          <a:bodyPr vert="horz" wrap="square" lIns="91440" tIns="45720" rIns="91440" bIns="45720" rtlCol="0">
            <a:sp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ctr" fontAlgn="auto">
              <a:spcBef>
                <a:spcPts val="1800"/>
              </a:spcBef>
              <a:spcAft>
                <a:spcPts val="0"/>
              </a:spcAft>
              <a:buFontTx/>
              <a:buNone/>
            </a:pPr>
            <a:r>
              <a:rPr lang="en-US" sz="5400" b="1" dirty="0">
                <a:latin typeface="Candara" panose="020E0502030303020204" pitchFamily="34" charset="0"/>
              </a:rPr>
              <a:t>By The Word of God</a:t>
            </a:r>
            <a:endParaRPr lang="en-US" sz="5400" b="1" dirty="0">
              <a:solidFill>
                <a:schemeClr val="accent1">
                  <a:lumMod val="75000"/>
                </a:schemeClr>
              </a:solidFill>
              <a:latin typeface="Candara" panose="020E0502030303020204" pitchFamily="34" charset="0"/>
            </a:endParaRPr>
          </a:p>
        </p:txBody>
      </p:sp>
    </p:spTree>
    <p:extLst>
      <p:ext uri="{BB962C8B-B14F-4D97-AF65-F5344CB8AC3E}">
        <p14:creationId xmlns:p14="http://schemas.microsoft.com/office/powerpoint/2010/main" val="17251969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195">
                                            <p:txEl>
                                              <p:pRg st="0" end="0"/>
                                            </p:txEl>
                                          </p:spTgt>
                                        </p:tgtEl>
                                        <p:attrNameLst>
                                          <p:attrName>style.visibility</p:attrName>
                                        </p:attrNameLst>
                                      </p:cBhvr>
                                      <p:to>
                                        <p:strVal val="visible"/>
                                      </p:to>
                                    </p:set>
                                    <p:animEffect transition="in" filter="fade">
                                      <p:cBhvr>
                                        <p:cTn id="17" dur="1000"/>
                                        <p:tgtEl>
                                          <p:spTgt spid="8195">
                                            <p:txEl>
                                              <p:pRg st="0" end="0"/>
                                            </p:txEl>
                                          </p:spTgt>
                                        </p:tgtEl>
                                      </p:cBhvr>
                                    </p:animEffect>
                                    <p:anim calcmode="lin" valueType="num">
                                      <p:cBhvr>
                                        <p:cTn id="1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195">
                                            <p:txEl>
                                              <p:pRg st="1" end="1"/>
                                            </p:txEl>
                                          </p:spTgt>
                                        </p:tgtEl>
                                        <p:attrNameLst>
                                          <p:attrName>style.visibility</p:attrName>
                                        </p:attrNameLst>
                                      </p:cBhvr>
                                      <p:to>
                                        <p:strVal val="visible"/>
                                      </p:to>
                                    </p:set>
                                    <p:animEffect transition="in" filter="fade">
                                      <p:cBhvr>
                                        <p:cTn id="24" dur="1000"/>
                                        <p:tgtEl>
                                          <p:spTgt spid="8195">
                                            <p:txEl>
                                              <p:pRg st="1" end="1"/>
                                            </p:txEl>
                                          </p:spTgt>
                                        </p:tgtEl>
                                      </p:cBhvr>
                                    </p:animEffect>
                                    <p:anim calcmode="lin" valueType="num">
                                      <p:cBhvr>
                                        <p:cTn id="2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8195">
                                            <p:txEl>
                                              <p:pRg st="1" end="1"/>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8195">
                                            <p:txEl>
                                              <p:pRg st="2" end="2"/>
                                            </p:txEl>
                                          </p:spTgt>
                                        </p:tgtEl>
                                        <p:attrNameLst>
                                          <p:attrName>style.visibility</p:attrName>
                                        </p:attrNameLst>
                                      </p:cBhvr>
                                      <p:to>
                                        <p:strVal val="visible"/>
                                      </p:to>
                                    </p:set>
                                    <p:animEffect transition="in" filter="fade">
                                      <p:cBhvr>
                                        <p:cTn id="29" dur="1000"/>
                                        <p:tgtEl>
                                          <p:spTgt spid="8195">
                                            <p:txEl>
                                              <p:pRg st="2" end="2"/>
                                            </p:txEl>
                                          </p:spTgt>
                                        </p:tgtEl>
                                      </p:cBhvr>
                                    </p:animEffect>
                                    <p:anim calcmode="lin" valueType="num">
                                      <p:cBhvr>
                                        <p:cTn id="30"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8195">
                                            <p:txEl>
                                              <p:pRg st="3" end="3"/>
                                            </p:txEl>
                                          </p:spTgt>
                                        </p:tgtEl>
                                        <p:attrNameLst>
                                          <p:attrName>style.visibility</p:attrName>
                                        </p:attrNameLst>
                                      </p:cBhvr>
                                      <p:to>
                                        <p:strVal val="visible"/>
                                      </p:to>
                                    </p:set>
                                    <p:animEffect transition="in" filter="fade">
                                      <p:cBhvr>
                                        <p:cTn id="36" dur="1000"/>
                                        <p:tgtEl>
                                          <p:spTgt spid="8195">
                                            <p:txEl>
                                              <p:pRg st="3" end="3"/>
                                            </p:txEl>
                                          </p:spTgt>
                                        </p:tgtEl>
                                      </p:cBhvr>
                                    </p:animEffect>
                                    <p:anim calcmode="lin" valueType="num">
                                      <p:cBhvr>
                                        <p:cTn id="37"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P spid="5" grpId="0"/>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a:xfrm>
            <a:off x="1115704" y="1943025"/>
            <a:ext cx="7839262" cy="4405821"/>
          </a:xfrm>
        </p:spPr>
        <p:txBody>
          <a:bodyPr wrap="square">
            <a:spAutoFit/>
          </a:bodyPr>
          <a:lstStyle/>
          <a:p>
            <a:pPr marL="365760" indent="-274320">
              <a:lnSpc>
                <a:spcPts val="3200"/>
              </a:lnSpc>
            </a:pPr>
            <a:r>
              <a:rPr lang="en-US" sz="3200" dirty="0">
                <a:latin typeface="Candara" panose="020E0502030303020204" pitchFamily="34" charset="0"/>
              </a:rPr>
              <a:t>Because were purified by obeying the truth, we must lay aside anything contrary to God’s word </a:t>
            </a:r>
            <a:r>
              <a:rPr lang="en-US" sz="3200" i="1" dirty="0">
                <a:latin typeface="Candara" panose="020E0502030303020204" pitchFamily="34" charset="0"/>
              </a:rPr>
              <a:t>– 1 Pet. 1:22-2:1</a:t>
            </a:r>
          </a:p>
          <a:p>
            <a:pPr marL="365760" indent="-274320">
              <a:lnSpc>
                <a:spcPts val="3200"/>
              </a:lnSpc>
            </a:pPr>
            <a:r>
              <a:rPr lang="en-US" sz="3200" dirty="0">
                <a:latin typeface="Candara" panose="020E0502030303020204" pitchFamily="34" charset="0"/>
              </a:rPr>
              <a:t>To grow, </a:t>
            </a:r>
            <a:r>
              <a:rPr lang="en-US" sz="3200" i="1" dirty="0">
                <a:latin typeface="Candara" panose="020E0502030303020204" pitchFamily="34" charset="0"/>
              </a:rPr>
              <a:t>desire</a:t>
            </a:r>
            <a:r>
              <a:rPr lang="en-US" sz="3200" dirty="0">
                <a:latin typeface="Candara" panose="020E0502030303020204" pitchFamily="34" charset="0"/>
              </a:rPr>
              <a:t> for the proper food is essential </a:t>
            </a:r>
            <a:r>
              <a:rPr lang="en-US" sz="3200" i="1" dirty="0">
                <a:latin typeface="Candara" panose="020E0502030303020204" pitchFamily="34" charset="0"/>
              </a:rPr>
              <a:t>– 2:2</a:t>
            </a:r>
          </a:p>
          <a:p>
            <a:pPr marL="548640" indent="-274320">
              <a:lnSpc>
                <a:spcPts val="2800"/>
              </a:lnSpc>
              <a:spcBef>
                <a:spcPts val="600"/>
              </a:spcBef>
            </a:pPr>
            <a:r>
              <a:rPr lang="en-US" sz="2800" dirty="0">
                <a:latin typeface="Candara" panose="020E0502030303020204" pitchFamily="34" charset="0"/>
              </a:rPr>
              <a:t>One must desire God’s word as a baby desires the nourishment of the milk</a:t>
            </a:r>
          </a:p>
          <a:p>
            <a:pPr marL="548640" indent="-274320">
              <a:lnSpc>
                <a:spcPts val="3200"/>
              </a:lnSpc>
              <a:spcBef>
                <a:spcPts val="600"/>
              </a:spcBef>
            </a:pPr>
            <a:r>
              <a:rPr lang="en-US" sz="2800" b="1" i="1" dirty="0">
                <a:latin typeface="Candara" panose="020E0502030303020204" pitchFamily="34" charset="0"/>
              </a:rPr>
              <a:t>“Desire” </a:t>
            </a:r>
            <a:r>
              <a:rPr lang="en-US" sz="2800" dirty="0">
                <a:latin typeface="Candara" panose="020E0502030303020204" pitchFamily="34" charset="0"/>
              </a:rPr>
              <a:t>means to intensely crave for</a:t>
            </a:r>
          </a:p>
          <a:p>
            <a:pPr marL="548640" indent="-274320">
              <a:lnSpc>
                <a:spcPts val="3200"/>
              </a:lnSpc>
              <a:spcBef>
                <a:spcPts val="600"/>
              </a:spcBef>
            </a:pPr>
            <a:r>
              <a:rPr lang="en-US" sz="2800" dirty="0">
                <a:latin typeface="Candara" panose="020E0502030303020204" pitchFamily="34" charset="0"/>
              </a:rPr>
              <a:t>God’s word is the “spiritual milk” for the soul </a:t>
            </a:r>
          </a:p>
          <a:p>
            <a:pPr marL="731520" indent="-274320">
              <a:lnSpc>
                <a:spcPts val="2600"/>
              </a:lnSpc>
              <a:spcBef>
                <a:spcPts val="0"/>
              </a:spcBef>
            </a:pPr>
            <a:r>
              <a:rPr lang="en-US" sz="2600" i="1" dirty="0">
                <a:latin typeface="Candara" panose="020E0502030303020204" pitchFamily="34" charset="0"/>
              </a:rPr>
              <a:t>Jer. 15:16</a:t>
            </a:r>
          </a:p>
        </p:txBody>
      </p:sp>
      <p:sp>
        <p:nvSpPr>
          <p:cNvPr id="4" name="Slide Number Placeholder 3"/>
          <p:cNvSpPr>
            <a:spLocks noGrp="1"/>
          </p:cNvSpPr>
          <p:nvPr>
            <p:ph type="sldNum" sz="quarter" idx="12"/>
          </p:nvPr>
        </p:nvSpPr>
        <p:spPr/>
        <p:txBody>
          <a:bodyPr/>
          <a:lstStyle/>
          <a:p>
            <a:fld id="{116BC494-14B6-444D-8BB7-55CB6228004D}" type="slidenum">
              <a:rPr lang="en-US" sz="1600" smtClean="0">
                <a:latin typeface="Candara" panose="020E0502030303020204" pitchFamily="34" charset="0"/>
              </a:rPr>
              <a:pPr/>
              <a:t>9</a:t>
            </a:fld>
            <a:endParaRPr lang="en-US" sz="1600" dirty="0">
              <a:latin typeface="Candara" panose="020E0502030303020204" pitchFamily="34" charset="0"/>
            </a:endParaRPr>
          </a:p>
        </p:txBody>
      </p:sp>
      <p:sp>
        <p:nvSpPr>
          <p:cNvPr id="5" name="Title 4">
            <a:extLst>
              <a:ext uri="{FF2B5EF4-FFF2-40B4-BE49-F238E27FC236}">
                <a16:creationId xmlns:a16="http://schemas.microsoft.com/office/drawing/2014/main" id="{2E18952C-016F-032A-B399-56FBDF9B020E}"/>
              </a:ext>
            </a:extLst>
          </p:cNvPr>
          <p:cNvSpPr>
            <a:spLocks noGrp="1"/>
          </p:cNvSpPr>
          <p:nvPr>
            <p:ph type="title"/>
          </p:nvPr>
        </p:nvSpPr>
        <p:spPr>
          <a:xfrm>
            <a:off x="923738" y="204206"/>
            <a:ext cx="7839262" cy="786394"/>
          </a:xfrm>
        </p:spPr>
        <p:txBody>
          <a:bodyPr>
            <a:noAutofit/>
          </a:bodyPr>
          <a:lstStyle/>
          <a:p>
            <a:pPr>
              <a:lnSpc>
                <a:spcPts val="4400"/>
              </a:lnSpc>
            </a:pPr>
            <a:r>
              <a:rPr lang="en-US" sz="4400" b="1" dirty="0">
                <a:latin typeface="Candara" panose="020E0502030303020204" pitchFamily="34" charset="0"/>
              </a:rPr>
              <a:t>We grow </a:t>
            </a:r>
            <a:r>
              <a:rPr lang="en-US" sz="2800" i="1" dirty="0">
                <a:latin typeface="Candara" panose="020E0502030303020204" pitchFamily="34" charset="0"/>
              </a:rPr>
              <a:t>– 1 Pet. 2:2</a:t>
            </a:r>
          </a:p>
        </p:txBody>
      </p:sp>
      <p:sp>
        <p:nvSpPr>
          <p:cNvPr id="7" name="TextBox 6">
            <a:extLst>
              <a:ext uri="{FF2B5EF4-FFF2-40B4-BE49-F238E27FC236}">
                <a16:creationId xmlns:a16="http://schemas.microsoft.com/office/drawing/2014/main" id="{C16ECC73-9478-CEDB-F51D-075D305A1769}"/>
              </a:ext>
            </a:extLst>
          </p:cNvPr>
          <p:cNvSpPr txBox="1"/>
          <p:nvPr/>
        </p:nvSpPr>
        <p:spPr>
          <a:xfrm>
            <a:off x="1115704" y="982885"/>
            <a:ext cx="7266296" cy="815480"/>
          </a:xfrm>
          <a:prstGeom prst="rect">
            <a:avLst/>
          </a:prstGeom>
          <a:solidFill>
            <a:schemeClr val="accent1">
              <a:lumMod val="20000"/>
              <a:lumOff val="80000"/>
            </a:schemeClr>
          </a:solidFill>
        </p:spPr>
        <p:txBody>
          <a:bodyPr wrap="square" rtlCol="0">
            <a:spAutoFit/>
          </a:bodyPr>
          <a:lstStyle/>
          <a:p>
            <a:pPr>
              <a:lnSpc>
                <a:spcPts val="2800"/>
              </a:lnSpc>
            </a:pPr>
            <a:r>
              <a:rPr lang="en-US" sz="2800" b="1" i="1" dirty="0">
                <a:latin typeface="Candara" panose="020E0502030303020204" pitchFamily="34" charset="0"/>
              </a:rPr>
              <a:t>“As newborn babes, desire the sincere milk of the </a:t>
            </a:r>
            <a:r>
              <a:rPr lang="en-US" sz="2800" b="1" i="1" dirty="0">
                <a:solidFill>
                  <a:srgbClr val="FF0000"/>
                </a:solidFill>
                <a:latin typeface="Candara" panose="020E0502030303020204" pitchFamily="34" charset="0"/>
              </a:rPr>
              <a:t>word, that ye may grow thereby</a:t>
            </a:r>
            <a:r>
              <a:rPr lang="en-US" sz="2800" b="1" i="1" dirty="0">
                <a:latin typeface="Candara" panose="020E0502030303020204" pitchFamily="34" charset="0"/>
              </a:rPr>
              <a:t>”</a:t>
            </a:r>
          </a:p>
        </p:txBody>
      </p:sp>
      <p:sp>
        <p:nvSpPr>
          <p:cNvPr id="3" name="Rectangle 3">
            <a:extLst>
              <a:ext uri="{FF2B5EF4-FFF2-40B4-BE49-F238E27FC236}">
                <a16:creationId xmlns:a16="http://schemas.microsoft.com/office/drawing/2014/main" id="{20FB1940-AA02-DDBF-61EB-7CCC65F6EBCE}"/>
              </a:ext>
            </a:extLst>
          </p:cNvPr>
          <p:cNvSpPr txBox="1">
            <a:spLocks noChangeArrowheads="1"/>
          </p:cNvSpPr>
          <p:nvPr/>
        </p:nvSpPr>
        <p:spPr>
          <a:xfrm rot="16200000">
            <a:off x="-3008886" y="3008885"/>
            <a:ext cx="6858003" cy="840230"/>
          </a:xfrm>
          <a:prstGeom prst="rect">
            <a:avLst/>
          </a:prstGeom>
          <a:solidFill>
            <a:schemeClr val="accent1">
              <a:lumMod val="20000"/>
              <a:lumOff val="80000"/>
            </a:schemeClr>
          </a:solidFill>
        </p:spPr>
        <p:txBody>
          <a:bodyPr vert="horz" wrap="square" lIns="91440" tIns="45720" rIns="91440" bIns="45720" rtlCol="0">
            <a:sp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ctr" fontAlgn="auto">
              <a:spcBef>
                <a:spcPts val="1800"/>
              </a:spcBef>
              <a:spcAft>
                <a:spcPts val="0"/>
              </a:spcAft>
              <a:buFontTx/>
              <a:buNone/>
            </a:pPr>
            <a:r>
              <a:rPr lang="en-US" sz="5400" b="1" dirty="0">
                <a:latin typeface="Candara" panose="020E0502030303020204" pitchFamily="34" charset="0"/>
              </a:rPr>
              <a:t>By The Word of God</a:t>
            </a:r>
            <a:endParaRPr lang="en-US" sz="5400" b="1" dirty="0">
              <a:solidFill>
                <a:schemeClr val="accent1">
                  <a:lumMod val="75000"/>
                </a:schemeClr>
              </a:solidFill>
              <a:latin typeface="Candara" panose="020E0502030303020204" pitchFamily="34" charset="0"/>
            </a:endParaRPr>
          </a:p>
        </p:txBody>
      </p:sp>
    </p:spTree>
    <p:extLst>
      <p:ext uri="{BB962C8B-B14F-4D97-AF65-F5344CB8AC3E}">
        <p14:creationId xmlns:p14="http://schemas.microsoft.com/office/powerpoint/2010/main" val="25564489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37"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outVertical)">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195">
                                            <p:txEl>
                                              <p:pRg st="0" end="0"/>
                                            </p:txEl>
                                          </p:spTgt>
                                        </p:tgtEl>
                                        <p:attrNameLst>
                                          <p:attrName>style.visibility</p:attrName>
                                        </p:attrNameLst>
                                      </p:cBhvr>
                                      <p:to>
                                        <p:strVal val="visible"/>
                                      </p:to>
                                    </p:set>
                                    <p:animEffect transition="in" filter="fade">
                                      <p:cBhvr>
                                        <p:cTn id="17" dur="1000"/>
                                        <p:tgtEl>
                                          <p:spTgt spid="8195">
                                            <p:txEl>
                                              <p:pRg st="0" end="0"/>
                                            </p:txEl>
                                          </p:spTgt>
                                        </p:tgtEl>
                                      </p:cBhvr>
                                    </p:animEffect>
                                    <p:anim calcmode="lin" valueType="num">
                                      <p:cBhvr>
                                        <p:cTn id="1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8195">
                                            <p:txEl>
                                              <p:pRg st="1" end="1"/>
                                            </p:txEl>
                                          </p:spTgt>
                                        </p:tgtEl>
                                        <p:attrNameLst>
                                          <p:attrName>style.visibility</p:attrName>
                                        </p:attrNameLst>
                                      </p:cBhvr>
                                      <p:to>
                                        <p:strVal val="visible"/>
                                      </p:to>
                                    </p:set>
                                    <p:animEffect transition="in" filter="fade">
                                      <p:cBhvr>
                                        <p:cTn id="24" dur="1000"/>
                                        <p:tgtEl>
                                          <p:spTgt spid="8195">
                                            <p:txEl>
                                              <p:pRg st="1" end="1"/>
                                            </p:txEl>
                                          </p:spTgt>
                                        </p:tgtEl>
                                      </p:cBhvr>
                                    </p:animEffect>
                                    <p:anim calcmode="lin" valueType="num">
                                      <p:cBhvr>
                                        <p:cTn id="25"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8195">
                                            <p:txEl>
                                              <p:pRg st="2" end="2"/>
                                            </p:txEl>
                                          </p:spTgt>
                                        </p:tgtEl>
                                        <p:attrNameLst>
                                          <p:attrName>style.visibility</p:attrName>
                                        </p:attrNameLst>
                                      </p:cBhvr>
                                      <p:to>
                                        <p:strVal val="visible"/>
                                      </p:to>
                                    </p:set>
                                    <p:animEffect transition="in" filter="fade">
                                      <p:cBhvr>
                                        <p:cTn id="31" dur="1000"/>
                                        <p:tgtEl>
                                          <p:spTgt spid="8195">
                                            <p:txEl>
                                              <p:pRg st="2" end="2"/>
                                            </p:txEl>
                                          </p:spTgt>
                                        </p:tgtEl>
                                      </p:cBhvr>
                                    </p:animEffect>
                                    <p:anim calcmode="lin" valueType="num">
                                      <p:cBhvr>
                                        <p:cTn id="32"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8195">
                                            <p:txEl>
                                              <p:pRg st="3" end="3"/>
                                            </p:txEl>
                                          </p:spTgt>
                                        </p:tgtEl>
                                        <p:attrNameLst>
                                          <p:attrName>style.visibility</p:attrName>
                                        </p:attrNameLst>
                                      </p:cBhvr>
                                      <p:to>
                                        <p:strVal val="visible"/>
                                      </p:to>
                                    </p:set>
                                    <p:animEffect transition="in" filter="fade">
                                      <p:cBhvr>
                                        <p:cTn id="38" dur="1000"/>
                                        <p:tgtEl>
                                          <p:spTgt spid="8195">
                                            <p:txEl>
                                              <p:pRg st="3" end="3"/>
                                            </p:txEl>
                                          </p:spTgt>
                                        </p:tgtEl>
                                      </p:cBhvr>
                                    </p:animEffect>
                                    <p:anim calcmode="lin" valueType="num">
                                      <p:cBhvr>
                                        <p:cTn id="39"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8195">
                                            <p:txEl>
                                              <p:pRg st="4" end="4"/>
                                            </p:txEl>
                                          </p:spTgt>
                                        </p:tgtEl>
                                        <p:attrNameLst>
                                          <p:attrName>style.visibility</p:attrName>
                                        </p:attrNameLst>
                                      </p:cBhvr>
                                      <p:to>
                                        <p:strVal val="visible"/>
                                      </p:to>
                                    </p:set>
                                    <p:animEffect transition="in" filter="fade">
                                      <p:cBhvr>
                                        <p:cTn id="45" dur="1000"/>
                                        <p:tgtEl>
                                          <p:spTgt spid="8195">
                                            <p:txEl>
                                              <p:pRg st="4" end="4"/>
                                            </p:txEl>
                                          </p:spTgt>
                                        </p:tgtEl>
                                      </p:cBhvr>
                                    </p:animEffect>
                                    <p:anim calcmode="lin" valueType="num">
                                      <p:cBhvr>
                                        <p:cTn id="46"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8195">
                                            <p:txEl>
                                              <p:pRg st="4" end="4"/>
                                            </p:txEl>
                                          </p:spTgt>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8195">
                                            <p:txEl>
                                              <p:pRg st="5" end="5"/>
                                            </p:txEl>
                                          </p:spTgt>
                                        </p:tgtEl>
                                        <p:attrNameLst>
                                          <p:attrName>style.visibility</p:attrName>
                                        </p:attrNameLst>
                                      </p:cBhvr>
                                      <p:to>
                                        <p:strVal val="visible"/>
                                      </p:to>
                                    </p:set>
                                    <p:animEffect transition="in" filter="fade">
                                      <p:cBhvr>
                                        <p:cTn id="50" dur="1000"/>
                                        <p:tgtEl>
                                          <p:spTgt spid="8195">
                                            <p:txEl>
                                              <p:pRg st="5" end="5"/>
                                            </p:txEl>
                                          </p:spTgt>
                                        </p:tgtEl>
                                      </p:cBhvr>
                                    </p:animEffect>
                                    <p:anim calcmode="lin" valueType="num">
                                      <p:cBhvr>
                                        <p:cTn id="51"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p:bldP spid="5" grpId="0"/>
      <p:bldP spid="7" grpId="0" animBg="1"/>
    </p:bldLst>
  </p:timing>
</p:sld>
</file>

<file path=ppt/theme/_rels/theme2.xml.rels><?xml version="1.0" encoding="UTF-8" standalone="yes"?>
<Relationships xmlns="http://schemas.openxmlformats.org/package/2006/relationships"><Relationship Id="rId1" Type="http://schemas.openxmlformats.org/officeDocument/2006/relationships/image" Target="../media/image6.jpeg"/></Relationships>
</file>

<file path=ppt/theme/theme1.xml><?xml version="1.0" encoding="utf-8"?>
<a:theme xmlns:a="http://schemas.openxmlformats.org/drawingml/2006/main" name="Theme17">
  <a:themeElements>
    <a:clrScheme name="Gray Template Template">
      <a:dk1>
        <a:srgbClr val="000000"/>
      </a:dk1>
      <a:lt1>
        <a:srgbClr val="FFFFFF"/>
      </a:lt1>
      <a:dk2>
        <a:srgbClr val="5F5F5F"/>
      </a:dk2>
      <a:lt2>
        <a:srgbClr val="FFFF99"/>
      </a:lt2>
      <a:accent1>
        <a:srgbClr val="FFC000"/>
      </a:accent1>
      <a:accent2>
        <a:srgbClr val="3497AE"/>
      </a:accent2>
      <a:accent3>
        <a:srgbClr val="DF8045"/>
      </a:accent3>
      <a:accent4>
        <a:srgbClr val="7DCC2E"/>
      </a:accent4>
      <a:accent5>
        <a:srgbClr val="FF9929"/>
      </a:accent5>
      <a:accent6>
        <a:srgbClr val="7D3DA1"/>
      </a:accent6>
      <a:hlink>
        <a:srgbClr val="7DDDFF"/>
      </a:hlink>
      <a:folHlink>
        <a:srgbClr val="F0ED7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Theme17</Template>
  <TotalTime>3962</TotalTime>
  <Words>5309</Words>
  <Application>Microsoft Office PowerPoint</Application>
  <PresentationFormat>On-screen Show (4:3)</PresentationFormat>
  <Paragraphs>280</Paragraphs>
  <Slides>16</Slides>
  <Notes>16</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16</vt:i4>
      </vt:variant>
    </vt:vector>
  </HeadingPairs>
  <TitlesOfParts>
    <vt:vector size="27" baseType="lpstr">
      <vt:lpstr>Arial</vt:lpstr>
      <vt:lpstr>Calibri</vt:lpstr>
      <vt:lpstr>Candara</vt:lpstr>
      <vt:lpstr>Garamond</vt:lpstr>
      <vt:lpstr>Rockwell</vt:lpstr>
      <vt:lpstr>Rockwell Condensed</vt:lpstr>
      <vt:lpstr>Rockwell Extra Bold</vt:lpstr>
      <vt:lpstr>Times New Roman</vt:lpstr>
      <vt:lpstr>Wingdings</vt:lpstr>
      <vt:lpstr>Theme17</vt:lpstr>
      <vt:lpstr>Wood Type</vt:lpstr>
      <vt:lpstr>The Word Of God</vt:lpstr>
      <vt:lpstr>Hebrews 4:12</vt:lpstr>
      <vt:lpstr>The Word Of God is…</vt:lpstr>
      <vt:lpstr>Introduction</vt:lpstr>
      <vt:lpstr>PowerPoint Presentation</vt:lpstr>
      <vt:lpstr>We Are Born Again – 1 Pet. 1:23</vt:lpstr>
      <vt:lpstr>We Are cleansed – John 15:3</vt:lpstr>
      <vt:lpstr>We Are saved – 1 Tim. 4:16</vt:lpstr>
      <vt:lpstr>We grow – 1 Pet. 2:2</vt:lpstr>
      <vt:lpstr>We are sanctified – John 17:17</vt:lpstr>
      <vt:lpstr>We are sanctified – John 17:17</vt:lpstr>
      <vt:lpstr>We are kept – psa. 17:4</vt:lpstr>
      <vt:lpstr>PowerPoint Presentation</vt:lpstr>
      <vt:lpstr>PowerPoint Presentation</vt:lpstr>
      <vt:lpstr>LET US…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Does The Holy Spirit Lead (3)</dc:title>
  <dc:creator>T.McClure</dc:creator>
  <cp:lastModifiedBy>Tommy McClure</cp:lastModifiedBy>
  <cp:revision>40</cp:revision>
  <cp:lastPrinted>2023-09-03T13:14:06Z</cp:lastPrinted>
  <dcterms:created xsi:type="dcterms:W3CDTF">2006-06-10T17:33:43Z</dcterms:created>
  <dcterms:modified xsi:type="dcterms:W3CDTF">2024-04-15T15:38:05Z</dcterms:modified>
</cp:coreProperties>
</file>