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4" r:id="rId5"/>
  </p:sldMasterIdLst>
  <p:notesMasterIdLst>
    <p:notesMasterId r:id="rId21"/>
  </p:notesMasterIdLst>
  <p:handoutMasterIdLst>
    <p:handoutMasterId r:id="rId22"/>
  </p:handoutMasterIdLst>
  <p:sldIdLst>
    <p:sldId id="310" r:id="rId6"/>
    <p:sldId id="309" r:id="rId7"/>
    <p:sldId id="305" r:id="rId8"/>
    <p:sldId id="315" r:id="rId9"/>
    <p:sldId id="316" r:id="rId10"/>
    <p:sldId id="317" r:id="rId11"/>
    <p:sldId id="318" r:id="rId12"/>
    <p:sldId id="319" r:id="rId13"/>
    <p:sldId id="311" r:id="rId14"/>
    <p:sldId id="312" r:id="rId15"/>
    <p:sldId id="320" r:id="rId16"/>
    <p:sldId id="321" r:id="rId17"/>
    <p:sldId id="322" r:id="rId18"/>
    <p:sldId id="298" r:id="rId19"/>
    <p:sldId id="380"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5C2E"/>
    <a:srgbClr val="3D7B3D"/>
    <a:srgbClr val="13A559"/>
    <a:srgbClr val="34AE5D"/>
    <a:srgbClr val="476977"/>
    <a:srgbClr val="F5FAE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B5B997-66FD-41E4-962C-EFFCCB2C9575}" v="5953" dt="2024-04-06T21:20:35.010"/>
  </p1510:revLst>
</p1510:revInfo>
</file>

<file path=ppt/tableStyles.xml><?xml version="1.0" encoding="utf-8"?>
<a:tblStyleLst xmlns:a="http://schemas.openxmlformats.org/drawingml/2006/main" def="{9DCAF9ED-07DC-4A11-8D7F-57B35C25682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83059" autoAdjust="0"/>
  </p:normalViewPr>
  <p:slideViewPr>
    <p:cSldViewPr snapToGrid="0">
      <p:cViewPr varScale="1">
        <p:scale>
          <a:sx n="84" d="100"/>
          <a:sy n="84" d="100"/>
        </p:scale>
        <p:origin x="235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74" d="100"/>
          <a:sy n="74" d="100"/>
        </p:scale>
        <p:origin x="392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BBB5B997-66FD-41E4-962C-EFFCCB2C9575}"/>
    <pc:docChg chg="undo custSel addSld delSld modSld sldOrd modNotesMaster modHandout">
      <pc:chgData name="Tommy McClure" userId="5f57beb918c8a44c" providerId="LiveId" clId="{BBB5B997-66FD-41E4-962C-EFFCCB2C9575}" dt="2024-04-07T22:57:03.815" v="8832" actId="27636"/>
      <pc:docMkLst>
        <pc:docMk/>
      </pc:docMkLst>
      <pc:sldChg chg="addSp delSp modSp mod ord modAnim modNotes modNotesTx">
        <pc:chgData name="Tommy McClure" userId="5f57beb918c8a44c" providerId="LiveId" clId="{BBB5B997-66FD-41E4-962C-EFFCCB2C9575}" dt="2024-04-07T22:55:58.192" v="8827"/>
        <pc:sldMkLst>
          <pc:docMk/>
          <pc:sldMk cId="3010151088" sldId="298"/>
        </pc:sldMkLst>
        <pc:spChg chg="mod">
          <ac:chgData name="Tommy McClure" userId="5f57beb918c8a44c" providerId="LiveId" clId="{BBB5B997-66FD-41E4-962C-EFFCCB2C9575}" dt="2024-04-06T20:03:44.764" v="8353" actId="1076"/>
          <ac:spMkLst>
            <pc:docMk/>
            <pc:sldMk cId="3010151088" sldId="298"/>
            <ac:spMk id="3" creationId="{DACBCD3B-EAB4-87E8-85AB-C9DDB7162C68}"/>
          </ac:spMkLst>
        </pc:spChg>
        <pc:spChg chg="add mod">
          <ac:chgData name="Tommy McClure" userId="5f57beb918c8a44c" providerId="LiveId" clId="{BBB5B997-66FD-41E4-962C-EFFCCB2C9575}" dt="2024-04-06T19:31:58.840" v="8047" actId="1036"/>
          <ac:spMkLst>
            <pc:docMk/>
            <pc:sldMk cId="3010151088" sldId="298"/>
            <ac:spMk id="4" creationId="{1CC8A75C-6421-F2E0-2850-23A7C204520C}"/>
          </ac:spMkLst>
        </pc:spChg>
        <pc:spChg chg="add mod">
          <ac:chgData name="Tommy McClure" userId="5f57beb918c8a44c" providerId="LiveId" clId="{BBB5B997-66FD-41E4-962C-EFFCCB2C9575}" dt="2024-04-06T19:57:52.166" v="8264" actId="207"/>
          <ac:spMkLst>
            <pc:docMk/>
            <pc:sldMk cId="3010151088" sldId="298"/>
            <ac:spMk id="5" creationId="{09E3CA9E-3D9B-5AB6-E33E-EA3166DBCE8F}"/>
          </ac:spMkLst>
        </pc:spChg>
        <pc:spChg chg="del mod">
          <ac:chgData name="Tommy McClure" userId="5f57beb918c8a44c" providerId="LiveId" clId="{BBB5B997-66FD-41E4-962C-EFFCCB2C9575}" dt="2024-04-06T19:17:11.475" v="7539" actId="478"/>
          <ac:spMkLst>
            <pc:docMk/>
            <pc:sldMk cId="3010151088" sldId="298"/>
            <ac:spMk id="6" creationId="{75335026-4908-B82C-0C3C-4E5E0498CB6A}"/>
          </ac:spMkLst>
        </pc:spChg>
        <pc:picChg chg="del mod">
          <ac:chgData name="Tommy McClure" userId="5f57beb918c8a44c" providerId="LiveId" clId="{BBB5B997-66FD-41E4-962C-EFFCCB2C9575}" dt="2024-04-06T19:15:46.368" v="7529" actId="478"/>
          <ac:picMkLst>
            <pc:docMk/>
            <pc:sldMk cId="3010151088" sldId="298"/>
            <ac:picMk id="15" creationId="{C59CFD32-0A41-78F6-63F2-D8BBA2F23D00}"/>
          </ac:picMkLst>
        </pc:picChg>
        <pc:picChg chg="add mod">
          <ac:chgData name="Tommy McClure" userId="5f57beb918c8a44c" providerId="LiveId" clId="{BBB5B997-66FD-41E4-962C-EFFCCB2C9575}" dt="2024-04-06T19:22:23.858" v="7839" actId="1076"/>
          <ac:picMkLst>
            <pc:docMk/>
            <pc:sldMk cId="3010151088" sldId="298"/>
            <ac:picMk id="60" creationId="{203BE455-3949-41E3-AD2E-8F6C87C38369}"/>
          </ac:picMkLst>
        </pc:picChg>
      </pc:sldChg>
      <pc:sldChg chg="del">
        <pc:chgData name="Tommy McClure" userId="5f57beb918c8a44c" providerId="LiveId" clId="{BBB5B997-66FD-41E4-962C-EFFCCB2C9575}" dt="2024-04-06T19:33:28.664" v="8086" actId="2696"/>
        <pc:sldMkLst>
          <pc:docMk/>
          <pc:sldMk cId="2990327930" sldId="299"/>
        </pc:sldMkLst>
      </pc:sldChg>
      <pc:sldChg chg="addSp delSp modSp del mod">
        <pc:chgData name="Tommy McClure" userId="5f57beb918c8a44c" providerId="LiveId" clId="{BBB5B997-66FD-41E4-962C-EFFCCB2C9575}" dt="2024-04-06T19:33:24.655" v="8085" actId="2696"/>
        <pc:sldMkLst>
          <pc:docMk/>
          <pc:sldMk cId="1884517732" sldId="300"/>
        </pc:sldMkLst>
        <pc:spChg chg="add mod">
          <ac:chgData name="Tommy McClure" userId="5f57beb918c8a44c" providerId="LiveId" clId="{BBB5B997-66FD-41E4-962C-EFFCCB2C9575}" dt="2024-04-06T19:16:37.317" v="7531" actId="21"/>
          <ac:spMkLst>
            <pc:docMk/>
            <pc:sldMk cId="1884517732" sldId="300"/>
            <ac:spMk id="5" creationId="{26B4A661-98B3-F5C4-2232-16D2676BDB10}"/>
          </ac:spMkLst>
        </pc:spChg>
        <pc:picChg chg="del">
          <ac:chgData name="Tommy McClure" userId="5f57beb918c8a44c" providerId="LiveId" clId="{BBB5B997-66FD-41E4-962C-EFFCCB2C9575}" dt="2024-04-06T19:16:37.317" v="7531" actId="21"/>
          <ac:picMkLst>
            <pc:docMk/>
            <pc:sldMk cId="1884517732" sldId="300"/>
            <ac:picMk id="60" creationId="{203BE455-3949-41E3-AD2E-8F6C87C38369}"/>
          </ac:picMkLst>
        </pc:picChg>
      </pc:sldChg>
      <pc:sldChg chg="del">
        <pc:chgData name="Tommy McClure" userId="5f57beb918c8a44c" providerId="LiveId" clId="{BBB5B997-66FD-41E4-962C-EFFCCB2C9575}" dt="2024-04-06T19:33:21.895" v="8084" actId="2696"/>
        <pc:sldMkLst>
          <pc:docMk/>
          <pc:sldMk cId="3090091145" sldId="301"/>
        </pc:sldMkLst>
      </pc:sldChg>
      <pc:sldChg chg="del">
        <pc:chgData name="Tommy McClure" userId="5f57beb918c8a44c" providerId="LiveId" clId="{BBB5B997-66FD-41E4-962C-EFFCCB2C9575}" dt="2024-04-06T19:33:19.126" v="8083" actId="2696"/>
        <pc:sldMkLst>
          <pc:docMk/>
          <pc:sldMk cId="1070158568" sldId="302"/>
        </pc:sldMkLst>
      </pc:sldChg>
      <pc:sldChg chg="del">
        <pc:chgData name="Tommy McClure" userId="5f57beb918c8a44c" providerId="LiveId" clId="{BBB5B997-66FD-41E4-962C-EFFCCB2C9575}" dt="2024-04-06T19:33:13.643" v="8081" actId="2696"/>
        <pc:sldMkLst>
          <pc:docMk/>
          <pc:sldMk cId="3299512980" sldId="303"/>
        </pc:sldMkLst>
      </pc:sldChg>
      <pc:sldChg chg="modSp mod modAnim modNotes modNotesTx">
        <pc:chgData name="Tommy McClure" userId="5f57beb918c8a44c" providerId="LiveId" clId="{BBB5B997-66FD-41E4-962C-EFFCCB2C9575}" dt="2024-04-07T22:55:58.192" v="8827"/>
        <pc:sldMkLst>
          <pc:docMk/>
          <pc:sldMk cId="2012878247" sldId="305"/>
        </pc:sldMkLst>
        <pc:spChg chg="mod">
          <ac:chgData name="Tommy McClure" userId="5f57beb918c8a44c" providerId="LiveId" clId="{BBB5B997-66FD-41E4-962C-EFFCCB2C9575}" dt="2024-04-06T19:53:52.265" v="8232" actId="255"/>
          <ac:spMkLst>
            <pc:docMk/>
            <pc:sldMk cId="2012878247" sldId="305"/>
            <ac:spMk id="3" creationId="{76A5BE03-C1F6-8F07-E113-A66418680798}"/>
          </ac:spMkLst>
        </pc:spChg>
        <pc:spChg chg="mod">
          <ac:chgData name="Tommy McClure" userId="5f57beb918c8a44c" providerId="LiveId" clId="{BBB5B997-66FD-41E4-962C-EFFCCB2C9575}" dt="2024-04-06T20:29:28.382" v="8569" actId="1036"/>
          <ac:spMkLst>
            <pc:docMk/>
            <pc:sldMk cId="2012878247" sldId="305"/>
            <ac:spMk id="4" creationId="{F0321E08-9C52-24DD-D8F6-E1FEB9606BB5}"/>
          </ac:spMkLst>
        </pc:spChg>
        <pc:spChg chg="mod">
          <ac:chgData name="Tommy McClure" userId="5f57beb918c8a44c" providerId="LiveId" clId="{BBB5B997-66FD-41E4-962C-EFFCCB2C9575}" dt="2024-04-06T21:01:43.283" v="8701" actId="114"/>
          <ac:spMkLst>
            <pc:docMk/>
            <pc:sldMk cId="2012878247" sldId="305"/>
            <ac:spMk id="27" creationId="{854D8B3F-08C4-D0CB-E6CA-ED66FFEA3221}"/>
          </ac:spMkLst>
        </pc:spChg>
        <pc:picChg chg="mod">
          <ac:chgData name="Tommy McClure" userId="5f57beb918c8a44c" providerId="LiveId" clId="{BBB5B997-66FD-41E4-962C-EFFCCB2C9575}" dt="2024-04-06T20:28:51.985" v="8551" actId="14100"/>
          <ac:picMkLst>
            <pc:docMk/>
            <pc:sldMk cId="2012878247" sldId="305"/>
            <ac:picMk id="12" creationId="{C082290F-76CE-97A7-ECB5-83B0FEA27B37}"/>
          </ac:picMkLst>
        </pc:picChg>
      </pc:sldChg>
      <pc:sldChg chg="del ord">
        <pc:chgData name="Tommy McClure" userId="5f57beb918c8a44c" providerId="LiveId" clId="{BBB5B997-66FD-41E4-962C-EFFCCB2C9575}" dt="2024-04-06T17:28:37.169" v="5145" actId="2696"/>
        <pc:sldMkLst>
          <pc:docMk/>
          <pc:sldMk cId="654652765" sldId="306"/>
        </pc:sldMkLst>
      </pc:sldChg>
      <pc:sldChg chg="modSp mod">
        <pc:chgData name="Tommy McClure" userId="5f57beb918c8a44c" providerId="LiveId" clId="{BBB5B997-66FD-41E4-962C-EFFCCB2C9575}" dt="2024-04-06T19:53:38.895" v="8230" actId="255"/>
        <pc:sldMkLst>
          <pc:docMk/>
          <pc:sldMk cId="3590292788" sldId="309"/>
        </pc:sldMkLst>
        <pc:spChg chg="mod">
          <ac:chgData name="Tommy McClure" userId="5f57beb918c8a44c" providerId="LiveId" clId="{BBB5B997-66FD-41E4-962C-EFFCCB2C9575}" dt="2024-04-06T19:53:38.895" v="8230" actId="255"/>
          <ac:spMkLst>
            <pc:docMk/>
            <pc:sldMk cId="3590292788" sldId="309"/>
            <ac:spMk id="2" creationId="{BB6CD984-2759-CC8D-3909-4813A3ED2A6E}"/>
          </ac:spMkLst>
        </pc:spChg>
        <pc:spChg chg="mod">
          <ac:chgData name="Tommy McClure" userId="5f57beb918c8a44c" providerId="LiveId" clId="{BBB5B997-66FD-41E4-962C-EFFCCB2C9575}" dt="2024-04-06T19:39:54.004" v="8151" actId="115"/>
          <ac:spMkLst>
            <pc:docMk/>
            <pc:sldMk cId="3590292788" sldId="309"/>
            <ac:spMk id="4" creationId="{39D3AADE-5119-8CE2-0DD5-2BD7E3403288}"/>
          </ac:spMkLst>
        </pc:spChg>
      </pc:sldChg>
      <pc:sldChg chg="modSp mod">
        <pc:chgData name="Tommy McClure" userId="5f57beb918c8a44c" providerId="LiveId" clId="{BBB5B997-66FD-41E4-962C-EFFCCB2C9575}" dt="2024-04-06T16:09:43.625" v="3708" actId="20577"/>
        <pc:sldMkLst>
          <pc:docMk/>
          <pc:sldMk cId="1760268449" sldId="310"/>
        </pc:sldMkLst>
        <pc:spChg chg="mod">
          <ac:chgData name="Tommy McClure" userId="5f57beb918c8a44c" providerId="LiveId" clId="{BBB5B997-66FD-41E4-962C-EFFCCB2C9575}" dt="2024-04-06T16:09:43.625" v="3708" actId="20577"/>
          <ac:spMkLst>
            <pc:docMk/>
            <pc:sldMk cId="1760268449" sldId="310"/>
            <ac:spMk id="7" creationId="{C0147929-8D39-DAA9-C3C5-4829D9C31C27}"/>
          </ac:spMkLst>
        </pc:spChg>
        <pc:picChg chg="mod">
          <ac:chgData name="Tommy McClure" userId="5f57beb918c8a44c" providerId="LiveId" clId="{BBB5B997-66FD-41E4-962C-EFFCCB2C9575}" dt="2024-04-06T16:06:29.738" v="3668" actId="1076"/>
          <ac:picMkLst>
            <pc:docMk/>
            <pc:sldMk cId="1760268449" sldId="310"/>
            <ac:picMk id="5" creationId="{FE4A4B5C-D71A-0CFA-A601-EB93F13F5AA0}"/>
          </ac:picMkLst>
        </pc:picChg>
      </pc:sldChg>
      <pc:sldChg chg="addSp delSp modSp mod ord">
        <pc:chgData name="Tommy McClure" userId="5f57beb918c8a44c" providerId="LiveId" clId="{BBB5B997-66FD-41E4-962C-EFFCCB2C9575}" dt="2024-04-06T19:56:46.740" v="8254"/>
        <pc:sldMkLst>
          <pc:docMk/>
          <pc:sldMk cId="171007334" sldId="311"/>
        </pc:sldMkLst>
        <pc:spChg chg="del mod">
          <ac:chgData name="Tommy McClure" userId="5f57beb918c8a44c" providerId="LiveId" clId="{BBB5B997-66FD-41E4-962C-EFFCCB2C9575}" dt="2024-04-06T16:27:11.875" v="3855" actId="478"/>
          <ac:spMkLst>
            <pc:docMk/>
            <pc:sldMk cId="171007334" sldId="311"/>
            <ac:spMk id="3" creationId="{05BF4AF3-2D87-5D1D-245D-49E6F0B09A40}"/>
          </ac:spMkLst>
        </pc:spChg>
        <pc:spChg chg="add del mod">
          <ac:chgData name="Tommy McClure" userId="5f57beb918c8a44c" providerId="LiveId" clId="{BBB5B997-66FD-41E4-962C-EFFCCB2C9575}" dt="2024-04-06T16:27:16.343" v="3856" actId="478"/>
          <ac:spMkLst>
            <pc:docMk/>
            <pc:sldMk cId="171007334" sldId="311"/>
            <ac:spMk id="4" creationId="{35031EF1-81C2-8624-1D79-99AF234331FA}"/>
          </ac:spMkLst>
        </pc:spChg>
        <pc:spChg chg="add mod">
          <ac:chgData name="Tommy McClure" userId="5f57beb918c8a44c" providerId="LiveId" clId="{BBB5B997-66FD-41E4-962C-EFFCCB2C9575}" dt="2024-04-06T16:37:43.560" v="3959" actId="1076"/>
          <ac:spMkLst>
            <pc:docMk/>
            <pc:sldMk cId="171007334" sldId="311"/>
            <ac:spMk id="6" creationId="{518B43DC-FD4B-2FF4-C4AD-4D34D1BE8543}"/>
          </ac:spMkLst>
        </pc:spChg>
        <pc:spChg chg="add mod">
          <ac:chgData name="Tommy McClure" userId="5f57beb918c8a44c" providerId="LiveId" clId="{BBB5B997-66FD-41E4-962C-EFFCCB2C9575}" dt="2024-04-06T19:56:46.740" v="8254"/>
          <ac:spMkLst>
            <pc:docMk/>
            <pc:sldMk cId="171007334" sldId="311"/>
            <ac:spMk id="7" creationId="{9B21FA53-07F9-2267-A683-FD4502244CB3}"/>
          </ac:spMkLst>
        </pc:spChg>
        <pc:picChg chg="mod">
          <ac:chgData name="Tommy McClure" userId="5f57beb918c8a44c" providerId="LiveId" clId="{BBB5B997-66FD-41E4-962C-EFFCCB2C9575}" dt="2024-04-06T19:55:47.394" v="8246" actId="1076"/>
          <ac:picMkLst>
            <pc:docMk/>
            <pc:sldMk cId="171007334" sldId="311"/>
            <ac:picMk id="5" creationId="{5BA975B6-ACDF-974C-4B0A-792DE5F09CB6}"/>
          </ac:picMkLst>
        </pc:picChg>
      </pc:sldChg>
      <pc:sldChg chg="addSp delSp modSp mod ord modAnim modNotes modNotesTx">
        <pc:chgData name="Tommy McClure" userId="5f57beb918c8a44c" providerId="LiveId" clId="{BBB5B997-66FD-41E4-962C-EFFCCB2C9575}" dt="2024-04-07T22:55:58.192" v="8827"/>
        <pc:sldMkLst>
          <pc:docMk/>
          <pc:sldMk cId="788226214" sldId="312"/>
        </pc:sldMkLst>
        <pc:spChg chg="del mod">
          <ac:chgData name="Tommy McClure" userId="5f57beb918c8a44c" providerId="LiveId" clId="{BBB5B997-66FD-41E4-962C-EFFCCB2C9575}" dt="2024-04-06T16:46:44.267" v="4244" actId="478"/>
          <ac:spMkLst>
            <pc:docMk/>
            <pc:sldMk cId="788226214" sldId="312"/>
            <ac:spMk id="2" creationId="{FA54AEBF-73B2-2188-6E43-D85E829780A8}"/>
          </ac:spMkLst>
        </pc:spChg>
        <pc:spChg chg="add mod">
          <ac:chgData name="Tommy McClure" userId="5f57beb918c8a44c" providerId="LiveId" clId="{BBB5B997-66FD-41E4-962C-EFFCCB2C9575}" dt="2024-04-06T17:53:33.713" v="5809" actId="20577"/>
          <ac:spMkLst>
            <pc:docMk/>
            <pc:sldMk cId="788226214" sldId="312"/>
            <ac:spMk id="4" creationId="{02BE93A2-D843-D91C-0FBF-09779E097FB1}"/>
          </ac:spMkLst>
        </pc:spChg>
        <pc:spChg chg="add del mod">
          <ac:chgData name="Tommy McClure" userId="5f57beb918c8a44c" providerId="LiveId" clId="{BBB5B997-66FD-41E4-962C-EFFCCB2C9575}" dt="2024-04-06T16:46:46.900" v="4245" actId="478"/>
          <ac:spMkLst>
            <pc:docMk/>
            <pc:sldMk cId="788226214" sldId="312"/>
            <ac:spMk id="8" creationId="{84E0A75A-87EB-E530-8F8A-F0EA8335DBE6}"/>
          </ac:spMkLst>
        </pc:spChg>
        <pc:spChg chg="add mod">
          <ac:chgData name="Tommy McClure" userId="5f57beb918c8a44c" providerId="LiveId" clId="{BBB5B997-66FD-41E4-962C-EFFCCB2C9575}" dt="2024-04-06T17:29:18.440" v="5146" actId="14100"/>
          <ac:spMkLst>
            <pc:docMk/>
            <pc:sldMk cId="788226214" sldId="312"/>
            <ac:spMk id="9" creationId="{BBC6B820-D51C-F115-8275-DB32E2FAE600}"/>
          </ac:spMkLst>
        </pc:spChg>
        <pc:spChg chg="mod">
          <ac:chgData name="Tommy McClure" userId="5f57beb918c8a44c" providerId="LiveId" clId="{BBB5B997-66FD-41E4-962C-EFFCCB2C9575}" dt="2024-04-06T19:56:07.184" v="8250" actId="2711"/>
          <ac:spMkLst>
            <pc:docMk/>
            <pc:sldMk cId="788226214" sldId="312"/>
            <ac:spMk id="10" creationId="{E4A27765-5581-1E1D-0466-DE3020B272DB}"/>
          </ac:spMkLst>
        </pc:spChg>
        <pc:picChg chg="del">
          <ac:chgData name="Tommy McClure" userId="5f57beb918c8a44c" providerId="LiveId" clId="{BBB5B997-66FD-41E4-962C-EFFCCB2C9575}" dt="2024-04-06T16:43:43.467" v="4196" actId="478"/>
          <ac:picMkLst>
            <pc:docMk/>
            <pc:sldMk cId="788226214" sldId="312"/>
            <ac:picMk id="7" creationId="{DA3FAC68-747F-999F-4EF5-874B39A6DD5B}"/>
          </ac:picMkLst>
        </pc:picChg>
      </pc:sldChg>
      <pc:sldChg chg="del">
        <pc:chgData name="Tommy McClure" userId="5f57beb918c8a44c" providerId="LiveId" clId="{BBB5B997-66FD-41E4-962C-EFFCCB2C9575}" dt="2024-04-06T19:33:16.506" v="8082" actId="2696"/>
        <pc:sldMkLst>
          <pc:docMk/>
          <pc:sldMk cId="1981909512" sldId="314"/>
        </pc:sldMkLst>
      </pc:sldChg>
      <pc:sldChg chg="modSp mod modNotes modNotesTx">
        <pc:chgData name="Tommy McClure" userId="5f57beb918c8a44c" providerId="LiveId" clId="{BBB5B997-66FD-41E4-962C-EFFCCB2C9575}" dt="2024-04-07T22:55:58.192" v="8827"/>
        <pc:sldMkLst>
          <pc:docMk/>
          <pc:sldMk cId="4103982295" sldId="315"/>
        </pc:sldMkLst>
        <pc:spChg chg="mod">
          <ac:chgData name="Tommy McClure" userId="5f57beb918c8a44c" providerId="LiveId" clId="{BBB5B997-66FD-41E4-962C-EFFCCB2C9575}" dt="2024-04-06T19:54:02.347" v="8234" actId="255"/>
          <ac:spMkLst>
            <pc:docMk/>
            <pc:sldMk cId="4103982295" sldId="315"/>
            <ac:spMk id="3" creationId="{296EDFEA-3D5D-D2E3-2A7B-748CA84CA720}"/>
          </ac:spMkLst>
        </pc:spChg>
      </pc:sldChg>
      <pc:sldChg chg="addSp delSp modSp add mod modAnim modNotes modNotesTx">
        <pc:chgData name="Tommy McClure" userId="5f57beb918c8a44c" providerId="LiveId" clId="{BBB5B997-66FD-41E4-962C-EFFCCB2C9575}" dt="2024-04-07T22:55:58.192" v="8827"/>
        <pc:sldMkLst>
          <pc:docMk/>
          <pc:sldMk cId="1231967943" sldId="316"/>
        </pc:sldMkLst>
        <pc:spChg chg="del mod">
          <ac:chgData name="Tommy McClure" userId="5f57beb918c8a44c" providerId="LiveId" clId="{BBB5B997-66FD-41E4-962C-EFFCCB2C9575}" dt="2024-04-06T16:16:27.293" v="3750" actId="478"/>
          <ac:spMkLst>
            <pc:docMk/>
            <pc:sldMk cId="1231967943" sldId="316"/>
            <ac:spMk id="4" creationId="{F0321E08-9C52-24DD-D8F6-E1FEB9606BB5}"/>
          </ac:spMkLst>
        </pc:spChg>
        <pc:spChg chg="add del mod">
          <ac:chgData name="Tommy McClure" userId="5f57beb918c8a44c" providerId="LiveId" clId="{BBB5B997-66FD-41E4-962C-EFFCCB2C9575}" dt="2024-04-06T01:28:51.922" v="413" actId="478"/>
          <ac:spMkLst>
            <pc:docMk/>
            <pc:sldMk cId="1231967943" sldId="316"/>
            <ac:spMk id="5" creationId="{67BBBBE2-F91D-EA3B-922C-0FEF09655845}"/>
          </ac:spMkLst>
        </pc:spChg>
        <pc:spChg chg="add del mod">
          <ac:chgData name="Tommy McClure" userId="5f57beb918c8a44c" providerId="LiveId" clId="{BBB5B997-66FD-41E4-962C-EFFCCB2C9575}" dt="2024-04-06T16:16:30.785" v="3751" actId="478"/>
          <ac:spMkLst>
            <pc:docMk/>
            <pc:sldMk cId="1231967943" sldId="316"/>
            <ac:spMk id="5" creationId="{7C0EF18B-3D74-0293-3FCF-F37349E08985}"/>
          </ac:spMkLst>
        </pc:spChg>
        <pc:spChg chg="add mod">
          <ac:chgData name="Tommy McClure" userId="5f57beb918c8a44c" providerId="LiveId" clId="{BBB5B997-66FD-41E4-962C-EFFCCB2C9575}" dt="2024-04-06T16:16:54.578" v="3765"/>
          <ac:spMkLst>
            <pc:docMk/>
            <pc:sldMk cId="1231967943" sldId="316"/>
            <ac:spMk id="6" creationId="{4F908E00-3FBC-8A8A-6B8F-3119A662B035}"/>
          </ac:spMkLst>
        </pc:spChg>
        <pc:spChg chg="mod">
          <ac:chgData name="Tommy McClure" userId="5f57beb918c8a44c" providerId="LiveId" clId="{BBB5B997-66FD-41E4-962C-EFFCCB2C9575}" dt="2024-04-06T19:54:18.098" v="8237" actId="2711"/>
          <ac:spMkLst>
            <pc:docMk/>
            <pc:sldMk cId="1231967943" sldId="316"/>
            <ac:spMk id="7" creationId="{E0A82A0A-3BF8-1518-03F8-FEEF6F081B18}"/>
          </ac:spMkLst>
        </pc:spChg>
        <pc:spChg chg="mod">
          <ac:chgData name="Tommy McClure" userId="5f57beb918c8a44c" providerId="LiveId" clId="{BBB5B997-66FD-41E4-962C-EFFCCB2C9575}" dt="2024-04-06T16:22:44.961" v="3839" actId="113"/>
          <ac:spMkLst>
            <pc:docMk/>
            <pc:sldMk cId="1231967943" sldId="316"/>
            <ac:spMk id="27" creationId="{854D8B3F-08C4-D0CB-E6CA-ED66FFEA3221}"/>
          </ac:spMkLst>
        </pc:spChg>
        <pc:picChg chg="del mod">
          <ac:chgData name="Tommy McClure" userId="5f57beb918c8a44c" providerId="LiveId" clId="{BBB5B997-66FD-41E4-962C-EFFCCB2C9575}" dt="2024-04-06T01:28:21.936" v="408" actId="478"/>
          <ac:picMkLst>
            <pc:docMk/>
            <pc:sldMk cId="1231967943" sldId="316"/>
            <ac:picMk id="12" creationId="{C082290F-76CE-97A7-ECB5-83B0FEA27B37}"/>
          </ac:picMkLst>
        </pc:picChg>
      </pc:sldChg>
      <pc:sldChg chg="addSp delSp modSp add mod addAnim delAnim modAnim modNotes modNotesTx">
        <pc:chgData name="Tommy McClure" userId="5f57beb918c8a44c" providerId="LiveId" clId="{BBB5B997-66FD-41E4-962C-EFFCCB2C9575}" dt="2024-04-07T22:55:58.192" v="8827"/>
        <pc:sldMkLst>
          <pc:docMk/>
          <pc:sldMk cId="1394007282" sldId="317"/>
        </pc:sldMkLst>
        <pc:spChg chg="del mod">
          <ac:chgData name="Tommy McClure" userId="5f57beb918c8a44c" providerId="LiveId" clId="{BBB5B997-66FD-41E4-962C-EFFCCB2C9575}" dt="2024-04-06T14:16:40.124" v="1564" actId="478"/>
          <ac:spMkLst>
            <pc:docMk/>
            <pc:sldMk cId="1394007282" sldId="317"/>
            <ac:spMk id="4" creationId="{F0321E08-9C52-24DD-D8F6-E1FEB9606BB5}"/>
          </ac:spMkLst>
        </pc:spChg>
        <pc:spChg chg="add del mod">
          <ac:chgData name="Tommy McClure" userId="5f57beb918c8a44c" providerId="LiveId" clId="{BBB5B997-66FD-41E4-962C-EFFCCB2C9575}" dt="2024-04-06T14:16:46.034" v="1566" actId="478"/>
          <ac:spMkLst>
            <pc:docMk/>
            <pc:sldMk cId="1394007282" sldId="317"/>
            <ac:spMk id="5" creationId="{85D52487-45E2-8800-EE92-57BBF4269A3E}"/>
          </ac:spMkLst>
        </pc:spChg>
        <pc:spChg chg="add mod">
          <ac:chgData name="Tommy McClure" userId="5f57beb918c8a44c" providerId="LiveId" clId="{BBB5B997-66FD-41E4-962C-EFFCCB2C9575}" dt="2024-04-06T15:53:39.912" v="3567" actId="1035"/>
          <ac:spMkLst>
            <pc:docMk/>
            <pc:sldMk cId="1394007282" sldId="317"/>
            <ac:spMk id="6" creationId="{05DC94AD-70AE-9E94-DFD3-7148A1838818}"/>
          </ac:spMkLst>
        </pc:spChg>
        <pc:spChg chg="mod">
          <ac:chgData name="Tommy McClure" userId="5f57beb918c8a44c" providerId="LiveId" clId="{BBB5B997-66FD-41E4-962C-EFFCCB2C9575}" dt="2024-04-06T19:54:40.791" v="8240" actId="2711"/>
          <ac:spMkLst>
            <pc:docMk/>
            <pc:sldMk cId="1394007282" sldId="317"/>
            <ac:spMk id="7" creationId="{13D2B547-0AE6-476B-F654-0948693613A8}"/>
          </ac:spMkLst>
        </pc:spChg>
        <pc:spChg chg="mod">
          <ac:chgData name="Tommy McClure" userId="5f57beb918c8a44c" providerId="LiveId" clId="{BBB5B997-66FD-41E4-962C-EFFCCB2C9575}" dt="2024-04-06T16:19:47.048" v="3821" actId="20577"/>
          <ac:spMkLst>
            <pc:docMk/>
            <pc:sldMk cId="1394007282" sldId="317"/>
            <ac:spMk id="27" creationId="{854D8B3F-08C4-D0CB-E6CA-ED66FFEA3221}"/>
          </ac:spMkLst>
        </pc:spChg>
      </pc:sldChg>
      <pc:sldChg chg="addSp delSp modSp add mod modAnim modNotes modNotesTx">
        <pc:chgData name="Tommy McClure" userId="5f57beb918c8a44c" providerId="LiveId" clId="{BBB5B997-66FD-41E4-962C-EFFCCB2C9575}" dt="2024-04-07T22:55:58.192" v="8827"/>
        <pc:sldMkLst>
          <pc:docMk/>
          <pc:sldMk cId="3700655350" sldId="318"/>
        </pc:sldMkLst>
        <pc:spChg chg="add mod">
          <ac:chgData name="Tommy McClure" userId="5f57beb918c8a44c" providerId="LiveId" clId="{BBB5B997-66FD-41E4-962C-EFFCCB2C9575}" dt="2024-04-06T15:53:47.692" v="3568"/>
          <ac:spMkLst>
            <pc:docMk/>
            <pc:sldMk cId="3700655350" sldId="318"/>
            <ac:spMk id="3" creationId="{D9739E44-568A-9A73-7C11-00DF62E747BE}"/>
          </ac:spMkLst>
        </pc:spChg>
        <pc:spChg chg="mod">
          <ac:chgData name="Tommy McClure" userId="5f57beb918c8a44c" providerId="LiveId" clId="{BBB5B997-66FD-41E4-962C-EFFCCB2C9575}" dt="2024-04-06T19:54:56.275" v="8242" actId="2711"/>
          <ac:spMkLst>
            <pc:docMk/>
            <pc:sldMk cId="3700655350" sldId="318"/>
            <ac:spMk id="4" creationId="{1E00EE9A-C5A7-5E19-DB1A-42DFDE556E58}"/>
          </ac:spMkLst>
        </pc:spChg>
        <pc:spChg chg="del mod">
          <ac:chgData name="Tommy McClure" userId="5f57beb918c8a44c" providerId="LiveId" clId="{BBB5B997-66FD-41E4-962C-EFFCCB2C9575}" dt="2024-04-06T15:53:21.777" v="3554" actId="478"/>
          <ac:spMkLst>
            <pc:docMk/>
            <pc:sldMk cId="3700655350" sldId="318"/>
            <ac:spMk id="6" creationId="{05DC94AD-70AE-9E94-DFD3-7148A1838818}"/>
          </ac:spMkLst>
        </pc:spChg>
        <pc:spChg chg="mod">
          <ac:chgData name="Tommy McClure" userId="5f57beb918c8a44c" providerId="LiveId" clId="{BBB5B997-66FD-41E4-962C-EFFCCB2C9575}" dt="2024-04-07T21:39:59.337" v="8822" actId="20577"/>
          <ac:spMkLst>
            <pc:docMk/>
            <pc:sldMk cId="3700655350" sldId="318"/>
            <ac:spMk id="27" creationId="{854D8B3F-08C4-D0CB-E6CA-ED66FFEA3221}"/>
          </ac:spMkLst>
        </pc:spChg>
      </pc:sldChg>
      <pc:sldChg chg="addSp delSp modSp add mod modAnim modNotes">
        <pc:chgData name="Tommy McClure" userId="5f57beb918c8a44c" providerId="LiveId" clId="{BBB5B997-66FD-41E4-962C-EFFCCB2C9575}" dt="2024-04-07T22:55:58.192" v="8827"/>
        <pc:sldMkLst>
          <pc:docMk/>
          <pc:sldMk cId="54393236" sldId="319"/>
        </pc:sldMkLst>
        <pc:spChg chg="add mod">
          <ac:chgData name="Tommy McClure" userId="5f57beb918c8a44c" providerId="LiveId" clId="{BBB5B997-66FD-41E4-962C-EFFCCB2C9575}" dt="2024-04-06T15:54:03.922" v="3577"/>
          <ac:spMkLst>
            <pc:docMk/>
            <pc:sldMk cId="54393236" sldId="319"/>
            <ac:spMk id="3" creationId="{2ACC7E89-F19E-4806-F776-C688E3511FFB}"/>
          </ac:spMkLst>
        </pc:spChg>
        <pc:spChg chg="add mod">
          <ac:chgData name="Tommy McClure" userId="5f57beb918c8a44c" providerId="LiveId" clId="{BBB5B997-66FD-41E4-962C-EFFCCB2C9575}" dt="2024-04-06T16:41:23.866" v="4120" actId="1035"/>
          <ac:spMkLst>
            <pc:docMk/>
            <pc:sldMk cId="54393236" sldId="319"/>
            <ac:spMk id="4" creationId="{802A8941-2B9D-C278-F0E2-F4708B352B8F}"/>
          </ac:spMkLst>
        </pc:spChg>
        <pc:spChg chg="mod">
          <ac:chgData name="Tommy McClure" userId="5f57beb918c8a44c" providerId="LiveId" clId="{BBB5B997-66FD-41E4-962C-EFFCCB2C9575}" dt="2024-04-06T19:55:11.752" v="8244" actId="2711"/>
          <ac:spMkLst>
            <pc:docMk/>
            <pc:sldMk cId="54393236" sldId="319"/>
            <ac:spMk id="5" creationId="{16B28C77-8203-EFAE-5160-2733F9A4D856}"/>
          </ac:spMkLst>
        </pc:spChg>
        <pc:spChg chg="del mod">
          <ac:chgData name="Tommy McClure" userId="5f57beb918c8a44c" providerId="LiveId" clId="{BBB5B997-66FD-41E4-962C-EFFCCB2C9575}" dt="2024-04-06T15:54:01.903" v="3576" actId="478"/>
          <ac:spMkLst>
            <pc:docMk/>
            <pc:sldMk cId="54393236" sldId="319"/>
            <ac:spMk id="6" creationId="{05DC94AD-70AE-9E94-DFD3-7148A1838818}"/>
          </ac:spMkLst>
        </pc:spChg>
        <pc:spChg chg="mod">
          <ac:chgData name="Tommy McClure" userId="5f57beb918c8a44c" providerId="LiveId" clId="{BBB5B997-66FD-41E4-962C-EFFCCB2C9575}" dt="2024-04-07T22:05:48.485" v="8826" actId="20577"/>
          <ac:spMkLst>
            <pc:docMk/>
            <pc:sldMk cId="54393236" sldId="319"/>
            <ac:spMk id="27" creationId="{854D8B3F-08C4-D0CB-E6CA-ED66FFEA3221}"/>
          </ac:spMkLst>
        </pc:spChg>
      </pc:sldChg>
      <pc:sldChg chg="modSp add mod modAnim modNotes modNotesTx">
        <pc:chgData name="Tommy McClure" userId="5f57beb918c8a44c" providerId="LiveId" clId="{BBB5B997-66FD-41E4-962C-EFFCCB2C9575}" dt="2024-04-07T22:55:58.192" v="8827"/>
        <pc:sldMkLst>
          <pc:docMk/>
          <pc:sldMk cId="3715462482" sldId="320"/>
        </pc:sldMkLst>
        <pc:spChg chg="mod">
          <ac:chgData name="Tommy McClure" userId="5f57beb918c8a44c" providerId="LiveId" clId="{BBB5B997-66FD-41E4-962C-EFFCCB2C9575}" dt="2024-04-06T19:57:08.382" v="8256" actId="2711"/>
          <ac:spMkLst>
            <pc:docMk/>
            <pc:sldMk cId="3715462482" sldId="320"/>
            <ac:spMk id="2" creationId="{CE75E274-523E-F0E0-B540-0710975E8829}"/>
          </ac:spMkLst>
        </pc:spChg>
        <pc:spChg chg="mod">
          <ac:chgData name="Tommy McClure" userId="5f57beb918c8a44c" providerId="LiveId" clId="{BBB5B997-66FD-41E4-962C-EFFCCB2C9575}" dt="2024-04-06T18:00:45.177" v="5917" actId="20577"/>
          <ac:spMkLst>
            <pc:docMk/>
            <pc:sldMk cId="3715462482" sldId="320"/>
            <ac:spMk id="4" creationId="{02BE93A2-D843-D91C-0FBF-09779E097FB1}"/>
          </ac:spMkLst>
        </pc:spChg>
        <pc:spChg chg="mod">
          <ac:chgData name="Tommy McClure" userId="5f57beb918c8a44c" providerId="LiveId" clId="{BBB5B997-66FD-41E4-962C-EFFCCB2C9575}" dt="2024-04-06T17:29:26.390" v="5147" actId="14100"/>
          <ac:spMkLst>
            <pc:docMk/>
            <pc:sldMk cId="3715462482" sldId="320"/>
            <ac:spMk id="9" creationId="{BBC6B820-D51C-F115-8275-DB32E2FAE600}"/>
          </ac:spMkLst>
        </pc:spChg>
      </pc:sldChg>
      <pc:sldChg chg="modSp add mod modAnim modNotes modNotesTx">
        <pc:chgData name="Tommy McClure" userId="5f57beb918c8a44c" providerId="LiveId" clId="{BBB5B997-66FD-41E4-962C-EFFCCB2C9575}" dt="2024-04-07T22:55:58.192" v="8827"/>
        <pc:sldMkLst>
          <pc:docMk/>
          <pc:sldMk cId="1231318825" sldId="321"/>
        </pc:sldMkLst>
        <pc:spChg chg="mod">
          <ac:chgData name="Tommy McClure" userId="5f57beb918c8a44c" providerId="LiveId" clId="{BBB5B997-66FD-41E4-962C-EFFCCB2C9575}" dt="2024-04-06T19:57:22.279" v="8258" actId="2711"/>
          <ac:spMkLst>
            <pc:docMk/>
            <pc:sldMk cId="1231318825" sldId="321"/>
            <ac:spMk id="2" creationId="{61DF021D-F19C-5A11-9425-25416A3E5C72}"/>
          </ac:spMkLst>
        </pc:spChg>
        <pc:spChg chg="mod">
          <ac:chgData name="Tommy McClure" userId="5f57beb918c8a44c" providerId="LiveId" clId="{BBB5B997-66FD-41E4-962C-EFFCCB2C9575}" dt="2024-04-06T20:16:30.687" v="8394" actId="20577"/>
          <ac:spMkLst>
            <pc:docMk/>
            <pc:sldMk cId="1231318825" sldId="321"/>
            <ac:spMk id="4" creationId="{02BE93A2-D843-D91C-0FBF-09779E097FB1}"/>
          </ac:spMkLst>
        </pc:spChg>
        <pc:spChg chg="mod">
          <ac:chgData name="Tommy McClure" userId="5f57beb918c8a44c" providerId="LiveId" clId="{BBB5B997-66FD-41E4-962C-EFFCCB2C9575}" dt="2024-04-06T18:03:59.392" v="5981" actId="20577"/>
          <ac:spMkLst>
            <pc:docMk/>
            <pc:sldMk cId="1231318825" sldId="321"/>
            <ac:spMk id="9" creationId="{BBC6B820-D51C-F115-8275-DB32E2FAE600}"/>
          </ac:spMkLst>
        </pc:spChg>
      </pc:sldChg>
      <pc:sldChg chg="modSp add mod modAnim modNotes modNotesTx">
        <pc:chgData name="Tommy McClure" userId="5f57beb918c8a44c" providerId="LiveId" clId="{BBB5B997-66FD-41E4-962C-EFFCCB2C9575}" dt="2024-04-07T22:55:58.192" v="8827"/>
        <pc:sldMkLst>
          <pc:docMk/>
          <pc:sldMk cId="4251890242" sldId="322"/>
        </pc:sldMkLst>
        <pc:spChg chg="mod">
          <ac:chgData name="Tommy McClure" userId="5f57beb918c8a44c" providerId="LiveId" clId="{BBB5B997-66FD-41E4-962C-EFFCCB2C9575}" dt="2024-04-06T19:57:32.616" v="8260" actId="2711"/>
          <ac:spMkLst>
            <pc:docMk/>
            <pc:sldMk cId="4251890242" sldId="322"/>
            <ac:spMk id="2" creationId="{123B1332-9B1E-A897-076E-6571F0ADA3E2}"/>
          </ac:spMkLst>
        </pc:spChg>
        <pc:spChg chg="mod">
          <ac:chgData name="Tommy McClure" userId="5f57beb918c8a44c" providerId="LiveId" clId="{BBB5B997-66FD-41E4-962C-EFFCCB2C9575}" dt="2024-04-06T19:12:36.074" v="7470" actId="20577"/>
          <ac:spMkLst>
            <pc:docMk/>
            <pc:sldMk cId="4251890242" sldId="322"/>
            <ac:spMk id="4" creationId="{02BE93A2-D843-D91C-0FBF-09779E097FB1}"/>
          </ac:spMkLst>
        </pc:spChg>
        <pc:spChg chg="mod">
          <ac:chgData name="Tommy McClure" userId="5f57beb918c8a44c" providerId="LiveId" clId="{BBB5B997-66FD-41E4-962C-EFFCCB2C9575}" dt="2024-04-06T18:39:03.376" v="6741" actId="20577"/>
          <ac:spMkLst>
            <pc:docMk/>
            <pc:sldMk cId="4251890242" sldId="322"/>
            <ac:spMk id="9" creationId="{BBC6B820-D51C-F115-8275-DB32E2FAE600}"/>
          </ac:spMkLst>
        </pc:spChg>
      </pc:sldChg>
      <pc:sldChg chg="modSp add del mod setBg modNotes">
        <pc:chgData name="Tommy McClure" userId="5f57beb918c8a44c" providerId="LiveId" clId="{BBB5B997-66FD-41E4-962C-EFFCCB2C9575}" dt="2024-04-07T22:57:03.815" v="8832" actId="27636"/>
        <pc:sldMkLst>
          <pc:docMk/>
          <pc:sldMk cId="3365715871" sldId="380"/>
        </pc:sldMkLst>
        <pc:spChg chg="mod">
          <ac:chgData name="Tommy McClure" userId="5f57beb918c8a44c" providerId="LiveId" clId="{BBB5B997-66FD-41E4-962C-EFFCCB2C9575}" dt="2024-04-06T19:58:06.232" v="8267" actId="2711"/>
          <ac:spMkLst>
            <pc:docMk/>
            <pc:sldMk cId="3365715871" sldId="380"/>
            <ac:spMk id="2" creationId="{335D68DB-D2A1-B951-1032-6BBA87ACCFA3}"/>
          </ac:spMkLst>
        </pc:spChg>
        <pc:spChg chg="mod">
          <ac:chgData name="Tommy McClure" userId="5f57beb918c8a44c" providerId="LiveId" clId="{BBB5B997-66FD-41E4-962C-EFFCCB2C9575}" dt="2024-04-06T19:38:47.596" v="8150" actId="207"/>
          <ac:spMkLst>
            <pc:docMk/>
            <pc:sldMk cId="3365715871" sldId="380"/>
            <ac:spMk id="7" creationId="{2A6B56C3-77F0-4E92-B09D-C8D4A68D5E79}"/>
          </ac:spMkLst>
        </pc:spChg>
        <pc:spChg chg="mod">
          <ac:chgData name="Tommy McClure" userId="5f57beb918c8a44c" providerId="LiveId" clId="{BBB5B997-66FD-41E4-962C-EFFCCB2C9575}" dt="2024-04-06T19:38:38.314" v="8149" actId="207"/>
          <ac:spMkLst>
            <pc:docMk/>
            <pc:sldMk cId="3365715871" sldId="380"/>
            <ac:spMk id="10" creationId="{BB8A7FBA-4C4C-4440-9886-90F8BD6246FB}"/>
          </ac:spMkLst>
        </pc:spChg>
      </pc:sldChg>
      <pc:sldChg chg="del">
        <pc:chgData name="Tommy McClure" userId="5f57beb918c8a44c" providerId="LiveId" clId="{BBB5B997-66FD-41E4-962C-EFFCCB2C9575}" dt="2024-04-06T19:35:52.557" v="8145"/>
        <pc:sldMkLst>
          <pc:docMk/>
          <pc:sldMk cId="967817074" sldId="381"/>
        </pc:sldMkLst>
      </pc:sldChg>
      <pc:sldChg chg="del">
        <pc:chgData name="Tommy McClure" userId="5f57beb918c8a44c" providerId="LiveId" clId="{BBB5B997-66FD-41E4-962C-EFFCCB2C9575}" dt="2024-04-06T20:05:01.912" v="8356"/>
        <pc:sldMkLst>
          <pc:docMk/>
          <pc:sldMk cId="2914636045" sldId="381"/>
        </pc:sldMkLst>
      </pc:sldChg>
      <pc:sldChg chg="addSp del">
        <pc:chgData name="Tommy McClure" userId="5f57beb918c8a44c" providerId="LiveId" clId="{BBB5B997-66FD-41E4-962C-EFFCCB2C9575}" dt="2024-04-06T20:05:29.094" v="8359" actId="2696"/>
        <pc:sldMkLst>
          <pc:docMk/>
          <pc:sldMk cId="2916938840" sldId="381"/>
        </pc:sldMkLst>
        <pc:picChg chg="add">
          <ac:chgData name="Tommy McClure" userId="5f57beb918c8a44c" providerId="LiveId" clId="{BBB5B997-66FD-41E4-962C-EFFCCB2C9575}" dt="2024-04-06T20:05:09.590" v="8357"/>
          <ac:picMkLst>
            <pc:docMk/>
            <pc:sldMk cId="2916938840" sldId="381"/>
            <ac:picMk id="3" creationId="{4C8970A9-390E-F101-D943-993EDDD7B75D}"/>
          </ac:picMkLst>
        </pc:picChg>
      </pc:sldChg>
      <pc:sldChg chg="new del">
        <pc:chgData name="Tommy McClure" userId="5f57beb918c8a44c" providerId="LiveId" clId="{BBB5B997-66FD-41E4-962C-EFFCCB2C9575}" dt="2024-04-06T19:35:05.507" v="8092" actId="2696"/>
        <pc:sldMkLst>
          <pc:docMk/>
          <pc:sldMk cId="3704891346" sldId="381"/>
        </pc:sldMkLst>
      </pc:sldChg>
      <pc:sldChg chg="new del">
        <pc:chgData name="Tommy McClure" userId="5f57beb918c8a44c" providerId="LiveId" clId="{BBB5B997-66FD-41E4-962C-EFFCCB2C9575}" dt="2024-04-06T20:04:33.017" v="8355" actId="680"/>
        <pc:sldMkLst>
          <pc:docMk/>
          <pc:sldMk cId="3924329279" sldId="381"/>
        </pc:sldMkLst>
      </pc:sldChg>
      <pc:sldChg chg="add del">
        <pc:chgData name="Tommy McClure" userId="5f57beb918c8a44c" providerId="LiveId" clId="{BBB5B997-66FD-41E4-962C-EFFCCB2C9575}" dt="2024-04-06T20:05:34.454" v="8360" actId="2696"/>
        <pc:sldMkLst>
          <pc:docMk/>
          <pc:sldMk cId="1207060008" sldId="382"/>
        </pc:sldMkLst>
      </pc:sldChg>
      <pc:sldMasterChg chg="delSldLayout">
        <pc:chgData name="Tommy McClure" userId="5f57beb918c8a44c" providerId="LiveId" clId="{BBB5B997-66FD-41E4-962C-EFFCCB2C9575}" dt="2024-04-06T20:05:29.094" v="8359" actId="2696"/>
        <pc:sldMasterMkLst>
          <pc:docMk/>
          <pc:sldMasterMk cId="4230113875" sldId="2147483648"/>
        </pc:sldMasterMkLst>
        <pc:sldLayoutChg chg="del">
          <pc:chgData name="Tommy McClure" userId="5f57beb918c8a44c" providerId="LiveId" clId="{BBB5B997-66FD-41E4-962C-EFFCCB2C9575}" dt="2024-04-06T20:05:29.094" v="8359" actId="2696"/>
          <pc:sldLayoutMkLst>
            <pc:docMk/>
            <pc:sldMasterMk cId="4230113875" sldId="2147483648"/>
            <pc:sldLayoutMk cId="1010240470" sldId="214748368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1FC25048-78D1-4821-8E2B-7A77CCA12F84}"/>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86252186-C111-43A8-A0F7-F77FFDE4DF82}" type="datetimeFigureOut">
              <a:rPr lang="en-US" smtClean="0"/>
              <a:t>4/7/2024</a:t>
            </a:fld>
            <a:endParaRPr lang="en-US" dirty="0"/>
          </a:p>
        </p:txBody>
      </p:sp>
      <p:sp>
        <p:nvSpPr>
          <p:cNvPr id="4" name="Footer Placeholder 3">
            <a:extLst>
              <a:ext uri="{FF2B5EF4-FFF2-40B4-BE49-F238E27FC236}">
                <a16:creationId xmlns:a16="http://schemas.microsoft.com/office/drawing/2014/main" id="{01924695-047D-4CC8-8801-1AA37457E730}"/>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F0F00293-63F6-438D-A9A8-024975FD55FB}"/>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D56CFAD-C154-4C9C-AD01-665A5055065E}" type="slidenum">
              <a:rPr lang="en-US" smtClean="0"/>
              <a:t>‹#›</a:t>
            </a:fld>
            <a:endParaRPr lang="en-US"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E2BBB5B-F3DE-41D7-B279-483D20E8E363}" type="datetimeFigureOut">
              <a:rPr lang="en-US" smtClean="0"/>
              <a:t>4/7/2024</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5B62BC0-7DC4-4569-951D-2BB9475345C6}" type="slidenum">
              <a:rPr lang="en-US" smtClean="0"/>
              <a:t>‹#›</a:t>
            </a:fld>
            <a:endParaRPr lang="en-US"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1</a:t>
            </a:fld>
            <a:endParaRPr lang="en-US" dirty="0"/>
          </a:p>
        </p:txBody>
      </p:sp>
    </p:spTree>
    <p:extLst>
      <p:ext uri="{BB962C8B-B14F-4D97-AF65-F5344CB8AC3E}">
        <p14:creationId xmlns:p14="http://schemas.microsoft.com/office/powerpoint/2010/main" val="3408935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239713"/>
            <a:ext cx="4321175" cy="3240087"/>
          </a:xfrm>
        </p:spPr>
      </p:sp>
      <p:sp>
        <p:nvSpPr>
          <p:cNvPr id="3" name="Notes Placeholder 2"/>
          <p:cNvSpPr>
            <a:spLocks noGrp="1"/>
          </p:cNvSpPr>
          <p:nvPr>
            <p:ph type="body" idx="1"/>
          </p:nvPr>
        </p:nvSpPr>
        <p:spPr>
          <a:xfrm>
            <a:off x="1693" y="3480435"/>
            <a:ext cx="7313507" cy="6120765"/>
          </a:xfrm>
        </p:spPr>
        <p:txBody>
          <a:bodyPr/>
          <a:lstStyle/>
          <a:p>
            <a:r>
              <a:rPr lang="en-US" b="1" dirty="0">
                <a:latin typeface="Arial" panose="020B0604020202020204" pitchFamily="34" charset="0"/>
                <a:cs typeface="Arial" panose="020B0604020202020204" pitchFamily="34" charset="0"/>
              </a:rPr>
              <a:t>Job 1:20-21 ASV 20 </a:t>
            </a:r>
            <a:r>
              <a:rPr lang="en-US" dirty="0">
                <a:latin typeface="Arial" panose="020B0604020202020204" pitchFamily="34" charset="0"/>
                <a:cs typeface="Arial" panose="020B0604020202020204" pitchFamily="34" charset="0"/>
              </a:rPr>
              <a:t>Then Job arose, and rent his robe, and shaved his head, and fell down upon the ground, and worshipped; </a:t>
            </a:r>
            <a:r>
              <a:rPr lang="en-US" b="1" dirty="0">
                <a:latin typeface="Arial" panose="020B0604020202020204" pitchFamily="34" charset="0"/>
                <a:cs typeface="Arial" panose="020B0604020202020204" pitchFamily="34" charset="0"/>
              </a:rPr>
              <a:t>21</a:t>
            </a:r>
            <a:r>
              <a:rPr lang="en-US" dirty="0">
                <a:latin typeface="Arial" panose="020B0604020202020204" pitchFamily="34" charset="0"/>
                <a:cs typeface="Arial" panose="020B0604020202020204" pitchFamily="34" charset="0"/>
              </a:rPr>
              <a:t> and he said, </a:t>
            </a:r>
            <a:r>
              <a:rPr lang="en-US" b="1" dirty="0">
                <a:latin typeface="Arial" panose="020B0604020202020204" pitchFamily="34" charset="0"/>
                <a:cs typeface="Arial" panose="020B0604020202020204" pitchFamily="34" charset="0"/>
              </a:rPr>
              <a:t>Naked came I out of my mother's womb, and naked shall I return thither: Jehovah gave, and Jehovah hath taken away; blessed be the name of Jehovah.</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Matthew 19:16-22 KJV 16 </a:t>
            </a:r>
            <a:r>
              <a:rPr lang="en-US" b="0" dirty="0">
                <a:latin typeface="Arial" panose="020B0604020202020204" pitchFamily="34" charset="0"/>
                <a:cs typeface="Arial" panose="020B0604020202020204" pitchFamily="34" charset="0"/>
              </a:rPr>
              <a:t>And, behold, one came and said unto him, Good Master, what good thing shall I do, that I may have eternal life? </a:t>
            </a:r>
            <a:r>
              <a:rPr lang="en-US" b="1" dirty="0">
                <a:latin typeface="Arial" panose="020B0604020202020204" pitchFamily="34" charset="0"/>
                <a:cs typeface="Arial" panose="020B0604020202020204" pitchFamily="34" charset="0"/>
              </a:rPr>
              <a:t>17</a:t>
            </a:r>
            <a:r>
              <a:rPr lang="en-US" b="0" dirty="0">
                <a:latin typeface="Arial" panose="020B0604020202020204" pitchFamily="34" charset="0"/>
                <a:cs typeface="Arial" panose="020B0604020202020204" pitchFamily="34" charset="0"/>
              </a:rPr>
              <a:t> And he said unto him, Why </a:t>
            </a:r>
            <a:r>
              <a:rPr lang="en-US" b="0" dirty="0" err="1">
                <a:latin typeface="Arial" panose="020B0604020202020204" pitchFamily="34" charset="0"/>
                <a:cs typeface="Arial" panose="020B0604020202020204" pitchFamily="34" charset="0"/>
              </a:rPr>
              <a:t>callest</a:t>
            </a:r>
            <a:r>
              <a:rPr lang="en-US" b="0" dirty="0">
                <a:latin typeface="Arial" panose="020B0604020202020204" pitchFamily="34" charset="0"/>
                <a:cs typeface="Arial" panose="020B0604020202020204" pitchFamily="34" charset="0"/>
              </a:rPr>
              <a:t> thou me good? there is none good but one, that is, God: but if thou wilt enter into life, keep the commandments. </a:t>
            </a:r>
            <a:r>
              <a:rPr lang="en-US" b="1" dirty="0">
                <a:latin typeface="Arial" panose="020B0604020202020204" pitchFamily="34" charset="0"/>
                <a:cs typeface="Arial" panose="020B0604020202020204" pitchFamily="34" charset="0"/>
              </a:rPr>
              <a:t>18 </a:t>
            </a:r>
            <a:r>
              <a:rPr lang="en-US" b="0" dirty="0">
                <a:latin typeface="Arial" panose="020B0604020202020204" pitchFamily="34" charset="0"/>
                <a:cs typeface="Arial" panose="020B0604020202020204" pitchFamily="34" charset="0"/>
              </a:rPr>
              <a:t>He saith unto him, Which? Jesus said, Thou shalt do no murder, Thou shalt not commit adultery, Thou shalt not steal, Thou shalt not bear false witness, </a:t>
            </a:r>
            <a:r>
              <a:rPr lang="en-US" b="1" dirty="0">
                <a:latin typeface="Arial" panose="020B0604020202020204" pitchFamily="34" charset="0"/>
                <a:cs typeface="Arial" panose="020B0604020202020204" pitchFamily="34" charset="0"/>
              </a:rPr>
              <a:t>19</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Honour</a:t>
            </a:r>
            <a:r>
              <a:rPr lang="en-US" b="0" dirty="0">
                <a:latin typeface="Arial" panose="020B0604020202020204" pitchFamily="34" charset="0"/>
                <a:cs typeface="Arial" panose="020B0604020202020204" pitchFamily="34" charset="0"/>
              </a:rPr>
              <a:t> thy father and thy mother: and, Thou shalt love thy </a:t>
            </a:r>
            <a:r>
              <a:rPr lang="en-US" b="0" dirty="0" err="1">
                <a:latin typeface="Arial" panose="020B0604020202020204" pitchFamily="34" charset="0"/>
                <a:cs typeface="Arial" panose="020B0604020202020204" pitchFamily="34" charset="0"/>
              </a:rPr>
              <a:t>neighbour</a:t>
            </a:r>
            <a:r>
              <a:rPr lang="en-US" b="0" dirty="0">
                <a:latin typeface="Arial" panose="020B0604020202020204" pitchFamily="34" charset="0"/>
                <a:cs typeface="Arial" panose="020B0604020202020204" pitchFamily="34" charset="0"/>
              </a:rPr>
              <a:t> as thyself. </a:t>
            </a:r>
            <a:r>
              <a:rPr lang="en-US" b="1" dirty="0">
                <a:latin typeface="Arial" panose="020B0604020202020204" pitchFamily="34" charset="0"/>
                <a:cs typeface="Arial" panose="020B0604020202020204" pitchFamily="34" charset="0"/>
              </a:rPr>
              <a:t>20</a:t>
            </a:r>
            <a:r>
              <a:rPr lang="en-US" b="0" dirty="0">
                <a:latin typeface="Arial" panose="020B0604020202020204" pitchFamily="34" charset="0"/>
                <a:cs typeface="Arial" panose="020B0604020202020204" pitchFamily="34" charset="0"/>
              </a:rPr>
              <a:t> The young man saith unto him, All these things have I kept from my youth up: what lack I yet? </a:t>
            </a:r>
            <a:r>
              <a:rPr lang="en-US" b="1" dirty="0">
                <a:latin typeface="Arial" panose="020B0604020202020204" pitchFamily="34" charset="0"/>
                <a:cs typeface="Arial" panose="020B0604020202020204" pitchFamily="34" charset="0"/>
              </a:rPr>
              <a:t>21</a:t>
            </a:r>
            <a:r>
              <a:rPr lang="en-US" b="0" dirty="0">
                <a:latin typeface="Arial" panose="020B0604020202020204" pitchFamily="34" charset="0"/>
                <a:cs typeface="Arial" panose="020B0604020202020204" pitchFamily="34" charset="0"/>
              </a:rPr>
              <a:t> Jesus said unto him, If thou wilt be perfect, go and sell that thou hast, and give to the poor, and thou shalt have treasure in heaven: and come and follow me. </a:t>
            </a:r>
            <a:r>
              <a:rPr lang="en-US" b="1" dirty="0">
                <a:latin typeface="Arial" panose="020B0604020202020204" pitchFamily="34" charset="0"/>
                <a:cs typeface="Arial" panose="020B0604020202020204" pitchFamily="34" charset="0"/>
              </a:rPr>
              <a:t>22</a:t>
            </a:r>
            <a:r>
              <a:rPr lang="en-US" b="0" dirty="0">
                <a:latin typeface="Arial" panose="020B0604020202020204" pitchFamily="34" charset="0"/>
                <a:cs typeface="Arial" panose="020B0604020202020204" pitchFamily="34" charset="0"/>
              </a:rPr>
              <a:t> But when the young man heard that saying, he went away sorrowful: for he had great possessions.</a:t>
            </a:r>
          </a:p>
          <a:p>
            <a:pPr marL="181240" indent="-181240">
              <a:buFont typeface="Wingdings" panose="05000000000000000000" pitchFamily="2" charset="2"/>
              <a:buChar char="§"/>
            </a:pPr>
            <a:r>
              <a:rPr lang="en-US" b="1" dirty="0">
                <a:latin typeface="Arial" panose="020B0604020202020204" pitchFamily="34" charset="0"/>
                <a:cs typeface="Arial" panose="020B0604020202020204" pitchFamily="34" charset="0"/>
              </a:rPr>
              <a:t>Luke 12:13-21 KJV 13</a:t>
            </a:r>
            <a:r>
              <a:rPr lang="en-US" b="0" dirty="0">
                <a:latin typeface="Arial" panose="020B0604020202020204" pitchFamily="34" charset="0"/>
                <a:cs typeface="Arial" panose="020B0604020202020204" pitchFamily="34" charset="0"/>
              </a:rPr>
              <a:t> And one of the company said unto him, Master, speak to my brother, that he divide the inheritance with me. </a:t>
            </a:r>
            <a:r>
              <a:rPr lang="en-US" b="1" dirty="0">
                <a:latin typeface="Arial" panose="020B0604020202020204" pitchFamily="34" charset="0"/>
                <a:cs typeface="Arial" panose="020B0604020202020204" pitchFamily="34" charset="0"/>
              </a:rPr>
              <a:t>14</a:t>
            </a:r>
            <a:r>
              <a:rPr lang="en-US" b="0" dirty="0">
                <a:latin typeface="Arial" panose="020B0604020202020204" pitchFamily="34" charset="0"/>
                <a:cs typeface="Arial" panose="020B0604020202020204" pitchFamily="34" charset="0"/>
              </a:rPr>
              <a:t> And he said unto him, Man, who made me a judge or a divider over you? </a:t>
            </a:r>
            <a:r>
              <a:rPr lang="en-US" b="1" dirty="0">
                <a:latin typeface="Arial" panose="020B0604020202020204" pitchFamily="34" charset="0"/>
                <a:cs typeface="Arial" panose="020B0604020202020204" pitchFamily="34" charset="0"/>
              </a:rPr>
              <a:t>15 </a:t>
            </a:r>
            <a:r>
              <a:rPr lang="en-US" b="0" dirty="0">
                <a:latin typeface="Arial" panose="020B0604020202020204" pitchFamily="34" charset="0"/>
                <a:cs typeface="Arial" panose="020B0604020202020204" pitchFamily="34" charset="0"/>
              </a:rPr>
              <a:t>And he said unto them, Take heed, and beware of covetousness: for a man's life </a:t>
            </a:r>
            <a:r>
              <a:rPr lang="en-US" b="0" dirty="0" err="1">
                <a:latin typeface="Arial" panose="020B0604020202020204" pitchFamily="34" charset="0"/>
                <a:cs typeface="Arial" panose="020B0604020202020204" pitchFamily="34" charset="0"/>
              </a:rPr>
              <a:t>consisteth</a:t>
            </a:r>
            <a:r>
              <a:rPr lang="en-US" b="0" dirty="0">
                <a:latin typeface="Arial" panose="020B0604020202020204" pitchFamily="34" charset="0"/>
                <a:cs typeface="Arial" panose="020B0604020202020204" pitchFamily="34" charset="0"/>
              </a:rPr>
              <a:t> not in the abundance of the things which he </a:t>
            </a:r>
            <a:r>
              <a:rPr lang="en-US" b="0" dirty="0" err="1">
                <a:latin typeface="Arial" panose="020B0604020202020204" pitchFamily="34" charset="0"/>
                <a:cs typeface="Arial" panose="020B0604020202020204" pitchFamily="34" charset="0"/>
              </a:rPr>
              <a:t>possesseth</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16 </a:t>
            </a:r>
            <a:r>
              <a:rPr lang="en-US" b="0" dirty="0">
                <a:latin typeface="Arial" panose="020B0604020202020204" pitchFamily="34" charset="0"/>
                <a:cs typeface="Arial" panose="020B0604020202020204" pitchFamily="34" charset="0"/>
              </a:rPr>
              <a:t>And he spake a parable unto them, saying, The ground of a certain rich man brought forth plentifully: </a:t>
            </a:r>
            <a:r>
              <a:rPr lang="en-US" b="1" dirty="0">
                <a:latin typeface="Arial" panose="020B0604020202020204" pitchFamily="34" charset="0"/>
                <a:cs typeface="Arial" panose="020B0604020202020204" pitchFamily="34" charset="0"/>
              </a:rPr>
              <a:t>17</a:t>
            </a:r>
            <a:r>
              <a:rPr lang="en-US" b="0" dirty="0">
                <a:latin typeface="Arial" panose="020B0604020202020204" pitchFamily="34" charset="0"/>
                <a:cs typeface="Arial" panose="020B0604020202020204" pitchFamily="34" charset="0"/>
              </a:rPr>
              <a:t> And he thought within himself, saying, What shall I do, because I have no room where to bestow my fruits? </a:t>
            </a:r>
            <a:r>
              <a:rPr lang="en-US" b="1" dirty="0">
                <a:latin typeface="Arial" panose="020B0604020202020204" pitchFamily="34" charset="0"/>
                <a:cs typeface="Arial" panose="020B0604020202020204" pitchFamily="34" charset="0"/>
              </a:rPr>
              <a:t>18</a:t>
            </a:r>
            <a:r>
              <a:rPr lang="en-US" b="0" dirty="0">
                <a:latin typeface="Arial" panose="020B0604020202020204" pitchFamily="34" charset="0"/>
                <a:cs typeface="Arial" panose="020B0604020202020204" pitchFamily="34" charset="0"/>
              </a:rPr>
              <a:t> And he said, This will I do: I will pull down my barns, and build greater; and there will I bestow all my fruits and my goods. </a:t>
            </a:r>
            <a:r>
              <a:rPr lang="en-US" b="1" dirty="0">
                <a:latin typeface="Arial" panose="020B0604020202020204" pitchFamily="34" charset="0"/>
                <a:cs typeface="Arial" panose="020B0604020202020204" pitchFamily="34" charset="0"/>
              </a:rPr>
              <a:t>19</a:t>
            </a:r>
            <a:r>
              <a:rPr lang="en-US" b="0" dirty="0">
                <a:latin typeface="Arial" panose="020B0604020202020204" pitchFamily="34" charset="0"/>
                <a:cs typeface="Arial" panose="020B0604020202020204" pitchFamily="34" charset="0"/>
              </a:rPr>
              <a:t> And I will say to my soul, Soul, thou hast much goods laid up for many years; take thine ease, eat, drink, and be merry. </a:t>
            </a:r>
            <a:r>
              <a:rPr lang="en-US" b="1" dirty="0">
                <a:latin typeface="Arial" panose="020B0604020202020204" pitchFamily="34" charset="0"/>
                <a:cs typeface="Arial" panose="020B0604020202020204" pitchFamily="34" charset="0"/>
              </a:rPr>
              <a:t>20</a:t>
            </a:r>
            <a:r>
              <a:rPr lang="en-US" b="0" dirty="0">
                <a:latin typeface="Arial" panose="020B0604020202020204" pitchFamily="34" charset="0"/>
                <a:cs typeface="Arial" panose="020B0604020202020204" pitchFamily="34" charset="0"/>
              </a:rPr>
              <a:t> But God said unto him, Thou fool, this night thy soul shall be required of thee: then whose shall those things be, which thou hast provided? </a:t>
            </a:r>
            <a:r>
              <a:rPr lang="en-US" b="1" dirty="0">
                <a:latin typeface="Arial" panose="020B0604020202020204" pitchFamily="34" charset="0"/>
                <a:cs typeface="Arial" panose="020B0604020202020204" pitchFamily="34" charset="0"/>
              </a:rPr>
              <a:t>21 </a:t>
            </a:r>
            <a:r>
              <a:rPr lang="en-US" b="0" dirty="0">
                <a:latin typeface="Arial" panose="020B0604020202020204" pitchFamily="34" charset="0"/>
                <a:cs typeface="Arial" panose="020B0604020202020204" pitchFamily="34" charset="0"/>
              </a:rPr>
              <a:t>So is he that </a:t>
            </a:r>
            <a:r>
              <a:rPr lang="en-US" b="0" dirty="0" err="1">
                <a:latin typeface="Arial" panose="020B0604020202020204" pitchFamily="34" charset="0"/>
                <a:cs typeface="Arial" panose="020B0604020202020204" pitchFamily="34" charset="0"/>
              </a:rPr>
              <a:t>layeth</a:t>
            </a:r>
            <a:r>
              <a:rPr lang="en-US" b="0" dirty="0">
                <a:latin typeface="Arial" panose="020B0604020202020204" pitchFamily="34" charset="0"/>
                <a:cs typeface="Arial" panose="020B0604020202020204" pitchFamily="34" charset="0"/>
              </a:rPr>
              <a:t> up treasure for himself, and is not rich toward God.</a:t>
            </a:r>
          </a:p>
          <a:p>
            <a:pPr marL="181240" indent="-181240">
              <a:buFont typeface="Wingdings" panose="05000000000000000000" pitchFamily="2" charset="2"/>
              <a:buChar char="§"/>
            </a:pPr>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Timothy 6:6-8 KJV 6 </a:t>
            </a:r>
            <a:r>
              <a:rPr lang="en-US" b="0" dirty="0">
                <a:latin typeface="Arial" panose="020B0604020202020204" pitchFamily="34" charset="0"/>
                <a:cs typeface="Arial" panose="020B0604020202020204" pitchFamily="34" charset="0"/>
              </a:rPr>
              <a:t>But godliness with contentment is great gain. </a:t>
            </a:r>
            <a:r>
              <a:rPr lang="en-US" b="1" dirty="0">
                <a:latin typeface="Arial" panose="020B0604020202020204" pitchFamily="34" charset="0"/>
                <a:cs typeface="Arial" panose="020B0604020202020204" pitchFamily="34" charset="0"/>
              </a:rPr>
              <a:t>7 </a:t>
            </a:r>
            <a:r>
              <a:rPr lang="en-US" b="0" dirty="0">
                <a:latin typeface="Arial" panose="020B0604020202020204" pitchFamily="34" charset="0"/>
                <a:cs typeface="Arial" panose="020B0604020202020204" pitchFamily="34" charset="0"/>
              </a:rPr>
              <a:t>For we brought nothing into this world, and it is certain we can carry nothing out. </a:t>
            </a:r>
            <a:r>
              <a:rPr lang="en-US" b="1" dirty="0">
                <a:latin typeface="Arial" panose="020B0604020202020204" pitchFamily="34" charset="0"/>
                <a:cs typeface="Arial" panose="020B0604020202020204" pitchFamily="34" charset="0"/>
              </a:rPr>
              <a:t>8</a:t>
            </a:r>
            <a:r>
              <a:rPr lang="en-US" b="0" dirty="0">
                <a:latin typeface="Arial" panose="020B0604020202020204" pitchFamily="34" charset="0"/>
                <a:cs typeface="Arial" panose="020B0604020202020204" pitchFamily="34" charset="0"/>
              </a:rPr>
              <a:t> And having food and raiment let us be therewith content.</a:t>
            </a:r>
          </a:p>
        </p:txBody>
      </p:sp>
      <p:sp>
        <p:nvSpPr>
          <p:cNvPr id="4" name="Slide Number Placeholder 3"/>
          <p:cNvSpPr>
            <a:spLocks noGrp="1"/>
          </p:cNvSpPr>
          <p:nvPr>
            <p:ph type="sldNum" sz="quarter" idx="5"/>
          </p:nvPr>
        </p:nvSpPr>
        <p:spPr/>
        <p:txBody>
          <a:bodyPr/>
          <a:lstStyle/>
          <a:p>
            <a:fld id="{F5B62BC0-7DC4-4569-951D-2BB9475345C6}" type="slidenum">
              <a:rPr lang="en-US" smtClean="0"/>
              <a:t>10</a:t>
            </a:fld>
            <a:endParaRPr lang="en-US" dirty="0"/>
          </a:p>
        </p:txBody>
      </p:sp>
    </p:spTree>
    <p:extLst>
      <p:ext uri="{BB962C8B-B14F-4D97-AF65-F5344CB8AC3E}">
        <p14:creationId xmlns:p14="http://schemas.microsoft.com/office/powerpoint/2010/main" val="173693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88913"/>
            <a:ext cx="4321175" cy="3240087"/>
          </a:xfrm>
        </p:spPr>
      </p:sp>
      <p:sp>
        <p:nvSpPr>
          <p:cNvPr id="3" name="Notes Placeholder 2"/>
          <p:cNvSpPr>
            <a:spLocks noGrp="1"/>
          </p:cNvSpPr>
          <p:nvPr>
            <p:ph type="body" idx="1"/>
          </p:nvPr>
        </p:nvSpPr>
        <p:spPr>
          <a:xfrm>
            <a:off x="0" y="3428762"/>
            <a:ext cx="7313507" cy="6172438"/>
          </a:xfrm>
        </p:spPr>
        <p:txBody>
          <a:bodyPr/>
          <a:lstStyle/>
          <a:p>
            <a:r>
              <a:rPr lang="en-US" b="1" dirty="0">
                <a:latin typeface="Arial" panose="020B0604020202020204" pitchFamily="34" charset="0"/>
                <a:cs typeface="Arial" panose="020B0604020202020204" pitchFamily="34" charset="0"/>
              </a:rPr>
              <a:t>Eccl. 12:1-14 - NKJV</a:t>
            </a:r>
          </a:p>
          <a:p>
            <a:r>
              <a:rPr lang="en-US" dirty="0">
                <a:latin typeface="Arial" panose="020B0604020202020204" pitchFamily="34" charset="0"/>
                <a:cs typeface="Arial" panose="020B0604020202020204" pitchFamily="34" charset="0"/>
              </a:rPr>
              <a:t>1 Remember now your Creator in the days of your youth, Before the difficult days come, And the years draw near when you say, "I have no pleasure in them":</a:t>
            </a:r>
          </a:p>
          <a:p>
            <a:r>
              <a:rPr lang="en-US" dirty="0">
                <a:latin typeface="Arial" panose="020B0604020202020204" pitchFamily="34" charset="0"/>
                <a:cs typeface="Arial" panose="020B0604020202020204" pitchFamily="34" charset="0"/>
              </a:rPr>
              <a:t> 2 While the sun and the light, The moon and the stars, Are not darkened, And the clouds do not return after the rain;</a:t>
            </a:r>
          </a:p>
          <a:p>
            <a:r>
              <a:rPr lang="en-US" dirty="0">
                <a:latin typeface="Arial" panose="020B0604020202020204" pitchFamily="34" charset="0"/>
                <a:cs typeface="Arial" panose="020B0604020202020204" pitchFamily="34" charset="0"/>
              </a:rPr>
              <a:t> 3 In the day when the keepers of the house tremble, And the strong men bow down; When the grinders cease because they are few, And those that look through the windows grow dim;</a:t>
            </a:r>
          </a:p>
          <a:p>
            <a:r>
              <a:rPr lang="en-US" dirty="0">
                <a:latin typeface="Arial" panose="020B0604020202020204" pitchFamily="34" charset="0"/>
                <a:cs typeface="Arial" panose="020B0604020202020204" pitchFamily="34" charset="0"/>
              </a:rPr>
              <a:t> 4 When the doors are shut in the streets, And the sound of grinding is low; When one rises up at the sound of a bird, And all the daughters of music are brought low;</a:t>
            </a:r>
          </a:p>
          <a:p>
            <a:r>
              <a:rPr lang="en-US" dirty="0">
                <a:latin typeface="Arial" panose="020B0604020202020204" pitchFamily="34" charset="0"/>
                <a:cs typeface="Arial" panose="020B0604020202020204" pitchFamily="34" charset="0"/>
              </a:rPr>
              <a:t> 5 Also they are afraid of height, And of terrors in the way; When the almond tree blossoms, The grasshopper is a burden, And desire fails. For man goes to his eternal home, And the mourners go about the streets.</a:t>
            </a:r>
          </a:p>
          <a:p>
            <a:r>
              <a:rPr lang="en-US" dirty="0">
                <a:latin typeface="Arial" panose="020B0604020202020204" pitchFamily="34" charset="0"/>
                <a:cs typeface="Arial" panose="020B0604020202020204" pitchFamily="34" charset="0"/>
              </a:rPr>
              <a:t> 6 Remember your Creator before the silver cord is loosed, Or the golden bowl is broken, Or the pitcher shattered at the fountain, Or the wheel broken at the well.</a:t>
            </a:r>
          </a:p>
          <a:p>
            <a:r>
              <a:rPr lang="en-US" dirty="0">
                <a:latin typeface="Arial" panose="020B0604020202020204" pitchFamily="34" charset="0"/>
                <a:cs typeface="Arial" panose="020B0604020202020204" pitchFamily="34" charset="0"/>
              </a:rPr>
              <a:t> 7 Then the dust will return to the earth as it was, And the spirit will return to God who gave it.</a:t>
            </a:r>
          </a:p>
          <a:p>
            <a:r>
              <a:rPr lang="en-US" dirty="0">
                <a:latin typeface="Arial" panose="020B0604020202020204" pitchFamily="34" charset="0"/>
                <a:cs typeface="Arial" panose="020B0604020202020204" pitchFamily="34" charset="0"/>
              </a:rPr>
              <a:t> 8 "Vanity of vanities," says the Preacher, "All is vanity."</a:t>
            </a:r>
          </a:p>
          <a:p>
            <a:r>
              <a:rPr lang="en-US" dirty="0">
                <a:latin typeface="Arial" panose="020B0604020202020204" pitchFamily="34" charset="0"/>
                <a:cs typeface="Arial" panose="020B0604020202020204" pitchFamily="34" charset="0"/>
              </a:rPr>
              <a:t> 9 And moreover, because the Preacher was wise, he still taught the people knowledge; yes, he pondered and sought out and set in order many proverbs.</a:t>
            </a:r>
          </a:p>
          <a:p>
            <a:r>
              <a:rPr lang="en-US" dirty="0">
                <a:latin typeface="Arial" panose="020B0604020202020204" pitchFamily="34" charset="0"/>
                <a:cs typeface="Arial" panose="020B0604020202020204" pitchFamily="34" charset="0"/>
              </a:rPr>
              <a:t> 10 The Preacher sought to find acceptable words; and what was written was upright-words of truth.</a:t>
            </a:r>
          </a:p>
          <a:p>
            <a:r>
              <a:rPr lang="en-US" dirty="0">
                <a:latin typeface="Arial" panose="020B0604020202020204" pitchFamily="34" charset="0"/>
                <a:cs typeface="Arial" panose="020B0604020202020204" pitchFamily="34" charset="0"/>
              </a:rPr>
              <a:t> 11 The words of the wise are like goads, and the words of scholars are like well-driven nails, given by one Shepherd.</a:t>
            </a:r>
          </a:p>
          <a:p>
            <a:r>
              <a:rPr lang="en-US" dirty="0">
                <a:latin typeface="Arial" panose="020B0604020202020204" pitchFamily="34" charset="0"/>
                <a:cs typeface="Arial" panose="020B0604020202020204" pitchFamily="34" charset="0"/>
              </a:rPr>
              <a:t> 12 And further, my son, be admonished by these. Of making many books there is no end, and much study is wearisome to the flesh.</a:t>
            </a:r>
          </a:p>
          <a:p>
            <a:r>
              <a:rPr lang="en-US" dirty="0">
                <a:latin typeface="Arial" panose="020B0604020202020204" pitchFamily="34" charset="0"/>
                <a:cs typeface="Arial" panose="020B0604020202020204" pitchFamily="34" charset="0"/>
              </a:rPr>
              <a:t> 13 Let us hear the conclusion of the whole matter: Fear God and keep His commandments, For this is man's all.</a:t>
            </a:r>
          </a:p>
          <a:p>
            <a:r>
              <a:rPr lang="en-US" dirty="0">
                <a:latin typeface="Arial" panose="020B0604020202020204" pitchFamily="34" charset="0"/>
                <a:cs typeface="Arial" panose="020B0604020202020204" pitchFamily="34" charset="0"/>
              </a:rPr>
              <a:t> 14 For God will bring every work into judgment, Including every secret thing, Whether good or evil.</a:t>
            </a:r>
          </a:p>
          <a:p>
            <a:endParaRPr lang="en-US" dirty="0">
              <a:latin typeface="Arial" panose="020B0604020202020204" pitchFamily="34" charset="0"/>
              <a:cs typeface="Arial" panose="020B0604020202020204" pitchFamily="34" charset="0"/>
            </a:endParaRPr>
          </a:p>
          <a:p>
            <a:pPr defTabSz="966612">
              <a:defRPr/>
            </a:pPr>
            <a:r>
              <a:rPr lang="en-US" b="1" dirty="0">
                <a:latin typeface="Arial" panose="020B0604020202020204" pitchFamily="34" charset="0"/>
                <a:cs typeface="Arial" panose="020B0604020202020204" pitchFamily="34" charset="0"/>
              </a:rPr>
              <a:t>Heb 4:1-11  (NKJV)</a:t>
            </a:r>
          </a:p>
          <a:p>
            <a:r>
              <a:rPr lang="en-US" dirty="0">
                <a:latin typeface="Arial" panose="020B0604020202020204" pitchFamily="34" charset="0"/>
                <a:cs typeface="Arial" panose="020B0604020202020204" pitchFamily="34" charset="0"/>
              </a:rPr>
              <a:t>1 Therefore, since a promise remains of entering His rest, let us fear lest any of you seem to have come short of it.</a:t>
            </a:r>
          </a:p>
          <a:p>
            <a:r>
              <a:rPr lang="en-US" dirty="0">
                <a:latin typeface="Arial" panose="020B0604020202020204" pitchFamily="34" charset="0"/>
                <a:cs typeface="Arial" panose="020B0604020202020204" pitchFamily="34" charset="0"/>
              </a:rPr>
              <a:t> 2 For indeed the gospel was preached to us as well as to them; but the word which they heard did not profit them, not being mixed with faith in those who heard it.</a:t>
            </a:r>
          </a:p>
          <a:p>
            <a:r>
              <a:rPr lang="en-US" dirty="0">
                <a:latin typeface="Arial" panose="020B0604020202020204" pitchFamily="34" charset="0"/>
                <a:cs typeface="Arial" panose="020B0604020202020204" pitchFamily="34" charset="0"/>
              </a:rPr>
              <a:t> 3 For we who have believed do enter that rest, as He has said: "So I swore in My wrath, 'They shall not enter My rest,'" although the works were finished from the foundation of the world.</a:t>
            </a:r>
          </a:p>
          <a:p>
            <a:r>
              <a:rPr lang="en-US" dirty="0">
                <a:latin typeface="Arial" panose="020B0604020202020204" pitchFamily="34" charset="0"/>
                <a:cs typeface="Arial" panose="020B0604020202020204" pitchFamily="34" charset="0"/>
              </a:rPr>
              <a:t> 4 For He has spoken in a certain place of the seventh day in this way: "And God rested on the seventh day from all His works";</a:t>
            </a:r>
          </a:p>
          <a:p>
            <a:r>
              <a:rPr lang="en-US" dirty="0">
                <a:latin typeface="Arial" panose="020B0604020202020204" pitchFamily="34" charset="0"/>
                <a:cs typeface="Arial" panose="020B0604020202020204" pitchFamily="34" charset="0"/>
              </a:rPr>
              <a:t> 5 and again in this place: "They shall not enter My rest."</a:t>
            </a:r>
          </a:p>
          <a:p>
            <a:r>
              <a:rPr lang="en-US" dirty="0">
                <a:latin typeface="Arial" panose="020B0604020202020204" pitchFamily="34" charset="0"/>
                <a:cs typeface="Arial" panose="020B0604020202020204" pitchFamily="34" charset="0"/>
              </a:rPr>
              <a:t> 6 Since therefore it remains that some must enter it, and those to whom it was first preached did not enter because of disobedience,</a:t>
            </a:r>
          </a:p>
          <a:p>
            <a:r>
              <a:rPr lang="en-US" dirty="0">
                <a:latin typeface="Arial" panose="020B0604020202020204" pitchFamily="34" charset="0"/>
                <a:cs typeface="Arial" panose="020B0604020202020204" pitchFamily="34" charset="0"/>
              </a:rPr>
              <a:t> 7 again He designates a certain day, saying in David, "Today," after such a long time, as it has been said: "Today, if you will hear His voice, Do not harden your hearts."</a:t>
            </a:r>
          </a:p>
          <a:p>
            <a:r>
              <a:rPr lang="en-US" dirty="0">
                <a:latin typeface="Arial" panose="020B0604020202020204" pitchFamily="34" charset="0"/>
                <a:cs typeface="Arial" panose="020B0604020202020204" pitchFamily="34" charset="0"/>
              </a:rPr>
              <a:t> 8 For if Joshua had given them rest, then He would not afterward have spoken of another day.</a:t>
            </a:r>
          </a:p>
          <a:p>
            <a:r>
              <a:rPr lang="en-US" dirty="0">
                <a:latin typeface="Arial" panose="020B0604020202020204" pitchFamily="34" charset="0"/>
                <a:cs typeface="Arial" panose="020B0604020202020204" pitchFamily="34" charset="0"/>
              </a:rPr>
              <a:t> 9 There remains therefore a rest for the people of God.</a:t>
            </a:r>
          </a:p>
          <a:p>
            <a:r>
              <a:rPr lang="en-US" dirty="0">
                <a:latin typeface="Arial" panose="020B0604020202020204" pitchFamily="34" charset="0"/>
                <a:cs typeface="Arial" panose="020B0604020202020204" pitchFamily="34" charset="0"/>
              </a:rPr>
              <a:t> 10 For he who has entered His rest has himself also ceased from his works as God did from His.</a:t>
            </a:r>
          </a:p>
          <a:p>
            <a:r>
              <a:rPr lang="en-US" dirty="0">
                <a:latin typeface="Arial" panose="020B0604020202020204" pitchFamily="34" charset="0"/>
                <a:cs typeface="Arial" panose="020B0604020202020204" pitchFamily="34" charset="0"/>
              </a:rPr>
              <a:t> 11 Let us therefore be diligent to enter that rest, lest anyone fall according to the same example of disobedience.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Revelation 14:13 NKJV 13 </a:t>
            </a:r>
            <a:r>
              <a:rPr lang="en-US" dirty="0">
                <a:latin typeface="Arial" panose="020B0604020202020204" pitchFamily="34" charset="0"/>
                <a:cs typeface="Arial" panose="020B0604020202020204" pitchFamily="34" charset="0"/>
              </a:rPr>
              <a:t>Then I heard a voice from heaven saying to me, "Write: 'Blessed are the dead who die in the Lord from now on.'" "Yes," says the Spirit, "that they may </a:t>
            </a:r>
            <a:r>
              <a:rPr lang="en-US" b="1" dirty="0">
                <a:latin typeface="Arial" panose="020B0604020202020204" pitchFamily="34" charset="0"/>
                <a:cs typeface="Arial" panose="020B0604020202020204" pitchFamily="34" charset="0"/>
              </a:rPr>
              <a:t>rest from their labors</a:t>
            </a:r>
            <a:r>
              <a:rPr lang="en-US" dirty="0">
                <a:latin typeface="Arial" panose="020B0604020202020204" pitchFamily="34" charset="0"/>
                <a:cs typeface="Arial" panose="020B0604020202020204" pitchFamily="34" charset="0"/>
              </a:rPr>
              <a:t>, and their works follow them."</a:t>
            </a:r>
          </a:p>
          <a:p>
            <a:endParaRPr lang="en-US" dirty="0"/>
          </a:p>
        </p:txBody>
      </p:sp>
      <p:sp>
        <p:nvSpPr>
          <p:cNvPr id="4" name="Slide Number Placeholder 3"/>
          <p:cNvSpPr>
            <a:spLocks noGrp="1"/>
          </p:cNvSpPr>
          <p:nvPr>
            <p:ph type="sldNum" sz="quarter" idx="5"/>
          </p:nvPr>
        </p:nvSpPr>
        <p:spPr/>
        <p:txBody>
          <a:bodyPr/>
          <a:lstStyle/>
          <a:p>
            <a:fld id="{F5B62BC0-7DC4-4569-951D-2BB9475345C6}" type="slidenum">
              <a:rPr lang="en-US" smtClean="0"/>
              <a:t>11</a:t>
            </a:fld>
            <a:endParaRPr lang="en-US" dirty="0"/>
          </a:p>
        </p:txBody>
      </p:sp>
    </p:spTree>
    <p:extLst>
      <p:ext uri="{BB962C8B-B14F-4D97-AF65-F5344CB8AC3E}">
        <p14:creationId xmlns:p14="http://schemas.microsoft.com/office/powerpoint/2010/main" val="3680582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567057"/>
            <a:ext cx="7315200" cy="5034143"/>
          </a:xfrm>
        </p:spPr>
        <p:txBody>
          <a:bodyPr/>
          <a:lstStyle/>
          <a:p>
            <a:r>
              <a:rPr lang="en-US" b="1" dirty="0">
                <a:latin typeface="Arial" panose="020B0604020202020204" pitchFamily="34" charset="0"/>
                <a:cs typeface="Arial" panose="020B0604020202020204" pitchFamily="34" charset="0"/>
              </a:rPr>
              <a:t>2 Timothy 2:17-19 ASV 17 </a:t>
            </a:r>
            <a:r>
              <a:rPr lang="en-US" dirty="0">
                <a:latin typeface="Arial" panose="020B0604020202020204" pitchFamily="34" charset="0"/>
                <a:cs typeface="Arial" panose="020B0604020202020204" pitchFamily="34" charset="0"/>
              </a:rPr>
              <a:t>and their word will eat as doth a gangrene: or whom is Hymenaeus an </a:t>
            </a:r>
            <a:r>
              <a:rPr lang="en-US" dirty="0" err="1">
                <a:latin typeface="Arial" panose="020B0604020202020204" pitchFamily="34" charset="0"/>
                <a:cs typeface="Arial" panose="020B0604020202020204" pitchFamily="34" charset="0"/>
              </a:rPr>
              <a:t>Philetus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18</a:t>
            </a:r>
            <a:r>
              <a:rPr lang="en-US" dirty="0">
                <a:latin typeface="Arial" panose="020B0604020202020204" pitchFamily="34" charset="0"/>
                <a:cs typeface="Arial" panose="020B0604020202020204" pitchFamily="34" charset="0"/>
              </a:rPr>
              <a:t> men who concerning the truth have erred, saying that the resurrection is past already, and overthrow the faith of some. </a:t>
            </a:r>
            <a:r>
              <a:rPr lang="en-US" b="1" dirty="0">
                <a:latin typeface="Arial" panose="020B0604020202020204" pitchFamily="34" charset="0"/>
                <a:cs typeface="Arial" panose="020B0604020202020204" pitchFamily="34" charset="0"/>
              </a:rPr>
              <a:t>19</a:t>
            </a:r>
            <a:r>
              <a:rPr lang="en-US" dirty="0">
                <a:latin typeface="Arial" panose="020B0604020202020204" pitchFamily="34" charset="0"/>
                <a:cs typeface="Arial" panose="020B0604020202020204" pitchFamily="34" charset="0"/>
              </a:rPr>
              <a:t> Howbeit the firm foundation of God </a:t>
            </a:r>
            <a:r>
              <a:rPr lang="en-US" dirty="0" err="1">
                <a:latin typeface="Arial" panose="020B0604020202020204" pitchFamily="34" charset="0"/>
                <a:cs typeface="Arial" panose="020B0604020202020204" pitchFamily="34" charset="0"/>
              </a:rPr>
              <a:t>standeth</a:t>
            </a:r>
            <a:r>
              <a:rPr lang="en-US" dirty="0">
                <a:latin typeface="Arial" panose="020B0604020202020204" pitchFamily="34" charset="0"/>
                <a:cs typeface="Arial" panose="020B0604020202020204" pitchFamily="34" charset="0"/>
              </a:rPr>
              <a:t>, having this seal, </a:t>
            </a:r>
            <a:r>
              <a:rPr lang="en-US" b="1" dirty="0">
                <a:latin typeface="Arial" panose="020B0604020202020204" pitchFamily="34" charset="0"/>
                <a:cs typeface="Arial" panose="020B0604020202020204" pitchFamily="34" charset="0"/>
              </a:rPr>
              <a:t>The Lord </a:t>
            </a:r>
            <a:r>
              <a:rPr lang="en-US" b="1" dirty="0" err="1">
                <a:latin typeface="Arial" panose="020B0604020202020204" pitchFamily="34" charset="0"/>
                <a:cs typeface="Arial" panose="020B0604020202020204" pitchFamily="34" charset="0"/>
              </a:rPr>
              <a:t>knoweth</a:t>
            </a:r>
            <a:r>
              <a:rPr lang="en-US" b="1" dirty="0">
                <a:latin typeface="Arial" panose="020B0604020202020204" pitchFamily="34" charset="0"/>
                <a:cs typeface="Arial" panose="020B0604020202020204" pitchFamily="34" charset="0"/>
              </a:rPr>
              <a:t> them that are his:</a:t>
            </a:r>
            <a:r>
              <a:rPr lang="en-US" dirty="0">
                <a:latin typeface="Arial" panose="020B0604020202020204" pitchFamily="34" charset="0"/>
                <a:cs typeface="Arial" panose="020B0604020202020204" pitchFamily="34" charset="0"/>
              </a:rPr>
              <a:t> and, Let every one that </a:t>
            </a:r>
            <a:r>
              <a:rPr lang="en-US" dirty="0" err="1">
                <a:latin typeface="Arial" panose="020B0604020202020204" pitchFamily="34" charset="0"/>
                <a:cs typeface="Arial" panose="020B0604020202020204" pitchFamily="34" charset="0"/>
              </a:rPr>
              <a:t>nameth</a:t>
            </a:r>
            <a:r>
              <a:rPr lang="en-US" dirty="0">
                <a:latin typeface="Arial" panose="020B0604020202020204" pitchFamily="34" charset="0"/>
                <a:cs typeface="Arial" panose="020B0604020202020204" pitchFamily="34" charset="0"/>
              </a:rPr>
              <a:t> the name of the Lord depart from unrighteousness.</a:t>
            </a:r>
          </a:p>
        </p:txBody>
      </p:sp>
      <p:sp>
        <p:nvSpPr>
          <p:cNvPr id="4" name="Slide Number Placeholder 3"/>
          <p:cNvSpPr>
            <a:spLocks noGrp="1"/>
          </p:cNvSpPr>
          <p:nvPr>
            <p:ph type="sldNum" sz="quarter" idx="5"/>
          </p:nvPr>
        </p:nvSpPr>
        <p:spPr/>
        <p:txBody>
          <a:bodyPr/>
          <a:lstStyle/>
          <a:p>
            <a:fld id="{F5B62BC0-7DC4-4569-951D-2BB9475345C6}" type="slidenum">
              <a:rPr lang="en-US" smtClean="0"/>
              <a:t>12</a:t>
            </a:fld>
            <a:endParaRPr lang="en-US" dirty="0"/>
          </a:p>
        </p:txBody>
      </p:sp>
    </p:spTree>
    <p:extLst>
      <p:ext uri="{BB962C8B-B14F-4D97-AF65-F5344CB8AC3E}">
        <p14:creationId xmlns:p14="http://schemas.microsoft.com/office/powerpoint/2010/main" val="779532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319088"/>
            <a:ext cx="4321175" cy="3240087"/>
          </a:xfrm>
        </p:spPr>
      </p:sp>
      <p:sp>
        <p:nvSpPr>
          <p:cNvPr id="3" name="Notes Placeholder 2"/>
          <p:cNvSpPr>
            <a:spLocks noGrp="1"/>
          </p:cNvSpPr>
          <p:nvPr>
            <p:ph type="body" idx="1"/>
          </p:nvPr>
        </p:nvSpPr>
        <p:spPr>
          <a:xfrm>
            <a:off x="0" y="3558779"/>
            <a:ext cx="7313507" cy="6042421"/>
          </a:xfrm>
        </p:spPr>
        <p:txBody>
          <a:bodyPr/>
          <a:lstStyle/>
          <a:p>
            <a:pPr defTabSz="966612">
              <a:defRPr/>
            </a:pPr>
            <a:r>
              <a:rPr lang="en-US" b="1" u="sng" dirty="0">
                <a:latin typeface="Arial" panose="020B0604020202020204" pitchFamily="34" charset="0"/>
                <a:cs typeface="Arial" panose="020B0604020202020204" pitchFamily="34" charset="0"/>
              </a:rPr>
              <a:t>Matthew 9:1-7 KJV 1 </a:t>
            </a:r>
            <a:r>
              <a:rPr lang="en-US" u="sng" dirty="0">
                <a:latin typeface="Arial" panose="020B0604020202020204" pitchFamily="34" charset="0"/>
                <a:cs typeface="Arial" panose="020B0604020202020204" pitchFamily="34" charset="0"/>
              </a:rPr>
              <a:t>And he entered into a ship, and passed over, and came into his own city. </a:t>
            </a:r>
            <a:r>
              <a:rPr lang="en-US" b="1" u="sng" dirty="0">
                <a:latin typeface="Arial" panose="020B0604020202020204" pitchFamily="34" charset="0"/>
                <a:cs typeface="Arial" panose="020B0604020202020204" pitchFamily="34" charset="0"/>
              </a:rPr>
              <a:t>2</a:t>
            </a:r>
            <a:r>
              <a:rPr lang="en-US" u="sng" dirty="0">
                <a:latin typeface="Arial" panose="020B0604020202020204" pitchFamily="34" charset="0"/>
                <a:cs typeface="Arial" panose="020B0604020202020204" pitchFamily="34" charset="0"/>
              </a:rPr>
              <a:t> And, behold, they brought to him a man sick of the palsy, lying on a bed: and Jesus seeing their faith said unto the sick of the palsy; </a:t>
            </a:r>
            <a:r>
              <a:rPr lang="en-US" b="1" i="1" u="sng" dirty="0">
                <a:latin typeface="Arial" panose="020B0604020202020204" pitchFamily="34" charset="0"/>
                <a:cs typeface="Arial" panose="020B0604020202020204" pitchFamily="34" charset="0"/>
              </a:rPr>
              <a:t>Son, be of good che</a:t>
            </a:r>
            <a:r>
              <a:rPr lang="en-US" b="1" u="sng" dirty="0">
                <a:latin typeface="Arial" panose="020B0604020202020204" pitchFamily="34" charset="0"/>
                <a:cs typeface="Arial" panose="020B0604020202020204" pitchFamily="34" charset="0"/>
              </a:rPr>
              <a:t>er</a:t>
            </a:r>
            <a:r>
              <a:rPr lang="en-US" u="sng"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thy sins be forgiven thee</a:t>
            </a:r>
            <a:r>
              <a:rPr lang="en-US" u="sng"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3</a:t>
            </a:r>
            <a:r>
              <a:rPr lang="en-US" u="sng" dirty="0">
                <a:latin typeface="Arial" panose="020B0604020202020204" pitchFamily="34" charset="0"/>
                <a:cs typeface="Arial" panose="020B0604020202020204" pitchFamily="34" charset="0"/>
              </a:rPr>
              <a:t> And, behold, certain of the scribes said within themselves, This man </a:t>
            </a:r>
            <a:r>
              <a:rPr lang="en-US" u="sng" dirty="0" err="1">
                <a:latin typeface="Arial" panose="020B0604020202020204" pitchFamily="34" charset="0"/>
                <a:cs typeface="Arial" panose="020B0604020202020204" pitchFamily="34" charset="0"/>
              </a:rPr>
              <a:t>blasphemeth</a:t>
            </a:r>
            <a:r>
              <a:rPr lang="en-US" u="sng"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4</a:t>
            </a:r>
            <a:r>
              <a:rPr lang="en-US" u="sng" dirty="0">
                <a:latin typeface="Arial" panose="020B0604020202020204" pitchFamily="34" charset="0"/>
                <a:cs typeface="Arial" panose="020B0604020202020204" pitchFamily="34" charset="0"/>
              </a:rPr>
              <a:t> And Jesus knowing their thoughts said, Wherefore think ye evil in your hearts? </a:t>
            </a:r>
            <a:r>
              <a:rPr lang="en-US" b="1" u="sng" dirty="0">
                <a:latin typeface="Arial" panose="020B0604020202020204" pitchFamily="34" charset="0"/>
                <a:cs typeface="Arial" panose="020B0604020202020204" pitchFamily="34" charset="0"/>
              </a:rPr>
              <a:t>5</a:t>
            </a:r>
            <a:r>
              <a:rPr lang="en-US" u="sng" dirty="0">
                <a:latin typeface="Arial" panose="020B0604020202020204" pitchFamily="34" charset="0"/>
                <a:cs typeface="Arial" panose="020B0604020202020204" pitchFamily="34" charset="0"/>
              </a:rPr>
              <a:t> For whether is easier, to say, Thy sins be forgiven thee; or to say, Arise, and walk? </a:t>
            </a:r>
            <a:r>
              <a:rPr lang="en-US" b="1" u="sng" dirty="0">
                <a:latin typeface="Arial" panose="020B0604020202020204" pitchFamily="34" charset="0"/>
                <a:cs typeface="Arial" panose="020B0604020202020204" pitchFamily="34" charset="0"/>
              </a:rPr>
              <a:t>6</a:t>
            </a:r>
            <a:r>
              <a:rPr lang="en-US" u="sng" dirty="0">
                <a:latin typeface="Arial" panose="020B0604020202020204" pitchFamily="34" charset="0"/>
                <a:cs typeface="Arial" panose="020B0604020202020204" pitchFamily="34" charset="0"/>
              </a:rPr>
              <a:t> But that ye may know that the Son of man hath power on earth to forgive sins, (then saith he to the sick of the palsy,) Arise, take up thy bed, and go unto thine house. </a:t>
            </a:r>
            <a:r>
              <a:rPr lang="en-US" b="1" u="sng" dirty="0">
                <a:latin typeface="Arial" panose="020B0604020202020204" pitchFamily="34" charset="0"/>
                <a:cs typeface="Arial" panose="020B0604020202020204" pitchFamily="34" charset="0"/>
              </a:rPr>
              <a:t>7</a:t>
            </a:r>
            <a:r>
              <a:rPr lang="en-US" u="sng" dirty="0">
                <a:latin typeface="Arial" panose="020B0604020202020204" pitchFamily="34" charset="0"/>
                <a:cs typeface="Arial" panose="020B0604020202020204" pitchFamily="34" charset="0"/>
              </a:rPr>
              <a:t> And he arose, and departed to his house.</a:t>
            </a:r>
          </a:p>
          <a:p>
            <a:pPr defTabSz="966612">
              <a:defRPr/>
            </a:pPr>
            <a:endParaRPr lang="en-US" u="sng" dirty="0">
              <a:latin typeface="Arial" panose="020B0604020202020204" pitchFamily="34" charset="0"/>
              <a:cs typeface="Arial" panose="020B0604020202020204" pitchFamily="34" charset="0"/>
            </a:endParaRPr>
          </a:p>
          <a:p>
            <a:pPr defTabSz="966612">
              <a:defRPr/>
            </a:pPr>
            <a:r>
              <a:rPr lang="en-US" b="1" u="none" dirty="0">
                <a:latin typeface="Arial" panose="020B0604020202020204" pitchFamily="34" charset="0"/>
                <a:cs typeface="Arial" panose="020B0604020202020204" pitchFamily="34" charset="0"/>
              </a:rPr>
              <a:t>Colossians 1:12-14 ASV 12 </a:t>
            </a:r>
            <a:r>
              <a:rPr lang="en-US" b="0" u="none" dirty="0">
                <a:latin typeface="Arial" panose="020B0604020202020204" pitchFamily="34" charset="0"/>
                <a:cs typeface="Arial" panose="020B0604020202020204" pitchFamily="34" charset="0"/>
              </a:rPr>
              <a:t>giving thanks unto the Father, who made us meet to be partakers of the inheritance of the saints in light; </a:t>
            </a:r>
            <a:r>
              <a:rPr lang="en-US" b="1" u="none" dirty="0">
                <a:latin typeface="Arial" panose="020B0604020202020204" pitchFamily="34" charset="0"/>
                <a:cs typeface="Arial" panose="020B0604020202020204" pitchFamily="34" charset="0"/>
              </a:rPr>
              <a:t>13</a:t>
            </a:r>
            <a:r>
              <a:rPr lang="en-US" b="0" u="none" dirty="0">
                <a:latin typeface="Arial" panose="020B0604020202020204" pitchFamily="34" charset="0"/>
                <a:cs typeface="Arial" panose="020B0604020202020204" pitchFamily="34" charset="0"/>
              </a:rPr>
              <a:t> who delivered us out of the power of darkness, and translated us into the kingdom of the Son of his love; </a:t>
            </a:r>
            <a:r>
              <a:rPr lang="en-US" b="1" u="none" dirty="0">
                <a:latin typeface="Arial" panose="020B0604020202020204" pitchFamily="34" charset="0"/>
                <a:cs typeface="Arial" panose="020B0604020202020204" pitchFamily="34" charset="0"/>
              </a:rPr>
              <a:t>14</a:t>
            </a:r>
            <a:r>
              <a:rPr lang="en-US" b="0" u="none" dirty="0">
                <a:latin typeface="Arial" panose="020B0604020202020204" pitchFamily="34" charset="0"/>
                <a:cs typeface="Arial" panose="020B0604020202020204" pitchFamily="34" charset="0"/>
              </a:rPr>
              <a:t> in whom we have our redemption, the forgiveness of our sins:</a:t>
            </a:r>
          </a:p>
          <a:p>
            <a:pPr marL="181240" indent="-181240" defTabSz="966612">
              <a:buFont typeface="Wingdings" panose="05000000000000000000" pitchFamily="2" charset="2"/>
              <a:buChar char="§"/>
              <a:defRPr/>
            </a:pPr>
            <a:r>
              <a:rPr lang="en-US" b="1" u="none" dirty="0">
                <a:latin typeface="Arial" panose="020B0604020202020204" pitchFamily="34" charset="0"/>
                <a:cs typeface="Arial" panose="020B0604020202020204" pitchFamily="34" charset="0"/>
              </a:rPr>
              <a:t>Colossians 1:19-22 ASV 19 </a:t>
            </a:r>
            <a:r>
              <a:rPr lang="en-US" b="0" u="none" dirty="0">
                <a:latin typeface="Arial" panose="020B0604020202020204" pitchFamily="34" charset="0"/>
                <a:cs typeface="Arial" panose="020B0604020202020204" pitchFamily="34" charset="0"/>
              </a:rPr>
              <a:t>For it was the good pleasure of the Father that in him should all the fulness dwell; </a:t>
            </a:r>
            <a:r>
              <a:rPr lang="en-US" b="1" u="none" dirty="0">
                <a:latin typeface="Arial" panose="020B0604020202020204" pitchFamily="34" charset="0"/>
                <a:cs typeface="Arial" panose="020B0604020202020204" pitchFamily="34" charset="0"/>
              </a:rPr>
              <a:t>20</a:t>
            </a:r>
            <a:r>
              <a:rPr lang="en-US" b="0" u="none" dirty="0">
                <a:latin typeface="Arial" panose="020B0604020202020204" pitchFamily="34" charset="0"/>
                <a:cs typeface="Arial" panose="020B0604020202020204" pitchFamily="34" charset="0"/>
              </a:rPr>
              <a:t> and through him to reconcile all things unto himself, having made peace through the blood of his cross; through him, I say, whether things upon the earth, or things in the heavens. </a:t>
            </a:r>
            <a:r>
              <a:rPr lang="en-US" b="1" u="none" dirty="0">
                <a:latin typeface="Arial" panose="020B0604020202020204" pitchFamily="34" charset="0"/>
                <a:cs typeface="Arial" panose="020B0604020202020204" pitchFamily="34" charset="0"/>
              </a:rPr>
              <a:t>21 </a:t>
            </a:r>
            <a:r>
              <a:rPr lang="en-US" b="0" u="none" dirty="0">
                <a:latin typeface="Arial" panose="020B0604020202020204" pitchFamily="34" charset="0"/>
                <a:cs typeface="Arial" panose="020B0604020202020204" pitchFamily="34" charset="0"/>
              </a:rPr>
              <a:t>And you, being in time past alienated and enemies in your mind in your evil works, </a:t>
            </a:r>
            <a:r>
              <a:rPr lang="en-US" b="1" u="none" dirty="0">
                <a:latin typeface="Arial" panose="020B0604020202020204" pitchFamily="34" charset="0"/>
                <a:cs typeface="Arial" panose="020B0604020202020204" pitchFamily="34" charset="0"/>
              </a:rPr>
              <a:t>22</a:t>
            </a:r>
            <a:r>
              <a:rPr lang="en-US" b="0" u="none" dirty="0">
                <a:latin typeface="Arial" panose="020B0604020202020204" pitchFamily="34" charset="0"/>
                <a:cs typeface="Arial" panose="020B0604020202020204" pitchFamily="34" charset="0"/>
              </a:rPr>
              <a:t> yet now hath he reconciled in the body of his flesh through death, to present you holy and without blemish and unreproveable before him:</a:t>
            </a:r>
          </a:p>
          <a:p>
            <a:pPr marL="181240" indent="-181240" defTabSz="966612">
              <a:buFont typeface="Wingdings" panose="05000000000000000000" pitchFamily="2" charset="2"/>
              <a:buChar char="§"/>
              <a:defRPr/>
            </a:pPr>
            <a:endParaRPr lang="en-US" b="0" u="none" dirty="0">
              <a:latin typeface="Arial" panose="020B0604020202020204" pitchFamily="34" charset="0"/>
              <a:cs typeface="Arial" panose="020B0604020202020204" pitchFamily="34" charset="0"/>
            </a:endParaRPr>
          </a:p>
          <a:p>
            <a:pPr defTabSz="966612">
              <a:defRPr/>
            </a:pPr>
            <a:r>
              <a:rPr lang="en-US" b="1" u="none" dirty="0">
                <a:latin typeface="Arial" panose="020B0604020202020204" pitchFamily="34" charset="0"/>
                <a:cs typeface="Arial" panose="020B0604020202020204" pitchFamily="34" charset="0"/>
              </a:rPr>
              <a:t>2 Corinthians 4:14-18 KJV 14</a:t>
            </a:r>
            <a:r>
              <a:rPr lang="en-US" b="0" u="none" dirty="0">
                <a:latin typeface="Arial" panose="020B0604020202020204" pitchFamily="34" charset="0"/>
                <a:cs typeface="Arial" panose="020B0604020202020204" pitchFamily="34" charset="0"/>
              </a:rPr>
              <a:t> Knowing that he which raised up the Lord Jesus shall raise up us also by Jesus, and shall present us with you. 15 For all things are for your sakes, that the abundant grace might through the thanksgiving of many redound to the glory of God. </a:t>
            </a:r>
            <a:r>
              <a:rPr lang="en-US" b="1" u="none" dirty="0">
                <a:latin typeface="Arial" panose="020B0604020202020204" pitchFamily="34" charset="0"/>
                <a:cs typeface="Arial" panose="020B0604020202020204" pitchFamily="34" charset="0"/>
              </a:rPr>
              <a:t>16 </a:t>
            </a:r>
            <a:r>
              <a:rPr lang="en-US" b="0" u="none" dirty="0">
                <a:latin typeface="Arial" panose="020B0604020202020204" pitchFamily="34" charset="0"/>
                <a:cs typeface="Arial" panose="020B0604020202020204" pitchFamily="34" charset="0"/>
              </a:rPr>
              <a:t>For which cause we faint not; </a:t>
            </a:r>
            <a:r>
              <a:rPr lang="en-US" b="1" u="none" dirty="0">
                <a:latin typeface="Arial" panose="020B0604020202020204" pitchFamily="34" charset="0"/>
                <a:cs typeface="Arial" panose="020B0604020202020204" pitchFamily="34" charset="0"/>
              </a:rPr>
              <a:t>but though our outward man perish, yet the inward man is renewed day by day. 17 </a:t>
            </a:r>
            <a:r>
              <a:rPr lang="en-US" b="0" u="none" dirty="0">
                <a:latin typeface="Arial" panose="020B0604020202020204" pitchFamily="34" charset="0"/>
                <a:cs typeface="Arial" panose="020B0604020202020204" pitchFamily="34" charset="0"/>
              </a:rPr>
              <a:t>For our light affliction, which is but for a moment, worketh for us a far more exceeding and eternal weight of glory; </a:t>
            </a:r>
            <a:r>
              <a:rPr lang="en-US" b="1" u="none" dirty="0">
                <a:latin typeface="Arial" panose="020B0604020202020204" pitchFamily="34" charset="0"/>
                <a:cs typeface="Arial" panose="020B0604020202020204" pitchFamily="34" charset="0"/>
              </a:rPr>
              <a:t>18</a:t>
            </a:r>
            <a:r>
              <a:rPr lang="en-US" b="0" u="none" dirty="0">
                <a:latin typeface="Arial" panose="020B0604020202020204" pitchFamily="34" charset="0"/>
                <a:cs typeface="Arial" panose="020B0604020202020204" pitchFamily="34" charset="0"/>
              </a:rPr>
              <a:t> While we look not at the things which are seen, but at the things which are not seen: for the things which are seen are temporal; but the things which are not seen are eternal.</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B62BC0-7DC4-4569-951D-2BB9475345C6}" type="slidenum">
              <a:rPr lang="en-US" smtClean="0"/>
              <a:t>13</a:t>
            </a:fld>
            <a:endParaRPr lang="en-US" dirty="0"/>
          </a:p>
        </p:txBody>
      </p:sp>
    </p:spTree>
    <p:extLst>
      <p:ext uri="{BB962C8B-B14F-4D97-AF65-F5344CB8AC3E}">
        <p14:creationId xmlns:p14="http://schemas.microsoft.com/office/powerpoint/2010/main" val="4109308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227013"/>
            <a:ext cx="4321175" cy="3240087"/>
          </a:xfrm>
        </p:spPr>
      </p:sp>
      <p:sp>
        <p:nvSpPr>
          <p:cNvPr id="3" name="Notes Placeholder 2"/>
          <p:cNvSpPr>
            <a:spLocks noGrp="1"/>
          </p:cNvSpPr>
          <p:nvPr>
            <p:ph type="body" idx="1"/>
          </p:nvPr>
        </p:nvSpPr>
        <p:spPr>
          <a:xfrm>
            <a:off x="1693" y="3553778"/>
            <a:ext cx="7313507" cy="6047421"/>
          </a:xfrm>
        </p:spPr>
        <p:txBody>
          <a:bodyPr/>
          <a:lstStyle/>
          <a:p>
            <a:r>
              <a:rPr lang="en-US" b="0" i="0" u="none" strike="noStrike" baseline="0" dirty="0">
                <a:latin typeface="Arial" panose="020B0604020202020204" pitchFamily="34" charset="0"/>
                <a:cs typeface="Arial" panose="020B0604020202020204" pitchFamily="34" charset="0"/>
              </a:rPr>
              <a:t>Let’s stop letting the temporal struggles of life ruin the eternal joys God offers. The forgiveness of sins through Jesus Christ lead to the greatest of riches, an eternal rest, the crown of life and new, immortal resurrection bodies in our heavenly home. The real reason to be 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Revelation 14:13 KJV 13 </a:t>
            </a:r>
            <a:r>
              <a:rPr lang="en-US" dirty="0">
                <a:latin typeface="Arial" panose="020B0604020202020204" pitchFamily="34" charset="0"/>
                <a:cs typeface="Arial" panose="020B0604020202020204" pitchFamily="34" charset="0"/>
              </a:rPr>
              <a:t>And I heard a voice from heaven saying unto me, Write, Blessed are the dead which die in the Lord from henceforth: Yea, saith the Spirit, that they may rest from their </a:t>
            </a:r>
            <a:r>
              <a:rPr lang="en-US" dirty="0" err="1">
                <a:latin typeface="Arial" panose="020B0604020202020204" pitchFamily="34" charset="0"/>
                <a:cs typeface="Arial" panose="020B0604020202020204" pitchFamily="34" charset="0"/>
              </a:rPr>
              <a:t>labours</a:t>
            </a:r>
            <a:r>
              <a:rPr lang="en-US" dirty="0">
                <a:latin typeface="Arial" panose="020B0604020202020204" pitchFamily="34" charset="0"/>
                <a:cs typeface="Arial" panose="020B0604020202020204" pitchFamily="34" charset="0"/>
              </a:rPr>
              <a:t>; and their works do follow them.</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Revelation 2:10 KJV 10 </a:t>
            </a:r>
            <a:r>
              <a:rPr lang="en-US" dirty="0">
                <a:latin typeface="Arial" panose="020B0604020202020204" pitchFamily="34" charset="0"/>
                <a:cs typeface="Arial" panose="020B0604020202020204" pitchFamily="34" charset="0"/>
              </a:rPr>
              <a:t>Fear none of those things which thou shalt suffer: behold, the devil shall cast some of you into prison, that ye may be tried; and ye shall have tribulation ten days</a:t>
            </a:r>
            <a:r>
              <a:rPr lang="en-US" b="1" dirty="0">
                <a:latin typeface="Arial" panose="020B0604020202020204" pitchFamily="34" charset="0"/>
                <a:cs typeface="Arial" panose="020B0604020202020204" pitchFamily="34" charset="0"/>
              </a:rPr>
              <a:t>: be thou faithful unto death, and I will give thee a crown of life.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Corinthians 15:51-58 KJV 51 </a:t>
            </a:r>
            <a:r>
              <a:rPr lang="en-US" b="0" dirty="0">
                <a:latin typeface="Arial" panose="020B0604020202020204" pitchFamily="34" charset="0"/>
                <a:cs typeface="Arial" panose="020B0604020202020204" pitchFamily="34" charset="0"/>
              </a:rPr>
              <a:t>Behold, I shew you a mystery; We shall not all sleep, but we shall all be changed</a:t>
            </a:r>
            <a:r>
              <a:rPr lang="en-US" b="1" dirty="0">
                <a:latin typeface="Arial" panose="020B0604020202020204" pitchFamily="34" charset="0"/>
                <a:cs typeface="Arial" panose="020B0604020202020204" pitchFamily="34" charset="0"/>
              </a:rPr>
              <a:t>, 52 </a:t>
            </a:r>
            <a:r>
              <a:rPr lang="en-US" b="0" dirty="0">
                <a:latin typeface="Arial" panose="020B0604020202020204" pitchFamily="34" charset="0"/>
                <a:cs typeface="Arial" panose="020B0604020202020204" pitchFamily="34" charset="0"/>
              </a:rPr>
              <a:t>In a moment, in the twinkling of an eye, at the last trump: for the trumpet shall sound, and the dead shall be raised incorruptible, and we shall be changed. </a:t>
            </a:r>
            <a:r>
              <a:rPr lang="en-US" b="1" dirty="0">
                <a:latin typeface="Arial" panose="020B0604020202020204" pitchFamily="34" charset="0"/>
                <a:cs typeface="Arial" panose="020B0604020202020204" pitchFamily="34" charset="0"/>
              </a:rPr>
              <a:t>53</a:t>
            </a:r>
            <a:r>
              <a:rPr lang="en-US" b="0" dirty="0">
                <a:latin typeface="Arial" panose="020B0604020202020204" pitchFamily="34" charset="0"/>
                <a:cs typeface="Arial" panose="020B0604020202020204" pitchFamily="34" charset="0"/>
              </a:rPr>
              <a:t> For this corruptible must put on incorruption, and this mortal must put on immortality. </a:t>
            </a:r>
            <a:r>
              <a:rPr lang="en-US" b="1" dirty="0">
                <a:latin typeface="Arial" panose="020B0604020202020204" pitchFamily="34" charset="0"/>
                <a:cs typeface="Arial" panose="020B0604020202020204" pitchFamily="34" charset="0"/>
              </a:rPr>
              <a:t>54</a:t>
            </a:r>
            <a:r>
              <a:rPr lang="en-US" b="0" dirty="0">
                <a:latin typeface="Arial" panose="020B0604020202020204" pitchFamily="34" charset="0"/>
                <a:cs typeface="Arial" panose="020B0604020202020204" pitchFamily="34" charset="0"/>
              </a:rPr>
              <a:t> So when this corruptible shall have put on incorruption, and this mortal shall have put on immortality, then shall be brought to pass the saying that is written, Death is swallowed up in victory. </a:t>
            </a:r>
            <a:r>
              <a:rPr lang="en-US" b="1" dirty="0">
                <a:latin typeface="Arial" panose="020B0604020202020204" pitchFamily="34" charset="0"/>
                <a:cs typeface="Arial" panose="020B0604020202020204" pitchFamily="34" charset="0"/>
              </a:rPr>
              <a:t>55</a:t>
            </a:r>
            <a:r>
              <a:rPr lang="en-US" b="0" dirty="0">
                <a:latin typeface="Arial" panose="020B0604020202020204" pitchFamily="34" charset="0"/>
                <a:cs typeface="Arial" panose="020B0604020202020204" pitchFamily="34" charset="0"/>
              </a:rPr>
              <a:t> O death, where is thy sting? O grave, where is thy victory? </a:t>
            </a:r>
            <a:r>
              <a:rPr lang="en-US" b="1" dirty="0">
                <a:latin typeface="Arial" panose="020B0604020202020204" pitchFamily="34" charset="0"/>
                <a:cs typeface="Arial" panose="020B0604020202020204" pitchFamily="34" charset="0"/>
              </a:rPr>
              <a:t>56 </a:t>
            </a:r>
            <a:r>
              <a:rPr lang="en-US" b="0" dirty="0">
                <a:latin typeface="Arial" panose="020B0604020202020204" pitchFamily="34" charset="0"/>
                <a:cs typeface="Arial" panose="020B0604020202020204" pitchFamily="34" charset="0"/>
              </a:rPr>
              <a:t> The sting of death is sin; and the strength of sin is the law. </a:t>
            </a:r>
            <a:r>
              <a:rPr lang="en-US" b="1" dirty="0">
                <a:latin typeface="Arial" panose="020B0604020202020204" pitchFamily="34" charset="0"/>
                <a:cs typeface="Arial" panose="020B0604020202020204" pitchFamily="34" charset="0"/>
              </a:rPr>
              <a:t>57</a:t>
            </a:r>
            <a:r>
              <a:rPr lang="en-US" b="0" dirty="0">
                <a:latin typeface="Arial" panose="020B0604020202020204" pitchFamily="34" charset="0"/>
                <a:cs typeface="Arial" panose="020B0604020202020204" pitchFamily="34" charset="0"/>
              </a:rPr>
              <a:t> But thanks be to God, which giveth us the victory through our Lord Jesus Christ. </a:t>
            </a:r>
            <a:r>
              <a:rPr lang="en-US" b="1" dirty="0">
                <a:latin typeface="Arial" panose="020B0604020202020204" pitchFamily="34" charset="0"/>
                <a:cs typeface="Arial" panose="020B0604020202020204" pitchFamily="34" charset="0"/>
              </a:rPr>
              <a:t>58</a:t>
            </a:r>
            <a:r>
              <a:rPr lang="en-US" b="0" dirty="0">
                <a:latin typeface="Arial" panose="020B0604020202020204" pitchFamily="34" charset="0"/>
                <a:cs typeface="Arial" panose="020B0604020202020204" pitchFamily="34" charset="0"/>
              </a:rPr>
              <a:t> Therefore, my beloved brethren, be ye </a:t>
            </a:r>
            <a:r>
              <a:rPr lang="en-US" b="0" dirty="0" err="1">
                <a:latin typeface="Arial" panose="020B0604020202020204" pitchFamily="34" charset="0"/>
                <a:cs typeface="Arial" panose="020B0604020202020204" pitchFamily="34" charset="0"/>
              </a:rPr>
              <a:t>stedfast</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unmoveable</a:t>
            </a:r>
            <a:r>
              <a:rPr lang="en-US" b="0" dirty="0">
                <a:latin typeface="Arial" panose="020B0604020202020204" pitchFamily="34" charset="0"/>
                <a:cs typeface="Arial" panose="020B0604020202020204" pitchFamily="34" charset="0"/>
              </a:rPr>
              <a:t>, always abounding in the work of the Lord, forasmuch as ye know that your </a:t>
            </a:r>
            <a:r>
              <a:rPr lang="en-US" b="0" dirty="0" err="1">
                <a:latin typeface="Arial" panose="020B0604020202020204" pitchFamily="34" charset="0"/>
                <a:cs typeface="Arial" panose="020B0604020202020204" pitchFamily="34" charset="0"/>
              </a:rPr>
              <a:t>labour</a:t>
            </a:r>
            <a:r>
              <a:rPr lang="en-US" b="0" dirty="0">
                <a:latin typeface="Arial" panose="020B0604020202020204" pitchFamily="34" charset="0"/>
                <a:cs typeface="Arial" panose="020B0604020202020204" pitchFamily="34" charset="0"/>
              </a:rPr>
              <a:t> is not in vain in the Lord.</a:t>
            </a:r>
          </a:p>
        </p:txBody>
      </p:sp>
      <p:sp>
        <p:nvSpPr>
          <p:cNvPr id="4" name="Slide Number Placeholder 3"/>
          <p:cNvSpPr>
            <a:spLocks noGrp="1"/>
          </p:cNvSpPr>
          <p:nvPr>
            <p:ph type="sldNum" sz="quarter" idx="5"/>
          </p:nvPr>
        </p:nvSpPr>
        <p:spPr/>
        <p:txBody>
          <a:bodyPr/>
          <a:lstStyle/>
          <a:p>
            <a:fld id="{F5B62BC0-7DC4-4569-951D-2BB9475345C6}" type="slidenum">
              <a:rPr lang="en-US" smtClean="0"/>
              <a:t>14</a:t>
            </a:fld>
            <a:endParaRPr lang="en-US" dirty="0"/>
          </a:p>
        </p:txBody>
      </p:sp>
    </p:spTree>
    <p:extLst>
      <p:ext uri="{BB962C8B-B14F-4D97-AF65-F5344CB8AC3E}">
        <p14:creationId xmlns:p14="http://schemas.microsoft.com/office/powerpoint/2010/main" val="813933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4325" y="125413"/>
            <a:ext cx="4519613" cy="3390900"/>
          </a:xfrm>
        </p:spPr>
      </p:sp>
      <p:sp>
        <p:nvSpPr>
          <p:cNvPr id="3" name="Notes Placeholder 2"/>
          <p:cNvSpPr>
            <a:spLocks noGrp="1"/>
          </p:cNvSpPr>
          <p:nvPr>
            <p:ph type="body" idx="1"/>
          </p:nvPr>
        </p:nvSpPr>
        <p:spPr>
          <a:xfrm>
            <a:off x="12189" y="3516313"/>
            <a:ext cx="7301318" cy="6084887"/>
          </a:xfrm>
        </p:spPr>
        <p:txBody>
          <a:bodyPr>
            <a:normAutofit lnSpcReduction="10000"/>
          </a:bodyPr>
          <a:lstStyle/>
          <a:p>
            <a:pPr>
              <a:defRPr/>
            </a:pPr>
            <a:r>
              <a:rPr lang="en-US" altLang="en-US" sz="1400" b="1" u="sng" dirty="0">
                <a:latin typeface="Arial" panose="020B0604020202020204" pitchFamily="34" charset="0"/>
                <a:cs typeface="Arial" panose="020B0604020202020204" pitchFamily="34" charset="0"/>
              </a:rPr>
              <a:t>Acts 2:37-38 KJV 37</a:t>
            </a:r>
            <a:r>
              <a:rPr lang="en-US" altLang="en-US" sz="1400" b="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Now when they heard this, they were pricked in their heart, and said unto Peter and to the rest of the apostles, Men and brethren, </a:t>
            </a:r>
            <a:r>
              <a:rPr lang="en-US" altLang="en-US" sz="1400" b="1" dirty="0">
                <a:latin typeface="Arial" panose="020B0604020202020204" pitchFamily="34" charset="0"/>
                <a:cs typeface="Arial" panose="020B0604020202020204" pitchFamily="34" charset="0"/>
              </a:rPr>
              <a:t>what shall we do? 38</a:t>
            </a:r>
            <a:r>
              <a:rPr lang="en-US" altLang="en-US" sz="1400" dirty="0">
                <a:latin typeface="Arial" panose="020B0604020202020204" pitchFamily="34" charset="0"/>
                <a:cs typeface="Arial" panose="020B0604020202020204" pitchFamily="34" charset="0"/>
              </a:rPr>
              <a:t> Then Peter said unto them, </a:t>
            </a:r>
            <a:r>
              <a:rPr lang="en-US" altLang="en-US" sz="1400" b="1" dirty="0">
                <a:latin typeface="Arial" panose="020B0604020202020204" pitchFamily="34" charset="0"/>
                <a:cs typeface="Arial" panose="020B0604020202020204" pitchFamily="34" charset="0"/>
              </a:rPr>
              <a:t>Repent, and be baptized every one of you in the name of Jesus Christ for the remission of sins</a:t>
            </a:r>
            <a:r>
              <a:rPr lang="en-US" altLang="en-US" sz="1400" dirty="0">
                <a:latin typeface="Arial" panose="020B0604020202020204" pitchFamily="34" charset="0"/>
                <a:cs typeface="Arial" panose="020B0604020202020204" pitchFamily="34" charset="0"/>
              </a:rPr>
              <a:t>, and ye shall receive the gift of the Holy Ghost.</a:t>
            </a:r>
          </a:p>
          <a:p>
            <a:pPr>
              <a:defRPr/>
            </a:pPr>
            <a:r>
              <a:rPr lang="en-US" altLang="en-US" sz="1400" b="1" u="sng" dirty="0">
                <a:latin typeface="Arial" panose="020B0604020202020204" pitchFamily="34" charset="0"/>
                <a:cs typeface="Arial" panose="020B0604020202020204" pitchFamily="34" charset="0"/>
              </a:rPr>
              <a:t>Rom. 10:17</a:t>
            </a:r>
            <a:r>
              <a:rPr lang="en-US" altLang="en-US" sz="1400" b="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So then </a:t>
            </a:r>
            <a:r>
              <a:rPr lang="en-US" altLang="en-US" sz="1400" b="1" dirty="0">
                <a:latin typeface="Arial" panose="020B0604020202020204" pitchFamily="34" charset="0"/>
                <a:cs typeface="Arial" panose="020B0604020202020204" pitchFamily="34" charset="0"/>
              </a:rPr>
              <a:t>faith cometh by hearing</a:t>
            </a:r>
            <a:r>
              <a:rPr lang="en-US" altLang="en-US" sz="1400" dirty="0">
                <a:latin typeface="Arial" panose="020B0604020202020204" pitchFamily="34" charset="0"/>
                <a:cs typeface="Arial" panose="020B0604020202020204" pitchFamily="34" charset="0"/>
              </a:rPr>
              <a:t>, and hearing by the word of God.</a:t>
            </a:r>
          </a:p>
          <a:p>
            <a:pPr>
              <a:defRPr/>
            </a:pPr>
            <a:r>
              <a:rPr lang="en-US" altLang="en-US" sz="1400" b="1" u="sng" dirty="0">
                <a:latin typeface="Arial" panose="020B0604020202020204" pitchFamily="34" charset="0"/>
                <a:cs typeface="Arial" panose="020B0604020202020204" pitchFamily="34" charset="0"/>
              </a:rPr>
              <a:t>Heb. 11:6</a:t>
            </a:r>
            <a:r>
              <a:rPr lang="en-US" altLang="en-US" sz="1400" b="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But </a:t>
            </a:r>
            <a:r>
              <a:rPr lang="en-US" altLang="en-US" sz="1400" b="1" dirty="0">
                <a:latin typeface="Arial" panose="020B0604020202020204" pitchFamily="34" charset="0"/>
                <a:cs typeface="Arial" panose="020B0604020202020204" pitchFamily="34" charset="0"/>
              </a:rPr>
              <a:t>without faith it is impossible to please him</a:t>
            </a:r>
            <a:r>
              <a:rPr lang="en-US" altLang="en-US" sz="1400" dirty="0">
                <a:latin typeface="Arial" panose="020B0604020202020204" pitchFamily="34" charset="0"/>
                <a:cs typeface="Arial" panose="020B0604020202020204" pitchFamily="34" charset="0"/>
              </a:rPr>
              <a:t>: for he that cometh to God </a:t>
            </a:r>
            <a:r>
              <a:rPr lang="en-US" altLang="en-US" sz="1400" b="1" dirty="0">
                <a:latin typeface="Arial" panose="020B0604020202020204" pitchFamily="34" charset="0"/>
                <a:cs typeface="Arial" panose="020B0604020202020204" pitchFamily="34" charset="0"/>
              </a:rPr>
              <a:t>must believe that he is</a:t>
            </a:r>
            <a:r>
              <a:rPr lang="en-US" altLang="en-US" sz="1400" dirty="0">
                <a:latin typeface="Arial" panose="020B0604020202020204" pitchFamily="34" charset="0"/>
                <a:cs typeface="Arial" panose="020B0604020202020204" pitchFamily="34" charset="0"/>
              </a:rPr>
              <a:t>, and that he is a rewarder of </a:t>
            </a:r>
            <a:r>
              <a:rPr lang="en-US" altLang="en-US" sz="1400" b="1" dirty="0">
                <a:latin typeface="Arial" panose="020B0604020202020204" pitchFamily="34" charset="0"/>
                <a:cs typeface="Arial" panose="020B0604020202020204" pitchFamily="34" charset="0"/>
              </a:rPr>
              <a:t>them that diligently seek him</a:t>
            </a:r>
            <a:r>
              <a:rPr lang="en-US" altLang="en-US" sz="1400" dirty="0">
                <a:latin typeface="Arial" panose="020B0604020202020204" pitchFamily="34" charset="0"/>
                <a:cs typeface="Arial" panose="020B0604020202020204" pitchFamily="34" charset="0"/>
              </a:rPr>
              <a:t>.</a:t>
            </a:r>
          </a:p>
          <a:p>
            <a:pPr>
              <a:defRPr/>
            </a:pPr>
            <a:r>
              <a:rPr lang="en-US" altLang="en-US" sz="1400" b="1" u="sng" dirty="0">
                <a:latin typeface="Arial" panose="020B0604020202020204" pitchFamily="34" charset="0"/>
                <a:cs typeface="Arial" panose="020B0604020202020204" pitchFamily="34" charset="0"/>
              </a:rPr>
              <a:t>Heb. 5:8-9 KJV 8</a:t>
            </a:r>
            <a:r>
              <a:rPr lang="en-US" altLang="en-US" sz="1400" b="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Though he were a Son, yet learned he obedience by the things which he suffered; </a:t>
            </a:r>
            <a:r>
              <a:rPr lang="en-US" altLang="en-US" sz="1400" b="1" dirty="0">
                <a:latin typeface="Arial" panose="020B0604020202020204" pitchFamily="34" charset="0"/>
                <a:cs typeface="Arial" panose="020B0604020202020204" pitchFamily="34" charset="0"/>
              </a:rPr>
              <a:t>9</a:t>
            </a:r>
            <a:r>
              <a:rPr lang="en-US" altLang="en-US" sz="1400" dirty="0">
                <a:latin typeface="Arial" panose="020B0604020202020204" pitchFamily="34" charset="0"/>
                <a:cs typeface="Arial" panose="020B0604020202020204" pitchFamily="34" charset="0"/>
              </a:rPr>
              <a:t> And being made perfect, </a:t>
            </a:r>
            <a:r>
              <a:rPr lang="en-US" altLang="en-US" sz="1400" b="1" dirty="0">
                <a:latin typeface="Arial" panose="020B0604020202020204" pitchFamily="34" charset="0"/>
                <a:cs typeface="Arial" panose="020B0604020202020204" pitchFamily="34" charset="0"/>
              </a:rPr>
              <a:t>he became the author of eternal salvation unto all them that obey him</a:t>
            </a:r>
            <a:r>
              <a:rPr lang="en-US" altLang="en-US" sz="1400" dirty="0">
                <a:latin typeface="Arial" panose="020B0604020202020204" pitchFamily="34" charset="0"/>
                <a:cs typeface="Arial" panose="020B0604020202020204" pitchFamily="34" charset="0"/>
              </a:rPr>
              <a:t>; </a:t>
            </a:r>
            <a:r>
              <a:rPr lang="en-US" altLang="en-US" sz="1400" b="1" dirty="0">
                <a:latin typeface="Arial" panose="020B0604020202020204" pitchFamily="34" charset="0"/>
                <a:cs typeface="Arial" panose="020B0604020202020204" pitchFamily="34" charset="0"/>
              </a:rPr>
              <a:t>31</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Becaus</a:t>
            </a:r>
            <a:endParaRPr lang="en-US" altLang="en-US" sz="1400" dirty="0">
              <a:latin typeface="Arial" panose="020B0604020202020204" pitchFamily="34" charset="0"/>
              <a:cs typeface="Arial" panose="020B0604020202020204" pitchFamily="34" charset="0"/>
            </a:endParaRPr>
          </a:p>
          <a:p>
            <a:pPr>
              <a:defRPr/>
            </a:pPr>
            <a:r>
              <a:rPr lang="en-US" altLang="en-US" sz="1400" b="1" u="sng" dirty="0">
                <a:latin typeface="Arial" panose="020B0604020202020204" pitchFamily="34" charset="0"/>
                <a:cs typeface="Arial" panose="020B0604020202020204" pitchFamily="34" charset="0"/>
              </a:rPr>
              <a:t>Acts 17:30-31</a:t>
            </a:r>
            <a:r>
              <a:rPr lang="en-US" altLang="en-US" sz="1400" b="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And the times of this ignorance God winked at; </a:t>
            </a:r>
            <a:r>
              <a:rPr lang="en-US" altLang="en-US" sz="1400" b="1" dirty="0">
                <a:latin typeface="Arial" panose="020B0604020202020204" pitchFamily="34" charset="0"/>
                <a:cs typeface="Arial" panose="020B0604020202020204" pitchFamily="34" charset="0"/>
              </a:rPr>
              <a:t>but now </a:t>
            </a:r>
            <a:r>
              <a:rPr lang="en-US" altLang="en-US" sz="1400" b="1" dirty="0" err="1">
                <a:latin typeface="Arial" panose="020B0604020202020204" pitchFamily="34" charset="0"/>
                <a:cs typeface="Arial" panose="020B0604020202020204" pitchFamily="34" charset="0"/>
              </a:rPr>
              <a:t>commandeth</a:t>
            </a:r>
            <a:r>
              <a:rPr lang="en-US" altLang="en-US" sz="1400" b="1" dirty="0">
                <a:latin typeface="Arial" panose="020B0604020202020204" pitchFamily="34" charset="0"/>
                <a:cs typeface="Arial" panose="020B0604020202020204" pitchFamily="34" charset="0"/>
              </a:rPr>
              <a:t> all men every where to </a:t>
            </a:r>
            <a:r>
              <a:rPr lang="en-US" altLang="en-US" sz="1400" b="1" dirty="0" err="1">
                <a:latin typeface="Arial" panose="020B0604020202020204" pitchFamily="34" charset="0"/>
                <a:cs typeface="Arial" panose="020B0604020202020204" pitchFamily="34" charset="0"/>
              </a:rPr>
              <a:t>repent</a:t>
            </a:r>
            <a:r>
              <a:rPr lang="en-US" altLang="en-US" sz="1400" dirty="0" err="1">
                <a:latin typeface="Arial" panose="020B0604020202020204" pitchFamily="34" charset="0"/>
                <a:cs typeface="Arial" panose="020B0604020202020204" pitchFamily="34" charset="0"/>
              </a:rPr>
              <a:t>:because</a:t>
            </a:r>
            <a:r>
              <a:rPr lang="en-US" altLang="en-US" sz="1400" dirty="0">
                <a:latin typeface="Arial" panose="020B0604020202020204" pitchFamily="34" charset="0"/>
                <a:cs typeface="Arial" panose="020B0604020202020204" pitchFamily="34" charset="0"/>
              </a:rPr>
              <a:t> he hath appointed a day, in the which he will judge the world in righteousness by that man whom he hath ordained; whereof he hath given assurance unto all men, in that he hath raised him from the dead.</a:t>
            </a:r>
          </a:p>
          <a:p>
            <a:pPr>
              <a:defRPr/>
            </a:pPr>
            <a:r>
              <a:rPr lang="en-US" altLang="en-US" sz="1400" b="1" u="sng" dirty="0">
                <a:latin typeface="Arial" panose="020B0604020202020204" pitchFamily="34" charset="0"/>
                <a:cs typeface="Arial" panose="020B0604020202020204" pitchFamily="34" charset="0"/>
              </a:rPr>
              <a:t>Acts 8:36-37 KJV 36</a:t>
            </a:r>
            <a:r>
              <a:rPr lang="en-US" altLang="en-US" sz="1400" b="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And as they went on their way, they came unto a certain water: and the eunuch said, See, here is water; what doth hinder me to be baptized? </a:t>
            </a:r>
            <a:r>
              <a:rPr lang="en-US" altLang="en-US" sz="1400" b="1" dirty="0">
                <a:latin typeface="Arial" panose="020B0604020202020204" pitchFamily="34" charset="0"/>
                <a:cs typeface="Arial" panose="020B0604020202020204" pitchFamily="34" charset="0"/>
              </a:rPr>
              <a:t>37</a:t>
            </a:r>
            <a:r>
              <a:rPr lang="en-US" altLang="en-US" sz="1400" dirty="0">
                <a:latin typeface="Arial" panose="020B0604020202020204" pitchFamily="34" charset="0"/>
                <a:cs typeface="Arial" panose="020B0604020202020204" pitchFamily="34" charset="0"/>
              </a:rPr>
              <a:t> And Philip said, If thou </a:t>
            </a:r>
            <a:r>
              <a:rPr lang="en-US" altLang="en-US" sz="1400" dirty="0" err="1">
                <a:latin typeface="Arial" panose="020B0604020202020204" pitchFamily="34" charset="0"/>
                <a:cs typeface="Arial" panose="020B0604020202020204" pitchFamily="34" charset="0"/>
              </a:rPr>
              <a:t>believest</a:t>
            </a:r>
            <a:r>
              <a:rPr lang="en-US" altLang="en-US" sz="1400" dirty="0">
                <a:latin typeface="Arial" panose="020B0604020202020204" pitchFamily="34" charset="0"/>
                <a:cs typeface="Arial" panose="020B0604020202020204" pitchFamily="34" charset="0"/>
              </a:rPr>
              <a:t> with all thine heart, thou mayest. And he answered and said</a:t>
            </a:r>
            <a:r>
              <a:rPr lang="en-US" altLang="en-US" sz="1400" b="1" dirty="0">
                <a:latin typeface="Arial" panose="020B0604020202020204" pitchFamily="34" charset="0"/>
                <a:cs typeface="Arial" panose="020B0604020202020204" pitchFamily="34" charset="0"/>
              </a:rPr>
              <a:t>, I believe that Jesus Christ is the Son of God.</a:t>
            </a:r>
          </a:p>
          <a:p>
            <a:pPr>
              <a:defRPr/>
            </a:pPr>
            <a:r>
              <a:rPr lang="en-US" altLang="en-US" sz="1400" b="1" u="sng" dirty="0">
                <a:latin typeface="Arial" panose="020B0604020202020204" pitchFamily="34" charset="0"/>
                <a:cs typeface="Arial" panose="020B0604020202020204" pitchFamily="34" charset="0"/>
              </a:rPr>
              <a:t>Acts 2:38</a:t>
            </a:r>
            <a:r>
              <a:rPr lang="en-US" altLang="en-US" sz="1400" b="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Then Peter said unto them, </a:t>
            </a:r>
            <a:r>
              <a:rPr lang="en-US" altLang="en-US" sz="1400" b="1" dirty="0">
                <a:latin typeface="Arial" panose="020B0604020202020204" pitchFamily="34" charset="0"/>
                <a:cs typeface="Arial" panose="020B0604020202020204" pitchFamily="34" charset="0"/>
              </a:rPr>
              <a:t>Repent, and be baptized every one of you in the name of Jesus Christ for the remission of sins</a:t>
            </a:r>
            <a:r>
              <a:rPr lang="en-US" altLang="en-US" sz="1400" dirty="0">
                <a:latin typeface="Arial" panose="020B0604020202020204" pitchFamily="34" charset="0"/>
                <a:cs typeface="Arial" panose="020B0604020202020204" pitchFamily="34" charset="0"/>
              </a:rPr>
              <a:t>, and ye shall receive the gift of the Holy Ghost.</a:t>
            </a:r>
          </a:p>
          <a:p>
            <a:pPr>
              <a:defRPr/>
            </a:pPr>
            <a:r>
              <a:rPr lang="en-US" altLang="en-US" sz="1400" b="1" u="sng" dirty="0">
                <a:latin typeface="Arial" panose="020B0604020202020204" pitchFamily="34" charset="0"/>
                <a:cs typeface="Arial" panose="020B0604020202020204" pitchFamily="34" charset="0"/>
              </a:rPr>
              <a:t>1 Jn. 1:7-9</a:t>
            </a:r>
            <a:r>
              <a:rPr lang="en-US" altLang="en-US" sz="1400" b="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But if we walk in the light, as he is in the light, we have fellowship one with another, and the blood of Jesus Christ his Son </a:t>
            </a:r>
            <a:r>
              <a:rPr lang="en-US" altLang="en-US" sz="1400" dirty="0" err="1">
                <a:latin typeface="Arial" panose="020B0604020202020204" pitchFamily="34" charset="0"/>
                <a:cs typeface="Arial" panose="020B0604020202020204" pitchFamily="34" charset="0"/>
              </a:rPr>
              <a:t>cleanseth</a:t>
            </a:r>
            <a:r>
              <a:rPr lang="en-US" altLang="en-US" sz="1400" dirty="0">
                <a:latin typeface="Arial" panose="020B0604020202020204" pitchFamily="34" charset="0"/>
                <a:cs typeface="Arial" panose="020B0604020202020204" pitchFamily="34" charset="0"/>
              </a:rPr>
              <a:t> us from all sin</a:t>
            </a:r>
            <a:r>
              <a:rPr lang="en-US" altLang="en-US" sz="1400" b="1" dirty="0">
                <a:latin typeface="Arial" panose="020B0604020202020204" pitchFamily="34" charset="0"/>
                <a:cs typeface="Arial" panose="020B0604020202020204" pitchFamily="34" charset="0"/>
              </a:rPr>
              <a:t>. 8 </a:t>
            </a:r>
            <a:r>
              <a:rPr lang="en-US" altLang="en-US" sz="1400" dirty="0">
                <a:latin typeface="Arial" panose="020B0604020202020204" pitchFamily="34" charset="0"/>
                <a:cs typeface="Arial" panose="020B0604020202020204" pitchFamily="34" charset="0"/>
              </a:rPr>
              <a:t>If we say that we have no sin, we deceive ourselves, and the truth is not in us</a:t>
            </a:r>
            <a:r>
              <a:rPr lang="en-US" altLang="en-US" sz="1400" b="1" dirty="0">
                <a:latin typeface="Arial" panose="020B0604020202020204" pitchFamily="34" charset="0"/>
                <a:cs typeface="Arial" panose="020B0604020202020204" pitchFamily="34" charset="0"/>
              </a:rPr>
              <a:t>. 9 If we confess our sins, he is faithful and just to forgive us our sins, and to cleanse us from all unrighteousness.</a:t>
            </a:r>
          </a:p>
          <a:p>
            <a:pPr>
              <a:defRPr/>
            </a:pPr>
            <a:r>
              <a:rPr lang="en-US" altLang="en-US" sz="1400" b="1" u="sng" dirty="0">
                <a:latin typeface="Arial" panose="020B0604020202020204" pitchFamily="34" charset="0"/>
                <a:cs typeface="Arial" panose="020B0604020202020204" pitchFamily="34" charset="0"/>
              </a:rPr>
              <a:t>Rev. 2:10</a:t>
            </a:r>
            <a:r>
              <a:rPr lang="en-US" altLang="en-US" sz="1400" b="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sz="1400" b="1" u="sng" dirty="0">
                <a:latin typeface="Arial" panose="020B0604020202020204" pitchFamily="34" charset="0"/>
                <a:cs typeface="Arial" panose="020B0604020202020204" pitchFamily="34" charset="0"/>
              </a:rPr>
              <a:t>be thou faithful unto death, and I will give thee a crown of life</a:t>
            </a:r>
            <a:r>
              <a:rPr lang="en-US" altLang="en-US" sz="1400" b="1" dirty="0">
                <a:latin typeface="Arial" panose="020B0604020202020204" pitchFamily="34" charset="0"/>
                <a:cs typeface="Arial" panose="020B0604020202020204" pitchFamily="34" charset="0"/>
              </a:rPr>
              <a:t>.</a:t>
            </a:r>
          </a:p>
          <a:p>
            <a:endParaRPr lang="en-US" dirty="0"/>
          </a:p>
        </p:txBody>
      </p:sp>
      <p:sp>
        <p:nvSpPr>
          <p:cNvPr id="5" name="Slide Number Placeholder 4"/>
          <p:cNvSpPr>
            <a:spLocks noGrp="1"/>
          </p:cNvSpPr>
          <p:nvPr>
            <p:ph type="sldNum" sz="quarter" idx="5"/>
          </p:nvPr>
        </p:nvSpPr>
        <p:spPr/>
        <p:txBody>
          <a:bodyPr/>
          <a:lstStyle/>
          <a:p>
            <a:pPr defTabSz="966612">
              <a:defRPr/>
            </a:pPr>
            <a:fld id="{DC0D42F3-CDD5-4B19-B3DB-7C5223465AF0}" type="slidenum">
              <a:rPr lang="en-US">
                <a:solidFill>
                  <a:prstClr val="black"/>
                </a:solidFill>
                <a:latin typeface="Calibri" panose="020F0502020204030204"/>
              </a:rPr>
              <a:pPr defTabSz="966612">
                <a:defRPr/>
              </a:pPr>
              <a:t>15</a:t>
            </a:fld>
            <a:endParaRPr lang="en-US" dirty="0">
              <a:solidFill>
                <a:prstClr val="black"/>
              </a:solidFill>
              <a:latin typeface="Calibri" panose="020F0502020204030204"/>
            </a:endParaRPr>
          </a:p>
        </p:txBody>
      </p:sp>
      <p:sp>
        <p:nvSpPr>
          <p:cNvPr id="4" name="Date Placeholder 3">
            <a:extLst>
              <a:ext uri="{FF2B5EF4-FFF2-40B4-BE49-F238E27FC236}">
                <a16:creationId xmlns:a16="http://schemas.microsoft.com/office/drawing/2014/main" id="{1DE48244-236D-CD85-26E8-B71713A793ED}"/>
              </a:ext>
            </a:extLst>
          </p:cNvPr>
          <p:cNvSpPr>
            <a:spLocks noGrp="1"/>
          </p:cNvSpPr>
          <p:nvPr>
            <p:ph type="dt" idx="1"/>
          </p:nvPr>
        </p:nvSpPr>
        <p:spPr/>
        <p:txBody>
          <a:bodyPr/>
          <a:lstStyle/>
          <a:p>
            <a:pPr defTabSz="966612">
              <a:defRPr/>
            </a:pPr>
            <a:r>
              <a:rPr lang="en-US">
                <a:solidFill>
                  <a:prstClr val="black"/>
                </a:solidFill>
                <a:latin typeface="Calibri" panose="020F0502020204030204"/>
              </a:rPr>
              <a:t>4/7/2024 AM</a:t>
            </a:r>
          </a:p>
        </p:txBody>
      </p:sp>
    </p:spTree>
    <p:extLst>
      <p:ext uri="{BB962C8B-B14F-4D97-AF65-F5344CB8AC3E}">
        <p14:creationId xmlns:p14="http://schemas.microsoft.com/office/powerpoint/2010/main" val="340240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2</a:t>
            </a:fld>
            <a:endParaRPr lang="en-US" dirty="0"/>
          </a:p>
        </p:txBody>
      </p:sp>
    </p:spTree>
    <p:extLst>
      <p:ext uri="{BB962C8B-B14F-4D97-AF65-F5344CB8AC3E}">
        <p14:creationId xmlns:p14="http://schemas.microsoft.com/office/powerpoint/2010/main" val="7088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3438" y="109538"/>
            <a:ext cx="3106737" cy="2328862"/>
          </a:xfrm>
        </p:spPr>
      </p:sp>
      <p:sp>
        <p:nvSpPr>
          <p:cNvPr id="3" name="Notes Placeholder 2"/>
          <p:cNvSpPr>
            <a:spLocks noGrp="1"/>
          </p:cNvSpPr>
          <p:nvPr>
            <p:ph type="body" idx="1"/>
          </p:nvPr>
        </p:nvSpPr>
        <p:spPr>
          <a:xfrm>
            <a:off x="1693" y="2438639"/>
            <a:ext cx="7313507" cy="7162561"/>
          </a:xfrm>
        </p:spPr>
        <p:txBody>
          <a:bodyPr/>
          <a:lstStyle/>
          <a:p>
            <a:r>
              <a:rPr lang="en-US" b="1" u="sng" dirty="0">
                <a:latin typeface="Arial" panose="020B0604020202020204" pitchFamily="34" charset="0"/>
                <a:cs typeface="Arial" panose="020B0604020202020204" pitchFamily="34" charset="0"/>
              </a:rPr>
              <a:t>Matthew 9:1-7 KJV 1 </a:t>
            </a:r>
            <a:r>
              <a:rPr lang="en-US" u="sng" dirty="0">
                <a:latin typeface="Arial" panose="020B0604020202020204" pitchFamily="34" charset="0"/>
                <a:cs typeface="Arial" panose="020B0604020202020204" pitchFamily="34" charset="0"/>
              </a:rPr>
              <a:t>And he entered into a ship, and passed over, and came into his own city. </a:t>
            </a:r>
            <a:r>
              <a:rPr lang="en-US" b="1" u="sng" dirty="0">
                <a:latin typeface="Arial" panose="020B0604020202020204" pitchFamily="34" charset="0"/>
                <a:cs typeface="Arial" panose="020B0604020202020204" pitchFamily="34" charset="0"/>
              </a:rPr>
              <a:t>2</a:t>
            </a:r>
            <a:r>
              <a:rPr lang="en-US" u="sng" dirty="0">
                <a:latin typeface="Arial" panose="020B0604020202020204" pitchFamily="34" charset="0"/>
                <a:cs typeface="Arial" panose="020B0604020202020204" pitchFamily="34" charset="0"/>
              </a:rPr>
              <a:t> And, behold, they brought to him a man sick of the palsy, lying on a bed: and Jesus seeing their faith said unto the sick of the palsy; </a:t>
            </a:r>
            <a:r>
              <a:rPr lang="en-US" b="1" i="1" u="sng" dirty="0">
                <a:latin typeface="Arial" panose="020B0604020202020204" pitchFamily="34" charset="0"/>
                <a:cs typeface="Arial" panose="020B0604020202020204" pitchFamily="34" charset="0"/>
              </a:rPr>
              <a:t>Son, be of good che</a:t>
            </a:r>
            <a:r>
              <a:rPr lang="en-US" b="1" u="sng" dirty="0">
                <a:latin typeface="Arial" panose="020B0604020202020204" pitchFamily="34" charset="0"/>
                <a:cs typeface="Arial" panose="020B0604020202020204" pitchFamily="34" charset="0"/>
              </a:rPr>
              <a:t>er</a:t>
            </a:r>
            <a:r>
              <a:rPr lang="en-US" u="sng"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thy sins be forgiven thee</a:t>
            </a:r>
            <a:r>
              <a:rPr lang="en-US" u="sng"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3</a:t>
            </a:r>
            <a:r>
              <a:rPr lang="en-US" u="sng" dirty="0">
                <a:latin typeface="Arial" panose="020B0604020202020204" pitchFamily="34" charset="0"/>
                <a:cs typeface="Arial" panose="020B0604020202020204" pitchFamily="34" charset="0"/>
              </a:rPr>
              <a:t> And, behold, certain of the scribes said within themselves, This man </a:t>
            </a:r>
            <a:r>
              <a:rPr lang="en-US" u="sng" dirty="0" err="1">
                <a:latin typeface="Arial" panose="020B0604020202020204" pitchFamily="34" charset="0"/>
                <a:cs typeface="Arial" panose="020B0604020202020204" pitchFamily="34" charset="0"/>
              </a:rPr>
              <a:t>blasphemeth</a:t>
            </a:r>
            <a:r>
              <a:rPr lang="en-US" u="sng"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4</a:t>
            </a:r>
            <a:r>
              <a:rPr lang="en-US" u="sng" dirty="0">
                <a:latin typeface="Arial" panose="020B0604020202020204" pitchFamily="34" charset="0"/>
                <a:cs typeface="Arial" panose="020B0604020202020204" pitchFamily="34" charset="0"/>
              </a:rPr>
              <a:t> And Jesus knowing their thoughts said, Wherefore think ye evil in your hearts? </a:t>
            </a:r>
            <a:r>
              <a:rPr lang="en-US" b="1" u="sng" dirty="0">
                <a:latin typeface="Arial" panose="020B0604020202020204" pitchFamily="34" charset="0"/>
                <a:cs typeface="Arial" panose="020B0604020202020204" pitchFamily="34" charset="0"/>
              </a:rPr>
              <a:t>5</a:t>
            </a:r>
            <a:r>
              <a:rPr lang="en-US" u="sng" dirty="0">
                <a:latin typeface="Arial" panose="020B0604020202020204" pitchFamily="34" charset="0"/>
                <a:cs typeface="Arial" panose="020B0604020202020204" pitchFamily="34" charset="0"/>
              </a:rPr>
              <a:t> For whether is easier, to say, Thy sins be forgiven thee; or to say, Arise, and walk? </a:t>
            </a:r>
            <a:r>
              <a:rPr lang="en-US" b="1" u="sng" dirty="0">
                <a:latin typeface="Arial" panose="020B0604020202020204" pitchFamily="34" charset="0"/>
                <a:cs typeface="Arial" panose="020B0604020202020204" pitchFamily="34" charset="0"/>
              </a:rPr>
              <a:t>6</a:t>
            </a:r>
            <a:r>
              <a:rPr lang="en-US" u="sng" dirty="0">
                <a:latin typeface="Arial" panose="020B0604020202020204" pitchFamily="34" charset="0"/>
                <a:cs typeface="Arial" panose="020B0604020202020204" pitchFamily="34" charset="0"/>
              </a:rPr>
              <a:t> But that ye may know that the Son of man hath power on earth to forgive sins, (then saith he to the sick of the palsy,) Arise, take up thy bed, and go unto thine house. </a:t>
            </a:r>
            <a:r>
              <a:rPr lang="en-US" b="1" u="sng" dirty="0">
                <a:latin typeface="Arial" panose="020B0604020202020204" pitchFamily="34" charset="0"/>
                <a:cs typeface="Arial" panose="020B0604020202020204" pitchFamily="34" charset="0"/>
              </a:rPr>
              <a:t>7</a:t>
            </a:r>
            <a:r>
              <a:rPr lang="en-US" u="sng" dirty="0">
                <a:latin typeface="Arial" panose="020B0604020202020204" pitchFamily="34" charset="0"/>
                <a:cs typeface="Arial" panose="020B0604020202020204" pitchFamily="34" charset="0"/>
              </a:rPr>
              <a:t> And he arose, and departed to his house.</a:t>
            </a:r>
          </a:p>
          <a:p>
            <a:endParaRPr lang="en-US" u="sng"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Mark 2:3-12 KJV 3 </a:t>
            </a:r>
            <a:r>
              <a:rPr lang="en-US" dirty="0">
                <a:latin typeface="Arial" panose="020B0604020202020204" pitchFamily="34" charset="0"/>
                <a:cs typeface="Arial" panose="020B0604020202020204" pitchFamily="34" charset="0"/>
              </a:rPr>
              <a:t>And they come unto him, bringing one sick of the palsy, which was borne of four. </a:t>
            </a:r>
            <a:r>
              <a:rPr lang="en-US" b="1"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And when they could not come nigh unto him for the press, they uncovered the roof where he was: and when they had broken it up, they let down the bed wherein the sick of the palsy lay. </a:t>
            </a:r>
            <a:r>
              <a:rPr lang="en-US" b="1" dirty="0">
                <a:latin typeface="Arial" panose="020B0604020202020204" pitchFamily="34" charset="0"/>
                <a:cs typeface="Arial" panose="020B0604020202020204" pitchFamily="34" charset="0"/>
              </a:rPr>
              <a:t>5 </a:t>
            </a:r>
            <a:r>
              <a:rPr lang="en-US" dirty="0">
                <a:latin typeface="Arial" panose="020B0604020202020204" pitchFamily="34" charset="0"/>
                <a:cs typeface="Arial" panose="020B0604020202020204" pitchFamily="34" charset="0"/>
              </a:rPr>
              <a:t>When Jesus saw their faith, he said unto the sick of the palsy, </a:t>
            </a:r>
            <a:r>
              <a:rPr lang="en-US" b="1" u="sng" dirty="0">
                <a:latin typeface="Arial" panose="020B0604020202020204" pitchFamily="34" charset="0"/>
                <a:cs typeface="Arial" panose="020B0604020202020204" pitchFamily="34" charset="0"/>
              </a:rPr>
              <a:t>Son, thy sins be forgiven thee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 But there were certain of the scribes sitting there, and reasoning in their hearts, </a:t>
            </a:r>
            <a:r>
              <a:rPr lang="en-US" b="1"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 Why doth this man thus speak blasphemies? who can forgive sins but God only? </a:t>
            </a:r>
            <a:r>
              <a:rPr lang="en-US" b="1" dirty="0">
                <a:latin typeface="Arial" panose="020B0604020202020204" pitchFamily="34" charset="0"/>
                <a:cs typeface="Arial" panose="020B0604020202020204" pitchFamily="34" charset="0"/>
              </a:rPr>
              <a:t>8</a:t>
            </a:r>
            <a:r>
              <a:rPr lang="en-US" dirty="0">
                <a:latin typeface="Arial" panose="020B0604020202020204" pitchFamily="34" charset="0"/>
                <a:cs typeface="Arial" panose="020B0604020202020204" pitchFamily="34" charset="0"/>
              </a:rPr>
              <a:t> And immediately when Jesus perceived in his spirit that they so reasoned within themselves, he said unto them, Why reason ye these things in your hearts? 9 Whether is it easier to say to the sick of the palsy, Thy sins be forgiven thee; or to say, Arise, and take up thy bed, and walk? </a:t>
            </a:r>
            <a:r>
              <a:rPr lang="en-US" b="1"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But that ye may know that the Son of man hath power on earth to forgive sins, (he saith to the sick of the palsy,) </a:t>
            </a:r>
            <a:r>
              <a:rPr lang="en-US" b="1" dirty="0">
                <a:latin typeface="Arial" panose="020B0604020202020204" pitchFamily="34" charset="0"/>
                <a:cs typeface="Arial" panose="020B0604020202020204" pitchFamily="34" charset="0"/>
              </a:rPr>
              <a:t>11</a:t>
            </a:r>
            <a:r>
              <a:rPr lang="en-US" dirty="0">
                <a:latin typeface="Arial" panose="020B0604020202020204" pitchFamily="34" charset="0"/>
                <a:cs typeface="Arial" panose="020B0604020202020204" pitchFamily="34" charset="0"/>
              </a:rPr>
              <a:t> I say unto thee, Arise, and take up thy bed, and go thy way into thine house. </a:t>
            </a:r>
            <a:r>
              <a:rPr lang="en-US" b="1" dirty="0">
                <a:latin typeface="Arial" panose="020B0604020202020204" pitchFamily="34" charset="0"/>
                <a:cs typeface="Arial" panose="020B0604020202020204" pitchFamily="34" charset="0"/>
              </a:rPr>
              <a:t>12</a:t>
            </a:r>
            <a:r>
              <a:rPr lang="en-US" dirty="0">
                <a:latin typeface="Arial" panose="020B0604020202020204" pitchFamily="34" charset="0"/>
                <a:cs typeface="Arial" panose="020B0604020202020204" pitchFamily="34" charset="0"/>
              </a:rPr>
              <a:t> And immediately he arose, took up the bed, and went forth before them all; insomuch that they were all amazed, and glorified God, saying, We never saw it on this fashion.</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Luke 5:18-26 KJV 18 </a:t>
            </a:r>
            <a:r>
              <a:rPr lang="en-US" dirty="0">
                <a:latin typeface="Arial" panose="020B0604020202020204" pitchFamily="34" charset="0"/>
                <a:cs typeface="Arial" panose="020B0604020202020204" pitchFamily="34" charset="0"/>
              </a:rPr>
              <a:t>And, behold, men brought in a bed a man which was taken with a palsy: and they sought means to bring him in, and to lay him before him</a:t>
            </a:r>
            <a:r>
              <a:rPr lang="en-US" b="1" dirty="0">
                <a:latin typeface="Arial" panose="020B0604020202020204" pitchFamily="34" charset="0"/>
                <a:cs typeface="Arial" panose="020B0604020202020204" pitchFamily="34" charset="0"/>
              </a:rPr>
              <a:t>. 19 </a:t>
            </a:r>
            <a:r>
              <a:rPr lang="en-US" dirty="0">
                <a:latin typeface="Arial" panose="020B0604020202020204" pitchFamily="34" charset="0"/>
                <a:cs typeface="Arial" panose="020B0604020202020204" pitchFamily="34" charset="0"/>
              </a:rPr>
              <a:t>And when they could not find by what way they might bring him in because of the multitude, they went upon the housetop, and let him down through the tiling with his couch into the midst before Jesus. </a:t>
            </a:r>
            <a:r>
              <a:rPr lang="en-US" b="1" dirty="0">
                <a:latin typeface="Arial" panose="020B0604020202020204" pitchFamily="34" charset="0"/>
                <a:cs typeface="Arial" panose="020B0604020202020204" pitchFamily="34" charset="0"/>
              </a:rPr>
              <a:t>20</a:t>
            </a:r>
            <a:r>
              <a:rPr lang="en-US" dirty="0">
                <a:latin typeface="Arial" panose="020B0604020202020204" pitchFamily="34" charset="0"/>
                <a:cs typeface="Arial" panose="020B0604020202020204" pitchFamily="34" charset="0"/>
              </a:rPr>
              <a:t> And when he saw their faith, he said unto him, </a:t>
            </a:r>
            <a:r>
              <a:rPr lang="en-US" b="1" u="sng" dirty="0">
                <a:latin typeface="Arial" panose="020B0604020202020204" pitchFamily="34" charset="0"/>
                <a:cs typeface="Arial" panose="020B0604020202020204" pitchFamily="34" charset="0"/>
              </a:rPr>
              <a:t>Man, thy sins are forgiven thee</a:t>
            </a:r>
            <a:r>
              <a:rPr lang="en-US" b="1" dirty="0">
                <a:latin typeface="Arial" panose="020B0604020202020204" pitchFamily="34" charset="0"/>
                <a:cs typeface="Arial" panose="020B0604020202020204" pitchFamily="34" charset="0"/>
              </a:rPr>
              <a:t>. 21 </a:t>
            </a:r>
            <a:r>
              <a:rPr lang="en-US" dirty="0">
                <a:latin typeface="Arial" panose="020B0604020202020204" pitchFamily="34" charset="0"/>
                <a:cs typeface="Arial" panose="020B0604020202020204" pitchFamily="34" charset="0"/>
              </a:rPr>
              <a:t>And the scribes and the Pharisees began to reason, saying, Who is this which </a:t>
            </a:r>
            <a:r>
              <a:rPr lang="en-US" dirty="0" err="1">
                <a:latin typeface="Arial" panose="020B0604020202020204" pitchFamily="34" charset="0"/>
                <a:cs typeface="Arial" panose="020B0604020202020204" pitchFamily="34" charset="0"/>
              </a:rPr>
              <a:t>speaketh</a:t>
            </a:r>
            <a:r>
              <a:rPr lang="en-US" dirty="0">
                <a:latin typeface="Arial" panose="020B0604020202020204" pitchFamily="34" charset="0"/>
                <a:cs typeface="Arial" panose="020B0604020202020204" pitchFamily="34" charset="0"/>
              </a:rPr>
              <a:t> blasphemies? Who can forgive sins, but God alone? </a:t>
            </a:r>
            <a:r>
              <a:rPr lang="en-US" b="1" dirty="0">
                <a:latin typeface="Arial" panose="020B0604020202020204" pitchFamily="34" charset="0"/>
                <a:cs typeface="Arial" panose="020B0604020202020204" pitchFamily="34" charset="0"/>
              </a:rPr>
              <a:t>22</a:t>
            </a:r>
            <a:r>
              <a:rPr lang="en-US" dirty="0">
                <a:latin typeface="Arial" panose="020B0604020202020204" pitchFamily="34" charset="0"/>
                <a:cs typeface="Arial" panose="020B0604020202020204" pitchFamily="34" charset="0"/>
              </a:rPr>
              <a:t> But when Jesus perceived their thoughts, he answering said unto them, What reason ye in your hearts? </a:t>
            </a:r>
            <a:r>
              <a:rPr lang="en-US" b="1" dirty="0">
                <a:latin typeface="Arial" panose="020B0604020202020204" pitchFamily="34" charset="0"/>
                <a:cs typeface="Arial" panose="020B0604020202020204" pitchFamily="34" charset="0"/>
              </a:rPr>
              <a:t>23</a:t>
            </a:r>
            <a:r>
              <a:rPr lang="en-US" dirty="0">
                <a:latin typeface="Arial" panose="020B0604020202020204" pitchFamily="34" charset="0"/>
                <a:cs typeface="Arial" panose="020B0604020202020204" pitchFamily="34" charset="0"/>
              </a:rPr>
              <a:t> Whether is easier, to say, Thy sins be forgiven thee; or to say, Rise up and walk? </a:t>
            </a:r>
            <a:r>
              <a:rPr lang="en-US" b="1" dirty="0">
                <a:latin typeface="Arial" panose="020B0604020202020204" pitchFamily="34" charset="0"/>
                <a:cs typeface="Arial" panose="020B0604020202020204" pitchFamily="34" charset="0"/>
              </a:rPr>
              <a:t>24</a:t>
            </a:r>
            <a:r>
              <a:rPr lang="en-US" dirty="0">
                <a:latin typeface="Arial" panose="020B0604020202020204" pitchFamily="34" charset="0"/>
                <a:cs typeface="Arial" panose="020B0604020202020204" pitchFamily="34" charset="0"/>
              </a:rPr>
              <a:t> But that ye may know that the Son of man hath power upon earth to forgive sins, (he said unto the sick of the palsy,) I say unto thee, Arise, and take up thy couch, and go into thine house. </a:t>
            </a:r>
            <a:r>
              <a:rPr lang="en-US" b="1"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And immediately he rose up before them, and took up that whereon he lay, and departed to his own house, glorifying God. </a:t>
            </a:r>
            <a:r>
              <a:rPr lang="en-US" b="1" dirty="0">
                <a:latin typeface="Arial" panose="020B0604020202020204" pitchFamily="34" charset="0"/>
                <a:cs typeface="Arial" panose="020B0604020202020204" pitchFamily="34" charset="0"/>
              </a:rPr>
              <a:t>26</a:t>
            </a:r>
            <a:r>
              <a:rPr lang="en-US" dirty="0">
                <a:latin typeface="Arial" panose="020B0604020202020204" pitchFamily="34" charset="0"/>
                <a:cs typeface="Arial" panose="020B0604020202020204" pitchFamily="34" charset="0"/>
              </a:rPr>
              <a:t> And they were all amazed, and they glorified God, and were filled with fear, saying, We have seen strange things to day.</a:t>
            </a:r>
          </a:p>
          <a:p>
            <a:endParaRPr lang="en-US" dirty="0"/>
          </a:p>
        </p:txBody>
      </p:sp>
      <p:sp>
        <p:nvSpPr>
          <p:cNvPr id="4" name="Slide Number Placeholder 3"/>
          <p:cNvSpPr>
            <a:spLocks noGrp="1"/>
          </p:cNvSpPr>
          <p:nvPr>
            <p:ph type="sldNum" sz="quarter" idx="5"/>
          </p:nvPr>
        </p:nvSpPr>
        <p:spPr/>
        <p:txBody>
          <a:bodyPr/>
          <a:lstStyle/>
          <a:p>
            <a:fld id="{F5B62BC0-7DC4-4569-951D-2BB9475345C6}" type="slidenum">
              <a:rPr lang="en-US" smtClean="0"/>
              <a:t>3</a:t>
            </a:fld>
            <a:endParaRPr lang="en-US" dirty="0"/>
          </a:p>
        </p:txBody>
      </p:sp>
    </p:spTree>
    <p:extLst>
      <p:ext uri="{BB962C8B-B14F-4D97-AF65-F5344CB8AC3E}">
        <p14:creationId xmlns:p14="http://schemas.microsoft.com/office/powerpoint/2010/main" val="243727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0250" y="0"/>
            <a:ext cx="3314700" cy="2486025"/>
          </a:xfrm>
        </p:spPr>
      </p:sp>
      <p:sp>
        <p:nvSpPr>
          <p:cNvPr id="3" name="Notes Placeholder 2"/>
          <p:cNvSpPr>
            <a:spLocks noGrp="1"/>
          </p:cNvSpPr>
          <p:nvPr>
            <p:ph type="body" idx="1"/>
          </p:nvPr>
        </p:nvSpPr>
        <p:spPr>
          <a:xfrm>
            <a:off x="0" y="2485312"/>
            <a:ext cx="7313507" cy="7115889"/>
          </a:xfrm>
        </p:spPr>
        <p:txBody>
          <a:bodyPr/>
          <a:lstStyle/>
          <a:p>
            <a:r>
              <a:rPr lang="en-US" b="0" i="0" u="none" strike="noStrike" baseline="0" dirty="0">
                <a:latin typeface="Arial" panose="020B0604020202020204" pitchFamily="34" charset="0"/>
                <a:cs typeface="Arial" panose="020B0604020202020204" pitchFamily="34" charset="0"/>
              </a:rPr>
              <a:t>Imagine the gall. Jesus tells a man who must be carried in on a bed that he ought to be cheerful. We may think this man has every right to complain and moan and bellyache about his afflicted condition. Jesus tells him to</a:t>
            </a:r>
            <a:r>
              <a:rPr lang="en-US" b="1" i="0" u="none" strike="noStrike" baseline="0" dirty="0">
                <a:latin typeface="Arial" panose="020B0604020202020204" pitchFamily="34" charset="0"/>
                <a:cs typeface="Arial" panose="020B0604020202020204" pitchFamily="34" charset="0"/>
              </a:rPr>
              <a:t> “be of good cheer.” </a:t>
            </a:r>
            <a:r>
              <a:rPr lang="en-US" b="0" i="0" u="none" strike="noStrike" baseline="0" dirty="0">
                <a:latin typeface="Arial" panose="020B0604020202020204" pitchFamily="34" charset="0"/>
                <a:cs typeface="Arial" panose="020B0604020202020204" pitchFamily="34" charset="0"/>
              </a:rPr>
              <a:t>Why? Jesus says,</a:t>
            </a:r>
            <a:r>
              <a:rPr lang="en-US" b="1" i="1" u="none" strike="noStrike" baseline="0" dirty="0">
                <a:latin typeface="Arial" panose="020B0604020202020204" pitchFamily="34" charset="0"/>
                <a:cs typeface="Arial" panose="020B0604020202020204" pitchFamily="34" charset="0"/>
              </a:rPr>
              <a:t> “your sins are forgiven you” </a:t>
            </a:r>
            <a:r>
              <a:rPr lang="en-US" b="0" i="0" u="none" strike="noStrike" baseline="0" dirty="0">
                <a:latin typeface="Arial" panose="020B0604020202020204" pitchFamily="34" charset="0"/>
                <a:cs typeface="Arial" panose="020B0604020202020204" pitchFamily="34" charset="0"/>
              </a:rPr>
              <a:t>(Matthew 9:2; Mark 2:5; Luke 5:20). There is a simple lesson here if we are willing to listen-the real key to enduring happiness.</a:t>
            </a:r>
          </a:p>
          <a:p>
            <a:endParaRPr lang="en-US" b="0" i="0" u="none" strike="noStrike" baseline="0" dirty="0">
              <a:latin typeface="Arial" panose="020B0604020202020204" pitchFamily="34" charset="0"/>
              <a:cs typeface="Arial" panose="020B0604020202020204" pitchFamily="34" charset="0"/>
            </a:endParaRPr>
          </a:p>
          <a:p>
            <a:r>
              <a:rPr lang="en-US" b="1" i="0" u="none" strike="noStrike" baseline="0" dirty="0">
                <a:latin typeface="Arial" panose="020B0604020202020204" pitchFamily="34" charset="0"/>
                <a:cs typeface="Arial" panose="020B0604020202020204" pitchFamily="34" charset="0"/>
              </a:rPr>
              <a:t>Peter and John heal the lame beggar at the temple (Acts 3:1-10):</a:t>
            </a:r>
            <a:endParaRPr lang="en-US" b="0" i="0" u="none" strike="noStrike" baseline="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Acts 3:1-11 KJV 1 </a:t>
            </a:r>
            <a:r>
              <a:rPr lang="en-US" dirty="0">
                <a:latin typeface="Arial" panose="020B0604020202020204" pitchFamily="34" charset="0"/>
                <a:cs typeface="Arial" panose="020B0604020202020204" pitchFamily="34" charset="0"/>
              </a:rPr>
              <a:t>Now Peter and John went up together into the temple at the hour of prayer, being the ninth hour.</a:t>
            </a:r>
            <a:r>
              <a:rPr lang="en-US" b="1" dirty="0">
                <a:latin typeface="Arial" panose="020B0604020202020204" pitchFamily="34" charset="0"/>
                <a:cs typeface="Arial" panose="020B0604020202020204" pitchFamily="34" charset="0"/>
              </a:rPr>
              <a:t> 2 </a:t>
            </a:r>
            <a:r>
              <a:rPr lang="en-US" dirty="0">
                <a:latin typeface="Arial" panose="020B0604020202020204" pitchFamily="34" charset="0"/>
                <a:cs typeface="Arial" panose="020B0604020202020204" pitchFamily="34" charset="0"/>
              </a:rPr>
              <a:t>And a certain man lame from his mother's womb was carried, whom they laid daily at the gate of the temple which is called Beautiful, to ask alms of them that entered into the temple; </a:t>
            </a:r>
            <a:r>
              <a:rPr lang="en-US" b="1" dirty="0">
                <a:latin typeface="Arial" panose="020B0604020202020204" pitchFamily="34" charset="0"/>
                <a:cs typeface="Arial" panose="020B0604020202020204" pitchFamily="34" charset="0"/>
              </a:rPr>
              <a:t>3 </a:t>
            </a:r>
            <a:r>
              <a:rPr lang="en-US" dirty="0">
                <a:latin typeface="Arial" panose="020B0604020202020204" pitchFamily="34" charset="0"/>
                <a:cs typeface="Arial" panose="020B0604020202020204" pitchFamily="34" charset="0"/>
              </a:rPr>
              <a:t>Who seeing Peter and John about to go into the temple asked an alms. </a:t>
            </a:r>
            <a:r>
              <a:rPr lang="en-US" b="1" dirty="0">
                <a:latin typeface="Arial" panose="020B0604020202020204" pitchFamily="34" charset="0"/>
                <a:cs typeface="Arial" panose="020B0604020202020204" pitchFamily="34" charset="0"/>
              </a:rPr>
              <a:t>4 </a:t>
            </a:r>
            <a:r>
              <a:rPr lang="en-US" dirty="0">
                <a:latin typeface="Arial" panose="020B0604020202020204" pitchFamily="34" charset="0"/>
                <a:cs typeface="Arial" panose="020B0604020202020204" pitchFamily="34" charset="0"/>
              </a:rPr>
              <a:t>And Peter, fastening his eyes upon him with John, said, Look on us. </a:t>
            </a:r>
            <a:r>
              <a:rPr lang="en-US" b="1" dirty="0">
                <a:latin typeface="Arial" panose="020B0604020202020204" pitchFamily="34" charset="0"/>
                <a:cs typeface="Arial" panose="020B0604020202020204" pitchFamily="34" charset="0"/>
              </a:rPr>
              <a:t>5 </a:t>
            </a:r>
            <a:r>
              <a:rPr lang="en-US" dirty="0">
                <a:latin typeface="Arial" panose="020B0604020202020204" pitchFamily="34" charset="0"/>
                <a:cs typeface="Arial" panose="020B0604020202020204" pitchFamily="34" charset="0"/>
              </a:rPr>
              <a:t>And he gave heed unto them, expecting to receive something of them. </a:t>
            </a:r>
            <a:r>
              <a:rPr lang="en-US" b="1" dirty="0">
                <a:latin typeface="Arial" panose="020B0604020202020204" pitchFamily="34" charset="0"/>
                <a:cs typeface="Arial" panose="020B0604020202020204" pitchFamily="34" charset="0"/>
              </a:rPr>
              <a:t>6 </a:t>
            </a:r>
            <a:r>
              <a:rPr lang="en-US" dirty="0">
                <a:latin typeface="Arial" panose="020B0604020202020204" pitchFamily="34" charset="0"/>
                <a:cs typeface="Arial" panose="020B0604020202020204" pitchFamily="34" charset="0"/>
              </a:rPr>
              <a:t>Then Peter said, Silver and gold have I none; but such as I have give I thee: </a:t>
            </a:r>
            <a:r>
              <a:rPr lang="en-US" b="1" dirty="0">
                <a:latin typeface="Arial" panose="020B0604020202020204" pitchFamily="34" charset="0"/>
                <a:cs typeface="Arial" panose="020B0604020202020204" pitchFamily="34" charset="0"/>
              </a:rPr>
              <a:t>In the name of Jesus Christ of Nazareth rise up and walk</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 And he took him by the right hand, and lifted him up: and immediately his feet and ankle bones received strength. </a:t>
            </a:r>
            <a:r>
              <a:rPr lang="en-US" b="1" dirty="0">
                <a:latin typeface="Arial" panose="020B0604020202020204" pitchFamily="34" charset="0"/>
                <a:cs typeface="Arial" panose="020B0604020202020204" pitchFamily="34" charset="0"/>
              </a:rPr>
              <a:t>8 And he leaping up stood, and walked, and entered with them into the temple, walking, and leaping, and praising God. 9</a:t>
            </a:r>
            <a:r>
              <a:rPr lang="en-US" dirty="0">
                <a:latin typeface="Arial" panose="020B0604020202020204" pitchFamily="34" charset="0"/>
                <a:cs typeface="Arial" panose="020B0604020202020204" pitchFamily="34" charset="0"/>
              </a:rPr>
              <a:t> And all the people saw him walking and praising God: </a:t>
            </a:r>
            <a:r>
              <a:rPr lang="en-US" b="1"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And they knew that it was he which sat for alms at the Beautiful gate of the temple: and they were filled with wonder and amazement at that which had happened unto him. </a:t>
            </a:r>
            <a:r>
              <a:rPr lang="en-US" b="1" dirty="0">
                <a:latin typeface="Arial" panose="020B0604020202020204" pitchFamily="34" charset="0"/>
                <a:cs typeface="Arial" panose="020B0604020202020204" pitchFamily="34" charset="0"/>
              </a:rPr>
              <a:t>11</a:t>
            </a:r>
            <a:r>
              <a:rPr lang="en-US" dirty="0">
                <a:latin typeface="Arial" panose="020B0604020202020204" pitchFamily="34" charset="0"/>
                <a:cs typeface="Arial" panose="020B0604020202020204" pitchFamily="34" charset="0"/>
              </a:rPr>
              <a:t> And as the lame man which was healed held Peter and John, all the people ran together unto them in the porch that is called Solomon's, greatly wondering.</a:t>
            </a:r>
          </a:p>
          <a:p>
            <a:endParaRPr lang="en-US" dirty="0">
              <a:latin typeface="Arial" panose="020B0604020202020204" pitchFamily="34" charset="0"/>
              <a:cs typeface="Arial" panose="020B0604020202020204" pitchFamily="34" charset="0"/>
            </a:endParaRPr>
          </a:p>
          <a:p>
            <a:pPr algn="l"/>
            <a:r>
              <a:rPr lang="en-US" b="1" i="0" u="none" strike="noStrike" baseline="0" dirty="0">
                <a:latin typeface="Arial" panose="020B0604020202020204" pitchFamily="34" charset="0"/>
                <a:cs typeface="Arial" panose="020B0604020202020204" pitchFamily="34" charset="0"/>
              </a:rPr>
              <a:t>1. </a:t>
            </a:r>
            <a:r>
              <a:rPr lang="en-US" b="0" i="0" u="none" strike="noStrike" baseline="0" dirty="0">
                <a:latin typeface="Arial" panose="020B0604020202020204" pitchFamily="34" charset="0"/>
                <a:cs typeface="Arial" panose="020B0604020202020204" pitchFamily="34" charset="0"/>
              </a:rPr>
              <a:t>The year was approximately 34 AD. Peter and John, as was their custom, headed to the temple to participate in the “</a:t>
            </a:r>
            <a:r>
              <a:rPr lang="en-US" b="0" i="1" u="none" strike="noStrike" baseline="0" dirty="0">
                <a:latin typeface="Arial" panose="020B0604020202020204" pitchFamily="34" charset="0"/>
                <a:cs typeface="Arial" panose="020B0604020202020204" pitchFamily="34" charset="0"/>
              </a:rPr>
              <a:t>hour of prayer</a:t>
            </a:r>
            <a:r>
              <a:rPr lang="en-US" b="0" i="0" u="none" strike="noStrike" baseline="0" dirty="0">
                <a:latin typeface="Arial" panose="020B0604020202020204" pitchFamily="34" charset="0"/>
                <a:cs typeface="Arial" panose="020B0604020202020204" pitchFamily="34" charset="0"/>
              </a:rPr>
              <a:t>.” “The more common and perhaps more important Jewish tradition was to regard the three hours of prayer as morning (3rd hour), afternoon (6th hour), and evening (9th hour)” (ISBE v. 2, pp. 769). The OT Jews were accustomed to praying three times a day (see Dan. 6:10; Ps. 55:17).</a:t>
            </a:r>
          </a:p>
          <a:p>
            <a:pPr algn="l"/>
            <a:r>
              <a:rPr lang="en-US" b="1" i="0" u="none" strike="noStrike" baseline="0" dirty="0">
                <a:latin typeface="Arial" panose="020B0604020202020204" pitchFamily="34" charset="0"/>
                <a:cs typeface="Arial" panose="020B0604020202020204" pitchFamily="34" charset="0"/>
              </a:rPr>
              <a:t>2. </a:t>
            </a:r>
            <a:r>
              <a:rPr lang="en-US" b="0" i="0" u="none" strike="noStrike" baseline="0" dirty="0">
                <a:latin typeface="Arial" panose="020B0604020202020204" pitchFamily="34" charset="0"/>
                <a:cs typeface="Arial" panose="020B0604020202020204" pitchFamily="34" charset="0"/>
              </a:rPr>
              <a:t>Peter and John were likely continuing what they had always done as well as going to the temple at a time when many religious minded people would be present. Christians today are not commanded to pray at three specific times of the day but rather exhorted to pray without ceasing and to give thanks for all blessings of this life (see I Thess. 5:17).</a:t>
            </a:r>
            <a:endParaRPr lang="en-US" dirty="0">
              <a:latin typeface="Arial" panose="020B0604020202020204" pitchFamily="34" charset="0"/>
              <a:cs typeface="Arial" panose="020B0604020202020204" pitchFamily="34" charset="0"/>
            </a:endParaRPr>
          </a:p>
          <a:p>
            <a:pPr marL="302066" indent="-302066">
              <a:buFont typeface="Wingdings" panose="05000000000000000000" pitchFamily="2" charset="2"/>
              <a:buChar char="§"/>
            </a:pPr>
            <a:r>
              <a:rPr lang="en-US" b="0" i="0" u="none" strike="noStrike" baseline="0" dirty="0">
                <a:latin typeface="Arial" panose="020B0604020202020204" pitchFamily="34" charset="0"/>
                <a:cs typeface="Arial" panose="020B0604020202020204" pitchFamily="34" charset="0"/>
              </a:rPr>
              <a:t>Each day of the week the Jews would come to the temple to pray. Such religious activity would mean opportunity for those in need. One such person is identified as “</a:t>
            </a:r>
            <a:r>
              <a:rPr lang="en-US" b="0" i="1" u="none" strike="noStrike" baseline="0" dirty="0">
                <a:latin typeface="Arial" panose="020B0604020202020204" pitchFamily="34" charset="0"/>
                <a:cs typeface="Arial" panose="020B0604020202020204" pitchFamily="34" charset="0"/>
              </a:rPr>
              <a:t>a certain man lame from birth</a:t>
            </a:r>
            <a:r>
              <a:rPr lang="en-US" b="0" i="0" u="none" strike="noStrike" baseline="0" dirty="0">
                <a:latin typeface="Arial" panose="020B0604020202020204" pitchFamily="34" charset="0"/>
                <a:cs typeface="Arial" panose="020B0604020202020204" pitchFamily="34" charset="0"/>
              </a:rPr>
              <a:t>.” His family (or friends) would carry him to the temple each day in hopes that his financial needs may be met through begging for money. The only other thing known about this man is that he was </a:t>
            </a:r>
            <a:r>
              <a:rPr lang="en-US" b="1" i="0" u="none" strike="noStrike" baseline="0" dirty="0">
                <a:latin typeface="Arial" panose="020B0604020202020204" pitchFamily="34" charset="0"/>
                <a:cs typeface="Arial" panose="020B0604020202020204" pitchFamily="34" charset="0"/>
              </a:rPr>
              <a:t>“</a:t>
            </a:r>
            <a:r>
              <a:rPr lang="en-US" b="1" i="1" u="none" strike="noStrike" baseline="0" dirty="0">
                <a:latin typeface="Arial" panose="020B0604020202020204" pitchFamily="34" charset="0"/>
                <a:cs typeface="Arial" panose="020B0604020202020204" pitchFamily="34" charset="0"/>
              </a:rPr>
              <a:t>more than 40 years old</a:t>
            </a:r>
            <a:r>
              <a:rPr lang="en-US" b="1" i="0" u="none" strike="noStrike" baseline="0" dirty="0">
                <a:latin typeface="Arial" panose="020B0604020202020204" pitchFamily="34" charset="0"/>
                <a:cs typeface="Arial" panose="020B0604020202020204" pitchFamily="34" charset="0"/>
              </a:rPr>
              <a:t>” </a:t>
            </a:r>
            <a:r>
              <a:rPr lang="en-US" b="0" i="0" u="none" strike="noStrike" baseline="0" dirty="0">
                <a:latin typeface="Arial" panose="020B0604020202020204" pitchFamily="34" charset="0"/>
                <a:cs typeface="Arial" panose="020B0604020202020204" pitchFamily="34" charset="0"/>
              </a:rPr>
              <a:t>(see Acts 4:22).</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B62BC0-7DC4-4569-951D-2BB9475345C6}" type="slidenum">
              <a:rPr lang="en-US" smtClean="0"/>
              <a:t>4</a:t>
            </a:fld>
            <a:endParaRPr lang="en-US" dirty="0"/>
          </a:p>
        </p:txBody>
      </p:sp>
    </p:spTree>
    <p:extLst>
      <p:ext uri="{BB962C8B-B14F-4D97-AF65-F5344CB8AC3E}">
        <p14:creationId xmlns:p14="http://schemas.microsoft.com/office/powerpoint/2010/main" val="2097142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88913"/>
            <a:ext cx="4321175" cy="3240087"/>
          </a:xfrm>
        </p:spPr>
      </p:sp>
      <p:sp>
        <p:nvSpPr>
          <p:cNvPr id="3" name="Notes Placeholder 2"/>
          <p:cNvSpPr>
            <a:spLocks noGrp="1"/>
          </p:cNvSpPr>
          <p:nvPr>
            <p:ph type="body" idx="1"/>
          </p:nvPr>
        </p:nvSpPr>
        <p:spPr>
          <a:xfrm>
            <a:off x="0" y="3428762"/>
            <a:ext cx="7313507" cy="6172438"/>
          </a:xfrm>
        </p:spPr>
        <p:txBody>
          <a:bodyPr/>
          <a:lstStyle/>
          <a:p>
            <a:r>
              <a:rPr lang="en-US" b="1" dirty="0">
                <a:latin typeface="Arial" panose="020B0604020202020204" pitchFamily="34" charset="0"/>
                <a:cs typeface="Arial" panose="020B0604020202020204" pitchFamily="34" charset="0"/>
              </a:rPr>
              <a:t>Read from Job 1</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Job 1:13-19 KJV 13</a:t>
            </a:r>
            <a:r>
              <a:rPr lang="en-US" dirty="0">
                <a:latin typeface="Arial" panose="020B0604020202020204" pitchFamily="34" charset="0"/>
                <a:cs typeface="Arial" panose="020B0604020202020204" pitchFamily="34" charset="0"/>
              </a:rPr>
              <a:t> And there was a day when his sons and his daughters were eating and drinking wine in their eldest brother's house: </a:t>
            </a:r>
            <a:r>
              <a:rPr lang="en-US" b="1" dirty="0">
                <a:latin typeface="Arial" panose="020B0604020202020204" pitchFamily="34" charset="0"/>
                <a:cs typeface="Arial" panose="020B0604020202020204" pitchFamily="34" charset="0"/>
              </a:rPr>
              <a:t>14</a:t>
            </a:r>
            <a:r>
              <a:rPr lang="en-US" dirty="0">
                <a:latin typeface="Arial" panose="020B0604020202020204" pitchFamily="34" charset="0"/>
                <a:cs typeface="Arial" panose="020B0604020202020204" pitchFamily="34" charset="0"/>
              </a:rPr>
              <a:t> And there came a messenger unto Job, and said, The oxen were plowing, and the asses feeding beside them: </a:t>
            </a:r>
            <a:r>
              <a:rPr lang="en-US" b="1" dirty="0">
                <a:latin typeface="Arial" panose="020B0604020202020204" pitchFamily="34" charset="0"/>
                <a:cs typeface="Arial" panose="020B0604020202020204" pitchFamily="34" charset="0"/>
              </a:rPr>
              <a:t>15</a:t>
            </a:r>
            <a:r>
              <a:rPr lang="en-US" dirty="0">
                <a:latin typeface="Arial" panose="020B0604020202020204" pitchFamily="34" charset="0"/>
                <a:cs typeface="Arial" panose="020B0604020202020204" pitchFamily="34" charset="0"/>
              </a:rPr>
              <a:t> And the Sabeans fell upon them, and took them away; yea, they have slain the servants with the edge of the sword; and I only am escaped alone to tell thee. </a:t>
            </a:r>
            <a:r>
              <a:rPr lang="en-US" b="1" dirty="0">
                <a:latin typeface="Arial" panose="020B0604020202020204" pitchFamily="34" charset="0"/>
                <a:cs typeface="Arial" panose="020B0604020202020204" pitchFamily="34" charset="0"/>
              </a:rPr>
              <a:t>16</a:t>
            </a:r>
            <a:r>
              <a:rPr lang="en-US" dirty="0">
                <a:latin typeface="Arial" panose="020B0604020202020204" pitchFamily="34" charset="0"/>
                <a:cs typeface="Arial" panose="020B0604020202020204" pitchFamily="34" charset="0"/>
              </a:rPr>
              <a:t> While he was yet speaking, there came also another, and said, The fire of God is fallen from heaven, and hath burned up the sheep, and the servants, and consumed them; and I only am escaped alone to tell thee. </a:t>
            </a:r>
            <a:r>
              <a:rPr lang="en-US" b="1" dirty="0">
                <a:latin typeface="Arial" panose="020B0604020202020204" pitchFamily="34" charset="0"/>
                <a:cs typeface="Arial" panose="020B0604020202020204" pitchFamily="34" charset="0"/>
              </a:rPr>
              <a:t>17</a:t>
            </a:r>
            <a:r>
              <a:rPr lang="en-US" dirty="0">
                <a:latin typeface="Arial" panose="020B0604020202020204" pitchFamily="34" charset="0"/>
                <a:cs typeface="Arial" panose="020B0604020202020204" pitchFamily="34" charset="0"/>
              </a:rPr>
              <a:t> While he was yet speaking, there came also another, and said, The Chaldeans made out three bands, and fell upon the camels, and have carried them away, yea, and slain the servants with the edge of the sword; and I only am escaped alone to tell thee. </a:t>
            </a:r>
            <a:r>
              <a:rPr lang="en-US" b="1" dirty="0">
                <a:latin typeface="Arial" panose="020B0604020202020204" pitchFamily="34" charset="0"/>
                <a:cs typeface="Arial" panose="020B0604020202020204" pitchFamily="34" charset="0"/>
              </a:rPr>
              <a:t>18</a:t>
            </a:r>
            <a:r>
              <a:rPr lang="en-US" dirty="0">
                <a:latin typeface="Arial" panose="020B0604020202020204" pitchFamily="34" charset="0"/>
                <a:cs typeface="Arial" panose="020B0604020202020204" pitchFamily="34" charset="0"/>
              </a:rPr>
              <a:t> While he was yet speaking, there came also another, and said, Thy sons and thy daughters were eating and drinking wine in their eldest brother's house: </a:t>
            </a:r>
            <a:r>
              <a:rPr lang="en-US" b="1" dirty="0">
                <a:latin typeface="Arial" panose="020B0604020202020204" pitchFamily="34" charset="0"/>
                <a:cs typeface="Arial" panose="020B0604020202020204" pitchFamily="34" charset="0"/>
              </a:rPr>
              <a:t>19</a:t>
            </a:r>
            <a:r>
              <a:rPr lang="en-US" dirty="0">
                <a:latin typeface="Arial" panose="020B0604020202020204" pitchFamily="34" charset="0"/>
                <a:cs typeface="Arial" panose="020B0604020202020204" pitchFamily="34" charset="0"/>
              </a:rPr>
              <a:t> And, behold, there came a great wind from the wilderness, and smote the four corners of the house, and it fell upon the young men, and they are dead; and I only am escaped alone to tell thee.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Job 1:20-22 KJV 20 </a:t>
            </a:r>
            <a:r>
              <a:rPr lang="en-US" dirty="0">
                <a:latin typeface="Arial" panose="020B0604020202020204" pitchFamily="34" charset="0"/>
                <a:cs typeface="Arial" panose="020B0604020202020204" pitchFamily="34" charset="0"/>
              </a:rPr>
              <a:t>Then Job arose, and rent his mantle, </a:t>
            </a:r>
            <a:r>
              <a:rPr lang="en-US" b="1" dirty="0">
                <a:latin typeface="Arial" panose="020B0604020202020204" pitchFamily="34" charset="0"/>
                <a:cs typeface="Arial" panose="020B0604020202020204" pitchFamily="34" charset="0"/>
              </a:rPr>
              <a:t>and shaved his head, and fell down upon the ground, and worshipped, 21 </a:t>
            </a:r>
            <a:r>
              <a:rPr lang="en-US" dirty="0">
                <a:latin typeface="Arial" panose="020B0604020202020204" pitchFamily="34" charset="0"/>
                <a:cs typeface="Arial" panose="020B0604020202020204" pitchFamily="34" charset="0"/>
              </a:rPr>
              <a:t>And said, Naked came I out of my mother's womb, and naked shall I return thither: the LORD gave, and the LORD hath taken away; blessed be the name of the LORD. </a:t>
            </a:r>
            <a:r>
              <a:rPr lang="en-US" b="1" dirty="0">
                <a:latin typeface="Arial" panose="020B0604020202020204" pitchFamily="34" charset="0"/>
                <a:cs typeface="Arial" panose="020B0604020202020204" pitchFamily="34" charset="0"/>
              </a:rPr>
              <a:t>22 </a:t>
            </a:r>
            <a:r>
              <a:rPr lang="en-US" dirty="0">
                <a:latin typeface="Arial" panose="020B0604020202020204" pitchFamily="34" charset="0"/>
                <a:cs typeface="Arial" panose="020B0604020202020204" pitchFamily="34" charset="0"/>
              </a:rPr>
              <a:t>In all this Job sinned not, nor charged God foolishly.</a:t>
            </a:r>
          </a:p>
          <a:p>
            <a:r>
              <a:rPr lang="en-US" b="1" dirty="0">
                <a:latin typeface="Arial" panose="020B0604020202020204" pitchFamily="34" charset="0"/>
                <a:cs typeface="Arial" panose="020B0604020202020204" pitchFamily="34" charset="0"/>
              </a:rPr>
              <a:t>Job 2:1-8 KJV 1 </a:t>
            </a:r>
            <a:r>
              <a:rPr lang="en-US" dirty="0">
                <a:latin typeface="Arial" panose="020B0604020202020204" pitchFamily="34" charset="0"/>
                <a:cs typeface="Arial" panose="020B0604020202020204" pitchFamily="34" charset="0"/>
              </a:rPr>
              <a:t>Again there was a day when the sons of God came to present themselves before the LORD, and Satan came also among them to present himself before the LORD. </a:t>
            </a:r>
            <a:r>
              <a:rPr lang="en-US" b="1"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And the LORD said unto Satan, From whence </a:t>
            </a:r>
            <a:r>
              <a:rPr lang="en-US" dirty="0" err="1">
                <a:latin typeface="Arial" panose="020B0604020202020204" pitchFamily="34" charset="0"/>
                <a:cs typeface="Arial" panose="020B0604020202020204" pitchFamily="34" charset="0"/>
              </a:rPr>
              <a:t>comest</a:t>
            </a:r>
            <a:r>
              <a:rPr lang="en-US" dirty="0">
                <a:latin typeface="Arial" panose="020B0604020202020204" pitchFamily="34" charset="0"/>
                <a:cs typeface="Arial" panose="020B0604020202020204" pitchFamily="34" charset="0"/>
              </a:rPr>
              <a:t> thou? And Satan answered the LORD, and said, From going to and </a:t>
            </a:r>
            <a:r>
              <a:rPr lang="en-US" dirty="0" err="1">
                <a:latin typeface="Arial" panose="020B0604020202020204" pitchFamily="34" charset="0"/>
                <a:cs typeface="Arial" panose="020B0604020202020204" pitchFamily="34" charset="0"/>
              </a:rPr>
              <a:t>fro</a:t>
            </a:r>
            <a:r>
              <a:rPr lang="en-US" dirty="0">
                <a:latin typeface="Arial" panose="020B0604020202020204" pitchFamily="34" charset="0"/>
                <a:cs typeface="Arial" panose="020B0604020202020204" pitchFamily="34" charset="0"/>
              </a:rPr>
              <a:t> in the earth, and from walking up and down in it. </a:t>
            </a:r>
            <a:r>
              <a:rPr lang="en-US" b="1"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And the LORD said unto Satan, Hast thou considered my servant Job, that there is none like him in the earth, a perfect and an upright man, one that </a:t>
            </a:r>
            <a:r>
              <a:rPr lang="en-US" dirty="0" err="1">
                <a:latin typeface="Arial" panose="020B0604020202020204" pitchFamily="34" charset="0"/>
                <a:cs typeface="Arial" panose="020B0604020202020204" pitchFamily="34" charset="0"/>
              </a:rPr>
              <a:t>feareth</a:t>
            </a:r>
            <a:r>
              <a:rPr lang="en-US" dirty="0">
                <a:latin typeface="Arial" panose="020B0604020202020204" pitchFamily="34" charset="0"/>
                <a:cs typeface="Arial" panose="020B0604020202020204" pitchFamily="34" charset="0"/>
              </a:rPr>
              <a:t> God, and </a:t>
            </a:r>
            <a:r>
              <a:rPr lang="en-US" dirty="0" err="1">
                <a:latin typeface="Arial" panose="020B0604020202020204" pitchFamily="34" charset="0"/>
                <a:cs typeface="Arial" panose="020B0604020202020204" pitchFamily="34" charset="0"/>
              </a:rPr>
              <a:t>escheweth</a:t>
            </a:r>
            <a:r>
              <a:rPr lang="en-US" dirty="0">
                <a:latin typeface="Arial" panose="020B0604020202020204" pitchFamily="34" charset="0"/>
                <a:cs typeface="Arial" panose="020B0604020202020204" pitchFamily="34" charset="0"/>
              </a:rPr>
              <a:t> evil? and still he </a:t>
            </a:r>
            <a:r>
              <a:rPr lang="en-US" dirty="0" err="1">
                <a:latin typeface="Arial" panose="020B0604020202020204" pitchFamily="34" charset="0"/>
                <a:cs typeface="Arial" panose="020B0604020202020204" pitchFamily="34" charset="0"/>
              </a:rPr>
              <a:t>holdeth</a:t>
            </a:r>
            <a:r>
              <a:rPr lang="en-US" dirty="0">
                <a:latin typeface="Arial" panose="020B0604020202020204" pitchFamily="34" charset="0"/>
                <a:cs typeface="Arial" panose="020B0604020202020204" pitchFamily="34" charset="0"/>
              </a:rPr>
              <a:t> fast his integrity, although thou </a:t>
            </a:r>
            <a:r>
              <a:rPr lang="en-US" dirty="0" err="1">
                <a:latin typeface="Arial" panose="020B0604020202020204" pitchFamily="34" charset="0"/>
                <a:cs typeface="Arial" panose="020B0604020202020204" pitchFamily="34" charset="0"/>
              </a:rPr>
              <a:t>movedst</a:t>
            </a:r>
            <a:r>
              <a:rPr lang="en-US" dirty="0">
                <a:latin typeface="Arial" panose="020B0604020202020204" pitchFamily="34" charset="0"/>
                <a:cs typeface="Arial" panose="020B0604020202020204" pitchFamily="34" charset="0"/>
              </a:rPr>
              <a:t> me against him, to destroy him without cause. </a:t>
            </a:r>
            <a:r>
              <a:rPr lang="en-US" b="1" dirty="0">
                <a:latin typeface="Arial" panose="020B0604020202020204" pitchFamily="34" charset="0"/>
                <a:cs typeface="Arial" panose="020B0604020202020204" pitchFamily="34" charset="0"/>
              </a:rPr>
              <a:t>4 </a:t>
            </a:r>
            <a:r>
              <a:rPr lang="en-US" dirty="0">
                <a:latin typeface="Arial" panose="020B0604020202020204" pitchFamily="34" charset="0"/>
                <a:cs typeface="Arial" panose="020B0604020202020204" pitchFamily="34" charset="0"/>
              </a:rPr>
              <a:t>And Satan answered the LORD, and said, Skin for skin, yea, all that a man hath will he give for his life. 5 But put forth thine hand now, and touch his bone and his flesh, and he will curse thee to thy face. </a:t>
            </a:r>
            <a:r>
              <a:rPr lang="en-US" b="1" dirty="0">
                <a:latin typeface="Arial" panose="020B0604020202020204" pitchFamily="34" charset="0"/>
                <a:cs typeface="Arial" panose="020B0604020202020204" pitchFamily="34" charset="0"/>
              </a:rPr>
              <a:t>6 </a:t>
            </a:r>
            <a:r>
              <a:rPr lang="en-US" dirty="0">
                <a:latin typeface="Arial" panose="020B0604020202020204" pitchFamily="34" charset="0"/>
                <a:cs typeface="Arial" panose="020B0604020202020204" pitchFamily="34" charset="0"/>
              </a:rPr>
              <a:t>And the LORD said unto Satan, Behold, he is in thine hand; but save his life. </a:t>
            </a:r>
            <a:r>
              <a:rPr lang="en-US" b="1" dirty="0">
                <a:latin typeface="Arial" panose="020B0604020202020204" pitchFamily="34" charset="0"/>
                <a:cs typeface="Arial" panose="020B0604020202020204" pitchFamily="34" charset="0"/>
              </a:rPr>
              <a:t>7 </a:t>
            </a:r>
            <a:r>
              <a:rPr lang="en-US" dirty="0">
                <a:latin typeface="Arial" panose="020B0604020202020204" pitchFamily="34" charset="0"/>
                <a:cs typeface="Arial" panose="020B0604020202020204" pitchFamily="34" charset="0"/>
              </a:rPr>
              <a:t>So went Satan forth from the presence of the LORD, and smote Job with sore boils from the sole of his foot unto his crown. </a:t>
            </a:r>
            <a:r>
              <a:rPr lang="en-US" b="1" dirty="0">
                <a:latin typeface="Arial" panose="020B0604020202020204" pitchFamily="34" charset="0"/>
                <a:cs typeface="Arial" panose="020B0604020202020204" pitchFamily="34" charset="0"/>
              </a:rPr>
              <a:t>8</a:t>
            </a:r>
            <a:r>
              <a:rPr lang="en-US" dirty="0">
                <a:latin typeface="Arial" panose="020B0604020202020204" pitchFamily="34" charset="0"/>
                <a:cs typeface="Arial" panose="020B0604020202020204" pitchFamily="34" charset="0"/>
              </a:rPr>
              <a:t> And he took him a potsherd to scrape himself withal; and he sat down among the ashes.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Job 2:9-13 KJV 9 </a:t>
            </a:r>
            <a:r>
              <a:rPr lang="en-US" dirty="0">
                <a:latin typeface="Arial" panose="020B0604020202020204" pitchFamily="34" charset="0"/>
                <a:cs typeface="Arial" panose="020B0604020202020204" pitchFamily="34" charset="0"/>
              </a:rPr>
              <a:t>Then said his wife unto him, Dost thou still retain thine integrity? curse God, and die. </a:t>
            </a:r>
            <a:r>
              <a:rPr lang="en-US" b="1"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But he said unto her, Thou </a:t>
            </a:r>
            <a:r>
              <a:rPr lang="en-US" dirty="0" err="1">
                <a:latin typeface="Arial" panose="020B0604020202020204" pitchFamily="34" charset="0"/>
                <a:cs typeface="Arial" panose="020B0604020202020204" pitchFamily="34" charset="0"/>
              </a:rPr>
              <a:t>speakest</a:t>
            </a:r>
            <a:r>
              <a:rPr lang="en-US" dirty="0">
                <a:latin typeface="Arial" panose="020B0604020202020204" pitchFamily="34" charset="0"/>
                <a:cs typeface="Arial" panose="020B0604020202020204" pitchFamily="34" charset="0"/>
              </a:rPr>
              <a:t> as one of the foolish women </a:t>
            </a:r>
            <a:r>
              <a:rPr lang="en-US" dirty="0" err="1">
                <a:latin typeface="Arial" panose="020B0604020202020204" pitchFamily="34" charset="0"/>
                <a:cs typeface="Arial" panose="020B0604020202020204" pitchFamily="34" charset="0"/>
              </a:rPr>
              <a:t>speaketh</a:t>
            </a:r>
            <a:r>
              <a:rPr lang="en-US" dirty="0">
                <a:latin typeface="Arial" panose="020B0604020202020204" pitchFamily="34" charset="0"/>
                <a:cs typeface="Arial" panose="020B0604020202020204" pitchFamily="34" charset="0"/>
              </a:rPr>
              <a:t>. What? shall we receive good at the hand of God, and shall we not receive evil? In all this did not Job sin with his lips. </a:t>
            </a:r>
          </a:p>
        </p:txBody>
      </p:sp>
      <p:sp>
        <p:nvSpPr>
          <p:cNvPr id="4" name="Slide Number Placeholder 3"/>
          <p:cNvSpPr>
            <a:spLocks noGrp="1"/>
          </p:cNvSpPr>
          <p:nvPr>
            <p:ph type="sldNum" sz="quarter" idx="5"/>
          </p:nvPr>
        </p:nvSpPr>
        <p:spPr/>
        <p:txBody>
          <a:bodyPr/>
          <a:lstStyle/>
          <a:p>
            <a:fld id="{F5B62BC0-7DC4-4569-951D-2BB9475345C6}" type="slidenum">
              <a:rPr lang="en-US" smtClean="0"/>
              <a:t>5</a:t>
            </a:fld>
            <a:endParaRPr lang="en-US" dirty="0"/>
          </a:p>
        </p:txBody>
      </p:sp>
    </p:spTree>
    <p:extLst>
      <p:ext uri="{BB962C8B-B14F-4D97-AF65-F5344CB8AC3E}">
        <p14:creationId xmlns:p14="http://schemas.microsoft.com/office/powerpoint/2010/main" val="3529673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61925"/>
            <a:ext cx="4321175" cy="3240088"/>
          </a:xfrm>
        </p:spPr>
      </p:sp>
      <p:sp>
        <p:nvSpPr>
          <p:cNvPr id="3" name="Notes Placeholder 2"/>
          <p:cNvSpPr>
            <a:spLocks noGrp="1"/>
          </p:cNvSpPr>
          <p:nvPr>
            <p:ph type="body" idx="1"/>
          </p:nvPr>
        </p:nvSpPr>
        <p:spPr>
          <a:xfrm>
            <a:off x="0" y="3402092"/>
            <a:ext cx="7315200" cy="6199108"/>
          </a:xfrm>
        </p:spPr>
        <p:txBody>
          <a:bodyPr/>
          <a:lstStyle/>
          <a:p>
            <a:r>
              <a:rPr lang="en-US" b="1" dirty="0">
                <a:latin typeface="Arial" panose="020B0604020202020204" pitchFamily="34" charset="0"/>
                <a:cs typeface="Arial" panose="020B0604020202020204" pitchFamily="34" charset="0"/>
              </a:rPr>
              <a:t>Job 2:11-12 KJV 11 </a:t>
            </a:r>
            <a:r>
              <a:rPr lang="en-US" b="0" dirty="0">
                <a:latin typeface="Arial" panose="020B0604020202020204" pitchFamily="34" charset="0"/>
                <a:cs typeface="Arial" panose="020B0604020202020204" pitchFamily="34" charset="0"/>
              </a:rPr>
              <a:t>Now when Job's three friends heard of all this evil that was come upon him, they came every one from his own place; Eliphaz the </a:t>
            </a:r>
            <a:r>
              <a:rPr lang="en-US" b="0" dirty="0" err="1">
                <a:latin typeface="Arial" panose="020B0604020202020204" pitchFamily="34" charset="0"/>
                <a:cs typeface="Arial" panose="020B0604020202020204" pitchFamily="34" charset="0"/>
              </a:rPr>
              <a:t>Temanite</a:t>
            </a:r>
            <a:r>
              <a:rPr lang="en-US" b="0" dirty="0">
                <a:latin typeface="Arial" panose="020B0604020202020204" pitchFamily="34" charset="0"/>
                <a:cs typeface="Arial" panose="020B0604020202020204" pitchFamily="34" charset="0"/>
              </a:rPr>
              <a:t>, and Bildad the </a:t>
            </a:r>
            <a:r>
              <a:rPr lang="en-US" b="0" dirty="0" err="1">
                <a:latin typeface="Arial" panose="020B0604020202020204" pitchFamily="34" charset="0"/>
                <a:cs typeface="Arial" panose="020B0604020202020204" pitchFamily="34" charset="0"/>
              </a:rPr>
              <a:t>Shuhite</a:t>
            </a:r>
            <a:r>
              <a:rPr lang="en-US" b="0" dirty="0">
                <a:latin typeface="Arial" panose="020B0604020202020204" pitchFamily="34" charset="0"/>
                <a:cs typeface="Arial" panose="020B0604020202020204" pitchFamily="34" charset="0"/>
              </a:rPr>
              <a:t>, and Zophar the </a:t>
            </a:r>
            <a:r>
              <a:rPr lang="en-US" b="0" dirty="0" err="1">
                <a:latin typeface="Arial" panose="020B0604020202020204" pitchFamily="34" charset="0"/>
                <a:cs typeface="Arial" panose="020B0604020202020204" pitchFamily="34" charset="0"/>
              </a:rPr>
              <a:t>Naamathite</a:t>
            </a:r>
            <a:r>
              <a:rPr lang="en-US" b="0" dirty="0">
                <a:latin typeface="Arial" panose="020B0604020202020204" pitchFamily="34" charset="0"/>
                <a:cs typeface="Arial" panose="020B0604020202020204" pitchFamily="34" charset="0"/>
              </a:rPr>
              <a:t>: for they had made an appointment together to come to mourn with him and to comfort him. </a:t>
            </a:r>
            <a:r>
              <a:rPr lang="en-US" b="1" dirty="0">
                <a:latin typeface="Arial" panose="020B0604020202020204" pitchFamily="34" charset="0"/>
                <a:cs typeface="Arial" panose="020B0604020202020204" pitchFamily="34" charset="0"/>
              </a:rPr>
              <a:t>12 </a:t>
            </a:r>
            <a:r>
              <a:rPr lang="en-US" b="0"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when they lifted up their eyes afar off, and knew him not, they lifted up their voice, and wept; and they rent every one his mantle, and sprinkled dust upon their heads toward heaven.</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Job 2:8 KJV 8 </a:t>
            </a:r>
            <a:r>
              <a:rPr lang="en-US" dirty="0">
                <a:latin typeface="Arial" panose="020B0604020202020204" pitchFamily="34" charset="0"/>
                <a:cs typeface="Arial" panose="020B0604020202020204" pitchFamily="34" charset="0"/>
              </a:rPr>
              <a:t>And he took </a:t>
            </a:r>
            <a:r>
              <a:rPr lang="en-US" b="1" dirty="0">
                <a:latin typeface="Arial" panose="020B0604020202020204" pitchFamily="34" charset="0"/>
                <a:cs typeface="Arial" panose="020B0604020202020204" pitchFamily="34" charset="0"/>
              </a:rPr>
              <a:t>him a potsherd to scrape himself </a:t>
            </a:r>
            <a:r>
              <a:rPr lang="en-US" dirty="0">
                <a:latin typeface="Arial" panose="020B0604020202020204" pitchFamily="34" charset="0"/>
                <a:cs typeface="Arial" panose="020B0604020202020204" pitchFamily="34" charset="0"/>
              </a:rPr>
              <a:t>withal; and he sat down among the ashes.</a:t>
            </a:r>
          </a:p>
          <a:p>
            <a:pPr marL="181240" indent="-181240">
              <a:buFont typeface="Wingdings" panose="05000000000000000000" pitchFamily="2" charset="2"/>
              <a:buChar char="§"/>
            </a:pPr>
            <a:r>
              <a:rPr lang="en-US" b="1" dirty="0">
                <a:latin typeface="Arial" panose="020B0604020202020204" pitchFamily="34" charset="0"/>
                <a:cs typeface="Arial" panose="020B0604020202020204" pitchFamily="34" charset="0"/>
              </a:rPr>
              <a:t>Job 30:30 KJV 30 </a:t>
            </a:r>
            <a:r>
              <a:rPr lang="en-US" dirty="0">
                <a:latin typeface="Arial" panose="020B0604020202020204" pitchFamily="34" charset="0"/>
                <a:cs typeface="Arial" panose="020B0604020202020204" pitchFamily="34" charset="0"/>
              </a:rPr>
              <a:t>My skin is black upon me, and my bones are burned with heat.</a:t>
            </a:r>
          </a:p>
          <a:p>
            <a:pPr marL="181240" indent="-18124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defTabSz="966612">
              <a:defRPr/>
            </a:pPr>
            <a:r>
              <a:rPr lang="en-US" b="1" dirty="0">
                <a:latin typeface="Arial" panose="020B0604020202020204" pitchFamily="34" charset="0"/>
                <a:cs typeface="Arial" panose="020B0604020202020204" pitchFamily="34" charset="0"/>
              </a:rPr>
              <a:t>Job 2:8 KJV 8 </a:t>
            </a:r>
            <a:r>
              <a:rPr lang="en-US" dirty="0">
                <a:latin typeface="Arial" panose="020B0604020202020204" pitchFamily="34" charset="0"/>
                <a:cs typeface="Arial" panose="020B0604020202020204" pitchFamily="34" charset="0"/>
              </a:rPr>
              <a:t>And he took </a:t>
            </a:r>
            <a:r>
              <a:rPr lang="en-US" b="1" dirty="0">
                <a:latin typeface="Arial" panose="020B0604020202020204" pitchFamily="34" charset="0"/>
                <a:cs typeface="Arial" panose="020B0604020202020204" pitchFamily="34" charset="0"/>
              </a:rPr>
              <a:t>him a potsherd to scrape himself </a:t>
            </a:r>
            <a:r>
              <a:rPr lang="en-US" dirty="0">
                <a:latin typeface="Arial" panose="020B0604020202020204" pitchFamily="34" charset="0"/>
                <a:cs typeface="Arial" panose="020B0604020202020204" pitchFamily="34" charset="0"/>
              </a:rPr>
              <a:t>withal; and he sat down among the ashes.</a:t>
            </a:r>
          </a:p>
          <a:p>
            <a:pPr defTabSz="966612">
              <a:defRPr/>
            </a:pPr>
            <a:endParaRPr lang="en-US" dirty="0">
              <a:latin typeface="Arial" panose="020B0604020202020204" pitchFamily="34" charset="0"/>
              <a:cs typeface="Arial" panose="020B0604020202020204" pitchFamily="34" charset="0"/>
            </a:endParaRPr>
          </a:p>
          <a:p>
            <a:pPr defTabSz="966612">
              <a:defRPr/>
            </a:pPr>
            <a:r>
              <a:rPr lang="en-US" b="1" dirty="0">
                <a:latin typeface="Arial" panose="020B0604020202020204" pitchFamily="34" charset="0"/>
                <a:cs typeface="Arial" panose="020B0604020202020204" pitchFamily="34" charset="0"/>
              </a:rPr>
              <a:t>Job 7:5 KJV 5</a:t>
            </a:r>
            <a:r>
              <a:rPr lang="en-US" dirty="0">
                <a:latin typeface="Arial" panose="020B0604020202020204" pitchFamily="34" charset="0"/>
                <a:cs typeface="Arial" panose="020B0604020202020204" pitchFamily="34" charset="0"/>
              </a:rPr>
              <a:t> My flesh is clothed with worms and clods of dust; my skin is broken, and become loathsome.</a:t>
            </a:r>
          </a:p>
          <a:p>
            <a:pPr defTabSz="966612">
              <a:defRPr/>
            </a:pPr>
            <a:endParaRPr lang="en-US" dirty="0">
              <a:latin typeface="Arial" panose="020B0604020202020204" pitchFamily="34" charset="0"/>
              <a:cs typeface="Arial" panose="020B0604020202020204" pitchFamily="34" charset="0"/>
            </a:endParaRPr>
          </a:p>
          <a:p>
            <a:pPr defTabSz="966612">
              <a:defRPr/>
            </a:pPr>
            <a:r>
              <a:rPr lang="en-US" b="1" dirty="0">
                <a:latin typeface="Arial" panose="020B0604020202020204" pitchFamily="34" charset="0"/>
                <a:cs typeface="Arial" panose="020B0604020202020204" pitchFamily="34" charset="0"/>
              </a:rPr>
              <a:t>Job 3:1-4ff KJV 1 </a:t>
            </a:r>
            <a:r>
              <a:rPr lang="en-US" dirty="0">
                <a:latin typeface="Arial" panose="020B0604020202020204" pitchFamily="34" charset="0"/>
                <a:cs typeface="Arial" panose="020B0604020202020204" pitchFamily="34" charset="0"/>
              </a:rPr>
              <a:t>After this opened Job his mouth, and cursed his day. </a:t>
            </a:r>
            <a:r>
              <a:rPr lang="en-US" b="1"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And Job spake, and said, </a:t>
            </a:r>
            <a:r>
              <a:rPr lang="en-US" b="1"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Let the day perish wherein I was born, and the night in which it was said, There is a man child conceived. 4 Let that day be darkness; let not God regard it from above, neither let the light shine upon it.</a:t>
            </a:r>
          </a:p>
          <a:p>
            <a:pPr defTabSz="966612">
              <a:defRPr/>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Job 7:3 KJV 3 </a:t>
            </a:r>
            <a:r>
              <a:rPr lang="en-US" dirty="0">
                <a:latin typeface="Arial" panose="020B0604020202020204" pitchFamily="34" charset="0"/>
                <a:cs typeface="Arial" panose="020B0604020202020204" pitchFamily="34" charset="0"/>
              </a:rPr>
              <a:t>So am I made to possess months of vanity, and wearisome nights are appointed to me.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Job 7:4 KJV 4 </a:t>
            </a:r>
            <a:r>
              <a:rPr lang="en-US" dirty="0">
                <a:latin typeface="Arial" panose="020B0604020202020204" pitchFamily="34" charset="0"/>
                <a:cs typeface="Arial" panose="020B0604020202020204" pitchFamily="34" charset="0"/>
              </a:rPr>
              <a:t>When I lie down, I say, When shall I arise, and the night be gone? and I am full of </a:t>
            </a:r>
            <a:r>
              <a:rPr lang="en-US" dirty="0" err="1">
                <a:latin typeface="Arial" panose="020B0604020202020204" pitchFamily="34" charset="0"/>
                <a:cs typeface="Arial" panose="020B0604020202020204" pitchFamily="34" charset="0"/>
              </a:rPr>
              <a:t>tossings</a:t>
            </a:r>
            <a:r>
              <a:rPr lang="en-US" dirty="0">
                <a:latin typeface="Arial" panose="020B0604020202020204" pitchFamily="34" charset="0"/>
                <a:cs typeface="Arial" panose="020B0604020202020204" pitchFamily="34" charset="0"/>
              </a:rPr>
              <a:t> to and </a:t>
            </a:r>
            <a:r>
              <a:rPr lang="en-US" dirty="0" err="1">
                <a:latin typeface="Arial" panose="020B0604020202020204" pitchFamily="34" charset="0"/>
                <a:cs typeface="Arial" panose="020B0604020202020204" pitchFamily="34" charset="0"/>
              </a:rPr>
              <a:t>fro</a:t>
            </a:r>
            <a:r>
              <a:rPr lang="en-US" dirty="0">
                <a:latin typeface="Arial" panose="020B0604020202020204" pitchFamily="34" charset="0"/>
                <a:cs typeface="Arial" panose="020B0604020202020204" pitchFamily="34" charset="0"/>
              </a:rPr>
              <a:t> unto the dawning of the day.</a:t>
            </a:r>
          </a:p>
          <a:p>
            <a:pPr marL="181240" indent="-181240">
              <a:buFont typeface="Wingdings" panose="05000000000000000000" pitchFamily="2" charset="2"/>
              <a:buChar char="§"/>
            </a:pPr>
            <a:r>
              <a:rPr lang="en-US" b="1" dirty="0">
                <a:latin typeface="Arial" panose="020B0604020202020204" pitchFamily="34" charset="0"/>
                <a:cs typeface="Arial" panose="020B0604020202020204" pitchFamily="34" charset="0"/>
              </a:rPr>
              <a:t>Vv. 13-14 </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13</a:t>
            </a:r>
            <a:r>
              <a:rPr lang="en-US" dirty="0">
                <a:latin typeface="Arial" panose="020B0604020202020204" pitchFamily="34" charset="0"/>
                <a:cs typeface="Arial" panose="020B0604020202020204" pitchFamily="34" charset="0"/>
              </a:rPr>
              <a:t> When I say, My bed shall comfort me, my couch shall ease my complaint; </a:t>
            </a:r>
            <a:r>
              <a:rPr lang="en-US" b="1" dirty="0">
                <a:latin typeface="Arial" panose="020B0604020202020204" pitchFamily="34" charset="0"/>
                <a:cs typeface="Arial" panose="020B0604020202020204" pitchFamily="34" charset="0"/>
              </a:rPr>
              <a:t>14 </a:t>
            </a:r>
            <a:r>
              <a:rPr lang="en-US" dirty="0">
                <a:latin typeface="Arial" panose="020B0604020202020204" pitchFamily="34" charset="0"/>
                <a:cs typeface="Arial" panose="020B0604020202020204" pitchFamily="34" charset="0"/>
              </a:rPr>
              <a:t>Then thou </a:t>
            </a:r>
            <a:r>
              <a:rPr lang="en-US" dirty="0" err="1">
                <a:latin typeface="Arial" panose="020B0604020202020204" pitchFamily="34" charset="0"/>
                <a:cs typeface="Arial" panose="020B0604020202020204" pitchFamily="34" charset="0"/>
              </a:rPr>
              <a:t>scarest</a:t>
            </a:r>
            <a:r>
              <a:rPr lang="en-US" dirty="0">
                <a:latin typeface="Arial" panose="020B0604020202020204" pitchFamily="34" charset="0"/>
                <a:cs typeface="Arial" panose="020B0604020202020204" pitchFamily="34" charset="0"/>
              </a:rPr>
              <a:t> me with dreams, and </a:t>
            </a:r>
            <a:r>
              <a:rPr lang="en-US" dirty="0" err="1">
                <a:latin typeface="Arial" panose="020B0604020202020204" pitchFamily="34" charset="0"/>
                <a:cs typeface="Arial" panose="020B0604020202020204" pitchFamily="34" charset="0"/>
              </a:rPr>
              <a:t>terrifiest</a:t>
            </a:r>
            <a:r>
              <a:rPr lang="en-US" dirty="0">
                <a:latin typeface="Arial" panose="020B0604020202020204" pitchFamily="34" charset="0"/>
                <a:cs typeface="Arial" panose="020B0604020202020204" pitchFamily="34" charset="0"/>
              </a:rPr>
              <a:t> me through visions:</a:t>
            </a:r>
          </a:p>
          <a:p>
            <a:pPr marL="181240" indent="-181240">
              <a:buFont typeface="Wingdings" panose="05000000000000000000" pitchFamily="2" charset="2"/>
              <a:buChar char="§"/>
            </a:pPr>
            <a:r>
              <a:rPr lang="en-US" b="1" dirty="0">
                <a:latin typeface="Arial" panose="020B0604020202020204" pitchFamily="34" charset="0"/>
                <a:cs typeface="Arial" panose="020B0604020202020204" pitchFamily="34" charset="0"/>
              </a:rPr>
              <a:t>Job 30:16-17 KJV 16 </a:t>
            </a:r>
            <a:r>
              <a:rPr lang="en-US" dirty="0">
                <a:latin typeface="Arial" panose="020B0604020202020204" pitchFamily="34" charset="0"/>
                <a:cs typeface="Arial" panose="020B0604020202020204" pitchFamily="34" charset="0"/>
              </a:rPr>
              <a:t>And now my soul is poured out upon me; the days of affliction have taken hold upon me. 17 My bones are pierced in me in the night season: and my sinews take no rest.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Job 16:16 KJV 16 </a:t>
            </a:r>
            <a:r>
              <a:rPr lang="en-US" dirty="0">
                <a:latin typeface="Arial" panose="020B0604020202020204" pitchFamily="34" charset="0"/>
                <a:cs typeface="Arial" panose="020B0604020202020204" pitchFamily="34" charset="0"/>
              </a:rPr>
              <a:t>My face is foul with weeping, and on my eyelids is the shadow of death;</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Job 19:17 NKJV 17 </a:t>
            </a:r>
            <a:r>
              <a:rPr lang="en-US" dirty="0">
                <a:latin typeface="Arial" panose="020B0604020202020204" pitchFamily="34" charset="0"/>
                <a:cs typeface="Arial" panose="020B0604020202020204" pitchFamily="34" charset="0"/>
              </a:rPr>
              <a:t>My breath is offensive to my wife, And I am repulsive to the children of my own body.</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Job 30:17 KJV 17 </a:t>
            </a:r>
            <a:r>
              <a:rPr lang="en-US" b="0" dirty="0">
                <a:latin typeface="Arial" panose="020B0604020202020204" pitchFamily="34" charset="0"/>
                <a:cs typeface="Arial" panose="020B0604020202020204" pitchFamily="34" charset="0"/>
              </a:rPr>
              <a:t>My bones are pierced in me in the night season: and my sinews take no rest.</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Vv. 30 KJV 30 </a:t>
            </a:r>
            <a:r>
              <a:rPr lang="en-US" b="0" dirty="0">
                <a:latin typeface="Arial" panose="020B0604020202020204" pitchFamily="34" charset="0"/>
                <a:cs typeface="Arial" panose="020B0604020202020204" pitchFamily="34" charset="0"/>
              </a:rPr>
              <a:t>My skin is black upon me, and my bones are burned with heat.</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Job 19:11-19 KJV 11 </a:t>
            </a:r>
            <a:r>
              <a:rPr lang="en-US" dirty="0">
                <a:latin typeface="Arial" panose="020B0604020202020204" pitchFamily="34" charset="0"/>
                <a:cs typeface="Arial" panose="020B0604020202020204" pitchFamily="34" charset="0"/>
              </a:rPr>
              <a:t>He hath also kindled his wrath against me, and he </a:t>
            </a:r>
            <a:r>
              <a:rPr lang="en-US" dirty="0" err="1">
                <a:latin typeface="Arial" panose="020B0604020202020204" pitchFamily="34" charset="0"/>
                <a:cs typeface="Arial" panose="020B0604020202020204" pitchFamily="34" charset="0"/>
              </a:rPr>
              <a:t>counteth</a:t>
            </a:r>
            <a:r>
              <a:rPr lang="en-US" dirty="0">
                <a:latin typeface="Arial" panose="020B0604020202020204" pitchFamily="34" charset="0"/>
                <a:cs typeface="Arial" panose="020B0604020202020204" pitchFamily="34" charset="0"/>
              </a:rPr>
              <a:t> me unto him as one of his enemies. </a:t>
            </a:r>
            <a:r>
              <a:rPr lang="en-US" b="1" dirty="0">
                <a:latin typeface="Arial" panose="020B0604020202020204" pitchFamily="34" charset="0"/>
                <a:cs typeface="Arial" panose="020B0604020202020204" pitchFamily="34" charset="0"/>
              </a:rPr>
              <a:t>12</a:t>
            </a:r>
            <a:r>
              <a:rPr lang="en-US" dirty="0">
                <a:latin typeface="Arial" panose="020B0604020202020204" pitchFamily="34" charset="0"/>
                <a:cs typeface="Arial" panose="020B0604020202020204" pitchFamily="34" charset="0"/>
              </a:rPr>
              <a:t> His troops come together, and raise up their way against me, and encamp round about my tabernacle. </a:t>
            </a:r>
            <a:r>
              <a:rPr lang="en-US" b="1" dirty="0">
                <a:latin typeface="Arial" panose="020B0604020202020204" pitchFamily="34" charset="0"/>
                <a:cs typeface="Arial" panose="020B0604020202020204" pitchFamily="34" charset="0"/>
              </a:rPr>
              <a:t>13 </a:t>
            </a:r>
            <a:r>
              <a:rPr lang="en-US" dirty="0">
                <a:latin typeface="Arial" panose="020B0604020202020204" pitchFamily="34" charset="0"/>
                <a:cs typeface="Arial" panose="020B0604020202020204" pitchFamily="34" charset="0"/>
              </a:rPr>
              <a:t>He hath put my brethren far from me, and mine acquaintance are verily estranged from me. </a:t>
            </a:r>
            <a:r>
              <a:rPr lang="en-US" b="1" dirty="0">
                <a:latin typeface="Arial" panose="020B0604020202020204" pitchFamily="34" charset="0"/>
                <a:cs typeface="Arial" panose="020B0604020202020204" pitchFamily="34" charset="0"/>
              </a:rPr>
              <a:t>14 </a:t>
            </a:r>
            <a:r>
              <a:rPr lang="en-US" dirty="0">
                <a:latin typeface="Arial" panose="020B0604020202020204" pitchFamily="34" charset="0"/>
                <a:cs typeface="Arial" panose="020B0604020202020204" pitchFamily="34" charset="0"/>
              </a:rPr>
              <a:t>My kinsfolk have failed, and my familiar friends have forgotten me. </a:t>
            </a:r>
            <a:r>
              <a:rPr lang="en-US" b="1" dirty="0">
                <a:latin typeface="Arial" panose="020B0604020202020204" pitchFamily="34" charset="0"/>
                <a:cs typeface="Arial" panose="020B0604020202020204" pitchFamily="34" charset="0"/>
              </a:rPr>
              <a:t>15</a:t>
            </a:r>
            <a:r>
              <a:rPr lang="en-US" dirty="0">
                <a:latin typeface="Arial" panose="020B0604020202020204" pitchFamily="34" charset="0"/>
                <a:cs typeface="Arial" panose="020B0604020202020204" pitchFamily="34" charset="0"/>
              </a:rPr>
              <a:t> They that dwell in mine house, and my maids, count me for a stranger: I am an alien in their sight. </a:t>
            </a:r>
            <a:r>
              <a:rPr lang="en-US" b="1" dirty="0">
                <a:latin typeface="Arial" panose="020B0604020202020204" pitchFamily="34" charset="0"/>
                <a:cs typeface="Arial" panose="020B0604020202020204" pitchFamily="34" charset="0"/>
              </a:rPr>
              <a:t>16</a:t>
            </a:r>
            <a:r>
              <a:rPr lang="en-US" dirty="0">
                <a:latin typeface="Arial" panose="020B0604020202020204" pitchFamily="34" charset="0"/>
                <a:cs typeface="Arial" panose="020B0604020202020204" pitchFamily="34" charset="0"/>
              </a:rPr>
              <a:t> I called my servant, and he gave me no answer; I intreated him with my mouth. </a:t>
            </a:r>
            <a:r>
              <a:rPr lang="en-US" b="1" dirty="0">
                <a:latin typeface="Arial" panose="020B0604020202020204" pitchFamily="34" charset="0"/>
                <a:cs typeface="Arial" panose="020B0604020202020204" pitchFamily="34" charset="0"/>
              </a:rPr>
              <a:t>17 </a:t>
            </a:r>
            <a:r>
              <a:rPr lang="en-US" dirty="0">
                <a:latin typeface="Arial" panose="020B0604020202020204" pitchFamily="34" charset="0"/>
                <a:cs typeface="Arial" panose="020B0604020202020204" pitchFamily="34" charset="0"/>
              </a:rPr>
              <a:t>My breath is strange to my wife, though I intreated for the children's sake of mine own body. </a:t>
            </a:r>
            <a:r>
              <a:rPr lang="en-US" b="1" dirty="0">
                <a:latin typeface="Arial" panose="020B0604020202020204" pitchFamily="34" charset="0"/>
                <a:cs typeface="Arial" panose="020B0604020202020204" pitchFamily="34" charset="0"/>
              </a:rPr>
              <a:t>18 </a:t>
            </a:r>
            <a:r>
              <a:rPr lang="en-US" dirty="0">
                <a:latin typeface="Arial" panose="020B0604020202020204" pitchFamily="34" charset="0"/>
                <a:cs typeface="Arial" panose="020B0604020202020204" pitchFamily="34" charset="0"/>
              </a:rPr>
              <a:t>Yea, young children despised me; I arose, and they spake against me. </a:t>
            </a:r>
            <a:r>
              <a:rPr lang="en-US" b="1" dirty="0">
                <a:latin typeface="Arial" panose="020B0604020202020204" pitchFamily="34" charset="0"/>
                <a:cs typeface="Arial" panose="020B0604020202020204" pitchFamily="34" charset="0"/>
              </a:rPr>
              <a:t>19 </a:t>
            </a:r>
            <a:r>
              <a:rPr lang="en-US" dirty="0">
                <a:latin typeface="Arial" panose="020B0604020202020204" pitchFamily="34" charset="0"/>
                <a:cs typeface="Arial" panose="020B0604020202020204" pitchFamily="34" charset="0"/>
              </a:rPr>
              <a:t>All my inward friends abhorred me: and they whom I loved are turned against me.</a:t>
            </a:r>
          </a:p>
          <a:p>
            <a:pPr marL="181240" indent="-181240">
              <a:buFont typeface="Wingdings" panose="05000000000000000000" pitchFamily="2" charset="2"/>
              <a:buChar char="§"/>
            </a:pPr>
            <a:r>
              <a:rPr lang="en-US" b="1" dirty="0">
                <a:latin typeface="Arial" panose="020B0604020202020204" pitchFamily="34" charset="0"/>
                <a:cs typeface="Arial" panose="020B0604020202020204" pitchFamily="34" charset="0"/>
              </a:rPr>
              <a:t>Job 16:20 KJV 20</a:t>
            </a:r>
            <a:r>
              <a:rPr lang="en-US" dirty="0">
                <a:latin typeface="Arial" panose="020B0604020202020204" pitchFamily="34" charset="0"/>
                <a:cs typeface="Arial" panose="020B0604020202020204" pitchFamily="34" charset="0"/>
              </a:rPr>
              <a:t> My friends scorn me: but mine eye </a:t>
            </a:r>
            <a:r>
              <a:rPr lang="en-US" dirty="0" err="1">
                <a:latin typeface="Arial" panose="020B0604020202020204" pitchFamily="34" charset="0"/>
                <a:cs typeface="Arial" panose="020B0604020202020204" pitchFamily="34" charset="0"/>
              </a:rPr>
              <a:t>poureth</a:t>
            </a:r>
            <a:r>
              <a:rPr lang="en-US" dirty="0">
                <a:latin typeface="Arial" panose="020B0604020202020204" pitchFamily="34" charset="0"/>
                <a:cs typeface="Arial" panose="020B0604020202020204" pitchFamily="34" charset="0"/>
              </a:rPr>
              <a:t> out tears unto God.</a:t>
            </a:r>
          </a:p>
          <a:p>
            <a:pPr marL="181240" indent="-181240">
              <a:buFont typeface="Wingdings" panose="05000000000000000000" pitchFamily="2" charset="2"/>
              <a:buChar char="§"/>
            </a:pPr>
            <a:r>
              <a:rPr lang="en-US" b="1" dirty="0">
                <a:latin typeface="Arial" panose="020B0604020202020204" pitchFamily="34" charset="0"/>
                <a:cs typeface="Arial" panose="020B0604020202020204" pitchFamily="34" charset="0"/>
              </a:rPr>
              <a:t>Job 30:9-10 KJV 9 </a:t>
            </a:r>
            <a:r>
              <a:rPr lang="en-US" dirty="0">
                <a:latin typeface="Arial" panose="020B0604020202020204" pitchFamily="34" charset="0"/>
                <a:cs typeface="Arial" panose="020B0604020202020204" pitchFamily="34" charset="0"/>
              </a:rPr>
              <a:t>And now am I their song, yea, I am their byword. </a:t>
            </a:r>
            <a:r>
              <a:rPr lang="en-US" b="1" dirty="0">
                <a:latin typeface="Arial" panose="020B0604020202020204" pitchFamily="34" charset="0"/>
                <a:cs typeface="Arial" panose="020B0604020202020204" pitchFamily="34" charset="0"/>
              </a:rPr>
              <a:t>10 </a:t>
            </a:r>
            <a:r>
              <a:rPr lang="en-US" dirty="0">
                <a:latin typeface="Arial" panose="020B0604020202020204" pitchFamily="34" charset="0"/>
                <a:cs typeface="Arial" panose="020B0604020202020204" pitchFamily="34" charset="0"/>
              </a:rPr>
              <a:t>They abhor me, they flee far from me, and spare not to spit in my face.</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5B62BC0-7DC4-4569-951D-2BB9475345C6}" type="slidenum">
              <a:rPr lang="en-US" smtClean="0"/>
              <a:t>6</a:t>
            </a:fld>
            <a:endParaRPr lang="en-US" dirty="0"/>
          </a:p>
        </p:txBody>
      </p:sp>
    </p:spTree>
    <p:extLst>
      <p:ext uri="{BB962C8B-B14F-4D97-AF65-F5344CB8AC3E}">
        <p14:creationId xmlns:p14="http://schemas.microsoft.com/office/powerpoint/2010/main" val="2554872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266700"/>
            <a:ext cx="4321175" cy="3240088"/>
          </a:xfrm>
        </p:spPr>
      </p:sp>
      <p:sp>
        <p:nvSpPr>
          <p:cNvPr id="3" name="Notes Placeholder 2"/>
          <p:cNvSpPr>
            <a:spLocks noGrp="1"/>
          </p:cNvSpPr>
          <p:nvPr>
            <p:ph type="body" idx="1"/>
          </p:nvPr>
        </p:nvSpPr>
        <p:spPr>
          <a:xfrm>
            <a:off x="0" y="3507105"/>
            <a:ext cx="7315200" cy="6094095"/>
          </a:xfrm>
        </p:spPr>
        <p:txBody>
          <a:bodyPr/>
          <a:lstStyle/>
          <a:p>
            <a:pPr algn="l"/>
            <a:endParaRPr lang="en-US" sz="13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B62BC0-7DC4-4569-951D-2BB9475345C6}" type="slidenum">
              <a:rPr lang="en-US" smtClean="0"/>
              <a:t>7</a:t>
            </a:fld>
            <a:endParaRPr lang="en-US" dirty="0"/>
          </a:p>
        </p:txBody>
      </p:sp>
    </p:spTree>
    <p:extLst>
      <p:ext uri="{BB962C8B-B14F-4D97-AF65-F5344CB8AC3E}">
        <p14:creationId xmlns:p14="http://schemas.microsoft.com/office/powerpoint/2010/main" val="460254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61925"/>
            <a:ext cx="4321175" cy="3240088"/>
          </a:xfrm>
        </p:spPr>
      </p:sp>
      <p:sp>
        <p:nvSpPr>
          <p:cNvPr id="3" name="Notes Placeholder 2"/>
          <p:cNvSpPr>
            <a:spLocks noGrp="1"/>
          </p:cNvSpPr>
          <p:nvPr>
            <p:ph type="body" idx="1"/>
          </p:nvPr>
        </p:nvSpPr>
        <p:spPr>
          <a:xfrm>
            <a:off x="1" y="3530711"/>
            <a:ext cx="7313507" cy="3780473"/>
          </a:xfrm>
        </p:spPr>
        <p:txBody>
          <a:bodyPr/>
          <a:lstStyle/>
          <a:p>
            <a:pPr algn="l"/>
            <a:r>
              <a:rPr lang="en-US" b="1" i="0" u="none" strike="noStrike" baseline="0" dirty="0">
                <a:latin typeface="Arial-BoldMT"/>
              </a:rPr>
              <a:t>God Restores Job’s Prosperity (42:11-17)</a:t>
            </a:r>
          </a:p>
          <a:p>
            <a:pPr algn="l"/>
            <a:r>
              <a:rPr lang="en-US" b="0" i="0" u="none" strike="noStrike" baseline="0" dirty="0">
                <a:solidFill>
                  <a:srgbClr val="000000"/>
                </a:solidFill>
                <a:latin typeface="TimesNewRomanPSMT"/>
              </a:rPr>
              <a:t>The Lord gave Job twice what he had before (42:10). He first restored Job’s place in the community (42:11). Those who had turned away from Job because they thought God had rejected him, returned to him when they realized that he had God’s approval (42:11). This included his own brothers and sisters. As the people came to Job, they brought him money and rings of gold. Job was restored to his former  position in the community.</a:t>
            </a:r>
          </a:p>
          <a:p>
            <a:pPr algn="l"/>
            <a:endParaRPr lang="en-US" b="0" i="0" u="none" strike="noStrike" baseline="0" dirty="0">
              <a:solidFill>
                <a:srgbClr val="000000"/>
              </a:solidFill>
              <a:latin typeface="TimesNewRomanPSMT"/>
            </a:endParaRPr>
          </a:p>
          <a:p>
            <a:pPr algn="l"/>
            <a:r>
              <a:rPr lang="en-US" b="0" i="0" u="none" strike="noStrike" baseline="0" dirty="0">
                <a:solidFill>
                  <a:srgbClr val="000000"/>
                </a:solidFill>
                <a:latin typeface="TimesNewRomanPSMT"/>
              </a:rPr>
              <a:t>His prosperity was doubled. “So the Lord blessed the latter end of Job more than his beginning” (42:12). The Lord gave him 14,000 sheep, and 6,000 camels, 1,000 yoke of oxen, and 1,000 she asses (double the number mentioned in 1:3).</a:t>
            </a:r>
          </a:p>
          <a:p>
            <a:pPr algn="l"/>
            <a:endParaRPr lang="en-US" b="0" i="0" u="none" strike="noStrike" baseline="0" dirty="0">
              <a:solidFill>
                <a:srgbClr val="000000"/>
              </a:solidFill>
              <a:latin typeface="TimesNewRomanPSMT"/>
            </a:endParaRPr>
          </a:p>
          <a:p>
            <a:pPr algn="l"/>
            <a:r>
              <a:rPr lang="en-US" b="0" i="0" u="none" strike="noStrike" baseline="0" dirty="0">
                <a:solidFill>
                  <a:srgbClr val="000000"/>
                </a:solidFill>
                <a:latin typeface="TimesNewRomanPSMT"/>
              </a:rPr>
              <a:t>Job was blessed with other children. He had seven sons and three daughters, just as he had before (1:2). His three daughters were beautiful. He named them Jemima, Kezia, and Keren-</a:t>
            </a:r>
            <a:r>
              <a:rPr lang="en-US" b="0" i="0" u="none" strike="noStrike" baseline="0" dirty="0" err="1">
                <a:solidFill>
                  <a:srgbClr val="000000"/>
                </a:solidFill>
                <a:latin typeface="TimesNewRomanPSMT"/>
              </a:rPr>
              <a:t>happuch</a:t>
            </a:r>
            <a:r>
              <a:rPr lang="en-US" b="0" i="0" u="none" strike="noStrike" baseline="0" dirty="0">
                <a:solidFill>
                  <a:srgbClr val="000000"/>
                </a:solidFill>
                <a:latin typeface="TimesNewRomanPSMT"/>
              </a:rPr>
              <a:t> (the names of Job’s daughters reflect his joy after his affliction). Breaking with contemporary customs, Job made his daughters heirs with their </a:t>
            </a:r>
            <a:r>
              <a:rPr lang="en-US" b="0" i="0" u="none" strike="noStrike" baseline="0" dirty="0" err="1">
                <a:solidFill>
                  <a:srgbClr val="000000"/>
                </a:solidFill>
                <a:latin typeface="TimesNewRomanPSMT"/>
              </a:rPr>
              <a:t>qbrothers</a:t>
            </a:r>
            <a:r>
              <a:rPr lang="en-US" b="0" i="0" u="none" strike="noStrike" baseline="0" dirty="0">
                <a:solidFill>
                  <a:srgbClr val="000000"/>
                </a:solidFill>
                <a:latin typeface="TimesNewRomanPSMT"/>
              </a:rPr>
              <a:t> (42:15).</a:t>
            </a:r>
          </a:p>
          <a:p>
            <a:pPr algn="l"/>
            <a:endParaRPr lang="en-US" b="0" i="0" u="none" strike="noStrike" baseline="0" dirty="0">
              <a:solidFill>
                <a:srgbClr val="000000"/>
              </a:solidFill>
              <a:latin typeface="TimesNewRomanPSMT"/>
            </a:endParaRPr>
          </a:p>
          <a:p>
            <a:pPr algn="l"/>
            <a:r>
              <a:rPr lang="en-US" b="0" i="0" u="none" strike="noStrike" baseline="0" dirty="0">
                <a:solidFill>
                  <a:srgbClr val="000000"/>
                </a:solidFill>
                <a:latin typeface="TimesNewRomanPSMT"/>
              </a:rPr>
              <a:t>Job lived 140 years after his suffering and lived to see his greatgrandchildren (four generations). Job died at an old age and full of years.</a:t>
            </a:r>
            <a:endParaRPr lang="en-US" dirty="0"/>
          </a:p>
        </p:txBody>
      </p:sp>
      <p:sp>
        <p:nvSpPr>
          <p:cNvPr id="4" name="Slide Number Placeholder 3"/>
          <p:cNvSpPr>
            <a:spLocks noGrp="1"/>
          </p:cNvSpPr>
          <p:nvPr>
            <p:ph type="sldNum" sz="quarter" idx="5"/>
          </p:nvPr>
        </p:nvSpPr>
        <p:spPr/>
        <p:txBody>
          <a:bodyPr/>
          <a:lstStyle/>
          <a:p>
            <a:fld id="{F5B62BC0-7DC4-4569-951D-2BB9475345C6}" type="slidenum">
              <a:rPr lang="en-US" smtClean="0"/>
              <a:t>8</a:t>
            </a:fld>
            <a:endParaRPr lang="en-US" dirty="0"/>
          </a:p>
        </p:txBody>
      </p:sp>
    </p:spTree>
    <p:extLst>
      <p:ext uri="{BB962C8B-B14F-4D97-AF65-F5344CB8AC3E}">
        <p14:creationId xmlns:p14="http://schemas.microsoft.com/office/powerpoint/2010/main" val="2273815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62BC0-7DC4-4569-951D-2BB9475345C6}" type="slidenum">
              <a:rPr lang="en-US" smtClean="0"/>
              <a:t>9</a:t>
            </a:fld>
            <a:endParaRPr lang="en-US" dirty="0"/>
          </a:p>
        </p:txBody>
      </p:sp>
    </p:spTree>
    <p:extLst>
      <p:ext uri="{BB962C8B-B14F-4D97-AF65-F5344CB8AC3E}">
        <p14:creationId xmlns:p14="http://schemas.microsoft.com/office/powerpoint/2010/main" val="240266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9144000" cy="6858000"/>
          </a:xfrm>
          <a:prstGeom prst="rect">
            <a:avLst/>
          </a:prstGeo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899932" y="2335192"/>
            <a:ext cx="7344137" cy="2187616"/>
          </a:xfrm>
          <a:prstGeom prst="rect">
            <a:avLst/>
          </a:prstGeom>
          <a:noFill/>
          <a:ln w="38100">
            <a:solidFill>
              <a:schemeClr val="accent1"/>
            </a:solidFill>
          </a:ln>
        </p:spPr>
        <p:txBody>
          <a:bodyPr lIns="914400" tIns="91440" rIns="914400" anchor="ctr"/>
          <a:lstStyle>
            <a:lvl1pPr algn="ctr">
              <a:defRPr sz="4050" b="1" cap="all" spc="75" baseline="0">
                <a:solidFill>
                  <a:schemeClr val="accent1"/>
                </a:solidFill>
              </a:defRPr>
            </a:lvl1pPr>
          </a:lstStyle>
          <a:p>
            <a:r>
              <a:rPr lang="en-US" dirty="0"/>
              <a:t>Click to add title</a:t>
            </a:r>
          </a:p>
        </p:txBody>
      </p:sp>
    </p:spTree>
    <p:extLst>
      <p:ext uri="{BB962C8B-B14F-4D97-AF65-F5344CB8AC3E}">
        <p14:creationId xmlns:p14="http://schemas.microsoft.com/office/powerpoint/2010/main" val="1148328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5E8994-67B0-7A02-C300-3232691564F0}"/>
              </a:ext>
              <a:ext uri="{C183D7F6-B498-43B3-948B-1728B52AA6E4}">
                <adec:decorative xmlns:adec="http://schemas.microsoft.com/office/drawing/2017/decorative" val="1"/>
              </a:ext>
            </a:extLst>
          </p:cNvPr>
          <p:cNvSpPr/>
          <p:nvPr userDrawn="1"/>
        </p:nvSpPr>
        <p:spPr>
          <a:xfrm>
            <a:off x="3399504" y="0"/>
            <a:ext cx="5744497" cy="6858000"/>
          </a:xfrm>
          <a:prstGeom prst="rect">
            <a:avLst/>
          </a:prstGeom>
          <a:solidFill>
            <a:schemeClr val="accent2">
              <a:lumMod val="40000"/>
              <a:lumOff val="6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7DD96D4A-16D3-4C35-A383-2DF039D54CF4}"/>
              </a:ext>
            </a:extLst>
          </p:cNvPr>
          <p:cNvSpPr>
            <a:spLocks noGrp="1"/>
          </p:cNvSpPr>
          <p:nvPr>
            <p:ph type="title" hasCustomPrompt="1"/>
          </p:nvPr>
        </p:nvSpPr>
        <p:spPr>
          <a:xfrm>
            <a:off x="700343" y="787869"/>
            <a:ext cx="2057400" cy="2142144"/>
          </a:xfrm>
          <a:prstGeom prst="rect">
            <a:avLst/>
          </a:prstGeom>
          <a:ln w="28575">
            <a:solidFill>
              <a:schemeClr val="accent2"/>
            </a:solidFill>
          </a:ln>
        </p:spPr>
        <p:txBody>
          <a:bodyPr anchor="ctr"/>
          <a:lstStyle>
            <a:lvl1pPr algn="ctr">
              <a:lnSpc>
                <a:spcPct val="100000"/>
              </a:lnSpc>
              <a:defRPr sz="1800" cap="all" spc="75" baseline="0">
                <a:solidFill>
                  <a:schemeClr val="accent2"/>
                </a:solidFill>
              </a:defRPr>
            </a:lvl1pPr>
          </a:lstStyle>
          <a:p>
            <a:r>
              <a:rPr lang="en-US" dirty="0"/>
              <a:t>Click to add title</a:t>
            </a:r>
          </a:p>
        </p:txBody>
      </p:sp>
      <p:sp>
        <p:nvSpPr>
          <p:cNvPr id="12" name="Text Placeholder 11">
            <a:extLst>
              <a:ext uri="{FF2B5EF4-FFF2-40B4-BE49-F238E27FC236}">
                <a16:creationId xmlns:a16="http://schemas.microsoft.com/office/drawing/2014/main" id="{2EA6B5C4-24E3-C021-071B-DFF6C6CC497B}"/>
              </a:ext>
            </a:extLst>
          </p:cNvPr>
          <p:cNvSpPr>
            <a:spLocks noGrp="1"/>
          </p:cNvSpPr>
          <p:nvPr>
            <p:ph type="body" sz="quarter" idx="16" hasCustomPrompt="1"/>
          </p:nvPr>
        </p:nvSpPr>
        <p:spPr>
          <a:xfrm>
            <a:off x="700087" y="3429000"/>
            <a:ext cx="2190597" cy="2927350"/>
          </a:xfrm>
          <a:prstGeom prst="rect">
            <a:avLst/>
          </a:prstGeom>
        </p:spPr>
        <p:txBody>
          <a:bodyPr/>
          <a:lstStyle>
            <a:lvl1pPr marL="0" indent="0">
              <a:lnSpc>
                <a:spcPct val="125000"/>
              </a:lnSpc>
              <a:spcBef>
                <a:spcPts val="0"/>
              </a:spcBef>
              <a:spcAft>
                <a:spcPts val="450"/>
              </a:spcAft>
              <a:buNone/>
              <a:defRPr sz="1350" spc="75" baseline="0"/>
            </a:lvl1pPr>
            <a:lvl2pPr marL="342900" indent="0">
              <a:lnSpc>
                <a:spcPct val="125000"/>
              </a:lnSpc>
              <a:spcBef>
                <a:spcPts val="0"/>
              </a:spcBef>
              <a:spcAft>
                <a:spcPts val="450"/>
              </a:spcAft>
              <a:buNone/>
              <a:defRPr sz="1200" spc="75" baseline="0"/>
            </a:lvl2pPr>
            <a:lvl3pPr marL="685800" indent="0">
              <a:lnSpc>
                <a:spcPct val="125000"/>
              </a:lnSpc>
              <a:spcBef>
                <a:spcPts val="0"/>
              </a:spcBef>
              <a:spcAft>
                <a:spcPts val="450"/>
              </a:spcAft>
              <a:buNone/>
              <a:defRPr sz="1050" spc="75" baseline="0"/>
            </a:lvl3pPr>
            <a:lvl4pPr marL="1028700" indent="0">
              <a:lnSpc>
                <a:spcPct val="125000"/>
              </a:lnSpc>
              <a:spcBef>
                <a:spcPts val="0"/>
              </a:spcBef>
              <a:spcAft>
                <a:spcPts val="450"/>
              </a:spcAft>
              <a:buNone/>
              <a:defRPr sz="900" spc="75" baseline="0"/>
            </a:lvl4pPr>
            <a:lvl5pPr marL="1371600" indent="0">
              <a:lnSpc>
                <a:spcPct val="125000"/>
              </a:lnSpc>
              <a:spcBef>
                <a:spcPts val="0"/>
              </a:spcBef>
              <a:spcAft>
                <a:spcPts val="450"/>
              </a:spcAft>
              <a:buNone/>
              <a:defRPr sz="900" spc="75"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3915696" y="787869"/>
            <a:ext cx="4719485" cy="5432263"/>
          </a:xfrm>
          <a:prstGeom prst="rect">
            <a:avLst/>
          </a:prstGeom>
        </p:spPr>
        <p:txBody>
          <a:bodyPr/>
          <a:lstStyle>
            <a:lvl1pPr marL="0" indent="0" algn="ctr">
              <a:buNone/>
              <a:defRPr sz="1350" cap="all" baseline="0">
                <a:solidFill>
                  <a:schemeClr val="tx1"/>
                </a:solidFill>
              </a:defRPr>
            </a:lvl1pPr>
            <a:lvl2pPr marL="342900" indent="0">
              <a:buNone/>
              <a:defRPr sz="1200" cap="all" baseline="0">
                <a:solidFill>
                  <a:schemeClr val="accent5">
                    <a:lumMod val="50000"/>
                  </a:schemeClr>
                </a:solidFill>
              </a:defRPr>
            </a:lvl2pPr>
            <a:lvl3pPr marL="685800" indent="0">
              <a:buNone/>
              <a:defRPr sz="1050" cap="all" baseline="0">
                <a:solidFill>
                  <a:schemeClr val="accent5">
                    <a:lumMod val="50000"/>
                  </a:schemeClr>
                </a:solidFill>
              </a:defRPr>
            </a:lvl3pPr>
            <a:lvl4pPr marL="1028700" indent="0">
              <a:buNone/>
              <a:defRPr sz="900" cap="all" baseline="0">
                <a:solidFill>
                  <a:schemeClr val="accent5">
                    <a:lumMod val="50000"/>
                  </a:schemeClr>
                </a:solidFill>
              </a:defRPr>
            </a:lvl4pPr>
            <a:lvl5pPr marL="1371600" indent="0">
              <a:buNone/>
              <a:defRPr sz="900" cap="all" baseline="0">
                <a:solidFill>
                  <a:schemeClr val="accent5">
                    <a:lumMod val="50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33453DB9-3C4B-4136-96D2-08A7D5AD418F}"/>
              </a:ext>
            </a:extLst>
          </p:cNvPr>
          <p:cNvSpPr>
            <a:spLocks noGrp="1"/>
          </p:cNvSpPr>
          <p:nvPr>
            <p:ph type="dt" sz="half" idx="10"/>
          </p:nvPr>
        </p:nvSpPr>
        <p:spPr>
          <a:xfrm>
            <a:off x="628650" y="6356351"/>
            <a:ext cx="2057400" cy="365125"/>
          </a:xfrm>
          <a:prstGeom prst="rect">
            <a:avLst/>
          </a:prstGeom>
        </p:spPr>
        <p:txBody>
          <a:bodyPr/>
          <a:lstStyle/>
          <a:p>
            <a:r>
              <a:rPr lang="en-US"/>
              <a:t>20XX</a:t>
            </a:r>
            <a:endParaRPr lang="en-US" dirty="0"/>
          </a:p>
        </p:txBody>
      </p:sp>
      <p:sp>
        <p:nvSpPr>
          <p:cNvPr id="4" name="Footer Placeholder 3">
            <a:extLst>
              <a:ext uri="{FF2B5EF4-FFF2-40B4-BE49-F238E27FC236}">
                <a16:creationId xmlns:a16="http://schemas.microsoft.com/office/drawing/2014/main" id="{81464841-801A-499A-BFD2-9731D2D89C25}"/>
              </a:ext>
            </a:extLst>
          </p:cNvPr>
          <p:cNvSpPr>
            <a:spLocks noGrp="1"/>
          </p:cNvSpPr>
          <p:nvPr>
            <p:ph type="ftr" sz="quarter" idx="11"/>
          </p:nvPr>
        </p:nvSpPr>
        <p:spPr>
          <a:xfrm>
            <a:off x="3028950" y="6356351"/>
            <a:ext cx="30861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F9C78F9D-CD73-4D53-A871-D6C0B643A68D}"/>
              </a:ext>
            </a:extLst>
          </p:cNvPr>
          <p:cNvSpPr>
            <a:spLocks noGrp="1"/>
          </p:cNvSpPr>
          <p:nvPr>
            <p:ph type="sldNum" sz="quarter" idx="12"/>
          </p:nvPr>
        </p:nvSpPr>
        <p:spPr>
          <a:xfrm>
            <a:off x="6457950" y="6356351"/>
            <a:ext cx="20574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3788064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225E-57F6-4605-A684-F9B30F1F664E}"/>
              </a:ext>
            </a:extLst>
          </p:cNvPr>
          <p:cNvSpPr>
            <a:spLocks noGrp="1"/>
          </p:cNvSpPr>
          <p:nvPr>
            <p:ph type="title" hasCustomPrompt="1"/>
          </p:nvPr>
        </p:nvSpPr>
        <p:spPr>
          <a:xfrm>
            <a:off x="-7919" y="1"/>
            <a:ext cx="3714749" cy="2182482"/>
          </a:xfrm>
          <a:prstGeom prst="rect">
            <a:avLst/>
          </a:prstGeom>
          <a:solidFill>
            <a:schemeClr val="accent2">
              <a:alpha val="92000"/>
            </a:schemeClr>
          </a:solidFill>
        </p:spPr>
        <p:txBody>
          <a:bodyPr lIns="731520" rIns="731520" anchor="ctr"/>
          <a:lstStyle>
            <a:lvl1pPr algn="ctr">
              <a:defRPr sz="1800" cap="all" spc="75" baseline="0">
                <a:solidFill>
                  <a:schemeClr val="bg1"/>
                </a:solidFill>
              </a:defRPr>
            </a:lvl1pPr>
          </a:lstStyle>
          <a:p>
            <a:r>
              <a:rPr lang="en-US" dirty="0"/>
              <a:t>Click to add title</a:t>
            </a:r>
          </a:p>
        </p:txBody>
      </p:sp>
      <p:sp>
        <p:nvSpPr>
          <p:cNvPr id="7" name="Picture Placeholder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3707199" y="1"/>
            <a:ext cx="5436800" cy="2182483"/>
          </a:xfrm>
          <a:prstGeom prst="rect">
            <a:avLst/>
          </a:prstGeom>
        </p:spPr>
        <p:txBody>
          <a:bodyPr/>
          <a:lstStyle>
            <a:lvl1pPr marL="0" indent="0" algn="ctr">
              <a:buNone/>
              <a:defRPr/>
            </a:lvl1pPr>
          </a:lstStyle>
          <a:p>
            <a:r>
              <a:rPr lang="en-US" dirty="0"/>
              <a:t>Click to add photo</a:t>
            </a:r>
          </a:p>
        </p:txBody>
      </p:sp>
      <p:sp>
        <p:nvSpPr>
          <p:cNvPr id="11" name="Text Placeholder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614796" y="2924356"/>
            <a:ext cx="2827144" cy="3300645"/>
          </a:xfrm>
          <a:prstGeom prst="rect">
            <a:avLst/>
          </a:prstGeom>
        </p:spPr>
        <p:txBody>
          <a:bodyPr anchor="t"/>
          <a:lstStyle>
            <a:lvl1pPr marL="0" indent="0" algn="l">
              <a:lnSpc>
                <a:spcPct val="125000"/>
              </a:lnSpc>
              <a:spcBef>
                <a:spcPts val="0"/>
              </a:spcBef>
              <a:spcAft>
                <a:spcPts val="450"/>
              </a:spcAft>
              <a:buNone/>
              <a:defRPr sz="1350" cap="none" spc="75" baseline="0">
                <a:solidFill>
                  <a:schemeClr val="tx1"/>
                </a:solidFill>
                <a:latin typeface="+mn-lt"/>
              </a:defRPr>
            </a:lvl1pPr>
          </a:lstStyle>
          <a:p>
            <a:pPr lvl="0"/>
            <a:r>
              <a:rPr lang="en-US" dirty="0"/>
              <a:t>Click to add text</a:t>
            </a:r>
          </a:p>
        </p:txBody>
      </p:sp>
      <p:sp>
        <p:nvSpPr>
          <p:cNvPr id="6" name="Content Placeholder 5">
            <a:extLst>
              <a:ext uri="{FF2B5EF4-FFF2-40B4-BE49-F238E27FC236}">
                <a16:creationId xmlns:a16="http://schemas.microsoft.com/office/drawing/2014/main" id="{46E5C19A-AE6A-FEDE-6B3C-9B1701F4C501}"/>
              </a:ext>
            </a:extLst>
          </p:cNvPr>
          <p:cNvSpPr>
            <a:spLocks noGrp="1"/>
          </p:cNvSpPr>
          <p:nvPr>
            <p:ph sz="quarter" idx="13" hasCustomPrompt="1"/>
          </p:nvPr>
        </p:nvSpPr>
        <p:spPr>
          <a:xfrm>
            <a:off x="3699947" y="2932802"/>
            <a:ext cx="4808934" cy="3300851"/>
          </a:xfrm>
          <a:prstGeom prst="rect">
            <a:avLst/>
          </a:prstGeom>
        </p:spPr>
        <p:txBody>
          <a:bodyPr/>
          <a:lstStyle>
            <a:lvl1pPr marL="212598" indent="-212598">
              <a:lnSpc>
                <a:spcPct val="125000"/>
              </a:lnSpc>
              <a:spcBef>
                <a:spcPts val="0"/>
              </a:spcBef>
              <a:spcAft>
                <a:spcPts val="0"/>
              </a:spcAft>
              <a:defRPr sz="1350" spc="75" baseline="0"/>
            </a:lvl1pPr>
            <a:lvl2pPr marL="685800" indent="-212598">
              <a:lnSpc>
                <a:spcPct val="125000"/>
              </a:lnSpc>
              <a:spcBef>
                <a:spcPts val="0"/>
              </a:spcBef>
              <a:spcAft>
                <a:spcPts val="0"/>
              </a:spcAft>
              <a:defRPr sz="1350" spc="75" baseline="0"/>
            </a:lvl2pPr>
            <a:lvl3pPr marL="1028700" indent="-212598">
              <a:lnSpc>
                <a:spcPct val="125000"/>
              </a:lnSpc>
              <a:spcBef>
                <a:spcPts val="0"/>
              </a:spcBef>
              <a:spcAft>
                <a:spcPts val="0"/>
              </a:spcAft>
              <a:defRPr sz="1350" spc="75" baseline="0"/>
            </a:lvl3pPr>
            <a:lvl4pPr marL="1371600" indent="-212598">
              <a:lnSpc>
                <a:spcPct val="125000"/>
              </a:lnSpc>
              <a:spcBef>
                <a:spcPts val="0"/>
              </a:spcBef>
              <a:spcAft>
                <a:spcPts val="0"/>
              </a:spcAft>
              <a:defRPr sz="1350" spc="75" baseline="0"/>
            </a:lvl4pPr>
            <a:lvl5pPr marL="1714500" indent="-212598">
              <a:lnSpc>
                <a:spcPct val="125000"/>
              </a:lnSpc>
              <a:spcBef>
                <a:spcPts val="0"/>
              </a:spcBef>
              <a:spcAft>
                <a:spcPts val="0"/>
              </a:spcAft>
              <a:defRPr sz="1350" spc="75"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8751D887-2419-4911-A7CC-9B5A598D71E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spc="75" baseline="0">
                <a:solidFill>
                  <a:schemeClr val="bg2">
                    <a:lumMod val="50000"/>
                  </a:schemeClr>
                </a:solidFill>
              </a:defRPr>
            </a:lvl1pPr>
          </a:lstStyle>
          <a:p>
            <a:r>
              <a:rPr lang="en-US"/>
              <a:t>20XX</a:t>
            </a:r>
            <a:endParaRPr lang="en-US" dirty="0"/>
          </a:p>
        </p:txBody>
      </p:sp>
      <p:sp>
        <p:nvSpPr>
          <p:cNvPr id="9" name="Footer Placeholder 4">
            <a:extLst>
              <a:ext uri="{FF2B5EF4-FFF2-40B4-BE49-F238E27FC236}">
                <a16:creationId xmlns:a16="http://schemas.microsoft.com/office/drawing/2014/main" id="{B8B214E0-C574-4CE5-8FF0-E0F965A4A06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1" i="0" cap="all" spc="75"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6C033920-FB08-49F3-8A75-14E68EF78DB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spc="75"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51951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6722F2-1968-8B82-9382-187D808D9CAE}"/>
              </a:ext>
              <a:ext uri="{C183D7F6-B498-43B3-948B-1728B52AA6E4}">
                <adec:decorative xmlns:adec="http://schemas.microsoft.com/office/drawing/2017/decorative" val="1"/>
              </a:ext>
            </a:extLst>
          </p:cNvPr>
          <p:cNvSpPr/>
          <p:nvPr userDrawn="1"/>
        </p:nvSpPr>
        <p:spPr>
          <a:xfrm>
            <a:off x="0" y="1"/>
            <a:ext cx="9144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9">
            <a:extLst>
              <a:ext uri="{FF2B5EF4-FFF2-40B4-BE49-F238E27FC236}">
                <a16:creationId xmlns:a16="http://schemas.microsoft.com/office/drawing/2014/main" id="{8F6663C8-5425-48D7-9E9D-F2B794222FA5}"/>
              </a:ext>
            </a:extLst>
          </p:cNvPr>
          <p:cNvSpPr>
            <a:spLocks noGrp="1"/>
          </p:cNvSpPr>
          <p:nvPr>
            <p:ph type="title" hasCustomPrompt="1"/>
          </p:nvPr>
        </p:nvSpPr>
        <p:spPr>
          <a:xfrm>
            <a:off x="628650" y="241541"/>
            <a:ext cx="7886700" cy="1215894"/>
          </a:xfrm>
          <a:prstGeom prst="rect">
            <a:avLst/>
          </a:prstGeom>
        </p:spPr>
        <p:txBody>
          <a:bodyPr anchor="b"/>
          <a:lstStyle>
            <a:lvl1pPr algn="ctr">
              <a:defRPr sz="1800" cap="all" spc="75" baseline="0">
                <a:solidFill>
                  <a:schemeClr val="tx2"/>
                </a:solidFill>
              </a:defRPr>
            </a:lvl1pPr>
          </a:lstStyle>
          <a:p>
            <a:r>
              <a:rPr lang="en-US" dirty="0"/>
              <a:t>CLICK TO add title</a:t>
            </a:r>
          </a:p>
        </p:txBody>
      </p:sp>
      <p:sp>
        <p:nvSpPr>
          <p:cNvPr id="30" name="Content Placehold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644602" y="2674190"/>
            <a:ext cx="7870748" cy="3605840"/>
          </a:xfrm>
          <a:prstGeom prst="rect">
            <a:avLst/>
          </a:prstGeom>
        </p:spPr>
        <p:txBody>
          <a:bodyPr/>
          <a:lstStyle>
            <a:lvl1pPr marL="0" indent="0">
              <a:buNone/>
              <a:defRPr sz="1050" cap="all"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058ECB-2935-45B1-80F1-ED38302C2759}"/>
              </a:ext>
            </a:extLst>
          </p:cNvPr>
          <p:cNvSpPr>
            <a:spLocks noGrp="1"/>
          </p:cNvSpPr>
          <p:nvPr>
            <p:ph type="dt" sz="half" idx="10"/>
          </p:nvPr>
        </p:nvSpPr>
        <p:spPr>
          <a:xfrm>
            <a:off x="628650" y="6356351"/>
            <a:ext cx="2057400" cy="365125"/>
          </a:xfrm>
          <a:prstGeom prst="rect">
            <a:avLst/>
          </a:prstGeom>
        </p:spPr>
        <p:txBody>
          <a:bodyPr/>
          <a:lstStyle/>
          <a:p>
            <a:r>
              <a:rPr lang="en-US"/>
              <a:t>20XX</a:t>
            </a:r>
            <a:endParaRPr lang="en-US" dirty="0"/>
          </a:p>
        </p:txBody>
      </p:sp>
      <p:sp>
        <p:nvSpPr>
          <p:cNvPr id="4" name="Footer Placeholder 3">
            <a:extLst>
              <a:ext uri="{FF2B5EF4-FFF2-40B4-BE49-F238E27FC236}">
                <a16:creationId xmlns:a16="http://schemas.microsoft.com/office/drawing/2014/main" id="{B8FC42CC-A62B-40E8-907A-F15D7C216F8A}"/>
              </a:ext>
            </a:extLst>
          </p:cNvPr>
          <p:cNvSpPr>
            <a:spLocks noGrp="1"/>
          </p:cNvSpPr>
          <p:nvPr>
            <p:ph type="ftr" sz="quarter" idx="11"/>
          </p:nvPr>
        </p:nvSpPr>
        <p:spPr>
          <a:xfrm>
            <a:off x="3028950" y="6356351"/>
            <a:ext cx="30861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333E0735-85DE-48C3-8FE9-0754F9ABD6C1}"/>
              </a:ext>
            </a:extLst>
          </p:cNvPr>
          <p:cNvSpPr>
            <a:spLocks noGrp="1"/>
          </p:cNvSpPr>
          <p:nvPr>
            <p:ph type="sldNum" sz="quarter" idx="12"/>
          </p:nvPr>
        </p:nvSpPr>
        <p:spPr>
          <a:xfrm>
            <a:off x="6457950" y="6356351"/>
            <a:ext cx="20574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81160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accent5">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847546" y="1541399"/>
            <a:ext cx="3331952" cy="2124827"/>
          </a:xfrm>
          <a:prstGeom prst="rect">
            <a:avLst/>
          </a:prstGeom>
          <a:noFill/>
          <a:ln w="28575">
            <a:solidFill>
              <a:schemeClr val="tx1"/>
            </a:solidFill>
          </a:ln>
        </p:spPr>
        <p:txBody>
          <a:bodyPr anchor="ctr"/>
          <a:lstStyle>
            <a:lvl1pPr algn="ctr">
              <a:defRPr sz="1800" cap="all" spc="75" baseline="0">
                <a:solidFill>
                  <a:schemeClr val="tx1"/>
                </a:solidFill>
              </a:defRPr>
            </a:lvl1pPr>
          </a:lstStyle>
          <a:p>
            <a:r>
              <a:rPr lang="en-US" dirty="0"/>
              <a:t>Add 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847546" y="3984427"/>
            <a:ext cx="3331952" cy="2424999"/>
          </a:xfrm>
          <a:prstGeom prst="rect">
            <a:avLst/>
          </a:prstGeom>
        </p:spPr>
        <p:txBody>
          <a:bodyPr anchor="t"/>
          <a:lstStyle>
            <a:lvl1pPr marL="0" indent="0" algn="ctr">
              <a:lnSpc>
                <a:spcPct val="125000"/>
              </a:lnSpc>
              <a:spcBef>
                <a:spcPts val="0"/>
              </a:spcBef>
              <a:spcAft>
                <a:spcPts val="450"/>
              </a:spcAft>
              <a:buNone/>
              <a:defRPr sz="1350" cap="none" spc="75" baseline="0">
                <a:solidFill>
                  <a:schemeClr val="tx1"/>
                </a:solidFill>
                <a:latin typeface="+mn-lt"/>
              </a:defRPr>
            </a:lvl1pPr>
          </a:lstStyle>
          <a:p>
            <a:pPr lvl="0"/>
            <a:r>
              <a:rPr lang="en-US" dirty="0"/>
              <a:t>Click to add text</a:t>
            </a:r>
          </a:p>
        </p:txBody>
      </p:sp>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5078803" y="0"/>
            <a:ext cx="4065197" cy="6858000"/>
          </a:xfrm>
          <a:prstGeom prst="rect">
            <a:avLst/>
          </a:prstGeo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42577993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831439" y="3329790"/>
            <a:ext cx="3706328" cy="3200400"/>
          </a:xfrm>
        </p:spPr>
        <p:txBody>
          <a:bodyPr anchor="ctr">
            <a:noAutofit/>
          </a:bodyPr>
          <a:lstStyle>
            <a:lvl1pPr algn="l">
              <a:defRPr sz="2700" spc="113"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1"/>
            <a:ext cx="7116234" cy="5054323"/>
          </a:xfrm>
          <a:prstGeom prst="rect">
            <a:avLst/>
          </a:prstGeom>
        </p:spPr>
      </p:pic>
    </p:spTree>
    <p:extLst>
      <p:ext uri="{BB962C8B-B14F-4D97-AF65-F5344CB8AC3E}">
        <p14:creationId xmlns:p14="http://schemas.microsoft.com/office/powerpoint/2010/main" val="42169780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3171825" y="0"/>
            <a:ext cx="5972176"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000125" y="1020446"/>
            <a:ext cx="2171700" cy="1325563"/>
          </a:xfrm>
        </p:spPr>
        <p:txBody>
          <a:bodyPr anchor="b">
            <a:normAutofit/>
          </a:bodyPr>
          <a:lstStyle>
            <a:lvl1pPr>
              <a:defRPr sz="2100" spc="113"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000125" y="2674014"/>
            <a:ext cx="2171700" cy="3269589"/>
          </a:xfrm>
        </p:spPr>
        <p:txBody>
          <a:bodyPr>
            <a:normAutofit/>
          </a:bodyPr>
          <a:lstStyle>
            <a:lvl1pPr marL="0" indent="0">
              <a:lnSpc>
                <a:spcPct val="140000"/>
              </a:lnSpc>
              <a:spcBef>
                <a:spcPts val="750"/>
              </a:spcBef>
              <a:buNone/>
              <a:defRPr sz="1350">
                <a:solidFill>
                  <a:schemeClr val="bg1"/>
                </a:solidFill>
              </a:defRPr>
            </a:lvl1pPr>
            <a:lvl2pPr marL="342900" indent="0">
              <a:lnSpc>
                <a:spcPct val="140000"/>
              </a:lnSpc>
              <a:spcBef>
                <a:spcPts val="750"/>
              </a:spcBef>
              <a:buNone/>
              <a:defRPr sz="1350">
                <a:solidFill>
                  <a:schemeClr val="bg1"/>
                </a:solidFill>
              </a:defRPr>
            </a:lvl2pPr>
            <a:lvl3pPr marL="685800" indent="0">
              <a:lnSpc>
                <a:spcPct val="140000"/>
              </a:lnSpc>
              <a:spcBef>
                <a:spcPts val="750"/>
              </a:spcBef>
              <a:buNone/>
              <a:defRPr sz="1350">
                <a:solidFill>
                  <a:schemeClr val="bg1"/>
                </a:solidFill>
              </a:defRPr>
            </a:lvl3pPr>
            <a:lvl4pPr marL="1028700" indent="0">
              <a:lnSpc>
                <a:spcPct val="140000"/>
              </a:lnSpc>
              <a:spcBef>
                <a:spcPts val="750"/>
              </a:spcBef>
              <a:buNone/>
              <a:defRPr sz="1350">
                <a:solidFill>
                  <a:schemeClr val="bg1"/>
                </a:solidFill>
              </a:defRPr>
            </a:lvl4pPr>
            <a:lvl5pPr marL="1371600" indent="0">
              <a:lnSpc>
                <a:spcPct val="140000"/>
              </a:lnSpc>
              <a:spcBef>
                <a:spcPts val="750"/>
              </a:spcBef>
              <a:buNone/>
              <a:defRPr sz="135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000125" y="6356350"/>
            <a:ext cx="2864421" cy="365125"/>
          </a:xfrm>
        </p:spPr>
        <p:txBody>
          <a:bodyPr/>
          <a:lstStyle>
            <a:lvl1pPr algn="l">
              <a:defRPr sz="675"/>
            </a:lvl1pPr>
          </a:lstStyle>
          <a:p>
            <a:r>
              <a:rPr lang="en-US"/>
              <a:t>Pitch deck</a:t>
            </a:r>
            <a:endParaRPr lang="en-US" dirty="0"/>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7780013" y="6356350"/>
            <a:ext cx="740664" cy="365125"/>
          </a:xfrm>
        </p:spPr>
        <p:txBody>
          <a:bodyPr/>
          <a:lstStyle>
            <a:lvl1pPr>
              <a:defRPr sz="675"/>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0908368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5243512" y="487018"/>
            <a:ext cx="3134678" cy="3377354"/>
          </a:xfrm>
        </p:spPr>
        <p:txBody>
          <a:bodyPr anchor="b">
            <a:noAutofit/>
          </a:bodyPr>
          <a:lstStyle>
            <a:lvl1pPr algn="l">
              <a:defRPr sz="2700" spc="113"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4918364"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87739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5243512" y="487681"/>
            <a:ext cx="3134678" cy="3376691"/>
          </a:xfrm>
        </p:spPr>
        <p:txBody>
          <a:bodyPr anchor="b">
            <a:noAutofit/>
          </a:bodyPr>
          <a:lstStyle>
            <a:lvl1pPr algn="l">
              <a:defRPr sz="2700" spc="113"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2993000" y="1"/>
            <a:ext cx="844709"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1" y="-5080"/>
            <a:ext cx="4932218"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15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8134429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991738" y="268361"/>
            <a:ext cx="5466212" cy="2121177"/>
          </a:xfrm>
        </p:spPr>
        <p:txBody>
          <a:bodyPr anchor="b">
            <a:normAutofit/>
          </a:bodyPr>
          <a:lstStyle>
            <a:lvl1pPr>
              <a:defRPr lang="en-US" sz="2100" kern="1200" spc="113"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991791" y="2763079"/>
            <a:ext cx="5466159" cy="3407051"/>
          </a:xfrm>
        </p:spPr>
        <p:txBody>
          <a:bodyPr>
            <a:normAutofit/>
          </a:bodyPr>
          <a:lstStyle>
            <a:lvl1pPr marL="0" indent="0">
              <a:lnSpc>
                <a:spcPct val="100000"/>
              </a:lnSpc>
              <a:buFont typeface="Arial" panose="020B0604020202020204" pitchFamily="34" charset="0"/>
              <a:buNone/>
              <a:defRPr sz="1350" b="1" spc="38" baseline="0"/>
            </a:lvl1pPr>
            <a:lvl2pPr marL="212598" indent="-214313">
              <a:lnSpc>
                <a:spcPct val="100000"/>
              </a:lnSpc>
              <a:spcBef>
                <a:spcPts val="750"/>
              </a:spcBef>
              <a:buFont typeface="Arial" panose="020B0604020202020204" pitchFamily="34" charset="0"/>
              <a:buChar char="•"/>
              <a:defRPr sz="1350" spc="38" baseline="0"/>
            </a:lvl2pPr>
            <a:lvl3pPr marL="425196" indent="-214313">
              <a:lnSpc>
                <a:spcPct val="100000"/>
              </a:lnSpc>
              <a:spcBef>
                <a:spcPts val="750"/>
              </a:spcBef>
              <a:buFont typeface="Arial" panose="020B0604020202020204" pitchFamily="34" charset="0"/>
              <a:buChar char="•"/>
              <a:defRPr sz="1350" spc="38" baseline="0"/>
            </a:lvl3pPr>
            <a:lvl4pPr marL="644652" indent="-214313">
              <a:lnSpc>
                <a:spcPct val="100000"/>
              </a:lnSpc>
              <a:spcBef>
                <a:spcPts val="750"/>
              </a:spcBef>
              <a:buFont typeface="Arial" panose="020B0604020202020204" pitchFamily="34" charset="0"/>
              <a:buChar char="•"/>
              <a:defRPr sz="1350" spc="38" baseline="0"/>
            </a:lvl4pPr>
            <a:lvl5pPr marL="857250" indent="-214313">
              <a:lnSpc>
                <a:spcPct val="100000"/>
              </a:lnSpc>
              <a:spcBef>
                <a:spcPts val="750"/>
              </a:spcBef>
              <a:buFont typeface="Arial" panose="020B0604020202020204" pitchFamily="34" charset="0"/>
              <a:buChar char="•"/>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6822281" y="-25401"/>
            <a:ext cx="2321719"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907930"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000125" y="6356350"/>
            <a:ext cx="2864421" cy="365125"/>
          </a:xfrm>
        </p:spPr>
        <p:txBody>
          <a:bodyPr/>
          <a:lstStyle>
            <a:lvl1pPr algn="l">
              <a:defRPr sz="675"/>
            </a:lvl1pPr>
          </a:lstStyle>
          <a:p>
            <a:r>
              <a:rPr lang="en-US"/>
              <a:t>Pitch deck</a:t>
            </a:r>
            <a:endParaRPr lang="en-US" dirty="0"/>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7780013" y="6356350"/>
            <a:ext cx="740664" cy="365125"/>
          </a:xfrm>
        </p:spPr>
        <p:txBody>
          <a:bodyPr/>
          <a:lstStyle>
            <a:lvl1pPr>
              <a:defRPr sz="675"/>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827758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5243512" y="406401"/>
            <a:ext cx="3134678" cy="3457971"/>
          </a:xfrm>
        </p:spPr>
        <p:txBody>
          <a:bodyPr anchor="b">
            <a:noAutofit/>
          </a:bodyPr>
          <a:lstStyle>
            <a:lvl1pPr algn="l">
              <a:defRPr sz="2700" spc="113"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4407694" cy="5200650"/>
          </a:xfrm>
          <a:prstGeom prst="rect">
            <a:avLst/>
          </a:prstGeom>
        </p:spPr>
      </p:pic>
    </p:spTree>
    <p:extLst>
      <p:ext uri="{BB962C8B-B14F-4D97-AF65-F5344CB8AC3E}">
        <p14:creationId xmlns:p14="http://schemas.microsoft.com/office/powerpoint/2010/main" val="39737528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p:bg>
      <p:bgPr>
        <a:solidFill>
          <a:schemeClr val="accent5">
            <a:alpha val="10000"/>
          </a:schemeClr>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0" y="0"/>
            <a:ext cx="5079207" cy="6858000"/>
          </a:xfrm>
          <a:prstGeom prst="rect">
            <a:avLst/>
          </a:prstGeom>
          <a:solidFill>
            <a:schemeClr val="accent4">
              <a:lumMod val="60000"/>
              <a:lumOff val="40000"/>
            </a:schemeClr>
          </a:solidFill>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918560" y="2365057"/>
            <a:ext cx="3283050" cy="2160644"/>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anchor="ctr"/>
          <a:lstStyle>
            <a:lvl1pPr algn="ctr">
              <a:defRPr sz="1800" cap="all" spc="75" baseline="0">
                <a:solidFill>
                  <a:schemeClr val="bg1"/>
                </a:solidFill>
              </a:defRPr>
            </a:lvl1pPr>
          </a:lstStyle>
          <a:p>
            <a:r>
              <a:rPr lang="en-US" dirty="0"/>
              <a:t>Add title</a:t>
            </a:r>
          </a:p>
        </p:txBody>
      </p:sp>
      <p:sp>
        <p:nvSpPr>
          <p:cNvPr id="12" name="Text Placeholder 11">
            <a:extLst>
              <a:ext uri="{FF2B5EF4-FFF2-40B4-BE49-F238E27FC236}">
                <a16:creationId xmlns:a16="http://schemas.microsoft.com/office/drawing/2014/main" id="{FB3EFFF7-FFC6-16DF-B4AB-DD5A1A1DA92A}"/>
              </a:ext>
            </a:extLst>
          </p:cNvPr>
          <p:cNvSpPr>
            <a:spLocks noGrp="1"/>
          </p:cNvSpPr>
          <p:nvPr>
            <p:ph type="body" sz="quarter" idx="12" hasCustomPrompt="1"/>
          </p:nvPr>
        </p:nvSpPr>
        <p:spPr>
          <a:xfrm>
            <a:off x="2570923" y="0"/>
            <a:ext cx="2508284" cy="6858000"/>
          </a:xfrm>
          <a:custGeom>
            <a:avLst/>
            <a:gdLst>
              <a:gd name="connsiteX0" fmla="*/ 0 w 3344379"/>
              <a:gd name="connsiteY0" fmla="*/ 0 h 6858000"/>
              <a:gd name="connsiteX1" fmla="*/ 3344379 w 3344379"/>
              <a:gd name="connsiteY1" fmla="*/ 0 h 6858000"/>
              <a:gd name="connsiteX2" fmla="*/ 3344379 w 3344379"/>
              <a:gd name="connsiteY2" fmla="*/ 6858000 h 6858000"/>
              <a:gd name="connsiteX3" fmla="*/ 0 w 33443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44379" h="6858000">
                <a:moveTo>
                  <a:pt x="0" y="0"/>
                </a:moveTo>
                <a:lnTo>
                  <a:pt x="3344379" y="0"/>
                </a:lnTo>
                <a:lnTo>
                  <a:pt x="3344379" y="6858000"/>
                </a:lnTo>
                <a:lnTo>
                  <a:pt x="0" y="6858000"/>
                </a:lnTo>
                <a:close/>
              </a:path>
            </a:pathLst>
          </a:custGeom>
          <a:solidFill>
            <a:schemeClr val="accent5">
              <a:alpha val="10000"/>
            </a:schemeClr>
          </a:solidFill>
        </p:spPr>
        <p:txBody>
          <a:bodyPr wrap="square">
            <a:noAutofit/>
          </a:bodyPr>
          <a:lstStyle>
            <a:lvl1pPr marL="0" indent="0">
              <a:buNone/>
              <a:defRPr>
                <a:noFill/>
              </a:defRPr>
            </a:lvl1pPr>
          </a:lstStyle>
          <a:p>
            <a:pPr lvl="0"/>
            <a:r>
              <a:rPr lang="en-US" dirty="0"/>
              <a:t>Blank</a:t>
            </a:r>
          </a:p>
        </p:txBody>
      </p:sp>
      <p:sp>
        <p:nvSpPr>
          <p:cNvPr id="6" name="Text Placeholder 5">
            <a:extLst>
              <a:ext uri="{FF2B5EF4-FFF2-40B4-BE49-F238E27FC236}">
                <a16:creationId xmlns:a16="http://schemas.microsoft.com/office/drawing/2014/main" id="{DE6E802E-B214-0AE3-69C8-CBCA885C703A}"/>
              </a:ext>
            </a:extLst>
          </p:cNvPr>
          <p:cNvSpPr>
            <a:spLocks noGrp="1"/>
          </p:cNvSpPr>
          <p:nvPr>
            <p:ph type="body" sz="quarter" idx="11" hasCustomPrompt="1"/>
          </p:nvPr>
        </p:nvSpPr>
        <p:spPr>
          <a:xfrm>
            <a:off x="5876925" y="2071688"/>
            <a:ext cx="2830116" cy="2732087"/>
          </a:xfrm>
          <a:prstGeom prst="rect">
            <a:avLst/>
          </a:prstGeom>
        </p:spPr>
        <p:txBody>
          <a:bodyPr anchor="ctr"/>
          <a:lstStyle>
            <a:lvl1pPr marL="0" indent="0">
              <a:lnSpc>
                <a:spcPct val="125000"/>
              </a:lnSpc>
              <a:spcBef>
                <a:spcPts val="0"/>
              </a:spcBef>
              <a:spcAft>
                <a:spcPts val="450"/>
              </a:spcAft>
              <a:buNone/>
              <a:defRPr sz="1350" spc="75" baseline="0"/>
            </a:lvl1pPr>
            <a:lvl2pPr marL="342900" indent="0">
              <a:lnSpc>
                <a:spcPct val="125000"/>
              </a:lnSpc>
              <a:spcBef>
                <a:spcPts val="0"/>
              </a:spcBef>
              <a:spcAft>
                <a:spcPts val="450"/>
              </a:spcAft>
              <a:buNone/>
              <a:defRPr sz="1350" spc="75" baseline="0"/>
            </a:lvl2pPr>
            <a:lvl3pPr marL="685800" indent="0">
              <a:lnSpc>
                <a:spcPct val="125000"/>
              </a:lnSpc>
              <a:spcBef>
                <a:spcPts val="0"/>
              </a:spcBef>
              <a:spcAft>
                <a:spcPts val="450"/>
              </a:spcAft>
              <a:buNone/>
              <a:defRPr sz="1350" spc="75" baseline="0"/>
            </a:lvl3pPr>
            <a:lvl4pPr marL="1028700" indent="0">
              <a:lnSpc>
                <a:spcPct val="125000"/>
              </a:lnSpc>
              <a:spcBef>
                <a:spcPts val="0"/>
              </a:spcBef>
              <a:spcAft>
                <a:spcPts val="450"/>
              </a:spcAft>
              <a:buNone/>
              <a:defRPr sz="1350" spc="75" baseline="0"/>
            </a:lvl4pPr>
            <a:lvl5pPr marL="1371600" indent="0">
              <a:lnSpc>
                <a:spcPct val="125000"/>
              </a:lnSpc>
              <a:spcBef>
                <a:spcPts val="0"/>
              </a:spcBef>
              <a:spcAft>
                <a:spcPts val="450"/>
              </a:spcAft>
              <a:buNone/>
              <a:defRPr sz="1350" spc="75" baseline="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E0398655-42A6-4DBC-9542-9A8D10B44A63}"/>
              </a:ext>
            </a:extLst>
          </p:cNvPr>
          <p:cNvSpPr>
            <a:spLocks noGrp="1"/>
          </p:cNvSpPr>
          <p:nvPr>
            <p:ph type="dt" sz="half" idx="2"/>
          </p:nvPr>
        </p:nvSpPr>
        <p:spPr>
          <a:xfrm>
            <a:off x="628651" y="6356351"/>
            <a:ext cx="1193006" cy="365125"/>
          </a:xfrm>
          <a:prstGeom prst="rect">
            <a:avLst/>
          </a:prstGeom>
        </p:spPr>
        <p:txBody>
          <a:bodyPr vert="horz" lIns="91440" tIns="45720" rIns="91440" bIns="45720" rtlCol="0" anchor="ctr"/>
          <a:lstStyle>
            <a:lvl1pPr algn="l">
              <a:defRPr sz="900" spc="75" baseline="0">
                <a:solidFill>
                  <a:schemeClr val="bg1"/>
                </a:solidFill>
                <a:effectLst>
                  <a:outerShdw blurRad="38100" dist="38100" dir="2700000" algn="tl">
                    <a:srgbClr val="000000">
                      <a:alpha val="43137"/>
                    </a:srgbClr>
                  </a:outerShdw>
                </a:effectLst>
              </a:defRPr>
            </a:lvl1pPr>
          </a:lstStyle>
          <a:p>
            <a:r>
              <a:rPr lang="en-US"/>
              <a:t>20XX</a:t>
            </a:r>
            <a:endParaRPr lang="en-US" dirty="0"/>
          </a:p>
        </p:txBody>
      </p:sp>
      <p:sp>
        <p:nvSpPr>
          <p:cNvPr id="9" name="Footer Placeholder 4">
            <a:extLst>
              <a:ext uri="{FF2B5EF4-FFF2-40B4-BE49-F238E27FC236}">
                <a16:creationId xmlns:a16="http://schemas.microsoft.com/office/drawing/2014/main" id="{1FF7C44B-1689-4CA8-B0BC-0671EA12750F}"/>
              </a:ext>
            </a:extLst>
          </p:cNvPr>
          <p:cNvSpPr>
            <a:spLocks noGrp="1"/>
          </p:cNvSpPr>
          <p:nvPr>
            <p:ph type="ftr" sz="quarter" idx="3"/>
          </p:nvPr>
        </p:nvSpPr>
        <p:spPr>
          <a:xfrm>
            <a:off x="4855206" y="6356351"/>
            <a:ext cx="2057400" cy="365125"/>
          </a:xfrm>
          <a:prstGeom prst="rect">
            <a:avLst/>
          </a:prstGeom>
        </p:spPr>
        <p:txBody>
          <a:bodyPr vert="horz" lIns="91440" tIns="45720" rIns="91440" bIns="45720" rtlCol="0" anchor="ctr"/>
          <a:lstStyle>
            <a:lvl1pPr algn="ctr">
              <a:defRPr sz="900" b="1" i="0" cap="all" spc="75" baseline="0">
                <a:solidFill>
                  <a:schemeClr val="bg2">
                    <a:lumMod val="50000"/>
                  </a:schemeClr>
                </a:solidFill>
                <a:effectLst/>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7343775" y="6356351"/>
            <a:ext cx="1171575" cy="365125"/>
          </a:xfrm>
          <a:prstGeom prst="rect">
            <a:avLst/>
          </a:prstGeom>
        </p:spPr>
        <p:txBody>
          <a:bodyPr vert="horz" lIns="91440" tIns="45720" rIns="91440" bIns="45720" rtlCol="0" anchor="ctr"/>
          <a:lstStyle>
            <a:lvl1pPr algn="r">
              <a:defRPr sz="900" spc="75"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4238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19339" y="0"/>
            <a:ext cx="3070225"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200275" y="568961"/>
            <a:ext cx="6315075" cy="1780860"/>
          </a:xfrm>
        </p:spPr>
        <p:txBody>
          <a:bodyPr anchor="b">
            <a:normAutofit/>
          </a:bodyPr>
          <a:lstStyle>
            <a:lvl1pPr>
              <a:defRPr lang="en-US" sz="2100" kern="1200" spc="113"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200275" y="2797256"/>
            <a:ext cx="2943225" cy="464499"/>
          </a:xfrm>
        </p:spPr>
        <p:txBody>
          <a:bodyPr anchor="t">
            <a:normAutofit/>
          </a:bodyPr>
          <a:lstStyle>
            <a:lvl1pPr marL="0" indent="0">
              <a:buNone/>
              <a:defRPr lang="en-US" sz="1350" b="1" kern="1200" spc="38" baseline="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200276" y="3251596"/>
            <a:ext cx="2957720" cy="3234264"/>
          </a:xfrm>
        </p:spPr>
        <p:txBody>
          <a:bodyPr tIns="0">
            <a:normAutofit/>
          </a:bodyPr>
          <a:lstStyle>
            <a:lvl1pPr marL="0" indent="0">
              <a:lnSpc>
                <a:spcPct val="100000"/>
              </a:lnSpc>
              <a:buFont typeface="Arial" panose="020B0604020202020204" pitchFamily="34" charset="0"/>
              <a:buNone/>
              <a:defRPr sz="1350" b="0" spc="38" baseline="0"/>
            </a:lvl1pPr>
            <a:lvl2pPr marL="212598" indent="-214313">
              <a:lnSpc>
                <a:spcPct val="100000"/>
              </a:lnSpc>
              <a:spcBef>
                <a:spcPts val="750"/>
              </a:spcBef>
              <a:buFont typeface="Arial" panose="020B0604020202020204" pitchFamily="34" charset="0"/>
              <a:buChar char="•"/>
              <a:defRPr sz="1350" spc="38" baseline="0"/>
            </a:lvl2pPr>
            <a:lvl3pPr marL="425196" indent="-214313">
              <a:lnSpc>
                <a:spcPct val="100000"/>
              </a:lnSpc>
              <a:spcBef>
                <a:spcPts val="750"/>
              </a:spcBef>
              <a:buFont typeface="Arial" panose="020B0604020202020204" pitchFamily="34" charset="0"/>
              <a:buChar char="•"/>
              <a:defRPr sz="1350" spc="38" baseline="0"/>
            </a:lvl3pPr>
            <a:lvl4pPr marL="644652" indent="-214313">
              <a:lnSpc>
                <a:spcPct val="100000"/>
              </a:lnSpc>
              <a:spcBef>
                <a:spcPts val="750"/>
              </a:spcBef>
              <a:buFont typeface="Arial" panose="020B0604020202020204" pitchFamily="34" charset="0"/>
              <a:buChar char="•"/>
              <a:defRPr sz="1350" spc="38" baseline="0"/>
            </a:lvl4pPr>
            <a:lvl5pPr marL="857250" indent="-214313">
              <a:lnSpc>
                <a:spcPct val="100000"/>
              </a:lnSpc>
              <a:spcBef>
                <a:spcPts val="750"/>
              </a:spcBef>
              <a:buFont typeface="Arial" panose="020B0604020202020204" pitchFamily="34" charset="0"/>
              <a:buChar char="•"/>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5557630" y="2797256"/>
            <a:ext cx="2957720" cy="464499"/>
          </a:xfrm>
        </p:spPr>
        <p:txBody>
          <a:bodyPr anchor="t">
            <a:normAutofit/>
          </a:bodyPr>
          <a:lstStyle>
            <a:lvl1pPr marL="0" indent="0">
              <a:buNone/>
              <a:defRPr lang="en-US" sz="1350" b="1" kern="1200" spc="38" baseline="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5557630" y="3251595"/>
            <a:ext cx="2957720" cy="3234264"/>
          </a:xfrm>
        </p:spPr>
        <p:txBody>
          <a:bodyPr tIns="0">
            <a:normAutofit/>
          </a:bodyPr>
          <a:lstStyle>
            <a:lvl1pPr marL="0" indent="0">
              <a:lnSpc>
                <a:spcPct val="100000"/>
              </a:lnSpc>
              <a:buFont typeface="Arial" panose="020B0604020202020204" pitchFamily="34" charset="0"/>
              <a:buNone/>
              <a:defRPr sz="1350" b="0" spc="38" baseline="0"/>
            </a:lvl1pPr>
            <a:lvl2pPr marL="212598" indent="-214313">
              <a:lnSpc>
                <a:spcPct val="100000"/>
              </a:lnSpc>
              <a:spcBef>
                <a:spcPts val="750"/>
              </a:spcBef>
              <a:buFont typeface="Arial" panose="020B0604020202020204" pitchFamily="34" charset="0"/>
              <a:buChar char="•"/>
              <a:defRPr sz="1350" spc="38" baseline="0"/>
            </a:lvl2pPr>
            <a:lvl3pPr marL="425196" indent="-214313">
              <a:lnSpc>
                <a:spcPct val="100000"/>
              </a:lnSpc>
              <a:spcBef>
                <a:spcPts val="750"/>
              </a:spcBef>
              <a:buFont typeface="Arial" panose="020B0604020202020204" pitchFamily="34" charset="0"/>
              <a:buChar char="•"/>
              <a:defRPr sz="1350" spc="38" baseline="0"/>
            </a:lvl3pPr>
            <a:lvl4pPr marL="644652" indent="-214313">
              <a:lnSpc>
                <a:spcPct val="100000"/>
              </a:lnSpc>
              <a:spcBef>
                <a:spcPts val="750"/>
              </a:spcBef>
              <a:buFont typeface="Arial" panose="020B0604020202020204" pitchFamily="34" charset="0"/>
              <a:buChar char="•"/>
              <a:defRPr sz="1350" spc="38" baseline="0"/>
            </a:lvl4pPr>
            <a:lvl5pPr marL="857250" indent="-214313">
              <a:lnSpc>
                <a:spcPct val="100000"/>
              </a:lnSpc>
              <a:spcBef>
                <a:spcPts val="750"/>
              </a:spcBef>
              <a:buFont typeface="Arial" panose="020B0604020202020204" pitchFamily="34" charset="0"/>
              <a:buChar char="•"/>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226945" y="6356350"/>
            <a:ext cx="2864421" cy="365125"/>
          </a:xfrm>
        </p:spPr>
        <p:txBody>
          <a:bodyPr/>
          <a:lstStyle>
            <a:lvl1pPr algn="l">
              <a:defRPr sz="675"/>
            </a:lvl1pPr>
          </a:lstStyle>
          <a:p>
            <a:r>
              <a:rPr lang="en-US"/>
              <a:t>Pitch deck</a:t>
            </a:r>
            <a:endParaRPr lang="en-US" dirty="0"/>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7780013" y="6356350"/>
            <a:ext cx="740664" cy="365125"/>
          </a:xfrm>
        </p:spPr>
        <p:txBody>
          <a:bodyPr/>
          <a:lstStyle>
            <a:lvl1pPr>
              <a:defRPr sz="675"/>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522422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005840" y="558801"/>
            <a:ext cx="7464981" cy="1780860"/>
          </a:xfrm>
        </p:spPr>
        <p:txBody>
          <a:bodyPr anchor="b">
            <a:normAutofit/>
          </a:bodyPr>
          <a:lstStyle>
            <a:lvl1pPr>
              <a:defRPr lang="en-US" sz="2100" kern="1200" spc="113"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3322363" y="0"/>
            <a:ext cx="5821637"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005840" y="2960877"/>
            <a:ext cx="2042160" cy="351284"/>
          </a:xfrm>
        </p:spPr>
        <p:txBody>
          <a:bodyPr anchor="t">
            <a:normAutofit/>
          </a:bodyPr>
          <a:lstStyle>
            <a:lvl1pPr marL="0" indent="0">
              <a:buNone/>
              <a:defRPr lang="en-US" sz="1350" b="1" kern="1200" spc="38" baseline="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005840" y="3392035"/>
            <a:ext cx="2042160" cy="2907164"/>
          </a:xfrm>
        </p:spPr>
        <p:txBody>
          <a:bodyPr tIns="0">
            <a:normAutofit/>
          </a:bodyPr>
          <a:lstStyle>
            <a:lvl1pPr marL="212598" indent="-212598">
              <a:lnSpc>
                <a:spcPct val="100000"/>
              </a:lnSpc>
              <a:buFont typeface="+mj-lt"/>
              <a:buAutoNum type="arabicPeriod"/>
              <a:defRPr sz="1350" b="0" spc="38" baseline="0"/>
            </a:lvl1pPr>
            <a:lvl2pPr marL="425196" indent="-257175">
              <a:lnSpc>
                <a:spcPct val="100000"/>
              </a:lnSpc>
              <a:spcBef>
                <a:spcPts val="750"/>
              </a:spcBef>
              <a:buFont typeface="+mj-lt"/>
              <a:buAutoNum type="alphaLcPeriod"/>
              <a:defRPr sz="1350" spc="38" baseline="0"/>
            </a:lvl2pPr>
            <a:lvl3pPr marL="637794" indent="-257175">
              <a:lnSpc>
                <a:spcPct val="100000"/>
              </a:lnSpc>
              <a:spcBef>
                <a:spcPts val="750"/>
              </a:spcBef>
              <a:buFont typeface="+mj-lt"/>
              <a:buAutoNum type="arabicParenR"/>
              <a:defRPr sz="1350" spc="38" baseline="0"/>
            </a:lvl3pPr>
            <a:lvl4pPr marL="781812" indent="-257175">
              <a:lnSpc>
                <a:spcPct val="100000"/>
              </a:lnSpc>
              <a:spcBef>
                <a:spcPts val="750"/>
              </a:spcBef>
              <a:buFont typeface="+mj-lt"/>
              <a:buAutoNum type="alphaLcParenR"/>
              <a:defRPr sz="1350" spc="38" baseline="0"/>
            </a:lvl4pPr>
            <a:lvl5pPr marL="805815" indent="-300038">
              <a:lnSpc>
                <a:spcPct val="100000"/>
              </a:lnSpc>
              <a:spcBef>
                <a:spcPts val="750"/>
              </a:spcBef>
              <a:buFont typeface="+mj-lt"/>
              <a:buAutoNum type="romanLcPeriod"/>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3566161" y="2960877"/>
            <a:ext cx="4137660" cy="351284"/>
          </a:xfrm>
        </p:spPr>
        <p:txBody>
          <a:bodyPr anchor="t">
            <a:normAutofit/>
          </a:bodyPr>
          <a:lstStyle>
            <a:lvl1pPr marL="0" indent="0">
              <a:buNone/>
              <a:defRPr lang="en-US" sz="1350" b="1" kern="1200" spc="38" baseline="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3566161" y="3324860"/>
            <a:ext cx="4130040" cy="3031489"/>
          </a:xfrm>
        </p:spPr>
        <p:txBody>
          <a:bodyPr tIns="0">
            <a:normAutofit/>
          </a:bodyPr>
          <a:lstStyle>
            <a:lvl1pPr marL="0" indent="0">
              <a:lnSpc>
                <a:spcPct val="100000"/>
              </a:lnSpc>
              <a:buFont typeface="Arial" panose="020B0604020202020204" pitchFamily="34" charset="0"/>
              <a:buNone/>
              <a:defRPr sz="1350" b="0" spc="38" baseline="0"/>
            </a:lvl1pPr>
            <a:lvl2pPr marL="212598" indent="-214313">
              <a:lnSpc>
                <a:spcPct val="100000"/>
              </a:lnSpc>
              <a:spcBef>
                <a:spcPts val="750"/>
              </a:spcBef>
              <a:buFont typeface="Arial" panose="020B0604020202020204" pitchFamily="34" charset="0"/>
              <a:buChar char="•"/>
              <a:defRPr sz="1350" spc="38" baseline="0"/>
            </a:lvl2pPr>
            <a:lvl3pPr marL="425196" indent="-214313">
              <a:lnSpc>
                <a:spcPct val="100000"/>
              </a:lnSpc>
              <a:spcBef>
                <a:spcPts val="750"/>
              </a:spcBef>
              <a:buFont typeface="Arial" panose="020B0604020202020204" pitchFamily="34" charset="0"/>
              <a:buChar char="•"/>
              <a:defRPr sz="1350" spc="38" baseline="0"/>
            </a:lvl3pPr>
            <a:lvl4pPr marL="644652" indent="-214313">
              <a:lnSpc>
                <a:spcPct val="100000"/>
              </a:lnSpc>
              <a:spcBef>
                <a:spcPts val="750"/>
              </a:spcBef>
              <a:buFont typeface="Arial" panose="020B0604020202020204" pitchFamily="34" charset="0"/>
              <a:buChar char="•"/>
              <a:defRPr sz="1350" spc="38" baseline="0"/>
            </a:lvl4pPr>
            <a:lvl5pPr marL="857250" indent="-214313">
              <a:lnSpc>
                <a:spcPct val="100000"/>
              </a:lnSpc>
              <a:spcBef>
                <a:spcPts val="750"/>
              </a:spcBef>
              <a:buFont typeface="Arial" panose="020B0604020202020204" pitchFamily="34" charset="0"/>
              <a:buChar char="•"/>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000125" y="6356350"/>
            <a:ext cx="2864421" cy="365125"/>
          </a:xfrm>
        </p:spPr>
        <p:txBody>
          <a:bodyPr/>
          <a:lstStyle>
            <a:lvl1pPr algn="l">
              <a:defRPr sz="675"/>
            </a:lvl1pPr>
          </a:lstStyle>
          <a:p>
            <a:r>
              <a:rPr lang="en-US"/>
              <a:t>Pitch deck</a:t>
            </a:r>
            <a:endParaRPr lang="en-US" dirty="0"/>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7780013" y="6356350"/>
            <a:ext cx="740664" cy="365125"/>
          </a:xfrm>
        </p:spPr>
        <p:txBody>
          <a:bodyPr/>
          <a:lstStyle>
            <a:lvl1pPr>
              <a:defRPr sz="675"/>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7025436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2320637" y="1"/>
            <a:ext cx="1309255"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4107656" y="1671639"/>
            <a:ext cx="4413020" cy="1204912"/>
          </a:xfrm>
        </p:spPr>
        <p:txBody>
          <a:bodyPr anchor="b">
            <a:normAutofit/>
          </a:bodyPr>
          <a:lstStyle>
            <a:lvl1pPr>
              <a:defRPr lang="en-US" sz="2100" kern="1200" spc="113"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1172" y="-9144"/>
            <a:ext cx="4111466"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15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619125" y="6356350"/>
            <a:ext cx="2864421" cy="365125"/>
          </a:xfrm>
        </p:spPr>
        <p:txBody>
          <a:bodyPr/>
          <a:lstStyle>
            <a:lvl1pPr algn="l">
              <a:defRPr sz="675"/>
            </a:lvl1pPr>
          </a:lstStyle>
          <a:p>
            <a:r>
              <a:rPr lang="en-US"/>
              <a:t>Pitch deck</a:t>
            </a:r>
            <a:endParaRPr lang="en-US" dirty="0"/>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7780013" y="6356350"/>
            <a:ext cx="740664" cy="365125"/>
          </a:xfrm>
        </p:spPr>
        <p:txBody>
          <a:bodyPr/>
          <a:lstStyle>
            <a:lvl1pPr>
              <a:defRPr sz="675"/>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4090294" y="3660774"/>
            <a:ext cx="4430382" cy="2536826"/>
          </a:xfrm>
        </p:spPr>
        <p:txBody>
          <a:bodyPr tIns="0">
            <a:normAutofit/>
          </a:bodyPr>
          <a:lstStyle>
            <a:lvl1pPr marL="0" indent="0">
              <a:lnSpc>
                <a:spcPct val="100000"/>
              </a:lnSpc>
              <a:buFont typeface="Arial" panose="020B0604020202020204" pitchFamily="34" charset="0"/>
              <a:buNone/>
              <a:defRPr sz="1350" b="0" spc="38" baseline="0"/>
            </a:lvl1pPr>
            <a:lvl2pPr marL="212598" indent="-214313">
              <a:lnSpc>
                <a:spcPct val="100000"/>
              </a:lnSpc>
              <a:spcBef>
                <a:spcPts val="750"/>
              </a:spcBef>
              <a:buFont typeface="Arial" panose="020B0604020202020204" pitchFamily="34" charset="0"/>
              <a:buChar char="•"/>
              <a:defRPr sz="1350" spc="38" baseline="0"/>
            </a:lvl2pPr>
            <a:lvl3pPr marL="425196" indent="-214313">
              <a:lnSpc>
                <a:spcPct val="100000"/>
              </a:lnSpc>
              <a:spcBef>
                <a:spcPts val="750"/>
              </a:spcBef>
              <a:buFont typeface="Arial" panose="020B0604020202020204" pitchFamily="34" charset="0"/>
              <a:buChar char="•"/>
              <a:defRPr sz="1350" spc="38" baseline="0"/>
            </a:lvl3pPr>
            <a:lvl4pPr marL="644652" indent="-214313">
              <a:lnSpc>
                <a:spcPct val="100000"/>
              </a:lnSpc>
              <a:spcBef>
                <a:spcPts val="750"/>
              </a:spcBef>
              <a:buFont typeface="Arial" panose="020B0604020202020204" pitchFamily="34" charset="0"/>
              <a:buChar char="•"/>
              <a:defRPr sz="1350" spc="38" baseline="0"/>
            </a:lvl4pPr>
            <a:lvl5pPr marL="864108" indent="-214313">
              <a:lnSpc>
                <a:spcPct val="100000"/>
              </a:lnSpc>
              <a:spcBef>
                <a:spcPts val="750"/>
              </a:spcBef>
              <a:buFont typeface="Arial" panose="020B0604020202020204" pitchFamily="34" charset="0"/>
              <a:buChar char="•"/>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288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pos="225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628651" y="895350"/>
            <a:ext cx="2435747" cy="1917700"/>
          </a:xfrm>
        </p:spPr>
        <p:txBody>
          <a:bodyPr>
            <a:normAutofit/>
          </a:bodyPr>
          <a:lstStyle>
            <a:lvl1pPr algn="l">
              <a:defRPr lang="en-US" sz="1800" kern="1200" spc="113"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628650" y="2813050"/>
            <a:ext cx="2435747" cy="3238499"/>
          </a:xfrm>
        </p:spPr>
        <p:txBody>
          <a:bodyPr tIns="0">
            <a:normAutofit/>
          </a:bodyPr>
          <a:lstStyle>
            <a:lvl1pPr marL="0" indent="0">
              <a:lnSpc>
                <a:spcPct val="100000"/>
              </a:lnSpc>
              <a:buFont typeface="Arial" panose="020B0604020202020204" pitchFamily="34" charset="0"/>
              <a:buNone/>
              <a:defRPr sz="1350" b="0" spc="38" baseline="0"/>
            </a:lvl1pPr>
            <a:lvl2pPr marL="212598" indent="-214313">
              <a:lnSpc>
                <a:spcPct val="100000"/>
              </a:lnSpc>
              <a:spcBef>
                <a:spcPts val="750"/>
              </a:spcBef>
              <a:buFont typeface="Arial" panose="020B0604020202020204" pitchFamily="34" charset="0"/>
              <a:buChar char="•"/>
              <a:defRPr sz="1350" spc="38" baseline="0"/>
            </a:lvl2pPr>
            <a:lvl3pPr marL="425196" indent="-214313">
              <a:lnSpc>
                <a:spcPct val="100000"/>
              </a:lnSpc>
              <a:spcBef>
                <a:spcPts val="750"/>
              </a:spcBef>
              <a:buFont typeface="Arial" panose="020B0604020202020204" pitchFamily="34" charset="0"/>
              <a:buChar char="•"/>
              <a:defRPr sz="1350" spc="38" baseline="0"/>
            </a:lvl3pPr>
            <a:lvl4pPr marL="644652" indent="-214313">
              <a:lnSpc>
                <a:spcPct val="100000"/>
              </a:lnSpc>
              <a:spcBef>
                <a:spcPts val="750"/>
              </a:spcBef>
              <a:buFont typeface="Arial" panose="020B0604020202020204" pitchFamily="34" charset="0"/>
              <a:buChar char="•"/>
              <a:defRPr sz="1350" spc="38" baseline="0"/>
            </a:lvl4pPr>
            <a:lvl5pPr marL="864108" indent="-214313">
              <a:lnSpc>
                <a:spcPct val="100000"/>
              </a:lnSpc>
              <a:spcBef>
                <a:spcPts val="750"/>
              </a:spcBef>
              <a:buFont typeface="Arial" panose="020B0604020202020204" pitchFamily="34" charset="0"/>
              <a:buChar char="•"/>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3162297" y="895928"/>
            <a:ext cx="5353053" cy="5115889"/>
          </a:xfrm>
        </p:spPr>
        <p:txBody>
          <a:bodyPr>
            <a:normAutofit/>
          </a:bodyPr>
          <a:lstStyle>
            <a:lvl1pPr marL="0" indent="0" algn="ctr">
              <a:buNone/>
              <a:defRPr sz="15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548711" y="6356350"/>
            <a:ext cx="2864421" cy="365125"/>
          </a:xfrm>
        </p:spPr>
        <p:txBody>
          <a:bodyPr/>
          <a:lstStyle>
            <a:lvl1pPr algn="l">
              <a:defRPr sz="675"/>
            </a:lvl1pPr>
          </a:lstStyle>
          <a:p>
            <a:r>
              <a:rPr lang="en-US"/>
              <a:t>Pitch deck</a:t>
            </a:r>
            <a:endParaRPr lang="en-US" dirty="0"/>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7780013" y="6356350"/>
            <a:ext cx="740664" cy="365125"/>
          </a:xfrm>
        </p:spPr>
        <p:txBody>
          <a:bodyPr/>
          <a:lstStyle>
            <a:lvl1pPr>
              <a:defRPr sz="675"/>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1745673"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74577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628650" y="337193"/>
            <a:ext cx="4241398" cy="1997867"/>
          </a:xfrm>
        </p:spPr>
        <p:txBody>
          <a:bodyPr anchor="b">
            <a:normAutofit/>
          </a:bodyPr>
          <a:lstStyle>
            <a:lvl1pPr>
              <a:defRPr lang="en-US" sz="2100" kern="1200" spc="113"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628650" y="2705177"/>
            <a:ext cx="4300329" cy="448990"/>
          </a:xfrm>
        </p:spPr>
        <p:txBody>
          <a:bodyPr anchor="ctr">
            <a:noAutofit/>
          </a:bodyPr>
          <a:lstStyle>
            <a:lvl1pPr marL="0" indent="0">
              <a:buNone/>
              <a:defRPr lang="en-US" sz="1350" b="1" kern="1200" spc="38" baseline="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628650" y="3154167"/>
            <a:ext cx="4300330" cy="3032733"/>
          </a:xfrm>
        </p:spPr>
        <p:txBody>
          <a:bodyPr>
            <a:normAutofit/>
          </a:bodyPr>
          <a:lstStyle>
            <a:lvl1pPr marL="214313" indent="-214313">
              <a:lnSpc>
                <a:spcPct val="100000"/>
              </a:lnSpc>
              <a:buFont typeface="Arial" panose="020B0604020202020204" pitchFamily="34" charset="0"/>
              <a:buChar char="•"/>
              <a:defRPr sz="1350" spc="38" baseline="0"/>
            </a:lvl1pPr>
            <a:lvl2pPr marL="557213" indent="-214313">
              <a:lnSpc>
                <a:spcPct val="100000"/>
              </a:lnSpc>
              <a:buFont typeface="Arial" panose="020B0604020202020204" pitchFamily="34" charset="0"/>
              <a:buChar char="•"/>
              <a:defRPr sz="1350" spc="38" baseline="0"/>
            </a:lvl2pPr>
            <a:lvl3pPr marL="900113" indent="-214313">
              <a:lnSpc>
                <a:spcPct val="100000"/>
              </a:lnSpc>
              <a:buFont typeface="Arial" panose="020B0604020202020204" pitchFamily="34" charset="0"/>
              <a:buChar char="•"/>
              <a:defRPr sz="1350" spc="38" baseline="0"/>
            </a:lvl3pPr>
            <a:lvl4pPr marL="1243013" indent="-214313">
              <a:lnSpc>
                <a:spcPct val="100000"/>
              </a:lnSpc>
              <a:buFont typeface="Arial" panose="020B0604020202020204" pitchFamily="34" charset="0"/>
              <a:buChar char="•"/>
              <a:defRPr sz="1350" spc="38" baseline="0"/>
            </a:lvl4pPr>
            <a:lvl5pPr marL="1585913" indent="-214313">
              <a:lnSpc>
                <a:spcPct val="100000"/>
              </a:lnSpc>
              <a:buFont typeface="Arial" panose="020B0604020202020204" pitchFamily="34" charset="0"/>
              <a:buChar char="•"/>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5915332" y="2705178"/>
            <a:ext cx="2957720" cy="448989"/>
          </a:xfrm>
        </p:spPr>
        <p:txBody>
          <a:bodyPr anchor="ctr">
            <a:noAutofit/>
          </a:bodyPr>
          <a:lstStyle>
            <a:lvl1pPr marL="0" indent="0">
              <a:buNone/>
              <a:defRPr lang="en-US" sz="1350" b="1" kern="1200" spc="38" baseline="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5915331" y="3164868"/>
            <a:ext cx="2957720" cy="3032733"/>
          </a:xfrm>
        </p:spPr>
        <p:txBody>
          <a:bodyPr tIns="0">
            <a:normAutofit/>
          </a:bodyPr>
          <a:lstStyle>
            <a:lvl1pPr marL="0" indent="0">
              <a:lnSpc>
                <a:spcPct val="100000"/>
              </a:lnSpc>
              <a:buFont typeface="Arial" panose="020B0604020202020204" pitchFamily="34" charset="0"/>
              <a:buNone/>
              <a:defRPr sz="1350" b="0" spc="38" baseline="0"/>
            </a:lvl1pPr>
            <a:lvl2pPr marL="212598" indent="-214313">
              <a:lnSpc>
                <a:spcPct val="100000"/>
              </a:lnSpc>
              <a:spcBef>
                <a:spcPts val="750"/>
              </a:spcBef>
              <a:buFont typeface="Arial" panose="020B0604020202020204" pitchFamily="34" charset="0"/>
              <a:buChar char="•"/>
              <a:defRPr sz="1350" spc="38" baseline="0"/>
            </a:lvl2pPr>
            <a:lvl3pPr marL="425196" indent="-214313">
              <a:lnSpc>
                <a:spcPct val="100000"/>
              </a:lnSpc>
              <a:spcBef>
                <a:spcPts val="750"/>
              </a:spcBef>
              <a:buFont typeface="Arial" panose="020B0604020202020204" pitchFamily="34" charset="0"/>
              <a:buChar char="•"/>
              <a:defRPr sz="1350" spc="38" baseline="0"/>
            </a:lvl3pPr>
            <a:lvl4pPr marL="644652" indent="-214313">
              <a:lnSpc>
                <a:spcPct val="100000"/>
              </a:lnSpc>
              <a:spcBef>
                <a:spcPts val="750"/>
              </a:spcBef>
              <a:buFont typeface="Arial" panose="020B0604020202020204" pitchFamily="34" charset="0"/>
              <a:buChar char="•"/>
              <a:defRPr sz="1350" spc="38" baseline="0"/>
            </a:lvl4pPr>
            <a:lvl5pPr marL="864108" indent="-214313">
              <a:lnSpc>
                <a:spcPct val="100000"/>
              </a:lnSpc>
              <a:spcBef>
                <a:spcPts val="750"/>
              </a:spcBef>
              <a:buFont typeface="Arial" panose="020B0604020202020204" pitchFamily="34" charset="0"/>
              <a:buChar char="•"/>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632990" y="6356351"/>
            <a:ext cx="3086100" cy="365125"/>
          </a:xfrm>
        </p:spPr>
        <p:txBody>
          <a:bodyPr/>
          <a:lstStyle>
            <a:lvl1pPr algn="l">
              <a:defRPr sz="675"/>
            </a:lvl1pPr>
          </a:lstStyle>
          <a:p>
            <a:r>
              <a:rPr lang="en-US"/>
              <a:t>Pitch deck</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675"/>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4731327" y="-11"/>
            <a:ext cx="4412673" cy="2366424"/>
          </a:xfrm>
          <a:prstGeom prst="rect">
            <a:avLst/>
          </a:prstGeom>
        </p:spPr>
      </p:pic>
    </p:spTree>
    <p:extLst>
      <p:ext uri="{BB962C8B-B14F-4D97-AF65-F5344CB8AC3E}">
        <p14:creationId xmlns:p14="http://schemas.microsoft.com/office/powerpoint/2010/main" val="35198403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19431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628650" y="353551"/>
            <a:ext cx="7886700" cy="1325563"/>
          </a:xfrm>
        </p:spPr>
        <p:txBody>
          <a:bodyPr anchor="b">
            <a:normAutofit/>
          </a:bodyPr>
          <a:lstStyle>
            <a:lvl1pPr algn="ctr">
              <a:defRPr lang="en-US" sz="2100" kern="1200" spc="113"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628650" y="2111382"/>
            <a:ext cx="7886700" cy="3570963"/>
          </a:xfrm>
        </p:spPr>
        <p:txBody>
          <a:bodyPr>
            <a:normAutofit/>
          </a:bodyPr>
          <a:lstStyle>
            <a:lvl1pPr marL="0" indent="0" algn="ctr">
              <a:buNone/>
              <a:defRPr sz="15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628650" y="6356350"/>
            <a:ext cx="2864421" cy="365125"/>
          </a:xfrm>
        </p:spPr>
        <p:txBody>
          <a:bodyPr/>
          <a:lstStyle>
            <a:lvl1pPr algn="l">
              <a:defRPr sz="675"/>
            </a:lvl1pPr>
          </a:lstStyle>
          <a:p>
            <a:r>
              <a:rPr lang="en-US"/>
              <a:t>Pitch deck</a:t>
            </a:r>
            <a:endParaRPr lang="en-US" dirty="0"/>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7780013" y="6356350"/>
            <a:ext cx="740664" cy="365125"/>
          </a:xfrm>
        </p:spPr>
        <p:txBody>
          <a:bodyPr/>
          <a:lstStyle>
            <a:lvl1pPr>
              <a:defRPr sz="675"/>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941171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3200400" y="1615737"/>
            <a:ext cx="3134678" cy="1524735"/>
          </a:xfrm>
        </p:spPr>
        <p:txBody>
          <a:bodyPr anchor="b">
            <a:noAutofit/>
          </a:bodyPr>
          <a:lstStyle>
            <a:lvl1pPr algn="l">
              <a:defRPr sz="2700" spc="113"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3200400" y="3238104"/>
            <a:ext cx="3134678" cy="2850181"/>
          </a:xfrm>
        </p:spPr>
        <p:txBody>
          <a:bodyPr>
            <a:normAutofit/>
          </a:bodyPr>
          <a:lstStyle>
            <a:lvl1pPr marL="0" indent="0" algn="l">
              <a:lnSpc>
                <a:spcPct val="150000"/>
              </a:lnSpc>
              <a:buNone/>
              <a:defRPr sz="1350" spc="38"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2382704"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3200400" y="6356351"/>
            <a:ext cx="3134678" cy="365125"/>
          </a:xfrm>
        </p:spPr>
        <p:txBody>
          <a:bodyPr/>
          <a:lstStyle>
            <a:lvl1pPr algn="l">
              <a:defRPr sz="675"/>
            </a:lvl1pPr>
          </a:lstStyle>
          <a:p>
            <a:r>
              <a:rPr lang="en-US"/>
              <a:t>Pitch deck</a:t>
            </a:r>
            <a:endParaRPr lang="en-US" dirty="0"/>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7184572" y="6356351"/>
            <a:ext cx="1330778" cy="365125"/>
          </a:xfrm>
        </p:spPr>
        <p:txBody>
          <a:bodyPr/>
          <a:lstStyle>
            <a:lvl1pPr>
              <a:defRPr sz="675"/>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9231905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9144000" cy="6858000"/>
          </a:xfrm>
          <a:prstGeom prst="rect">
            <a:avLst/>
          </a:prstGeo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899932" y="2335192"/>
            <a:ext cx="7344137" cy="2187616"/>
          </a:xfrm>
          <a:prstGeom prst="rect">
            <a:avLst/>
          </a:prstGeom>
          <a:noFill/>
          <a:ln w="38100">
            <a:solidFill>
              <a:schemeClr val="accent5"/>
            </a:solidFill>
          </a:ln>
        </p:spPr>
        <p:txBody>
          <a:bodyPr lIns="914400" tIns="182880" rIns="914400" anchor="ctr"/>
          <a:lstStyle>
            <a:lvl1pPr algn="ctr">
              <a:defRPr sz="4050" b="1" cap="all" spc="75" baseline="0">
                <a:solidFill>
                  <a:schemeClr val="accent5"/>
                </a:solidFill>
              </a:defRPr>
            </a:lvl1pPr>
          </a:lstStyle>
          <a:p>
            <a:r>
              <a:rPr lang="en-US" dirty="0"/>
              <a:t>Click to add title</a:t>
            </a:r>
          </a:p>
        </p:txBody>
      </p:sp>
    </p:spTree>
    <p:extLst>
      <p:ext uri="{BB962C8B-B14F-4D97-AF65-F5344CB8AC3E}">
        <p14:creationId xmlns:p14="http://schemas.microsoft.com/office/powerpoint/2010/main" val="17371290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alpha val="1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C6C658-B6F5-98D2-4D95-EA3030D6F090}"/>
              </a:ext>
              <a:ext uri="{C183D7F6-B498-43B3-948B-1728B52AA6E4}">
                <adec:decorative xmlns:adec="http://schemas.microsoft.com/office/drawing/2017/decorative" val="1"/>
              </a:ext>
            </a:extLst>
          </p:cNvPr>
          <p:cNvSpPr/>
          <p:nvPr userDrawn="1"/>
        </p:nvSpPr>
        <p:spPr>
          <a:xfrm>
            <a:off x="-15241" y="-7084"/>
            <a:ext cx="9159241"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937549" y="2372810"/>
            <a:ext cx="3264061" cy="2129742"/>
          </a:xfrm>
          <a:prstGeom prst="rect">
            <a:avLst/>
          </a:prstGeom>
          <a:ln w="28575">
            <a:solidFill>
              <a:schemeClr val="accent4">
                <a:lumMod val="50000"/>
              </a:schemeClr>
            </a:solidFill>
          </a:ln>
        </p:spPr>
        <p:txBody>
          <a:bodyPr anchor="ctr"/>
          <a:lstStyle>
            <a:lvl1pPr algn="ctr">
              <a:defRPr sz="1800" cap="all" spc="75" baseline="0">
                <a:solidFill>
                  <a:schemeClr val="accent4">
                    <a:lumMod val="50000"/>
                  </a:schemeClr>
                </a:solidFill>
              </a:defRPr>
            </a:lvl1pPr>
          </a:lstStyle>
          <a:p>
            <a:r>
              <a:rPr lang="en-US" dirty="0"/>
              <a:t>Add title</a:t>
            </a:r>
          </a:p>
        </p:txBody>
      </p:sp>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5092110" y="0"/>
            <a:ext cx="4046220" cy="6858000"/>
          </a:xfrm>
          <a:prstGeom prst="rect">
            <a:avLst/>
          </a:prstGeom>
        </p:spPr>
        <p:txBody>
          <a:bodyPr/>
          <a:lstStyle>
            <a:lvl1pPr marL="0" indent="0" algn="ctr">
              <a:buNone/>
              <a:defRPr/>
            </a:lvl1pPr>
          </a:lstStyle>
          <a:p>
            <a:r>
              <a:rPr lang="en-US" dirty="0"/>
              <a:t>Click to add photo</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628650" y="6356351"/>
            <a:ext cx="2057400" cy="365125"/>
          </a:xfrm>
          <a:prstGeom prst="rect">
            <a:avLst/>
          </a:prstGeom>
        </p:spPr>
        <p:txBody>
          <a:bodyPr/>
          <a:lstStyle>
            <a:lvl1pPr>
              <a:defRPr/>
            </a:lvl1pPr>
          </a:lstStyle>
          <a:p>
            <a:r>
              <a:rPr lang="en-US"/>
              <a:t>20XX</a:t>
            </a:r>
            <a:endParaRPr lang="en-US" dirty="0"/>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4855206" y="6356351"/>
            <a:ext cx="2057400" cy="365125"/>
          </a:xfrm>
          <a:prstGeom prst="rect">
            <a:avLst/>
          </a:prstGeom>
        </p:spPr>
        <p:txBody>
          <a:bodyPr vert="horz" lIns="91440" tIns="45720" rIns="91440" bIns="45720" rtlCol="0" anchor="ctr"/>
          <a:lstStyle>
            <a:lvl1pPr algn="ctr">
              <a:defRPr sz="900" b="1" i="0" cap="all" spc="75"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7343775" y="6356351"/>
            <a:ext cx="1171575" cy="365125"/>
          </a:xfrm>
          <a:prstGeom prst="rect">
            <a:avLst/>
          </a:prstGeom>
        </p:spPr>
        <p:txBody>
          <a:bodyPr vert="horz" lIns="91440" tIns="45720" rIns="91440" bIns="45720" rtlCol="0" anchor="ctr"/>
          <a:lstStyle>
            <a:lvl1pPr algn="r">
              <a:defRPr sz="900" spc="75"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713335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3FAF69-7EBE-817B-DCEA-4A1595820E3E}"/>
              </a:ext>
              <a:ext uri="{C183D7F6-B498-43B3-948B-1728B52AA6E4}">
                <adec:decorative xmlns:adec="http://schemas.microsoft.com/office/drawing/2017/decorative" val="1"/>
              </a:ext>
            </a:extLst>
          </p:cNvPr>
          <p:cNvSpPr/>
          <p:nvPr userDrawn="1"/>
        </p:nvSpPr>
        <p:spPr>
          <a:xfrm>
            <a:off x="-1" y="-7515"/>
            <a:ext cx="3496236" cy="6871651"/>
          </a:xfrm>
          <a:prstGeom prst="rect">
            <a:avLst/>
          </a:prstGeom>
          <a:solidFill>
            <a:srgbClr val="476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C720FC4D-FDE2-42C3-B907-27B071B649CC}"/>
              </a:ext>
            </a:extLst>
          </p:cNvPr>
          <p:cNvSpPr>
            <a:spLocks noGrp="1"/>
          </p:cNvSpPr>
          <p:nvPr>
            <p:ph type="title" hasCustomPrompt="1"/>
          </p:nvPr>
        </p:nvSpPr>
        <p:spPr>
          <a:xfrm>
            <a:off x="477456" y="804863"/>
            <a:ext cx="2551494" cy="5121375"/>
          </a:xfrm>
          <a:prstGeom prst="rect">
            <a:avLst/>
          </a:prstGeom>
          <a:ln w="28575">
            <a:noFill/>
          </a:ln>
        </p:spPr>
        <p:txBody>
          <a:bodyPr anchor="ctr"/>
          <a:lstStyle>
            <a:lvl1pPr algn="ctr">
              <a:defRPr sz="1800" cap="all" spc="75" baseline="0">
                <a:solidFill>
                  <a:schemeClr val="bg1"/>
                </a:solidFill>
              </a:defRPr>
            </a:lvl1pPr>
          </a:lstStyle>
          <a:p>
            <a:r>
              <a:rPr lang="en-US" dirty="0"/>
              <a:t>Title</a:t>
            </a:r>
          </a:p>
        </p:txBody>
      </p:sp>
      <p:sp>
        <p:nvSpPr>
          <p:cNvPr id="6" name="Content Placeholder 5">
            <a:extLst>
              <a:ext uri="{FF2B5EF4-FFF2-40B4-BE49-F238E27FC236}">
                <a16:creationId xmlns:a16="http://schemas.microsoft.com/office/drawing/2014/main" id="{6F4F9403-8AE5-DF79-EFCF-E99EABB83417}"/>
              </a:ext>
            </a:extLst>
          </p:cNvPr>
          <p:cNvSpPr>
            <a:spLocks noGrp="1"/>
          </p:cNvSpPr>
          <p:nvPr>
            <p:ph sz="quarter" idx="10" hasCustomPrompt="1"/>
          </p:nvPr>
        </p:nvSpPr>
        <p:spPr>
          <a:xfrm>
            <a:off x="4184504" y="804863"/>
            <a:ext cx="4287440" cy="5248276"/>
          </a:xfrm>
          <a:prstGeom prst="rect">
            <a:avLst/>
          </a:prstGeom>
        </p:spPr>
        <p:txBody>
          <a:bodyPr anchor="ctr"/>
          <a:lstStyle>
            <a:lvl1pPr marL="212598" indent="-212598">
              <a:lnSpc>
                <a:spcPct val="125000"/>
              </a:lnSpc>
              <a:spcBef>
                <a:spcPts val="0"/>
              </a:spcBef>
              <a:spcAft>
                <a:spcPts val="450"/>
              </a:spcAft>
              <a:defRPr sz="1350"/>
            </a:lvl1pPr>
            <a:lvl2pPr marL="548640" indent="-212598">
              <a:lnSpc>
                <a:spcPct val="125000"/>
              </a:lnSpc>
              <a:spcBef>
                <a:spcPts val="0"/>
              </a:spcBef>
              <a:spcAft>
                <a:spcPts val="450"/>
              </a:spcAft>
              <a:defRPr sz="1350"/>
            </a:lvl2pPr>
            <a:lvl3pPr marL="822960" indent="-212598">
              <a:lnSpc>
                <a:spcPct val="125000"/>
              </a:lnSpc>
              <a:spcBef>
                <a:spcPts val="0"/>
              </a:spcBef>
              <a:spcAft>
                <a:spcPts val="450"/>
              </a:spcAft>
              <a:defRPr sz="1350"/>
            </a:lvl3pPr>
            <a:lvl4pPr marL="1097280" indent="-212598">
              <a:lnSpc>
                <a:spcPct val="125000"/>
              </a:lnSpc>
              <a:spcBef>
                <a:spcPts val="0"/>
              </a:spcBef>
              <a:spcAft>
                <a:spcPts val="450"/>
              </a:spcAft>
              <a:defRPr sz="1350"/>
            </a:lvl4pPr>
            <a:lvl5pPr marL="1371600" indent="-212598">
              <a:lnSpc>
                <a:spcPct val="125000"/>
              </a:lnSpc>
              <a:spcBef>
                <a:spcPts val="0"/>
              </a:spcBef>
              <a:spcAft>
                <a:spcPts val="450"/>
              </a:spcAft>
              <a:defRPr sz="13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3">
            <a:extLst>
              <a:ext uri="{FF2B5EF4-FFF2-40B4-BE49-F238E27FC236}">
                <a16:creationId xmlns:a16="http://schemas.microsoft.com/office/drawing/2014/main" id="{D38E30C9-543F-4532-B571-2F2EF52E7A1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spc="75" baseline="0">
                <a:solidFill>
                  <a:schemeClr val="bg2">
                    <a:lumMod val="50000"/>
                  </a:schemeClr>
                </a:solidFill>
              </a:defRPr>
            </a:lvl1pPr>
          </a:lstStyle>
          <a:p>
            <a:r>
              <a:rPr lang="en-US"/>
              <a:t>20XX</a:t>
            </a:r>
            <a:endParaRPr lang="en-US" dirty="0"/>
          </a:p>
        </p:txBody>
      </p:sp>
      <p:sp>
        <p:nvSpPr>
          <p:cNvPr id="17" name="Footer Placeholder 4">
            <a:extLst>
              <a:ext uri="{FF2B5EF4-FFF2-40B4-BE49-F238E27FC236}">
                <a16:creationId xmlns:a16="http://schemas.microsoft.com/office/drawing/2014/main" id="{9E2F8B6B-A63E-448F-86E5-CF3F12A2971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1" i="0" cap="all" spc="75" baseline="0">
                <a:solidFill>
                  <a:schemeClr val="bg2">
                    <a:lumMod val="50000"/>
                  </a:schemeClr>
                </a:solidFill>
                <a:latin typeface="+mj-lt"/>
              </a:defRPr>
            </a:lvl1pPr>
          </a:lstStyle>
          <a:p>
            <a:r>
              <a:rPr lang="en-US" dirty="0"/>
              <a:t>Pitch deck</a:t>
            </a:r>
          </a:p>
        </p:txBody>
      </p:sp>
      <p:sp>
        <p:nvSpPr>
          <p:cNvPr id="18" name="Slide Number Placeholder 5">
            <a:extLst>
              <a:ext uri="{FF2B5EF4-FFF2-40B4-BE49-F238E27FC236}">
                <a16:creationId xmlns:a16="http://schemas.microsoft.com/office/drawing/2014/main" id="{5EC1D779-DE8A-45DF-9A79-70F63DD68BA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spc="75"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476491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5">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4985796" y="2060294"/>
            <a:ext cx="3269846" cy="2141316"/>
          </a:xfrm>
          <a:prstGeom prst="rect">
            <a:avLst/>
          </a:prstGeom>
          <a:ln w="28575">
            <a:solidFill>
              <a:schemeClr val="accent4">
                <a:lumMod val="50000"/>
              </a:schemeClr>
            </a:solidFill>
          </a:ln>
        </p:spPr>
        <p:txBody>
          <a:bodyPr anchor="ctr"/>
          <a:lstStyle>
            <a:lvl1pPr algn="ctr">
              <a:defRPr sz="1800" cap="all" spc="75" baseline="0">
                <a:solidFill>
                  <a:schemeClr val="accent4">
                    <a:lumMod val="50000"/>
                  </a:schemeClr>
                </a:solidFill>
              </a:defRPr>
            </a:lvl1pPr>
          </a:lstStyle>
          <a:p>
            <a:r>
              <a:rPr lang="en-US" dirty="0"/>
              <a:t>Add title</a:t>
            </a:r>
          </a:p>
        </p:txBody>
      </p:sp>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0" y="-9009"/>
            <a:ext cx="4140843" cy="6878584"/>
          </a:xfrm>
          <a:prstGeom prst="rect">
            <a:avLst/>
          </a:prstGeom>
        </p:spPr>
        <p:txBody>
          <a:bodyPr/>
          <a:lstStyle>
            <a:lvl1pPr marL="0" indent="0" algn="ctr">
              <a:buNone/>
              <a:defRPr/>
            </a:lvl1pPr>
          </a:lstStyle>
          <a:p>
            <a:r>
              <a:rPr lang="en-US" dirty="0"/>
              <a:t>Click to add photo</a:t>
            </a:r>
          </a:p>
        </p:txBody>
      </p:sp>
      <p:sp>
        <p:nvSpPr>
          <p:cNvPr id="7" name="Text Placehold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5003159" y="4550199"/>
            <a:ext cx="3269846" cy="1790164"/>
          </a:xfrm>
          <a:prstGeom prst="rect">
            <a:avLst/>
          </a:prstGeom>
        </p:spPr>
        <p:txBody>
          <a:bodyPr anchor="t"/>
          <a:lstStyle>
            <a:lvl1pPr marL="0" indent="0" algn="ctr">
              <a:lnSpc>
                <a:spcPct val="80000"/>
              </a:lnSpc>
              <a:spcBef>
                <a:spcPts val="0"/>
              </a:spcBef>
              <a:buNone/>
              <a:defRPr sz="1350" b="1" cap="all" spc="75" baseline="0">
                <a:solidFill>
                  <a:schemeClr val="accent4">
                    <a:lumMod val="50000"/>
                  </a:schemeClr>
                </a:solidFill>
                <a:latin typeface="+mn-lt"/>
              </a:defRPr>
            </a:lvl1pPr>
          </a:lstStyle>
          <a:p>
            <a:pPr lvl="0"/>
            <a:r>
              <a:rPr lang="en-US" dirty="0"/>
              <a:t>Click to add text</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628650" y="6356351"/>
            <a:ext cx="2057400" cy="365125"/>
          </a:xfrm>
          <a:prstGeom prst="rect">
            <a:avLst/>
          </a:prstGeom>
        </p:spPr>
        <p:txBody>
          <a:bodyPr/>
          <a:lstStyle>
            <a:lvl1pPr>
              <a:defRPr/>
            </a:lvl1pPr>
          </a:lstStyle>
          <a:p>
            <a:r>
              <a:rPr lang="en-US"/>
              <a:t>20XX</a:t>
            </a:r>
            <a:endParaRPr lang="en-US" dirty="0"/>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4855206" y="6356351"/>
            <a:ext cx="2057400" cy="365125"/>
          </a:xfrm>
          <a:prstGeom prst="rect">
            <a:avLst/>
          </a:prstGeom>
        </p:spPr>
        <p:txBody>
          <a:bodyPr vert="horz" lIns="91440" tIns="45720" rIns="91440" bIns="45720" rtlCol="0" anchor="ctr"/>
          <a:lstStyle>
            <a:lvl1pPr algn="ctr">
              <a:defRPr sz="900" b="1" i="0" cap="all" spc="75"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7343775" y="6356351"/>
            <a:ext cx="1171575" cy="365125"/>
          </a:xfrm>
          <a:prstGeom prst="rect">
            <a:avLst/>
          </a:prstGeom>
        </p:spPr>
        <p:txBody>
          <a:bodyPr vert="horz" lIns="91440" tIns="45720" rIns="91440" bIns="45720" rtlCol="0" anchor="ctr"/>
          <a:lstStyle>
            <a:lvl1pPr algn="r">
              <a:defRPr sz="900" spc="75"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19122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3851235" y="706056"/>
            <a:ext cx="4742968" cy="1088020"/>
          </a:xfrm>
          <a:prstGeom prst="rect">
            <a:avLst/>
          </a:prstGeom>
          <a:ln w="28575">
            <a:solidFill>
              <a:schemeClr val="accent2"/>
            </a:solidFill>
          </a:ln>
        </p:spPr>
        <p:txBody>
          <a:bodyPr anchor="ctr"/>
          <a:lstStyle>
            <a:lvl1pPr algn="ctr">
              <a:defRPr sz="1800" cap="all" spc="75" baseline="0">
                <a:solidFill>
                  <a:schemeClr val="accent2"/>
                </a:solidFill>
              </a:defRPr>
            </a:lvl1pPr>
          </a:lstStyle>
          <a:p>
            <a:r>
              <a:rPr lang="en-US" dirty="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3371851" cy="6858000"/>
          </a:xfrm>
          <a:prstGeom prst="rect">
            <a:avLst/>
          </a:prstGeom>
        </p:spPr>
        <p:txBody>
          <a:bodyPr/>
          <a:lstStyle>
            <a:lvl1pPr marL="0" indent="0" algn="ctr">
              <a:buNone/>
              <a:defRPr sz="1500"/>
            </a:lvl1pPr>
          </a:lstStyle>
          <a:p>
            <a:r>
              <a:rPr lang="en-US" dirty="0"/>
              <a:t>Click to add photo</a:t>
            </a:r>
          </a:p>
        </p:txBody>
      </p:sp>
      <p:sp>
        <p:nvSpPr>
          <p:cNvPr id="6" name="Content Placeholder 5">
            <a:extLst>
              <a:ext uri="{FF2B5EF4-FFF2-40B4-BE49-F238E27FC236}">
                <a16:creationId xmlns:a16="http://schemas.microsoft.com/office/drawing/2014/main" id="{3BC3273F-AE8F-21E6-A06E-52686D65496D}"/>
              </a:ext>
            </a:extLst>
          </p:cNvPr>
          <p:cNvSpPr>
            <a:spLocks noGrp="1"/>
          </p:cNvSpPr>
          <p:nvPr>
            <p:ph sz="quarter" idx="11" hasCustomPrompt="1"/>
          </p:nvPr>
        </p:nvSpPr>
        <p:spPr>
          <a:xfrm>
            <a:off x="3851673" y="2291786"/>
            <a:ext cx="2263378" cy="3967224"/>
          </a:xfrm>
          <a:prstGeom prst="rect">
            <a:avLst/>
          </a:prstGeom>
        </p:spPr>
        <p:txBody>
          <a:bodyPr/>
          <a:lstStyle>
            <a:lvl1pPr marL="0" indent="0">
              <a:lnSpc>
                <a:spcPct val="125000"/>
              </a:lnSpc>
              <a:spcBef>
                <a:spcPts val="0"/>
              </a:spcBef>
              <a:spcAft>
                <a:spcPts val="450"/>
              </a:spcAft>
              <a:buNone/>
              <a:defRPr sz="1350" spc="75" baseline="0"/>
            </a:lvl1pPr>
            <a:lvl2pPr marL="212598" indent="-212598">
              <a:lnSpc>
                <a:spcPct val="125000"/>
              </a:lnSpc>
              <a:spcBef>
                <a:spcPts val="0"/>
              </a:spcBef>
              <a:spcAft>
                <a:spcPts val="450"/>
              </a:spcAft>
              <a:defRPr sz="1350" spc="75" baseline="0"/>
            </a:lvl2pPr>
            <a:lvl3pPr marL="514350" indent="-212598">
              <a:lnSpc>
                <a:spcPct val="125000"/>
              </a:lnSpc>
              <a:spcBef>
                <a:spcPts val="0"/>
              </a:spcBef>
              <a:spcAft>
                <a:spcPts val="450"/>
              </a:spcAft>
              <a:defRPr sz="1350" spc="75" baseline="0"/>
            </a:lvl3pPr>
            <a:lvl4pPr marL="857250" indent="-212598">
              <a:lnSpc>
                <a:spcPct val="125000"/>
              </a:lnSpc>
              <a:spcBef>
                <a:spcPts val="0"/>
              </a:spcBef>
              <a:spcAft>
                <a:spcPts val="450"/>
              </a:spcAft>
              <a:defRPr sz="1350" spc="75" baseline="0"/>
            </a:lvl4pPr>
            <a:lvl5pPr marL="1200150" indent="-212598">
              <a:lnSpc>
                <a:spcPct val="125000"/>
              </a:lnSpc>
              <a:spcBef>
                <a:spcPts val="0"/>
              </a:spcBef>
              <a:spcAft>
                <a:spcPts val="450"/>
              </a:spcAft>
              <a:defRPr sz="1350" spc="75"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A011C768-FB8E-F917-0CF9-C9B7DA4CAA62}"/>
              </a:ext>
            </a:extLst>
          </p:cNvPr>
          <p:cNvSpPr>
            <a:spLocks noGrp="1"/>
          </p:cNvSpPr>
          <p:nvPr>
            <p:ph sz="quarter" idx="12" hasCustomPrompt="1"/>
          </p:nvPr>
        </p:nvSpPr>
        <p:spPr>
          <a:xfrm>
            <a:off x="6354961" y="2294680"/>
            <a:ext cx="2352095" cy="3967224"/>
          </a:xfrm>
          <a:prstGeom prst="rect">
            <a:avLst/>
          </a:prstGeom>
        </p:spPr>
        <p:txBody>
          <a:bodyPr/>
          <a:lstStyle>
            <a:lvl1pPr marL="0" indent="0">
              <a:lnSpc>
                <a:spcPct val="125000"/>
              </a:lnSpc>
              <a:spcBef>
                <a:spcPts val="0"/>
              </a:spcBef>
              <a:spcAft>
                <a:spcPts val="450"/>
              </a:spcAft>
              <a:buNone/>
              <a:defRPr sz="1350" spc="75" baseline="0"/>
            </a:lvl1pPr>
            <a:lvl2pPr marL="212598" indent="-212598">
              <a:lnSpc>
                <a:spcPct val="125000"/>
              </a:lnSpc>
              <a:spcBef>
                <a:spcPts val="0"/>
              </a:spcBef>
              <a:spcAft>
                <a:spcPts val="450"/>
              </a:spcAft>
              <a:defRPr sz="1350" spc="75" baseline="0"/>
            </a:lvl2pPr>
            <a:lvl3pPr marL="514350" indent="-212598">
              <a:lnSpc>
                <a:spcPct val="125000"/>
              </a:lnSpc>
              <a:spcBef>
                <a:spcPts val="0"/>
              </a:spcBef>
              <a:spcAft>
                <a:spcPts val="450"/>
              </a:spcAft>
              <a:defRPr sz="1350" spc="75" baseline="0"/>
            </a:lvl3pPr>
            <a:lvl4pPr marL="857250" indent="-212598">
              <a:lnSpc>
                <a:spcPct val="125000"/>
              </a:lnSpc>
              <a:spcBef>
                <a:spcPts val="0"/>
              </a:spcBef>
              <a:spcAft>
                <a:spcPts val="450"/>
              </a:spcAft>
              <a:defRPr sz="1350" spc="75" baseline="0"/>
            </a:lvl4pPr>
            <a:lvl5pPr marL="1200150" indent="-212598">
              <a:lnSpc>
                <a:spcPct val="125000"/>
              </a:lnSpc>
              <a:spcBef>
                <a:spcPts val="0"/>
              </a:spcBef>
              <a:spcAft>
                <a:spcPts val="450"/>
              </a:spcAft>
              <a:defRPr sz="1350" spc="75"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spc="75" baseline="0">
                <a:solidFill>
                  <a:schemeClr val="bg1"/>
                </a:solidFill>
                <a:effectLst>
                  <a:outerShdw blurRad="38100" dist="38100" dir="2700000" algn="tl">
                    <a:srgbClr val="000000">
                      <a:alpha val="43137"/>
                    </a:srgbClr>
                  </a:outerShdw>
                </a:effectLst>
              </a:defRPr>
            </a:lvl1pPr>
          </a:lstStyle>
          <a:p>
            <a:r>
              <a:rPr lang="en-US"/>
              <a:t>20XX</a:t>
            </a:r>
            <a:endParaRPr lang="en-US" dirty="0"/>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1" i="0" cap="all" spc="75" baseline="0">
                <a:solidFill>
                  <a:schemeClr val="bg2">
                    <a:lumMod val="50000"/>
                  </a:schemeClr>
                </a:solidFill>
                <a:latin typeface="+mj-lt"/>
              </a:defRPr>
            </a:lvl1pPr>
          </a:lstStyle>
          <a:p>
            <a:r>
              <a:rPr lang="en-US" dirty="0"/>
              <a:t>Pitch deck</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spc="75"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031209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D970D0-182D-96E3-04B5-5D634F9C4F08}"/>
              </a:ext>
              <a:ext uri="{C183D7F6-B498-43B3-948B-1728B52AA6E4}">
                <adec:decorative xmlns:adec="http://schemas.microsoft.com/office/drawing/2017/decorative" val="1"/>
              </a:ext>
            </a:extLst>
          </p:cNvPr>
          <p:cNvSpPr/>
          <p:nvPr userDrawn="1"/>
        </p:nvSpPr>
        <p:spPr>
          <a:xfrm>
            <a:off x="0" y="1"/>
            <a:ext cx="9144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6AEFB40-063A-41A7-9581-865BBE62C3C5}"/>
              </a:ext>
            </a:extLst>
          </p:cNvPr>
          <p:cNvSpPr>
            <a:spLocks noGrp="1"/>
          </p:cNvSpPr>
          <p:nvPr>
            <p:ph type="title" hasCustomPrompt="1"/>
          </p:nvPr>
        </p:nvSpPr>
        <p:spPr>
          <a:xfrm>
            <a:off x="628650" y="226144"/>
            <a:ext cx="7886700" cy="1229033"/>
          </a:xfrm>
          <a:prstGeom prst="rect">
            <a:avLst/>
          </a:prstGeom>
        </p:spPr>
        <p:txBody>
          <a:bodyPr anchor="b"/>
          <a:lstStyle>
            <a:lvl1pPr algn="ctr">
              <a:defRPr sz="1800" cap="all" spc="75" baseline="0">
                <a:solidFill>
                  <a:schemeClr val="tx2">
                    <a:lumMod val="75000"/>
                  </a:schemeClr>
                </a:solidFill>
              </a:defRPr>
            </a:lvl1pPr>
          </a:lstStyle>
          <a:p>
            <a:r>
              <a:rPr lang="en-US" dirty="0"/>
              <a:t>Click to add title</a:t>
            </a:r>
          </a:p>
        </p:txBody>
      </p:sp>
      <p:sp>
        <p:nvSpPr>
          <p:cNvPr id="8" name="Content Placeholder 7">
            <a:extLst>
              <a:ext uri="{FF2B5EF4-FFF2-40B4-BE49-F238E27FC236}">
                <a16:creationId xmlns:a16="http://schemas.microsoft.com/office/drawing/2014/main" id="{9E453354-6167-7227-F443-F984688CC493}"/>
              </a:ext>
            </a:extLst>
          </p:cNvPr>
          <p:cNvSpPr>
            <a:spLocks noGrp="1"/>
          </p:cNvSpPr>
          <p:nvPr>
            <p:ph sz="quarter" idx="10" hasCustomPrompt="1"/>
          </p:nvPr>
        </p:nvSpPr>
        <p:spPr>
          <a:xfrm>
            <a:off x="637332" y="2858626"/>
            <a:ext cx="2956322" cy="3338513"/>
          </a:xfrm>
          <a:prstGeom prst="rect">
            <a:avLst/>
          </a:prstGeom>
        </p:spPr>
        <p:txBody>
          <a:bodyPr/>
          <a:lstStyle>
            <a:lvl1pPr marL="260604" indent="-260604">
              <a:lnSpc>
                <a:spcPct val="125000"/>
              </a:lnSpc>
              <a:spcBef>
                <a:spcPts val="0"/>
              </a:spcBef>
              <a:spcAft>
                <a:spcPts val="450"/>
              </a:spcAft>
              <a:buFont typeface="+mj-lt"/>
              <a:buAutoNum type="arabicPeriod"/>
              <a:defRPr sz="1350" spc="75" baseline="0"/>
            </a:lvl1pPr>
            <a:lvl2pPr marL="514350" indent="-260604">
              <a:lnSpc>
                <a:spcPct val="125000"/>
              </a:lnSpc>
              <a:spcBef>
                <a:spcPts val="0"/>
              </a:spcBef>
              <a:spcAft>
                <a:spcPts val="450"/>
              </a:spcAft>
              <a:buFont typeface="+mj-lt"/>
              <a:buAutoNum type="alphaLcPeriod"/>
              <a:defRPr sz="1200" spc="75" baseline="0"/>
            </a:lvl2pPr>
            <a:lvl3pPr marL="857250" indent="-260604">
              <a:lnSpc>
                <a:spcPct val="125000"/>
              </a:lnSpc>
              <a:spcBef>
                <a:spcPts val="0"/>
              </a:spcBef>
              <a:spcAft>
                <a:spcPts val="450"/>
              </a:spcAft>
              <a:buFont typeface="+mj-lt"/>
              <a:buAutoNum type="arabicParenR"/>
              <a:defRPr sz="1050" spc="75" baseline="0"/>
            </a:lvl3pPr>
            <a:lvl4pPr marL="1200150" indent="-260604">
              <a:lnSpc>
                <a:spcPct val="125000"/>
              </a:lnSpc>
              <a:spcBef>
                <a:spcPts val="0"/>
              </a:spcBef>
              <a:spcAft>
                <a:spcPts val="450"/>
              </a:spcAft>
              <a:buFont typeface="+mj-lt"/>
              <a:buAutoNum type="alphaLcParenR"/>
              <a:defRPr sz="900" spc="75" baseline="0"/>
            </a:lvl4pPr>
            <a:lvl5pPr marL="1543050" indent="-260604">
              <a:lnSpc>
                <a:spcPct val="125000"/>
              </a:lnSpc>
              <a:spcBef>
                <a:spcPts val="0"/>
              </a:spcBef>
              <a:spcAft>
                <a:spcPts val="450"/>
              </a:spcAft>
              <a:buFont typeface="+mj-lt"/>
              <a:buAutoNum type="romanLcPeriod"/>
              <a:defRPr sz="900" spc="75"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a:extLst>
              <a:ext uri="{FF2B5EF4-FFF2-40B4-BE49-F238E27FC236}">
                <a16:creationId xmlns:a16="http://schemas.microsoft.com/office/drawing/2014/main" id="{DDA14B5C-C6A4-65FB-34DD-E1C0FF465FF7}"/>
              </a:ext>
            </a:extLst>
          </p:cNvPr>
          <p:cNvSpPr>
            <a:spLocks noGrp="1"/>
          </p:cNvSpPr>
          <p:nvPr>
            <p:ph sz="quarter" idx="11" hasCustomPrompt="1"/>
          </p:nvPr>
        </p:nvSpPr>
        <p:spPr>
          <a:xfrm>
            <a:off x="4007011" y="2858626"/>
            <a:ext cx="4508339" cy="3338513"/>
          </a:xfrm>
          <a:prstGeom prst="rect">
            <a:avLst/>
          </a:prstGeom>
        </p:spPr>
        <p:txBody>
          <a:bodyPr/>
          <a:lstStyle>
            <a:lvl1pPr marL="0" indent="0">
              <a:lnSpc>
                <a:spcPct val="125000"/>
              </a:lnSpc>
              <a:spcBef>
                <a:spcPts val="0"/>
              </a:spcBef>
              <a:spcAft>
                <a:spcPts val="450"/>
              </a:spcAft>
              <a:buFont typeface="+mj-lt"/>
              <a:buNone/>
              <a:defRPr sz="1350" spc="75" baseline="0"/>
            </a:lvl1pPr>
            <a:lvl2pPr marL="214313" indent="-214313">
              <a:lnSpc>
                <a:spcPct val="125000"/>
              </a:lnSpc>
              <a:spcBef>
                <a:spcPts val="0"/>
              </a:spcBef>
              <a:spcAft>
                <a:spcPts val="450"/>
              </a:spcAft>
              <a:buFont typeface="Arial" panose="020B0604020202020204" pitchFamily="34" charset="0"/>
              <a:buChar char="•"/>
              <a:defRPr sz="1350" spc="75" baseline="0"/>
            </a:lvl2pPr>
            <a:lvl3pPr marL="514350" indent="-214313">
              <a:lnSpc>
                <a:spcPct val="125000"/>
              </a:lnSpc>
              <a:spcBef>
                <a:spcPts val="0"/>
              </a:spcBef>
              <a:spcAft>
                <a:spcPts val="450"/>
              </a:spcAft>
              <a:buFont typeface="Arial" panose="020B0604020202020204" pitchFamily="34" charset="0"/>
              <a:buChar char="•"/>
              <a:defRPr sz="1350" spc="75" baseline="0"/>
            </a:lvl3pPr>
            <a:lvl4pPr marL="857250" indent="-214313">
              <a:lnSpc>
                <a:spcPct val="125000"/>
              </a:lnSpc>
              <a:spcBef>
                <a:spcPts val="0"/>
              </a:spcBef>
              <a:spcAft>
                <a:spcPts val="450"/>
              </a:spcAft>
              <a:buFont typeface="Arial" panose="020B0604020202020204" pitchFamily="34" charset="0"/>
              <a:buChar char="•"/>
              <a:defRPr sz="1350" spc="75" baseline="0"/>
            </a:lvl4pPr>
            <a:lvl5pPr marL="1200150" indent="-214313">
              <a:lnSpc>
                <a:spcPct val="125000"/>
              </a:lnSpc>
              <a:spcBef>
                <a:spcPts val="0"/>
              </a:spcBef>
              <a:spcAft>
                <a:spcPts val="450"/>
              </a:spcAft>
              <a:buFont typeface="Arial" panose="020B0604020202020204" pitchFamily="34" charset="0"/>
              <a:buChar char="•"/>
              <a:defRPr sz="1350" spc="75"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Date Placeholder 3">
            <a:extLst>
              <a:ext uri="{FF2B5EF4-FFF2-40B4-BE49-F238E27FC236}">
                <a16:creationId xmlns:a16="http://schemas.microsoft.com/office/drawing/2014/main" id="{573EDDB2-8AC2-4A88-95EE-20082E77DEB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spc="75" baseline="0">
                <a:solidFill>
                  <a:schemeClr val="bg2">
                    <a:lumMod val="50000"/>
                  </a:schemeClr>
                </a:solidFill>
              </a:defRPr>
            </a:lvl1pPr>
          </a:lstStyle>
          <a:p>
            <a:r>
              <a:rPr lang="en-US"/>
              <a:t>20XX</a:t>
            </a:r>
            <a:endParaRPr lang="en-US" dirty="0"/>
          </a:p>
        </p:txBody>
      </p:sp>
      <p:sp>
        <p:nvSpPr>
          <p:cNvPr id="41" name="Footer Placeholder 4">
            <a:extLst>
              <a:ext uri="{FF2B5EF4-FFF2-40B4-BE49-F238E27FC236}">
                <a16:creationId xmlns:a16="http://schemas.microsoft.com/office/drawing/2014/main" id="{325A34CF-B8DC-4A28-86BC-8D450E3D3C5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1" i="0" cap="all" spc="75" baseline="0">
                <a:solidFill>
                  <a:schemeClr val="bg2">
                    <a:lumMod val="50000"/>
                  </a:schemeClr>
                </a:solidFill>
                <a:latin typeface="+mj-lt"/>
              </a:defRPr>
            </a:lvl1pPr>
          </a:lstStyle>
          <a:p>
            <a:r>
              <a:rPr lang="en-US" dirty="0"/>
              <a:t>Pitch deck</a:t>
            </a:r>
          </a:p>
        </p:txBody>
      </p:sp>
      <p:sp>
        <p:nvSpPr>
          <p:cNvPr id="42" name="Slide Number Placeholder 5">
            <a:extLst>
              <a:ext uri="{FF2B5EF4-FFF2-40B4-BE49-F238E27FC236}">
                <a16:creationId xmlns:a16="http://schemas.microsoft.com/office/drawing/2014/main" id="{3F009426-0603-4EF7-8DE1-0CA50818F7A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spc="75"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147655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685800" y="766915"/>
            <a:ext cx="2086897" cy="2163098"/>
          </a:xfrm>
          <a:prstGeom prst="rect">
            <a:avLst/>
          </a:prstGeom>
          <a:ln w="28575">
            <a:solidFill>
              <a:schemeClr val="accent2"/>
            </a:solidFill>
          </a:ln>
        </p:spPr>
        <p:txBody>
          <a:bodyPr anchor="ctr"/>
          <a:lstStyle>
            <a:lvl1pPr algn="ctr">
              <a:lnSpc>
                <a:spcPct val="100000"/>
              </a:lnSpc>
              <a:defRPr sz="1800" cap="all" spc="75" baseline="0">
                <a:solidFill>
                  <a:schemeClr val="accent2"/>
                </a:solidFill>
              </a:defRPr>
            </a:lvl1pPr>
          </a:lstStyle>
          <a:p>
            <a:r>
              <a:rPr lang="en-US" dirty="0"/>
              <a:t>title</a:t>
            </a:r>
          </a:p>
        </p:txBody>
      </p:sp>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3648597" y="960385"/>
            <a:ext cx="4755909" cy="1969628"/>
          </a:xfrm>
          <a:prstGeom prst="rect">
            <a:avLst/>
          </a:prstGeom>
        </p:spPr>
        <p:txBody>
          <a:bodyPr anchor="t"/>
          <a:lstStyle>
            <a:lvl1pPr marL="0" indent="0" algn="l">
              <a:lnSpc>
                <a:spcPct val="125000"/>
              </a:lnSpc>
              <a:spcBef>
                <a:spcPts val="0"/>
              </a:spcBef>
              <a:spcAft>
                <a:spcPts val="450"/>
              </a:spcAft>
              <a:buNone/>
              <a:defRPr sz="1350" cap="none" spc="75" baseline="0">
                <a:solidFill>
                  <a:schemeClr val="tx1"/>
                </a:solidFill>
                <a:latin typeface="+mn-lt"/>
              </a:defRPr>
            </a:lvl1pPr>
          </a:lstStyle>
          <a:p>
            <a:pPr lvl="0"/>
            <a:r>
              <a:rPr lang="en-US" dirty="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716594"/>
            <a:ext cx="9144000" cy="3141406"/>
          </a:xfrm>
          <a:prstGeom prst="rect">
            <a:avLst/>
          </a:prstGeom>
        </p:spPr>
        <p:txBody>
          <a:bodyPr/>
          <a:lstStyle>
            <a:lvl1pPr marL="0" indent="0" algn="ctr">
              <a:buNone/>
              <a:defRPr/>
            </a:lvl1pPr>
          </a:lstStyle>
          <a:p>
            <a:r>
              <a:rPr lang="en-US" dirty="0"/>
              <a:t>Click to add photo</a:t>
            </a:r>
          </a:p>
        </p:txBody>
      </p:sp>
      <p:sp>
        <p:nvSpPr>
          <p:cNvPr id="11" name="Date Placeholder 3">
            <a:extLst>
              <a:ext uri="{FF2B5EF4-FFF2-40B4-BE49-F238E27FC236}">
                <a16:creationId xmlns:a16="http://schemas.microsoft.com/office/drawing/2014/main" id="{CFE1DF53-32D0-456E-8221-7FCD23325DB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spc="75" baseline="0">
                <a:solidFill>
                  <a:schemeClr val="bg1"/>
                </a:solidFill>
                <a:effectLst>
                  <a:outerShdw blurRad="38100" dist="38100" dir="2700000" algn="tl">
                    <a:srgbClr val="000000">
                      <a:alpha val="43137"/>
                    </a:srgbClr>
                  </a:outerShdw>
                </a:effectLst>
              </a:defRPr>
            </a:lvl1pPr>
          </a:lstStyle>
          <a:p>
            <a:r>
              <a:rPr lang="en-US"/>
              <a:t>20XX</a:t>
            </a:r>
            <a:endParaRPr lang="en-US" dirty="0"/>
          </a:p>
        </p:txBody>
      </p:sp>
      <p:sp>
        <p:nvSpPr>
          <p:cNvPr id="12" name="Footer Placeholder 4">
            <a:extLst>
              <a:ext uri="{FF2B5EF4-FFF2-40B4-BE49-F238E27FC236}">
                <a16:creationId xmlns:a16="http://schemas.microsoft.com/office/drawing/2014/main" id="{DC108F1B-58C5-43B6-8251-B1392CA9A80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1" i="0" cap="all" spc="75"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C530B1E0-03D4-4E5B-A2A7-903B17B306C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spc="75"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912113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E02389-643A-44A3-9E32-4459CAEAC35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spc="75" baseline="0">
                <a:solidFill>
                  <a:schemeClr val="bg2">
                    <a:lumMod val="50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1E3E221A-6F27-4890-B073-7BA27B8FB51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1" i="0" cap="all" spc="75" baseline="0">
                <a:solidFill>
                  <a:schemeClr val="bg2">
                    <a:lumMod val="50000"/>
                  </a:schemeClr>
                </a:solidFill>
                <a:latin typeface="+mj-lt"/>
              </a:defRPr>
            </a:lvl1pPr>
          </a:lstStyle>
          <a:p>
            <a:r>
              <a:rPr lang="en-US" dirty="0"/>
              <a:t>Pitch deck</a:t>
            </a:r>
          </a:p>
        </p:txBody>
      </p:sp>
      <p:sp>
        <p:nvSpPr>
          <p:cNvPr id="6" name="Slide Number Placeholder 5">
            <a:extLst>
              <a:ext uri="{FF2B5EF4-FFF2-40B4-BE49-F238E27FC236}">
                <a16:creationId xmlns:a16="http://schemas.microsoft.com/office/drawing/2014/main" id="{40B06CAC-A122-486F-81C6-4299D83E941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spc="75"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73" r:id="rId3"/>
    <p:sldLayoutId id="2147483669" r:id="rId4"/>
    <p:sldLayoutId id="2147483651" r:id="rId5"/>
    <p:sldLayoutId id="2147483671" r:id="rId6"/>
    <p:sldLayoutId id="2147483652" r:id="rId7"/>
    <p:sldLayoutId id="2147483653" r:id="rId8"/>
    <p:sldLayoutId id="2147483650" r:id="rId9"/>
    <p:sldLayoutId id="2147483664" r:id="rId10"/>
    <p:sldLayoutId id="2147483659" r:id="rId11"/>
    <p:sldLayoutId id="2147483662" r:id="rId12"/>
    <p:sldLayoutId id="2147483670" r:id="rId13"/>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Pitch deck</a:t>
            </a:r>
            <a:endParaRPr lang="en-US" dirty="0"/>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39777278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685800" rtl="0" eaLnBrk="1" latinLnBrk="0" hangingPunct="1">
        <a:lnSpc>
          <a:spcPct val="90000"/>
        </a:lnSpc>
        <a:spcBef>
          <a:spcPct val="0"/>
        </a:spcBef>
        <a:buNone/>
        <a:defRPr sz="33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up of a green field">
            <a:extLst>
              <a:ext uri="{FF2B5EF4-FFF2-40B4-BE49-F238E27FC236}">
                <a16:creationId xmlns:a16="http://schemas.microsoft.com/office/drawing/2014/main" id="{FE4A4B5C-D71A-0CFA-A601-EB93F13F5AA0}"/>
              </a:ext>
            </a:extLst>
          </p:cNvPr>
          <p:cNvPicPr>
            <a:picLocks noGrp="1" noChangeAspect="1"/>
          </p:cNvPicPr>
          <p:nvPr>
            <p:ph type="pic" sz="quarter" idx="10"/>
          </p:nvPr>
        </p:nvPicPr>
        <p:blipFill>
          <a:blip r:embed="rId3">
            <a:alphaModFix amt="50000"/>
          </a:blip>
          <a:srcRect/>
          <a:stretch/>
        </p:blipFill>
        <p:spPr>
          <a:xfrm>
            <a:off x="0" y="0"/>
            <a:ext cx="9144000" cy="5525729"/>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899932" y="2286001"/>
            <a:ext cx="7344137" cy="2158182"/>
          </a:xfrm>
          <a:ln>
            <a:solidFill>
              <a:schemeClr val="bg2"/>
            </a:solidFill>
          </a:ln>
        </p:spPr>
        <p:txBody>
          <a:bodyPr/>
          <a:lstStyle/>
          <a:p>
            <a:r>
              <a:rPr lang="en-US" sz="6600" i="1" dirty="0">
                <a:solidFill>
                  <a:schemeClr val="bg2"/>
                </a:solidFill>
                <a:latin typeface="Candara" panose="020E0502030303020204" pitchFamily="34" charset="0"/>
              </a:rPr>
              <a:t>“Son, Be Of Good Cheer”</a:t>
            </a:r>
          </a:p>
        </p:txBody>
      </p:sp>
    </p:spTree>
    <p:extLst>
      <p:ext uri="{BB962C8B-B14F-4D97-AF65-F5344CB8AC3E}">
        <p14:creationId xmlns:p14="http://schemas.microsoft.com/office/powerpoint/2010/main" val="17602684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2BE93A2-D843-D91C-0FBF-09779E097FB1}"/>
              </a:ext>
            </a:extLst>
          </p:cNvPr>
          <p:cNvSpPr>
            <a:spLocks noGrp="1"/>
          </p:cNvSpPr>
          <p:nvPr>
            <p:ph type="pic" sz="quarter" idx="15"/>
          </p:nvPr>
        </p:nvSpPr>
        <p:spPr>
          <a:xfrm>
            <a:off x="3681666" y="294773"/>
            <a:ext cx="5329989" cy="6226343"/>
          </a:xfrm>
        </p:spPr>
        <p:txBody>
          <a:bodyPr/>
          <a:lstStyle/>
          <a:p>
            <a:pPr algn="l">
              <a:lnSpc>
                <a:spcPts val="3200"/>
              </a:lnSpc>
            </a:pPr>
            <a:r>
              <a:rPr lang="en-US" sz="3200" b="1" dirty="0">
                <a:latin typeface="Candara" panose="020E0502030303020204" pitchFamily="34" charset="0"/>
              </a:rPr>
              <a:t>The paralytic man was likely a poor man!</a:t>
            </a:r>
          </a:p>
          <a:p>
            <a:pPr marL="365760" indent="-274320" algn="l">
              <a:lnSpc>
                <a:spcPts val="2800"/>
              </a:lnSpc>
              <a:buFont typeface="Wingdings" panose="05000000000000000000" pitchFamily="2" charset="2"/>
              <a:buChar char="§"/>
            </a:pPr>
            <a:r>
              <a:rPr lang="en-US" sz="2800" dirty="0">
                <a:latin typeface="Candara" panose="020E0502030303020204" pitchFamily="34" charset="0"/>
              </a:rPr>
              <a:t>He was bedfast and unable to work to support himself</a:t>
            </a:r>
          </a:p>
          <a:p>
            <a:pPr marL="365760" indent="-274320" algn="l">
              <a:lnSpc>
                <a:spcPts val="2800"/>
              </a:lnSpc>
              <a:buFont typeface="Wingdings" panose="05000000000000000000" pitchFamily="2" charset="2"/>
              <a:buChar char="§"/>
            </a:pPr>
            <a:r>
              <a:rPr lang="en-US" sz="2800" dirty="0">
                <a:latin typeface="Candara" panose="020E0502030303020204" pitchFamily="34" charset="0"/>
              </a:rPr>
              <a:t>But Jesus told him to </a:t>
            </a:r>
            <a:r>
              <a:rPr lang="en-US" sz="2800" b="1" i="1" dirty="0">
                <a:latin typeface="Candara" panose="020E0502030303020204" pitchFamily="34" charset="0"/>
              </a:rPr>
              <a:t>“be of good cheer” </a:t>
            </a:r>
          </a:p>
          <a:p>
            <a:pPr marL="91440" algn="l">
              <a:lnSpc>
                <a:spcPts val="3200"/>
              </a:lnSpc>
              <a:spcBef>
                <a:spcPts val="1800"/>
              </a:spcBef>
            </a:pPr>
            <a:r>
              <a:rPr lang="en-US" sz="3200" b="1" dirty="0">
                <a:latin typeface="Candara" panose="020E0502030303020204" pitchFamily="34" charset="0"/>
              </a:rPr>
              <a:t>Riches are fleeting and not a guarantee for happiness or health</a:t>
            </a:r>
          </a:p>
          <a:p>
            <a:pPr marL="365760" indent="-274320" algn="l">
              <a:lnSpc>
                <a:spcPts val="3200"/>
              </a:lnSpc>
              <a:spcBef>
                <a:spcPts val="600"/>
              </a:spcBef>
              <a:buFont typeface="Wingdings" panose="05000000000000000000" pitchFamily="2" charset="2"/>
              <a:buChar char="§"/>
            </a:pPr>
            <a:r>
              <a:rPr lang="en-US" sz="2800" dirty="0">
                <a:latin typeface="Candara" panose="020E0502030303020204" pitchFamily="34" charset="0"/>
              </a:rPr>
              <a:t>Just ask Job! </a:t>
            </a:r>
            <a:r>
              <a:rPr lang="en-US" sz="2800" i="1" dirty="0">
                <a:latin typeface="Candara" panose="020E0502030303020204" pitchFamily="34" charset="0"/>
              </a:rPr>
              <a:t>– Job 1:21</a:t>
            </a:r>
          </a:p>
          <a:p>
            <a:pPr marL="365760" indent="-274320" algn="l">
              <a:lnSpc>
                <a:spcPts val="2800"/>
              </a:lnSpc>
              <a:spcBef>
                <a:spcPts val="600"/>
              </a:spcBef>
              <a:buFont typeface="Wingdings" panose="05000000000000000000" pitchFamily="2" charset="2"/>
              <a:buChar char="§"/>
            </a:pPr>
            <a:r>
              <a:rPr lang="en-US" sz="2800" dirty="0">
                <a:latin typeface="Candara" panose="020E0502030303020204" pitchFamily="34" charset="0"/>
              </a:rPr>
              <a:t>Note these warnings on riches by Jesus and Paul…</a:t>
            </a:r>
          </a:p>
          <a:p>
            <a:pPr marL="548640" lvl="1" indent="-274320">
              <a:lnSpc>
                <a:spcPts val="2800"/>
              </a:lnSpc>
              <a:spcBef>
                <a:spcPts val="600"/>
              </a:spcBef>
              <a:buFont typeface="Wingdings" panose="05000000000000000000" pitchFamily="2" charset="2"/>
              <a:buChar char="§"/>
            </a:pPr>
            <a:r>
              <a:rPr lang="en-US" sz="2500" i="1" dirty="0">
                <a:latin typeface="Candara" panose="020E0502030303020204" pitchFamily="34" charset="0"/>
              </a:rPr>
              <a:t>Matt. 19:16- 22; Luke 12:13-21</a:t>
            </a:r>
          </a:p>
          <a:p>
            <a:pPr marL="548640" lvl="1" indent="-274320">
              <a:lnSpc>
                <a:spcPts val="2800"/>
              </a:lnSpc>
              <a:spcBef>
                <a:spcPts val="600"/>
              </a:spcBef>
              <a:buFont typeface="Wingdings" panose="05000000000000000000" pitchFamily="2" charset="2"/>
              <a:buChar char="§"/>
            </a:pPr>
            <a:r>
              <a:rPr lang="en-US" sz="2500" i="1" dirty="0">
                <a:latin typeface="Candara" panose="020E0502030303020204" pitchFamily="34" charset="0"/>
              </a:rPr>
              <a:t>1 Tim. 6:6-8</a:t>
            </a:r>
          </a:p>
          <a:p>
            <a:pPr marL="548640" lvl="1" indent="-274320">
              <a:lnSpc>
                <a:spcPts val="2800"/>
              </a:lnSpc>
              <a:spcBef>
                <a:spcPts val="0"/>
              </a:spcBef>
              <a:buFont typeface="Wingdings" panose="05000000000000000000" pitchFamily="2" charset="2"/>
              <a:buChar char="§"/>
            </a:pPr>
            <a:endParaRPr lang="en-US" sz="2500" i="1" dirty="0">
              <a:latin typeface="Candara" panose="020E0502030303020204" pitchFamily="34" charset="0"/>
            </a:endParaRPr>
          </a:p>
          <a:p>
            <a:pPr marL="91440" algn="l">
              <a:lnSpc>
                <a:spcPts val="2800"/>
              </a:lnSpc>
              <a:spcBef>
                <a:spcPts val="1800"/>
              </a:spcBef>
            </a:pPr>
            <a:endParaRPr lang="en-US" sz="3200" b="1" dirty="0">
              <a:latin typeface="Candara" panose="020E0502030303020204" pitchFamily="34" charset="0"/>
            </a:endParaRPr>
          </a:p>
          <a:p>
            <a:pPr marL="91440" algn="l">
              <a:lnSpc>
                <a:spcPts val="3200"/>
              </a:lnSpc>
              <a:spcBef>
                <a:spcPts val="1800"/>
              </a:spcBef>
            </a:pPr>
            <a:endParaRPr lang="en-US" sz="3200" b="1" dirty="0">
              <a:latin typeface="Candara" panose="020E0502030303020204" pitchFamily="34" charset="0"/>
            </a:endParaRPr>
          </a:p>
        </p:txBody>
      </p:sp>
      <p:sp>
        <p:nvSpPr>
          <p:cNvPr id="9" name="TextBox 8">
            <a:extLst>
              <a:ext uri="{FF2B5EF4-FFF2-40B4-BE49-F238E27FC236}">
                <a16:creationId xmlns:a16="http://schemas.microsoft.com/office/drawing/2014/main" id="{BBC6B820-D51C-F115-8275-DB32E2FAE600}"/>
              </a:ext>
            </a:extLst>
          </p:cNvPr>
          <p:cNvSpPr txBox="1"/>
          <p:nvPr/>
        </p:nvSpPr>
        <p:spPr>
          <a:xfrm>
            <a:off x="120315" y="1600201"/>
            <a:ext cx="3513223" cy="2662267"/>
          </a:xfrm>
          <a:prstGeom prst="rect">
            <a:avLst/>
          </a:prstGeom>
          <a:noFill/>
          <a:ln w="28575">
            <a:solidFill>
              <a:schemeClr val="accent5">
                <a:lumMod val="75000"/>
              </a:schemeClr>
            </a:solidFill>
          </a:ln>
        </p:spPr>
        <p:txBody>
          <a:bodyPr wrap="square" rtlCol="0">
            <a:spAutoFit/>
          </a:bodyPr>
          <a:lstStyle/>
          <a:p>
            <a:pPr algn="ctr"/>
            <a:r>
              <a:rPr lang="en-US" sz="3600" dirty="0">
                <a:latin typeface="Candara" panose="020E0502030303020204" pitchFamily="34" charset="0"/>
              </a:rPr>
              <a:t>Enduring Happiness Is Not Found in</a:t>
            </a:r>
            <a:r>
              <a:rPr lang="en-US" sz="3200" dirty="0">
                <a:latin typeface="Candara" panose="020E0502030303020204" pitchFamily="34" charset="0"/>
              </a:rPr>
              <a:t>…</a:t>
            </a:r>
          </a:p>
          <a:p>
            <a:pPr algn="ctr">
              <a:spcBef>
                <a:spcPts val="1800"/>
              </a:spcBef>
            </a:pPr>
            <a:r>
              <a:rPr lang="en-US" sz="4400" b="1" dirty="0">
                <a:latin typeface="Candara" panose="020E0502030303020204" pitchFamily="34" charset="0"/>
              </a:rPr>
              <a:t>RICHES</a:t>
            </a:r>
          </a:p>
        </p:txBody>
      </p:sp>
      <p:sp>
        <p:nvSpPr>
          <p:cNvPr id="10" name="Slide Number Placeholder 9">
            <a:extLst>
              <a:ext uri="{FF2B5EF4-FFF2-40B4-BE49-F238E27FC236}">
                <a16:creationId xmlns:a16="http://schemas.microsoft.com/office/drawing/2014/main" id="{E4A27765-5581-1E1D-0466-DE3020B272DB}"/>
              </a:ext>
            </a:extLst>
          </p:cNvPr>
          <p:cNvSpPr>
            <a:spLocks noGrp="1"/>
          </p:cNvSpPr>
          <p:nvPr>
            <p:ph type="sldNum" sz="quarter" idx="4"/>
          </p:nvPr>
        </p:nvSpPr>
        <p:spPr/>
        <p:txBody>
          <a:bodyPr/>
          <a:lstStyle/>
          <a:p>
            <a:fld id="{EA87306C-81BA-4795-A5CA-9392456A8C1E}" type="slidenum">
              <a:rPr lang="en-US" sz="1400" smtClean="0">
                <a:latin typeface="Candara" panose="020E0502030303020204" pitchFamily="34" charset="0"/>
              </a:rPr>
              <a:pPr/>
              <a:t>10</a:t>
            </a:fld>
            <a:endParaRPr lang="en-US" sz="1400" dirty="0">
              <a:latin typeface="Candara" panose="020E0502030303020204" pitchFamily="34" charset="0"/>
            </a:endParaRPr>
          </a:p>
        </p:txBody>
      </p:sp>
    </p:spTree>
    <p:extLst>
      <p:ext uri="{BB962C8B-B14F-4D97-AF65-F5344CB8AC3E}">
        <p14:creationId xmlns:p14="http://schemas.microsoft.com/office/powerpoint/2010/main" val="7882262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125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125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9" dur="1250"/>
                                        <p:tgtEl>
                                          <p:spTgt spid="9">
                                            <p:txEl>
                                              <p:pRg st="1" end="1"/>
                                            </p:txEl>
                                          </p:spTgt>
                                        </p:tgtEl>
                                      </p:cBhvr>
                                    </p:animEffect>
                                    <p:anim calcmode="lin" valueType="num">
                                      <p:cBhvr>
                                        <p:cTn id="10" dur="1250" fill="hold"/>
                                        <p:tgtEl>
                                          <p:spTgt spid="9">
                                            <p:txEl>
                                              <p:pRg st="1" end="1"/>
                                            </p:txEl>
                                          </p:spTgt>
                                        </p:tgtEl>
                                        <p:attrNameLst>
                                          <p:attrName>ppt_x</p:attrName>
                                        </p:attrNameLst>
                                      </p:cBhvr>
                                      <p:tavLst>
                                        <p:tav tm="0">
                                          <p:val>
                                            <p:fltVal val="0.5"/>
                                          </p:val>
                                        </p:tav>
                                        <p:tav tm="100000">
                                          <p:val>
                                            <p:strVal val="#ppt_x"/>
                                          </p:val>
                                        </p:tav>
                                      </p:tavLst>
                                    </p:anim>
                                    <p:anim calcmode="lin" valueType="num">
                                      <p:cBhvr>
                                        <p:cTn id="11" dur="1250" fill="hold"/>
                                        <p:tgtEl>
                                          <p:spTgt spid="9">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1000"/>
                                        <p:tgtEl>
                                          <p:spTgt spid="4">
                                            <p:txEl>
                                              <p:pRg st="4" end="4"/>
                                            </p:txEl>
                                          </p:spTgt>
                                        </p:tgtEl>
                                      </p:cBhvr>
                                    </p:animEffect>
                                    <p:anim calcmode="lin" valueType="num">
                                      <p:cBhvr>
                                        <p:cTn id="5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fade">
                                      <p:cBhvr>
                                        <p:cTn id="63" dur="1000"/>
                                        <p:tgtEl>
                                          <p:spTgt spid="4">
                                            <p:txEl>
                                              <p:pRg st="6" end="6"/>
                                            </p:txEl>
                                          </p:spTgt>
                                        </p:tgtEl>
                                      </p:cBhvr>
                                    </p:animEffect>
                                    <p:anim calcmode="lin" valueType="num">
                                      <p:cBhvr>
                                        <p:cTn id="6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6" end="6"/>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4">
                                            <p:txEl>
                                              <p:pRg st="7" end="7"/>
                                            </p:txEl>
                                          </p:spTgt>
                                        </p:tgtEl>
                                        <p:attrNameLst>
                                          <p:attrName>style.visibility</p:attrName>
                                        </p:attrNameLst>
                                      </p:cBhvr>
                                      <p:to>
                                        <p:strVal val="visible"/>
                                      </p:to>
                                    </p:set>
                                    <p:animEffect transition="in" filter="fade">
                                      <p:cBhvr>
                                        <p:cTn id="68" dur="1000"/>
                                        <p:tgtEl>
                                          <p:spTgt spid="4">
                                            <p:txEl>
                                              <p:pRg st="7" end="7"/>
                                            </p:txEl>
                                          </p:spTgt>
                                        </p:tgtEl>
                                      </p:cBhvr>
                                    </p:animEffect>
                                    <p:anim calcmode="lin" valueType="num">
                                      <p:cBhvr>
                                        <p:cTn id="6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2BE93A2-D843-D91C-0FBF-09779E097FB1}"/>
              </a:ext>
            </a:extLst>
          </p:cNvPr>
          <p:cNvSpPr>
            <a:spLocks noGrp="1"/>
          </p:cNvSpPr>
          <p:nvPr>
            <p:ph type="pic" sz="quarter" idx="15"/>
          </p:nvPr>
        </p:nvSpPr>
        <p:spPr>
          <a:xfrm>
            <a:off x="3681666" y="294773"/>
            <a:ext cx="5329989" cy="6394785"/>
          </a:xfrm>
        </p:spPr>
        <p:txBody>
          <a:bodyPr/>
          <a:lstStyle/>
          <a:p>
            <a:pPr algn="l">
              <a:lnSpc>
                <a:spcPts val="3200"/>
              </a:lnSpc>
            </a:pPr>
            <a:r>
              <a:rPr lang="en-US" sz="3200" b="1" dirty="0">
                <a:latin typeface="Candara" panose="020E0502030303020204" pitchFamily="34" charset="0"/>
              </a:rPr>
              <a:t>Many think that happiness is found when one retires from their labors to support themselves</a:t>
            </a:r>
          </a:p>
          <a:p>
            <a:pPr marL="342900" indent="-342900" algn="l">
              <a:lnSpc>
                <a:spcPts val="2800"/>
              </a:lnSpc>
              <a:buFont typeface="Wingdings" panose="05000000000000000000" pitchFamily="2" charset="2"/>
              <a:buChar char="§"/>
            </a:pPr>
            <a:r>
              <a:rPr lang="en-US" sz="2800" dirty="0">
                <a:latin typeface="Candara" panose="020E0502030303020204" pitchFamily="34" charset="0"/>
              </a:rPr>
              <a:t>Some spend a lot of time in planning for regiment but forget about the spiritual life</a:t>
            </a:r>
          </a:p>
          <a:p>
            <a:pPr marL="342900" indent="-342900" algn="l">
              <a:lnSpc>
                <a:spcPts val="2800"/>
              </a:lnSpc>
              <a:buFont typeface="Wingdings" panose="05000000000000000000" pitchFamily="2" charset="2"/>
              <a:buChar char="§"/>
            </a:pPr>
            <a:r>
              <a:rPr lang="en-US" sz="2800" dirty="0">
                <a:latin typeface="Candara" panose="020E0502030303020204" pitchFamily="34" charset="0"/>
              </a:rPr>
              <a:t>For some “retirement” is filled with old age and the frailties of the body – </a:t>
            </a:r>
            <a:r>
              <a:rPr lang="en-US" sz="2800" i="1" dirty="0">
                <a:latin typeface="Candara" panose="020E0502030303020204" pitchFamily="34" charset="0"/>
              </a:rPr>
              <a:t>Eccl. 12:1-14</a:t>
            </a:r>
          </a:p>
          <a:p>
            <a:pPr algn="l">
              <a:lnSpc>
                <a:spcPts val="3200"/>
              </a:lnSpc>
              <a:spcBef>
                <a:spcPts val="1200"/>
              </a:spcBef>
            </a:pPr>
            <a:r>
              <a:rPr lang="en-US" sz="3200" b="1" dirty="0">
                <a:latin typeface="Candara" panose="020E0502030303020204" pitchFamily="34" charset="0"/>
              </a:rPr>
              <a:t>True retirement and </a:t>
            </a:r>
            <a:r>
              <a:rPr lang="en-US" sz="3200" b="1" i="1" dirty="0">
                <a:latin typeface="Candara" panose="020E0502030303020204" pitchFamily="34" charset="0"/>
              </a:rPr>
              <a:t>“rest from our labors” </a:t>
            </a:r>
            <a:r>
              <a:rPr lang="en-US" sz="3200" b="1" dirty="0">
                <a:latin typeface="Candara" panose="020E0502030303020204" pitchFamily="34" charset="0"/>
              </a:rPr>
              <a:t>that brings happiness</a:t>
            </a:r>
            <a:r>
              <a:rPr lang="en-US" sz="3200" b="1" i="1" dirty="0">
                <a:latin typeface="Candara" panose="020E0502030303020204" pitchFamily="34" charset="0"/>
              </a:rPr>
              <a:t> </a:t>
            </a:r>
            <a:r>
              <a:rPr lang="en-US" sz="3200" b="1" dirty="0">
                <a:latin typeface="Candara" panose="020E0502030303020204" pitchFamily="34" charset="0"/>
              </a:rPr>
              <a:t>comes after death to the faithful in Christ!</a:t>
            </a:r>
          </a:p>
          <a:p>
            <a:pPr marL="365760" indent="-274320" algn="l">
              <a:lnSpc>
                <a:spcPts val="3200"/>
              </a:lnSpc>
              <a:spcBef>
                <a:spcPts val="0"/>
              </a:spcBef>
              <a:buFont typeface="Wingdings" panose="05000000000000000000" pitchFamily="2" charset="2"/>
              <a:buChar char="§"/>
            </a:pPr>
            <a:r>
              <a:rPr lang="en-US" sz="2800" i="1" dirty="0">
                <a:latin typeface="Candara" panose="020E0502030303020204" pitchFamily="34" charset="0"/>
              </a:rPr>
              <a:t>Heb. 4:1-11; Rev. 14:13</a:t>
            </a:r>
          </a:p>
          <a:p>
            <a:pPr marL="91440" algn="l">
              <a:lnSpc>
                <a:spcPts val="2800"/>
              </a:lnSpc>
              <a:spcBef>
                <a:spcPts val="1800"/>
              </a:spcBef>
            </a:pPr>
            <a:endParaRPr lang="en-US" sz="3200" b="1" dirty="0">
              <a:latin typeface="Candara" panose="020E0502030303020204" pitchFamily="34" charset="0"/>
            </a:endParaRPr>
          </a:p>
          <a:p>
            <a:pPr marL="91440" algn="l">
              <a:lnSpc>
                <a:spcPts val="3200"/>
              </a:lnSpc>
              <a:spcBef>
                <a:spcPts val="1800"/>
              </a:spcBef>
            </a:pPr>
            <a:endParaRPr lang="en-US" sz="3200" b="1" dirty="0">
              <a:latin typeface="Candara" panose="020E0502030303020204" pitchFamily="34" charset="0"/>
            </a:endParaRPr>
          </a:p>
        </p:txBody>
      </p:sp>
      <p:sp>
        <p:nvSpPr>
          <p:cNvPr id="9" name="TextBox 8">
            <a:extLst>
              <a:ext uri="{FF2B5EF4-FFF2-40B4-BE49-F238E27FC236}">
                <a16:creationId xmlns:a16="http://schemas.microsoft.com/office/drawing/2014/main" id="{BBC6B820-D51C-F115-8275-DB32E2FAE600}"/>
              </a:ext>
            </a:extLst>
          </p:cNvPr>
          <p:cNvSpPr txBox="1"/>
          <p:nvPr/>
        </p:nvSpPr>
        <p:spPr>
          <a:xfrm>
            <a:off x="120316" y="1600201"/>
            <a:ext cx="3513221" cy="2662267"/>
          </a:xfrm>
          <a:prstGeom prst="rect">
            <a:avLst/>
          </a:prstGeom>
          <a:noFill/>
          <a:ln w="28575">
            <a:solidFill>
              <a:schemeClr val="accent5">
                <a:lumMod val="75000"/>
              </a:schemeClr>
            </a:solidFill>
          </a:ln>
        </p:spPr>
        <p:txBody>
          <a:bodyPr wrap="square" rtlCol="0">
            <a:spAutoFit/>
          </a:bodyPr>
          <a:lstStyle/>
          <a:p>
            <a:pPr algn="ctr"/>
            <a:r>
              <a:rPr lang="en-US" sz="3600" dirty="0">
                <a:latin typeface="Candara" panose="020E0502030303020204" pitchFamily="34" charset="0"/>
              </a:rPr>
              <a:t>Enduring Happiness Is Not Found in</a:t>
            </a:r>
            <a:r>
              <a:rPr lang="en-US" sz="3200" dirty="0">
                <a:latin typeface="Candara" panose="020E0502030303020204" pitchFamily="34" charset="0"/>
              </a:rPr>
              <a:t>…</a:t>
            </a:r>
          </a:p>
          <a:p>
            <a:pPr algn="ctr">
              <a:spcBef>
                <a:spcPts val="1800"/>
              </a:spcBef>
            </a:pPr>
            <a:r>
              <a:rPr lang="en-US" sz="4400" b="1" dirty="0">
                <a:latin typeface="Candara" panose="020E0502030303020204" pitchFamily="34" charset="0"/>
              </a:rPr>
              <a:t>RETIREMENT</a:t>
            </a:r>
          </a:p>
        </p:txBody>
      </p:sp>
      <p:sp>
        <p:nvSpPr>
          <p:cNvPr id="2" name="Slide Number Placeholder 1">
            <a:extLst>
              <a:ext uri="{FF2B5EF4-FFF2-40B4-BE49-F238E27FC236}">
                <a16:creationId xmlns:a16="http://schemas.microsoft.com/office/drawing/2014/main" id="{CE75E274-523E-F0E0-B540-0710975E8829}"/>
              </a:ext>
            </a:extLst>
          </p:cNvPr>
          <p:cNvSpPr>
            <a:spLocks noGrp="1"/>
          </p:cNvSpPr>
          <p:nvPr>
            <p:ph type="sldNum" sz="quarter" idx="4"/>
          </p:nvPr>
        </p:nvSpPr>
        <p:spPr/>
        <p:txBody>
          <a:bodyPr/>
          <a:lstStyle/>
          <a:p>
            <a:fld id="{EA87306C-81BA-4795-A5CA-9392456A8C1E}" type="slidenum">
              <a:rPr lang="en-US" sz="1400" smtClean="0">
                <a:latin typeface="Arial" panose="020B0604020202020204" pitchFamily="34" charset="0"/>
                <a:cs typeface="Arial" panose="020B0604020202020204" pitchFamily="34" charset="0"/>
              </a:rPr>
              <a:pPr/>
              <a:t>11</a:t>
            </a:fld>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462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125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125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9" dur="1250"/>
                                        <p:tgtEl>
                                          <p:spTgt spid="9">
                                            <p:txEl>
                                              <p:pRg st="1" end="1"/>
                                            </p:txEl>
                                          </p:spTgt>
                                        </p:tgtEl>
                                      </p:cBhvr>
                                    </p:animEffect>
                                    <p:anim calcmode="lin" valueType="num">
                                      <p:cBhvr>
                                        <p:cTn id="10" dur="1250" fill="hold"/>
                                        <p:tgtEl>
                                          <p:spTgt spid="9">
                                            <p:txEl>
                                              <p:pRg st="1" end="1"/>
                                            </p:txEl>
                                          </p:spTgt>
                                        </p:tgtEl>
                                        <p:attrNameLst>
                                          <p:attrName>ppt_x</p:attrName>
                                        </p:attrNameLst>
                                      </p:cBhvr>
                                      <p:tavLst>
                                        <p:tav tm="0">
                                          <p:val>
                                            <p:fltVal val="0.5"/>
                                          </p:val>
                                        </p:tav>
                                        <p:tav tm="100000">
                                          <p:val>
                                            <p:strVal val="#ppt_x"/>
                                          </p:val>
                                        </p:tav>
                                      </p:tavLst>
                                    </p:anim>
                                    <p:anim calcmode="lin" valueType="num">
                                      <p:cBhvr>
                                        <p:cTn id="11" dur="1250" fill="hold"/>
                                        <p:tgtEl>
                                          <p:spTgt spid="9">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1000"/>
                                        <p:tgtEl>
                                          <p:spTgt spid="4">
                                            <p:txEl>
                                              <p:pRg st="4" end="4"/>
                                            </p:txEl>
                                          </p:spTgt>
                                        </p:tgtEl>
                                      </p:cBhvr>
                                    </p:animEffect>
                                    <p:anim calcmode="lin" valueType="num">
                                      <p:cBhvr>
                                        <p:cTn id="5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2BE93A2-D843-D91C-0FBF-09779E097FB1}"/>
              </a:ext>
            </a:extLst>
          </p:cNvPr>
          <p:cNvSpPr>
            <a:spLocks noGrp="1"/>
          </p:cNvSpPr>
          <p:nvPr>
            <p:ph type="pic" sz="quarter" idx="15"/>
          </p:nvPr>
        </p:nvSpPr>
        <p:spPr>
          <a:xfrm>
            <a:off x="3681666" y="294773"/>
            <a:ext cx="5329989" cy="6394785"/>
          </a:xfrm>
        </p:spPr>
        <p:txBody>
          <a:bodyPr/>
          <a:lstStyle/>
          <a:p>
            <a:pPr algn="l">
              <a:lnSpc>
                <a:spcPts val="3200"/>
              </a:lnSpc>
              <a:spcBef>
                <a:spcPts val="1800"/>
              </a:spcBef>
            </a:pPr>
            <a:r>
              <a:rPr lang="en-US" sz="3200" b="1" dirty="0">
                <a:latin typeface="Candara" panose="020E0502030303020204" pitchFamily="34" charset="0"/>
              </a:rPr>
              <a:t>The paralytic is not pictured in scripture as a successful man in life</a:t>
            </a:r>
          </a:p>
          <a:p>
            <a:pPr marL="365760" indent="-274320" algn="l">
              <a:lnSpc>
                <a:spcPts val="2800"/>
              </a:lnSpc>
              <a:spcBef>
                <a:spcPts val="600"/>
              </a:spcBef>
              <a:buFont typeface="Wingdings" panose="05000000000000000000" pitchFamily="2" charset="2"/>
              <a:buChar char="§"/>
            </a:pPr>
            <a:r>
              <a:rPr lang="en-US" sz="2800" dirty="0">
                <a:latin typeface="Candara" panose="020E0502030303020204" pitchFamily="34" charset="0"/>
              </a:rPr>
              <a:t>He was not a man of fame or fortune</a:t>
            </a:r>
          </a:p>
          <a:p>
            <a:pPr marL="365760" indent="-274320" algn="l">
              <a:lnSpc>
                <a:spcPts val="2800"/>
              </a:lnSpc>
              <a:spcBef>
                <a:spcPts val="600"/>
              </a:spcBef>
              <a:buFont typeface="Wingdings" panose="05000000000000000000" pitchFamily="2" charset="2"/>
              <a:buChar char="§"/>
            </a:pPr>
            <a:r>
              <a:rPr lang="en-US" sz="2800" dirty="0">
                <a:latin typeface="Candara" panose="020E0502030303020204" pitchFamily="34" charset="0"/>
              </a:rPr>
              <a:t>No cities, building or regions named after him </a:t>
            </a:r>
          </a:p>
          <a:p>
            <a:pPr marL="365760" indent="-274320" algn="l">
              <a:lnSpc>
                <a:spcPts val="2800"/>
              </a:lnSpc>
              <a:spcBef>
                <a:spcPts val="600"/>
              </a:spcBef>
              <a:buFont typeface="Wingdings" panose="05000000000000000000" pitchFamily="2" charset="2"/>
              <a:buChar char="§"/>
            </a:pPr>
            <a:r>
              <a:rPr lang="en-US" sz="2800" dirty="0">
                <a:latin typeface="Candara" panose="020E0502030303020204" pitchFamily="34" charset="0"/>
              </a:rPr>
              <a:t>Not one of the NT accounts even mention his name!</a:t>
            </a:r>
          </a:p>
          <a:p>
            <a:pPr algn="l">
              <a:lnSpc>
                <a:spcPts val="3200"/>
              </a:lnSpc>
              <a:spcBef>
                <a:spcPts val="1200"/>
              </a:spcBef>
            </a:pPr>
            <a:r>
              <a:rPr lang="en-US" sz="3200" b="1" dirty="0">
                <a:latin typeface="Candara" panose="020E0502030303020204" pitchFamily="34" charset="0"/>
              </a:rPr>
              <a:t>This man was a “no-body” on earth…</a:t>
            </a:r>
          </a:p>
          <a:p>
            <a:pPr marL="365760" indent="-274320" algn="l">
              <a:lnSpc>
                <a:spcPts val="2800"/>
              </a:lnSpc>
              <a:spcBef>
                <a:spcPts val="600"/>
              </a:spcBef>
              <a:buFont typeface="Wingdings" panose="05000000000000000000" pitchFamily="2" charset="2"/>
              <a:buChar char="§"/>
            </a:pPr>
            <a:r>
              <a:rPr lang="en-US" sz="2800" dirty="0">
                <a:latin typeface="Candara" panose="020E0502030303020204" pitchFamily="34" charset="0"/>
              </a:rPr>
              <a:t>But to Jesus he was somebody</a:t>
            </a:r>
          </a:p>
          <a:p>
            <a:pPr marL="365760" indent="-274320" algn="l">
              <a:lnSpc>
                <a:spcPts val="2800"/>
              </a:lnSpc>
              <a:spcBef>
                <a:spcPts val="600"/>
              </a:spcBef>
              <a:buFont typeface="Wingdings" panose="05000000000000000000" pitchFamily="2" charset="2"/>
              <a:buChar char="§"/>
            </a:pPr>
            <a:r>
              <a:rPr lang="en-US" sz="2800" dirty="0">
                <a:latin typeface="Candara" panose="020E0502030303020204" pitchFamily="34" charset="0"/>
              </a:rPr>
              <a:t>God knows those who are His and those who are the Devil’s</a:t>
            </a:r>
          </a:p>
          <a:p>
            <a:pPr marL="548640" indent="-274320" algn="l">
              <a:lnSpc>
                <a:spcPts val="2800"/>
              </a:lnSpc>
              <a:spcBef>
                <a:spcPts val="0"/>
              </a:spcBef>
              <a:buFont typeface="Wingdings" panose="05000000000000000000" pitchFamily="2" charset="2"/>
              <a:buChar char="§"/>
            </a:pPr>
            <a:r>
              <a:rPr lang="en-US" sz="2600" i="1" dirty="0">
                <a:latin typeface="Candara" panose="020E0502030303020204" pitchFamily="34" charset="0"/>
              </a:rPr>
              <a:t>2 Tim. 2:17-19</a:t>
            </a:r>
          </a:p>
          <a:p>
            <a:pPr marL="880110" lvl="1" indent="-274320">
              <a:lnSpc>
                <a:spcPts val="3200"/>
              </a:lnSpc>
              <a:spcBef>
                <a:spcPts val="600"/>
              </a:spcBef>
              <a:buFont typeface="Wingdings" panose="05000000000000000000" pitchFamily="2" charset="2"/>
              <a:buChar char="§"/>
            </a:pPr>
            <a:endParaRPr lang="en-US" sz="2500" dirty="0">
              <a:latin typeface="Candara" panose="020E0502030303020204" pitchFamily="34" charset="0"/>
            </a:endParaRPr>
          </a:p>
        </p:txBody>
      </p:sp>
      <p:sp>
        <p:nvSpPr>
          <p:cNvPr id="9" name="TextBox 8">
            <a:extLst>
              <a:ext uri="{FF2B5EF4-FFF2-40B4-BE49-F238E27FC236}">
                <a16:creationId xmlns:a16="http://schemas.microsoft.com/office/drawing/2014/main" id="{BBC6B820-D51C-F115-8275-DB32E2FAE600}"/>
              </a:ext>
            </a:extLst>
          </p:cNvPr>
          <p:cNvSpPr txBox="1"/>
          <p:nvPr/>
        </p:nvSpPr>
        <p:spPr>
          <a:xfrm>
            <a:off x="120316" y="1600201"/>
            <a:ext cx="3513221" cy="3121560"/>
          </a:xfrm>
          <a:prstGeom prst="rect">
            <a:avLst/>
          </a:prstGeom>
          <a:noFill/>
          <a:ln w="28575">
            <a:solidFill>
              <a:schemeClr val="accent5">
                <a:lumMod val="75000"/>
              </a:schemeClr>
            </a:solidFill>
          </a:ln>
        </p:spPr>
        <p:txBody>
          <a:bodyPr wrap="square" rtlCol="0">
            <a:spAutoFit/>
          </a:bodyPr>
          <a:lstStyle/>
          <a:p>
            <a:pPr algn="ctr"/>
            <a:r>
              <a:rPr lang="en-US" sz="3600" dirty="0">
                <a:latin typeface="Candara" panose="020E0502030303020204" pitchFamily="34" charset="0"/>
              </a:rPr>
              <a:t>Enduring Happiness Is Not Found in</a:t>
            </a:r>
            <a:r>
              <a:rPr lang="en-US" sz="3200" dirty="0">
                <a:latin typeface="Candara" panose="020E0502030303020204" pitchFamily="34" charset="0"/>
              </a:rPr>
              <a:t>…</a:t>
            </a:r>
          </a:p>
          <a:p>
            <a:pPr algn="ctr">
              <a:lnSpc>
                <a:spcPts val="4400"/>
              </a:lnSpc>
              <a:spcBef>
                <a:spcPts val="1800"/>
              </a:spcBef>
            </a:pPr>
            <a:r>
              <a:rPr lang="en-US" sz="4400" b="1" dirty="0">
                <a:latin typeface="Candara" panose="020E0502030303020204" pitchFamily="34" charset="0"/>
              </a:rPr>
              <a:t>EARTHLY SUCCESS</a:t>
            </a:r>
          </a:p>
        </p:txBody>
      </p:sp>
      <p:sp>
        <p:nvSpPr>
          <p:cNvPr id="2" name="Slide Number Placeholder 1">
            <a:extLst>
              <a:ext uri="{FF2B5EF4-FFF2-40B4-BE49-F238E27FC236}">
                <a16:creationId xmlns:a16="http://schemas.microsoft.com/office/drawing/2014/main" id="{61DF021D-F19C-5A11-9425-25416A3E5C72}"/>
              </a:ext>
            </a:extLst>
          </p:cNvPr>
          <p:cNvSpPr>
            <a:spLocks noGrp="1"/>
          </p:cNvSpPr>
          <p:nvPr>
            <p:ph type="sldNum" sz="quarter" idx="4"/>
          </p:nvPr>
        </p:nvSpPr>
        <p:spPr/>
        <p:txBody>
          <a:bodyPr/>
          <a:lstStyle/>
          <a:p>
            <a:fld id="{EA87306C-81BA-4795-A5CA-9392456A8C1E}" type="slidenum">
              <a:rPr lang="en-US" sz="1400" smtClean="0">
                <a:latin typeface="Candara" panose="020E0502030303020204" pitchFamily="34" charset="0"/>
              </a:rPr>
              <a:pPr/>
              <a:t>12</a:t>
            </a:fld>
            <a:endParaRPr lang="en-US" sz="1400" dirty="0">
              <a:latin typeface="Candara" panose="020E0502030303020204" pitchFamily="34" charset="0"/>
            </a:endParaRPr>
          </a:p>
        </p:txBody>
      </p:sp>
    </p:spTree>
    <p:extLst>
      <p:ext uri="{BB962C8B-B14F-4D97-AF65-F5344CB8AC3E}">
        <p14:creationId xmlns:p14="http://schemas.microsoft.com/office/powerpoint/2010/main" val="12313188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125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125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9" dur="1250"/>
                                        <p:tgtEl>
                                          <p:spTgt spid="9">
                                            <p:txEl>
                                              <p:pRg st="1" end="1"/>
                                            </p:txEl>
                                          </p:spTgt>
                                        </p:tgtEl>
                                      </p:cBhvr>
                                    </p:animEffect>
                                    <p:anim calcmode="lin" valueType="num">
                                      <p:cBhvr>
                                        <p:cTn id="10" dur="1250" fill="hold"/>
                                        <p:tgtEl>
                                          <p:spTgt spid="9">
                                            <p:txEl>
                                              <p:pRg st="1" end="1"/>
                                            </p:txEl>
                                          </p:spTgt>
                                        </p:tgtEl>
                                        <p:attrNameLst>
                                          <p:attrName>ppt_x</p:attrName>
                                        </p:attrNameLst>
                                      </p:cBhvr>
                                      <p:tavLst>
                                        <p:tav tm="0">
                                          <p:val>
                                            <p:fltVal val="0.5"/>
                                          </p:val>
                                        </p:tav>
                                        <p:tav tm="100000">
                                          <p:val>
                                            <p:strVal val="#ppt_x"/>
                                          </p:val>
                                        </p:tav>
                                      </p:tavLst>
                                    </p:anim>
                                    <p:anim calcmode="lin" valueType="num">
                                      <p:cBhvr>
                                        <p:cTn id="11" dur="1250" fill="hold"/>
                                        <p:tgtEl>
                                          <p:spTgt spid="9">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1000"/>
                                        <p:tgtEl>
                                          <p:spTgt spid="4">
                                            <p:txEl>
                                              <p:pRg st="4" end="4"/>
                                            </p:txEl>
                                          </p:spTgt>
                                        </p:tgtEl>
                                      </p:cBhvr>
                                    </p:animEffect>
                                    <p:anim calcmode="lin" valueType="num">
                                      <p:cBhvr>
                                        <p:cTn id="5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fade">
                                      <p:cBhvr>
                                        <p:cTn id="63" dur="1000"/>
                                        <p:tgtEl>
                                          <p:spTgt spid="4">
                                            <p:txEl>
                                              <p:pRg st="6" end="6"/>
                                            </p:txEl>
                                          </p:spTgt>
                                        </p:tgtEl>
                                      </p:cBhvr>
                                    </p:animEffect>
                                    <p:anim calcmode="lin" valueType="num">
                                      <p:cBhvr>
                                        <p:cTn id="6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6" end="6"/>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4">
                                            <p:txEl>
                                              <p:pRg st="7" end="7"/>
                                            </p:txEl>
                                          </p:spTgt>
                                        </p:tgtEl>
                                        <p:attrNameLst>
                                          <p:attrName>style.visibility</p:attrName>
                                        </p:attrNameLst>
                                      </p:cBhvr>
                                      <p:to>
                                        <p:strVal val="visible"/>
                                      </p:to>
                                    </p:set>
                                    <p:animEffect transition="in" filter="fade">
                                      <p:cBhvr>
                                        <p:cTn id="68" dur="1000"/>
                                        <p:tgtEl>
                                          <p:spTgt spid="4">
                                            <p:txEl>
                                              <p:pRg st="7" end="7"/>
                                            </p:txEl>
                                          </p:spTgt>
                                        </p:tgtEl>
                                      </p:cBhvr>
                                    </p:animEffect>
                                    <p:anim calcmode="lin" valueType="num">
                                      <p:cBhvr>
                                        <p:cTn id="6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2BE93A2-D843-D91C-0FBF-09779E097FB1}"/>
              </a:ext>
            </a:extLst>
          </p:cNvPr>
          <p:cNvSpPr>
            <a:spLocks noGrp="1"/>
          </p:cNvSpPr>
          <p:nvPr>
            <p:ph type="pic" sz="quarter" idx="15"/>
          </p:nvPr>
        </p:nvSpPr>
        <p:spPr>
          <a:xfrm>
            <a:off x="3681666" y="294773"/>
            <a:ext cx="5329989" cy="6394785"/>
          </a:xfrm>
        </p:spPr>
        <p:txBody>
          <a:bodyPr/>
          <a:lstStyle/>
          <a:p>
            <a:pPr algn="l">
              <a:lnSpc>
                <a:spcPts val="3200"/>
              </a:lnSpc>
              <a:spcBef>
                <a:spcPts val="1800"/>
              </a:spcBef>
            </a:pPr>
            <a:r>
              <a:rPr lang="en-US" sz="3200" b="1" dirty="0">
                <a:latin typeface="Candara" panose="020E0502030303020204" pitchFamily="34" charset="0"/>
              </a:rPr>
              <a:t>The paralytic was told to </a:t>
            </a:r>
            <a:r>
              <a:rPr lang="en-US" sz="3200" b="1" i="1" dirty="0">
                <a:latin typeface="Candara" panose="020E0502030303020204" pitchFamily="34" charset="0"/>
              </a:rPr>
              <a:t>“</a:t>
            </a:r>
            <a:r>
              <a:rPr lang="en-US" sz="3200" b="1" i="1" u="sng" dirty="0">
                <a:latin typeface="Candara" panose="020E0502030303020204" pitchFamily="34" charset="0"/>
              </a:rPr>
              <a:t>be of good cheer</a:t>
            </a:r>
            <a:r>
              <a:rPr lang="en-US" sz="3200" b="1" i="1" dirty="0">
                <a:latin typeface="Candara" panose="020E0502030303020204" pitchFamily="34" charset="0"/>
              </a:rPr>
              <a:t>”</a:t>
            </a:r>
            <a:r>
              <a:rPr lang="en-US" sz="3200" b="1" dirty="0">
                <a:latin typeface="Candara" panose="020E0502030303020204" pitchFamily="34" charset="0"/>
              </a:rPr>
              <a:t> BEFORE he was healed by Jesus</a:t>
            </a:r>
          </a:p>
          <a:p>
            <a:pPr marL="365760" indent="-274320" algn="l">
              <a:lnSpc>
                <a:spcPts val="2800"/>
              </a:lnSpc>
              <a:spcBef>
                <a:spcPts val="600"/>
              </a:spcBef>
              <a:buFont typeface="Wingdings" panose="05000000000000000000" pitchFamily="2" charset="2"/>
              <a:buChar char="§"/>
            </a:pPr>
            <a:r>
              <a:rPr lang="en-US" sz="2800" dirty="0">
                <a:latin typeface="Candara" panose="020E0502030303020204" pitchFamily="34" charset="0"/>
              </a:rPr>
              <a:t>His state of mind was not based on </a:t>
            </a:r>
            <a:r>
              <a:rPr lang="en-US" sz="2800" i="1" dirty="0">
                <a:latin typeface="Candara" panose="020E0502030303020204" pitchFamily="34" charset="0"/>
              </a:rPr>
              <a:t>physical health</a:t>
            </a:r>
          </a:p>
          <a:p>
            <a:pPr marL="365760" indent="-274320" algn="l">
              <a:lnSpc>
                <a:spcPts val="2800"/>
              </a:lnSpc>
              <a:spcBef>
                <a:spcPts val="600"/>
              </a:spcBef>
              <a:buFont typeface="Wingdings" panose="05000000000000000000" pitchFamily="2" charset="2"/>
              <a:buChar char="§"/>
            </a:pPr>
            <a:r>
              <a:rPr lang="en-US" sz="2800" dirty="0">
                <a:latin typeface="Candara" panose="020E0502030303020204" pitchFamily="34" charset="0"/>
              </a:rPr>
              <a:t>It was based on </a:t>
            </a:r>
            <a:r>
              <a:rPr lang="en-US" sz="2800" i="1" dirty="0">
                <a:latin typeface="Candara" panose="020E0502030303020204" pitchFamily="34" charset="0"/>
              </a:rPr>
              <a:t>spiritual health</a:t>
            </a:r>
            <a:r>
              <a:rPr lang="en-US" sz="2800" dirty="0">
                <a:latin typeface="Candara" panose="020E0502030303020204" pitchFamily="34" charset="0"/>
              </a:rPr>
              <a:t>, the forgiveness of sins</a:t>
            </a:r>
          </a:p>
          <a:p>
            <a:pPr algn="l">
              <a:lnSpc>
                <a:spcPts val="3200"/>
              </a:lnSpc>
              <a:spcBef>
                <a:spcPts val="1200"/>
              </a:spcBef>
            </a:pPr>
            <a:r>
              <a:rPr lang="en-US" sz="3200" b="1" dirty="0">
                <a:latin typeface="Candara" panose="020E0502030303020204" pitchFamily="34" charset="0"/>
              </a:rPr>
              <a:t>Only Jesus can make such an offer to man </a:t>
            </a:r>
            <a:r>
              <a:rPr lang="en-US" sz="3000" i="1" dirty="0">
                <a:latin typeface="Candara" panose="020E0502030303020204" pitchFamily="34" charset="0"/>
              </a:rPr>
              <a:t>– Col. 1:12-14, 19-22</a:t>
            </a:r>
            <a:endParaRPr lang="en-US" sz="3000" dirty="0">
              <a:latin typeface="Candara" panose="020E0502030303020204" pitchFamily="34" charset="0"/>
            </a:endParaRPr>
          </a:p>
          <a:p>
            <a:pPr marL="365760" indent="-274320" algn="l">
              <a:lnSpc>
                <a:spcPts val="2800"/>
              </a:lnSpc>
              <a:spcBef>
                <a:spcPts val="600"/>
              </a:spcBef>
              <a:buFont typeface="Wingdings" panose="05000000000000000000" pitchFamily="2" charset="2"/>
              <a:buChar char="§"/>
            </a:pPr>
            <a:r>
              <a:rPr lang="en-US" sz="2800" dirty="0">
                <a:latin typeface="Candara" panose="020E0502030303020204" pitchFamily="34" charset="0"/>
              </a:rPr>
              <a:t>Christians will find the outward man perishing, but have hope in Christ by the renewal of the inward man (the soul) </a:t>
            </a:r>
            <a:endParaRPr lang="en-US" sz="2900" dirty="0">
              <a:latin typeface="Candara" panose="020E0502030303020204" pitchFamily="34" charset="0"/>
            </a:endParaRPr>
          </a:p>
          <a:p>
            <a:pPr marL="548640" indent="-274320" algn="l">
              <a:lnSpc>
                <a:spcPts val="2800"/>
              </a:lnSpc>
              <a:spcBef>
                <a:spcPts val="0"/>
              </a:spcBef>
              <a:buFont typeface="Wingdings" panose="05000000000000000000" pitchFamily="2" charset="2"/>
              <a:buChar char="§"/>
            </a:pPr>
            <a:r>
              <a:rPr lang="en-US" sz="2600" i="1" dirty="0">
                <a:latin typeface="Candara" panose="020E0502030303020204" pitchFamily="34" charset="0"/>
              </a:rPr>
              <a:t>2 Cor. 4:14-18</a:t>
            </a:r>
          </a:p>
          <a:p>
            <a:pPr algn="l">
              <a:lnSpc>
                <a:spcPts val="2800"/>
              </a:lnSpc>
              <a:spcBef>
                <a:spcPts val="1200"/>
              </a:spcBef>
            </a:pPr>
            <a:r>
              <a:rPr lang="en-US" sz="3200" b="1" dirty="0">
                <a:latin typeface="Candara" panose="020E0502030303020204" pitchFamily="34" charset="0"/>
              </a:rPr>
              <a:t>Focus on the things Eternal!</a:t>
            </a:r>
          </a:p>
        </p:txBody>
      </p:sp>
      <p:sp>
        <p:nvSpPr>
          <p:cNvPr id="9" name="TextBox 8">
            <a:extLst>
              <a:ext uri="{FF2B5EF4-FFF2-40B4-BE49-F238E27FC236}">
                <a16:creationId xmlns:a16="http://schemas.microsoft.com/office/drawing/2014/main" id="{BBC6B820-D51C-F115-8275-DB32E2FAE600}"/>
              </a:ext>
            </a:extLst>
          </p:cNvPr>
          <p:cNvSpPr txBox="1"/>
          <p:nvPr/>
        </p:nvSpPr>
        <p:spPr>
          <a:xfrm>
            <a:off x="120316" y="1600201"/>
            <a:ext cx="3513221" cy="2662267"/>
          </a:xfrm>
          <a:prstGeom prst="rect">
            <a:avLst/>
          </a:prstGeom>
          <a:noFill/>
          <a:ln w="28575">
            <a:solidFill>
              <a:schemeClr val="accent5">
                <a:lumMod val="75000"/>
              </a:schemeClr>
            </a:solidFill>
          </a:ln>
        </p:spPr>
        <p:txBody>
          <a:bodyPr wrap="square" rtlCol="0">
            <a:spAutoFit/>
          </a:bodyPr>
          <a:lstStyle/>
          <a:p>
            <a:pPr algn="ctr"/>
            <a:r>
              <a:rPr lang="en-US" sz="3600" dirty="0">
                <a:latin typeface="Candara" panose="020E0502030303020204" pitchFamily="34" charset="0"/>
              </a:rPr>
              <a:t>Enduring Happiness Is Not Found in</a:t>
            </a:r>
            <a:r>
              <a:rPr lang="en-US" sz="3200" dirty="0">
                <a:latin typeface="Candara" panose="020E0502030303020204" pitchFamily="34" charset="0"/>
              </a:rPr>
              <a:t>…</a:t>
            </a:r>
          </a:p>
          <a:p>
            <a:pPr algn="ctr">
              <a:spcBef>
                <a:spcPts val="1800"/>
              </a:spcBef>
            </a:pPr>
            <a:r>
              <a:rPr lang="en-US" sz="4400" b="1" dirty="0">
                <a:latin typeface="Candara" panose="020E0502030303020204" pitchFamily="34" charset="0"/>
              </a:rPr>
              <a:t>HEALTH</a:t>
            </a:r>
          </a:p>
        </p:txBody>
      </p:sp>
      <p:sp>
        <p:nvSpPr>
          <p:cNvPr id="2" name="Slide Number Placeholder 1">
            <a:extLst>
              <a:ext uri="{FF2B5EF4-FFF2-40B4-BE49-F238E27FC236}">
                <a16:creationId xmlns:a16="http://schemas.microsoft.com/office/drawing/2014/main" id="{123B1332-9B1E-A897-076E-6571F0ADA3E2}"/>
              </a:ext>
            </a:extLst>
          </p:cNvPr>
          <p:cNvSpPr>
            <a:spLocks noGrp="1"/>
          </p:cNvSpPr>
          <p:nvPr>
            <p:ph type="sldNum" sz="quarter" idx="4"/>
          </p:nvPr>
        </p:nvSpPr>
        <p:spPr/>
        <p:txBody>
          <a:bodyPr/>
          <a:lstStyle/>
          <a:p>
            <a:fld id="{EA87306C-81BA-4795-A5CA-9392456A8C1E}" type="slidenum">
              <a:rPr lang="en-US" sz="1400" smtClean="0">
                <a:latin typeface="Candara" panose="020E0502030303020204" pitchFamily="34" charset="0"/>
              </a:rPr>
              <a:pPr/>
              <a:t>13</a:t>
            </a:fld>
            <a:endParaRPr lang="en-US" sz="1400" dirty="0">
              <a:latin typeface="Candara" panose="020E0502030303020204" pitchFamily="34" charset="0"/>
            </a:endParaRPr>
          </a:p>
        </p:txBody>
      </p:sp>
    </p:spTree>
    <p:extLst>
      <p:ext uri="{BB962C8B-B14F-4D97-AF65-F5344CB8AC3E}">
        <p14:creationId xmlns:p14="http://schemas.microsoft.com/office/powerpoint/2010/main" val="42518902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1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1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9" dur="1500"/>
                                        <p:tgtEl>
                                          <p:spTgt spid="9">
                                            <p:txEl>
                                              <p:pRg st="1" end="1"/>
                                            </p:txEl>
                                          </p:spTgt>
                                        </p:tgtEl>
                                      </p:cBhvr>
                                    </p:animEffect>
                                    <p:anim calcmode="lin" valueType="num">
                                      <p:cBhvr>
                                        <p:cTn id="10" dur="1500" fill="hold"/>
                                        <p:tgtEl>
                                          <p:spTgt spid="9">
                                            <p:txEl>
                                              <p:pRg st="1" end="1"/>
                                            </p:txEl>
                                          </p:spTgt>
                                        </p:tgtEl>
                                        <p:attrNameLst>
                                          <p:attrName>ppt_x</p:attrName>
                                        </p:attrNameLst>
                                      </p:cBhvr>
                                      <p:tavLst>
                                        <p:tav tm="0">
                                          <p:val>
                                            <p:fltVal val="0.5"/>
                                          </p:val>
                                        </p:tav>
                                        <p:tav tm="100000">
                                          <p:val>
                                            <p:strVal val="#ppt_x"/>
                                          </p:val>
                                        </p:tav>
                                      </p:tavLst>
                                    </p:anim>
                                    <p:anim calcmode="lin" valueType="num">
                                      <p:cBhvr>
                                        <p:cTn id="11" dur="1500" fill="hold"/>
                                        <p:tgtEl>
                                          <p:spTgt spid="9">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1000"/>
                                        <p:tgtEl>
                                          <p:spTgt spid="4">
                                            <p:txEl>
                                              <p:pRg st="4" end="4"/>
                                            </p:txEl>
                                          </p:spTgt>
                                        </p:tgtEl>
                                      </p:cBhvr>
                                    </p:animEffect>
                                    <p:anim calcmode="lin" valueType="num">
                                      <p:cBhvr>
                                        <p:cTn id="5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fade">
                                      <p:cBhvr>
                                        <p:cTn id="63" dur="1000"/>
                                        <p:tgtEl>
                                          <p:spTgt spid="4">
                                            <p:txEl>
                                              <p:pRg st="6" end="6"/>
                                            </p:txEl>
                                          </p:spTgt>
                                        </p:tgtEl>
                                      </p:cBhvr>
                                    </p:animEffect>
                                    <p:anim calcmode="lin" valueType="num">
                                      <p:cBhvr>
                                        <p:cTn id="6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CBCD3B-EAB4-87E8-85AB-C9DDB7162C68}"/>
              </a:ext>
            </a:extLst>
          </p:cNvPr>
          <p:cNvSpPr>
            <a:spLocks noGrp="1"/>
          </p:cNvSpPr>
          <p:nvPr>
            <p:ph type="title"/>
          </p:nvPr>
        </p:nvSpPr>
        <p:spPr>
          <a:xfrm>
            <a:off x="204536" y="1720520"/>
            <a:ext cx="3368843" cy="2117558"/>
          </a:xfrm>
          <a:solidFill>
            <a:schemeClr val="accent5">
              <a:lumMod val="20000"/>
              <a:lumOff val="80000"/>
            </a:schemeClr>
          </a:solidFill>
        </p:spPr>
        <p:txBody>
          <a:bodyPr/>
          <a:lstStyle/>
          <a:p>
            <a:r>
              <a:rPr lang="en-US" sz="3600" b="1" dirty="0">
                <a:latin typeface="Candara" panose="020E0502030303020204" pitchFamily="34" charset="0"/>
                <a:cs typeface="Arial" panose="020B0604020202020204" pitchFamily="34" charset="0"/>
              </a:rPr>
              <a:t>The real reason to be cheerful!</a:t>
            </a:r>
          </a:p>
        </p:txBody>
      </p:sp>
      <p:sp>
        <p:nvSpPr>
          <p:cNvPr id="4" name="Picture Placeholder 3">
            <a:extLst>
              <a:ext uri="{FF2B5EF4-FFF2-40B4-BE49-F238E27FC236}">
                <a16:creationId xmlns:a16="http://schemas.microsoft.com/office/drawing/2014/main" id="{1CC8A75C-6421-F2E0-2850-23A7C204520C}"/>
              </a:ext>
            </a:extLst>
          </p:cNvPr>
          <p:cNvSpPr>
            <a:spLocks noGrp="1"/>
          </p:cNvSpPr>
          <p:nvPr>
            <p:ph type="pic" sz="quarter" idx="10"/>
          </p:nvPr>
        </p:nvSpPr>
        <p:spPr>
          <a:xfrm>
            <a:off x="3657600" y="375706"/>
            <a:ext cx="5378115" cy="5170852"/>
          </a:xfrm>
        </p:spPr>
        <p:txBody>
          <a:bodyPr/>
          <a:lstStyle/>
          <a:p>
            <a:pPr algn="l">
              <a:lnSpc>
                <a:spcPts val="3200"/>
              </a:lnSpc>
            </a:pPr>
            <a:r>
              <a:rPr lang="en-US" sz="3200" b="1" dirty="0">
                <a:latin typeface="Candara" panose="020E0502030303020204" pitchFamily="34" charset="0"/>
              </a:rPr>
              <a:t>Eternal life is available to those in Christ </a:t>
            </a:r>
          </a:p>
          <a:p>
            <a:pPr marL="365760" indent="-274320" algn="l">
              <a:lnSpc>
                <a:spcPts val="2800"/>
              </a:lnSpc>
              <a:spcBef>
                <a:spcPts val="600"/>
              </a:spcBef>
              <a:buFont typeface="Wingdings" panose="05000000000000000000" pitchFamily="2" charset="2"/>
              <a:buChar char="§"/>
            </a:pPr>
            <a:r>
              <a:rPr lang="en-US" sz="2800" b="1" i="1" dirty="0">
                <a:latin typeface="Candara" panose="020E0502030303020204" pitchFamily="34" charset="0"/>
              </a:rPr>
              <a:t>“thy sins be forgiven thee”</a:t>
            </a:r>
          </a:p>
          <a:p>
            <a:pPr algn="l">
              <a:lnSpc>
                <a:spcPts val="3200"/>
              </a:lnSpc>
              <a:spcBef>
                <a:spcPts val="1200"/>
              </a:spcBef>
            </a:pPr>
            <a:r>
              <a:rPr lang="en-US" sz="3200" b="1" dirty="0">
                <a:latin typeface="Candara" panose="020E0502030303020204" pitchFamily="34" charset="0"/>
              </a:rPr>
              <a:t>Forgiveness of one’s sins is the greatest of all riches, and will bring…</a:t>
            </a:r>
          </a:p>
          <a:p>
            <a:pPr marL="365760" indent="-274320" algn="l">
              <a:lnSpc>
                <a:spcPts val="3200"/>
              </a:lnSpc>
              <a:spcBef>
                <a:spcPts val="600"/>
              </a:spcBef>
              <a:buFont typeface="Wingdings" panose="05000000000000000000" pitchFamily="2" charset="2"/>
              <a:buChar char="§"/>
            </a:pPr>
            <a:r>
              <a:rPr lang="en-US" sz="2800" dirty="0">
                <a:latin typeface="Candara" panose="020E0502030303020204" pitchFamily="34" charset="0"/>
              </a:rPr>
              <a:t>Eternal rest </a:t>
            </a:r>
            <a:r>
              <a:rPr lang="en-US" sz="2800" i="1" dirty="0">
                <a:latin typeface="Candara" panose="020E0502030303020204" pitchFamily="34" charset="0"/>
              </a:rPr>
              <a:t>– Rev. 14:13</a:t>
            </a:r>
          </a:p>
          <a:p>
            <a:pPr marL="365760" indent="-274320" algn="l">
              <a:lnSpc>
                <a:spcPts val="3200"/>
              </a:lnSpc>
              <a:spcBef>
                <a:spcPts val="600"/>
              </a:spcBef>
              <a:buFont typeface="Wingdings" panose="05000000000000000000" pitchFamily="2" charset="2"/>
              <a:buChar char="§"/>
            </a:pPr>
            <a:r>
              <a:rPr lang="en-US" sz="2800" dirty="0">
                <a:latin typeface="Candara" panose="020E0502030303020204" pitchFamily="34" charset="0"/>
              </a:rPr>
              <a:t>The crown of life – </a:t>
            </a:r>
            <a:r>
              <a:rPr lang="en-US" sz="2800" i="1" dirty="0">
                <a:latin typeface="Candara" panose="020E0502030303020204" pitchFamily="34" charset="0"/>
              </a:rPr>
              <a:t>Rev. 2:10b</a:t>
            </a:r>
          </a:p>
          <a:p>
            <a:pPr marL="365760" indent="-274320" algn="l">
              <a:lnSpc>
                <a:spcPts val="2800"/>
              </a:lnSpc>
              <a:spcBef>
                <a:spcPts val="600"/>
              </a:spcBef>
              <a:buFont typeface="Wingdings" panose="05000000000000000000" pitchFamily="2" charset="2"/>
              <a:buChar char="§"/>
            </a:pPr>
            <a:r>
              <a:rPr lang="en-US" sz="2800" dirty="0">
                <a:latin typeface="Candara" panose="020E0502030303020204" pitchFamily="34" charset="0"/>
              </a:rPr>
              <a:t>Immortally resurrected bodies in the heavenly home</a:t>
            </a:r>
          </a:p>
          <a:p>
            <a:pPr marL="548640" lvl="1" indent="-274320">
              <a:lnSpc>
                <a:spcPts val="2800"/>
              </a:lnSpc>
              <a:spcBef>
                <a:spcPts val="0"/>
              </a:spcBef>
              <a:buFont typeface="Wingdings" panose="05000000000000000000" pitchFamily="2" charset="2"/>
              <a:buChar char="§"/>
            </a:pPr>
            <a:r>
              <a:rPr lang="en-US" sz="2600" i="1" dirty="0">
                <a:latin typeface="Candara" panose="020E0502030303020204" pitchFamily="34" charset="0"/>
              </a:rPr>
              <a:t>1 Cor. 15:51-58</a:t>
            </a:r>
          </a:p>
        </p:txBody>
      </p:sp>
      <p:pic>
        <p:nvPicPr>
          <p:cNvPr id="60" name="Picture Placeholder 59" descr="A picture containing grass sprouting">
            <a:extLst>
              <a:ext uri="{FF2B5EF4-FFF2-40B4-BE49-F238E27FC236}">
                <a16:creationId xmlns:a16="http://schemas.microsoft.com/office/drawing/2014/main" id="{203BE455-3949-41E3-AD2E-8F6C87C3836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179" b="179"/>
          <a:stretch/>
        </p:blipFill>
        <p:spPr>
          <a:xfrm>
            <a:off x="9761" y="5629930"/>
            <a:ext cx="9134239" cy="1732830"/>
          </a:xfrm>
          <a:prstGeom prst="rect">
            <a:avLst/>
          </a:prstGeom>
        </p:spPr>
      </p:pic>
      <p:sp>
        <p:nvSpPr>
          <p:cNvPr id="5" name="Slide Number Placeholder 9">
            <a:extLst>
              <a:ext uri="{FF2B5EF4-FFF2-40B4-BE49-F238E27FC236}">
                <a16:creationId xmlns:a16="http://schemas.microsoft.com/office/drawing/2014/main" id="{09E3CA9E-3D9B-5AB6-E33E-EA3166DBCE8F}"/>
              </a:ext>
            </a:extLst>
          </p:cNvPr>
          <p:cNvSpPr txBox="1">
            <a:spLocks/>
          </p:cNvSpPr>
          <p:nvPr/>
        </p:nvSpPr>
        <p:spPr>
          <a:xfrm>
            <a:off x="7343775" y="6356351"/>
            <a:ext cx="11715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A87306C-81BA-4795-A5CA-9392456A8C1E}" type="slidenum">
              <a:rPr lang="en-US" sz="1400" smtClean="0">
                <a:solidFill>
                  <a:schemeClr val="bg1">
                    <a:lumMod val="95000"/>
                  </a:schemeClr>
                </a:solidFill>
                <a:effectLst>
                  <a:outerShdw blurRad="38100" dist="38100" dir="2700000" algn="tl">
                    <a:srgbClr val="000000">
                      <a:alpha val="43137"/>
                    </a:srgbClr>
                  </a:outerShdw>
                </a:effectLst>
                <a:latin typeface="Candara" panose="020E0502030303020204" pitchFamily="34" charset="0"/>
              </a:rPr>
              <a:pPr algn="r"/>
              <a:t>14</a:t>
            </a:fld>
            <a:endParaRPr lang="en-US" sz="14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30101510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fade">
                                      <p:cBhvr>
                                        <p:cTn id="52" dur="1000"/>
                                        <p:tgtEl>
                                          <p:spTgt spid="4">
                                            <p:txEl>
                                              <p:pRg st="6" end="6"/>
                                            </p:txEl>
                                          </p:spTgt>
                                        </p:tgtEl>
                                      </p:cBhvr>
                                    </p:animEffect>
                                    <p:anim calcmode="lin" valueType="num">
                                      <p:cBhvr>
                                        <p:cTn id="5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2E5C2E"/>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A6B56C3-77F0-4E92-B09D-C8D4A68D5E79}"/>
              </a:ext>
            </a:extLst>
          </p:cNvPr>
          <p:cNvSpPr>
            <a:spLocks noGrp="1"/>
          </p:cNvSpPr>
          <p:nvPr>
            <p:ph idx="1"/>
          </p:nvPr>
        </p:nvSpPr>
        <p:spPr>
          <a:xfrm>
            <a:off x="287308" y="1727117"/>
            <a:ext cx="8622302" cy="4458462"/>
          </a:xfrm>
          <a:solidFill>
            <a:schemeClr val="accent6">
              <a:lumMod val="40000"/>
              <a:lumOff val="60000"/>
            </a:schemeClr>
          </a:solidFill>
          <a:ln>
            <a:solidFill>
              <a:schemeClr val="tx1"/>
            </a:solidFill>
          </a:ln>
        </p:spPr>
        <p:txBody>
          <a:bodyPr vert="horz" wrap="square" lIns="68580" tIns="34290" rIns="68580" bIns="34290" numCol="1" rtlCol="0" anchor="t" anchorCtr="0" compatLnSpc="1">
            <a:prstTxWarp prst="textNoShape">
              <a:avLst/>
            </a:prstTxWarp>
            <a:noAutofit/>
          </a:bodyPr>
          <a:lstStyle/>
          <a:p>
            <a:pPr marL="0" indent="0">
              <a:lnSpc>
                <a:spcPts val="3800"/>
              </a:lnSpc>
              <a:spcBef>
                <a:spcPts val="0"/>
              </a:spcBef>
              <a:buClr>
                <a:schemeClr val="bg1"/>
              </a:buClr>
              <a:buNone/>
              <a:defRPr/>
            </a:pPr>
            <a:r>
              <a:rPr lang="en-US" altLang="en-US" sz="3600" b="1" dirty="0">
                <a:solidFill>
                  <a:schemeClr val="tx1">
                    <a:lumMod val="75000"/>
                    <a:lumOff val="25000"/>
                  </a:schemeClr>
                </a:solidFill>
                <a:effectLst/>
                <a:latin typeface="Candara" panose="020E0502030303020204" pitchFamily="34" charset="0"/>
              </a:rPr>
              <a:t>Alien sinners </a:t>
            </a:r>
            <a:r>
              <a:rPr lang="en-US" altLang="en-US" sz="3600" b="1" i="1" u="sng" dirty="0">
                <a:solidFill>
                  <a:schemeClr val="tx1">
                    <a:lumMod val="75000"/>
                    <a:lumOff val="25000"/>
                  </a:schemeClr>
                </a:solidFill>
                <a:latin typeface="Candara" panose="020E0502030303020204" pitchFamily="34" charset="0"/>
              </a:rPr>
              <a:t>MUST</a:t>
            </a:r>
            <a:r>
              <a:rPr lang="en-US" altLang="en-US" sz="3600" b="1" dirty="0">
                <a:solidFill>
                  <a:schemeClr val="tx1">
                    <a:lumMod val="75000"/>
                    <a:lumOff val="25000"/>
                  </a:schemeClr>
                </a:solidFill>
                <a:effectLst/>
                <a:latin typeface="Candara" panose="020E0502030303020204" pitchFamily="34" charset="0"/>
              </a:rPr>
              <a:t>…</a:t>
            </a:r>
          </a:p>
          <a:p>
            <a:pPr marL="365760" indent="-274320">
              <a:lnSpc>
                <a:spcPts val="2800"/>
              </a:lnSpc>
              <a:spcBef>
                <a:spcPts val="0"/>
              </a:spcBef>
              <a:spcAft>
                <a:spcPts val="0"/>
              </a:spcAft>
              <a:buClrTx/>
              <a:buSzPct val="100000"/>
              <a:buFont typeface="Wingdings" panose="05000000000000000000" pitchFamily="2" charset="2"/>
              <a:buChar char="§"/>
              <a:defRPr/>
            </a:pPr>
            <a:r>
              <a:rPr lang="en-US" altLang="en-US" sz="2800" dirty="0">
                <a:solidFill>
                  <a:schemeClr val="tx1">
                    <a:lumMod val="75000"/>
                    <a:lumOff val="25000"/>
                  </a:schemeClr>
                </a:solidFill>
                <a:effectLst/>
                <a:latin typeface="Candara" panose="020E0502030303020204" pitchFamily="34" charset="0"/>
              </a:rPr>
              <a:t>Hear the Gospel </a:t>
            </a:r>
            <a:r>
              <a:rPr lang="en-US" altLang="en-US" sz="2800" b="0" i="1" dirty="0">
                <a:solidFill>
                  <a:schemeClr val="tx1">
                    <a:lumMod val="75000"/>
                    <a:lumOff val="25000"/>
                  </a:schemeClr>
                </a:solidFill>
                <a:effectLst/>
                <a:latin typeface="Candara" panose="020E0502030303020204" pitchFamily="34" charset="0"/>
              </a:rPr>
              <a:t>– Romans 10:17; Hebrews 11:6</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tx1"/>
                </a:solidFill>
                <a:latin typeface="Candara" panose="020E0502030303020204" pitchFamily="34" charset="0"/>
              </a:rPr>
              <a:t>Obey </a:t>
            </a:r>
            <a:r>
              <a:rPr lang="en-US" altLang="en-US" sz="2800" dirty="0">
                <a:solidFill>
                  <a:schemeClr val="tx1"/>
                </a:solidFill>
                <a:effectLst/>
                <a:latin typeface="Candara" panose="020E0502030303020204" pitchFamily="34" charset="0"/>
              </a:rPr>
              <a:t>the Gospel of Christ </a:t>
            </a:r>
            <a:r>
              <a:rPr lang="en-US" altLang="en-US" sz="2800" b="0" i="1" dirty="0">
                <a:solidFill>
                  <a:schemeClr val="tx1"/>
                </a:solidFill>
                <a:effectLst/>
                <a:latin typeface="Candara" panose="020E0502030303020204" pitchFamily="34" charset="0"/>
              </a:rPr>
              <a:t>– </a:t>
            </a:r>
            <a:r>
              <a:rPr lang="en-US" altLang="en-US" sz="2800" b="0" i="1" dirty="0">
                <a:solidFill>
                  <a:schemeClr val="tx1"/>
                </a:solidFill>
                <a:latin typeface="Candara" panose="020E0502030303020204" pitchFamily="34" charset="0"/>
              </a:rPr>
              <a:t>Hebrews 5:8-9</a:t>
            </a:r>
            <a:endParaRPr lang="en-US" altLang="en-US" sz="2800" b="0" i="1" dirty="0">
              <a:solidFill>
                <a:schemeClr val="tx1"/>
              </a:solidFill>
              <a:effectLst/>
              <a:latin typeface="Candara" panose="020E0502030303020204" pitchFamily="34" charset="0"/>
            </a:endParaRP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tx1">
                    <a:lumMod val="75000"/>
                    <a:lumOff val="25000"/>
                  </a:schemeClr>
                </a:solidFill>
                <a:effectLst/>
                <a:latin typeface="Candara" panose="020E0502030303020204" pitchFamily="34" charset="0"/>
              </a:rPr>
              <a:t>Repent of sin in your life </a:t>
            </a:r>
            <a:r>
              <a:rPr lang="en-US" altLang="en-US" sz="2800" b="0" i="1" dirty="0">
                <a:solidFill>
                  <a:schemeClr val="tx1">
                    <a:lumMod val="75000"/>
                    <a:lumOff val="25000"/>
                  </a:schemeClr>
                </a:solidFill>
                <a:effectLst/>
                <a:latin typeface="Candara" panose="020E0502030303020204" pitchFamily="34" charset="0"/>
              </a:rPr>
              <a:t>– Acts 17:30-31</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tx1">
                    <a:lumMod val="75000"/>
                    <a:lumOff val="25000"/>
                  </a:schemeClr>
                </a:solidFill>
                <a:effectLst/>
                <a:latin typeface="Candara" panose="020E0502030303020204" pitchFamily="34" charset="0"/>
              </a:rPr>
              <a:t>Confess </a:t>
            </a:r>
            <a:r>
              <a:rPr lang="en-US" altLang="en-US" sz="2800" dirty="0">
                <a:solidFill>
                  <a:schemeClr val="tx1">
                    <a:lumMod val="75000"/>
                    <a:lumOff val="25000"/>
                  </a:schemeClr>
                </a:solidFill>
                <a:latin typeface="Candara" panose="020E0502030303020204" pitchFamily="34" charset="0"/>
              </a:rPr>
              <a:t>that </a:t>
            </a:r>
            <a:r>
              <a:rPr lang="en-US" altLang="en-US" sz="2800" dirty="0">
                <a:solidFill>
                  <a:schemeClr val="tx1">
                    <a:lumMod val="75000"/>
                    <a:lumOff val="25000"/>
                  </a:schemeClr>
                </a:solidFill>
                <a:effectLst/>
                <a:latin typeface="Candara" panose="020E0502030303020204" pitchFamily="34" charset="0"/>
              </a:rPr>
              <a:t>Christ </a:t>
            </a:r>
            <a:r>
              <a:rPr lang="en-US" altLang="en-US" sz="2800" dirty="0">
                <a:solidFill>
                  <a:schemeClr val="tx1">
                    <a:lumMod val="75000"/>
                    <a:lumOff val="25000"/>
                  </a:schemeClr>
                </a:solidFill>
                <a:latin typeface="Candara" panose="020E0502030303020204" pitchFamily="34" charset="0"/>
              </a:rPr>
              <a:t>is God’s Son </a:t>
            </a:r>
            <a:r>
              <a:rPr lang="en-US" altLang="en-US" sz="2800" b="0" i="1" dirty="0">
                <a:solidFill>
                  <a:schemeClr val="tx1">
                    <a:lumMod val="75000"/>
                    <a:lumOff val="25000"/>
                  </a:schemeClr>
                </a:solidFill>
                <a:effectLst/>
                <a:latin typeface="Candara" panose="020E0502030303020204" pitchFamily="34" charset="0"/>
              </a:rPr>
              <a:t>– Acts 8:38</a:t>
            </a:r>
            <a:endParaRPr lang="en-US" altLang="en-US" sz="2800" b="0" i="1" dirty="0">
              <a:latin typeface="Candara" panose="020E0502030303020204" pitchFamily="34" charset="0"/>
            </a:endParaRPr>
          </a:p>
          <a:p>
            <a:pPr marL="365760" indent="-274320">
              <a:lnSpc>
                <a:spcPts val="2800"/>
              </a:lnSpc>
              <a:spcBef>
                <a:spcPts val="0"/>
              </a:spcBef>
              <a:spcAft>
                <a:spcPts val="0"/>
              </a:spcAft>
              <a:buClrTx/>
              <a:buSzPct val="100000"/>
              <a:buFont typeface="Wingdings" panose="05000000000000000000" pitchFamily="2" charset="2"/>
              <a:buChar char="§"/>
              <a:defRPr/>
            </a:pPr>
            <a:r>
              <a:rPr lang="en-US" altLang="en-US" sz="2800" dirty="0">
                <a:solidFill>
                  <a:schemeClr val="tx1">
                    <a:lumMod val="75000"/>
                    <a:lumOff val="25000"/>
                  </a:schemeClr>
                </a:solidFill>
                <a:effectLst/>
                <a:latin typeface="Candara" panose="020E0502030303020204" pitchFamily="34" charset="0"/>
              </a:rPr>
              <a:t>Be baptized </a:t>
            </a:r>
            <a:r>
              <a:rPr lang="en-US" altLang="en-US" sz="2800" dirty="0">
                <a:solidFill>
                  <a:schemeClr val="tx1">
                    <a:lumMod val="75000"/>
                    <a:lumOff val="25000"/>
                  </a:schemeClr>
                </a:solidFill>
                <a:latin typeface="Candara" panose="020E0502030303020204" pitchFamily="34" charset="0"/>
              </a:rPr>
              <a:t>to wash away your</a:t>
            </a:r>
            <a:r>
              <a:rPr lang="en-US" altLang="en-US" sz="2800" dirty="0">
                <a:solidFill>
                  <a:schemeClr val="tx1">
                    <a:lumMod val="75000"/>
                    <a:lumOff val="25000"/>
                  </a:schemeClr>
                </a:solidFill>
                <a:effectLst/>
                <a:latin typeface="Candara" panose="020E0502030303020204" pitchFamily="34" charset="0"/>
              </a:rPr>
              <a:t> sins </a:t>
            </a:r>
            <a:r>
              <a:rPr lang="en-US" altLang="en-US" sz="2800" b="0" dirty="0">
                <a:solidFill>
                  <a:schemeClr val="tx1">
                    <a:lumMod val="75000"/>
                    <a:lumOff val="25000"/>
                  </a:schemeClr>
                </a:solidFill>
                <a:effectLst/>
                <a:latin typeface="Candara" panose="020E0502030303020204" pitchFamily="34" charset="0"/>
              </a:rPr>
              <a:t>– Acts 2:38</a:t>
            </a:r>
          </a:p>
          <a:p>
            <a:pPr marL="0" lvl="1" indent="0">
              <a:lnSpc>
                <a:spcPts val="3600"/>
              </a:lnSpc>
              <a:spcBef>
                <a:spcPts val="1200"/>
              </a:spcBef>
              <a:spcAft>
                <a:spcPts val="0"/>
              </a:spcAft>
              <a:buClr>
                <a:schemeClr val="bg1"/>
              </a:buClr>
              <a:buNone/>
              <a:defRPr/>
            </a:pPr>
            <a:r>
              <a:rPr lang="en-US" altLang="en-US" sz="3600" b="1" dirty="0">
                <a:solidFill>
                  <a:schemeClr val="tx1">
                    <a:lumMod val="75000"/>
                    <a:lumOff val="25000"/>
                  </a:schemeClr>
                </a:solidFill>
                <a:effectLst/>
                <a:latin typeface="Candara" panose="020E0502030303020204" pitchFamily="34" charset="0"/>
              </a:rPr>
              <a:t>A </a:t>
            </a:r>
            <a:r>
              <a:rPr lang="en-US" altLang="en-US" sz="3600" b="1" dirty="0">
                <a:solidFill>
                  <a:schemeClr val="tx1"/>
                </a:solidFill>
                <a:latin typeface="Candara" panose="020E0502030303020204" pitchFamily="34" charset="0"/>
              </a:rPr>
              <a:t>wayward</a:t>
            </a:r>
            <a:r>
              <a:rPr lang="en-US" altLang="en-US" sz="3600" b="1" dirty="0">
                <a:solidFill>
                  <a:schemeClr val="tx1"/>
                </a:solidFill>
                <a:effectLst/>
                <a:latin typeface="Candara" panose="020E0502030303020204" pitchFamily="34" charset="0"/>
              </a:rPr>
              <a:t> child of God </a:t>
            </a:r>
            <a:r>
              <a:rPr lang="en-US" altLang="en-US" sz="3600" b="1" i="1" u="sng" dirty="0">
                <a:solidFill>
                  <a:schemeClr val="tx1"/>
                </a:solidFill>
                <a:latin typeface="Candara" panose="020E0502030303020204" pitchFamily="34" charset="0"/>
              </a:rPr>
              <a:t>MUST</a:t>
            </a:r>
            <a:r>
              <a:rPr lang="en-US" altLang="en-US" sz="3600" b="1" dirty="0">
                <a:solidFill>
                  <a:schemeClr val="tx1"/>
                </a:solidFill>
                <a:effectLst/>
                <a:latin typeface="Candara" panose="020E0502030303020204" pitchFamily="34" charset="0"/>
              </a:rPr>
              <a:t>…</a:t>
            </a:r>
          </a:p>
          <a:p>
            <a:pPr marL="365760" indent="-274320" algn="just">
              <a:lnSpc>
                <a:spcPts val="2800"/>
              </a:lnSpc>
              <a:spcBef>
                <a:spcPts val="0"/>
              </a:spcBef>
              <a:spcAft>
                <a:spcPts val="0"/>
              </a:spcAft>
              <a:buClrTx/>
              <a:buSzPct val="100000"/>
              <a:buFont typeface="Wingdings" panose="05000000000000000000" pitchFamily="2" charset="2"/>
              <a:buChar char="§"/>
              <a:defRPr/>
            </a:pPr>
            <a:r>
              <a:rPr lang="en-US" altLang="en-US" sz="2800" dirty="0">
                <a:solidFill>
                  <a:schemeClr val="tx1"/>
                </a:solidFill>
                <a:effectLst/>
                <a:latin typeface="Candara" panose="020E0502030303020204" pitchFamily="34" charset="0"/>
              </a:rPr>
              <a:t>Repent and pray for forgiveness </a:t>
            </a:r>
            <a:r>
              <a:rPr lang="en-US" altLang="en-US" sz="2800" b="0" i="1" dirty="0">
                <a:solidFill>
                  <a:schemeClr val="tx1"/>
                </a:solidFill>
                <a:effectLst/>
                <a:latin typeface="Candara" panose="020E0502030303020204" pitchFamily="34" charset="0"/>
              </a:rPr>
              <a:t>– </a:t>
            </a:r>
            <a:r>
              <a:rPr lang="en-US" altLang="en-US" sz="2800" b="0" i="1" dirty="0">
                <a:solidFill>
                  <a:schemeClr val="tx1"/>
                </a:solidFill>
                <a:latin typeface="Candara" panose="020E0502030303020204" pitchFamily="34" charset="0"/>
              </a:rPr>
              <a:t>1 John 1:7-9</a:t>
            </a:r>
            <a:endParaRPr lang="en-US" altLang="en-US" sz="2800" b="0" i="1" dirty="0">
              <a:solidFill>
                <a:schemeClr val="tx1"/>
              </a:solidFill>
              <a:effectLst/>
              <a:latin typeface="Candara" panose="020E0502030303020204" pitchFamily="34" charset="0"/>
            </a:endParaRPr>
          </a:p>
          <a:p>
            <a:pPr marL="0" indent="0">
              <a:lnSpc>
                <a:spcPts val="3600"/>
              </a:lnSpc>
              <a:spcBef>
                <a:spcPts val="1200"/>
              </a:spcBef>
              <a:spcAft>
                <a:spcPts val="0"/>
              </a:spcAft>
              <a:buClr>
                <a:schemeClr val="bg1"/>
              </a:buClr>
              <a:buSzPct val="99000"/>
              <a:buNone/>
              <a:defRPr/>
            </a:pPr>
            <a:r>
              <a:rPr lang="en-US" altLang="en-US" sz="3600" b="1" dirty="0">
                <a:solidFill>
                  <a:schemeClr val="tx1">
                    <a:lumMod val="75000"/>
                    <a:lumOff val="25000"/>
                  </a:schemeClr>
                </a:solidFill>
                <a:latin typeface="Candara" panose="020E0502030303020204" pitchFamily="34" charset="0"/>
              </a:rPr>
              <a:t>Christians</a:t>
            </a:r>
            <a:r>
              <a:rPr lang="en-US" altLang="en-US" sz="3600" b="1" i="1" dirty="0">
                <a:solidFill>
                  <a:schemeClr val="tx1">
                    <a:lumMod val="75000"/>
                    <a:lumOff val="25000"/>
                  </a:schemeClr>
                </a:solidFill>
                <a:latin typeface="Candara" panose="020E0502030303020204" pitchFamily="34" charset="0"/>
              </a:rPr>
              <a:t> </a:t>
            </a:r>
            <a:r>
              <a:rPr lang="en-US" altLang="en-US" sz="3600" b="1" i="1" u="sng" dirty="0">
                <a:solidFill>
                  <a:schemeClr val="tx1">
                    <a:lumMod val="75000"/>
                    <a:lumOff val="25000"/>
                  </a:schemeClr>
                </a:solidFill>
                <a:latin typeface="Candara" panose="020E0502030303020204" pitchFamily="34" charset="0"/>
              </a:rPr>
              <a:t>MUST</a:t>
            </a:r>
            <a:r>
              <a:rPr lang="en-US" altLang="en-US" sz="3600" b="1" i="1" dirty="0">
                <a:solidFill>
                  <a:schemeClr val="tx1">
                    <a:lumMod val="75000"/>
                    <a:lumOff val="25000"/>
                  </a:schemeClr>
                </a:solidFill>
                <a:latin typeface="Candara" panose="020E0502030303020204" pitchFamily="34" charset="0"/>
              </a:rPr>
              <a:t> </a:t>
            </a:r>
            <a:r>
              <a:rPr lang="en-US" altLang="en-US" sz="3600" b="1" i="1" dirty="0">
                <a:solidFill>
                  <a:schemeClr val="tx1">
                    <a:lumMod val="75000"/>
                    <a:lumOff val="25000"/>
                  </a:schemeClr>
                </a:solidFill>
                <a:effectLst/>
                <a:latin typeface="Candara" panose="020E0502030303020204" pitchFamily="34" charset="0"/>
              </a:rPr>
              <a:t>“be faithful </a:t>
            </a:r>
            <a:r>
              <a:rPr lang="en-US" altLang="en-US" sz="3600" b="1" i="1" u="sng" dirty="0">
                <a:solidFill>
                  <a:schemeClr val="tx1">
                    <a:lumMod val="75000"/>
                    <a:lumOff val="25000"/>
                  </a:schemeClr>
                </a:solidFill>
                <a:effectLst/>
                <a:latin typeface="Candara" panose="020E0502030303020204" pitchFamily="34" charset="0"/>
              </a:rPr>
              <a:t>unto</a:t>
            </a:r>
            <a:r>
              <a:rPr lang="en-US" altLang="en-US" sz="3600" b="1" i="1" dirty="0">
                <a:solidFill>
                  <a:schemeClr val="tx1">
                    <a:lumMod val="75000"/>
                    <a:lumOff val="25000"/>
                  </a:schemeClr>
                </a:solidFill>
                <a:effectLst/>
                <a:latin typeface="Candara" panose="020E0502030303020204" pitchFamily="34" charset="0"/>
              </a:rPr>
              <a:t> death”</a:t>
            </a:r>
          </a:p>
          <a:p>
            <a:pPr marL="365760" indent="-274320">
              <a:lnSpc>
                <a:spcPts val="2800"/>
              </a:lnSpc>
              <a:spcBef>
                <a:spcPts val="0"/>
              </a:spcBef>
              <a:buClrTx/>
              <a:buSzPct val="100000"/>
              <a:buFont typeface="Wingdings" panose="05000000000000000000" pitchFamily="2" charset="2"/>
              <a:buChar char="§"/>
              <a:defRPr/>
            </a:pPr>
            <a:r>
              <a:rPr lang="en-US" altLang="en-US" sz="2800" b="0" i="1" dirty="0">
                <a:solidFill>
                  <a:schemeClr val="tx1">
                    <a:lumMod val="75000"/>
                    <a:lumOff val="25000"/>
                  </a:schemeClr>
                </a:solidFill>
                <a:effectLst/>
                <a:latin typeface="Candara" panose="020E0502030303020204" pitchFamily="34" charset="0"/>
              </a:rPr>
              <a:t>Rev. 2:10b</a:t>
            </a:r>
          </a:p>
        </p:txBody>
      </p:sp>
      <p:sp>
        <p:nvSpPr>
          <p:cNvPr id="9" name="Rectangle 8">
            <a:extLst>
              <a:ext uri="{FF2B5EF4-FFF2-40B4-BE49-F238E27FC236}">
                <a16:creationId xmlns:a16="http://schemas.microsoft.com/office/drawing/2014/main" id="{57BF28A0-721A-441C-A00B-EFD5CA5530F7}"/>
              </a:ext>
            </a:extLst>
          </p:cNvPr>
          <p:cNvSpPr/>
          <p:nvPr/>
        </p:nvSpPr>
        <p:spPr>
          <a:xfrm>
            <a:off x="493324" y="5773207"/>
            <a:ext cx="6965578"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ndara" panose="020E0502030303020204" pitchFamily="34" charset="0"/>
              <a:ea typeface="+mn-ea"/>
              <a:cs typeface="+mn-cs"/>
            </a:endParaRPr>
          </a:p>
        </p:txBody>
      </p:sp>
      <p:sp>
        <p:nvSpPr>
          <p:cNvPr id="10" name="Rectangle 9">
            <a:extLst>
              <a:ext uri="{FF2B5EF4-FFF2-40B4-BE49-F238E27FC236}">
                <a16:creationId xmlns:a16="http://schemas.microsoft.com/office/drawing/2014/main" id="{BB8A7FBA-4C4C-4440-9886-90F8BD6246FB}"/>
              </a:ext>
            </a:extLst>
          </p:cNvPr>
          <p:cNvSpPr/>
          <p:nvPr/>
        </p:nvSpPr>
        <p:spPr>
          <a:xfrm>
            <a:off x="285750" y="439850"/>
            <a:ext cx="8622302" cy="1015663"/>
          </a:xfrm>
          <a:prstGeom prst="rect">
            <a:avLst/>
          </a:prstGeom>
          <a:solidFill>
            <a:schemeClr val="accent6">
              <a:lumMod val="40000"/>
              <a:lumOff val="60000"/>
            </a:schemeClr>
          </a:solidFill>
          <a:ln>
            <a:solidFill>
              <a:schemeClr val="tx2"/>
            </a:solidFill>
          </a:ln>
        </p:spPr>
        <p:txBody>
          <a:bodyPr wrap="square" lIns="91440" tIns="45720" rIns="91440" bIns="4572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a:ln w="12700">
                  <a:solidFill>
                    <a:srgbClr val="44546A">
                      <a:lumMod val="75000"/>
                    </a:srgbClr>
                  </a:solidFill>
                  <a:prstDash val="solid"/>
                </a:ln>
                <a:solidFill>
                  <a:prstClr val="black">
                    <a:lumMod val="75000"/>
                    <a:lumOff val="25000"/>
                  </a:prstClr>
                </a:solidFill>
                <a:effectLst/>
                <a:uLnTx/>
                <a:uFillTx/>
                <a:latin typeface="Candara" panose="020E0502030303020204" pitchFamily="34" charset="0"/>
                <a:ea typeface="+mn-ea"/>
                <a:cs typeface="+mn-cs"/>
              </a:rPr>
              <a:t>   “…what shall we do?”</a:t>
            </a:r>
          </a:p>
        </p:txBody>
      </p:sp>
      <p:sp>
        <p:nvSpPr>
          <p:cNvPr id="4" name="TextBox 3">
            <a:extLst>
              <a:ext uri="{FF2B5EF4-FFF2-40B4-BE49-F238E27FC236}">
                <a16:creationId xmlns:a16="http://schemas.microsoft.com/office/drawing/2014/main" id="{FDB3C018-6904-4094-85A6-7BAF69A201A5}"/>
              </a:ext>
            </a:extLst>
          </p:cNvPr>
          <p:cNvSpPr txBox="1"/>
          <p:nvPr/>
        </p:nvSpPr>
        <p:spPr>
          <a:xfrm>
            <a:off x="8241802" y="687704"/>
            <a:ext cx="611477" cy="579646"/>
          </a:xfrm>
          <a:prstGeom prst="rect">
            <a:avLst/>
          </a:prstGeom>
          <a:noFill/>
        </p:spPr>
        <p:txBody>
          <a:bodyPr wrap="square" rtlCol="0">
            <a:spAutoFit/>
          </a:bodyPr>
          <a:lstStyle/>
          <a:p>
            <a:pPr marL="0" marR="0" lvl="0" indent="0" algn="ctr" defTabSz="914400" rtl="0" eaLnBrk="1" fontAlgn="auto" latinLnBrk="0" hangingPunct="1">
              <a:lnSpc>
                <a:spcPts val="19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ndara" panose="020E0502030303020204" pitchFamily="34" charset="0"/>
                <a:ea typeface="+mn-ea"/>
                <a:cs typeface="+mn-cs"/>
              </a:rPr>
              <a:t>Acts </a:t>
            </a:r>
          </a:p>
          <a:p>
            <a:pPr marL="0" marR="0" lvl="0" indent="0" algn="ctr" defTabSz="914400" rtl="0" eaLnBrk="1" fontAlgn="auto" latinLnBrk="0" hangingPunct="1">
              <a:lnSpc>
                <a:spcPts val="19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ndara" panose="020E0502030303020204" pitchFamily="34" charset="0"/>
                <a:ea typeface="+mn-ea"/>
                <a:cs typeface="+mn-cs"/>
              </a:rPr>
              <a:t>2:37</a:t>
            </a:r>
          </a:p>
        </p:txBody>
      </p:sp>
      <p:sp>
        <p:nvSpPr>
          <p:cNvPr id="2" name="Slide Number Placeholder 1">
            <a:extLst>
              <a:ext uri="{FF2B5EF4-FFF2-40B4-BE49-F238E27FC236}">
                <a16:creationId xmlns:a16="http://schemas.microsoft.com/office/drawing/2014/main" id="{335D68DB-D2A1-B951-1032-6BBA87ACCFA3}"/>
              </a:ext>
            </a:extLst>
          </p:cNvPr>
          <p:cNvSpPr>
            <a:spLocks noGrp="1"/>
          </p:cNvSpPr>
          <p:nvPr>
            <p:ph type="sldNum" sz="quarter" idx="12"/>
          </p:nvPr>
        </p:nvSpPr>
        <p:spPr>
          <a:xfrm>
            <a:off x="8117275" y="6096000"/>
            <a:ext cx="856907" cy="6699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ndara" panose="020E0502030303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3365715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750"/>
                                        <p:tgtEl>
                                          <p:spTgt spid="7">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75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750"/>
                                        <p:tgtEl>
                                          <p:spTgt spid="7">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750"/>
                                        <p:tgtEl>
                                          <p:spTgt spid="7">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750"/>
                                        <p:tgtEl>
                                          <p:spTgt spid="7">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750"/>
                                        <p:tgtEl>
                                          <p:spTgt spid="7">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750"/>
                                        <p:tgtEl>
                                          <p:spTgt spid="7">
                                            <p:txEl>
                                              <p:pRg st="5" end="5"/>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750"/>
                                        <p:tgtEl>
                                          <p:spTgt spid="7">
                                            <p:txEl>
                                              <p:pRg st="6" end="6"/>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750"/>
                                        <p:tgtEl>
                                          <p:spTgt spid="7">
                                            <p:txEl>
                                              <p:pRg st="7" end="7"/>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750"/>
                                        <p:tgtEl>
                                          <p:spTgt spid="7">
                                            <p:txEl>
                                              <p:pRg st="8" end="8"/>
                                            </p:tx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75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een rolling hills with a sunset">
            <a:extLst>
              <a:ext uri="{FF2B5EF4-FFF2-40B4-BE49-F238E27FC236}">
                <a16:creationId xmlns:a16="http://schemas.microsoft.com/office/drawing/2014/main" id="{565AB0FC-9FCD-FDB2-1D84-F3D855D83877}"/>
              </a:ext>
            </a:extLst>
          </p:cNvPr>
          <p:cNvPicPr>
            <a:picLocks noGrp="1" noChangeAspect="1"/>
          </p:cNvPicPr>
          <p:nvPr>
            <p:ph type="pic" sz="quarter" idx="10"/>
          </p:nvPr>
        </p:nvPicPr>
        <p:blipFill>
          <a:blip r:embed="rId3"/>
          <a:srcRect/>
          <a:stretch/>
        </p:blipFill>
        <p:spPr>
          <a:xfrm>
            <a:off x="0" y="857250"/>
            <a:ext cx="5079207" cy="5143500"/>
          </a:xfrm>
        </p:spPr>
      </p:pic>
      <p:sp>
        <p:nvSpPr>
          <p:cNvPr id="47" name="Title 46">
            <a:extLst>
              <a:ext uri="{FF2B5EF4-FFF2-40B4-BE49-F238E27FC236}">
                <a16:creationId xmlns:a16="http://schemas.microsoft.com/office/drawing/2014/main" id="{3F9E60C6-15AA-4C95-9519-652CD08A827C}"/>
              </a:ext>
            </a:extLst>
          </p:cNvPr>
          <p:cNvSpPr>
            <a:spLocks noGrp="1"/>
          </p:cNvSpPr>
          <p:nvPr>
            <p:ph type="title"/>
          </p:nvPr>
        </p:nvSpPr>
        <p:spPr>
          <a:xfrm>
            <a:off x="898078" y="2625568"/>
            <a:ext cx="3283050" cy="1620483"/>
          </a:xfrm>
          <a:ln>
            <a:solidFill>
              <a:schemeClr val="bg2"/>
            </a:solidFill>
          </a:ln>
        </p:spPr>
        <p:txBody>
          <a:bodyPr/>
          <a:lstStyle/>
          <a:p>
            <a:r>
              <a:rPr lang="en-US" sz="4000" i="1" dirty="0">
                <a:solidFill>
                  <a:schemeClr val="bg2"/>
                </a:solidFill>
                <a:latin typeface="Candara" panose="020E0502030303020204" pitchFamily="34" charset="0"/>
              </a:rPr>
              <a:t>Matthew 9:2</a:t>
            </a:r>
          </a:p>
        </p:txBody>
      </p:sp>
      <p:sp>
        <p:nvSpPr>
          <p:cNvPr id="19" name="Text Placeholder 18">
            <a:extLst>
              <a:ext uri="{FF2B5EF4-FFF2-40B4-BE49-F238E27FC236}">
                <a16:creationId xmlns:a16="http://schemas.microsoft.com/office/drawing/2014/main" id="{E0E8875C-8FE5-DCE1-106E-5F34DFD1618E}"/>
              </a:ext>
            </a:extLst>
          </p:cNvPr>
          <p:cNvSpPr>
            <a:spLocks noGrp="1"/>
          </p:cNvSpPr>
          <p:nvPr>
            <p:ph type="body" sz="quarter" idx="12"/>
          </p:nvPr>
        </p:nvSpPr>
        <p:spPr>
          <a:xfrm>
            <a:off x="5079206" y="6810"/>
            <a:ext cx="4064793" cy="6858000"/>
          </a:xfrm>
        </p:spPr>
        <p:txBody>
          <a:bodyPr/>
          <a:lstStyle/>
          <a:p>
            <a:endParaRPr lang="en-US" dirty="0"/>
          </a:p>
        </p:txBody>
      </p:sp>
      <p:sp>
        <p:nvSpPr>
          <p:cNvPr id="4" name="Text Placeholder 3">
            <a:extLst>
              <a:ext uri="{FF2B5EF4-FFF2-40B4-BE49-F238E27FC236}">
                <a16:creationId xmlns:a16="http://schemas.microsoft.com/office/drawing/2014/main" id="{39D3AADE-5119-8CE2-0DD5-2BD7E3403288}"/>
              </a:ext>
            </a:extLst>
          </p:cNvPr>
          <p:cNvSpPr>
            <a:spLocks noGrp="1"/>
          </p:cNvSpPr>
          <p:nvPr>
            <p:ph type="body" sz="quarter" idx="11"/>
          </p:nvPr>
        </p:nvSpPr>
        <p:spPr>
          <a:xfrm>
            <a:off x="5240594" y="421659"/>
            <a:ext cx="3618271" cy="6028302"/>
          </a:xfrm>
        </p:spPr>
        <p:txBody>
          <a:bodyPr/>
          <a:lstStyle/>
          <a:p>
            <a:pPr algn="ctr">
              <a:lnSpc>
                <a:spcPts val="3600"/>
              </a:lnSpc>
            </a:pPr>
            <a:r>
              <a:rPr lang="en-US" sz="3600" b="1" i="1" dirty="0">
                <a:latin typeface="Candara" panose="020E0502030303020204" pitchFamily="34" charset="0"/>
              </a:rPr>
              <a:t>“And, behold, they brought to him a man sick of the palsy, lying on a bed: and Jesus seeing their faith said unto the sick of the palsy; </a:t>
            </a:r>
            <a:r>
              <a:rPr lang="en-US" sz="3600" b="1" i="1" u="sng" dirty="0">
                <a:latin typeface="Candara" panose="020E0502030303020204" pitchFamily="34" charset="0"/>
              </a:rPr>
              <a:t>Son</a:t>
            </a:r>
            <a:r>
              <a:rPr lang="en-US" sz="3600" b="1" i="1" dirty="0">
                <a:latin typeface="Candara" panose="020E0502030303020204" pitchFamily="34" charset="0"/>
              </a:rPr>
              <a:t>, </a:t>
            </a:r>
            <a:r>
              <a:rPr lang="en-US" sz="3600" b="1" i="1" u="sng" dirty="0">
                <a:latin typeface="Candara" panose="020E0502030303020204" pitchFamily="34" charset="0"/>
              </a:rPr>
              <a:t>be of good cheer</a:t>
            </a:r>
            <a:r>
              <a:rPr lang="en-US" sz="3600" b="1" i="1" dirty="0">
                <a:latin typeface="Candara" panose="020E0502030303020204" pitchFamily="34" charset="0"/>
              </a:rPr>
              <a:t>; thy sins be forgiven thee”</a:t>
            </a:r>
          </a:p>
        </p:txBody>
      </p:sp>
      <p:sp>
        <p:nvSpPr>
          <p:cNvPr id="2" name="Slide Number Placeholder 1">
            <a:extLst>
              <a:ext uri="{FF2B5EF4-FFF2-40B4-BE49-F238E27FC236}">
                <a16:creationId xmlns:a16="http://schemas.microsoft.com/office/drawing/2014/main" id="{BB6CD984-2759-CC8D-3909-4813A3ED2A6E}"/>
              </a:ext>
            </a:extLst>
          </p:cNvPr>
          <p:cNvSpPr>
            <a:spLocks noGrp="1"/>
          </p:cNvSpPr>
          <p:nvPr>
            <p:ph type="sldNum" sz="quarter" idx="4"/>
          </p:nvPr>
        </p:nvSpPr>
        <p:spPr/>
        <p:txBody>
          <a:bodyPr/>
          <a:lstStyle/>
          <a:p>
            <a:fld id="{EA87306C-81BA-4795-A5CA-9392456A8C1E}" type="slidenum">
              <a:rPr lang="en-US" sz="1400" smtClean="0">
                <a:latin typeface="Candara" panose="020E0502030303020204" pitchFamily="34" charset="0"/>
              </a:rPr>
              <a:pPr/>
              <a:t>2</a:t>
            </a:fld>
            <a:endParaRPr lang="en-US" sz="1400" dirty="0">
              <a:latin typeface="Candara" panose="020E0502030303020204" pitchFamily="34" charset="0"/>
            </a:endParaRPr>
          </a:p>
        </p:txBody>
      </p:sp>
    </p:spTree>
    <p:extLst>
      <p:ext uri="{BB962C8B-B14F-4D97-AF65-F5344CB8AC3E}">
        <p14:creationId xmlns:p14="http://schemas.microsoft.com/office/powerpoint/2010/main" val="35902927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854D8B3F-08C4-D0CB-E6CA-ED66FFEA3221}"/>
              </a:ext>
            </a:extLst>
          </p:cNvPr>
          <p:cNvSpPr>
            <a:spLocks noGrp="1"/>
          </p:cNvSpPr>
          <p:nvPr>
            <p:ph type="body" sz="quarter" idx="12"/>
          </p:nvPr>
        </p:nvSpPr>
        <p:spPr>
          <a:xfrm>
            <a:off x="362610" y="536922"/>
            <a:ext cx="8565423" cy="4224002"/>
          </a:xfrm>
        </p:spPr>
        <p:txBody>
          <a:bodyPr anchor="t">
            <a:normAutofit/>
          </a:bodyPr>
          <a:lstStyle/>
          <a:p>
            <a:pPr>
              <a:lnSpc>
                <a:spcPts val="3200"/>
              </a:lnSpc>
            </a:pPr>
            <a:r>
              <a:rPr lang="en-US" sz="3200" dirty="0">
                <a:latin typeface="Candara" panose="020E0502030303020204" pitchFamily="34" charset="0"/>
              </a:rPr>
              <a:t>This account of this crippled man is also found in Mark 2:3-12 and Luke 5:18-26</a:t>
            </a:r>
          </a:p>
          <a:p>
            <a:pPr>
              <a:lnSpc>
                <a:spcPts val="3200"/>
              </a:lnSpc>
              <a:spcBef>
                <a:spcPts val="1200"/>
              </a:spcBef>
            </a:pPr>
            <a:r>
              <a:rPr lang="en-US" sz="3200" dirty="0">
                <a:latin typeface="Candara" panose="020E0502030303020204" pitchFamily="34" charset="0"/>
              </a:rPr>
              <a:t>But, in Matthew’s account, we find a phrase not found the accounts of Mark or Luke</a:t>
            </a:r>
          </a:p>
          <a:p>
            <a:pPr>
              <a:lnSpc>
                <a:spcPts val="3200"/>
              </a:lnSpc>
              <a:spcBef>
                <a:spcPts val="1200"/>
              </a:spcBef>
            </a:pPr>
            <a:r>
              <a:rPr lang="en-US" sz="3200" dirty="0">
                <a:latin typeface="Candara" panose="020E0502030303020204" pitchFamily="34" charset="0"/>
              </a:rPr>
              <a:t>The phrase, </a:t>
            </a:r>
            <a:r>
              <a:rPr lang="en-US" sz="3200" b="1" i="1" dirty="0">
                <a:latin typeface="Candara" panose="020E0502030303020204" pitchFamily="34" charset="0"/>
              </a:rPr>
              <a:t>“Son, be of good cheer” </a:t>
            </a:r>
            <a:r>
              <a:rPr lang="en-US" sz="3200" dirty="0">
                <a:latin typeface="Candara" panose="020E0502030303020204" pitchFamily="34" charset="0"/>
              </a:rPr>
              <a:t>is cited by only Matthew</a:t>
            </a:r>
          </a:p>
          <a:p>
            <a:pPr>
              <a:lnSpc>
                <a:spcPts val="3200"/>
              </a:lnSpc>
              <a:spcBef>
                <a:spcPts val="1200"/>
              </a:spcBef>
            </a:pPr>
            <a:r>
              <a:rPr lang="en-US" sz="3200" dirty="0">
                <a:latin typeface="Candara" panose="020E0502030303020204" pitchFamily="34" charset="0"/>
              </a:rPr>
              <a:t>All accounts say, </a:t>
            </a:r>
            <a:r>
              <a:rPr lang="en-US" sz="3200" b="1" i="1" dirty="0">
                <a:latin typeface="Candara" panose="020E0502030303020204" pitchFamily="34" charset="0"/>
              </a:rPr>
              <a:t>“thy sins be [are] forgiven thee.” [“are”] </a:t>
            </a:r>
            <a:r>
              <a:rPr lang="en-US" sz="3200" dirty="0">
                <a:latin typeface="Candara" panose="020E0502030303020204" pitchFamily="34" charset="0"/>
              </a:rPr>
              <a:t>only in Luke’s account</a:t>
            </a:r>
          </a:p>
        </p:txBody>
      </p:sp>
      <p:pic>
        <p:nvPicPr>
          <p:cNvPr id="12" name="Picture Placeholder 20" descr="Close up of green grass">
            <a:extLst>
              <a:ext uri="{FF2B5EF4-FFF2-40B4-BE49-F238E27FC236}">
                <a16:creationId xmlns:a16="http://schemas.microsoft.com/office/drawing/2014/main" id="{C082290F-76CE-97A7-ECB5-83B0FEA27B3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t="48800" b="23631"/>
          <a:stretch/>
        </p:blipFill>
        <p:spPr>
          <a:xfrm>
            <a:off x="0" y="5074920"/>
            <a:ext cx="9143980" cy="1783080"/>
          </a:xfrm>
          <a:prstGeom prst="rect">
            <a:avLst/>
          </a:prstGeom>
          <a:noFill/>
        </p:spPr>
      </p:pic>
      <p:sp>
        <p:nvSpPr>
          <p:cNvPr id="4" name="Title 3">
            <a:extLst>
              <a:ext uri="{FF2B5EF4-FFF2-40B4-BE49-F238E27FC236}">
                <a16:creationId xmlns:a16="http://schemas.microsoft.com/office/drawing/2014/main" id="{F0321E08-9C52-24DD-D8F6-E1FEB9606BB5}"/>
              </a:ext>
            </a:extLst>
          </p:cNvPr>
          <p:cNvSpPr>
            <a:spLocks noGrp="1"/>
          </p:cNvSpPr>
          <p:nvPr>
            <p:ph type="title"/>
          </p:nvPr>
        </p:nvSpPr>
        <p:spPr>
          <a:xfrm>
            <a:off x="2326241" y="5538819"/>
            <a:ext cx="4491498" cy="857866"/>
          </a:xfrm>
          <a:ln>
            <a:solidFill>
              <a:schemeClr val="accent4">
                <a:lumMod val="40000"/>
                <a:lumOff val="60000"/>
              </a:schemeClr>
            </a:solidFill>
          </a:ln>
        </p:spPr>
        <p:txBody>
          <a:bodyPr/>
          <a:lstStyle/>
          <a:p>
            <a:r>
              <a:rPr lang="en-US" sz="4800" b="1" dirty="0">
                <a:solidFill>
                  <a:schemeClr val="bg1"/>
                </a:solidFill>
                <a:latin typeface="Candara" panose="020E0502030303020204" pitchFamily="34" charset="0"/>
              </a:rPr>
              <a:t>Introduction</a:t>
            </a:r>
          </a:p>
        </p:txBody>
      </p:sp>
      <p:sp>
        <p:nvSpPr>
          <p:cNvPr id="3" name="Slide Number Placeholder 2">
            <a:extLst>
              <a:ext uri="{FF2B5EF4-FFF2-40B4-BE49-F238E27FC236}">
                <a16:creationId xmlns:a16="http://schemas.microsoft.com/office/drawing/2014/main" id="{76A5BE03-C1F6-8F07-E113-A66418680798}"/>
              </a:ext>
            </a:extLst>
          </p:cNvPr>
          <p:cNvSpPr>
            <a:spLocks noGrp="1"/>
          </p:cNvSpPr>
          <p:nvPr>
            <p:ph type="sldNum" sz="quarter" idx="4"/>
          </p:nvPr>
        </p:nvSpPr>
        <p:spPr/>
        <p:txBody>
          <a:bodyPr/>
          <a:lstStyle/>
          <a:p>
            <a:fld id="{EA87306C-81BA-4795-A5CA-9392456A8C1E}" type="slidenum">
              <a:rPr lang="en-US" sz="1400" smtClean="0">
                <a:latin typeface="Candara" panose="020E0502030303020204" pitchFamily="34" charset="0"/>
              </a:rPr>
              <a:pPr/>
              <a:t>3</a:t>
            </a:fld>
            <a:endParaRPr lang="en-US" sz="1400" dirty="0">
              <a:latin typeface="Candara" panose="020E0502030303020204" pitchFamily="34" charset="0"/>
            </a:endParaRPr>
          </a:p>
        </p:txBody>
      </p:sp>
    </p:spTree>
    <p:extLst>
      <p:ext uri="{BB962C8B-B14F-4D97-AF65-F5344CB8AC3E}">
        <p14:creationId xmlns:p14="http://schemas.microsoft.com/office/powerpoint/2010/main" val="20128782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xEl>
                                              <p:pRg st="1" end="1"/>
                                            </p:txEl>
                                          </p:spTgt>
                                        </p:tgtEl>
                                        <p:attrNameLst>
                                          <p:attrName>style.visibility</p:attrName>
                                        </p:attrNameLst>
                                      </p:cBhvr>
                                      <p:to>
                                        <p:strVal val="visible"/>
                                      </p:to>
                                    </p:set>
                                    <p:animEffect transition="in" filter="fade">
                                      <p:cBhvr>
                                        <p:cTn id="14" dur="1000"/>
                                        <p:tgtEl>
                                          <p:spTgt spid="27">
                                            <p:txEl>
                                              <p:pRg st="1" end="1"/>
                                            </p:txEl>
                                          </p:spTgt>
                                        </p:tgtEl>
                                      </p:cBhvr>
                                    </p:animEffect>
                                    <p:anim calcmode="lin" valueType="num">
                                      <p:cBhvr>
                                        <p:cTn id="1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xEl>
                                              <p:pRg st="2" end="2"/>
                                            </p:txEl>
                                          </p:spTgt>
                                        </p:tgtEl>
                                        <p:attrNameLst>
                                          <p:attrName>style.visibility</p:attrName>
                                        </p:attrNameLst>
                                      </p:cBhvr>
                                      <p:to>
                                        <p:strVal val="visible"/>
                                      </p:to>
                                    </p:set>
                                    <p:animEffect transition="in" filter="fade">
                                      <p:cBhvr>
                                        <p:cTn id="21" dur="1000"/>
                                        <p:tgtEl>
                                          <p:spTgt spid="27">
                                            <p:txEl>
                                              <p:pRg st="2" end="2"/>
                                            </p:txEl>
                                          </p:spTgt>
                                        </p:tgtEl>
                                      </p:cBhvr>
                                    </p:animEffect>
                                    <p:anim calcmode="lin" valueType="num">
                                      <p:cBhvr>
                                        <p:cTn id="22"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
                                            <p:txEl>
                                              <p:pRg st="3" end="3"/>
                                            </p:txEl>
                                          </p:spTgt>
                                        </p:tgtEl>
                                        <p:attrNameLst>
                                          <p:attrName>style.visibility</p:attrName>
                                        </p:attrNameLst>
                                      </p:cBhvr>
                                      <p:to>
                                        <p:strVal val="visible"/>
                                      </p:to>
                                    </p:set>
                                    <p:animEffect transition="in" filter="fade">
                                      <p:cBhvr>
                                        <p:cTn id="28" dur="1000"/>
                                        <p:tgtEl>
                                          <p:spTgt spid="27">
                                            <p:txEl>
                                              <p:pRg st="3" end="3"/>
                                            </p:txEl>
                                          </p:spTgt>
                                        </p:tgtEl>
                                      </p:cBhvr>
                                    </p:animEffect>
                                    <p:anim calcmode="lin" valueType="num">
                                      <p:cBhvr>
                                        <p:cTn id="29" dur="1000" fill="hold"/>
                                        <p:tgtEl>
                                          <p:spTgt spid="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854D8B3F-08C4-D0CB-E6CA-ED66FFEA3221}"/>
              </a:ext>
            </a:extLst>
          </p:cNvPr>
          <p:cNvSpPr>
            <a:spLocks noGrp="1"/>
          </p:cNvSpPr>
          <p:nvPr>
            <p:ph type="body" sz="quarter" idx="12"/>
          </p:nvPr>
        </p:nvSpPr>
        <p:spPr>
          <a:xfrm>
            <a:off x="315046" y="2026671"/>
            <a:ext cx="8524153" cy="4584291"/>
          </a:xfrm>
        </p:spPr>
        <p:txBody>
          <a:bodyPr anchor="t">
            <a:normAutofit/>
          </a:bodyPr>
          <a:lstStyle/>
          <a:p>
            <a:pPr>
              <a:lnSpc>
                <a:spcPts val="3200"/>
              </a:lnSpc>
            </a:pPr>
            <a:r>
              <a:rPr lang="en-US" sz="3200" dirty="0">
                <a:latin typeface="Candara" panose="020E0502030303020204" pitchFamily="34" charset="0"/>
              </a:rPr>
              <a:t>Can you imagine what this man may have thought being paralyzed to be told </a:t>
            </a:r>
            <a:r>
              <a:rPr lang="en-US" sz="3200" b="1" i="1" dirty="0">
                <a:latin typeface="Candara" panose="020E0502030303020204" pitchFamily="34" charset="0"/>
              </a:rPr>
              <a:t>“be of good cheer”?</a:t>
            </a:r>
          </a:p>
          <a:p>
            <a:pPr>
              <a:lnSpc>
                <a:spcPts val="3200"/>
              </a:lnSpc>
              <a:spcBef>
                <a:spcPts val="1200"/>
              </a:spcBef>
            </a:pPr>
            <a:r>
              <a:rPr lang="en-US" sz="3200" dirty="0">
                <a:latin typeface="Candara" panose="020E0502030303020204" pitchFamily="34" charset="0"/>
              </a:rPr>
              <a:t>This account reminds me of the lame man in Acts 3 who Peter and John healed by God’s power</a:t>
            </a:r>
          </a:p>
          <a:p>
            <a:pPr>
              <a:lnSpc>
                <a:spcPts val="3200"/>
              </a:lnSpc>
              <a:spcBef>
                <a:spcPts val="1200"/>
              </a:spcBef>
            </a:pPr>
            <a:r>
              <a:rPr lang="en-US" sz="3200" dirty="0">
                <a:latin typeface="Candara" panose="020E0502030303020204" pitchFamily="34" charset="0"/>
              </a:rPr>
              <a:t>He was expecting to receive something from them but received what He never could have imagined – to be made whole – </a:t>
            </a:r>
            <a:r>
              <a:rPr lang="en-US" sz="3200" i="1" dirty="0">
                <a:latin typeface="Candara" panose="020E0502030303020204" pitchFamily="34" charset="0"/>
              </a:rPr>
              <a:t>Acts 3:1-11</a:t>
            </a:r>
          </a:p>
        </p:txBody>
      </p:sp>
      <p:pic>
        <p:nvPicPr>
          <p:cNvPr id="12" name="Picture Placeholder 20" descr="Close up of green grass">
            <a:extLst>
              <a:ext uri="{FF2B5EF4-FFF2-40B4-BE49-F238E27FC236}">
                <a16:creationId xmlns:a16="http://schemas.microsoft.com/office/drawing/2014/main" id="{C082290F-76CE-97A7-ECB5-83B0FEA27B3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t="48800" b="23631"/>
          <a:stretch/>
        </p:blipFill>
        <p:spPr>
          <a:xfrm>
            <a:off x="20" y="0"/>
            <a:ext cx="9143980" cy="1778509"/>
          </a:xfrm>
          <a:prstGeom prst="rect">
            <a:avLst/>
          </a:prstGeom>
          <a:noFill/>
        </p:spPr>
      </p:pic>
      <p:sp>
        <p:nvSpPr>
          <p:cNvPr id="4" name="Title 3">
            <a:extLst>
              <a:ext uri="{FF2B5EF4-FFF2-40B4-BE49-F238E27FC236}">
                <a16:creationId xmlns:a16="http://schemas.microsoft.com/office/drawing/2014/main" id="{F0321E08-9C52-24DD-D8F6-E1FEB9606BB5}"/>
              </a:ext>
            </a:extLst>
          </p:cNvPr>
          <p:cNvSpPr>
            <a:spLocks noGrp="1"/>
          </p:cNvSpPr>
          <p:nvPr>
            <p:ph type="title"/>
          </p:nvPr>
        </p:nvSpPr>
        <p:spPr>
          <a:xfrm>
            <a:off x="2226902" y="441220"/>
            <a:ext cx="4661111" cy="857866"/>
          </a:xfrm>
          <a:ln>
            <a:solidFill>
              <a:schemeClr val="accent4">
                <a:lumMod val="40000"/>
                <a:lumOff val="60000"/>
              </a:schemeClr>
            </a:solidFill>
          </a:ln>
        </p:spPr>
        <p:txBody>
          <a:bodyPr/>
          <a:lstStyle/>
          <a:p>
            <a:r>
              <a:rPr lang="en-US" sz="4800" b="1" dirty="0">
                <a:solidFill>
                  <a:schemeClr val="bg1"/>
                </a:solidFill>
                <a:latin typeface="Candara" panose="020E0502030303020204" pitchFamily="34" charset="0"/>
              </a:rPr>
              <a:t>Introduction</a:t>
            </a:r>
          </a:p>
        </p:txBody>
      </p:sp>
      <p:sp>
        <p:nvSpPr>
          <p:cNvPr id="3" name="Slide Number Placeholder 2">
            <a:extLst>
              <a:ext uri="{FF2B5EF4-FFF2-40B4-BE49-F238E27FC236}">
                <a16:creationId xmlns:a16="http://schemas.microsoft.com/office/drawing/2014/main" id="{296EDFEA-3D5D-D2E3-2A7B-748CA84CA720}"/>
              </a:ext>
            </a:extLst>
          </p:cNvPr>
          <p:cNvSpPr>
            <a:spLocks noGrp="1"/>
          </p:cNvSpPr>
          <p:nvPr>
            <p:ph type="sldNum" sz="quarter" idx="4"/>
          </p:nvPr>
        </p:nvSpPr>
        <p:spPr/>
        <p:txBody>
          <a:bodyPr/>
          <a:lstStyle/>
          <a:p>
            <a:fld id="{EA87306C-81BA-4795-A5CA-9392456A8C1E}" type="slidenum">
              <a:rPr lang="en-US" sz="1400" smtClean="0">
                <a:latin typeface="Candara" panose="020E0502030303020204" pitchFamily="34" charset="0"/>
              </a:rPr>
              <a:pPr/>
              <a:t>4</a:t>
            </a:fld>
            <a:endParaRPr lang="en-US" sz="1400" dirty="0">
              <a:latin typeface="Candara" panose="020E0502030303020204" pitchFamily="34" charset="0"/>
            </a:endParaRPr>
          </a:p>
        </p:txBody>
      </p:sp>
    </p:spTree>
    <p:extLst>
      <p:ext uri="{BB962C8B-B14F-4D97-AF65-F5344CB8AC3E}">
        <p14:creationId xmlns:p14="http://schemas.microsoft.com/office/powerpoint/2010/main" val="4103982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xEl>
                                              <p:pRg st="1" end="1"/>
                                            </p:txEl>
                                          </p:spTgt>
                                        </p:tgtEl>
                                        <p:attrNameLst>
                                          <p:attrName>style.visibility</p:attrName>
                                        </p:attrNameLst>
                                      </p:cBhvr>
                                      <p:to>
                                        <p:strVal val="visible"/>
                                      </p:to>
                                    </p:set>
                                    <p:animEffect transition="in" filter="fade">
                                      <p:cBhvr>
                                        <p:cTn id="14" dur="1000"/>
                                        <p:tgtEl>
                                          <p:spTgt spid="27">
                                            <p:txEl>
                                              <p:pRg st="1" end="1"/>
                                            </p:txEl>
                                          </p:spTgt>
                                        </p:tgtEl>
                                      </p:cBhvr>
                                    </p:animEffect>
                                    <p:anim calcmode="lin" valueType="num">
                                      <p:cBhvr>
                                        <p:cTn id="1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xEl>
                                              <p:pRg st="2" end="2"/>
                                            </p:txEl>
                                          </p:spTgt>
                                        </p:tgtEl>
                                        <p:attrNameLst>
                                          <p:attrName>style.visibility</p:attrName>
                                        </p:attrNameLst>
                                      </p:cBhvr>
                                      <p:to>
                                        <p:strVal val="visible"/>
                                      </p:to>
                                    </p:set>
                                    <p:animEffect transition="in" filter="fade">
                                      <p:cBhvr>
                                        <p:cTn id="21" dur="1000"/>
                                        <p:tgtEl>
                                          <p:spTgt spid="27">
                                            <p:txEl>
                                              <p:pRg st="2" end="2"/>
                                            </p:txEl>
                                          </p:spTgt>
                                        </p:tgtEl>
                                      </p:cBhvr>
                                    </p:animEffect>
                                    <p:anim calcmode="lin" valueType="num">
                                      <p:cBhvr>
                                        <p:cTn id="22"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854D8B3F-08C4-D0CB-E6CA-ED66FFEA3221}"/>
              </a:ext>
            </a:extLst>
          </p:cNvPr>
          <p:cNvSpPr>
            <a:spLocks noGrp="1"/>
          </p:cNvSpPr>
          <p:nvPr>
            <p:ph type="body" sz="quarter" idx="12"/>
          </p:nvPr>
        </p:nvSpPr>
        <p:spPr>
          <a:xfrm>
            <a:off x="313168" y="1235290"/>
            <a:ext cx="8731677" cy="5768502"/>
          </a:xfrm>
        </p:spPr>
        <p:txBody>
          <a:bodyPr anchor="t">
            <a:normAutofit/>
          </a:bodyPr>
          <a:lstStyle/>
          <a:p>
            <a:pPr>
              <a:lnSpc>
                <a:spcPts val="3500"/>
              </a:lnSpc>
            </a:pPr>
            <a:r>
              <a:rPr lang="en-US" sz="3600" b="1" dirty="0">
                <a:latin typeface="Candara" panose="020E0502030303020204" pitchFamily="34" charset="0"/>
              </a:rPr>
              <a:t>How would we react if we lost all our possessions and our health?</a:t>
            </a:r>
          </a:p>
          <a:p>
            <a:pPr marL="365760" indent="-274320">
              <a:lnSpc>
                <a:spcPts val="3200"/>
              </a:lnSpc>
              <a:spcBef>
                <a:spcPts val="600"/>
              </a:spcBef>
              <a:spcAft>
                <a:spcPts val="0"/>
              </a:spcAft>
              <a:buFont typeface="Wingdings" panose="05000000000000000000" pitchFamily="2" charset="2"/>
              <a:buChar char="§"/>
            </a:pPr>
            <a:r>
              <a:rPr lang="en-US" sz="3200" dirty="0">
                <a:latin typeface="Candara" panose="020E0502030303020204" pitchFamily="34" charset="0"/>
              </a:rPr>
              <a:t>Satan was allowed to afflict Job any way he wished so long as he did not kill him</a:t>
            </a:r>
          </a:p>
          <a:p>
            <a:pPr marL="731520" lvl="1" indent="-274320">
              <a:lnSpc>
                <a:spcPts val="3200"/>
              </a:lnSpc>
              <a:spcBef>
                <a:spcPts val="0"/>
              </a:spcBef>
              <a:buFont typeface="Wingdings" panose="05000000000000000000" pitchFamily="2" charset="2"/>
              <a:buChar char="§"/>
            </a:pPr>
            <a:r>
              <a:rPr lang="en-US" sz="2800" dirty="0">
                <a:latin typeface="Candara" panose="020E0502030303020204" pitchFamily="34" charset="0"/>
              </a:rPr>
              <a:t>God said, </a:t>
            </a:r>
            <a:r>
              <a:rPr lang="en-US" sz="2800" b="1" i="1" dirty="0">
                <a:latin typeface="Candara" panose="020E0502030303020204" pitchFamily="34" charset="0"/>
              </a:rPr>
              <a:t>“Behold, he is in thine hand; but save his life”</a:t>
            </a:r>
            <a:r>
              <a:rPr lang="en-US" sz="2800" dirty="0">
                <a:latin typeface="Candara" panose="020E0502030303020204" pitchFamily="34" charset="0"/>
              </a:rPr>
              <a:t> </a:t>
            </a:r>
            <a:r>
              <a:rPr lang="en-US" sz="2800" i="1" dirty="0">
                <a:latin typeface="Candara" panose="020E0502030303020204" pitchFamily="34" charset="0"/>
              </a:rPr>
              <a:t>– 2:5</a:t>
            </a:r>
            <a:endParaRPr lang="en-US" sz="2800" dirty="0">
              <a:latin typeface="Candara" panose="020E0502030303020204" pitchFamily="34" charset="0"/>
            </a:endParaRPr>
          </a:p>
          <a:p>
            <a:pPr marL="365760" indent="-274320">
              <a:lnSpc>
                <a:spcPts val="3200"/>
              </a:lnSpc>
              <a:spcBef>
                <a:spcPts val="1200"/>
              </a:spcBef>
              <a:spcAft>
                <a:spcPts val="0"/>
              </a:spcAft>
              <a:buFont typeface="Wingdings" panose="05000000000000000000" pitchFamily="2" charset="2"/>
              <a:buChar char="§"/>
            </a:pPr>
            <a:r>
              <a:rPr lang="en-US" sz="3200" dirty="0">
                <a:latin typeface="Candara" panose="020E0502030303020204" pitchFamily="34" charset="0"/>
              </a:rPr>
              <a:t>Job lost his family and all his possessions in one day – </a:t>
            </a:r>
            <a:r>
              <a:rPr lang="en-US" sz="3200" i="1" dirty="0">
                <a:latin typeface="Candara" panose="020E0502030303020204" pitchFamily="34" charset="0"/>
              </a:rPr>
              <a:t>1:13-19</a:t>
            </a:r>
          </a:p>
          <a:p>
            <a:pPr marL="365760" indent="-274320">
              <a:lnSpc>
                <a:spcPts val="3200"/>
              </a:lnSpc>
              <a:spcBef>
                <a:spcPts val="1200"/>
              </a:spcBef>
              <a:spcAft>
                <a:spcPts val="0"/>
              </a:spcAft>
              <a:buFont typeface="Wingdings" panose="05000000000000000000" pitchFamily="2" charset="2"/>
              <a:buChar char="§"/>
            </a:pPr>
            <a:r>
              <a:rPr lang="en-US" sz="3200" dirty="0">
                <a:latin typeface="Candara" panose="020E0502030303020204" pitchFamily="34" charset="0"/>
              </a:rPr>
              <a:t>Satan attached Job’s health </a:t>
            </a:r>
            <a:r>
              <a:rPr lang="en-US" sz="3200" i="1" dirty="0">
                <a:latin typeface="Candara" panose="020E0502030303020204" pitchFamily="34" charset="0"/>
              </a:rPr>
              <a:t>– 2:1-8</a:t>
            </a:r>
          </a:p>
          <a:p>
            <a:pPr marL="731520" lvl="1" indent="-274320">
              <a:lnSpc>
                <a:spcPts val="2800"/>
              </a:lnSpc>
              <a:spcBef>
                <a:spcPts val="0"/>
              </a:spcBef>
              <a:buFont typeface="Wingdings" panose="05000000000000000000" pitchFamily="2" charset="2"/>
              <a:buChar char="§"/>
            </a:pPr>
            <a:r>
              <a:rPr lang="en-US" sz="2800" dirty="0">
                <a:latin typeface="Candara" panose="020E0502030303020204" pitchFamily="34" charset="0"/>
              </a:rPr>
              <a:t>Satan  smote Job with </a:t>
            </a:r>
            <a:r>
              <a:rPr lang="en-US" sz="2800" b="1" i="1" dirty="0">
                <a:latin typeface="Candara" panose="020E0502030303020204" pitchFamily="34" charset="0"/>
              </a:rPr>
              <a:t>“sore boils from the sole of foot unto his crown” </a:t>
            </a:r>
            <a:r>
              <a:rPr lang="en-US" sz="2800" i="1" dirty="0">
                <a:latin typeface="Candara" panose="020E0502030303020204" pitchFamily="34" charset="0"/>
              </a:rPr>
              <a:t>– v. 7</a:t>
            </a:r>
          </a:p>
          <a:p>
            <a:pPr marL="365760" indent="-274320">
              <a:lnSpc>
                <a:spcPts val="2800"/>
              </a:lnSpc>
              <a:spcBef>
                <a:spcPts val="1200"/>
              </a:spcBef>
              <a:buFont typeface="Wingdings" panose="05000000000000000000" pitchFamily="2" charset="2"/>
              <a:buChar char="§"/>
            </a:pPr>
            <a:r>
              <a:rPr lang="en-US" sz="3200" dirty="0">
                <a:latin typeface="Candara" panose="020E0502030303020204" pitchFamily="34" charset="0"/>
              </a:rPr>
              <a:t>Job’s wife said, </a:t>
            </a:r>
            <a:r>
              <a:rPr lang="en-US" sz="3200" b="1" i="1" dirty="0">
                <a:latin typeface="Candara" panose="020E0502030303020204" pitchFamily="34" charset="0"/>
              </a:rPr>
              <a:t>“curse God and die” </a:t>
            </a:r>
            <a:r>
              <a:rPr lang="en-US" sz="3200" i="1" dirty="0">
                <a:latin typeface="Candara" panose="020E0502030303020204" pitchFamily="34" charset="0"/>
              </a:rPr>
              <a:t>– v. 9</a:t>
            </a:r>
          </a:p>
        </p:txBody>
      </p:sp>
      <p:sp>
        <p:nvSpPr>
          <p:cNvPr id="6" name="Title 3">
            <a:extLst>
              <a:ext uri="{FF2B5EF4-FFF2-40B4-BE49-F238E27FC236}">
                <a16:creationId xmlns:a16="http://schemas.microsoft.com/office/drawing/2014/main" id="{4F908E00-3FBC-8A8A-6B8F-3119A662B035}"/>
              </a:ext>
            </a:extLst>
          </p:cNvPr>
          <p:cNvSpPr txBox="1">
            <a:spLocks/>
          </p:cNvSpPr>
          <p:nvPr/>
        </p:nvSpPr>
        <p:spPr>
          <a:xfrm>
            <a:off x="2253476" y="225491"/>
            <a:ext cx="4661111" cy="785166"/>
          </a:xfrm>
          <a:prstGeom prst="rect">
            <a:avLst/>
          </a:prstGeom>
          <a:ln w="28575">
            <a:solidFill>
              <a:schemeClr val="accent4">
                <a:lumMod val="40000"/>
                <a:lumOff val="60000"/>
              </a:schemeClr>
            </a:solidFill>
          </a:ln>
        </p:spPr>
        <p:txBody>
          <a:bodyPr anchor="ctr"/>
          <a:lstStyle>
            <a:lvl1pPr algn="ctr" defTabSz="685800" rtl="0" eaLnBrk="1" latinLnBrk="0" hangingPunct="1">
              <a:lnSpc>
                <a:spcPct val="100000"/>
              </a:lnSpc>
              <a:spcBef>
                <a:spcPct val="0"/>
              </a:spcBef>
              <a:buNone/>
              <a:defRPr sz="1800" kern="1200" cap="all" spc="75" baseline="0">
                <a:solidFill>
                  <a:schemeClr val="accent2"/>
                </a:solidFill>
                <a:latin typeface="+mj-lt"/>
                <a:ea typeface="+mj-ea"/>
                <a:cs typeface="+mj-cs"/>
              </a:defRPr>
            </a:lvl1pPr>
          </a:lstStyle>
          <a:p>
            <a:r>
              <a:rPr lang="en-US" sz="4800" b="1" dirty="0">
                <a:solidFill>
                  <a:schemeClr val="tx1"/>
                </a:solidFill>
                <a:latin typeface="Candara" panose="020E0502030303020204" pitchFamily="34" charset="0"/>
              </a:rPr>
              <a:t>Consider Job</a:t>
            </a:r>
          </a:p>
        </p:txBody>
      </p:sp>
      <p:sp>
        <p:nvSpPr>
          <p:cNvPr id="7" name="Slide Number Placeholder 6">
            <a:extLst>
              <a:ext uri="{FF2B5EF4-FFF2-40B4-BE49-F238E27FC236}">
                <a16:creationId xmlns:a16="http://schemas.microsoft.com/office/drawing/2014/main" id="{E0A82A0A-3BF8-1518-03F8-FEEF6F081B18}"/>
              </a:ext>
            </a:extLst>
          </p:cNvPr>
          <p:cNvSpPr>
            <a:spLocks noGrp="1"/>
          </p:cNvSpPr>
          <p:nvPr>
            <p:ph type="sldNum" sz="quarter" idx="4"/>
          </p:nvPr>
        </p:nvSpPr>
        <p:spPr>
          <a:xfrm>
            <a:off x="6914587" y="6356351"/>
            <a:ext cx="2057400" cy="365125"/>
          </a:xfrm>
        </p:spPr>
        <p:txBody>
          <a:bodyPr/>
          <a:lstStyle/>
          <a:p>
            <a:fld id="{EA87306C-81BA-4795-A5CA-9392456A8C1E}" type="slidenum">
              <a:rPr lang="en-US" sz="1400" smtClean="0">
                <a:latin typeface="Candara" panose="020E0502030303020204" pitchFamily="34" charset="0"/>
              </a:rPr>
              <a:pPr/>
              <a:t>5</a:t>
            </a:fld>
            <a:endParaRPr lang="en-US" sz="1400" dirty="0">
              <a:latin typeface="Candara" panose="020E0502030303020204" pitchFamily="34" charset="0"/>
            </a:endParaRPr>
          </a:p>
        </p:txBody>
      </p:sp>
    </p:spTree>
    <p:extLst>
      <p:ext uri="{BB962C8B-B14F-4D97-AF65-F5344CB8AC3E}">
        <p14:creationId xmlns:p14="http://schemas.microsoft.com/office/powerpoint/2010/main" val="12319679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xEl>
                                              <p:pRg st="1" end="1"/>
                                            </p:txEl>
                                          </p:spTgt>
                                        </p:tgtEl>
                                        <p:attrNameLst>
                                          <p:attrName>style.visibility</p:attrName>
                                        </p:attrNameLst>
                                      </p:cBhvr>
                                      <p:to>
                                        <p:strVal val="visible"/>
                                      </p:to>
                                    </p:set>
                                    <p:animEffect transition="in" filter="fade">
                                      <p:cBhvr>
                                        <p:cTn id="14" dur="1000"/>
                                        <p:tgtEl>
                                          <p:spTgt spid="27">
                                            <p:txEl>
                                              <p:pRg st="1" end="1"/>
                                            </p:txEl>
                                          </p:spTgt>
                                        </p:tgtEl>
                                      </p:cBhvr>
                                    </p:animEffect>
                                    <p:anim calcmode="lin" valueType="num">
                                      <p:cBhvr>
                                        <p:cTn id="1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xEl>
                                              <p:pRg st="2" end="2"/>
                                            </p:txEl>
                                          </p:spTgt>
                                        </p:tgtEl>
                                        <p:attrNameLst>
                                          <p:attrName>style.visibility</p:attrName>
                                        </p:attrNameLst>
                                      </p:cBhvr>
                                      <p:to>
                                        <p:strVal val="visible"/>
                                      </p:to>
                                    </p:set>
                                    <p:animEffect transition="in" filter="fade">
                                      <p:cBhvr>
                                        <p:cTn id="21" dur="1000"/>
                                        <p:tgtEl>
                                          <p:spTgt spid="27">
                                            <p:txEl>
                                              <p:pRg st="2" end="2"/>
                                            </p:txEl>
                                          </p:spTgt>
                                        </p:tgtEl>
                                      </p:cBhvr>
                                    </p:animEffect>
                                    <p:anim calcmode="lin" valueType="num">
                                      <p:cBhvr>
                                        <p:cTn id="22"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
                                            <p:txEl>
                                              <p:pRg st="3" end="3"/>
                                            </p:txEl>
                                          </p:spTgt>
                                        </p:tgtEl>
                                        <p:attrNameLst>
                                          <p:attrName>style.visibility</p:attrName>
                                        </p:attrNameLst>
                                      </p:cBhvr>
                                      <p:to>
                                        <p:strVal val="visible"/>
                                      </p:to>
                                    </p:set>
                                    <p:animEffect transition="in" filter="fade">
                                      <p:cBhvr>
                                        <p:cTn id="28" dur="1000"/>
                                        <p:tgtEl>
                                          <p:spTgt spid="27">
                                            <p:txEl>
                                              <p:pRg st="3" end="3"/>
                                            </p:txEl>
                                          </p:spTgt>
                                        </p:tgtEl>
                                      </p:cBhvr>
                                    </p:animEffect>
                                    <p:anim calcmode="lin" valueType="num">
                                      <p:cBhvr>
                                        <p:cTn id="29" dur="1000" fill="hold"/>
                                        <p:tgtEl>
                                          <p:spTgt spid="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xEl>
                                              <p:pRg st="4" end="4"/>
                                            </p:txEl>
                                          </p:spTgt>
                                        </p:tgtEl>
                                        <p:attrNameLst>
                                          <p:attrName>style.visibility</p:attrName>
                                        </p:attrNameLst>
                                      </p:cBhvr>
                                      <p:to>
                                        <p:strVal val="visible"/>
                                      </p:to>
                                    </p:set>
                                    <p:animEffect transition="in" filter="fade">
                                      <p:cBhvr>
                                        <p:cTn id="35" dur="1000"/>
                                        <p:tgtEl>
                                          <p:spTgt spid="27">
                                            <p:txEl>
                                              <p:pRg st="4" end="4"/>
                                            </p:txEl>
                                          </p:spTgt>
                                        </p:tgtEl>
                                      </p:cBhvr>
                                    </p:animEffect>
                                    <p:anim calcmode="lin" valueType="num">
                                      <p:cBhvr>
                                        <p:cTn id="36" dur="1000" fill="hold"/>
                                        <p:tgtEl>
                                          <p:spTgt spid="2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xEl>
                                              <p:pRg st="5" end="5"/>
                                            </p:txEl>
                                          </p:spTgt>
                                        </p:tgtEl>
                                        <p:attrNameLst>
                                          <p:attrName>style.visibility</p:attrName>
                                        </p:attrNameLst>
                                      </p:cBhvr>
                                      <p:to>
                                        <p:strVal val="visible"/>
                                      </p:to>
                                    </p:set>
                                    <p:animEffect transition="in" filter="fade">
                                      <p:cBhvr>
                                        <p:cTn id="42" dur="1000"/>
                                        <p:tgtEl>
                                          <p:spTgt spid="27">
                                            <p:txEl>
                                              <p:pRg st="5" end="5"/>
                                            </p:txEl>
                                          </p:spTgt>
                                        </p:tgtEl>
                                      </p:cBhvr>
                                    </p:animEffect>
                                    <p:anim calcmode="lin" valueType="num">
                                      <p:cBhvr>
                                        <p:cTn id="43" dur="1000" fill="hold"/>
                                        <p:tgtEl>
                                          <p:spTgt spid="2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
                                            <p:txEl>
                                              <p:pRg st="6" end="6"/>
                                            </p:txEl>
                                          </p:spTgt>
                                        </p:tgtEl>
                                        <p:attrNameLst>
                                          <p:attrName>style.visibility</p:attrName>
                                        </p:attrNameLst>
                                      </p:cBhvr>
                                      <p:to>
                                        <p:strVal val="visible"/>
                                      </p:to>
                                    </p:set>
                                    <p:animEffect transition="in" filter="fade">
                                      <p:cBhvr>
                                        <p:cTn id="49" dur="1000"/>
                                        <p:tgtEl>
                                          <p:spTgt spid="27">
                                            <p:txEl>
                                              <p:pRg st="6" end="6"/>
                                            </p:txEl>
                                          </p:spTgt>
                                        </p:tgtEl>
                                      </p:cBhvr>
                                    </p:animEffect>
                                    <p:anim calcmode="lin" valueType="num">
                                      <p:cBhvr>
                                        <p:cTn id="50" dur="1000" fill="hold"/>
                                        <p:tgtEl>
                                          <p:spTgt spid="2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854D8B3F-08C4-D0CB-E6CA-ED66FFEA3221}"/>
              </a:ext>
            </a:extLst>
          </p:cNvPr>
          <p:cNvSpPr>
            <a:spLocks noGrp="1"/>
          </p:cNvSpPr>
          <p:nvPr>
            <p:ph type="body" sz="quarter" idx="12"/>
          </p:nvPr>
        </p:nvSpPr>
        <p:spPr>
          <a:xfrm>
            <a:off x="311284" y="1215193"/>
            <a:ext cx="8832716" cy="5721578"/>
          </a:xfrm>
        </p:spPr>
        <p:txBody>
          <a:bodyPr anchor="t">
            <a:normAutofit/>
          </a:bodyPr>
          <a:lstStyle/>
          <a:p>
            <a:pPr>
              <a:lnSpc>
                <a:spcPts val="3000"/>
              </a:lnSpc>
            </a:pPr>
            <a:r>
              <a:rPr lang="en-US" sz="3600" b="1" dirty="0">
                <a:latin typeface="Candara" panose="020E0502030303020204" pitchFamily="34" charset="0"/>
              </a:rPr>
              <a:t>His ills are recorded for our learning… </a:t>
            </a:r>
          </a:p>
          <a:p>
            <a:pPr marL="342900" indent="-342900">
              <a:lnSpc>
                <a:spcPts val="3000"/>
              </a:lnSpc>
              <a:spcBef>
                <a:spcPts val="300"/>
              </a:spcBef>
              <a:spcAft>
                <a:spcPts val="0"/>
              </a:spcAft>
              <a:buFont typeface="Wingdings" panose="05000000000000000000" pitchFamily="2" charset="2"/>
              <a:buChar char="§"/>
            </a:pPr>
            <a:r>
              <a:rPr lang="en-US" sz="2800" dirty="0">
                <a:latin typeface="Candara" panose="020E0502030303020204" pitchFamily="34" charset="0"/>
              </a:rPr>
              <a:t>He was unrecognizable to his friends </a:t>
            </a:r>
            <a:r>
              <a:rPr lang="en-US" sz="2800" i="1" dirty="0">
                <a:latin typeface="Candara" panose="020E0502030303020204" pitchFamily="34" charset="0"/>
              </a:rPr>
              <a:t>– 2:11-12</a:t>
            </a:r>
            <a:endParaRPr lang="en-US" sz="2800" dirty="0">
              <a:latin typeface="Candara" panose="020E0502030303020204" pitchFamily="34" charset="0"/>
            </a:endParaRPr>
          </a:p>
          <a:p>
            <a:pPr marL="342900" indent="-342900">
              <a:lnSpc>
                <a:spcPts val="3000"/>
              </a:lnSpc>
              <a:spcBef>
                <a:spcPts val="300"/>
              </a:spcBef>
              <a:spcAft>
                <a:spcPts val="0"/>
              </a:spcAft>
              <a:buFont typeface="Wingdings" panose="05000000000000000000" pitchFamily="2" charset="2"/>
              <a:buChar char="§"/>
            </a:pPr>
            <a:r>
              <a:rPr lang="en-US" sz="2800" dirty="0">
                <a:latin typeface="Candara" panose="020E0502030303020204" pitchFamily="34" charset="0"/>
              </a:rPr>
              <a:t>He had itching and blackened skin </a:t>
            </a:r>
            <a:r>
              <a:rPr lang="en-US" sz="2800" i="1" dirty="0">
                <a:latin typeface="Candara" panose="020E0502030303020204" pitchFamily="34" charset="0"/>
              </a:rPr>
              <a:t>– 2:8; 30:30</a:t>
            </a:r>
          </a:p>
          <a:p>
            <a:pPr marL="342900" indent="-342900">
              <a:lnSpc>
                <a:spcPts val="2800"/>
              </a:lnSpc>
              <a:spcBef>
                <a:spcPts val="300"/>
              </a:spcBef>
              <a:spcAft>
                <a:spcPts val="0"/>
              </a:spcAft>
              <a:buFont typeface="Wingdings" panose="05000000000000000000" pitchFamily="2" charset="2"/>
              <a:buChar char="§"/>
            </a:pPr>
            <a:r>
              <a:rPr lang="en-US" sz="2800" dirty="0">
                <a:latin typeface="Candara" panose="020E0502030303020204" pitchFamily="34" charset="0"/>
              </a:rPr>
              <a:t>Job scraped himself with a potsherd (broken piece of pottery) and sat among the ashes </a:t>
            </a:r>
            <a:r>
              <a:rPr lang="en-US" sz="2800" i="1" dirty="0">
                <a:latin typeface="Candara" panose="020E0502030303020204" pitchFamily="34" charset="0"/>
              </a:rPr>
              <a:t>– 2:8</a:t>
            </a:r>
          </a:p>
          <a:p>
            <a:pPr marL="342900" indent="-342900">
              <a:lnSpc>
                <a:spcPts val="3000"/>
              </a:lnSpc>
              <a:spcBef>
                <a:spcPts val="300"/>
              </a:spcBef>
              <a:spcAft>
                <a:spcPts val="0"/>
              </a:spcAft>
              <a:buFont typeface="Wingdings" panose="05000000000000000000" pitchFamily="2" charset="2"/>
              <a:buChar char="§"/>
            </a:pPr>
            <a:r>
              <a:rPr lang="en-US" sz="2800" dirty="0">
                <a:latin typeface="Candara" panose="020E0502030303020204" pitchFamily="34" charset="0"/>
              </a:rPr>
              <a:t>Skin cracked and infested with worms </a:t>
            </a:r>
            <a:r>
              <a:rPr lang="en-US" sz="2800" i="1" dirty="0">
                <a:latin typeface="Candara" panose="020E0502030303020204" pitchFamily="34" charset="0"/>
              </a:rPr>
              <a:t>– 7:5</a:t>
            </a:r>
            <a:endParaRPr lang="en-US" sz="2800" dirty="0">
              <a:latin typeface="Candara" panose="020E0502030303020204" pitchFamily="34" charset="0"/>
            </a:endParaRPr>
          </a:p>
          <a:p>
            <a:pPr marL="342900" indent="-342900">
              <a:lnSpc>
                <a:spcPts val="3000"/>
              </a:lnSpc>
              <a:spcBef>
                <a:spcPts val="300"/>
              </a:spcBef>
              <a:spcAft>
                <a:spcPts val="0"/>
              </a:spcAft>
              <a:buFont typeface="Wingdings" panose="05000000000000000000" pitchFamily="2" charset="2"/>
              <a:buChar char="§"/>
            </a:pPr>
            <a:r>
              <a:rPr lang="en-US" sz="2800" dirty="0">
                <a:latin typeface="Candara" panose="020E0502030303020204" pitchFamily="34" charset="0"/>
              </a:rPr>
              <a:t>His suffering drove him to curse his life – </a:t>
            </a:r>
            <a:r>
              <a:rPr lang="en-US" sz="2800" i="1" dirty="0">
                <a:latin typeface="Candara" panose="020E0502030303020204" pitchFamily="34" charset="0"/>
              </a:rPr>
              <a:t>3:1-26</a:t>
            </a:r>
            <a:endParaRPr lang="en-US" sz="2800" dirty="0">
              <a:latin typeface="Candara" panose="020E0502030303020204" pitchFamily="34" charset="0"/>
            </a:endParaRPr>
          </a:p>
          <a:p>
            <a:pPr marL="342900" indent="-342900">
              <a:lnSpc>
                <a:spcPts val="3000"/>
              </a:lnSpc>
              <a:spcBef>
                <a:spcPts val="300"/>
              </a:spcBef>
              <a:spcAft>
                <a:spcPts val="0"/>
              </a:spcAft>
              <a:buFont typeface="Wingdings" panose="05000000000000000000" pitchFamily="2" charset="2"/>
              <a:buChar char="§"/>
            </a:pPr>
            <a:r>
              <a:rPr lang="en-US" sz="2800" dirty="0">
                <a:latin typeface="Candara" panose="020E0502030303020204" pitchFamily="34" charset="0"/>
              </a:rPr>
              <a:t>His condition continued for months </a:t>
            </a:r>
            <a:r>
              <a:rPr lang="en-US" sz="2800" i="1" dirty="0">
                <a:latin typeface="Candara" panose="020E0502030303020204" pitchFamily="34" charset="0"/>
              </a:rPr>
              <a:t>– 7:3 </a:t>
            </a:r>
            <a:endParaRPr lang="en-US" sz="2800" dirty="0">
              <a:latin typeface="Candara" panose="020E0502030303020204" pitchFamily="34" charset="0"/>
            </a:endParaRPr>
          </a:p>
          <a:p>
            <a:pPr marL="342900" indent="-342900">
              <a:lnSpc>
                <a:spcPts val="3000"/>
              </a:lnSpc>
              <a:spcBef>
                <a:spcPts val="300"/>
              </a:spcBef>
              <a:spcAft>
                <a:spcPts val="0"/>
              </a:spcAft>
              <a:buFont typeface="Wingdings" panose="05000000000000000000" pitchFamily="2" charset="2"/>
              <a:buChar char="§"/>
            </a:pPr>
            <a:r>
              <a:rPr lang="en-US" sz="2800" dirty="0">
                <a:latin typeface="Candara" panose="020E0502030303020204" pitchFamily="34" charset="0"/>
              </a:rPr>
              <a:t>He had restless nights – </a:t>
            </a:r>
            <a:r>
              <a:rPr lang="en-US" sz="2800" i="1" dirty="0">
                <a:latin typeface="Candara" panose="020E0502030303020204" pitchFamily="34" charset="0"/>
              </a:rPr>
              <a:t>7:4, 13-15; 30:16-17</a:t>
            </a:r>
            <a:endParaRPr lang="en-US" sz="2800" dirty="0">
              <a:latin typeface="Candara" panose="020E0502030303020204" pitchFamily="34" charset="0"/>
            </a:endParaRPr>
          </a:p>
          <a:p>
            <a:pPr marL="342900" indent="-342900">
              <a:lnSpc>
                <a:spcPts val="3000"/>
              </a:lnSpc>
              <a:spcBef>
                <a:spcPts val="300"/>
              </a:spcBef>
              <a:spcAft>
                <a:spcPts val="0"/>
              </a:spcAft>
              <a:buFont typeface="Wingdings" panose="05000000000000000000" pitchFamily="2" charset="2"/>
              <a:buChar char="§"/>
            </a:pPr>
            <a:r>
              <a:rPr lang="en-US" sz="2800" dirty="0">
                <a:latin typeface="Candara" panose="020E0502030303020204" pitchFamily="34" charset="0"/>
              </a:rPr>
              <a:t>His face was foul with weeping </a:t>
            </a:r>
            <a:r>
              <a:rPr lang="en-US" sz="2800" i="1" dirty="0">
                <a:latin typeface="Candara" panose="020E0502030303020204" pitchFamily="34" charset="0"/>
              </a:rPr>
              <a:t>– 16:16</a:t>
            </a:r>
            <a:endParaRPr lang="en-US" sz="2800" dirty="0">
              <a:latin typeface="Candara" panose="020E0502030303020204" pitchFamily="34" charset="0"/>
            </a:endParaRPr>
          </a:p>
          <a:p>
            <a:pPr marL="342900" indent="-342900">
              <a:lnSpc>
                <a:spcPts val="3000"/>
              </a:lnSpc>
              <a:spcBef>
                <a:spcPts val="300"/>
              </a:spcBef>
              <a:spcAft>
                <a:spcPts val="0"/>
              </a:spcAft>
              <a:buFont typeface="Wingdings" panose="05000000000000000000" pitchFamily="2" charset="2"/>
              <a:buChar char="§"/>
            </a:pPr>
            <a:r>
              <a:rPr lang="en-US" sz="2800" dirty="0">
                <a:latin typeface="Candara" panose="020E0502030303020204" pitchFamily="34" charset="0"/>
              </a:rPr>
              <a:t>He had foul breath </a:t>
            </a:r>
            <a:r>
              <a:rPr lang="en-US" sz="2800" i="1" dirty="0">
                <a:latin typeface="Candara" panose="020E0502030303020204" pitchFamily="34" charset="0"/>
              </a:rPr>
              <a:t>– 19:17</a:t>
            </a:r>
          </a:p>
          <a:p>
            <a:pPr marL="342900" indent="-342900">
              <a:lnSpc>
                <a:spcPts val="3000"/>
              </a:lnSpc>
              <a:spcBef>
                <a:spcPts val="300"/>
              </a:spcBef>
              <a:spcAft>
                <a:spcPts val="0"/>
              </a:spcAft>
              <a:buFont typeface="Wingdings" panose="05000000000000000000" pitchFamily="2" charset="2"/>
              <a:buChar char="§"/>
            </a:pPr>
            <a:r>
              <a:rPr lang="en-US" sz="2800" dirty="0">
                <a:latin typeface="Candara" panose="020E0502030303020204" pitchFamily="34" charset="0"/>
              </a:rPr>
              <a:t>He endured pain and burning in his limbs </a:t>
            </a:r>
            <a:r>
              <a:rPr lang="en-US" sz="2800" i="1" dirty="0">
                <a:latin typeface="Candara" panose="020E0502030303020204" pitchFamily="34" charset="0"/>
              </a:rPr>
              <a:t>– 30:17, 30</a:t>
            </a:r>
          </a:p>
          <a:p>
            <a:pPr marL="342900" indent="-342900">
              <a:lnSpc>
                <a:spcPts val="3000"/>
              </a:lnSpc>
              <a:spcBef>
                <a:spcPts val="300"/>
              </a:spcBef>
              <a:spcAft>
                <a:spcPts val="0"/>
              </a:spcAft>
              <a:buFont typeface="Wingdings" panose="05000000000000000000" pitchFamily="2" charset="2"/>
              <a:buChar char="§"/>
            </a:pPr>
            <a:r>
              <a:rPr lang="en-US" sz="2800" dirty="0">
                <a:latin typeface="Candara" panose="020E0502030303020204" pitchFamily="34" charset="0"/>
              </a:rPr>
              <a:t>He became a social outcast </a:t>
            </a:r>
            <a:r>
              <a:rPr lang="en-US" sz="2800" i="1" dirty="0">
                <a:latin typeface="Candara" panose="020E0502030303020204" pitchFamily="34" charset="0"/>
              </a:rPr>
              <a:t>– 19:11-19; 16:20; 30:9-10</a:t>
            </a:r>
          </a:p>
          <a:p>
            <a:pPr>
              <a:lnSpc>
                <a:spcPts val="3200"/>
              </a:lnSpc>
            </a:pPr>
            <a:endParaRPr lang="en-US" sz="3200" i="1" dirty="0">
              <a:latin typeface="Candara" panose="020E0502030303020204" pitchFamily="34" charset="0"/>
            </a:endParaRPr>
          </a:p>
        </p:txBody>
      </p:sp>
      <p:sp>
        <p:nvSpPr>
          <p:cNvPr id="6" name="Title 3">
            <a:extLst>
              <a:ext uri="{FF2B5EF4-FFF2-40B4-BE49-F238E27FC236}">
                <a16:creationId xmlns:a16="http://schemas.microsoft.com/office/drawing/2014/main" id="{05DC94AD-70AE-9E94-DFD3-7148A1838818}"/>
              </a:ext>
            </a:extLst>
          </p:cNvPr>
          <p:cNvSpPr txBox="1">
            <a:spLocks/>
          </p:cNvSpPr>
          <p:nvPr/>
        </p:nvSpPr>
        <p:spPr>
          <a:xfrm>
            <a:off x="2253476" y="225491"/>
            <a:ext cx="4661111" cy="785166"/>
          </a:xfrm>
          <a:prstGeom prst="rect">
            <a:avLst/>
          </a:prstGeom>
          <a:ln w="28575">
            <a:solidFill>
              <a:schemeClr val="accent4">
                <a:lumMod val="40000"/>
                <a:lumOff val="60000"/>
              </a:schemeClr>
            </a:solidFill>
          </a:ln>
        </p:spPr>
        <p:txBody>
          <a:bodyPr anchor="ctr"/>
          <a:lstStyle>
            <a:lvl1pPr algn="ctr" defTabSz="685800" rtl="0" eaLnBrk="1" latinLnBrk="0" hangingPunct="1">
              <a:lnSpc>
                <a:spcPct val="100000"/>
              </a:lnSpc>
              <a:spcBef>
                <a:spcPct val="0"/>
              </a:spcBef>
              <a:buNone/>
              <a:defRPr sz="1800" kern="1200" cap="all" spc="75" baseline="0">
                <a:solidFill>
                  <a:schemeClr val="accent2"/>
                </a:solidFill>
                <a:latin typeface="+mj-lt"/>
                <a:ea typeface="+mj-ea"/>
                <a:cs typeface="+mj-cs"/>
              </a:defRPr>
            </a:lvl1pPr>
          </a:lstStyle>
          <a:p>
            <a:r>
              <a:rPr lang="en-US" sz="4800" b="1" dirty="0">
                <a:solidFill>
                  <a:schemeClr val="tx1"/>
                </a:solidFill>
                <a:latin typeface="Candara" panose="020E0502030303020204" pitchFamily="34" charset="0"/>
              </a:rPr>
              <a:t>Consider Job</a:t>
            </a:r>
          </a:p>
        </p:txBody>
      </p:sp>
      <p:sp>
        <p:nvSpPr>
          <p:cNvPr id="7" name="Slide Number Placeholder 6">
            <a:extLst>
              <a:ext uri="{FF2B5EF4-FFF2-40B4-BE49-F238E27FC236}">
                <a16:creationId xmlns:a16="http://schemas.microsoft.com/office/drawing/2014/main" id="{13D2B547-0AE6-476B-F654-0948693613A8}"/>
              </a:ext>
            </a:extLst>
          </p:cNvPr>
          <p:cNvSpPr>
            <a:spLocks noGrp="1"/>
          </p:cNvSpPr>
          <p:nvPr>
            <p:ph type="sldNum" sz="quarter" idx="4"/>
          </p:nvPr>
        </p:nvSpPr>
        <p:spPr>
          <a:xfrm>
            <a:off x="6914587" y="6449946"/>
            <a:ext cx="2057400" cy="365125"/>
          </a:xfrm>
        </p:spPr>
        <p:txBody>
          <a:bodyPr/>
          <a:lstStyle/>
          <a:p>
            <a:fld id="{EA87306C-81BA-4795-A5CA-9392456A8C1E}" type="slidenum">
              <a:rPr lang="en-US" sz="1400" smtClean="0">
                <a:latin typeface="Candara" panose="020E0502030303020204" pitchFamily="34" charset="0"/>
              </a:rPr>
              <a:pPr/>
              <a:t>6</a:t>
            </a:fld>
            <a:endParaRPr lang="en-US" sz="1400" dirty="0">
              <a:latin typeface="Candara" panose="020E0502030303020204" pitchFamily="34" charset="0"/>
            </a:endParaRPr>
          </a:p>
        </p:txBody>
      </p:sp>
    </p:spTree>
    <p:extLst>
      <p:ext uri="{BB962C8B-B14F-4D97-AF65-F5344CB8AC3E}">
        <p14:creationId xmlns:p14="http://schemas.microsoft.com/office/powerpoint/2010/main" val="13940072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xEl>
                                              <p:pRg st="1" end="1"/>
                                            </p:txEl>
                                          </p:spTgt>
                                        </p:tgtEl>
                                        <p:attrNameLst>
                                          <p:attrName>style.visibility</p:attrName>
                                        </p:attrNameLst>
                                      </p:cBhvr>
                                      <p:to>
                                        <p:strVal val="visible"/>
                                      </p:to>
                                    </p:set>
                                    <p:animEffect transition="in" filter="fade">
                                      <p:cBhvr>
                                        <p:cTn id="14" dur="1000"/>
                                        <p:tgtEl>
                                          <p:spTgt spid="27">
                                            <p:txEl>
                                              <p:pRg st="1" end="1"/>
                                            </p:txEl>
                                          </p:spTgt>
                                        </p:tgtEl>
                                      </p:cBhvr>
                                    </p:animEffect>
                                    <p:anim calcmode="lin" valueType="num">
                                      <p:cBhvr>
                                        <p:cTn id="1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xEl>
                                              <p:pRg st="2" end="2"/>
                                            </p:txEl>
                                          </p:spTgt>
                                        </p:tgtEl>
                                        <p:attrNameLst>
                                          <p:attrName>style.visibility</p:attrName>
                                        </p:attrNameLst>
                                      </p:cBhvr>
                                      <p:to>
                                        <p:strVal val="visible"/>
                                      </p:to>
                                    </p:set>
                                    <p:animEffect transition="in" filter="fade">
                                      <p:cBhvr>
                                        <p:cTn id="21" dur="1000"/>
                                        <p:tgtEl>
                                          <p:spTgt spid="27">
                                            <p:txEl>
                                              <p:pRg st="2" end="2"/>
                                            </p:txEl>
                                          </p:spTgt>
                                        </p:tgtEl>
                                      </p:cBhvr>
                                    </p:animEffect>
                                    <p:anim calcmode="lin" valueType="num">
                                      <p:cBhvr>
                                        <p:cTn id="22"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
                                            <p:txEl>
                                              <p:pRg st="3" end="3"/>
                                            </p:txEl>
                                          </p:spTgt>
                                        </p:tgtEl>
                                        <p:attrNameLst>
                                          <p:attrName>style.visibility</p:attrName>
                                        </p:attrNameLst>
                                      </p:cBhvr>
                                      <p:to>
                                        <p:strVal val="visible"/>
                                      </p:to>
                                    </p:set>
                                    <p:animEffect transition="in" filter="fade">
                                      <p:cBhvr>
                                        <p:cTn id="28" dur="1000"/>
                                        <p:tgtEl>
                                          <p:spTgt spid="27">
                                            <p:txEl>
                                              <p:pRg st="3" end="3"/>
                                            </p:txEl>
                                          </p:spTgt>
                                        </p:tgtEl>
                                      </p:cBhvr>
                                    </p:animEffect>
                                    <p:anim calcmode="lin" valueType="num">
                                      <p:cBhvr>
                                        <p:cTn id="29" dur="1000" fill="hold"/>
                                        <p:tgtEl>
                                          <p:spTgt spid="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xEl>
                                              <p:pRg st="4" end="4"/>
                                            </p:txEl>
                                          </p:spTgt>
                                        </p:tgtEl>
                                        <p:attrNameLst>
                                          <p:attrName>style.visibility</p:attrName>
                                        </p:attrNameLst>
                                      </p:cBhvr>
                                      <p:to>
                                        <p:strVal val="visible"/>
                                      </p:to>
                                    </p:set>
                                    <p:animEffect transition="in" filter="fade">
                                      <p:cBhvr>
                                        <p:cTn id="35" dur="1000"/>
                                        <p:tgtEl>
                                          <p:spTgt spid="27">
                                            <p:txEl>
                                              <p:pRg st="4" end="4"/>
                                            </p:txEl>
                                          </p:spTgt>
                                        </p:tgtEl>
                                      </p:cBhvr>
                                    </p:animEffect>
                                    <p:anim calcmode="lin" valueType="num">
                                      <p:cBhvr>
                                        <p:cTn id="36" dur="1000" fill="hold"/>
                                        <p:tgtEl>
                                          <p:spTgt spid="2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xEl>
                                              <p:pRg st="5" end="5"/>
                                            </p:txEl>
                                          </p:spTgt>
                                        </p:tgtEl>
                                        <p:attrNameLst>
                                          <p:attrName>style.visibility</p:attrName>
                                        </p:attrNameLst>
                                      </p:cBhvr>
                                      <p:to>
                                        <p:strVal val="visible"/>
                                      </p:to>
                                    </p:set>
                                    <p:animEffect transition="in" filter="fade">
                                      <p:cBhvr>
                                        <p:cTn id="42" dur="1000"/>
                                        <p:tgtEl>
                                          <p:spTgt spid="27">
                                            <p:txEl>
                                              <p:pRg st="5" end="5"/>
                                            </p:txEl>
                                          </p:spTgt>
                                        </p:tgtEl>
                                      </p:cBhvr>
                                    </p:animEffect>
                                    <p:anim calcmode="lin" valueType="num">
                                      <p:cBhvr>
                                        <p:cTn id="43" dur="1000" fill="hold"/>
                                        <p:tgtEl>
                                          <p:spTgt spid="2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
                                            <p:txEl>
                                              <p:pRg st="6" end="6"/>
                                            </p:txEl>
                                          </p:spTgt>
                                        </p:tgtEl>
                                        <p:attrNameLst>
                                          <p:attrName>style.visibility</p:attrName>
                                        </p:attrNameLst>
                                      </p:cBhvr>
                                      <p:to>
                                        <p:strVal val="visible"/>
                                      </p:to>
                                    </p:set>
                                    <p:animEffect transition="in" filter="fade">
                                      <p:cBhvr>
                                        <p:cTn id="49" dur="1000"/>
                                        <p:tgtEl>
                                          <p:spTgt spid="27">
                                            <p:txEl>
                                              <p:pRg st="6" end="6"/>
                                            </p:txEl>
                                          </p:spTgt>
                                        </p:tgtEl>
                                      </p:cBhvr>
                                    </p:animEffect>
                                    <p:anim calcmode="lin" valueType="num">
                                      <p:cBhvr>
                                        <p:cTn id="50" dur="1000" fill="hold"/>
                                        <p:tgtEl>
                                          <p:spTgt spid="2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7">
                                            <p:txEl>
                                              <p:pRg st="7" end="7"/>
                                            </p:txEl>
                                          </p:spTgt>
                                        </p:tgtEl>
                                        <p:attrNameLst>
                                          <p:attrName>style.visibility</p:attrName>
                                        </p:attrNameLst>
                                      </p:cBhvr>
                                      <p:to>
                                        <p:strVal val="visible"/>
                                      </p:to>
                                    </p:set>
                                    <p:animEffect transition="in" filter="fade">
                                      <p:cBhvr>
                                        <p:cTn id="56" dur="1000"/>
                                        <p:tgtEl>
                                          <p:spTgt spid="27">
                                            <p:txEl>
                                              <p:pRg st="7" end="7"/>
                                            </p:txEl>
                                          </p:spTgt>
                                        </p:tgtEl>
                                      </p:cBhvr>
                                    </p:animEffect>
                                    <p:anim calcmode="lin" valueType="num">
                                      <p:cBhvr>
                                        <p:cTn id="57" dur="1000" fill="hold"/>
                                        <p:tgtEl>
                                          <p:spTgt spid="2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7">
                                            <p:txEl>
                                              <p:pRg st="8" end="8"/>
                                            </p:txEl>
                                          </p:spTgt>
                                        </p:tgtEl>
                                        <p:attrNameLst>
                                          <p:attrName>style.visibility</p:attrName>
                                        </p:attrNameLst>
                                      </p:cBhvr>
                                      <p:to>
                                        <p:strVal val="visible"/>
                                      </p:to>
                                    </p:set>
                                    <p:animEffect transition="in" filter="fade">
                                      <p:cBhvr>
                                        <p:cTn id="63" dur="1000"/>
                                        <p:tgtEl>
                                          <p:spTgt spid="27">
                                            <p:txEl>
                                              <p:pRg st="8" end="8"/>
                                            </p:txEl>
                                          </p:spTgt>
                                        </p:tgtEl>
                                      </p:cBhvr>
                                    </p:animEffect>
                                    <p:anim calcmode="lin" valueType="num">
                                      <p:cBhvr>
                                        <p:cTn id="64" dur="1000" fill="hold"/>
                                        <p:tgtEl>
                                          <p:spTgt spid="2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7">
                                            <p:txEl>
                                              <p:pRg st="9" end="9"/>
                                            </p:txEl>
                                          </p:spTgt>
                                        </p:tgtEl>
                                        <p:attrNameLst>
                                          <p:attrName>style.visibility</p:attrName>
                                        </p:attrNameLst>
                                      </p:cBhvr>
                                      <p:to>
                                        <p:strVal val="visible"/>
                                      </p:to>
                                    </p:set>
                                    <p:animEffect transition="in" filter="fade">
                                      <p:cBhvr>
                                        <p:cTn id="70" dur="1000"/>
                                        <p:tgtEl>
                                          <p:spTgt spid="27">
                                            <p:txEl>
                                              <p:pRg st="9" end="9"/>
                                            </p:txEl>
                                          </p:spTgt>
                                        </p:tgtEl>
                                      </p:cBhvr>
                                    </p:animEffect>
                                    <p:anim calcmode="lin" valueType="num">
                                      <p:cBhvr>
                                        <p:cTn id="71" dur="1000" fill="hold"/>
                                        <p:tgtEl>
                                          <p:spTgt spid="2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7">
                                            <p:txEl>
                                              <p:pRg st="10" end="10"/>
                                            </p:txEl>
                                          </p:spTgt>
                                        </p:tgtEl>
                                        <p:attrNameLst>
                                          <p:attrName>style.visibility</p:attrName>
                                        </p:attrNameLst>
                                      </p:cBhvr>
                                      <p:to>
                                        <p:strVal val="visible"/>
                                      </p:to>
                                    </p:set>
                                    <p:animEffect transition="in" filter="fade">
                                      <p:cBhvr>
                                        <p:cTn id="77" dur="1000"/>
                                        <p:tgtEl>
                                          <p:spTgt spid="27">
                                            <p:txEl>
                                              <p:pRg st="10" end="10"/>
                                            </p:txEl>
                                          </p:spTgt>
                                        </p:tgtEl>
                                      </p:cBhvr>
                                    </p:animEffect>
                                    <p:anim calcmode="lin" valueType="num">
                                      <p:cBhvr>
                                        <p:cTn id="78" dur="1000" fill="hold"/>
                                        <p:tgtEl>
                                          <p:spTgt spid="27">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7">
                                            <p:txEl>
                                              <p:pRg st="11" end="11"/>
                                            </p:txEl>
                                          </p:spTgt>
                                        </p:tgtEl>
                                        <p:attrNameLst>
                                          <p:attrName>style.visibility</p:attrName>
                                        </p:attrNameLst>
                                      </p:cBhvr>
                                      <p:to>
                                        <p:strVal val="visible"/>
                                      </p:to>
                                    </p:set>
                                    <p:animEffect transition="in" filter="fade">
                                      <p:cBhvr>
                                        <p:cTn id="84" dur="1000"/>
                                        <p:tgtEl>
                                          <p:spTgt spid="27">
                                            <p:txEl>
                                              <p:pRg st="11" end="11"/>
                                            </p:txEl>
                                          </p:spTgt>
                                        </p:tgtEl>
                                      </p:cBhvr>
                                    </p:animEffect>
                                    <p:anim calcmode="lin" valueType="num">
                                      <p:cBhvr>
                                        <p:cTn id="85" dur="1000" fill="hold"/>
                                        <p:tgtEl>
                                          <p:spTgt spid="27">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2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854D8B3F-08C4-D0CB-E6CA-ED66FFEA3221}"/>
              </a:ext>
            </a:extLst>
          </p:cNvPr>
          <p:cNvSpPr>
            <a:spLocks noGrp="1"/>
          </p:cNvSpPr>
          <p:nvPr>
            <p:ph type="body" sz="quarter" idx="12"/>
          </p:nvPr>
        </p:nvSpPr>
        <p:spPr>
          <a:xfrm>
            <a:off x="311284" y="1227223"/>
            <a:ext cx="8832716" cy="5685483"/>
          </a:xfrm>
        </p:spPr>
        <p:txBody>
          <a:bodyPr anchor="t">
            <a:normAutofit/>
          </a:bodyPr>
          <a:lstStyle/>
          <a:p>
            <a:pPr>
              <a:lnSpc>
                <a:spcPts val="3000"/>
              </a:lnSpc>
            </a:pPr>
            <a:r>
              <a:rPr lang="en-US" sz="3600" b="1" dirty="0">
                <a:latin typeface="Candara" panose="020E0502030303020204" pitchFamily="34" charset="0"/>
              </a:rPr>
              <a:t>His three “friends” visit him </a:t>
            </a:r>
            <a:r>
              <a:rPr lang="en-US" sz="3600" i="1" dirty="0">
                <a:latin typeface="Candara" panose="020E0502030303020204" pitchFamily="34" charset="0"/>
              </a:rPr>
              <a:t>– 2:11-13</a:t>
            </a:r>
          </a:p>
          <a:p>
            <a:pPr marL="365760" lvl="1" indent="-274320">
              <a:lnSpc>
                <a:spcPts val="2900"/>
              </a:lnSpc>
              <a:buFont typeface="Wingdings" panose="05000000000000000000" pitchFamily="2" charset="2"/>
              <a:buChar char="§"/>
            </a:pPr>
            <a:r>
              <a:rPr lang="en-US" sz="3200" dirty="0">
                <a:latin typeface="Candara" panose="020E0502030303020204" pitchFamily="34" charset="0"/>
              </a:rPr>
              <a:t>His disease had so disfigured him, that they sat with him seven days and nights, not saying a word realizing his great grief</a:t>
            </a:r>
          </a:p>
          <a:p>
            <a:pPr marL="365760" lvl="1" indent="-274320">
              <a:lnSpc>
                <a:spcPts val="3000"/>
              </a:lnSpc>
              <a:spcBef>
                <a:spcPts val="1200"/>
              </a:spcBef>
              <a:buFont typeface="Wingdings" panose="05000000000000000000" pitchFamily="2" charset="2"/>
              <a:buChar char="§"/>
            </a:pPr>
            <a:r>
              <a:rPr lang="en-US" sz="3200" dirty="0">
                <a:latin typeface="Candara" panose="020E0502030303020204" pitchFamily="34" charset="0"/>
              </a:rPr>
              <a:t>Job’s lament </a:t>
            </a:r>
            <a:r>
              <a:rPr lang="en-US" sz="3200" i="1" dirty="0">
                <a:latin typeface="Candara" panose="020E0502030303020204" pitchFamily="34" charset="0"/>
              </a:rPr>
              <a:t>– 3</a:t>
            </a:r>
          </a:p>
          <a:p>
            <a:pPr marL="365760" lvl="1" indent="-274320">
              <a:lnSpc>
                <a:spcPts val="3200"/>
              </a:lnSpc>
              <a:spcBef>
                <a:spcPts val="1200"/>
              </a:spcBef>
              <a:buFont typeface="Wingdings" panose="05000000000000000000" pitchFamily="2" charset="2"/>
              <a:buChar char="§"/>
            </a:pPr>
            <a:r>
              <a:rPr lang="en-US" sz="3200" dirty="0">
                <a:latin typeface="Candara" panose="020E0502030303020204" pitchFamily="34" charset="0"/>
              </a:rPr>
              <a:t>The exchanges between Job, Eliphaz, Bildad and Zophar – </a:t>
            </a:r>
            <a:r>
              <a:rPr lang="en-US" sz="3200" i="1" dirty="0">
                <a:latin typeface="Candara" panose="020E0502030303020204" pitchFamily="34" charset="0"/>
              </a:rPr>
              <a:t>4-26</a:t>
            </a:r>
          </a:p>
          <a:p>
            <a:pPr marL="548640" lvl="2" indent="-274320">
              <a:lnSpc>
                <a:spcPts val="2800"/>
              </a:lnSpc>
              <a:spcBef>
                <a:spcPts val="1200"/>
              </a:spcBef>
              <a:buFont typeface="Wingdings" panose="05000000000000000000" pitchFamily="2" charset="2"/>
              <a:buChar char="§"/>
            </a:pPr>
            <a:r>
              <a:rPr lang="en-US" sz="2800" dirty="0">
                <a:latin typeface="Candara" panose="020E0502030303020204" pitchFamily="34" charset="0"/>
              </a:rPr>
              <a:t>Three rounds of exchanges with Eliphaz and Bildad and two rounds with Zophar</a:t>
            </a:r>
          </a:p>
          <a:p>
            <a:pPr>
              <a:lnSpc>
                <a:spcPts val="3000"/>
              </a:lnSpc>
            </a:pPr>
            <a:endParaRPr lang="en-US" sz="3200" i="1" dirty="0">
              <a:latin typeface="Candara" panose="020E0502030303020204" pitchFamily="34" charset="0"/>
            </a:endParaRPr>
          </a:p>
          <a:p>
            <a:pPr>
              <a:lnSpc>
                <a:spcPts val="3000"/>
              </a:lnSpc>
            </a:pPr>
            <a:endParaRPr lang="en-US" sz="3200" i="1" dirty="0">
              <a:latin typeface="Candara" panose="020E0502030303020204" pitchFamily="34" charset="0"/>
            </a:endParaRPr>
          </a:p>
        </p:txBody>
      </p:sp>
      <p:sp>
        <p:nvSpPr>
          <p:cNvPr id="3" name="Title 3">
            <a:extLst>
              <a:ext uri="{FF2B5EF4-FFF2-40B4-BE49-F238E27FC236}">
                <a16:creationId xmlns:a16="http://schemas.microsoft.com/office/drawing/2014/main" id="{D9739E44-568A-9A73-7C11-00DF62E747BE}"/>
              </a:ext>
            </a:extLst>
          </p:cNvPr>
          <p:cNvSpPr txBox="1">
            <a:spLocks/>
          </p:cNvSpPr>
          <p:nvPr/>
        </p:nvSpPr>
        <p:spPr>
          <a:xfrm>
            <a:off x="2253476" y="225491"/>
            <a:ext cx="4661111" cy="785166"/>
          </a:xfrm>
          <a:prstGeom prst="rect">
            <a:avLst/>
          </a:prstGeom>
          <a:ln w="28575">
            <a:solidFill>
              <a:schemeClr val="accent4">
                <a:lumMod val="40000"/>
                <a:lumOff val="60000"/>
              </a:schemeClr>
            </a:solidFill>
          </a:ln>
        </p:spPr>
        <p:txBody>
          <a:bodyPr anchor="ctr"/>
          <a:lstStyle>
            <a:lvl1pPr algn="ctr" defTabSz="685800" rtl="0" eaLnBrk="1" latinLnBrk="0" hangingPunct="1">
              <a:lnSpc>
                <a:spcPct val="100000"/>
              </a:lnSpc>
              <a:spcBef>
                <a:spcPct val="0"/>
              </a:spcBef>
              <a:buNone/>
              <a:defRPr sz="1800" kern="1200" cap="all" spc="75" baseline="0">
                <a:solidFill>
                  <a:schemeClr val="accent2"/>
                </a:solidFill>
                <a:latin typeface="+mj-lt"/>
                <a:ea typeface="+mj-ea"/>
                <a:cs typeface="+mj-cs"/>
              </a:defRPr>
            </a:lvl1pPr>
          </a:lstStyle>
          <a:p>
            <a:r>
              <a:rPr lang="en-US" sz="4800" b="1" dirty="0">
                <a:solidFill>
                  <a:schemeClr val="tx1"/>
                </a:solidFill>
                <a:latin typeface="Candara" panose="020E0502030303020204" pitchFamily="34" charset="0"/>
              </a:rPr>
              <a:t>Consider Job</a:t>
            </a:r>
          </a:p>
        </p:txBody>
      </p:sp>
      <p:sp>
        <p:nvSpPr>
          <p:cNvPr id="4" name="Slide Number Placeholder 3">
            <a:extLst>
              <a:ext uri="{FF2B5EF4-FFF2-40B4-BE49-F238E27FC236}">
                <a16:creationId xmlns:a16="http://schemas.microsoft.com/office/drawing/2014/main" id="{1E00EE9A-C5A7-5E19-DB1A-42DFDE556E58}"/>
              </a:ext>
            </a:extLst>
          </p:cNvPr>
          <p:cNvSpPr>
            <a:spLocks noGrp="1"/>
          </p:cNvSpPr>
          <p:nvPr>
            <p:ph type="sldNum" sz="quarter" idx="4"/>
          </p:nvPr>
        </p:nvSpPr>
        <p:spPr/>
        <p:txBody>
          <a:bodyPr/>
          <a:lstStyle/>
          <a:p>
            <a:fld id="{EA87306C-81BA-4795-A5CA-9392456A8C1E}" type="slidenum">
              <a:rPr lang="en-US" sz="1400" smtClean="0">
                <a:latin typeface="Candara" panose="020E0502030303020204" pitchFamily="34" charset="0"/>
              </a:rPr>
              <a:pPr/>
              <a:t>7</a:t>
            </a:fld>
            <a:endParaRPr lang="en-US" sz="1400" dirty="0">
              <a:latin typeface="Candara" panose="020E0502030303020204" pitchFamily="34" charset="0"/>
            </a:endParaRPr>
          </a:p>
        </p:txBody>
      </p:sp>
    </p:spTree>
    <p:extLst>
      <p:ext uri="{BB962C8B-B14F-4D97-AF65-F5344CB8AC3E}">
        <p14:creationId xmlns:p14="http://schemas.microsoft.com/office/powerpoint/2010/main" val="37006553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xEl>
                                              <p:pRg st="1" end="1"/>
                                            </p:txEl>
                                          </p:spTgt>
                                        </p:tgtEl>
                                        <p:attrNameLst>
                                          <p:attrName>style.visibility</p:attrName>
                                        </p:attrNameLst>
                                      </p:cBhvr>
                                      <p:to>
                                        <p:strVal val="visible"/>
                                      </p:to>
                                    </p:set>
                                    <p:animEffect transition="in" filter="fade">
                                      <p:cBhvr>
                                        <p:cTn id="14" dur="1000"/>
                                        <p:tgtEl>
                                          <p:spTgt spid="27">
                                            <p:txEl>
                                              <p:pRg st="1" end="1"/>
                                            </p:txEl>
                                          </p:spTgt>
                                        </p:tgtEl>
                                      </p:cBhvr>
                                    </p:animEffect>
                                    <p:anim calcmode="lin" valueType="num">
                                      <p:cBhvr>
                                        <p:cTn id="1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xEl>
                                              <p:pRg st="2" end="2"/>
                                            </p:txEl>
                                          </p:spTgt>
                                        </p:tgtEl>
                                        <p:attrNameLst>
                                          <p:attrName>style.visibility</p:attrName>
                                        </p:attrNameLst>
                                      </p:cBhvr>
                                      <p:to>
                                        <p:strVal val="visible"/>
                                      </p:to>
                                    </p:set>
                                    <p:animEffect transition="in" filter="fade">
                                      <p:cBhvr>
                                        <p:cTn id="21" dur="1000"/>
                                        <p:tgtEl>
                                          <p:spTgt spid="27">
                                            <p:txEl>
                                              <p:pRg st="2" end="2"/>
                                            </p:txEl>
                                          </p:spTgt>
                                        </p:tgtEl>
                                      </p:cBhvr>
                                    </p:animEffect>
                                    <p:anim calcmode="lin" valueType="num">
                                      <p:cBhvr>
                                        <p:cTn id="22"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
                                            <p:txEl>
                                              <p:pRg st="3" end="3"/>
                                            </p:txEl>
                                          </p:spTgt>
                                        </p:tgtEl>
                                        <p:attrNameLst>
                                          <p:attrName>style.visibility</p:attrName>
                                        </p:attrNameLst>
                                      </p:cBhvr>
                                      <p:to>
                                        <p:strVal val="visible"/>
                                      </p:to>
                                    </p:set>
                                    <p:animEffect transition="in" filter="fade">
                                      <p:cBhvr>
                                        <p:cTn id="28" dur="1000"/>
                                        <p:tgtEl>
                                          <p:spTgt spid="27">
                                            <p:txEl>
                                              <p:pRg st="3" end="3"/>
                                            </p:txEl>
                                          </p:spTgt>
                                        </p:tgtEl>
                                      </p:cBhvr>
                                    </p:animEffect>
                                    <p:anim calcmode="lin" valueType="num">
                                      <p:cBhvr>
                                        <p:cTn id="29" dur="1000" fill="hold"/>
                                        <p:tgtEl>
                                          <p:spTgt spid="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xEl>
                                              <p:pRg st="4" end="4"/>
                                            </p:txEl>
                                          </p:spTgt>
                                        </p:tgtEl>
                                        <p:attrNameLst>
                                          <p:attrName>style.visibility</p:attrName>
                                        </p:attrNameLst>
                                      </p:cBhvr>
                                      <p:to>
                                        <p:strVal val="visible"/>
                                      </p:to>
                                    </p:set>
                                    <p:animEffect transition="in" filter="fade">
                                      <p:cBhvr>
                                        <p:cTn id="35" dur="1000"/>
                                        <p:tgtEl>
                                          <p:spTgt spid="27">
                                            <p:txEl>
                                              <p:pRg st="4" end="4"/>
                                            </p:txEl>
                                          </p:spTgt>
                                        </p:tgtEl>
                                      </p:cBhvr>
                                    </p:animEffect>
                                    <p:anim calcmode="lin" valueType="num">
                                      <p:cBhvr>
                                        <p:cTn id="36" dur="1000" fill="hold"/>
                                        <p:tgtEl>
                                          <p:spTgt spid="2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854D8B3F-08C4-D0CB-E6CA-ED66FFEA3221}"/>
              </a:ext>
            </a:extLst>
          </p:cNvPr>
          <p:cNvSpPr>
            <a:spLocks noGrp="1"/>
          </p:cNvSpPr>
          <p:nvPr>
            <p:ph type="body" sz="quarter" idx="12"/>
          </p:nvPr>
        </p:nvSpPr>
        <p:spPr>
          <a:xfrm>
            <a:off x="311284" y="1263315"/>
            <a:ext cx="8616148" cy="3092118"/>
          </a:xfrm>
        </p:spPr>
        <p:txBody>
          <a:bodyPr anchor="t">
            <a:normAutofit/>
          </a:bodyPr>
          <a:lstStyle/>
          <a:p>
            <a:pPr>
              <a:lnSpc>
                <a:spcPts val="3000"/>
              </a:lnSpc>
            </a:pPr>
            <a:r>
              <a:rPr lang="en-US" sz="3600" b="1" dirty="0">
                <a:latin typeface="Candara" panose="020E0502030303020204" pitchFamily="34" charset="0"/>
              </a:rPr>
              <a:t>Job’s final speeches to his friends </a:t>
            </a:r>
            <a:r>
              <a:rPr lang="en-US" sz="3600" dirty="0">
                <a:latin typeface="Candara" panose="020E0502030303020204" pitchFamily="34" charset="0"/>
              </a:rPr>
              <a:t>– </a:t>
            </a:r>
            <a:r>
              <a:rPr lang="en-US" sz="3600" i="1" dirty="0">
                <a:latin typeface="Candara" panose="020E0502030303020204" pitchFamily="34" charset="0"/>
              </a:rPr>
              <a:t>27-31</a:t>
            </a:r>
          </a:p>
          <a:p>
            <a:pPr marL="0" lvl="1" indent="0">
              <a:lnSpc>
                <a:spcPts val="3000"/>
              </a:lnSpc>
              <a:spcBef>
                <a:spcPts val="1800"/>
              </a:spcBef>
              <a:buNone/>
            </a:pPr>
            <a:r>
              <a:rPr lang="en-US" sz="3600" b="1" dirty="0">
                <a:latin typeface="Candara" panose="020E0502030303020204" pitchFamily="34" charset="0"/>
              </a:rPr>
              <a:t>Elihu’s speeches </a:t>
            </a:r>
            <a:r>
              <a:rPr lang="en-US" sz="3600" i="1" dirty="0">
                <a:latin typeface="Candara" panose="020E0502030303020204" pitchFamily="34" charset="0"/>
              </a:rPr>
              <a:t>– 32-37</a:t>
            </a:r>
          </a:p>
          <a:p>
            <a:pPr marL="0" lvl="1" indent="0">
              <a:lnSpc>
                <a:spcPts val="3000"/>
              </a:lnSpc>
              <a:spcBef>
                <a:spcPts val="1800"/>
              </a:spcBef>
              <a:buNone/>
            </a:pPr>
            <a:r>
              <a:rPr lang="en-US" sz="3600" b="1" dirty="0">
                <a:latin typeface="Candara" panose="020E0502030303020204" pitchFamily="34" charset="0"/>
              </a:rPr>
              <a:t>God answers Job </a:t>
            </a:r>
            <a:r>
              <a:rPr lang="en-US" sz="3600" i="1" dirty="0">
                <a:latin typeface="Candara" panose="020E0502030303020204" pitchFamily="34" charset="0"/>
              </a:rPr>
              <a:t>– 38-42</a:t>
            </a:r>
          </a:p>
          <a:p>
            <a:pPr marL="0" lvl="1" indent="0">
              <a:lnSpc>
                <a:spcPts val="3600"/>
              </a:lnSpc>
              <a:spcBef>
                <a:spcPts val="1800"/>
              </a:spcBef>
              <a:buNone/>
            </a:pPr>
            <a:r>
              <a:rPr lang="en-US" sz="3600" b="1" dirty="0">
                <a:latin typeface="Candara" panose="020E0502030303020204" pitchFamily="34" charset="0"/>
              </a:rPr>
              <a:t>Jobs prosperity is restored double and blessed with children as before </a:t>
            </a:r>
            <a:r>
              <a:rPr lang="en-US" sz="3600" i="1" dirty="0">
                <a:latin typeface="Candara" panose="020E0502030303020204" pitchFamily="34" charset="0"/>
              </a:rPr>
              <a:t>– 42:11-17</a:t>
            </a:r>
            <a:endParaRPr lang="en-US" sz="3600" dirty="0">
              <a:latin typeface="Candara" panose="020E0502030303020204" pitchFamily="34" charset="0"/>
            </a:endParaRPr>
          </a:p>
          <a:p>
            <a:pPr>
              <a:lnSpc>
                <a:spcPts val="3000"/>
              </a:lnSpc>
            </a:pPr>
            <a:endParaRPr lang="en-US" sz="3200" i="1" dirty="0">
              <a:latin typeface="Candara" panose="020E0502030303020204" pitchFamily="34" charset="0"/>
            </a:endParaRPr>
          </a:p>
        </p:txBody>
      </p:sp>
      <p:sp>
        <p:nvSpPr>
          <p:cNvPr id="3" name="Title 3">
            <a:extLst>
              <a:ext uri="{FF2B5EF4-FFF2-40B4-BE49-F238E27FC236}">
                <a16:creationId xmlns:a16="http://schemas.microsoft.com/office/drawing/2014/main" id="{2ACC7E89-F19E-4806-F776-C688E3511FFB}"/>
              </a:ext>
            </a:extLst>
          </p:cNvPr>
          <p:cNvSpPr txBox="1">
            <a:spLocks/>
          </p:cNvSpPr>
          <p:nvPr/>
        </p:nvSpPr>
        <p:spPr>
          <a:xfrm>
            <a:off x="2253476" y="225491"/>
            <a:ext cx="4661111" cy="785166"/>
          </a:xfrm>
          <a:prstGeom prst="rect">
            <a:avLst/>
          </a:prstGeom>
          <a:ln w="28575">
            <a:solidFill>
              <a:schemeClr val="accent4">
                <a:lumMod val="40000"/>
                <a:lumOff val="60000"/>
              </a:schemeClr>
            </a:solidFill>
          </a:ln>
        </p:spPr>
        <p:txBody>
          <a:bodyPr anchor="ctr"/>
          <a:lstStyle>
            <a:lvl1pPr algn="ctr" defTabSz="685800" rtl="0" eaLnBrk="1" latinLnBrk="0" hangingPunct="1">
              <a:lnSpc>
                <a:spcPct val="100000"/>
              </a:lnSpc>
              <a:spcBef>
                <a:spcPct val="0"/>
              </a:spcBef>
              <a:buNone/>
              <a:defRPr sz="1800" kern="1200" cap="all" spc="75" baseline="0">
                <a:solidFill>
                  <a:schemeClr val="accent2"/>
                </a:solidFill>
                <a:latin typeface="+mj-lt"/>
                <a:ea typeface="+mj-ea"/>
                <a:cs typeface="+mj-cs"/>
              </a:defRPr>
            </a:lvl1pPr>
          </a:lstStyle>
          <a:p>
            <a:r>
              <a:rPr lang="en-US" sz="4800" b="1" dirty="0">
                <a:solidFill>
                  <a:schemeClr val="tx1"/>
                </a:solidFill>
                <a:latin typeface="Candara" panose="020E0502030303020204" pitchFamily="34" charset="0"/>
              </a:rPr>
              <a:t>Consider Job</a:t>
            </a:r>
          </a:p>
        </p:txBody>
      </p:sp>
      <p:sp>
        <p:nvSpPr>
          <p:cNvPr id="4" name="TextBox 3">
            <a:extLst>
              <a:ext uri="{FF2B5EF4-FFF2-40B4-BE49-F238E27FC236}">
                <a16:creationId xmlns:a16="http://schemas.microsoft.com/office/drawing/2014/main" id="{802A8941-2B9D-C278-F0E2-F4708B352B8F}"/>
              </a:ext>
            </a:extLst>
          </p:cNvPr>
          <p:cNvSpPr txBox="1"/>
          <p:nvPr/>
        </p:nvSpPr>
        <p:spPr>
          <a:xfrm>
            <a:off x="410577" y="4499805"/>
            <a:ext cx="8322845" cy="1228734"/>
          </a:xfrm>
          <a:prstGeom prst="rect">
            <a:avLst/>
          </a:prstGeom>
          <a:solidFill>
            <a:schemeClr val="accent5">
              <a:lumMod val="75000"/>
            </a:schemeClr>
          </a:solidFill>
        </p:spPr>
        <p:txBody>
          <a:bodyPr wrap="square" rtlCol="0">
            <a:spAutoFit/>
          </a:bodyPr>
          <a:lstStyle/>
          <a:p>
            <a:pPr marL="0" lvl="1" indent="0" algn="ctr">
              <a:lnSpc>
                <a:spcPts val="4400"/>
              </a:lnSpc>
              <a:spcBef>
                <a:spcPts val="4800"/>
              </a:spcBef>
              <a:buNone/>
            </a:pPr>
            <a:r>
              <a:rPr lang="en-US" sz="4400" b="1" i="1" dirty="0">
                <a:solidFill>
                  <a:schemeClr val="accent5">
                    <a:lumMod val="40000"/>
                    <a:lumOff val="60000"/>
                  </a:schemeClr>
                </a:solidFill>
                <a:latin typeface="Candara" panose="020E0502030303020204" pitchFamily="34" charset="0"/>
              </a:rPr>
              <a:t>What are the lessons to be learned from Job and the paralytic man?</a:t>
            </a:r>
          </a:p>
        </p:txBody>
      </p:sp>
      <p:sp>
        <p:nvSpPr>
          <p:cNvPr id="5" name="Slide Number Placeholder 4">
            <a:extLst>
              <a:ext uri="{FF2B5EF4-FFF2-40B4-BE49-F238E27FC236}">
                <a16:creationId xmlns:a16="http://schemas.microsoft.com/office/drawing/2014/main" id="{16B28C77-8203-EFAE-5160-2733F9A4D856}"/>
              </a:ext>
            </a:extLst>
          </p:cNvPr>
          <p:cNvSpPr>
            <a:spLocks noGrp="1"/>
          </p:cNvSpPr>
          <p:nvPr>
            <p:ph type="sldNum" sz="quarter" idx="4"/>
          </p:nvPr>
        </p:nvSpPr>
        <p:spPr/>
        <p:txBody>
          <a:bodyPr/>
          <a:lstStyle/>
          <a:p>
            <a:fld id="{EA87306C-81BA-4795-A5CA-9392456A8C1E}" type="slidenum">
              <a:rPr lang="en-US" sz="1400" smtClean="0">
                <a:latin typeface="Candara" panose="020E0502030303020204" pitchFamily="34" charset="0"/>
              </a:rPr>
              <a:pPr/>
              <a:t>8</a:t>
            </a:fld>
            <a:endParaRPr lang="en-US" sz="1400" dirty="0">
              <a:latin typeface="Candara" panose="020E0502030303020204" pitchFamily="34" charset="0"/>
            </a:endParaRPr>
          </a:p>
        </p:txBody>
      </p:sp>
    </p:spTree>
    <p:extLst>
      <p:ext uri="{BB962C8B-B14F-4D97-AF65-F5344CB8AC3E}">
        <p14:creationId xmlns:p14="http://schemas.microsoft.com/office/powerpoint/2010/main" val="54393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xEl>
                                              <p:pRg st="1" end="1"/>
                                            </p:txEl>
                                          </p:spTgt>
                                        </p:tgtEl>
                                        <p:attrNameLst>
                                          <p:attrName>style.visibility</p:attrName>
                                        </p:attrNameLst>
                                      </p:cBhvr>
                                      <p:to>
                                        <p:strVal val="visible"/>
                                      </p:to>
                                    </p:set>
                                    <p:animEffect transition="in" filter="fade">
                                      <p:cBhvr>
                                        <p:cTn id="14" dur="1000"/>
                                        <p:tgtEl>
                                          <p:spTgt spid="27">
                                            <p:txEl>
                                              <p:pRg st="1" end="1"/>
                                            </p:txEl>
                                          </p:spTgt>
                                        </p:tgtEl>
                                      </p:cBhvr>
                                    </p:animEffect>
                                    <p:anim calcmode="lin" valueType="num">
                                      <p:cBhvr>
                                        <p:cTn id="1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xEl>
                                              <p:pRg st="2" end="2"/>
                                            </p:txEl>
                                          </p:spTgt>
                                        </p:tgtEl>
                                        <p:attrNameLst>
                                          <p:attrName>style.visibility</p:attrName>
                                        </p:attrNameLst>
                                      </p:cBhvr>
                                      <p:to>
                                        <p:strVal val="visible"/>
                                      </p:to>
                                    </p:set>
                                    <p:animEffect transition="in" filter="fade">
                                      <p:cBhvr>
                                        <p:cTn id="21" dur="1000"/>
                                        <p:tgtEl>
                                          <p:spTgt spid="27">
                                            <p:txEl>
                                              <p:pRg st="2" end="2"/>
                                            </p:txEl>
                                          </p:spTgt>
                                        </p:tgtEl>
                                      </p:cBhvr>
                                    </p:animEffect>
                                    <p:anim calcmode="lin" valueType="num">
                                      <p:cBhvr>
                                        <p:cTn id="22"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
                                            <p:txEl>
                                              <p:pRg st="3" end="3"/>
                                            </p:txEl>
                                          </p:spTgt>
                                        </p:tgtEl>
                                        <p:attrNameLst>
                                          <p:attrName>style.visibility</p:attrName>
                                        </p:attrNameLst>
                                      </p:cBhvr>
                                      <p:to>
                                        <p:strVal val="visible"/>
                                      </p:to>
                                    </p:set>
                                    <p:animEffect transition="in" filter="fade">
                                      <p:cBhvr>
                                        <p:cTn id="28" dur="1000"/>
                                        <p:tgtEl>
                                          <p:spTgt spid="27">
                                            <p:txEl>
                                              <p:pRg st="3" end="3"/>
                                            </p:txEl>
                                          </p:spTgt>
                                        </p:tgtEl>
                                      </p:cBhvr>
                                    </p:animEffect>
                                    <p:anim calcmode="lin" valueType="num">
                                      <p:cBhvr>
                                        <p:cTn id="29" dur="1000" fill="hold"/>
                                        <p:tgtEl>
                                          <p:spTgt spid="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field of wheat with tracks in it">
            <a:extLst>
              <a:ext uri="{FF2B5EF4-FFF2-40B4-BE49-F238E27FC236}">
                <a16:creationId xmlns:a16="http://schemas.microsoft.com/office/drawing/2014/main" id="{5BA975B6-ACDF-974C-4B0A-792DE5F09CB6}"/>
              </a:ext>
            </a:extLst>
          </p:cNvPr>
          <p:cNvPicPr>
            <a:picLocks noGrp="1" noChangeAspect="1"/>
          </p:cNvPicPr>
          <p:nvPr>
            <p:ph type="pic" sz="quarter" idx="10"/>
          </p:nvPr>
        </p:nvPicPr>
        <p:blipFill>
          <a:blip r:embed="rId3">
            <a:alphaModFix amt="50000"/>
          </a:blip>
          <a:srcRect/>
          <a:stretch/>
        </p:blipFill>
        <p:spPr>
          <a:xfrm>
            <a:off x="0" y="1643429"/>
            <a:ext cx="9144000" cy="4548457"/>
          </a:xfrm>
        </p:spPr>
      </p:pic>
      <p:sp>
        <p:nvSpPr>
          <p:cNvPr id="6" name="TextBox 5">
            <a:extLst>
              <a:ext uri="{FF2B5EF4-FFF2-40B4-BE49-F238E27FC236}">
                <a16:creationId xmlns:a16="http://schemas.microsoft.com/office/drawing/2014/main" id="{518B43DC-FD4B-2FF4-C4AD-4D34D1BE8543}"/>
              </a:ext>
            </a:extLst>
          </p:cNvPr>
          <p:cNvSpPr txBox="1"/>
          <p:nvPr/>
        </p:nvSpPr>
        <p:spPr>
          <a:xfrm>
            <a:off x="517358" y="2020536"/>
            <a:ext cx="8109284" cy="3794244"/>
          </a:xfrm>
          <a:prstGeom prst="rect">
            <a:avLst/>
          </a:prstGeom>
          <a:noFill/>
          <a:ln w="12700">
            <a:solidFill>
              <a:schemeClr val="accent5"/>
            </a:solidFill>
          </a:ln>
        </p:spPr>
        <p:txBody>
          <a:bodyPr wrap="square" rtlCol="0" anchor="b">
            <a:spAutoFit/>
          </a:bodyPr>
          <a:lstStyle/>
          <a:p>
            <a:pPr>
              <a:lnSpc>
                <a:spcPts val="4800"/>
              </a:lnSpc>
            </a:pPr>
            <a:r>
              <a:rPr lang="en-US" sz="4800" b="1" i="1" dirty="0">
                <a:solidFill>
                  <a:schemeClr val="accent5">
                    <a:lumMod val="40000"/>
                    <a:lumOff val="60000"/>
                  </a:schemeClr>
                </a:solidFill>
                <a:latin typeface="Candara" panose="020E0502030303020204" pitchFamily="34" charset="0"/>
              </a:rPr>
              <a:t>“Behold, we call them blessed that endured: ye have heard of the patience of Job, and have seen the end of the Lord, how that the Lord is full of pity, and merciful” </a:t>
            </a:r>
            <a:r>
              <a:rPr lang="en-US" sz="4800" i="1" dirty="0">
                <a:solidFill>
                  <a:schemeClr val="accent5">
                    <a:lumMod val="40000"/>
                    <a:lumOff val="60000"/>
                  </a:schemeClr>
                </a:solidFill>
                <a:latin typeface="Candara" panose="020E0502030303020204" pitchFamily="34" charset="0"/>
              </a:rPr>
              <a:t>– James 5:11, ASV</a:t>
            </a:r>
          </a:p>
        </p:txBody>
      </p:sp>
      <p:sp>
        <p:nvSpPr>
          <p:cNvPr id="7" name="Slide Number Placeholder 9">
            <a:extLst>
              <a:ext uri="{FF2B5EF4-FFF2-40B4-BE49-F238E27FC236}">
                <a16:creationId xmlns:a16="http://schemas.microsoft.com/office/drawing/2014/main" id="{9B21FA53-07F9-2267-A683-FD4502244CB3}"/>
              </a:ext>
            </a:extLst>
          </p:cNvPr>
          <p:cNvSpPr txBox="1">
            <a:spLocks/>
          </p:cNvSpPr>
          <p:nvPr/>
        </p:nvSpPr>
        <p:spPr>
          <a:xfrm>
            <a:off x="7343775" y="6356351"/>
            <a:ext cx="11715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A87306C-81BA-4795-A5CA-9392456A8C1E}" type="slidenum">
              <a:rPr lang="en-US" sz="1400" smtClean="0">
                <a:solidFill>
                  <a:schemeClr val="bg1"/>
                </a:solidFill>
                <a:effectLst>
                  <a:outerShdw blurRad="38100" dist="38100" dir="2700000" algn="tl">
                    <a:srgbClr val="000000">
                      <a:alpha val="43137"/>
                    </a:srgbClr>
                  </a:outerShdw>
                </a:effectLst>
                <a:latin typeface="Candara" panose="020E0502030303020204" pitchFamily="34" charset="0"/>
              </a:rPr>
              <a:pPr algn="r"/>
              <a:t>9</a:t>
            </a:fld>
            <a:endParaRPr lang="en-US" sz="1400" dirty="0">
              <a:solidFill>
                <a:schemeClr val="bg1"/>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1710073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Custom">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175_Win32_SL_V6" id="{2596AF0E-92BF-4F5A-A2A1-B1C9D33CD0CE}" vid="{0709752F-9199-467A-B305-5274ECB683C1}"/>
    </a:ext>
  </a:extLst>
</a:theme>
</file>

<file path=ppt/theme/theme2.xml><?xml version="1.0" encoding="utf-8"?>
<a:theme xmlns:a="http://schemas.openxmlformats.org/drawingml/2006/main" name="1_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AD180A-D253-4F84-BD24-8EE736E65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19A644-6410-4EC7-894C-877E70305DFF}">
  <ds:schemaRefs>
    <ds:schemaRef ds:uri="http://www.w3.org/XML/1998/namespace"/>
    <ds:schemaRef ds:uri="http://schemas.microsoft.com/office/2006/documentManagement/types"/>
    <ds:schemaRef ds:uri="http://purl.org/dc/terms/"/>
    <ds:schemaRef ds:uri="230e9df3-be65-4c73-a93b-d1236ebd677e"/>
    <ds:schemaRef ds:uri="http://schemas.microsoft.com/sharepoint/v3"/>
    <ds:schemaRef ds:uri="http://schemas.microsoft.com/office/2006/metadata/properties"/>
    <ds:schemaRef ds:uri="http://purl.org/dc/dcmitype/"/>
    <ds:schemaRef ds:uri="71af3243-3dd4-4a8d-8c0d-dd76da1f02a5"/>
    <ds:schemaRef ds:uri="http://schemas.microsoft.com/office/infopath/2007/PartnerControls"/>
    <ds:schemaRef ds:uri="http://schemas.openxmlformats.org/package/2006/metadata/core-properties"/>
    <ds:schemaRef ds:uri="16c05727-aa75-4e4a-9b5f-8a80a1165891"/>
    <ds:schemaRef ds:uri="http://purl.org/dc/elements/1.1/"/>
  </ds:schemaRefs>
</ds:datastoreItem>
</file>

<file path=customXml/itemProps3.xml><?xml version="1.0" encoding="utf-8"?>
<ds:datastoreItem xmlns:ds="http://schemas.openxmlformats.org/officeDocument/2006/customXml" ds:itemID="{E9424615-5FE5-4F43-AE24-3BC9A053268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{F51491D5-FDA7-475B-A514-965B2318E496}tf16411175_win32</Template>
  <TotalTime>624</TotalTime>
  <Words>6924</Words>
  <Application>Microsoft Office PowerPoint</Application>
  <PresentationFormat>On-screen Show (4:3)</PresentationFormat>
  <Paragraphs>249</Paragraphs>
  <Slides>15</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Arial-BoldMT</vt:lpstr>
      <vt:lpstr>Calibri</vt:lpstr>
      <vt:lpstr>Candara</vt:lpstr>
      <vt:lpstr>Tenorite</vt:lpstr>
      <vt:lpstr>Tenorite </vt:lpstr>
      <vt:lpstr>Tenorite Bold</vt:lpstr>
      <vt:lpstr>TimesNewRomanPSMT</vt:lpstr>
      <vt:lpstr>Wingdings</vt:lpstr>
      <vt:lpstr>Custom</vt:lpstr>
      <vt:lpstr>1_Custom</vt:lpstr>
      <vt:lpstr>“Son, Be Of Good Cheer”</vt:lpstr>
      <vt:lpstr>Matthew 9:2</vt:lpstr>
      <vt:lpstr>Introduction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real reason to be cheerful!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 Joy!</dc:title>
  <dc:creator>Tommy McClure</dc:creator>
  <cp:lastModifiedBy>Tommy McClure</cp:lastModifiedBy>
  <cp:revision>2</cp:revision>
  <cp:lastPrinted>2024-04-07T23:10:19Z</cp:lastPrinted>
  <dcterms:created xsi:type="dcterms:W3CDTF">2024-04-05T23:38:10Z</dcterms:created>
  <dcterms:modified xsi:type="dcterms:W3CDTF">2024-04-07T23:10:54Z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