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87" r:id="rId6"/>
    <p:sldId id="286" r:id="rId7"/>
    <p:sldId id="289" r:id="rId8"/>
    <p:sldId id="288" r:id="rId9"/>
    <p:sldId id="290" r:id="rId10"/>
    <p:sldId id="282" r:id="rId11"/>
    <p:sldId id="291" r:id="rId12"/>
    <p:sldId id="292" r:id="rId13"/>
    <p:sldId id="293" r:id="rId14"/>
    <p:sldId id="294" r:id="rId15"/>
    <p:sldId id="295" r:id="rId16"/>
    <p:sldId id="296" r:id="rId17"/>
    <p:sldId id="297" r:id="rId18"/>
    <p:sldId id="298" r:id="rId19"/>
    <p:sldId id="258" r:id="rId20"/>
    <p:sldId id="380"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3C27F-5A05-46C6-86F1-59198DE30726}" v="418" dt="2024-04-07T14:03:04.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867" autoAdjust="0"/>
  </p:normalViewPr>
  <p:slideViewPr>
    <p:cSldViewPr snapToGrid="0">
      <p:cViewPr varScale="1">
        <p:scale>
          <a:sx n="54" d="100"/>
          <a:sy n="54" d="100"/>
        </p:scale>
        <p:origin x="3222" y="72"/>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1C13C27F-5A05-46C6-86F1-59198DE30726}"/>
    <pc:docChg chg="undo custSel addSld delSld modSld sldOrd modMainMaster modNotesMaster modHandout">
      <pc:chgData name="Tommy McClure" userId="5f57beb918c8a44c" providerId="LiveId" clId="{1C13C27F-5A05-46C6-86F1-59198DE30726}" dt="2024-04-07T14:12:55.051" v="9462" actId="207"/>
      <pc:docMkLst>
        <pc:docMk/>
      </pc:docMkLst>
      <pc:sldChg chg="addSp delSp modSp mod modTransition modAnim modNotes">
        <pc:chgData name="Tommy McClure" userId="5f57beb918c8a44c" providerId="LiveId" clId="{1C13C27F-5A05-46C6-86F1-59198DE30726}" dt="2024-04-06T01:04:53.090" v="8825" actId="1076"/>
        <pc:sldMkLst>
          <pc:docMk/>
          <pc:sldMk cId="2586058810" sldId="256"/>
        </pc:sldMkLst>
        <pc:spChg chg="mod">
          <ac:chgData name="Tommy McClure" userId="5f57beb918c8a44c" providerId="LiveId" clId="{1C13C27F-5A05-46C6-86F1-59198DE30726}" dt="2024-04-06T01:04:53.090" v="8825" actId="1076"/>
          <ac:spMkLst>
            <pc:docMk/>
            <pc:sldMk cId="2586058810" sldId="256"/>
            <ac:spMk id="2" creationId="{CFE75451-6A4B-484B-9ED1-353CCE25B0F4}"/>
          </ac:spMkLst>
        </pc:spChg>
        <pc:spChg chg="add mod">
          <ac:chgData name="Tommy McClure" userId="5f57beb918c8a44c" providerId="LiveId" clId="{1C13C27F-5A05-46C6-86F1-59198DE30726}" dt="2024-04-05T14:47:59.530" v="550" actId="1076"/>
          <ac:spMkLst>
            <pc:docMk/>
            <pc:sldMk cId="2586058810" sldId="256"/>
            <ac:spMk id="3" creationId="{89248B4C-C3BB-044C-A6E9-5E3C407AFEF4}"/>
          </ac:spMkLst>
        </pc:spChg>
        <pc:picChg chg="add del mod">
          <ac:chgData name="Tommy McClure" userId="5f57beb918c8a44c" providerId="LiveId" clId="{1C13C27F-5A05-46C6-86F1-59198DE30726}" dt="2024-04-05T14:53:16.451" v="556" actId="478"/>
          <ac:picMkLst>
            <pc:docMk/>
            <pc:sldMk cId="2586058810" sldId="256"/>
            <ac:picMk id="5" creationId="{46643065-CB46-5FF9-735A-A4433E8C2541}"/>
          </ac:picMkLst>
        </pc:picChg>
      </pc:sldChg>
      <pc:sldChg chg="addSp delSp modSp del mod ord">
        <pc:chgData name="Tommy McClure" userId="5f57beb918c8a44c" providerId="LiveId" clId="{1C13C27F-5A05-46C6-86F1-59198DE30726}" dt="2024-04-05T19:52:47.382" v="7986" actId="2696"/>
        <pc:sldMkLst>
          <pc:docMk/>
          <pc:sldMk cId="1713219598" sldId="257"/>
        </pc:sldMkLst>
        <pc:spChg chg="del mod">
          <ac:chgData name="Tommy McClure" userId="5f57beb918c8a44c" providerId="LiveId" clId="{1C13C27F-5A05-46C6-86F1-59198DE30726}" dt="2024-04-05T19:33:12.585" v="7163" actId="478"/>
          <ac:spMkLst>
            <pc:docMk/>
            <pc:sldMk cId="1713219598" sldId="257"/>
            <ac:spMk id="2" creationId="{1BEF5859-10C9-4588-9727-B9362E26C29D}"/>
          </ac:spMkLst>
        </pc:spChg>
        <pc:spChg chg="del">
          <ac:chgData name="Tommy McClure" userId="5f57beb918c8a44c" providerId="LiveId" clId="{1C13C27F-5A05-46C6-86F1-59198DE30726}" dt="2024-04-05T19:33:39.410" v="7167" actId="478"/>
          <ac:spMkLst>
            <pc:docMk/>
            <pc:sldMk cId="1713219598" sldId="257"/>
            <ac:spMk id="3" creationId="{5671D7E5-EF66-4BCD-8DAA-E9061157F0BE}"/>
          </ac:spMkLst>
        </pc:spChg>
        <pc:spChg chg="add del mod">
          <ac:chgData name="Tommy McClure" userId="5f57beb918c8a44c" providerId="LiveId" clId="{1C13C27F-5A05-46C6-86F1-59198DE30726}" dt="2024-04-05T19:33:17.519" v="7164" actId="478"/>
          <ac:spMkLst>
            <pc:docMk/>
            <pc:sldMk cId="1713219598" sldId="257"/>
            <ac:spMk id="6" creationId="{14D9F745-7594-1672-538C-2B42C56F970B}"/>
          </ac:spMkLst>
        </pc:spChg>
        <pc:spChg chg="add del mod">
          <ac:chgData name="Tommy McClure" userId="5f57beb918c8a44c" providerId="LiveId" clId="{1C13C27F-5A05-46C6-86F1-59198DE30726}" dt="2024-04-05T19:43:01.447" v="7569" actId="478"/>
          <ac:spMkLst>
            <pc:docMk/>
            <pc:sldMk cId="1713219598" sldId="257"/>
            <ac:spMk id="8" creationId="{32CE0B84-C47C-E489-E3C1-C7E6F2544081}"/>
          </ac:spMkLst>
        </pc:spChg>
        <pc:spChg chg="add del mod">
          <ac:chgData name="Tommy McClure" userId="5f57beb918c8a44c" providerId="LiveId" clId="{1C13C27F-5A05-46C6-86F1-59198DE30726}" dt="2024-04-05T19:33:45.374" v="7168" actId="478"/>
          <ac:spMkLst>
            <pc:docMk/>
            <pc:sldMk cId="1713219598" sldId="257"/>
            <ac:spMk id="10" creationId="{A3C15B23-3CEE-4A28-8F82-5BE5A4F08C87}"/>
          </ac:spMkLst>
        </pc:spChg>
        <pc:spChg chg="add del mod">
          <ac:chgData name="Tommy McClure" userId="5f57beb918c8a44c" providerId="LiveId" clId="{1C13C27F-5A05-46C6-86F1-59198DE30726}" dt="2024-04-05T19:34:20.212" v="7172" actId="478"/>
          <ac:spMkLst>
            <pc:docMk/>
            <pc:sldMk cId="1713219598" sldId="257"/>
            <ac:spMk id="11" creationId="{A5857F18-935A-CB7E-6B48-5E0576AD0C13}"/>
          </ac:spMkLst>
        </pc:spChg>
        <pc:spChg chg="add del mod">
          <ac:chgData name="Tommy McClure" userId="5f57beb918c8a44c" providerId="LiveId" clId="{1C13C27F-5A05-46C6-86F1-59198DE30726}" dt="2024-04-05T19:45:40.774" v="7599" actId="478"/>
          <ac:spMkLst>
            <pc:docMk/>
            <pc:sldMk cId="1713219598" sldId="257"/>
            <ac:spMk id="12" creationId="{D5D15454-3A04-3B3E-BAE8-FF53F67D7DBE}"/>
          </ac:spMkLst>
        </pc:spChg>
        <pc:spChg chg="add del mod">
          <ac:chgData name="Tommy McClure" userId="5f57beb918c8a44c" providerId="LiveId" clId="{1C13C27F-5A05-46C6-86F1-59198DE30726}" dt="2024-04-05T19:46:15.114" v="7600" actId="21"/>
          <ac:spMkLst>
            <pc:docMk/>
            <pc:sldMk cId="1713219598" sldId="257"/>
            <ac:spMk id="13" creationId="{97DEA8AB-C19C-A5AD-9E65-FF7E7909A6B0}"/>
          </ac:spMkLst>
        </pc:spChg>
      </pc:sldChg>
      <pc:sldChg chg="addSp delSp modSp mod ord modTransition modAnim modNotes modNotesTx">
        <pc:chgData name="Tommy McClure" userId="5f57beb918c8a44c" providerId="LiveId" clId="{1C13C27F-5A05-46C6-86F1-59198DE30726}" dt="2024-04-07T14:03:53.386" v="9425" actId="20577"/>
        <pc:sldMkLst>
          <pc:docMk/>
          <pc:sldMk cId="3571516367" sldId="258"/>
        </pc:sldMkLst>
        <pc:spChg chg="mod">
          <ac:chgData name="Tommy McClure" userId="5f57beb918c8a44c" providerId="LiveId" clId="{1C13C27F-5A05-46C6-86F1-59198DE30726}" dt="2024-04-05T22:39:51.649" v="8620" actId="1076"/>
          <ac:spMkLst>
            <pc:docMk/>
            <pc:sldMk cId="3571516367" sldId="258"/>
            <ac:spMk id="2" creationId="{0A32731C-311B-46F7-A865-6C3AF6B09A47}"/>
          </ac:spMkLst>
        </pc:spChg>
        <pc:spChg chg="add mod">
          <ac:chgData name="Tommy McClure" userId="5f57beb918c8a44c" providerId="LiveId" clId="{1C13C27F-5A05-46C6-86F1-59198DE30726}" dt="2024-04-07T14:03:53.386" v="9425" actId="20577"/>
          <ac:spMkLst>
            <pc:docMk/>
            <pc:sldMk cId="3571516367" sldId="258"/>
            <ac:spMk id="3" creationId="{82868A9B-72B8-C36E-74D5-4483955303DC}"/>
          </ac:spMkLst>
        </pc:spChg>
        <pc:spChg chg="del mod">
          <ac:chgData name="Tommy McClure" userId="5f57beb918c8a44c" providerId="LiveId" clId="{1C13C27F-5A05-46C6-86F1-59198DE30726}" dt="2024-04-05T19:46:21.749" v="7602" actId="478"/>
          <ac:spMkLst>
            <pc:docMk/>
            <pc:sldMk cId="3571516367" sldId="258"/>
            <ac:spMk id="3" creationId="{9D5232F9-FD00-464A-9F17-619C91AEF8F3}"/>
          </ac:spMkLst>
        </pc:spChg>
        <pc:spChg chg="add del mod">
          <ac:chgData name="Tommy McClure" userId="5f57beb918c8a44c" providerId="LiveId" clId="{1C13C27F-5A05-46C6-86F1-59198DE30726}" dt="2024-04-05T19:46:24.325" v="7603" actId="478"/>
          <ac:spMkLst>
            <pc:docMk/>
            <pc:sldMk cId="3571516367" sldId="258"/>
            <ac:spMk id="5" creationId="{02470AB9-52EA-61D9-DC5A-643B5F3ED0D5}"/>
          </ac:spMkLst>
        </pc:spChg>
        <pc:spChg chg="add mod">
          <ac:chgData name="Tommy McClure" userId="5f57beb918c8a44c" providerId="LiveId" clId="{1C13C27F-5A05-46C6-86F1-59198DE30726}" dt="2024-04-05T22:50:58.567" v="8761" actId="20577"/>
          <ac:spMkLst>
            <pc:docMk/>
            <pc:sldMk cId="3571516367" sldId="258"/>
            <ac:spMk id="6" creationId="{1770222B-58FC-55EF-913B-ECD1E07C337E}"/>
          </ac:spMkLst>
        </pc:spChg>
        <pc:spChg chg="add del mod">
          <ac:chgData name="Tommy McClure" userId="5f57beb918c8a44c" providerId="LiveId" clId="{1C13C27F-5A05-46C6-86F1-59198DE30726}" dt="2024-04-05T19:50:41.627" v="7957" actId="478"/>
          <ac:spMkLst>
            <pc:docMk/>
            <pc:sldMk cId="3571516367" sldId="258"/>
            <ac:spMk id="13" creationId="{97DEA8AB-C19C-A5AD-9E65-FF7E7909A6B0}"/>
          </ac:spMkLst>
        </pc:spChg>
        <pc:spChg chg="mod">
          <ac:chgData name="Tommy McClure" userId="5f57beb918c8a44c" providerId="LiveId" clId="{1C13C27F-5A05-46C6-86F1-59198DE30726}" dt="2024-04-05T22:57:20.662" v="8797" actId="2711"/>
          <ac:spMkLst>
            <pc:docMk/>
            <pc:sldMk cId="3571516367" sldId="258"/>
            <ac:spMk id="14" creationId="{ECE635A2-70B8-3EAB-6A18-952B02EBAA1E}"/>
          </ac:spMkLst>
        </pc:spChg>
      </pc:sldChg>
      <pc:sldChg chg="modSp del mod">
        <pc:chgData name="Tommy McClure" userId="5f57beb918c8a44c" providerId="LiveId" clId="{1C13C27F-5A05-46C6-86F1-59198DE30726}" dt="2024-04-05T19:53:38.682" v="7998" actId="2696"/>
        <pc:sldMkLst>
          <pc:docMk/>
          <pc:sldMk cId="1742861620" sldId="266"/>
        </pc:sldMkLst>
        <pc:picChg chg="mod">
          <ac:chgData name="Tommy McClure" userId="5f57beb918c8a44c" providerId="LiveId" clId="{1C13C27F-5A05-46C6-86F1-59198DE30726}" dt="2024-04-05T19:29:42.605" v="7145" actId="1076"/>
          <ac:picMkLst>
            <pc:docMk/>
            <pc:sldMk cId="1742861620" sldId="266"/>
            <ac:picMk id="47" creationId="{F55BC7A4-EE4B-7EFC-C325-408D66C3CBA7}"/>
          </ac:picMkLst>
        </pc:picChg>
      </pc:sldChg>
      <pc:sldChg chg="del">
        <pc:chgData name="Tommy McClure" userId="5f57beb918c8a44c" providerId="LiveId" clId="{1C13C27F-5A05-46C6-86F1-59198DE30726}" dt="2024-04-05T19:53:49.254" v="8004" actId="2696"/>
        <pc:sldMkLst>
          <pc:docMk/>
          <pc:sldMk cId="1969787568" sldId="271"/>
        </pc:sldMkLst>
      </pc:sldChg>
      <pc:sldChg chg="del">
        <pc:chgData name="Tommy McClure" userId="5f57beb918c8a44c" providerId="LiveId" clId="{1C13C27F-5A05-46C6-86F1-59198DE30726}" dt="2024-04-05T19:52:51.329" v="7987" actId="2696"/>
        <pc:sldMkLst>
          <pc:docMk/>
          <pc:sldMk cId="608796113" sldId="278"/>
        </pc:sldMkLst>
      </pc:sldChg>
      <pc:sldChg chg="addSp delSp modSp add del mod">
        <pc:chgData name="Tommy McClure" userId="5f57beb918c8a44c" providerId="LiveId" clId="{1C13C27F-5A05-46C6-86F1-59198DE30726}" dt="2024-04-05T19:53:30.296" v="7995" actId="2696"/>
        <pc:sldMkLst>
          <pc:docMk/>
          <pc:sldMk cId="2241459136" sldId="279"/>
        </pc:sldMkLst>
        <pc:spChg chg="add del mod">
          <ac:chgData name="Tommy McClure" userId="5f57beb918c8a44c" providerId="LiveId" clId="{1C13C27F-5A05-46C6-86F1-59198DE30726}" dt="2024-04-05T19:32:22.857" v="7159" actId="478"/>
          <ac:spMkLst>
            <pc:docMk/>
            <pc:sldMk cId="2241459136" sldId="279"/>
            <ac:spMk id="6" creationId="{86BF4655-CAE2-8CD4-A6E0-A01D8B6F83B0}"/>
          </ac:spMkLst>
        </pc:spChg>
        <pc:picChg chg="add del mod">
          <ac:chgData name="Tommy McClure" userId="5f57beb918c8a44c" providerId="LiveId" clId="{1C13C27F-5A05-46C6-86F1-59198DE30726}" dt="2024-04-05T19:53:22.153" v="7994" actId="478"/>
          <ac:picMkLst>
            <pc:docMk/>
            <pc:sldMk cId="2241459136" sldId="279"/>
            <ac:picMk id="4" creationId="{697CA413-D795-7879-74CD-C621111409AE}"/>
          </ac:picMkLst>
        </pc:picChg>
        <pc:picChg chg="del mod">
          <ac:chgData name="Tommy McClure" userId="5f57beb918c8a44c" providerId="LiveId" clId="{1C13C27F-5A05-46C6-86F1-59198DE30726}" dt="2024-04-05T19:32:01.377" v="7155" actId="478"/>
          <ac:picMkLst>
            <pc:docMk/>
            <pc:sldMk cId="2241459136" sldId="279"/>
            <ac:picMk id="16" creationId="{448EF356-1822-E2AE-2794-322870D4C222}"/>
          </ac:picMkLst>
        </pc:picChg>
      </pc:sldChg>
      <pc:sldChg chg="del">
        <pc:chgData name="Tommy McClure" userId="5f57beb918c8a44c" providerId="LiveId" clId="{1C13C27F-5A05-46C6-86F1-59198DE30726}" dt="2024-04-05T19:53:32.849" v="7996" actId="2696"/>
        <pc:sldMkLst>
          <pc:docMk/>
          <pc:sldMk cId="334696707" sldId="280"/>
        </pc:sldMkLst>
      </pc:sldChg>
      <pc:sldChg chg="del">
        <pc:chgData name="Tommy McClure" userId="5f57beb918c8a44c" providerId="LiveId" clId="{1C13C27F-5A05-46C6-86F1-59198DE30726}" dt="2024-04-05T19:53:35.750" v="7997" actId="2696"/>
        <pc:sldMkLst>
          <pc:docMk/>
          <pc:sldMk cId="103458723" sldId="281"/>
        </pc:sldMkLst>
      </pc:sldChg>
      <pc:sldChg chg="addSp delSp modSp mod ord modTransition modAnim modNotes modNotesTx">
        <pc:chgData name="Tommy McClure" userId="5f57beb918c8a44c" providerId="LiveId" clId="{1C13C27F-5A05-46C6-86F1-59198DE30726}" dt="2024-04-07T13:47:06.131" v="9230" actId="115"/>
        <pc:sldMkLst>
          <pc:docMk/>
          <pc:sldMk cId="636929804" sldId="282"/>
        </pc:sldMkLst>
        <pc:spChg chg="del mod">
          <ac:chgData name="Tommy McClure" userId="5f57beb918c8a44c" providerId="LiveId" clId="{1C13C27F-5A05-46C6-86F1-59198DE30726}" dt="2024-04-05T16:02:21.079" v="1608" actId="478"/>
          <ac:spMkLst>
            <pc:docMk/>
            <pc:sldMk cId="636929804" sldId="282"/>
            <ac:spMk id="2" creationId="{8B27D9B3-B64F-656A-0D99-161A6C0F518F}"/>
          </ac:spMkLst>
        </pc:spChg>
        <pc:spChg chg="add del mod">
          <ac:chgData name="Tommy McClure" userId="5f57beb918c8a44c" providerId="LiveId" clId="{1C13C27F-5A05-46C6-86F1-59198DE30726}" dt="2024-04-05T15:56:56.066" v="1390" actId="478"/>
          <ac:spMkLst>
            <pc:docMk/>
            <pc:sldMk cId="636929804" sldId="282"/>
            <ac:spMk id="4" creationId="{EE8E220C-5945-85C7-6A02-A71E0AA4DAE7}"/>
          </ac:spMkLst>
        </pc:spChg>
        <pc:spChg chg="add del mod">
          <ac:chgData name="Tommy McClure" userId="5f57beb918c8a44c" providerId="LiveId" clId="{1C13C27F-5A05-46C6-86F1-59198DE30726}" dt="2024-04-05T15:57:02.274" v="1392" actId="478"/>
          <ac:spMkLst>
            <pc:docMk/>
            <pc:sldMk cId="636929804" sldId="282"/>
            <ac:spMk id="6" creationId="{5B08D8EC-B6C2-3437-393C-12A3FDFA1E0D}"/>
          </ac:spMkLst>
        </pc:spChg>
        <pc:spChg chg="add del mod">
          <ac:chgData name="Tommy McClure" userId="5f57beb918c8a44c" providerId="LiveId" clId="{1C13C27F-5A05-46C6-86F1-59198DE30726}" dt="2024-04-05T15:57:07.645" v="1394" actId="478"/>
          <ac:spMkLst>
            <pc:docMk/>
            <pc:sldMk cId="636929804" sldId="282"/>
            <ac:spMk id="8" creationId="{6D1AFCF6-7CF2-4451-9D36-C4D159A82284}"/>
          </ac:spMkLst>
        </pc:spChg>
        <pc:spChg chg="add mod">
          <ac:chgData name="Tommy McClure" userId="5f57beb918c8a44c" providerId="LiveId" clId="{1C13C27F-5A05-46C6-86F1-59198DE30726}" dt="2024-04-05T16:01:18.333" v="1542" actId="1076"/>
          <ac:spMkLst>
            <pc:docMk/>
            <pc:sldMk cId="636929804" sldId="282"/>
            <ac:spMk id="9" creationId="{3F53A992-1C93-E67A-114D-FBA6EB530556}"/>
          </ac:spMkLst>
        </pc:spChg>
        <pc:spChg chg="add del mod">
          <ac:chgData name="Tommy McClure" userId="5f57beb918c8a44c" providerId="LiveId" clId="{1C13C27F-5A05-46C6-86F1-59198DE30726}" dt="2024-04-05T16:03:45.945" v="1673" actId="478"/>
          <ac:spMkLst>
            <pc:docMk/>
            <pc:sldMk cId="636929804" sldId="282"/>
            <ac:spMk id="11" creationId="{B0B179AA-3F79-B201-7BF0-115D77BCD9E3}"/>
          </ac:spMkLst>
        </pc:spChg>
        <pc:spChg chg="add mod">
          <ac:chgData name="Tommy McClure" userId="5f57beb918c8a44c" providerId="LiveId" clId="{1C13C27F-5A05-46C6-86F1-59198DE30726}" dt="2024-04-05T17:07:01.315" v="3402" actId="20577"/>
          <ac:spMkLst>
            <pc:docMk/>
            <pc:sldMk cId="636929804" sldId="282"/>
            <ac:spMk id="12" creationId="{9C73F3E9-13FC-E4BD-B181-5D85B127DB2A}"/>
          </ac:spMkLst>
        </pc:spChg>
        <pc:spChg chg="del">
          <ac:chgData name="Tommy McClure" userId="5f57beb918c8a44c" providerId="LiveId" clId="{1C13C27F-5A05-46C6-86F1-59198DE30726}" dt="2024-04-05T15:56:43.953" v="1387" actId="478"/>
          <ac:spMkLst>
            <pc:docMk/>
            <pc:sldMk cId="636929804" sldId="282"/>
            <ac:spMk id="13" creationId="{7E5B6E40-3A7D-ACF7-AA38-25977D322D81}"/>
          </ac:spMkLst>
        </pc:spChg>
        <pc:spChg chg="del">
          <ac:chgData name="Tommy McClure" userId="5f57beb918c8a44c" providerId="LiveId" clId="{1C13C27F-5A05-46C6-86F1-59198DE30726}" dt="2024-04-05T15:57:05.297" v="1393" actId="478"/>
          <ac:spMkLst>
            <pc:docMk/>
            <pc:sldMk cId="636929804" sldId="282"/>
            <ac:spMk id="14" creationId="{5112969F-EB84-49D5-7100-1FB28870FB30}"/>
          </ac:spMkLst>
        </pc:spChg>
        <pc:spChg chg="del">
          <ac:chgData name="Tommy McClure" userId="5f57beb918c8a44c" providerId="LiveId" clId="{1C13C27F-5A05-46C6-86F1-59198DE30726}" dt="2024-04-05T15:56:59.529" v="1391" actId="478"/>
          <ac:spMkLst>
            <pc:docMk/>
            <pc:sldMk cId="636929804" sldId="282"/>
            <ac:spMk id="15" creationId="{A536BD54-EFA1-25A2-9F04-4F22C36E2A5D}"/>
          </ac:spMkLst>
        </pc:spChg>
        <pc:spChg chg="add mod">
          <ac:chgData name="Tommy McClure" userId="5f57beb918c8a44c" providerId="LiveId" clId="{1C13C27F-5A05-46C6-86F1-59198DE30726}" dt="2024-04-05T16:24:37.747" v="2117" actId="14100"/>
          <ac:spMkLst>
            <pc:docMk/>
            <pc:sldMk cId="636929804" sldId="282"/>
            <ac:spMk id="16" creationId="{B241128D-6D3D-5BD2-A463-3122DE8AABAE}"/>
          </ac:spMkLst>
        </pc:spChg>
        <pc:spChg chg="add del mod">
          <ac:chgData name="Tommy McClure" userId="5f57beb918c8a44c" providerId="LiveId" clId="{1C13C27F-5A05-46C6-86F1-59198DE30726}" dt="2024-04-05T16:25:05.752" v="2119" actId="1076"/>
          <ac:spMkLst>
            <pc:docMk/>
            <pc:sldMk cId="636929804" sldId="282"/>
            <ac:spMk id="17" creationId="{6D0C7230-EFCF-6247-5699-367720E57A9C}"/>
          </ac:spMkLst>
        </pc:spChg>
        <pc:spChg chg="mod">
          <ac:chgData name="Tommy McClure" userId="5f57beb918c8a44c" providerId="LiveId" clId="{1C13C27F-5A05-46C6-86F1-59198DE30726}" dt="2024-04-05T16:28:17.420" v="2172" actId="113"/>
          <ac:spMkLst>
            <pc:docMk/>
            <pc:sldMk cId="636929804" sldId="282"/>
            <ac:spMk id="36" creationId="{E71298F0-74F1-FECA-0F02-495F9A2EBA7B}"/>
          </ac:spMkLst>
        </pc:spChg>
        <pc:spChg chg="mod">
          <ac:chgData name="Tommy McClure" userId="5f57beb918c8a44c" providerId="LiveId" clId="{1C13C27F-5A05-46C6-86F1-59198DE30726}" dt="2024-04-05T22:55:09.134" v="8774" actId="2711"/>
          <ac:spMkLst>
            <pc:docMk/>
            <pc:sldMk cId="636929804" sldId="282"/>
            <ac:spMk id="68" creationId="{AA0ACADD-CC4E-851C-DA07-C22DB97FA23E}"/>
          </ac:spMkLst>
        </pc:spChg>
      </pc:sldChg>
      <pc:sldChg chg="modSp del">
        <pc:chgData name="Tommy McClure" userId="5f57beb918c8a44c" providerId="LiveId" clId="{1C13C27F-5A05-46C6-86F1-59198DE30726}" dt="2024-04-05T19:53:41.432" v="8000" actId="2696"/>
        <pc:sldMkLst>
          <pc:docMk/>
          <pc:sldMk cId="1658164610" sldId="283"/>
        </pc:sldMkLst>
        <pc:graphicFrameChg chg="mod">
          <ac:chgData name="Tommy McClure" userId="5f57beb918c8a44c" providerId="LiveId" clId="{1C13C27F-5A05-46C6-86F1-59198DE30726}" dt="2024-04-05T19:53:38.682" v="7999"/>
          <ac:graphicFrameMkLst>
            <pc:docMk/>
            <pc:sldMk cId="1658164610" sldId="283"/>
            <ac:graphicFrameMk id="10" creationId="{98ED67AF-B48B-F5F8-E2FD-1C98C42C4D54}"/>
          </ac:graphicFrameMkLst>
        </pc:graphicFrameChg>
      </pc:sldChg>
      <pc:sldChg chg="del">
        <pc:chgData name="Tommy McClure" userId="5f57beb918c8a44c" providerId="LiveId" clId="{1C13C27F-5A05-46C6-86F1-59198DE30726}" dt="2024-04-05T19:53:43.895" v="8001" actId="2696"/>
        <pc:sldMkLst>
          <pc:docMk/>
          <pc:sldMk cId="2403577982" sldId="284"/>
        </pc:sldMkLst>
      </pc:sldChg>
      <pc:sldChg chg="modSp del">
        <pc:chgData name="Tommy McClure" userId="5f57beb918c8a44c" providerId="LiveId" clId="{1C13C27F-5A05-46C6-86F1-59198DE30726}" dt="2024-04-05T19:53:46.590" v="8003" actId="2696"/>
        <pc:sldMkLst>
          <pc:docMk/>
          <pc:sldMk cId="2791821786" sldId="285"/>
        </pc:sldMkLst>
        <pc:graphicFrameChg chg="mod">
          <ac:chgData name="Tommy McClure" userId="5f57beb918c8a44c" providerId="LiveId" clId="{1C13C27F-5A05-46C6-86F1-59198DE30726}" dt="2024-04-05T19:53:43.895" v="8002"/>
          <ac:graphicFrameMkLst>
            <pc:docMk/>
            <pc:sldMk cId="2791821786" sldId="285"/>
            <ac:graphicFrameMk id="13" creationId="{4A94C7BE-6E60-66F0-EFD4-2F452B0D743A}"/>
          </ac:graphicFrameMkLst>
        </pc:graphicFrameChg>
      </pc:sldChg>
      <pc:sldChg chg="addSp modSp mod modTransition modAnim modNotes modNotesTx">
        <pc:chgData name="Tommy McClure" userId="5f57beb918c8a44c" providerId="LiveId" clId="{1C13C27F-5A05-46C6-86F1-59198DE30726}" dt="2024-04-07T14:03:04.892" v="9415" actId="207"/>
        <pc:sldMkLst>
          <pc:docMk/>
          <pc:sldMk cId="2569362261" sldId="286"/>
        </pc:sldMkLst>
        <pc:spChg chg="mod">
          <ac:chgData name="Tommy McClure" userId="5f57beb918c8a44c" providerId="LiveId" clId="{1C13C27F-5A05-46C6-86F1-59198DE30726}" dt="2024-04-05T15:07:05.657" v="564" actId="114"/>
          <ac:spMkLst>
            <pc:docMk/>
            <pc:sldMk cId="2569362261" sldId="286"/>
            <ac:spMk id="2" creationId="{325EDB27-D37A-DCB0-FFC1-D7B4F22D7104}"/>
          </ac:spMkLst>
        </pc:spChg>
        <pc:spChg chg="mod">
          <ac:chgData name="Tommy McClure" userId="5f57beb918c8a44c" providerId="LiveId" clId="{1C13C27F-5A05-46C6-86F1-59198DE30726}" dt="2024-04-07T14:02:58.676" v="9414" actId="207"/>
          <ac:spMkLst>
            <pc:docMk/>
            <pc:sldMk cId="2569362261" sldId="286"/>
            <ac:spMk id="3" creationId="{2A67C48D-A16D-E8BA-52E9-17C99702791E}"/>
          </ac:spMkLst>
        </pc:spChg>
        <pc:spChg chg="mod">
          <ac:chgData name="Tommy McClure" userId="5f57beb918c8a44c" providerId="LiveId" clId="{1C13C27F-5A05-46C6-86F1-59198DE30726}" dt="2024-04-05T22:54:06.994" v="8764" actId="255"/>
          <ac:spMkLst>
            <pc:docMk/>
            <pc:sldMk cId="2569362261" sldId="286"/>
            <ac:spMk id="4" creationId="{58231DAC-C78A-1F34-059A-C20ED63A44AE}"/>
          </ac:spMkLst>
        </pc:spChg>
        <pc:spChg chg="add mod">
          <ac:chgData name="Tommy McClure" userId="5f57beb918c8a44c" providerId="LiveId" clId="{1C13C27F-5A05-46C6-86F1-59198DE30726}" dt="2024-04-07T14:03:04.892" v="9415" actId="207"/>
          <ac:spMkLst>
            <pc:docMk/>
            <pc:sldMk cId="2569362261" sldId="286"/>
            <ac:spMk id="5" creationId="{3EAF058D-E781-8DF9-81CA-5FBDBD2EF3A9}"/>
          </ac:spMkLst>
        </pc:spChg>
      </pc:sldChg>
      <pc:sldChg chg="addSp delSp modSp mod ord modTransition modAnim modNotes modNotesTx">
        <pc:chgData name="Tommy McClure" userId="5f57beb918c8a44c" providerId="LiveId" clId="{1C13C27F-5A05-46C6-86F1-59198DE30726}" dt="2024-04-07T00:20:45.139" v="8909" actId="14100"/>
        <pc:sldMkLst>
          <pc:docMk/>
          <pc:sldMk cId="3084349627" sldId="287"/>
        </pc:sldMkLst>
        <pc:spChg chg="mod">
          <ac:chgData name="Tommy McClure" userId="5f57beb918c8a44c" providerId="LiveId" clId="{1C13C27F-5A05-46C6-86F1-59198DE30726}" dt="2024-04-05T14:28:03.941" v="340" actId="27636"/>
          <ac:spMkLst>
            <pc:docMk/>
            <pc:sldMk cId="3084349627" sldId="287"/>
            <ac:spMk id="3" creationId="{0D5B9277-776C-B7F3-81D4-F9090C14F02D}"/>
          </ac:spMkLst>
        </pc:spChg>
        <pc:spChg chg="mod">
          <ac:chgData name="Tommy McClure" userId="5f57beb918c8a44c" providerId="LiveId" clId="{1C13C27F-5A05-46C6-86F1-59198DE30726}" dt="2024-04-05T22:58:35.706" v="8808" actId="2711"/>
          <ac:spMkLst>
            <pc:docMk/>
            <pc:sldMk cId="3084349627" sldId="287"/>
            <ac:spMk id="4" creationId="{F220ED88-5F95-2A87-5E1C-8D976F6C808B}"/>
          </ac:spMkLst>
        </pc:spChg>
        <pc:spChg chg="add del mod">
          <ac:chgData name="Tommy McClure" userId="5f57beb918c8a44c" providerId="LiveId" clId="{1C13C27F-5A05-46C6-86F1-59198DE30726}" dt="2024-04-05T14:27:53.207" v="336"/>
          <ac:spMkLst>
            <pc:docMk/>
            <pc:sldMk cId="3084349627" sldId="287"/>
            <ac:spMk id="5" creationId="{966B253B-1998-9A8F-CF02-FE039EAE618B}"/>
          </ac:spMkLst>
        </pc:spChg>
        <pc:spChg chg="add del mod">
          <ac:chgData name="Tommy McClure" userId="5f57beb918c8a44c" providerId="LiveId" clId="{1C13C27F-5A05-46C6-86F1-59198DE30726}" dt="2024-04-05T14:27:53.207" v="338"/>
          <ac:spMkLst>
            <pc:docMk/>
            <pc:sldMk cId="3084349627" sldId="287"/>
            <ac:spMk id="6" creationId="{8B90BD48-B072-ACE1-5077-EEB751FF8946}"/>
          </ac:spMkLst>
        </pc:spChg>
        <pc:spChg chg="add mod">
          <ac:chgData name="Tommy McClure" userId="5f57beb918c8a44c" providerId="LiveId" clId="{1C13C27F-5A05-46C6-86F1-59198DE30726}" dt="2024-04-05T22:58:53.998" v="8817" actId="1036"/>
          <ac:spMkLst>
            <pc:docMk/>
            <pc:sldMk cId="3084349627" sldId="287"/>
            <ac:spMk id="7" creationId="{A4091B2D-2323-B400-38E1-6B6A4AB8A3BF}"/>
          </ac:spMkLst>
        </pc:spChg>
      </pc:sldChg>
      <pc:sldChg chg="modSp add mod modTransition modAnim modNotes modNotesTx">
        <pc:chgData name="Tommy McClure" userId="5f57beb918c8a44c" providerId="LiveId" clId="{1C13C27F-5A05-46C6-86F1-59198DE30726}" dt="2024-04-07T13:39:47.162" v="9210" actId="113"/>
        <pc:sldMkLst>
          <pc:docMk/>
          <pc:sldMk cId="542417926" sldId="288"/>
        </pc:sldMkLst>
        <pc:spChg chg="mod">
          <ac:chgData name="Tommy McClure" userId="5f57beb918c8a44c" providerId="LiveId" clId="{1C13C27F-5A05-46C6-86F1-59198DE30726}" dt="2024-04-05T22:54:36.947" v="8768" actId="255"/>
          <ac:spMkLst>
            <pc:docMk/>
            <pc:sldMk cId="542417926" sldId="288"/>
            <ac:spMk id="4" creationId="{F220ED88-5F95-2A87-5E1C-8D976F6C808B}"/>
          </ac:spMkLst>
        </pc:spChg>
      </pc:sldChg>
      <pc:sldChg chg="new del">
        <pc:chgData name="Tommy McClure" userId="5f57beb918c8a44c" providerId="LiveId" clId="{1C13C27F-5A05-46C6-86F1-59198DE30726}" dt="2024-04-05T15:12:44.271" v="669" actId="680"/>
        <pc:sldMkLst>
          <pc:docMk/>
          <pc:sldMk cId="594824038" sldId="289"/>
        </pc:sldMkLst>
      </pc:sldChg>
      <pc:sldChg chg="delSp modSp add mod modTransition modAnim modNotes modNotesTx">
        <pc:chgData name="Tommy McClure" userId="5f57beb918c8a44c" providerId="LiveId" clId="{1C13C27F-5A05-46C6-86F1-59198DE30726}" dt="2024-04-07T14:12:34.590" v="9461" actId="948"/>
        <pc:sldMkLst>
          <pc:docMk/>
          <pc:sldMk cId="961526562" sldId="289"/>
        </pc:sldMkLst>
        <pc:spChg chg="mod">
          <ac:chgData name="Tommy McClure" userId="5f57beb918c8a44c" providerId="LiveId" clId="{1C13C27F-5A05-46C6-86F1-59198DE30726}" dt="2024-04-05T15:13:32.775" v="721" actId="114"/>
          <ac:spMkLst>
            <pc:docMk/>
            <pc:sldMk cId="961526562" sldId="289"/>
            <ac:spMk id="2" creationId="{325EDB27-D37A-DCB0-FFC1-D7B4F22D7104}"/>
          </ac:spMkLst>
        </pc:spChg>
        <pc:spChg chg="mod">
          <ac:chgData name="Tommy McClure" userId="5f57beb918c8a44c" providerId="LiveId" clId="{1C13C27F-5A05-46C6-86F1-59198DE30726}" dt="2024-04-06T21:07:58.297" v="8826" actId="14100"/>
          <ac:spMkLst>
            <pc:docMk/>
            <pc:sldMk cId="961526562" sldId="289"/>
            <ac:spMk id="3" creationId="{2A67C48D-A16D-E8BA-52E9-17C99702791E}"/>
          </ac:spMkLst>
        </pc:spChg>
        <pc:spChg chg="mod">
          <ac:chgData name="Tommy McClure" userId="5f57beb918c8a44c" providerId="LiveId" clId="{1C13C27F-5A05-46C6-86F1-59198DE30726}" dt="2024-04-05T22:54:24.926" v="8766" actId="255"/>
          <ac:spMkLst>
            <pc:docMk/>
            <pc:sldMk cId="961526562" sldId="289"/>
            <ac:spMk id="4" creationId="{58231DAC-C78A-1F34-059A-C20ED63A44AE}"/>
          </ac:spMkLst>
        </pc:spChg>
        <pc:spChg chg="del mod">
          <ac:chgData name="Tommy McClure" userId="5f57beb918c8a44c" providerId="LiveId" clId="{1C13C27F-5A05-46C6-86F1-59198DE30726}" dt="2024-04-05T15:13:44.702" v="723" actId="478"/>
          <ac:spMkLst>
            <pc:docMk/>
            <pc:sldMk cId="961526562" sldId="289"/>
            <ac:spMk id="5" creationId="{3EAF058D-E781-8DF9-81CA-5FBDBD2EF3A9}"/>
          </ac:spMkLst>
        </pc:spChg>
      </pc:sldChg>
      <pc:sldChg chg="addSp modSp add mod modTransition modAnim modNotes modNotesTx">
        <pc:chgData name="Tommy McClure" userId="5f57beb918c8a44c" providerId="LiveId" clId="{1C13C27F-5A05-46C6-86F1-59198DE30726}" dt="2024-04-07T14:12:55.051" v="9462" actId="207"/>
        <pc:sldMkLst>
          <pc:docMk/>
          <pc:sldMk cId="3822252389" sldId="290"/>
        </pc:sldMkLst>
        <pc:spChg chg="mod">
          <ac:chgData name="Tommy McClure" userId="5f57beb918c8a44c" providerId="LiveId" clId="{1C13C27F-5A05-46C6-86F1-59198DE30726}" dt="2024-04-05T15:55:23.897" v="1385" actId="20577"/>
          <ac:spMkLst>
            <pc:docMk/>
            <pc:sldMk cId="3822252389" sldId="290"/>
            <ac:spMk id="3" creationId="{0D5B9277-776C-B7F3-81D4-F9090C14F02D}"/>
          </ac:spMkLst>
        </pc:spChg>
        <pc:spChg chg="mod">
          <ac:chgData name="Tommy McClure" userId="5f57beb918c8a44c" providerId="LiveId" clId="{1C13C27F-5A05-46C6-86F1-59198DE30726}" dt="2024-04-05T22:54:56.463" v="8772" actId="2711"/>
          <ac:spMkLst>
            <pc:docMk/>
            <pc:sldMk cId="3822252389" sldId="290"/>
            <ac:spMk id="4" creationId="{F220ED88-5F95-2A87-5E1C-8D976F6C808B}"/>
          </ac:spMkLst>
        </pc:spChg>
        <pc:spChg chg="add mod">
          <ac:chgData name="Tommy McClure" userId="5f57beb918c8a44c" providerId="LiveId" clId="{1C13C27F-5A05-46C6-86F1-59198DE30726}" dt="2024-04-07T13:42:47.967" v="9211" actId="115"/>
          <ac:spMkLst>
            <pc:docMk/>
            <pc:sldMk cId="3822252389" sldId="290"/>
            <ac:spMk id="5" creationId="{67A84418-0BFB-F627-42CE-3DC2674D1637}"/>
          </ac:spMkLst>
        </pc:spChg>
      </pc:sldChg>
      <pc:sldChg chg="addSp delSp modSp add mod modTransition modAnim modNotes modNotesTx">
        <pc:chgData name="Tommy McClure" userId="5f57beb918c8a44c" providerId="LiveId" clId="{1C13C27F-5A05-46C6-86F1-59198DE30726}" dt="2024-04-07T13:59:09.575" v="9407" actId="1035"/>
        <pc:sldMkLst>
          <pc:docMk/>
          <pc:sldMk cId="2201291057" sldId="291"/>
        </pc:sldMkLst>
        <pc:spChg chg="add mod">
          <ac:chgData name="Tommy McClure" userId="5f57beb918c8a44c" providerId="LiveId" clId="{1C13C27F-5A05-46C6-86F1-59198DE30726}" dt="2024-04-07T13:59:09.575" v="9407" actId="1035"/>
          <ac:spMkLst>
            <pc:docMk/>
            <pc:sldMk cId="2201291057" sldId="291"/>
            <ac:spMk id="2" creationId="{87680579-516C-62BC-DFD5-00C00670928E}"/>
          </ac:spMkLst>
        </pc:spChg>
        <pc:spChg chg="mod">
          <ac:chgData name="Tommy McClure" userId="5f57beb918c8a44c" providerId="LiveId" clId="{1C13C27F-5A05-46C6-86F1-59198DE30726}" dt="2024-04-05T16:32:42.183" v="2280" actId="20577"/>
          <ac:spMkLst>
            <pc:docMk/>
            <pc:sldMk cId="2201291057" sldId="291"/>
            <ac:spMk id="12" creationId="{9C73F3E9-13FC-E4BD-B181-5D85B127DB2A}"/>
          </ac:spMkLst>
        </pc:spChg>
        <pc:spChg chg="del">
          <ac:chgData name="Tommy McClure" userId="5f57beb918c8a44c" providerId="LiveId" clId="{1C13C27F-5A05-46C6-86F1-59198DE30726}" dt="2024-04-05T16:39:09.340" v="2398" actId="478"/>
          <ac:spMkLst>
            <pc:docMk/>
            <pc:sldMk cId="2201291057" sldId="291"/>
            <ac:spMk id="16" creationId="{B241128D-6D3D-5BD2-A463-3122DE8AABAE}"/>
          </ac:spMkLst>
        </pc:spChg>
        <pc:spChg chg="del">
          <ac:chgData name="Tommy McClure" userId="5f57beb918c8a44c" providerId="LiveId" clId="{1C13C27F-5A05-46C6-86F1-59198DE30726}" dt="2024-04-05T16:39:12.287" v="2399" actId="478"/>
          <ac:spMkLst>
            <pc:docMk/>
            <pc:sldMk cId="2201291057" sldId="291"/>
            <ac:spMk id="17" creationId="{6D0C7230-EFCF-6247-5699-367720E57A9C}"/>
          </ac:spMkLst>
        </pc:spChg>
        <pc:spChg chg="mod">
          <ac:chgData name="Tommy McClure" userId="5f57beb918c8a44c" providerId="LiveId" clId="{1C13C27F-5A05-46C6-86F1-59198DE30726}" dt="2024-04-05T22:03:39.552" v="8309" actId="20577"/>
          <ac:spMkLst>
            <pc:docMk/>
            <pc:sldMk cId="2201291057" sldId="291"/>
            <ac:spMk id="36" creationId="{E71298F0-74F1-FECA-0F02-495F9A2EBA7B}"/>
          </ac:spMkLst>
        </pc:spChg>
        <pc:spChg chg="mod">
          <ac:chgData name="Tommy McClure" userId="5f57beb918c8a44c" providerId="LiveId" clId="{1C13C27F-5A05-46C6-86F1-59198DE30726}" dt="2024-04-05T22:55:20.740" v="8776" actId="2711"/>
          <ac:spMkLst>
            <pc:docMk/>
            <pc:sldMk cId="2201291057" sldId="291"/>
            <ac:spMk id="68" creationId="{AA0ACADD-CC4E-851C-DA07-C22DB97FA23E}"/>
          </ac:spMkLst>
        </pc:spChg>
      </pc:sldChg>
      <pc:sldChg chg="addSp modSp add mod modTransition modAnim modNotes modNotesTx">
        <pc:chgData name="Tommy McClure" userId="5f57beb918c8a44c" providerId="LiveId" clId="{1C13C27F-5A05-46C6-86F1-59198DE30726}" dt="2024-04-07T14:00:27.529" v="9411" actId="207"/>
        <pc:sldMkLst>
          <pc:docMk/>
          <pc:sldMk cId="3311804344" sldId="292"/>
        </pc:sldMkLst>
        <pc:spChg chg="add mod">
          <ac:chgData name="Tommy McClure" userId="5f57beb918c8a44c" providerId="LiveId" clId="{1C13C27F-5A05-46C6-86F1-59198DE30726}" dt="2024-04-07T14:00:27.529" v="9411" actId="207"/>
          <ac:spMkLst>
            <pc:docMk/>
            <pc:sldMk cId="3311804344" sldId="292"/>
            <ac:spMk id="2" creationId="{204A5DA8-D826-739C-9ADC-CFD2B8C502CC}"/>
          </ac:spMkLst>
        </pc:spChg>
        <pc:spChg chg="mod">
          <ac:chgData name="Tommy McClure" userId="5f57beb918c8a44c" providerId="LiveId" clId="{1C13C27F-5A05-46C6-86F1-59198DE30726}" dt="2024-04-05T16:55:20.209" v="2906" actId="1036"/>
          <ac:spMkLst>
            <pc:docMk/>
            <pc:sldMk cId="3311804344" sldId="292"/>
            <ac:spMk id="12" creationId="{9C73F3E9-13FC-E4BD-B181-5D85B127DB2A}"/>
          </ac:spMkLst>
        </pc:spChg>
        <pc:spChg chg="mod">
          <ac:chgData name="Tommy McClure" userId="5f57beb918c8a44c" providerId="LiveId" clId="{1C13C27F-5A05-46C6-86F1-59198DE30726}" dt="2024-04-05T17:08:28.015" v="3409" actId="1036"/>
          <ac:spMkLst>
            <pc:docMk/>
            <pc:sldMk cId="3311804344" sldId="292"/>
            <ac:spMk id="36" creationId="{E71298F0-74F1-FECA-0F02-495F9A2EBA7B}"/>
          </ac:spMkLst>
        </pc:spChg>
        <pc:spChg chg="mod">
          <ac:chgData name="Tommy McClure" userId="5f57beb918c8a44c" providerId="LiveId" clId="{1C13C27F-5A05-46C6-86F1-59198DE30726}" dt="2024-04-05T22:55:45.938" v="8782" actId="2711"/>
          <ac:spMkLst>
            <pc:docMk/>
            <pc:sldMk cId="3311804344" sldId="292"/>
            <ac:spMk id="68" creationId="{AA0ACADD-CC4E-851C-DA07-C22DB97FA23E}"/>
          </ac:spMkLst>
        </pc:spChg>
      </pc:sldChg>
      <pc:sldChg chg="addSp delSp modSp add mod modTransition modAnim modNotes modNotesTx">
        <pc:chgData name="Tommy McClure" userId="5f57beb918c8a44c" providerId="LiveId" clId="{1C13C27F-5A05-46C6-86F1-59198DE30726}" dt="2024-04-07T14:02:43.204" v="9413" actId="115"/>
        <pc:sldMkLst>
          <pc:docMk/>
          <pc:sldMk cId="2719880344" sldId="293"/>
        </pc:sldMkLst>
        <pc:spChg chg="del">
          <ac:chgData name="Tommy McClure" userId="5f57beb918c8a44c" providerId="LiveId" clId="{1C13C27F-5A05-46C6-86F1-59198DE30726}" dt="2024-04-05T17:11:46.543" v="3476" actId="478"/>
          <ac:spMkLst>
            <pc:docMk/>
            <pc:sldMk cId="2719880344" sldId="293"/>
            <ac:spMk id="2" creationId="{204A5DA8-D826-739C-9ADC-CFD2B8C502CC}"/>
          </ac:spMkLst>
        </pc:spChg>
        <pc:spChg chg="add mod">
          <ac:chgData name="Tommy McClure" userId="5f57beb918c8a44c" providerId="LiveId" clId="{1C13C27F-5A05-46C6-86F1-59198DE30726}" dt="2024-04-05T20:12:19.372" v="8058"/>
          <ac:spMkLst>
            <pc:docMk/>
            <pc:sldMk cId="2719880344" sldId="293"/>
            <ac:spMk id="2" creationId="{AB980035-58D4-AF6A-EB7F-FA49B56A5388}"/>
          </ac:spMkLst>
        </pc:spChg>
        <pc:spChg chg="add mod">
          <ac:chgData name="Tommy McClure" userId="5f57beb918c8a44c" providerId="LiveId" clId="{1C13C27F-5A05-46C6-86F1-59198DE30726}" dt="2024-04-07T14:01:53.309" v="9412" actId="207"/>
          <ac:spMkLst>
            <pc:docMk/>
            <pc:sldMk cId="2719880344" sldId="293"/>
            <ac:spMk id="3" creationId="{0D5A9865-F56C-7E67-2D8C-482E82E1D973}"/>
          </ac:spMkLst>
        </pc:spChg>
        <pc:spChg chg="add del mod">
          <ac:chgData name="Tommy McClure" userId="5f57beb918c8a44c" providerId="LiveId" clId="{1C13C27F-5A05-46C6-86F1-59198DE30726}" dt="2024-04-05T18:23:28.593" v="5393" actId="21"/>
          <ac:spMkLst>
            <pc:docMk/>
            <pc:sldMk cId="2719880344" sldId="293"/>
            <ac:spMk id="3" creationId="{F8CFE9FA-71DE-C7D0-74F6-02BB6795528C}"/>
          </ac:spMkLst>
        </pc:spChg>
        <pc:spChg chg="mod">
          <ac:chgData name="Tommy McClure" userId="5f57beb918c8a44c" providerId="LiveId" clId="{1C13C27F-5A05-46C6-86F1-59198DE30726}" dt="2024-04-05T17:11:23.386" v="3474" actId="20577"/>
          <ac:spMkLst>
            <pc:docMk/>
            <pc:sldMk cId="2719880344" sldId="293"/>
            <ac:spMk id="12" creationId="{9C73F3E9-13FC-E4BD-B181-5D85B127DB2A}"/>
          </ac:spMkLst>
        </pc:spChg>
        <pc:spChg chg="mod">
          <ac:chgData name="Tommy McClure" userId="5f57beb918c8a44c" providerId="LiveId" clId="{1C13C27F-5A05-46C6-86F1-59198DE30726}" dt="2024-04-05T17:26:28.213" v="3961" actId="114"/>
          <ac:spMkLst>
            <pc:docMk/>
            <pc:sldMk cId="2719880344" sldId="293"/>
            <ac:spMk id="36" creationId="{E71298F0-74F1-FECA-0F02-495F9A2EBA7B}"/>
          </ac:spMkLst>
        </pc:spChg>
        <pc:spChg chg="mod">
          <ac:chgData name="Tommy McClure" userId="5f57beb918c8a44c" providerId="LiveId" clId="{1C13C27F-5A05-46C6-86F1-59198DE30726}" dt="2024-04-05T22:56:02.006" v="8785" actId="2711"/>
          <ac:spMkLst>
            <pc:docMk/>
            <pc:sldMk cId="2719880344" sldId="293"/>
            <ac:spMk id="68" creationId="{AA0ACADD-CC4E-851C-DA07-C22DB97FA23E}"/>
          </ac:spMkLst>
        </pc:spChg>
      </pc:sldChg>
      <pc:sldChg chg="delSp modSp add mod modTransition modAnim modNotes modNotesTx">
        <pc:chgData name="Tommy McClure" userId="5f57beb918c8a44c" providerId="LiveId" clId="{1C13C27F-5A05-46C6-86F1-59198DE30726}" dt="2024-04-07T00:28:43.507" v="8988" actId="14100"/>
        <pc:sldMkLst>
          <pc:docMk/>
          <pc:sldMk cId="3153611273" sldId="294"/>
        </pc:sldMkLst>
        <pc:spChg chg="del">
          <ac:chgData name="Tommy McClure" userId="5f57beb918c8a44c" providerId="LiveId" clId="{1C13C27F-5A05-46C6-86F1-59198DE30726}" dt="2024-04-05T17:43:39.403" v="4234" actId="478"/>
          <ac:spMkLst>
            <pc:docMk/>
            <pc:sldMk cId="3153611273" sldId="294"/>
            <ac:spMk id="3" creationId="{F8CFE9FA-71DE-C7D0-74F6-02BB6795528C}"/>
          </ac:spMkLst>
        </pc:spChg>
        <pc:spChg chg="mod">
          <ac:chgData name="Tommy McClure" userId="5f57beb918c8a44c" providerId="LiveId" clId="{1C13C27F-5A05-46C6-86F1-59198DE30726}" dt="2024-04-05T20:27:35.722" v="8193" actId="20577"/>
          <ac:spMkLst>
            <pc:docMk/>
            <pc:sldMk cId="3153611273" sldId="294"/>
            <ac:spMk id="12" creationId="{9C73F3E9-13FC-E4BD-B181-5D85B127DB2A}"/>
          </ac:spMkLst>
        </pc:spChg>
        <pc:spChg chg="mod">
          <ac:chgData name="Tommy McClure" userId="5f57beb918c8a44c" providerId="LiveId" clId="{1C13C27F-5A05-46C6-86F1-59198DE30726}" dt="2024-04-05T17:54:12.738" v="4404" actId="27636"/>
          <ac:spMkLst>
            <pc:docMk/>
            <pc:sldMk cId="3153611273" sldId="294"/>
            <ac:spMk id="36" creationId="{E71298F0-74F1-FECA-0F02-495F9A2EBA7B}"/>
          </ac:spMkLst>
        </pc:spChg>
        <pc:spChg chg="mod">
          <ac:chgData name="Tommy McClure" userId="5f57beb918c8a44c" providerId="LiveId" clId="{1C13C27F-5A05-46C6-86F1-59198DE30726}" dt="2024-04-05T22:56:15.543" v="8787" actId="2711"/>
          <ac:spMkLst>
            <pc:docMk/>
            <pc:sldMk cId="3153611273" sldId="294"/>
            <ac:spMk id="68" creationId="{AA0ACADD-CC4E-851C-DA07-C22DB97FA23E}"/>
          </ac:spMkLst>
        </pc:spChg>
      </pc:sldChg>
      <pc:sldChg chg="addSp modSp add mod modTransition modAnim modNotes modNotesTx">
        <pc:chgData name="Tommy McClure" userId="5f57beb918c8a44c" providerId="LiveId" clId="{1C13C27F-5A05-46C6-86F1-59198DE30726}" dt="2024-04-07T00:29:05.685" v="8992" actId="14100"/>
        <pc:sldMkLst>
          <pc:docMk/>
          <pc:sldMk cId="4293104406" sldId="295"/>
        </pc:sldMkLst>
        <pc:spChg chg="add mod">
          <ac:chgData name="Tommy McClure" userId="5f57beb918c8a44c" providerId="LiveId" clId="{1C13C27F-5A05-46C6-86F1-59198DE30726}" dt="2024-04-06T21:13:03.025" v="8873" actId="1035"/>
          <ac:spMkLst>
            <pc:docMk/>
            <pc:sldMk cId="4293104406" sldId="295"/>
            <ac:spMk id="2" creationId="{9BC33833-EA4C-4B56-D740-4506720EE843}"/>
          </ac:spMkLst>
        </pc:spChg>
        <pc:spChg chg="mod">
          <ac:chgData name="Tommy McClure" userId="5f57beb918c8a44c" providerId="LiveId" clId="{1C13C27F-5A05-46C6-86F1-59198DE30726}" dt="2024-04-05T22:14:46.642" v="8416" actId="20577"/>
          <ac:spMkLst>
            <pc:docMk/>
            <pc:sldMk cId="4293104406" sldId="295"/>
            <ac:spMk id="12" creationId="{9C73F3E9-13FC-E4BD-B181-5D85B127DB2A}"/>
          </ac:spMkLst>
        </pc:spChg>
        <pc:spChg chg="mod">
          <ac:chgData name="Tommy McClure" userId="5f57beb918c8a44c" providerId="LiveId" clId="{1C13C27F-5A05-46C6-86F1-59198DE30726}" dt="2024-04-06T21:12:50.284" v="8871" actId="14100"/>
          <ac:spMkLst>
            <pc:docMk/>
            <pc:sldMk cId="4293104406" sldId="295"/>
            <ac:spMk id="36" creationId="{E71298F0-74F1-FECA-0F02-495F9A2EBA7B}"/>
          </ac:spMkLst>
        </pc:spChg>
        <pc:spChg chg="mod">
          <ac:chgData name="Tommy McClure" userId="5f57beb918c8a44c" providerId="LiveId" clId="{1C13C27F-5A05-46C6-86F1-59198DE30726}" dt="2024-04-05T22:56:28.024" v="8789" actId="2711"/>
          <ac:spMkLst>
            <pc:docMk/>
            <pc:sldMk cId="4293104406" sldId="295"/>
            <ac:spMk id="68" creationId="{AA0ACADD-CC4E-851C-DA07-C22DB97FA23E}"/>
          </ac:spMkLst>
        </pc:spChg>
      </pc:sldChg>
      <pc:sldChg chg="addSp modSp add mod modTransition modAnim modNotes modNotesTx">
        <pc:chgData name="Tommy McClure" userId="5f57beb918c8a44c" providerId="LiveId" clId="{1C13C27F-5A05-46C6-86F1-59198DE30726}" dt="2024-04-07T00:29:58.384" v="9001" actId="115"/>
        <pc:sldMkLst>
          <pc:docMk/>
          <pc:sldMk cId="3645455604" sldId="296"/>
        </pc:sldMkLst>
        <pc:spChg chg="add mod">
          <ac:chgData name="Tommy McClure" userId="5f57beb918c8a44c" providerId="LiveId" clId="{1C13C27F-5A05-46C6-86F1-59198DE30726}" dt="2024-04-06T21:13:55.228" v="8875" actId="207"/>
          <ac:spMkLst>
            <pc:docMk/>
            <pc:sldMk cId="3645455604" sldId="296"/>
            <ac:spMk id="2" creationId="{8066B6AB-F349-67B9-3DC4-1FE44FC8AB87}"/>
          </ac:spMkLst>
        </pc:spChg>
        <pc:spChg chg="mod">
          <ac:chgData name="Tommy McClure" userId="5f57beb918c8a44c" providerId="LiveId" clId="{1C13C27F-5A05-46C6-86F1-59198DE30726}" dt="2024-04-05T18:18:27.935" v="5111" actId="20577"/>
          <ac:spMkLst>
            <pc:docMk/>
            <pc:sldMk cId="3645455604" sldId="296"/>
            <ac:spMk id="12" creationId="{9C73F3E9-13FC-E4BD-B181-5D85B127DB2A}"/>
          </ac:spMkLst>
        </pc:spChg>
        <pc:spChg chg="mod">
          <ac:chgData name="Tommy McClure" userId="5f57beb918c8a44c" providerId="LiveId" clId="{1C13C27F-5A05-46C6-86F1-59198DE30726}" dt="2024-04-05T20:31:21.010" v="8219" actId="27636"/>
          <ac:spMkLst>
            <pc:docMk/>
            <pc:sldMk cId="3645455604" sldId="296"/>
            <ac:spMk id="36" creationId="{E71298F0-74F1-FECA-0F02-495F9A2EBA7B}"/>
          </ac:spMkLst>
        </pc:spChg>
        <pc:spChg chg="mod">
          <ac:chgData name="Tommy McClure" userId="5f57beb918c8a44c" providerId="LiveId" clId="{1C13C27F-5A05-46C6-86F1-59198DE30726}" dt="2024-04-05T22:56:37.936" v="8791" actId="2711"/>
          <ac:spMkLst>
            <pc:docMk/>
            <pc:sldMk cId="3645455604" sldId="296"/>
            <ac:spMk id="68" creationId="{AA0ACADD-CC4E-851C-DA07-C22DB97FA23E}"/>
          </ac:spMkLst>
        </pc:spChg>
      </pc:sldChg>
      <pc:sldChg chg="delSp modSp add mod modTransition modAnim modNotes modNotesTx">
        <pc:chgData name="Tommy McClure" userId="5f57beb918c8a44c" providerId="LiveId" clId="{1C13C27F-5A05-46C6-86F1-59198DE30726}" dt="2024-04-07T00:30:19.705" v="9005" actId="14100"/>
        <pc:sldMkLst>
          <pc:docMk/>
          <pc:sldMk cId="1480055247" sldId="297"/>
        </pc:sldMkLst>
        <pc:spChg chg="del mod">
          <ac:chgData name="Tommy McClure" userId="5f57beb918c8a44c" providerId="LiveId" clId="{1C13C27F-5A05-46C6-86F1-59198DE30726}" dt="2024-04-05T18:48:31.826" v="6232" actId="478"/>
          <ac:spMkLst>
            <pc:docMk/>
            <pc:sldMk cId="1480055247" sldId="297"/>
            <ac:spMk id="2" creationId="{8066B6AB-F349-67B9-3DC4-1FE44FC8AB87}"/>
          </ac:spMkLst>
        </pc:spChg>
        <pc:spChg chg="mod">
          <ac:chgData name="Tommy McClure" userId="5f57beb918c8a44c" providerId="LiveId" clId="{1C13C27F-5A05-46C6-86F1-59198DE30726}" dt="2024-04-05T18:36:27.780" v="5755" actId="20577"/>
          <ac:spMkLst>
            <pc:docMk/>
            <pc:sldMk cId="1480055247" sldId="297"/>
            <ac:spMk id="12" creationId="{9C73F3E9-13FC-E4BD-B181-5D85B127DB2A}"/>
          </ac:spMkLst>
        </pc:spChg>
        <pc:spChg chg="mod">
          <ac:chgData name="Tommy McClure" userId="5f57beb918c8a44c" providerId="LiveId" clId="{1C13C27F-5A05-46C6-86F1-59198DE30726}" dt="2024-04-06T21:14:40.044" v="8876" actId="20577"/>
          <ac:spMkLst>
            <pc:docMk/>
            <pc:sldMk cId="1480055247" sldId="297"/>
            <ac:spMk id="36" creationId="{E71298F0-74F1-FECA-0F02-495F9A2EBA7B}"/>
          </ac:spMkLst>
        </pc:spChg>
        <pc:spChg chg="mod">
          <ac:chgData name="Tommy McClure" userId="5f57beb918c8a44c" providerId="LiveId" clId="{1C13C27F-5A05-46C6-86F1-59198DE30726}" dt="2024-04-05T22:56:55.317" v="8793" actId="2711"/>
          <ac:spMkLst>
            <pc:docMk/>
            <pc:sldMk cId="1480055247" sldId="297"/>
            <ac:spMk id="68" creationId="{AA0ACADD-CC4E-851C-DA07-C22DB97FA23E}"/>
          </ac:spMkLst>
        </pc:spChg>
      </pc:sldChg>
      <pc:sldChg chg="addSp modSp add mod modTransition modAnim modNotes modNotesTx">
        <pc:chgData name="Tommy McClure" userId="5f57beb918c8a44c" providerId="LiveId" clId="{1C13C27F-5A05-46C6-86F1-59198DE30726}" dt="2024-04-07T00:30:54.927" v="9011" actId="14100"/>
        <pc:sldMkLst>
          <pc:docMk/>
          <pc:sldMk cId="3594513812" sldId="298"/>
        </pc:sldMkLst>
        <pc:spChg chg="add mod">
          <ac:chgData name="Tommy McClure" userId="5f57beb918c8a44c" providerId="LiveId" clId="{1C13C27F-5A05-46C6-86F1-59198DE30726}" dt="2024-04-06T21:15:38.369" v="8877" actId="207"/>
          <ac:spMkLst>
            <pc:docMk/>
            <pc:sldMk cId="3594513812" sldId="298"/>
            <ac:spMk id="2" creationId="{6BC821F4-96AC-DA95-3757-82A561C7E181}"/>
          </ac:spMkLst>
        </pc:spChg>
        <pc:spChg chg="mod">
          <ac:chgData name="Tommy McClure" userId="5f57beb918c8a44c" providerId="LiveId" clId="{1C13C27F-5A05-46C6-86F1-59198DE30726}" dt="2024-04-05T18:57:25.271" v="6482" actId="20577"/>
          <ac:spMkLst>
            <pc:docMk/>
            <pc:sldMk cId="3594513812" sldId="298"/>
            <ac:spMk id="12" creationId="{9C73F3E9-13FC-E4BD-B181-5D85B127DB2A}"/>
          </ac:spMkLst>
        </pc:spChg>
        <pc:spChg chg="mod">
          <ac:chgData name="Tommy McClure" userId="5f57beb918c8a44c" providerId="LiveId" clId="{1C13C27F-5A05-46C6-86F1-59198DE30726}" dt="2024-04-05T22:31:20.100" v="8562" actId="20577"/>
          <ac:spMkLst>
            <pc:docMk/>
            <pc:sldMk cId="3594513812" sldId="298"/>
            <ac:spMk id="36" creationId="{E71298F0-74F1-FECA-0F02-495F9A2EBA7B}"/>
          </ac:spMkLst>
        </pc:spChg>
        <pc:spChg chg="mod">
          <ac:chgData name="Tommy McClure" userId="5f57beb918c8a44c" providerId="LiveId" clId="{1C13C27F-5A05-46C6-86F1-59198DE30726}" dt="2024-04-05T22:57:09.644" v="8795" actId="2711"/>
          <ac:spMkLst>
            <pc:docMk/>
            <pc:sldMk cId="3594513812" sldId="298"/>
            <ac:spMk id="68" creationId="{AA0ACADD-CC4E-851C-DA07-C22DB97FA23E}"/>
          </ac:spMkLst>
        </pc:spChg>
      </pc:sldChg>
      <pc:sldChg chg="add del">
        <pc:chgData name="Tommy McClure" userId="5f57beb918c8a44c" providerId="LiveId" clId="{1C13C27F-5A05-46C6-86F1-59198DE30726}" dt="2024-04-05T19:52:30.685" v="7984" actId="2696"/>
        <pc:sldMkLst>
          <pc:docMk/>
          <pc:sldMk cId="1345909009" sldId="299"/>
        </pc:sldMkLst>
      </pc:sldChg>
      <pc:sldChg chg="modSp mod modTransition modNotes">
        <pc:chgData name="Tommy McClure" userId="5f57beb918c8a44c" providerId="LiveId" clId="{1C13C27F-5A05-46C6-86F1-59198DE30726}" dt="2024-04-07T00:31:52.023" v="9022" actId="14100"/>
        <pc:sldMkLst>
          <pc:docMk/>
          <pc:sldMk cId="3365715871" sldId="380"/>
        </pc:sldMkLst>
        <pc:spChg chg="mod">
          <ac:chgData name="Tommy McClure" userId="5f57beb918c8a44c" providerId="LiveId" clId="{1C13C27F-5A05-46C6-86F1-59198DE30726}" dt="2024-04-05T22:57:54.634" v="8800" actId="207"/>
          <ac:spMkLst>
            <pc:docMk/>
            <pc:sldMk cId="3365715871" sldId="380"/>
            <ac:spMk id="2" creationId="{335D68DB-D2A1-B951-1032-6BBA87ACCFA3}"/>
          </ac:spMkLst>
        </pc:spChg>
        <pc:spChg chg="mod">
          <ac:chgData name="Tommy McClure" userId="5f57beb918c8a44c" providerId="LiveId" clId="{1C13C27F-5A05-46C6-86F1-59198DE30726}" dt="2024-04-05T20:21:33.174" v="8171" actId="20577"/>
          <ac:spMkLst>
            <pc:docMk/>
            <pc:sldMk cId="3365715871" sldId="380"/>
            <ac:spMk id="7" creationId="{2A6B56C3-77F0-4E92-B09D-C8D4A68D5E79}"/>
          </ac:spMkLst>
        </pc:spChg>
      </pc:sldChg>
      <pc:sldMasterChg chg="modTransition modSldLayout">
        <pc:chgData name="Tommy McClure" userId="5f57beb918c8a44c" providerId="LiveId" clId="{1C13C27F-5A05-46C6-86F1-59198DE30726}" dt="2024-04-05T20:04:40.632" v="8019"/>
        <pc:sldMasterMkLst>
          <pc:docMk/>
          <pc:sldMasterMk cId="2319061225" sldId="2147483648"/>
        </pc:sldMasterMkLst>
        <pc:sldLayoutChg chg="modTransition">
          <pc:chgData name="Tommy McClure" userId="5f57beb918c8a44c" providerId="LiveId" clId="{1C13C27F-5A05-46C6-86F1-59198DE30726}" dt="2024-04-05T20:04:40.632" v="8019"/>
          <pc:sldLayoutMkLst>
            <pc:docMk/>
            <pc:sldMasterMk cId="2319061225" sldId="2147483648"/>
            <pc:sldLayoutMk cId="1776826555" sldId="2147483649"/>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982124936" sldId="2147483650"/>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4249735939" sldId="2147483651"/>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2432451945" sldId="2147483653"/>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917780591" sldId="2147483664"/>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1291140423" sldId="2147483665"/>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3370680036" sldId="2147483667"/>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1282501794" sldId="2147483669"/>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3754018643" sldId="2147483670"/>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440329692" sldId="2147483671"/>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284012778" sldId="2147483672"/>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2112085538" sldId="2147483673"/>
          </pc:sldLayoutMkLst>
        </pc:sldLayoutChg>
        <pc:sldLayoutChg chg="modTransition">
          <pc:chgData name="Tommy McClure" userId="5f57beb918c8a44c" providerId="LiveId" clId="{1C13C27F-5A05-46C6-86F1-59198DE30726}" dt="2024-04-05T20:04:40.632" v="8019"/>
          <pc:sldLayoutMkLst>
            <pc:docMk/>
            <pc:sldMasterMk cId="2319061225" sldId="2147483648"/>
            <pc:sldLayoutMk cId="2328081630" sldId="21474836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r>
              <a:rPr lang="en-US"/>
              <a:t>4/7/2024 AM</a:t>
            </a:r>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r>
              <a:rPr lang="en-US"/>
              <a:t>4/7/2024 AM</a:t>
            </a:r>
            <a:endParaRPr lang="en-US"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
        <p:nvSpPr>
          <p:cNvPr id="5" name="Date Placeholder 4">
            <a:extLst>
              <a:ext uri="{FF2B5EF4-FFF2-40B4-BE49-F238E27FC236}">
                <a16:creationId xmlns:a16="http://schemas.microsoft.com/office/drawing/2014/main" id="{E67F041C-3184-CA01-89F3-990DA6D7A7E0}"/>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a:xfrm>
            <a:off x="-1" y="4298950"/>
            <a:ext cx="6881813" cy="4997450"/>
          </a:xfrm>
        </p:spPr>
        <p:txBody>
          <a:bodyPr/>
          <a:lstStyle/>
          <a:p>
            <a:r>
              <a:rPr lang="en-US" dirty="0">
                <a:latin typeface="Arial" panose="020B0604020202020204" pitchFamily="34" charset="0"/>
                <a:cs typeface="Arial" panose="020B0604020202020204" pitchFamily="34" charset="0"/>
              </a:rPr>
              <a:t>Col 1:14 In whom we have redemption through his blood, even the forgiveness of sins:</a:t>
            </a:r>
          </a:p>
          <a:p>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Col 1:15 Who is the image of the invisible God, the firstborn of every creature:</a:t>
            </a:r>
          </a:p>
          <a:p>
            <a:r>
              <a:rPr lang="en-US" dirty="0">
                <a:latin typeface="Arial" panose="020B0604020202020204" pitchFamily="34" charset="0"/>
                <a:cs typeface="Arial" panose="020B0604020202020204" pitchFamily="34" charset="0"/>
              </a:rPr>
              <a:t> Col 1:16 </a:t>
            </a:r>
            <a:r>
              <a:rPr lang="en-US" u="sng" dirty="0">
                <a:latin typeface="Arial" panose="020B0604020202020204" pitchFamily="34" charset="0"/>
                <a:cs typeface="Arial" panose="020B0604020202020204" pitchFamily="34" charset="0"/>
              </a:rPr>
              <a:t>For by him were all things created</a:t>
            </a:r>
            <a:r>
              <a:rPr lang="en-US" dirty="0">
                <a:latin typeface="Arial" panose="020B0604020202020204" pitchFamily="34" charset="0"/>
                <a:cs typeface="Arial" panose="020B0604020202020204" pitchFamily="34" charset="0"/>
              </a:rPr>
              <a:t>, that are in heaven, and that are in earth, visible and invisible, whether they be thrones, or dominions, or principalities, or powers: all things were created by him, and for him:</a:t>
            </a:r>
          </a:p>
          <a:p>
            <a:r>
              <a:rPr lang="en-US" b="1" dirty="0">
                <a:latin typeface="Arial" panose="020B0604020202020204" pitchFamily="34" charset="0"/>
                <a:cs typeface="Arial" panose="020B0604020202020204" pitchFamily="34" charset="0"/>
              </a:rPr>
              <a:t> Col 1:17 And he is before all things</a:t>
            </a:r>
            <a:r>
              <a:rPr lang="en-US" dirty="0">
                <a:latin typeface="Arial" panose="020B0604020202020204" pitchFamily="34" charset="0"/>
                <a:cs typeface="Arial" panose="020B0604020202020204" pitchFamily="34" charset="0"/>
              </a:rPr>
              <a:t>, and by him all things consist.</a:t>
            </a:r>
          </a:p>
          <a:p>
            <a:r>
              <a:rPr lang="en-US" dirty="0">
                <a:latin typeface="Arial" panose="020B0604020202020204" pitchFamily="34" charset="0"/>
                <a:cs typeface="Arial" panose="020B0604020202020204" pitchFamily="34" charset="0"/>
              </a:rPr>
              <a:t> Col 1:18 And he is the head of the body, the church: who is the beginning, the firstborn from the dead; that in all things he might have the preeminence.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1:1-3 KJV 1 </a:t>
            </a:r>
            <a:r>
              <a:rPr lang="en-US" dirty="0">
                <a:latin typeface="Arial" panose="020B0604020202020204" pitchFamily="34" charset="0"/>
                <a:cs typeface="Arial" panose="020B0604020202020204" pitchFamily="34" charset="0"/>
              </a:rPr>
              <a:t>In the beginning was the Word, and the Word was with God, and the Word was God.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The same was in the beginning with God.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All things were made by him; and without him was not any thing made that was made.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8:58 KJV 58 </a:t>
            </a:r>
            <a:r>
              <a:rPr lang="en-US" dirty="0">
                <a:latin typeface="Arial" panose="020B0604020202020204" pitchFamily="34" charset="0"/>
                <a:cs typeface="Arial" panose="020B0604020202020204" pitchFamily="34" charset="0"/>
              </a:rPr>
              <a:t>Jesus said unto them, Verily, verily, I say unto you, Before Abraham was, I am.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Colossians 1:15-16 KJV 15 </a:t>
            </a:r>
            <a:r>
              <a:rPr lang="en-US" dirty="0">
                <a:latin typeface="Arial" panose="020B0604020202020204" pitchFamily="34" charset="0"/>
                <a:cs typeface="Arial" panose="020B0604020202020204" pitchFamily="34" charset="0"/>
              </a:rPr>
              <a:t>Who is the image of the invisible God, the firstborn of every creature: </a:t>
            </a:r>
            <a:r>
              <a:rPr lang="en-US" b="1" dirty="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 For by him were all things created, that are in heaven, and that are in earth, visible and invisible, whether they be thrones, or dominions, or principalities, or powers: all things were created by him, and for him:</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
        <p:nvSpPr>
          <p:cNvPr id="5" name="Date Placeholder 4">
            <a:extLst>
              <a:ext uri="{FF2B5EF4-FFF2-40B4-BE49-F238E27FC236}">
                <a16:creationId xmlns:a16="http://schemas.microsoft.com/office/drawing/2014/main" id="{E423CE0F-E928-007B-18FB-926130F0E628}"/>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343132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a:xfrm>
            <a:off x="-1" y="4298950"/>
            <a:ext cx="6880221" cy="4997450"/>
          </a:xfrm>
        </p:spPr>
        <p:txBody>
          <a:bodyPr/>
          <a:lstStyle/>
          <a:p>
            <a:r>
              <a:rPr lang="en-US" dirty="0">
                <a:latin typeface="Arial" panose="020B0604020202020204" pitchFamily="34" charset="0"/>
                <a:cs typeface="Arial" panose="020B0604020202020204" pitchFamily="34" charset="0"/>
              </a:rPr>
              <a:t>Col 1:14 In whom we have redemption through his blood, even the forgiveness of sins:</a:t>
            </a:r>
          </a:p>
          <a:p>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Col 1:15 Who is the image of the invisible God, the firstborn of every creature:</a:t>
            </a:r>
          </a:p>
          <a:p>
            <a:r>
              <a:rPr lang="en-US" dirty="0">
                <a:latin typeface="Arial" panose="020B0604020202020204" pitchFamily="34" charset="0"/>
                <a:cs typeface="Arial" panose="020B0604020202020204" pitchFamily="34" charset="0"/>
              </a:rPr>
              <a:t> Col 1:16 For by him were all things created, that are in heaven, and that are in earth, visible and invisible, whether they be thrones, or dominions, or principalities, or powers: all things were created by him, and for him:</a:t>
            </a:r>
          </a:p>
          <a:p>
            <a:r>
              <a:rPr lang="en-US" b="1" dirty="0">
                <a:latin typeface="Arial" panose="020B0604020202020204" pitchFamily="34" charset="0"/>
                <a:cs typeface="Arial" panose="020B0604020202020204" pitchFamily="34" charset="0"/>
              </a:rPr>
              <a:t> Col 1:17 </a:t>
            </a:r>
            <a:r>
              <a:rPr lang="en-US" b="0" dirty="0">
                <a:latin typeface="Arial" panose="020B0604020202020204" pitchFamily="34" charset="0"/>
                <a:cs typeface="Arial" panose="020B0604020202020204" pitchFamily="34" charset="0"/>
              </a:rPr>
              <a:t>And he is before all things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and by him all things consist.</a:t>
            </a:r>
          </a:p>
          <a:p>
            <a:r>
              <a:rPr lang="en-US" dirty="0">
                <a:latin typeface="Arial" panose="020B0604020202020204" pitchFamily="34" charset="0"/>
                <a:cs typeface="Arial" panose="020B0604020202020204" pitchFamily="34" charset="0"/>
              </a:rPr>
              <a:t> Col 1:18 And he is the head of the body, the church: who is the beginning, the firstborn from the dead; that in all things he might have the preeminence.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Hebrews 1:1-3 KJV 1 </a:t>
            </a:r>
            <a:r>
              <a:rPr lang="en-US" dirty="0">
                <a:latin typeface="Arial" panose="020B0604020202020204" pitchFamily="34" charset="0"/>
                <a:cs typeface="Arial" panose="020B0604020202020204" pitchFamily="34" charset="0"/>
              </a:rPr>
              <a:t>God, who at sundry times and in divers manners spake in time past unto the fathers by the prophets, 2 Hath in these last days spoken unto us by his Son, whom he hath appointed heir of all things, by whom also he made the worlds;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Who being the brightness of his glory, and the express image of his person, and </a:t>
            </a:r>
            <a:r>
              <a:rPr lang="en-US" b="1" u="sng" dirty="0">
                <a:latin typeface="Arial" panose="020B0604020202020204" pitchFamily="34" charset="0"/>
                <a:cs typeface="Arial" panose="020B0604020202020204" pitchFamily="34" charset="0"/>
              </a:rPr>
              <a:t>upholding all things by the word of his power</a:t>
            </a:r>
            <a:r>
              <a:rPr lang="en-US" b="1" dirty="0">
                <a:latin typeface="Arial" panose="020B0604020202020204" pitchFamily="34" charset="0"/>
                <a:cs typeface="Arial" panose="020B0604020202020204" pitchFamily="34" charset="0"/>
              </a:rPr>
              <a:t>, when he had by himself purged our sins, sat down on the right hand of the Majesty on high;</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
        <p:nvSpPr>
          <p:cNvPr id="5" name="Date Placeholder 4">
            <a:extLst>
              <a:ext uri="{FF2B5EF4-FFF2-40B4-BE49-F238E27FC236}">
                <a16:creationId xmlns:a16="http://schemas.microsoft.com/office/drawing/2014/main" id="{F0A7390F-3A28-5FA7-B1E6-DD5CEFC8737D}"/>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176925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a:xfrm>
            <a:off x="-1" y="4298950"/>
            <a:ext cx="6880221" cy="4997450"/>
          </a:xfrm>
        </p:spPr>
        <p:txBody>
          <a:bodyPr/>
          <a:lstStyle/>
          <a:p>
            <a:r>
              <a:rPr lang="en-US" dirty="0">
                <a:latin typeface="Arial" panose="020B0604020202020204" pitchFamily="34" charset="0"/>
                <a:cs typeface="Arial" panose="020B0604020202020204" pitchFamily="34" charset="0"/>
              </a:rPr>
              <a:t>Col 1:14 In whom we have redemption through his blood, even the forgiveness of sins:</a:t>
            </a:r>
          </a:p>
          <a:p>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Col 1:15 Who is the image of the invisible God, the firstborn of every creature:</a:t>
            </a:r>
          </a:p>
          <a:p>
            <a:r>
              <a:rPr lang="en-US" dirty="0">
                <a:latin typeface="Arial" panose="020B0604020202020204" pitchFamily="34" charset="0"/>
                <a:cs typeface="Arial" panose="020B0604020202020204" pitchFamily="34" charset="0"/>
              </a:rPr>
              <a:t> Col 1:16 For by him were all things created, that are in heaven, and that are in earth, visible and invisible, whether they be thrones, or dominions, or principalities, or powers: all things were created by him, and for him:</a:t>
            </a:r>
          </a:p>
          <a:p>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Col 1:17 And he is before all things, and by him all things consist.</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Col 1:18 And he is the head of the body, the church</a:t>
            </a:r>
            <a:r>
              <a:rPr lang="en-US" dirty="0">
                <a:latin typeface="Arial" panose="020B0604020202020204" pitchFamily="34" charset="0"/>
                <a:cs typeface="Arial" panose="020B0604020202020204" pitchFamily="34" charset="0"/>
              </a:rPr>
              <a:t>: who is the beginning, the firstborn from the dead; that in all things he might have the preeminence.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1:22-23 KJV 22 </a:t>
            </a:r>
            <a:r>
              <a:rPr lang="en-US" dirty="0">
                <a:latin typeface="Arial" panose="020B0604020202020204" pitchFamily="34" charset="0"/>
                <a:cs typeface="Arial" panose="020B0604020202020204" pitchFamily="34" charset="0"/>
              </a:rPr>
              <a:t>And hath </a:t>
            </a:r>
            <a:r>
              <a:rPr lang="en-US" b="1" dirty="0">
                <a:latin typeface="Arial" panose="020B0604020202020204" pitchFamily="34" charset="0"/>
                <a:cs typeface="Arial" panose="020B0604020202020204" pitchFamily="34" charset="0"/>
              </a:rPr>
              <a:t>put all things under his feet, and gave him to be the head over all things to the church</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Which is his body, the fulness of him that </a:t>
            </a:r>
            <a:r>
              <a:rPr lang="en-US" dirty="0" err="1">
                <a:latin typeface="Arial" panose="020B0604020202020204" pitchFamily="34" charset="0"/>
                <a:cs typeface="Arial" panose="020B0604020202020204" pitchFamily="34" charset="0"/>
              </a:rPr>
              <a:t>filleth</a:t>
            </a:r>
            <a:r>
              <a:rPr lang="en-US" dirty="0">
                <a:latin typeface="Arial" panose="020B0604020202020204" pitchFamily="34" charset="0"/>
                <a:cs typeface="Arial" panose="020B0604020202020204" pitchFamily="34" charset="0"/>
              </a:rPr>
              <a:t> all in all.</a:t>
            </a:r>
          </a:p>
          <a:p>
            <a:pPr marL="173336" indent="-173336">
              <a:buFont typeface="Wingdings" panose="05000000000000000000" pitchFamily="2" charset="2"/>
              <a:buChar char="§"/>
            </a:pPr>
            <a:r>
              <a:rPr lang="en-US" b="1" dirty="0">
                <a:latin typeface="Arial" panose="020B0604020202020204" pitchFamily="34" charset="0"/>
                <a:cs typeface="Arial" panose="020B0604020202020204" pitchFamily="34" charset="0"/>
              </a:rPr>
              <a:t>Ephesians 5:23 KJV 23 </a:t>
            </a:r>
            <a:r>
              <a:rPr lang="en-US" dirty="0">
                <a:latin typeface="Arial" panose="020B0604020202020204" pitchFamily="34" charset="0"/>
                <a:cs typeface="Arial" panose="020B0604020202020204" pitchFamily="34" charset="0"/>
              </a:rPr>
              <a:t>For the husband is the head of the wife, even as Christ is the </a:t>
            </a:r>
            <a:r>
              <a:rPr lang="en-US" b="1" dirty="0">
                <a:latin typeface="Arial" panose="020B0604020202020204" pitchFamily="34" charset="0"/>
                <a:cs typeface="Arial" panose="020B0604020202020204" pitchFamily="34" charset="0"/>
              </a:rPr>
              <a:t>head of the church</a:t>
            </a:r>
            <a:r>
              <a:rPr lang="en-US" dirty="0">
                <a:latin typeface="Arial" panose="020B0604020202020204" pitchFamily="34" charset="0"/>
                <a:cs typeface="Arial" panose="020B0604020202020204" pitchFamily="34" charset="0"/>
              </a:rPr>
              <a:t>: and he is the </a:t>
            </a:r>
            <a:r>
              <a:rPr lang="en-US" dirty="0" err="1">
                <a:latin typeface="Arial" panose="020B0604020202020204" pitchFamily="34" charset="0"/>
                <a:cs typeface="Arial" panose="020B0604020202020204" pitchFamily="34" charset="0"/>
              </a:rPr>
              <a:t>saviour</a:t>
            </a:r>
            <a:r>
              <a:rPr lang="en-US" dirty="0">
                <a:latin typeface="Arial" panose="020B0604020202020204" pitchFamily="34" charset="0"/>
                <a:cs typeface="Arial" panose="020B0604020202020204" pitchFamily="34" charset="0"/>
              </a:rPr>
              <a:t> of the body.</a:t>
            </a:r>
          </a:p>
          <a:p>
            <a:pPr marL="173336" indent="-173336">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2:47 KJV 47 </a:t>
            </a:r>
            <a:r>
              <a:rPr lang="en-US" dirty="0">
                <a:latin typeface="Arial" panose="020B0604020202020204" pitchFamily="34" charset="0"/>
                <a:cs typeface="Arial" panose="020B0604020202020204" pitchFamily="34" charset="0"/>
              </a:rPr>
              <a:t>Praising God, and having </a:t>
            </a:r>
            <a:r>
              <a:rPr lang="en-US" dirty="0" err="1">
                <a:latin typeface="Arial" panose="020B0604020202020204" pitchFamily="34" charset="0"/>
                <a:cs typeface="Arial" panose="020B0604020202020204" pitchFamily="34" charset="0"/>
              </a:rPr>
              <a:t>favour</a:t>
            </a:r>
            <a:r>
              <a:rPr lang="en-US" dirty="0">
                <a:latin typeface="Arial" panose="020B0604020202020204" pitchFamily="34" charset="0"/>
                <a:cs typeface="Arial" panose="020B0604020202020204" pitchFamily="34" charset="0"/>
              </a:rPr>
              <a:t> with all the people. </a:t>
            </a:r>
            <a:r>
              <a:rPr lang="en-US" b="1" dirty="0">
                <a:latin typeface="Arial" panose="020B0604020202020204" pitchFamily="34" charset="0"/>
                <a:cs typeface="Arial" panose="020B0604020202020204" pitchFamily="34" charset="0"/>
              </a:rPr>
              <a:t>And the Lord added to the church daily such as should be saved.</a:t>
            </a:r>
          </a:p>
          <a:p>
            <a:pPr marL="173336" indent="-173336">
              <a:buFont typeface="Wingdings" panose="05000000000000000000" pitchFamily="2" charset="2"/>
              <a:buChar char="§"/>
            </a:pPr>
            <a:r>
              <a:rPr lang="en-US" b="1" dirty="0">
                <a:latin typeface="Arial" panose="020B0604020202020204" pitchFamily="34" charset="0"/>
                <a:cs typeface="Arial" panose="020B0604020202020204" pitchFamily="34" charset="0"/>
              </a:rPr>
              <a:t>Acts 20:28 KJV 28 </a:t>
            </a:r>
            <a:r>
              <a:rPr lang="en-US" b="0" dirty="0">
                <a:latin typeface="Arial" panose="020B0604020202020204" pitchFamily="34" charset="0"/>
                <a:cs typeface="Arial" panose="020B0604020202020204" pitchFamily="34" charset="0"/>
              </a:rPr>
              <a:t>Take heed therefore unto yourselves, and to all the flock, over the which the Holy Ghost hath made you overseers, to feed the church of God, </a:t>
            </a:r>
            <a:r>
              <a:rPr lang="en-US" b="1" dirty="0">
                <a:latin typeface="Arial" panose="020B0604020202020204" pitchFamily="34" charset="0"/>
                <a:cs typeface="Arial" panose="020B0604020202020204" pitchFamily="34" charset="0"/>
              </a:rPr>
              <a:t>which he hath purchased with his own blood.</a:t>
            </a:r>
          </a:p>
          <a:p>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
        <p:nvSpPr>
          <p:cNvPr id="5" name="Date Placeholder 4">
            <a:extLst>
              <a:ext uri="{FF2B5EF4-FFF2-40B4-BE49-F238E27FC236}">
                <a16:creationId xmlns:a16="http://schemas.microsoft.com/office/drawing/2014/main" id="{9A763FFC-CAB8-6E1F-D209-0E85A5F548EC}"/>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106423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a:xfrm>
            <a:off x="-1" y="4298950"/>
            <a:ext cx="6881813" cy="4997450"/>
          </a:xfrm>
        </p:spPr>
        <p:txBody>
          <a:bodyPr/>
          <a:lstStyle/>
          <a:p>
            <a:r>
              <a:rPr lang="en-US" dirty="0">
                <a:latin typeface="Arial" panose="020B0604020202020204" pitchFamily="34" charset="0"/>
                <a:cs typeface="Arial" panose="020B0604020202020204" pitchFamily="34" charset="0"/>
              </a:rPr>
              <a:t>Col 1:14 In whom we have redemption through his blood, even the forgiveness of sins:</a:t>
            </a:r>
          </a:p>
          <a:p>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Col 1:15 Who is the image of the invisible God, the firstborn of every creature:</a:t>
            </a:r>
          </a:p>
          <a:p>
            <a:r>
              <a:rPr lang="en-US" dirty="0">
                <a:latin typeface="Arial" panose="020B0604020202020204" pitchFamily="34" charset="0"/>
                <a:cs typeface="Arial" panose="020B0604020202020204" pitchFamily="34" charset="0"/>
              </a:rPr>
              <a:t> Col 1:16 For by him were all things created, that are in heaven, and that are in earth, visible and invisible, whether they be thrones, or dominions, or principalities, or powers: all things were created by him, and for him:</a:t>
            </a:r>
          </a:p>
          <a:p>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Col 1:17 And he is before all things, and by him all things consist.</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Col 1:18 </a:t>
            </a:r>
            <a:r>
              <a:rPr lang="en-US" b="0" dirty="0">
                <a:latin typeface="Arial" panose="020B0604020202020204" pitchFamily="34" charset="0"/>
                <a:cs typeface="Arial" panose="020B0604020202020204" pitchFamily="34" charset="0"/>
              </a:rPr>
              <a:t>And he is the head of the body, the church</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who is the beginning</a:t>
            </a:r>
            <a:r>
              <a:rPr lang="en-US" dirty="0">
                <a:latin typeface="Arial" panose="020B0604020202020204" pitchFamily="34" charset="0"/>
                <a:cs typeface="Arial" panose="020B0604020202020204" pitchFamily="34" charset="0"/>
              </a:rPr>
              <a:t>, the firstborn from the dead; that in all things he might have the preeminence.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Matthew 16:18 NKJV 18 </a:t>
            </a:r>
            <a:r>
              <a:rPr lang="en-US" dirty="0">
                <a:latin typeface="Arial" panose="020B0604020202020204" pitchFamily="34" charset="0"/>
                <a:cs typeface="Arial" panose="020B0604020202020204" pitchFamily="34" charset="0"/>
              </a:rPr>
              <a:t>"And I also say to you that you are Peter, and on this rock I will build My church, and the gates of </a:t>
            </a:r>
            <a:r>
              <a:rPr lang="en-US" b="1" dirty="0">
                <a:latin typeface="Arial" panose="020B0604020202020204" pitchFamily="34" charset="0"/>
                <a:cs typeface="Arial" panose="020B0604020202020204" pitchFamily="34" charset="0"/>
              </a:rPr>
              <a:t>Hades shall not prevail against it.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Matthew16:19 NAS95 19  </a:t>
            </a:r>
            <a:r>
              <a:rPr lang="en-US" dirty="0">
                <a:latin typeface="Arial" panose="020B0604020202020204" pitchFamily="34" charset="0"/>
                <a:cs typeface="Arial" panose="020B0604020202020204" pitchFamily="34" charset="0"/>
              </a:rPr>
              <a:t>"I will give you the keys of the kingdom of heaven; and whatever you bind on earth </a:t>
            </a:r>
            <a:r>
              <a:rPr lang="en-US" b="1" u="sng" dirty="0">
                <a:latin typeface="Arial" panose="020B0604020202020204" pitchFamily="34" charset="0"/>
                <a:cs typeface="Arial" panose="020B0604020202020204" pitchFamily="34" charset="0"/>
              </a:rPr>
              <a:t>shall have been bound in heaven</a:t>
            </a:r>
            <a:r>
              <a:rPr lang="en-US" dirty="0">
                <a:latin typeface="Arial" panose="020B0604020202020204" pitchFamily="34" charset="0"/>
                <a:cs typeface="Arial" panose="020B0604020202020204" pitchFamily="34" charset="0"/>
              </a:rPr>
              <a:t>, and whatever you loose on earth </a:t>
            </a:r>
            <a:r>
              <a:rPr lang="en-US" b="1" u="sng" dirty="0">
                <a:latin typeface="Arial" panose="020B0604020202020204" pitchFamily="34" charset="0"/>
                <a:cs typeface="Arial" panose="020B0604020202020204" pitchFamily="34" charset="0"/>
              </a:rPr>
              <a:t>shall have been loosed in heaven</a:t>
            </a:r>
            <a:r>
              <a:rPr lang="en-US" b="1"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
        <p:nvSpPr>
          <p:cNvPr id="5" name="Date Placeholder 4">
            <a:extLst>
              <a:ext uri="{FF2B5EF4-FFF2-40B4-BE49-F238E27FC236}">
                <a16:creationId xmlns:a16="http://schemas.microsoft.com/office/drawing/2014/main" id="{1810E3F8-858B-700A-EA0B-B7D4FBD26E1F}"/>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3602810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a:xfrm>
            <a:off x="-1" y="4298950"/>
            <a:ext cx="6881813" cy="4997450"/>
          </a:xfrm>
        </p:spPr>
        <p:txBody>
          <a:bodyPr/>
          <a:lstStyle/>
          <a:p>
            <a:r>
              <a:rPr lang="en-US" dirty="0">
                <a:latin typeface="Arial" panose="020B0604020202020204" pitchFamily="34" charset="0"/>
                <a:cs typeface="Arial" panose="020B0604020202020204" pitchFamily="34" charset="0"/>
              </a:rPr>
              <a:t>Col 1:14 In whom we have redemption through his blood, even the forgiveness of sins:</a:t>
            </a:r>
          </a:p>
          <a:p>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Col 1:15 Who is the image of the invisible God, the firstborn of every creature:</a:t>
            </a:r>
          </a:p>
          <a:p>
            <a:r>
              <a:rPr lang="en-US" dirty="0">
                <a:latin typeface="Arial" panose="020B0604020202020204" pitchFamily="34" charset="0"/>
                <a:cs typeface="Arial" panose="020B0604020202020204" pitchFamily="34" charset="0"/>
              </a:rPr>
              <a:t> Col 1:16 For by him were all things created, that are in heaven, and that are in earth, visible and invisible, whether they be thrones, or dominions, or principalities, or powers: all things were created by him, and for him:</a:t>
            </a:r>
          </a:p>
          <a:p>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Col 1:17 And he is before all things, and by him all things consist.</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Col 1:18 </a:t>
            </a:r>
            <a:r>
              <a:rPr lang="en-US" b="0" dirty="0">
                <a:latin typeface="Arial" panose="020B0604020202020204" pitchFamily="34" charset="0"/>
                <a:cs typeface="Arial" panose="020B0604020202020204" pitchFamily="34" charset="0"/>
              </a:rPr>
              <a:t>And he is the head of the body, the church</a:t>
            </a:r>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who is the beginning</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firstborn from the dead</a:t>
            </a:r>
            <a:r>
              <a:rPr lang="en-US" dirty="0">
                <a:latin typeface="Arial" panose="020B0604020202020204" pitchFamily="34" charset="0"/>
                <a:cs typeface="Arial" panose="020B0604020202020204" pitchFamily="34" charset="0"/>
              </a:rPr>
              <a:t>; that in all things he might have the preeminence.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11:33-44 NKJV 33 </a:t>
            </a:r>
            <a:r>
              <a:rPr lang="en-US" dirty="0">
                <a:latin typeface="Arial" panose="020B0604020202020204" pitchFamily="34" charset="0"/>
                <a:cs typeface="Arial" panose="020B0604020202020204" pitchFamily="34" charset="0"/>
              </a:rPr>
              <a:t>Therefore, when Jesus saw her weeping, and the Jews who came with her weeping, He groaned in the spirit and was troubled. </a:t>
            </a:r>
            <a:r>
              <a:rPr lang="en-US" b="1" dirty="0">
                <a:latin typeface="Arial" panose="020B0604020202020204" pitchFamily="34" charset="0"/>
                <a:cs typeface="Arial" panose="020B0604020202020204" pitchFamily="34" charset="0"/>
              </a:rPr>
              <a:t>34</a:t>
            </a:r>
            <a:r>
              <a:rPr lang="en-US" dirty="0">
                <a:latin typeface="Arial" panose="020B0604020202020204" pitchFamily="34" charset="0"/>
                <a:cs typeface="Arial" panose="020B0604020202020204" pitchFamily="34" charset="0"/>
              </a:rPr>
              <a:t> And He said, "Where have you laid him?" They said to Him, "Lord, come and see."</a:t>
            </a:r>
            <a:r>
              <a:rPr lang="en-US" b="1" dirty="0">
                <a:latin typeface="Arial" panose="020B0604020202020204" pitchFamily="34" charset="0"/>
                <a:cs typeface="Arial" panose="020B0604020202020204" pitchFamily="34" charset="0"/>
              </a:rPr>
              <a:t> 35 </a:t>
            </a:r>
            <a:r>
              <a:rPr lang="en-US" dirty="0">
                <a:latin typeface="Arial" panose="020B0604020202020204" pitchFamily="34" charset="0"/>
                <a:cs typeface="Arial" panose="020B0604020202020204" pitchFamily="34" charset="0"/>
              </a:rPr>
              <a:t>Jesus wept. </a:t>
            </a:r>
            <a:r>
              <a:rPr lang="en-US" b="1" dirty="0">
                <a:latin typeface="Arial" panose="020B0604020202020204" pitchFamily="34" charset="0"/>
                <a:cs typeface="Arial" panose="020B0604020202020204" pitchFamily="34" charset="0"/>
              </a:rPr>
              <a:t>36 </a:t>
            </a:r>
            <a:r>
              <a:rPr lang="en-US" dirty="0">
                <a:latin typeface="Arial" panose="020B0604020202020204" pitchFamily="34" charset="0"/>
                <a:cs typeface="Arial" panose="020B0604020202020204" pitchFamily="34" charset="0"/>
              </a:rPr>
              <a:t>Then the Jews said, "See how He loved him!" </a:t>
            </a:r>
            <a:r>
              <a:rPr lang="en-US" b="1" dirty="0">
                <a:latin typeface="Arial" panose="020B0604020202020204" pitchFamily="34" charset="0"/>
                <a:cs typeface="Arial" panose="020B0604020202020204" pitchFamily="34" charset="0"/>
              </a:rPr>
              <a:t>37</a:t>
            </a:r>
            <a:r>
              <a:rPr lang="en-US" dirty="0">
                <a:latin typeface="Arial" panose="020B0604020202020204" pitchFamily="34" charset="0"/>
                <a:cs typeface="Arial" panose="020B0604020202020204" pitchFamily="34" charset="0"/>
              </a:rPr>
              <a:t> And some of them said, "Could not this Man, who opened the eyes of the blind, also have kept this man from dying?" </a:t>
            </a:r>
            <a:r>
              <a:rPr lang="en-US" b="1" dirty="0">
                <a:latin typeface="Arial" panose="020B0604020202020204" pitchFamily="34" charset="0"/>
                <a:cs typeface="Arial" panose="020B0604020202020204" pitchFamily="34" charset="0"/>
              </a:rPr>
              <a:t>38</a:t>
            </a:r>
            <a:r>
              <a:rPr lang="en-US" dirty="0">
                <a:latin typeface="Arial" panose="020B0604020202020204" pitchFamily="34" charset="0"/>
                <a:cs typeface="Arial" panose="020B0604020202020204" pitchFamily="34" charset="0"/>
              </a:rPr>
              <a:t> Then Jesus, again groaning in Himself, came to the tomb. It was a cave, and a stone lay against it. </a:t>
            </a:r>
            <a:r>
              <a:rPr lang="en-US" b="1" dirty="0">
                <a:latin typeface="Arial" panose="020B0604020202020204" pitchFamily="34" charset="0"/>
                <a:cs typeface="Arial" panose="020B0604020202020204" pitchFamily="34" charset="0"/>
              </a:rPr>
              <a:t>39</a:t>
            </a:r>
            <a:r>
              <a:rPr lang="en-US" dirty="0">
                <a:latin typeface="Arial" panose="020B0604020202020204" pitchFamily="34" charset="0"/>
                <a:cs typeface="Arial" panose="020B0604020202020204" pitchFamily="34" charset="0"/>
              </a:rPr>
              <a:t> Jesus said, "</a:t>
            </a:r>
            <a:r>
              <a:rPr lang="en-US" b="1" dirty="0">
                <a:latin typeface="Arial" panose="020B0604020202020204" pitchFamily="34" charset="0"/>
                <a:cs typeface="Arial" panose="020B0604020202020204" pitchFamily="34" charset="0"/>
              </a:rPr>
              <a:t>Take away the stone."</a:t>
            </a:r>
            <a:r>
              <a:rPr lang="en-US" dirty="0">
                <a:latin typeface="Arial" panose="020B0604020202020204" pitchFamily="34" charset="0"/>
                <a:cs typeface="Arial" panose="020B0604020202020204" pitchFamily="34" charset="0"/>
              </a:rPr>
              <a:t> Martha, the sister of him who was dead, said to Him, "Lord, by this time there is a stench, for he has been dead four days." </a:t>
            </a:r>
            <a:r>
              <a:rPr lang="en-US" b="1" dirty="0">
                <a:latin typeface="Arial" panose="020B0604020202020204" pitchFamily="34" charset="0"/>
                <a:cs typeface="Arial" panose="020B0604020202020204" pitchFamily="34" charset="0"/>
              </a:rPr>
              <a:t>40 </a:t>
            </a:r>
            <a:r>
              <a:rPr lang="en-US" dirty="0">
                <a:latin typeface="Arial" panose="020B0604020202020204" pitchFamily="34" charset="0"/>
                <a:cs typeface="Arial" panose="020B0604020202020204" pitchFamily="34" charset="0"/>
              </a:rPr>
              <a:t>Jesus said to her, "Did I not say to you that if you would believe you would see the glory of God?" </a:t>
            </a:r>
            <a:r>
              <a:rPr lang="en-US" b="1" dirty="0">
                <a:latin typeface="Arial" panose="020B0604020202020204" pitchFamily="34" charset="0"/>
                <a:cs typeface="Arial" panose="020B0604020202020204" pitchFamily="34" charset="0"/>
              </a:rPr>
              <a:t>41</a:t>
            </a:r>
            <a:r>
              <a:rPr lang="en-US" dirty="0">
                <a:latin typeface="Arial" panose="020B0604020202020204" pitchFamily="34" charset="0"/>
                <a:cs typeface="Arial" panose="020B0604020202020204" pitchFamily="34" charset="0"/>
              </a:rPr>
              <a:t> Then they took away the stone from the place where the dead man was lying. And Jesus lifted up His eyes and said, "Father, I thank You that You have heard Me. </a:t>
            </a:r>
            <a:r>
              <a:rPr lang="en-US" b="1" dirty="0">
                <a:latin typeface="Arial" panose="020B0604020202020204" pitchFamily="34" charset="0"/>
                <a:cs typeface="Arial" panose="020B0604020202020204" pitchFamily="34" charset="0"/>
              </a:rPr>
              <a:t>42</a:t>
            </a:r>
            <a:r>
              <a:rPr lang="en-US" dirty="0">
                <a:latin typeface="Arial" panose="020B0604020202020204" pitchFamily="34" charset="0"/>
                <a:cs typeface="Arial" panose="020B0604020202020204" pitchFamily="34" charset="0"/>
              </a:rPr>
              <a:t> "And I know that You always hear Me, but because of the people who are standing by I said this, that they may believe that You sent Me." </a:t>
            </a:r>
            <a:r>
              <a:rPr lang="en-US" b="1" dirty="0">
                <a:latin typeface="Arial" panose="020B0604020202020204" pitchFamily="34" charset="0"/>
                <a:cs typeface="Arial" panose="020B0604020202020204" pitchFamily="34" charset="0"/>
              </a:rPr>
              <a:t>43</a:t>
            </a:r>
            <a:r>
              <a:rPr lang="en-US" dirty="0">
                <a:latin typeface="Arial" panose="020B0604020202020204" pitchFamily="34" charset="0"/>
                <a:cs typeface="Arial" panose="020B0604020202020204" pitchFamily="34" charset="0"/>
              </a:rPr>
              <a:t> Now when He had said these things, He cried with a loud voice, </a:t>
            </a:r>
            <a:r>
              <a:rPr lang="en-US" b="1" dirty="0">
                <a:latin typeface="Arial" panose="020B0604020202020204" pitchFamily="34" charset="0"/>
                <a:cs typeface="Arial" panose="020B0604020202020204" pitchFamily="34" charset="0"/>
              </a:rPr>
              <a:t>"Lazarus, come forth!" 44</a:t>
            </a:r>
            <a:r>
              <a:rPr lang="en-US" dirty="0">
                <a:latin typeface="Arial" panose="020B0604020202020204" pitchFamily="34" charset="0"/>
                <a:cs typeface="Arial" panose="020B0604020202020204" pitchFamily="34" charset="0"/>
              </a:rPr>
              <a:t> And he who had died came out bound hand and foot with graveclothes, and his face was wrapped with a cloth. Jesus said to them</a:t>
            </a:r>
            <a:r>
              <a:rPr lang="en-US" b="1" dirty="0">
                <a:latin typeface="Arial" panose="020B0604020202020204" pitchFamily="34" charset="0"/>
                <a:cs typeface="Arial" panose="020B0604020202020204" pitchFamily="34" charset="0"/>
              </a:rPr>
              <a:t>, "Loose him, and let him go."</a:t>
            </a:r>
          </a:p>
          <a:p>
            <a:endParaRPr lang="en-US" dirty="0"/>
          </a:p>
          <a:p>
            <a:r>
              <a:rPr lang="en-US" b="1" dirty="0"/>
              <a:t>1 Corinthians 15:20 NKJV 20 </a:t>
            </a:r>
            <a:r>
              <a:rPr lang="en-US" dirty="0"/>
              <a:t>But now Christ is risen from the dead, and has become the </a:t>
            </a:r>
            <a:r>
              <a:rPr lang="en-US" dirty="0" err="1"/>
              <a:t>firstfruits</a:t>
            </a:r>
            <a:r>
              <a:rPr lang="en-US" dirty="0"/>
              <a:t> of those who have fallen asleep.</a:t>
            </a:r>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
        <p:nvSpPr>
          <p:cNvPr id="5" name="Date Placeholder 4">
            <a:extLst>
              <a:ext uri="{FF2B5EF4-FFF2-40B4-BE49-F238E27FC236}">
                <a16:creationId xmlns:a16="http://schemas.microsoft.com/office/drawing/2014/main" id="{0D062D81-18CD-DDFD-0F6D-1E67E440F74E}"/>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1464656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20650"/>
            <a:ext cx="4179887" cy="3136900"/>
          </a:xfrm>
        </p:spPr>
      </p:sp>
      <p:sp>
        <p:nvSpPr>
          <p:cNvPr id="3" name="Notes Placeholder 2"/>
          <p:cNvSpPr>
            <a:spLocks noGrp="1"/>
          </p:cNvSpPr>
          <p:nvPr>
            <p:ph type="body" idx="1"/>
          </p:nvPr>
        </p:nvSpPr>
        <p:spPr>
          <a:xfrm>
            <a:off x="-1" y="3257550"/>
            <a:ext cx="6881813" cy="6038850"/>
          </a:xfrm>
        </p:spPr>
        <p:txBody>
          <a:bodyPr/>
          <a:lstStyle/>
          <a:p>
            <a:r>
              <a:rPr lang="en-US" dirty="0">
                <a:latin typeface="Arial" panose="020B0604020202020204" pitchFamily="34" charset="0"/>
                <a:cs typeface="Arial" panose="020B0604020202020204" pitchFamily="34" charset="0"/>
              </a:rPr>
              <a:t>Col 1:14 In whom we have redemption through his blood, even the forgiveness of sins:</a:t>
            </a:r>
          </a:p>
          <a:p>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Col 1:15 Who is the image of the invisible God, the firstborn of every creature:</a:t>
            </a:r>
          </a:p>
          <a:p>
            <a:r>
              <a:rPr lang="en-US" dirty="0">
                <a:latin typeface="Arial" panose="020B0604020202020204" pitchFamily="34" charset="0"/>
                <a:cs typeface="Arial" panose="020B0604020202020204" pitchFamily="34" charset="0"/>
              </a:rPr>
              <a:t> Col 1:16 For by him were all things created, that are in heaven, and that are in earth, visible and invisible, whether they be thrones, or dominions, or principalities, or powers: all things were created by him, and for him:</a:t>
            </a:r>
          </a:p>
          <a:p>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Col 1:17 And he is before all things, and by him all things consist.</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Col 1:18 </a:t>
            </a:r>
            <a:r>
              <a:rPr lang="en-US" b="0" dirty="0">
                <a:latin typeface="Arial" panose="020B0604020202020204" pitchFamily="34" charset="0"/>
                <a:cs typeface="Arial" panose="020B0604020202020204" pitchFamily="34" charset="0"/>
              </a:rPr>
              <a:t>And he is the head of the body, the church</a:t>
            </a:r>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who is the beginning</a:t>
            </a:r>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 firstborn from the dead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that in all things he might have the preeminence.</a:t>
            </a:r>
          </a:p>
          <a:p>
            <a:endParaRPr lang="en-US" b="1" dirty="0">
              <a:latin typeface="Arial" panose="020B0604020202020204" pitchFamily="34" charset="0"/>
              <a:cs typeface="Arial" panose="020B0604020202020204" pitchFamily="34" charset="0"/>
            </a:endParaRPr>
          </a:p>
          <a:p>
            <a:r>
              <a:rPr lang="en-US" b="1" i="1" u="sng" dirty="0">
                <a:latin typeface="Arial" panose="020B0604020202020204" pitchFamily="34" charset="0"/>
                <a:cs typeface="Arial" panose="020B0604020202020204" pitchFamily="34" charset="0"/>
              </a:rPr>
              <a:t>Deity</a:t>
            </a:r>
          </a:p>
          <a:p>
            <a:r>
              <a:rPr lang="en-US" b="1" dirty="0">
                <a:latin typeface="Arial" panose="020B0604020202020204" pitchFamily="34" charset="0"/>
                <a:cs typeface="Arial" panose="020B0604020202020204" pitchFamily="34" charset="0"/>
              </a:rPr>
              <a:t>Colossians 1:15 NKJV 15 He is the image of the invisible God, </a:t>
            </a:r>
            <a:r>
              <a:rPr lang="en-US" b="0" dirty="0">
                <a:latin typeface="Arial" panose="020B0604020202020204" pitchFamily="34" charset="0"/>
                <a:cs typeface="Arial" panose="020B0604020202020204" pitchFamily="34" charset="0"/>
              </a:rPr>
              <a:t>the firstborn over all creation.</a:t>
            </a:r>
          </a:p>
          <a:p>
            <a:pPr marL="173336" indent="-173336">
              <a:buFont typeface="Wingdings" panose="05000000000000000000" pitchFamily="2" charset="2"/>
              <a:buChar char="§"/>
            </a:pPr>
            <a:r>
              <a:rPr lang="en-US" b="1" dirty="0">
                <a:latin typeface="Arial" panose="020B0604020202020204" pitchFamily="34" charset="0"/>
                <a:cs typeface="Arial" panose="020B0604020202020204" pitchFamily="34" charset="0"/>
              </a:rPr>
              <a:t>Colossians 1:19 NKJV 19 </a:t>
            </a:r>
            <a:r>
              <a:rPr lang="en-US" b="0" dirty="0">
                <a:latin typeface="Arial" panose="020B0604020202020204" pitchFamily="34" charset="0"/>
                <a:cs typeface="Arial" panose="020B0604020202020204" pitchFamily="34" charset="0"/>
              </a:rPr>
              <a:t>For it pleased the Father that in Him </a:t>
            </a:r>
            <a:r>
              <a:rPr lang="en-US" b="1" dirty="0">
                <a:latin typeface="Arial" panose="020B0604020202020204" pitchFamily="34" charset="0"/>
                <a:cs typeface="Arial" panose="020B0604020202020204" pitchFamily="34" charset="0"/>
              </a:rPr>
              <a:t>all the fullness should dwe</a:t>
            </a:r>
            <a:r>
              <a:rPr lang="en-US" b="0" dirty="0">
                <a:latin typeface="Arial" panose="020B0604020202020204" pitchFamily="34" charset="0"/>
                <a:cs typeface="Arial" panose="020B0604020202020204" pitchFamily="34" charset="0"/>
              </a:rPr>
              <a:t>ll,</a:t>
            </a:r>
          </a:p>
          <a:p>
            <a:endParaRPr lang="en-US" b="0" dirty="0">
              <a:latin typeface="Arial" panose="020B0604020202020204" pitchFamily="34" charset="0"/>
              <a:cs typeface="Arial" panose="020B0604020202020204" pitchFamily="34" charset="0"/>
            </a:endParaRPr>
          </a:p>
          <a:p>
            <a:r>
              <a:rPr lang="en-US" b="1" i="1" u="sng" dirty="0">
                <a:latin typeface="Arial" panose="020B0604020202020204" pitchFamily="34" charset="0"/>
                <a:cs typeface="Arial" panose="020B0604020202020204" pitchFamily="34" charset="0"/>
              </a:rPr>
              <a:t>Creation</a:t>
            </a:r>
          </a:p>
          <a:p>
            <a:r>
              <a:rPr lang="en-US" b="1" dirty="0">
                <a:latin typeface="Arial" panose="020B0604020202020204" pitchFamily="34" charset="0"/>
                <a:cs typeface="Arial" panose="020B0604020202020204" pitchFamily="34" charset="0"/>
              </a:rPr>
              <a:t>Colossians 1:15-17 NKJV 15 </a:t>
            </a:r>
            <a:r>
              <a:rPr lang="en-US" b="0" dirty="0">
                <a:latin typeface="Arial" panose="020B0604020202020204" pitchFamily="34" charset="0"/>
                <a:cs typeface="Arial" panose="020B0604020202020204" pitchFamily="34" charset="0"/>
              </a:rPr>
              <a:t>He is the image of the invisible God, </a:t>
            </a:r>
            <a:r>
              <a:rPr lang="en-US" b="1" dirty="0">
                <a:latin typeface="Arial" panose="020B0604020202020204" pitchFamily="34" charset="0"/>
                <a:cs typeface="Arial" panose="020B0604020202020204" pitchFamily="34" charset="0"/>
              </a:rPr>
              <a:t>the firstborn over all creation. 16 For by Him all things were created that are in heaven and that are on earth, visible and invisible, whether thrones or dominions or principalities or powers. All things were created through Him and for Him. 17 And He is before all things, and in Him all things consist.</a:t>
            </a:r>
          </a:p>
          <a:p>
            <a:endParaRPr lang="en-US" b="1" dirty="0">
              <a:latin typeface="Arial" panose="020B0604020202020204" pitchFamily="34" charset="0"/>
              <a:cs typeface="Arial" panose="020B0604020202020204" pitchFamily="34" charset="0"/>
            </a:endParaRPr>
          </a:p>
          <a:p>
            <a:r>
              <a:rPr lang="en-US" b="1" i="1" u="sng" dirty="0">
                <a:latin typeface="Arial" panose="020B0604020202020204" pitchFamily="34" charset="0"/>
                <a:cs typeface="Arial" panose="020B0604020202020204" pitchFamily="34" charset="0"/>
              </a:rPr>
              <a:t>The Church</a:t>
            </a:r>
          </a:p>
          <a:p>
            <a:r>
              <a:rPr lang="en-US" b="1" dirty="0">
                <a:latin typeface="Arial" panose="020B0604020202020204" pitchFamily="34" charset="0"/>
                <a:cs typeface="Arial" panose="020B0604020202020204" pitchFamily="34" charset="0"/>
              </a:rPr>
              <a:t>Colossians 1:18 NKJV 18</a:t>
            </a:r>
            <a:r>
              <a:rPr lang="en-US" dirty="0">
                <a:latin typeface="Arial" panose="020B0604020202020204" pitchFamily="34" charset="0"/>
                <a:cs typeface="Arial" panose="020B0604020202020204" pitchFamily="34" charset="0"/>
              </a:rPr>
              <a:t> And He is </a:t>
            </a:r>
            <a:r>
              <a:rPr lang="en-US" b="1" dirty="0">
                <a:latin typeface="Arial" panose="020B0604020202020204" pitchFamily="34" charset="0"/>
                <a:cs typeface="Arial" panose="020B0604020202020204" pitchFamily="34" charset="0"/>
              </a:rPr>
              <a:t>the head of the body</a:t>
            </a:r>
            <a:r>
              <a:rPr lang="en-US" dirty="0">
                <a:latin typeface="Arial" panose="020B0604020202020204" pitchFamily="34" charset="0"/>
                <a:cs typeface="Arial" panose="020B0604020202020204" pitchFamily="34" charset="0"/>
              </a:rPr>
              <a:t>, the church, who is the beginning, the firstborn from the dead, that in all things He may have the preeminence.</a:t>
            </a:r>
          </a:p>
          <a:p>
            <a:endParaRPr lang="en-US" dirty="0">
              <a:latin typeface="Arial" panose="020B0604020202020204" pitchFamily="34" charset="0"/>
              <a:cs typeface="Arial" panose="020B0604020202020204" pitchFamily="34" charset="0"/>
            </a:endParaRPr>
          </a:p>
          <a:p>
            <a:r>
              <a:rPr lang="en-US" b="1" i="1" u="sng" dirty="0">
                <a:latin typeface="Arial" panose="020B0604020202020204" pitchFamily="34" charset="0"/>
                <a:cs typeface="Arial" panose="020B0604020202020204" pitchFamily="34" charset="0"/>
              </a:rPr>
              <a:t>Sinners</a:t>
            </a:r>
          </a:p>
          <a:p>
            <a:r>
              <a:rPr lang="en-US" b="1" dirty="0">
                <a:latin typeface="Arial" panose="020B0604020202020204" pitchFamily="34" charset="0"/>
                <a:cs typeface="Arial" panose="020B0604020202020204" pitchFamily="34" charset="0"/>
              </a:rPr>
              <a:t>Colossians 1:20-23 NKJV 20 </a:t>
            </a:r>
            <a:r>
              <a:rPr lang="en-US" dirty="0">
                <a:latin typeface="Arial" panose="020B0604020202020204" pitchFamily="34" charset="0"/>
                <a:cs typeface="Arial" panose="020B0604020202020204" pitchFamily="34" charset="0"/>
              </a:rPr>
              <a:t>and by Him to </a:t>
            </a:r>
            <a:r>
              <a:rPr lang="en-US" b="1" dirty="0">
                <a:latin typeface="Arial" panose="020B0604020202020204" pitchFamily="34" charset="0"/>
                <a:cs typeface="Arial" panose="020B0604020202020204" pitchFamily="34" charset="0"/>
              </a:rPr>
              <a:t>reconcile </a:t>
            </a:r>
            <a:r>
              <a:rPr lang="en-US" dirty="0">
                <a:latin typeface="Arial" panose="020B0604020202020204" pitchFamily="34" charset="0"/>
                <a:cs typeface="Arial" panose="020B0604020202020204" pitchFamily="34" charset="0"/>
              </a:rPr>
              <a:t>all things to Himself, by Him, whether things on earth or things in heaven, having made </a:t>
            </a:r>
            <a:r>
              <a:rPr lang="en-US" b="1" dirty="0">
                <a:latin typeface="Arial" panose="020B0604020202020204" pitchFamily="34" charset="0"/>
                <a:cs typeface="Arial" panose="020B0604020202020204" pitchFamily="34" charset="0"/>
              </a:rPr>
              <a:t>peace through the blood of His cross. 21 </a:t>
            </a:r>
            <a:r>
              <a:rPr lang="en-US" dirty="0">
                <a:latin typeface="Arial" panose="020B0604020202020204" pitchFamily="34" charset="0"/>
                <a:cs typeface="Arial" panose="020B0604020202020204" pitchFamily="34" charset="0"/>
              </a:rPr>
              <a:t>And you, who </a:t>
            </a:r>
            <a:r>
              <a:rPr lang="en-US" b="1" dirty="0">
                <a:latin typeface="Arial" panose="020B0604020202020204" pitchFamily="34" charset="0"/>
                <a:cs typeface="Arial" panose="020B0604020202020204" pitchFamily="34" charset="0"/>
              </a:rPr>
              <a:t>once were alienated and </a:t>
            </a:r>
            <a:r>
              <a:rPr lang="en-US" b="0" dirty="0">
                <a:latin typeface="Arial" panose="020B0604020202020204" pitchFamily="34" charset="0"/>
                <a:cs typeface="Arial" panose="020B0604020202020204" pitchFamily="34" charset="0"/>
              </a:rPr>
              <a:t>enemies in your mind by wicked works</a:t>
            </a:r>
            <a:r>
              <a:rPr lang="en-US" b="1" dirty="0">
                <a:latin typeface="Arial" panose="020B0604020202020204" pitchFamily="34" charset="0"/>
                <a:cs typeface="Arial" panose="020B0604020202020204" pitchFamily="34" charset="0"/>
              </a:rPr>
              <a:t>, yet now He has reconciled 22 </a:t>
            </a:r>
            <a:r>
              <a:rPr lang="en-US" dirty="0">
                <a:latin typeface="Arial" panose="020B0604020202020204" pitchFamily="34" charset="0"/>
                <a:cs typeface="Arial" panose="020B0604020202020204" pitchFamily="34" charset="0"/>
              </a:rPr>
              <a:t>in the body of His flesh through death, </a:t>
            </a:r>
            <a:r>
              <a:rPr lang="en-US" b="1" dirty="0">
                <a:latin typeface="Arial" panose="020B0604020202020204" pitchFamily="34" charset="0"/>
                <a:cs typeface="Arial" panose="020B0604020202020204" pitchFamily="34" charset="0"/>
              </a:rPr>
              <a:t>to present you holy, and blameless, and above reproach in His sigh</a:t>
            </a:r>
            <a:r>
              <a:rPr lang="en-US" dirty="0">
                <a:latin typeface="Arial" panose="020B0604020202020204" pitchFamily="34" charset="0"/>
                <a:cs typeface="Arial" panose="020B0604020202020204" pitchFamily="34" charset="0"/>
              </a:rPr>
              <a:t>t-- </a:t>
            </a:r>
            <a:r>
              <a:rPr lang="en-US" b="1" dirty="0">
                <a:latin typeface="Arial" panose="020B0604020202020204" pitchFamily="34" charset="0"/>
                <a:cs typeface="Arial" panose="020B0604020202020204" pitchFamily="34" charset="0"/>
              </a:rPr>
              <a:t>23 i</a:t>
            </a:r>
            <a:r>
              <a:rPr lang="en-US" dirty="0">
                <a:latin typeface="Arial" panose="020B0604020202020204" pitchFamily="34" charset="0"/>
                <a:cs typeface="Arial" panose="020B0604020202020204" pitchFamily="34" charset="0"/>
              </a:rPr>
              <a:t>f indeed you continue in the faith, grounded and steadfast, and are not moved away from the hope of the gospel which you heard, which was preached to every creature under heaven, of which I, Paul, became a minister.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
        <p:nvSpPr>
          <p:cNvPr id="5" name="Date Placeholder 4">
            <a:extLst>
              <a:ext uri="{FF2B5EF4-FFF2-40B4-BE49-F238E27FC236}">
                <a16:creationId xmlns:a16="http://schemas.microsoft.com/office/drawing/2014/main" id="{08603F39-1FF0-EABE-778F-0CDC1EF5F6FE}"/>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391180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a:xfrm>
            <a:off x="-1" y="4298950"/>
            <a:ext cx="6880221" cy="4997450"/>
          </a:xfrm>
        </p:spPr>
        <p:txBody>
          <a:bodyPr/>
          <a:lstStyle/>
          <a:p>
            <a:r>
              <a:rPr lang="en-US" b="1" dirty="0">
                <a:latin typeface="Arial" panose="020B0604020202020204" pitchFamily="34" charset="0"/>
                <a:cs typeface="Arial" panose="020B0604020202020204" pitchFamily="34" charset="0"/>
              </a:rPr>
              <a:t>Matthew 28:18 NKJV 18 </a:t>
            </a:r>
            <a:r>
              <a:rPr lang="en-US" dirty="0">
                <a:latin typeface="Arial" panose="020B0604020202020204" pitchFamily="34" charset="0"/>
                <a:cs typeface="Arial" panose="020B0604020202020204" pitchFamily="34" charset="0"/>
              </a:rPr>
              <a:t>And Jesus came and spoke to them, saying, "All authority has been given to Me in heaven and on earth.</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1:3 NKJV 3 </a:t>
            </a:r>
            <a:r>
              <a:rPr lang="en-US" dirty="0">
                <a:latin typeface="Arial" panose="020B0604020202020204" pitchFamily="34" charset="0"/>
                <a:cs typeface="Arial" panose="020B0604020202020204" pitchFamily="34" charset="0"/>
              </a:rPr>
              <a:t>Blessed be the God and Father of our Lord Jesus Christ, who has blessed us with every spiritual blessing in the heavenly places in Christ,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Peter 1:1-3 NKJV 1 </a:t>
            </a:r>
            <a:r>
              <a:rPr lang="en-US" dirty="0">
                <a:latin typeface="Arial" panose="020B0604020202020204" pitchFamily="34" charset="0"/>
                <a:cs typeface="Arial" panose="020B0604020202020204" pitchFamily="34" charset="0"/>
              </a:rPr>
              <a:t>Simon Peter, a bondservant and apostle of Jesus Christ, To those who have obtained like precious faith with us by the righteousness of our God and Savior Jesus Christ: </a:t>
            </a:r>
            <a:r>
              <a:rPr lang="en-US" b="1"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Grace and peace be multiplied to you in the knowledge of God and of Jesus our Lord</a:t>
            </a:r>
            <a:r>
              <a:rPr lang="en-US" b="1" dirty="0">
                <a:latin typeface="Arial" panose="020B0604020202020204" pitchFamily="34" charset="0"/>
                <a:cs typeface="Arial" panose="020B0604020202020204" pitchFamily="34" charset="0"/>
              </a:rPr>
              <a:t>, 3 </a:t>
            </a:r>
            <a:r>
              <a:rPr lang="en-US" dirty="0">
                <a:latin typeface="Arial" panose="020B0604020202020204" pitchFamily="34" charset="0"/>
                <a:cs typeface="Arial" panose="020B0604020202020204" pitchFamily="34" charset="0"/>
              </a:rPr>
              <a:t>as </a:t>
            </a:r>
            <a:r>
              <a:rPr lang="en-US" b="1" dirty="0">
                <a:latin typeface="Arial" panose="020B0604020202020204" pitchFamily="34" charset="0"/>
                <a:cs typeface="Arial" panose="020B0604020202020204" pitchFamily="34" charset="0"/>
              </a:rPr>
              <a:t>His divine power has given to us all things that pertain to life and godliness, through the knowledge of Him who called us by glory and virtue,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Hebrews 5:8-9 NKJV 8 </a:t>
            </a:r>
            <a:r>
              <a:rPr lang="en-US" b="0" dirty="0">
                <a:latin typeface="Arial" panose="020B0604020202020204" pitchFamily="34" charset="0"/>
                <a:cs typeface="Arial" panose="020B0604020202020204" pitchFamily="34" charset="0"/>
              </a:rPr>
              <a:t>though He was a Son, yet He learned obedience by the things which He suffered</a:t>
            </a:r>
            <a:r>
              <a:rPr lang="en-US" b="1" dirty="0">
                <a:latin typeface="Arial" panose="020B0604020202020204" pitchFamily="34" charset="0"/>
                <a:cs typeface="Arial" panose="020B0604020202020204" pitchFamily="34" charset="0"/>
              </a:rPr>
              <a:t>. 9 </a:t>
            </a:r>
            <a:r>
              <a:rPr lang="en-US" b="0" dirty="0">
                <a:latin typeface="Arial" panose="020B0604020202020204" pitchFamily="34" charset="0"/>
                <a:cs typeface="Arial" panose="020B0604020202020204" pitchFamily="34" charset="0"/>
              </a:rPr>
              <a:t>And having been perfected</a:t>
            </a:r>
            <a:r>
              <a:rPr lang="en-US" b="1" dirty="0">
                <a:latin typeface="Arial" panose="020B0604020202020204" pitchFamily="34" charset="0"/>
                <a:cs typeface="Arial" panose="020B0604020202020204" pitchFamily="34" charset="0"/>
              </a:rPr>
              <a:t>, He became the author of eternal salvation to all who obey Him,</a:t>
            </a:r>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
        <p:nvSpPr>
          <p:cNvPr id="5" name="Date Placeholder 4">
            <a:extLst>
              <a:ext uri="{FF2B5EF4-FFF2-40B4-BE49-F238E27FC236}">
                <a16:creationId xmlns:a16="http://schemas.microsoft.com/office/drawing/2014/main" id="{5336DCEF-76B2-E608-959A-E4D4A6384CB6}"/>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103188"/>
            <a:ext cx="4438650" cy="3330575"/>
          </a:xfrm>
        </p:spPr>
      </p:sp>
      <p:sp>
        <p:nvSpPr>
          <p:cNvPr id="3" name="Notes Placeholder 2"/>
          <p:cNvSpPr>
            <a:spLocks noGrp="1"/>
          </p:cNvSpPr>
          <p:nvPr>
            <p:ph type="body" idx="1"/>
          </p:nvPr>
        </p:nvSpPr>
        <p:spPr>
          <a:xfrm>
            <a:off x="11427" y="3433763"/>
            <a:ext cx="6870386" cy="5862638"/>
          </a:xfrm>
        </p:spPr>
        <p:txBody>
          <a:bodyPr>
            <a:normAutofit fontScale="85000" lnSpcReduction="20000"/>
          </a:bodyPr>
          <a:lstStyle/>
          <a:p>
            <a:pPr>
              <a:defRPr/>
            </a:pPr>
            <a:r>
              <a:rPr lang="en-US" altLang="en-US" sz="1700" b="1" u="sng" dirty="0">
                <a:latin typeface="Arial" panose="020B0604020202020204" pitchFamily="34" charset="0"/>
                <a:cs typeface="Arial" panose="020B0604020202020204" pitchFamily="34" charset="0"/>
              </a:rPr>
              <a:t>Acts 2:37-38 KJV 37</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Now when they heard this, they were pricked in their heart, and said unto Peter and to the rest of the apostles, Men and brethren, </a:t>
            </a:r>
            <a:r>
              <a:rPr lang="en-US" altLang="en-US" sz="1700" b="1" dirty="0">
                <a:latin typeface="Arial" panose="020B0604020202020204" pitchFamily="34" charset="0"/>
                <a:cs typeface="Arial" panose="020B0604020202020204" pitchFamily="34" charset="0"/>
              </a:rPr>
              <a:t>what shall we do? 38</a:t>
            </a:r>
            <a:r>
              <a:rPr lang="en-US" altLang="en-US" sz="1700" dirty="0">
                <a:latin typeface="Arial" panose="020B0604020202020204" pitchFamily="34" charset="0"/>
                <a:cs typeface="Arial" panose="020B0604020202020204" pitchFamily="34" charset="0"/>
              </a:rPr>
              <a:t> Then Peter said unto them, </a:t>
            </a:r>
            <a:r>
              <a:rPr lang="en-US" altLang="en-US" sz="17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700" dirty="0">
                <a:latin typeface="Arial" panose="020B0604020202020204" pitchFamily="34" charset="0"/>
                <a:cs typeface="Arial" panose="020B0604020202020204" pitchFamily="34" charset="0"/>
              </a:rPr>
              <a:t>, and ye shall receive the gift of the Holy Ghost.</a:t>
            </a:r>
          </a:p>
          <a:p>
            <a:pPr>
              <a:defRPr/>
            </a:pPr>
            <a:r>
              <a:rPr lang="en-US" altLang="en-US" sz="1700" b="1" u="sng" dirty="0">
                <a:latin typeface="Arial" panose="020B0604020202020204" pitchFamily="34" charset="0"/>
                <a:cs typeface="Arial" panose="020B0604020202020204" pitchFamily="34" charset="0"/>
              </a:rPr>
              <a:t>Rom. 10:17</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 So then </a:t>
            </a:r>
            <a:r>
              <a:rPr lang="en-US" altLang="en-US" sz="1700" b="1" dirty="0">
                <a:latin typeface="Arial" panose="020B0604020202020204" pitchFamily="34" charset="0"/>
                <a:cs typeface="Arial" panose="020B0604020202020204" pitchFamily="34" charset="0"/>
              </a:rPr>
              <a:t>faith cometh by hearing</a:t>
            </a:r>
            <a:r>
              <a:rPr lang="en-US" altLang="en-US" sz="1700" dirty="0">
                <a:latin typeface="Arial" panose="020B0604020202020204" pitchFamily="34" charset="0"/>
                <a:cs typeface="Arial" panose="020B0604020202020204" pitchFamily="34" charset="0"/>
              </a:rPr>
              <a:t>, and hearing by the word of God.</a:t>
            </a:r>
          </a:p>
          <a:p>
            <a:pPr>
              <a:defRPr/>
            </a:pPr>
            <a:r>
              <a:rPr lang="en-US" altLang="en-US" sz="1700" b="1" u="sng" dirty="0">
                <a:latin typeface="Arial" panose="020B0604020202020204" pitchFamily="34" charset="0"/>
                <a:cs typeface="Arial" panose="020B0604020202020204" pitchFamily="34" charset="0"/>
              </a:rPr>
              <a:t>Heb. 11:6</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But </a:t>
            </a:r>
            <a:r>
              <a:rPr lang="en-US" altLang="en-US" sz="1700" b="1" dirty="0">
                <a:latin typeface="Arial" panose="020B0604020202020204" pitchFamily="34" charset="0"/>
                <a:cs typeface="Arial" panose="020B0604020202020204" pitchFamily="34" charset="0"/>
              </a:rPr>
              <a:t>without faith it is impossible to please him</a:t>
            </a:r>
            <a:r>
              <a:rPr lang="en-US" altLang="en-US" sz="1700" dirty="0">
                <a:latin typeface="Arial" panose="020B0604020202020204" pitchFamily="34" charset="0"/>
                <a:cs typeface="Arial" panose="020B0604020202020204" pitchFamily="34" charset="0"/>
              </a:rPr>
              <a:t>: for he that cometh to God </a:t>
            </a:r>
            <a:r>
              <a:rPr lang="en-US" altLang="en-US" sz="1700" b="1" dirty="0">
                <a:latin typeface="Arial" panose="020B0604020202020204" pitchFamily="34" charset="0"/>
                <a:cs typeface="Arial" panose="020B0604020202020204" pitchFamily="34" charset="0"/>
              </a:rPr>
              <a:t>must believe that he is</a:t>
            </a:r>
            <a:r>
              <a:rPr lang="en-US" altLang="en-US" sz="1700" dirty="0">
                <a:latin typeface="Arial" panose="020B0604020202020204" pitchFamily="34" charset="0"/>
                <a:cs typeface="Arial" panose="020B0604020202020204" pitchFamily="34" charset="0"/>
              </a:rPr>
              <a:t>, and that he is a rewarder of </a:t>
            </a:r>
            <a:r>
              <a:rPr lang="en-US" altLang="en-US" sz="1700" b="1" dirty="0">
                <a:latin typeface="Arial" panose="020B0604020202020204" pitchFamily="34" charset="0"/>
                <a:cs typeface="Arial" panose="020B0604020202020204" pitchFamily="34" charset="0"/>
              </a:rPr>
              <a:t>them that diligently seek him</a:t>
            </a:r>
            <a:r>
              <a:rPr lang="en-US" altLang="en-US" sz="1700" dirty="0">
                <a:latin typeface="Arial" panose="020B0604020202020204" pitchFamily="34" charset="0"/>
                <a:cs typeface="Arial" panose="020B0604020202020204" pitchFamily="34" charset="0"/>
              </a:rPr>
              <a:t>.</a:t>
            </a:r>
          </a:p>
          <a:p>
            <a:pPr>
              <a:defRPr/>
            </a:pPr>
            <a:r>
              <a:rPr lang="en-US" altLang="en-US" sz="1700" b="1" u="sng" dirty="0">
                <a:latin typeface="Arial" panose="020B0604020202020204" pitchFamily="34" charset="0"/>
                <a:cs typeface="Arial" panose="020B0604020202020204" pitchFamily="34" charset="0"/>
              </a:rPr>
              <a:t>Heb. 5:8-9 KJV 8</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Though he were a Son, yet learned he obedience by the things which he suffered; </a:t>
            </a:r>
            <a:r>
              <a:rPr lang="en-US" altLang="en-US" sz="1700" b="1" dirty="0">
                <a:latin typeface="Arial" panose="020B0604020202020204" pitchFamily="34" charset="0"/>
                <a:cs typeface="Arial" panose="020B0604020202020204" pitchFamily="34" charset="0"/>
              </a:rPr>
              <a:t>9</a:t>
            </a:r>
            <a:r>
              <a:rPr lang="en-US" altLang="en-US" sz="1700" dirty="0">
                <a:latin typeface="Arial" panose="020B0604020202020204" pitchFamily="34" charset="0"/>
                <a:cs typeface="Arial" panose="020B0604020202020204" pitchFamily="34" charset="0"/>
              </a:rPr>
              <a:t> And being made perfect, </a:t>
            </a:r>
            <a:r>
              <a:rPr lang="en-US" altLang="en-US" sz="1700" b="1" dirty="0">
                <a:latin typeface="Arial" panose="020B0604020202020204" pitchFamily="34" charset="0"/>
                <a:cs typeface="Arial" panose="020B0604020202020204" pitchFamily="34" charset="0"/>
              </a:rPr>
              <a:t>he became the author of eternal salvation unto all them that obey him</a:t>
            </a:r>
            <a:r>
              <a:rPr lang="en-US" altLang="en-US" sz="1700" dirty="0">
                <a:latin typeface="Arial" panose="020B0604020202020204" pitchFamily="34" charset="0"/>
                <a:cs typeface="Arial" panose="020B0604020202020204" pitchFamily="34" charset="0"/>
              </a:rPr>
              <a:t>; </a:t>
            </a:r>
            <a:r>
              <a:rPr lang="en-US" altLang="en-US" sz="1700" b="1" dirty="0">
                <a:latin typeface="Arial" panose="020B0604020202020204" pitchFamily="34" charset="0"/>
                <a:cs typeface="Arial" panose="020B0604020202020204" pitchFamily="34" charset="0"/>
              </a:rPr>
              <a:t>31</a:t>
            </a:r>
            <a:r>
              <a:rPr lang="en-US" altLang="en-US" sz="1700" dirty="0">
                <a:latin typeface="Arial" panose="020B0604020202020204" pitchFamily="34" charset="0"/>
                <a:cs typeface="Arial" panose="020B0604020202020204" pitchFamily="34" charset="0"/>
              </a:rPr>
              <a:t> </a:t>
            </a:r>
            <a:r>
              <a:rPr lang="en-US" altLang="en-US" sz="1700" dirty="0" err="1">
                <a:latin typeface="Arial" panose="020B0604020202020204" pitchFamily="34" charset="0"/>
                <a:cs typeface="Arial" panose="020B0604020202020204" pitchFamily="34" charset="0"/>
              </a:rPr>
              <a:t>Becaus</a:t>
            </a:r>
            <a:endParaRPr lang="en-US" altLang="en-US" sz="1700" dirty="0">
              <a:latin typeface="Arial" panose="020B0604020202020204" pitchFamily="34" charset="0"/>
              <a:cs typeface="Arial" panose="020B0604020202020204" pitchFamily="34" charset="0"/>
            </a:endParaRPr>
          </a:p>
          <a:p>
            <a:pPr>
              <a:defRPr/>
            </a:pPr>
            <a:r>
              <a:rPr lang="en-US" altLang="en-US" sz="1700" b="1" u="sng" dirty="0">
                <a:latin typeface="Arial" panose="020B0604020202020204" pitchFamily="34" charset="0"/>
                <a:cs typeface="Arial" panose="020B0604020202020204" pitchFamily="34" charset="0"/>
              </a:rPr>
              <a:t>Acts 17:30-31</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 And the times of this ignorance God winked at; </a:t>
            </a:r>
            <a:r>
              <a:rPr lang="en-US" altLang="en-US" sz="1700" b="1" dirty="0">
                <a:latin typeface="Arial" panose="020B0604020202020204" pitchFamily="34" charset="0"/>
                <a:cs typeface="Arial" panose="020B0604020202020204" pitchFamily="34" charset="0"/>
              </a:rPr>
              <a:t>but now </a:t>
            </a:r>
            <a:r>
              <a:rPr lang="en-US" altLang="en-US" sz="1700" b="1" dirty="0" err="1">
                <a:latin typeface="Arial" panose="020B0604020202020204" pitchFamily="34" charset="0"/>
                <a:cs typeface="Arial" panose="020B0604020202020204" pitchFamily="34" charset="0"/>
              </a:rPr>
              <a:t>commandeth</a:t>
            </a:r>
            <a:r>
              <a:rPr lang="en-US" altLang="en-US" sz="1700" b="1" dirty="0">
                <a:latin typeface="Arial" panose="020B0604020202020204" pitchFamily="34" charset="0"/>
                <a:cs typeface="Arial" panose="020B0604020202020204" pitchFamily="34" charset="0"/>
              </a:rPr>
              <a:t> all men every where to </a:t>
            </a:r>
            <a:r>
              <a:rPr lang="en-US" altLang="en-US" sz="1700" b="1" dirty="0" err="1">
                <a:latin typeface="Arial" panose="020B0604020202020204" pitchFamily="34" charset="0"/>
                <a:cs typeface="Arial" panose="020B0604020202020204" pitchFamily="34" charset="0"/>
              </a:rPr>
              <a:t>repent</a:t>
            </a:r>
            <a:r>
              <a:rPr lang="en-US" altLang="en-US" sz="1700" dirty="0" err="1">
                <a:latin typeface="Arial" panose="020B0604020202020204" pitchFamily="34" charset="0"/>
                <a:cs typeface="Arial" panose="020B0604020202020204" pitchFamily="34" charset="0"/>
              </a:rPr>
              <a:t>:because</a:t>
            </a:r>
            <a:r>
              <a:rPr lang="en-US" altLang="en-US" sz="1700" dirty="0">
                <a:latin typeface="Arial" panose="020B0604020202020204" pitchFamily="34" charset="0"/>
                <a:cs typeface="Arial" panose="020B0604020202020204" pitchFamily="34" charset="0"/>
              </a:rPr>
              <a:t> he hath appointed a day, in the which he will judge the world in righteousness by that man whom he hath ordained; whereof he hath given assurance unto all men, in that he hath raised him from the dead.</a:t>
            </a:r>
          </a:p>
          <a:p>
            <a:pPr>
              <a:defRPr/>
            </a:pPr>
            <a:r>
              <a:rPr lang="en-US" altLang="en-US" sz="1700" b="1" u="sng" dirty="0">
                <a:latin typeface="Arial" panose="020B0604020202020204" pitchFamily="34" charset="0"/>
                <a:cs typeface="Arial" panose="020B0604020202020204" pitchFamily="34" charset="0"/>
              </a:rPr>
              <a:t>Acts 8:36-37 KJV 36</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And as they went on their way, they came unto a certain water: and the eunuch said, See, here is water; what doth hinder me to be baptized? </a:t>
            </a:r>
            <a:r>
              <a:rPr lang="en-US" altLang="en-US" sz="1700" b="1" dirty="0">
                <a:latin typeface="Arial" panose="020B0604020202020204" pitchFamily="34" charset="0"/>
                <a:cs typeface="Arial" panose="020B0604020202020204" pitchFamily="34" charset="0"/>
              </a:rPr>
              <a:t>37</a:t>
            </a:r>
            <a:r>
              <a:rPr lang="en-US" altLang="en-US" sz="1700" dirty="0">
                <a:latin typeface="Arial" panose="020B0604020202020204" pitchFamily="34" charset="0"/>
                <a:cs typeface="Arial" panose="020B0604020202020204" pitchFamily="34" charset="0"/>
              </a:rPr>
              <a:t> And Philip said, If thou </a:t>
            </a:r>
            <a:r>
              <a:rPr lang="en-US" altLang="en-US" sz="1700" dirty="0" err="1">
                <a:latin typeface="Arial" panose="020B0604020202020204" pitchFamily="34" charset="0"/>
                <a:cs typeface="Arial" panose="020B0604020202020204" pitchFamily="34" charset="0"/>
              </a:rPr>
              <a:t>believest</a:t>
            </a:r>
            <a:r>
              <a:rPr lang="en-US" altLang="en-US" sz="1700" dirty="0">
                <a:latin typeface="Arial" panose="020B0604020202020204" pitchFamily="34" charset="0"/>
                <a:cs typeface="Arial" panose="020B0604020202020204" pitchFamily="34" charset="0"/>
              </a:rPr>
              <a:t> with all thine heart, thou mayest. And he answered and said</a:t>
            </a:r>
            <a:r>
              <a:rPr lang="en-US" altLang="en-US" sz="1700" b="1" dirty="0">
                <a:latin typeface="Arial" panose="020B0604020202020204" pitchFamily="34" charset="0"/>
                <a:cs typeface="Arial" panose="020B0604020202020204" pitchFamily="34" charset="0"/>
              </a:rPr>
              <a:t>, I believe that Jesus Christ is the Son of God.</a:t>
            </a:r>
          </a:p>
          <a:p>
            <a:pPr>
              <a:defRPr/>
            </a:pPr>
            <a:r>
              <a:rPr lang="en-US" altLang="en-US" sz="1700" b="1" u="sng" dirty="0">
                <a:latin typeface="Arial" panose="020B0604020202020204" pitchFamily="34" charset="0"/>
                <a:cs typeface="Arial" panose="020B0604020202020204" pitchFamily="34" charset="0"/>
              </a:rPr>
              <a:t>Acts 2:38</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 Then Peter said unto them, </a:t>
            </a:r>
            <a:r>
              <a:rPr lang="en-US" altLang="en-US" sz="17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700" dirty="0">
                <a:latin typeface="Arial" panose="020B0604020202020204" pitchFamily="34" charset="0"/>
                <a:cs typeface="Arial" panose="020B0604020202020204" pitchFamily="34" charset="0"/>
              </a:rPr>
              <a:t>, and ye shall receive the gift of the Holy Ghost.</a:t>
            </a:r>
          </a:p>
          <a:p>
            <a:pPr>
              <a:defRPr/>
            </a:pPr>
            <a:r>
              <a:rPr lang="en-US" altLang="en-US" sz="1700" b="1" u="sng" dirty="0">
                <a:latin typeface="Arial" panose="020B0604020202020204" pitchFamily="34" charset="0"/>
                <a:cs typeface="Arial" panose="020B0604020202020204" pitchFamily="34" charset="0"/>
              </a:rPr>
              <a:t>1 Jn. 1:7-9</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sz="1700" dirty="0" err="1">
                <a:latin typeface="Arial" panose="020B0604020202020204" pitchFamily="34" charset="0"/>
                <a:cs typeface="Arial" panose="020B0604020202020204" pitchFamily="34" charset="0"/>
              </a:rPr>
              <a:t>cleanseth</a:t>
            </a:r>
            <a:r>
              <a:rPr lang="en-US" altLang="en-US" sz="1700" dirty="0">
                <a:latin typeface="Arial" panose="020B0604020202020204" pitchFamily="34" charset="0"/>
                <a:cs typeface="Arial" panose="020B0604020202020204" pitchFamily="34" charset="0"/>
              </a:rPr>
              <a:t> us from all sin</a:t>
            </a:r>
            <a:r>
              <a:rPr lang="en-US" altLang="en-US" sz="1700" b="1" dirty="0">
                <a:latin typeface="Arial" panose="020B0604020202020204" pitchFamily="34" charset="0"/>
                <a:cs typeface="Arial" panose="020B0604020202020204" pitchFamily="34" charset="0"/>
              </a:rPr>
              <a:t>. 8 </a:t>
            </a:r>
            <a:r>
              <a:rPr lang="en-US" altLang="en-US" sz="1700" dirty="0">
                <a:latin typeface="Arial" panose="020B0604020202020204" pitchFamily="34" charset="0"/>
                <a:cs typeface="Arial" panose="020B0604020202020204" pitchFamily="34" charset="0"/>
              </a:rPr>
              <a:t>If we say that we have no sin, we deceive ourselves, and the truth is not in us</a:t>
            </a:r>
            <a:r>
              <a:rPr lang="en-US" altLang="en-US" sz="1700" b="1" dirty="0">
                <a:latin typeface="Arial" panose="020B0604020202020204" pitchFamily="34" charset="0"/>
                <a:cs typeface="Arial" panose="020B0604020202020204" pitchFamily="34" charset="0"/>
              </a:rPr>
              <a:t>. 9 If we confess our sins, he is faithful and just to forgive us our sins, and to cleanse us from all unrighteousness.</a:t>
            </a:r>
          </a:p>
          <a:p>
            <a:pPr>
              <a:defRPr/>
            </a:pPr>
            <a:r>
              <a:rPr lang="en-US" altLang="en-US" sz="1700" b="1" u="sng" dirty="0">
                <a:latin typeface="Arial" panose="020B0604020202020204" pitchFamily="34" charset="0"/>
                <a:cs typeface="Arial" panose="020B0604020202020204" pitchFamily="34" charset="0"/>
              </a:rPr>
              <a:t>Rev. 2:10</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sz="1700" b="1" u="sng" dirty="0">
                <a:latin typeface="Arial" panose="020B0604020202020204" pitchFamily="34" charset="0"/>
                <a:cs typeface="Arial" panose="020B0604020202020204" pitchFamily="34" charset="0"/>
              </a:rPr>
              <a:t>be thou faithful unto death, and I will give thee a crown of life</a:t>
            </a:r>
            <a:r>
              <a:rPr lang="en-US" altLang="en-US" sz="1700" b="1" dirty="0">
                <a:latin typeface="Arial" panose="020B0604020202020204" pitchFamily="34" charset="0"/>
                <a:cs typeface="Arial" panose="020B0604020202020204" pitchFamily="34" charset="0"/>
              </a:rPr>
              <a:t>.</a:t>
            </a:r>
          </a:p>
          <a:p>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17</a:t>
            </a:fld>
            <a:endParaRPr lang="en-US" dirty="0"/>
          </a:p>
        </p:txBody>
      </p:sp>
      <p:sp>
        <p:nvSpPr>
          <p:cNvPr id="4" name="Date Placeholder 3">
            <a:extLst>
              <a:ext uri="{FF2B5EF4-FFF2-40B4-BE49-F238E27FC236}">
                <a16:creationId xmlns:a16="http://schemas.microsoft.com/office/drawing/2014/main" id="{1DE48244-236D-CD85-26E8-B71713A793ED}"/>
              </a:ext>
            </a:extLst>
          </p:cNvPr>
          <p:cNvSpPr>
            <a:spLocks noGrp="1"/>
          </p:cNvSpPr>
          <p:nvPr>
            <p:ph type="dt" idx="1"/>
          </p:nvPr>
        </p:nvSpPr>
        <p:spPr/>
        <p:txBody>
          <a:bodyPr/>
          <a:lstStyle/>
          <a:p>
            <a:r>
              <a:rPr lang="en-US"/>
              <a:t>4/7/2024 AM</a:t>
            </a:r>
          </a:p>
        </p:txBody>
      </p:sp>
    </p:spTree>
    <p:extLst>
      <p:ext uri="{BB962C8B-B14F-4D97-AF65-F5344CB8AC3E}">
        <p14:creationId xmlns:p14="http://schemas.microsoft.com/office/powerpoint/2010/main" val="340240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98950"/>
            <a:ext cx="6881813" cy="4997450"/>
          </a:xfrm>
        </p:spPr>
        <p:txBody>
          <a:bodyPr/>
          <a:lstStyle/>
          <a:p>
            <a:pPr algn="l"/>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In the beginning was the Word, and the Word was with God, and the Word was God. The same was in the beginning with God. All things were made through him; and without him was not anything made that hath been made. In him was life; and the life was the light of men. And the light shineth in the darkness; and the darkness apprehended it not</a:t>
            </a:r>
            <a:r>
              <a:rPr lang="en-US" dirty="0">
                <a:latin typeface="Arial" panose="020B0604020202020204" pitchFamily="34" charset="0"/>
                <a:cs typeface="Arial" panose="020B0604020202020204" pitchFamily="34" charset="0"/>
              </a:rPr>
              <a:t>” (1:1-5).</a:t>
            </a:r>
          </a:p>
          <a:p>
            <a:pPr algn="l"/>
            <a:endParaRPr lang="en-US" b="1" dirty="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a:p>
            <a:pPr algn="l"/>
            <a:endParaRPr lang="en-US" baseline="0"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
        <p:nvSpPr>
          <p:cNvPr id="5" name="Date Placeholder 4">
            <a:extLst>
              <a:ext uri="{FF2B5EF4-FFF2-40B4-BE49-F238E27FC236}">
                <a16:creationId xmlns:a16="http://schemas.microsoft.com/office/drawing/2014/main" id="{E65612ED-19BC-2EAC-03FE-DE7904F0683C}"/>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235469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98950"/>
            <a:ext cx="6880221" cy="4997450"/>
          </a:xfrm>
        </p:spPr>
        <p:txBody>
          <a:bodyPr/>
          <a:lstStyle/>
          <a:p>
            <a:pPr algn="l"/>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
        <p:nvSpPr>
          <p:cNvPr id="5" name="Date Placeholder 4">
            <a:extLst>
              <a:ext uri="{FF2B5EF4-FFF2-40B4-BE49-F238E27FC236}">
                <a16:creationId xmlns:a16="http://schemas.microsoft.com/office/drawing/2014/main" id="{5090E61F-19E8-BB37-313F-B5DA07818E8F}"/>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126319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233363"/>
            <a:ext cx="4179888" cy="3136900"/>
          </a:xfrm>
        </p:spPr>
      </p:sp>
      <p:sp>
        <p:nvSpPr>
          <p:cNvPr id="3" name="Notes Placeholder 2"/>
          <p:cNvSpPr>
            <a:spLocks noGrp="1"/>
          </p:cNvSpPr>
          <p:nvPr>
            <p:ph type="body" idx="1"/>
          </p:nvPr>
        </p:nvSpPr>
        <p:spPr>
          <a:xfrm>
            <a:off x="-1" y="3494762"/>
            <a:ext cx="6880221" cy="5801638"/>
          </a:xfrm>
        </p:spPr>
        <p:txBody>
          <a:bodyPr/>
          <a:lstStyle/>
          <a:p>
            <a:pPr algn="l"/>
            <a:r>
              <a:rPr lang="en-US" b="1" dirty="0">
                <a:latin typeface="Arial" panose="020B0604020202020204" pitchFamily="34" charset="0"/>
                <a:cs typeface="Arial" panose="020B0604020202020204" pitchFamily="34" charset="0"/>
              </a:rPr>
              <a:t>Colossians 1:19 NKJV 19 </a:t>
            </a:r>
            <a:r>
              <a:rPr lang="en-US" b="0" dirty="0">
                <a:latin typeface="Arial" panose="020B0604020202020204" pitchFamily="34" charset="0"/>
                <a:cs typeface="Arial" panose="020B0604020202020204" pitchFamily="34" charset="0"/>
              </a:rPr>
              <a:t>For it pleased the Father that </a:t>
            </a:r>
            <a:r>
              <a:rPr lang="en-US" b="1" u="none" dirty="0">
                <a:latin typeface="Arial" panose="020B0604020202020204" pitchFamily="34" charset="0"/>
                <a:cs typeface="Arial" panose="020B0604020202020204" pitchFamily="34" charset="0"/>
              </a:rPr>
              <a:t>in Him all the fullness </a:t>
            </a:r>
            <a:r>
              <a:rPr lang="en-US" b="1" u="sng" dirty="0">
                <a:latin typeface="Arial" panose="020B0604020202020204" pitchFamily="34" charset="0"/>
                <a:cs typeface="Arial" panose="020B0604020202020204" pitchFamily="34" charset="0"/>
              </a:rPr>
              <a:t>should dwell</a:t>
            </a:r>
            <a:r>
              <a:rPr lang="en-US" b="1" u="none" dirty="0">
                <a:latin typeface="Arial" panose="020B0604020202020204" pitchFamily="34" charset="0"/>
                <a:cs typeface="Arial" panose="020B0604020202020204" pitchFamily="34" charset="0"/>
              </a:rPr>
              <a:t>,</a:t>
            </a:r>
          </a:p>
          <a:p>
            <a:pPr algn="l"/>
            <a:endParaRPr lang="en-US" b="1" u="none" dirty="0">
              <a:latin typeface="Arial" panose="020B0604020202020204" pitchFamily="34" charset="0"/>
              <a:cs typeface="Arial" panose="020B0604020202020204" pitchFamily="34" charset="0"/>
            </a:endParaRPr>
          </a:p>
          <a:p>
            <a:pPr algn="l"/>
            <a:endParaRPr lang="en-US" b="1"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
        <p:nvSpPr>
          <p:cNvPr id="5" name="Date Placeholder 4">
            <a:extLst>
              <a:ext uri="{FF2B5EF4-FFF2-40B4-BE49-F238E27FC236}">
                <a16:creationId xmlns:a16="http://schemas.microsoft.com/office/drawing/2014/main" id="{A1ED2B1E-8009-3F9E-DD88-369A42C6C9B5}"/>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18662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98949"/>
            <a:ext cx="6880221" cy="4997451"/>
          </a:xfrm>
        </p:spPr>
        <p:txBody>
          <a:bodyPr/>
          <a:lstStyle/>
          <a:p>
            <a:pPr defTabSz="924458">
              <a:defRPr/>
            </a:pPr>
            <a:r>
              <a:rPr lang="en-US" dirty="0">
                <a:latin typeface="Arial" panose="020B0604020202020204" pitchFamily="34" charset="0"/>
                <a:cs typeface="Arial" panose="020B0604020202020204" pitchFamily="34" charset="0"/>
              </a:rPr>
              <a:t>Col 1:9 For this cause we also, since the day we heard it, do not cease to pray for you, and to desire that ye might be filled with the knowledge of his will in all wisdom and spiritual understanding;</a:t>
            </a:r>
          </a:p>
          <a:p>
            <a:pPr defTabSz="924458">
              <a:defRPr/>
            </a:pPr>
            <a:r>
              <a:rPr lang="en-US" dirty="0">
                <a:latin typeface="Arial" panose="020B0604020202020204" pitchFamily="34" charset="0"/>
                <a:cs typeface="Arial" panose="020B0604020202020204" pitchFamily="34" charset="0"/>
              </a:rPr>
              <a:t> Col 1:10 That ye might walk worthy of the Lord unto all pleasing, being fruitful in every good work, and increasing in the knowledge of God;</a:t>
            </a:r>
          </a:p>
          <a:p>
            <a:pPr defTabSz="924458">
              <a:defRPr/>
            </a:pPr>
            <a:r>
              <a:rPr lang="en-US" dirty="0">
                <a:latin typeface="Arial" panose="020B0604020202020204" pitchFamily="34" charset="0"/>
                <a:cs typeface="Arial" panose="020B0604020202020204" pitchFamily="34" charset="0"/>
              </a:rPr>
              <a:t> Col 1:11 Strengthened with all might, according to his glorious power, unto all patience and longsuffering with joyfulness;</a:t>
            </a:r>
          </a:p>
          <a:p>
            <a:pPr defTabSz="924458">
              <a:defRPr/>
            </a:pPr>
            <a:r>
              <a:rPr lang="en-US" dirty="0">
                <a:latin typeface="Arial" panose="020B0604020202020204" pitchFamily="34" charset="0"/>
                <a:cs typeface="Arial" panose="020B0604020202020204" pitchFamily="34" charset="0"/>
              </a:rPr>
              <a:t> Col 1:12 Giving thanks unto the Father, which hath made us meet to be partakers of the inheritance of the saints in light:</a:t>
            </a:r>
          </a:p>
          <a:p>
            <a:pPr defTabSz="924458">
              <a:defRPr/>
            </a:pPr>
            <a:r>
              <a:rPr lang="en-US" dirty="0">
                <a:latin typeface="Arial" panose="020B0604020202020204" pitchFamily="34" charset="0"/>
                <a:cs typeface="Arial" panose="020B0604020202020204" pitchFamily="34" charset="0"/>
              </a:rPr>
              <a:t> Col 1:13 Who hath delivered us from the power of darkness, and hath translated us into the kingdom of his dear Son:</a:t>
            </a:r>
          </a:p>
          <a:p>
            <a:pPr defTabSz="924458">
              <a:defRPr/>
            </a:pPr>
            <a:r>
              <a:rPr lang="en-US" dirty="0">
                <a:latin typeface="Arial" panose="020B0604020202020204" pitchFamily="34" charset="0"/>
                <a:cs typeface="Arial" panose="020B0604020202020204" pitchFamily="34" charset="0"/>
              </a:rPr>
              <a:t> Col 1:14 In whom we have redemption through his blood, even the forgiveness of sins:</a:t>
            </a:r>
          </a:p>
          <a:p>
            <a:pPr defTabSz="924458">
              <a:defRPr/>
            </a:pPr>
            <a:r>
              <a:rPr lang="en-US" dirty="0">
                <a:latin typeface="Arial" panose="020B0604020202020204" pitchFamily="34" charset="0"/>
                <a:cs typeface="Arial" panose="020B0604020202020204" pitchFamily="34" charset="0"/>
              </a:rPr>
              <a:t> </a:t>
            </a:r>
          </a:p>
          <a:p>
            <a:endParaRPr lang="en-US" baseline="0"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
        <p:nvSpPr>
          <p:cNvPr id="5" name="Date Placeholder 4">
            <a:extLst>
              <a:ext uri="{FF2B5EF4-FFF2-40B4-BE49-F238E27FC236}">
                <a16:creationId xmlns:a16="http://schemas.microsoft.com/office/drawing/2014/main" id="{CEF11D74-D16B-B949-319E-5DB939540CE7}"/>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402280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298950"/>
            <a:ext cx="6881813" cy="4997450"/>
          </a:xfrm>
        </p:spPr>
        <p:txBody>
          <a:bodyPr/>
          <a:lstStyle/>
          <a:p>
            <a:r>
              <a:rPr lang="en-US" sz="1200" baseline="0" dirty="0">
                <a:latin typeface="Arial" panose="020B0604020202020204" pitchFamily="34" charset="0"/>
                <a:cs typeface="Arial" panose="020B0604020202020204" pitchFamily="34" charset="0"/>
              </a:rPr>
              <a:t>Col 1:14 In whom we have redemption through his blood, even the forgiveness of sins:</a:t>
            </a:r>
          </a:p>
          <a:p>
            <a:r>
              <a:rPr lang="en-US" sz="1200" baseline="0" dirty="0">
                <a:latin typeface="Arial" panose="020B0604020202020204" pitchFamily="34" charset="0"/>
                <a:cs typeface="Arial" panose="020B0604020202020204" pitchFamily="34" charset="0"/>
              </a:rPr>
              <a:t> Col 1:15 Who is the image of the invisible God, the firstborn of every creature:</a:t>
            </a:r>
          </a:p>
          <a:p>
            <a:r>
              <a:rPr lang="en-US" sz="1200" baseline="0" dirty="0">
                <a:latin typeface="Arial" panose="020B0604020202020204" pitchFamily="34" charset="0"/>
                <a:cs typeface="Arial" panose="020B0604020202020204" pitchFamily="34" charset="0"/>
              </a:rPr>
              <a:t> Col 1:16 For by him were all things created, that are in heaven, and that are in earth, visible and invisible, whether they be thrones, or dominions, or principalities, or powers: all things were created by him, and for him:</a:t>
            </a:r>
          </a:p>
          <a:p>
            <a:r>
              <a:rPr lang="en-US" sz="1200" baseline="0" dirty="0">
                <a:latin typeface="Arial" panose="020B0604020202020204" pitchFamily="34" charset="0"/>
                <a:cs typeface="Arial" panose="020B0604020202020204" pitchFamily="34" charset="0"/>
              </a:rPr>
              <a:t> Col 1:17 And he is before all things, and by him all things consist.</a:t>
            </a:r>
          </a:p>
          <a:p>
            <a:r>
              <a:rPr lang="en-US" sz="1200" baseline="0" dirty="0">
                <a:latin typeface="Arial" panose="020B0604020202020204" pitchFamily="34" charset="0"/>
                <a:cs typeface="Arial" panose="020B0604020202020204" pitchFamily="34" charset="0"/>
              </a:rPr>
              <a:t> Col 1:18 And he is the head of the body, the church: who is the beginning, the firstborn from the dead; that in all things he might have the preeminence.</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
        <p:nvSpPr>
          <p:cNvPr id="5" name="Date Placeholder 4">
            <a:extLst>
              <a:ext uri="{FF2B5EF4-FFF2-40B4-BE49-F238E27FC236}">
                <a16:creationId xmlns:a16="http://schemas.microsoft.com/office/drawing/2014/main" id="{A192ECE4-3580-5B7C-5FC9-74A9C46B55D7}"/>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201810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a:xfrm>
            <a:off x="25399" y="4298950"/>
            <a:ext cx="6856413" cy="4997450"/>
          </a:xfrm>
        </p:spPr>
        <p:txBody>
          <a:bodyPr/>
          <a:lstStyle/>
          <a:p>
            <a:r>
              <a:rPr lang="en-US" b="1" dirty="0">
                <a:latin typeface="Arial" panose="020B0604020202020204" pitchFamily="34" charset="0"/>
                <a:cs typeface="Arial" panose="020B0604020202020204" pitchFamily="34" charset="0"/>
              </a:rPr>
              <a:t>Col 1:14 In whom we have redemption through his blood, even the forgiveness of sins:</a:t>
            </a:r>
          </a:p>
          <a:p>
            <a:r>
              <a:rPr lang="en-US" dirty="0">
                <a:latin typeface="Arial" panose="020B0604020202020204" pitchFamily="34" charset="0"/>
                <a:cs typeface="Arial" panose="020B0604020202020204" pitchFamily="34" charset="0"/>
              </a:rPr>
              <a:t> Col 1:15 Who is the image of the invisible God, the firstborn of every creature:</a:t>
            </a:r>
          </a:p>
          <a:p>
            <a:r>
              <a:rPr lang="en-US" dirty="0">
                <a:latin typeface="Arial" panose="020B0604020202020204" pitchFamily="34" charset="0"/>
                <a:cs typeface="Arial" panose="020B0604020202020204" pitchFamily="34" charset="0"/>
              </a:rPr>
              <a:t> Col 1:16 For by him were all things created, that are in heaven, and that are in earth, visible and invisible, whether they be thrones, or dominions, or principalities, or powers: all things were created by him, and for him:</a:t>
            </a:r>
          </a:p>
          <a:p>
            <a:r>
              <a:rPr lang="en-US" dirty="0">
                <a:latin typeface="Arial" panose="020B0604020202020204" pitchFamily="34" charset="0"/>
                <a:cs typeface="Arial" panose="020B0604020202020204" pitchFamily="34" charset="0"/>
              </a:rPr>
              <a:t> Col 1:17 And he is before all things, and by him all things consist.</a:t>
            </a:r>
          </a:p>
          <a:p>
            <a:r>
              <a:rPr lang="en-US" dirty="0">
                <a:latin typeface="Arial" panose="020B0604020202020204" pitchFamily="34" charset="0"/>
                <a:cs typeface="Arial" panose="020B0604020202020204" pitchFamily="34" charset="0"/>
              </a:rPr>
              <a:t> Col 1:18 And he is the head of the body, the church: who is the beginning, the firstborn from the dead; that in all things he might have the preeminence.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4:10-13 KJV 10 </a:t>
            </a:r>
            <a:r>
              <a:rPr lang="en-US" dirty="0">
                <a:latin typeface="Arial" panose="020B0604020202020204" pitchFamily="34" charset="0"/>
                <a:cs typeface="Arial" panose="020B0604020202020204" pitchFamily="34" charset="0"/>
              </a:rPr>
              <a:t>Be it known unto you all, and to all the people of Israel, that by the name of Jesus Christ of Nazareth, whom ye crucified, whom God raised from the dead, even by him doth this man stand here before you whole. </a:t>
            </a:r>
            <a:r>
              <a:rPr lang="en-US" b="1"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This is the stone which was set at nought of you builders, which is become the head of the corner. </a:t>
            </a:r>
            <a:r>
              <a:rPr lang="en-US" b="1" dirty="0">
                <a:latin typeface="Arial" panose="020B0604020202020204" pitchFamily="34" charset="0"/>
                <a:cs typeface="Arial" panose="020B0604020202020204" pitchFamily="34" charset="0"/>
              </a:rPr>
              <a:t>12 </a:t>
            </a:r>
            <a:r>
              <a:rPr lang="en-US" b="1" i="1" u="sng" dirty="0">
                <a:latin typeface="Arial" panose="020B0604020202020204" pitchFamily="34" charset="0"/>
                <a:cs typeface="Arial" panose="020B0604020202020204" pitchFamily="34" charset="0"/>
              </a:rPr>
              <a:t>Neither is there salvation in any other: for there is none other name under heaven given among men, whereby we must be saved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 Now when they saw the boldness of Peter and John, and perceived that they were unlearned and ignorant men, they </a:t>
            </a:r>
            <a:r>
              <a:rPr lang="en-US" dirty="0" err="1">
                <a:latin typeface="Arial" panose="020B0604020202020204" pitchFamily="34" charset="0"/>
                <a:cs typeface="Arial" panose="020B0604020202020204" pitchFamily="34" charset="0"/>
              </a:rPr>
              <a:t>marvelled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and they took knowledge of them, that they had been with Jesus.</a:t>
            </a:r>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
        <p:nvSpPr>
          <p:cNvPr id="5" name="Date Placeholder 4">
            <a:extLst>
              <a:ext uri="{FF2B5EF4-FFF2-40B4-BE49-F238E27FC236}">
                <a16:creationId xmlns:a16="http://schemas.microsoft.com/office/drawing/2014/main" id="{5BB9F6D4-A18E-B894-82FA-6D9C0C4F195E}"/>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7475"/>
            <a:ext cx="4179888" cy="3136900"/>
          </a:xfrm>
        </p:spPr>
      </p:sp>
      <p:sp>
        <p:nvSpPr>
          <p:cNvPr id="3" name="Notes Placeholder 2"/>
          <p:cNvSpPr>
            <a:spLocks noGrp="1"/>
          </p:cNvSpPr>
          <p:nvPr>
            <p:ph type="body" idx="1"/>
          </p:nvPr>
        </p:nvSpPr>
        <p:spPr>
          <a:xfrm>
            <a:off x="-1" y="3254375"/>
            <a:ext cx="6880221" cy="6042025"/>
          </a:xfrm>
        </p:spPr>
        <p:txBody>
          <a:bodyPr/>
          <a:lstStyle/>
          <a:p>
            <a:r>
              <a:rPr lang="en-US" dirty="0">
                <a:latin typeface="Arial" panose="020B0604020202020204" pitchFamily="34" charset="0"/>
                <a:cs typeface="Arial" panose="020B0604020202020204" pitchFamily="34" charset="0"/>
              </a:rPr>
              <a:t>Col 1:14 In whom we have redemption through his blood, even the forgiveness of sins:</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Col 1:15 Who is the image of the invisible God</a:t>
            </a:r>
            <a:r>
              <a:rPr lang="en-US" dirty="0">
                <a:latin typeface="Arial" panose="020B0604020202020204" pitchFamily="34" charset="0"/>
                <a:cs typeface="Arial" panose="020B0604020202020204" pitchFamily="34" charset="0"/>
              </a:rPr>
              <a:t>, the firstborn of every creature:</a:t>
            </a:r>
          </a:p>
          <a:p>
            <a:r>
              <a:rPr lang="en-US" dirty="0">
                <a:latin typeface="Arial" panose="020B0604020202020204" pitchFamily="34" charset="0"/>
                <a:cs typeface="Arial" panose="020B0604020202020204" pitchFamily="34" charset="0"/>
              </a:rPr>
              <a:t> Col 1:16 For by him were all things created, that are in heaven, and that are in earth, visible and invisible, whether they be thrones, or dominions, or principalities, or powers: all things were created by him, and for him:</a:t>
            </a:r>
          </a:p>
          <a:p>
            <a:r>
              <a:rPr lang="en-US" dirty="0">
                <a:latin typeface="Arial" panose="020B0604020202020204" pitchFamily="34" charset="0"/>
                <a:cs typeface="Arial" panose="020B0604020202020204" pitchFamily="34" charset="0"/>
              </a:rPr>
              <a:t> Col 1:17 And he is before all things, and by him all things consist.</a:t>
            </a:r>
          </a:p>
          <a:p>
            <a:r>
              <a:rPr lang="en-US" dirty="0">
                <a:latin typeface="Arial" panose="020B0604020202020204" pitchFamily="34" charset="0"/>
                <a:cs typeface="Arial" panose="020B0604020202020204" pitchFamily="34" charset="0"/>
              </a:rPr>
              <a:t> Col 1:18 And he is the head of the body, the church: who is the beginning, the firstborn from the dead; that in all things he might have the preeminence.</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John 17:5 KJV 5</a:t>
            </a:r>
            <a:r>
              <a:rPr lang="en-US" dirty="0">
                <a:latin typeface="Arial" panose="020B0604020202020204" pitchFamily="34" charset="0"/>
                <a:cs typeface="Arial" panose="020B0604020202020204" pitchFamily="34" charset="0"/>
              </a:rPr>
              <a:t> And now, O Father, glorify thou me with thine own self with the glory </a:t>
            </a:r>
            <a:r>
              <a:rPr lang="en-US" b="1" dirty="0">
                <a:latin typeface="Arial" panose="020B0604020202020204" pitchFamily="34" charset="0"/>
                <a:cs typeface="Arial" panose="020B0604020202020204" pitchFamily="34" charset="0"/>
              </a:rPr>
              <a:t>which I had with thee before the world was.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Philippians 2:5-11 KJV 5  </a:t>
            </a:r>
            <a:r>
              <a:rPr lang="en-US" b="0" dirty="0">
                <a:latin typeface="Arial" panose="020B0604020202020204" pitchFamily="34" charset="0"/>
                <a:cs typeface="Arial" panose="020B0604020202020204" pitchFamily="34" charset="0"/>
              </a:rPr>
              <a:t>Let this mind be in you, which was also in Christ Jesus: </a:t>
            </a:r>
            <a:r>
              <a:rPr lang="en-US" b="1" dirty="0">
                <a:latin typeface="Arial" panose="020B0604020202020204" pitchFamily="34" charset="0"/>
                <a:cs typeface="Arial" panose="020B0604020202020204" pitchFamily="34" charset="0"/>
              </a:rPr>
              <a:t>6 </a:t>
            </a:r>
            <a:r>
              <a:rPr lang="en-US" b="0" dirty="0">
                <a:latin typeface="Arial" panose="020B0604020202020204" pitchFamily="34" charset="0"/>
                <a:cs typeface="Arial" panose="020B0604020202020204" pitchFamily="34" charset="0"/>
              </a:rPr>
              <a:t>Who, being in the form of God, thought it not robbery to be equal with God</a:t>
            </a:r>
            <a:r>
              <a:rPr lang="en-US" b="1" dirty="0">
                <a:latin typeface="Arial" panose="020B0604020202020204" pitchFamily="34" charset="0"/>
                <a:cs typeface="Arial" panose="020B0604020202020204" pitchFamily="34" charset="0"/>
              </a:rPr>
              <a:t>: 7 </a:t>
            </a:r>
            <a:r>
              <a:rPr lang="en-US" b="0" dirty="0">
                <a:latin typeface="Arial" panose="020B0604020202020204" pitchFamily="34" charset="0"/>
                <a:cs typeface="Arial" panose="020B0604020202020204" pitchFamily="34" charset="0"/>
              </a:rPr>
              <a:t>But made himself of no reputation, and took upon him the form of a servant, and was made in the likeness of men: </a:t>
            </a:r>
            <a:r>
              <a:rPr lang="en-US" b="1" dirty="0">
                <a:latin typeface="Arial" panose="020B0604020202020204" pitchFamily="34" charset="0"/>
                <a:cs typeface="Arial" panose="020B0604020202020204" pitchFamily="34" charset="0"/>
              </a:rPr>
              <a:t>8 </a:t>
            </a:r>
            <a:r>
              <a:rPr lang="en-US" b="0" dirty="0">
                <a:latin typeface="Arial" panose="020B0604020202020204" pitchFamily="34" charset="0"/>
                <a:cs typeface="Arial" panose="020B0604020202020204" pitchFamily="34" charset="0"/>
              </a:rPr>
              <a:t>And being found in fashion as a man, he humbled himself, and became obedient unto death, even the death of the cross</a:t>
            </a:r>
            <a:r>
              <a:rPr lang="en-US" b="1" dirty="0">
                <a:latin typeface="Arial" panose="020B0604020202020204" pitchFamily="34" charset="0"/>
                <a:cs typeface="Arial" panose="020B0604020202020204" pitchFamily="34" charset="0"/>
              </a:rPr>
              <a:t>. 9</a:t>
            </a:r>
            <a:r>
              <a:rPr lang="en-US" b="0" dirty="0">
                <a:latin typeface="Arial" panose="020B0604020202020204" pitchFamily="34" charset="0"/>
                <a:cs typeface="Arial" panose="020B0604020202020204" pitchFamily="34" charset="0"/>
              </a:rPr>
              <a:t> Wherefore God also hath highly exalted him, and given him a name which is above every name: </a:t>
            </a:r>
            <a:r>
              <a:rPr lang="en-US" b="1" dirty="0">
                <a:latin typeface="Arial" panose="020B0604020202020204" pitchFamily="34" charset="0"/>
                <a:cs typeface="Arial" panose="020B0604020202020204" pitchFamily="34" charset="0"/>
              </a:rPr>
              <a:t>10</a:t>
            </a:r>
            <a:r>
              <a:rPr lang="en-US" b="0" dirty="0">
                <a:latin typeface="Arial" panose="020B0604020202020204" pitchFamily="34" charset="0"/>
                <a:cs typeface="Arial" panose="020B0604020202020204" pitchFamily="34" charset="0"/>
              </a:rPr>
              <a:t> That at the name of Jesus every knee should bow, of things in heaven, and things in earth, and things under the earth; </a:t>
            </a:r>
            <a:r>
              <a:rPr lang="en-US" b="1" dirty="0">
                <a:latin typeface="Arial" panose="020B0604020202020204" pitchFamily="34" charset="0"/>
                <a:cs typeface="Arial" panose="020B0604020202020204" pitchFamily="34" charset="0"/>
              </a:rPr>
              <a:t>11</a:t>
            </a:r>
            <a:r>
              <a:rPr lang="en-US" b="0" dirty="0">
                <a:latin typeface="Arial" panose="020B0604020202020204" pitchFamily="34" charset="0"/>
                <a:cs typeface="Arial" panose="020B0604020202020204" pitchFamily="34" charset="0"/>
              </a:rPr>
              <a:t> And that every tongue should confess that Jesus Christ is Lord, to the glory of God the Father.</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Hebrews 1:3 KJV 3</a:t>
            </a:r>
            <a:r>
              <a:rPr lang="en-US" b="0" dirty="0">
                <a:latin typeface="Arial" panose="020B0604020202020204" pitchFamily="34" charset="0"/>
                <a:cs typeface="Arial" panose="020B0604020202020204" pitchFamily="34" charset="0"/>
              </a:rPr>
              <a:t> Who being the brightness of his glory, and the express image of his person, and upholding all things by the word of his power, when he had by himself purged our sins, sat down on the right hand of the Majesty on high;</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1:18 KJV 18 </a:t>
            </a:r>
            <a:r>
              <a:rPr lang="en-US" b="0" dirty="0">
                <a:latin typeface="Arial" panose="020B0604020202020204" pitchFamily="34" charset="0"/>
                <a:cs typeface="Arial" panose="020B0604020202020204" pitchFamily="34" charset="0"/>
              </a:rPr>
              <a:t>No man hath seen God at any time; the only begotten Son, which is in the bosom of the Father, he hath declared him.</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14:9 KJV 9</a:t>
            </a:r>
            <a:r>
              <a:rPr lang="en-US" b="0" dirty="0">
                <a:latin typeface="Arial" panose="020B0604020202020204" pitchFamily="34" charset="0"/>
                <a:cs typeface="Arial" panose="020B0604020202020204" pitchFamily="34" charset="0"/>
              </a:rPr>
              <a:t> Jesus saith unto him, Have I been so long time with you, and yet hast thou not known me, Philip? </a:t>
            </a:r>
            <a:r>
              <a:rPr lang="en-US" b="1" dirty="0">
                <a:latin typeface="Arial" panose="020B0604020202020204" pitchFamily="34" charset="0"/>
                <a:cs typeface="Arial" panose="020B0604020202020204" pitchFamily="34" charset="0"/>
              </a:rPr>
              <a:t>he that hath seen me hath seen the Father; and how sayest thou then, Shew us the Father?</a:t>
            </a: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
        <p:nvSpPr>
          <p:cNvPr id="5" name="Date Placeholder 4">
            <a:extLst>
              <a:ext uri="{FF2B5EF4-FFF2-40B4-BE49-F238E27FC236}">
                <a16:creationId xmlns:a16="http://schemas.microsoft.com/office/drawing/2014/main" id="{C49CFBD4-85F2-8935-F14E-1766EE79E0BE}"/>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2961942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a:xfrm>
            <a:off x="-1" y="4298950"/>
            <a:ext cx="6880221" cy="4997450"/>
          </a:xfrm>
        </p:spPr>
        <p:txBody>
          <a:bodyPr/>
          <a:lstStyle/>
          <a:p>
            <a:r>
              <a:rPr lang="en-US" dirty="0">
                <a:latin typeface="Arial" panose="020B0604020202020204" pitchFamily="34" charset="0"/>
                <a:cs typeface="Arial" panose="020B0604020202020204" pitchFamily="34" charset="0"/>
              </a:rPr>
              <a:t>Col 1:14 In whom we have redemption through his blood, even the forgiveness of sins:</a:t>
            </a: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Col 1:15 </a:t>
            </a:r>
            <a:r>
              <a:rPr lang="en-US" b="0" dirty="0">
                <a:latin typeface="Arial" panose="020B0604020202020204" pitchFamily="34" charset="0"/>
                <a:cs typeface="Arial" panose="020B0604020202020204" pitchFamily="34" charset="0"/>
              </a:rPr>
              <a:t>Who is the image of the invisible God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firstborn of every creature:</a:t>
            </a:r>
          </a:p>
          <a:p>
            <a:r>
              <a:rPr lang="en-US" dirty="0">
                <a:latin typeface="Arial" panose="020B0604020202020204" pitchFamily="34" charset="0"/>
                <a:cs typeface="Arial" panose="020B0604020202020204" pitchFamily="34" charset="0"/>
              </a:rPr>
              <a:t> Col 1:16 For by him were all things created, that are in heaven, and that are in earth, visible and invisible, whether they be thrones, or dominions, or principalities, or powers: all things were created by him, and for him:</a:t>
            </a:r>
          </a:p>
          <a:p>
            <a:r>
              <a:rPr lang="en-US" dirty="0">
                <a:latin typeface="Arial" panose="020B0604020202020204" pitchFamily="34" charset="0"/>
                <a:cs typeface="Arial" panose="020B0604020202020204" pitchFamily="34" charset="0"/>
              </a:rPr>
              <a:t> Col 1:17 And he is before all things, and by him all things consist.</a:t>
            </a:r>
          </a:p>
          <a:p>
            <a:r>
              <a:rPr lang="en-US" dirty="0">
                <a:latin typeface="Arial" panose="020B0604020202020204" pitchFamily="34" charset="0"/>
                <a:cs typeface="Arial" panose="020B0604020202020204" pitchFamily="34" charset="0"/>
              </a:rPr>
              <a:t> Col 1:18 And he is the head of the body, the church: who is the beginning, the firstborn from the dead; that in all things he might have the preeminence.</a:t>
            </a:r>
          </a:p>
          <a:p>
            <a:endParaRPr lang="en-US" dirty="0">
              <a:latin typeface="Arial" panose="020B0604020202020204" pitchFamily="34" charset="0"/>
              <a:cs typeface="Arial" panose="020B0604020202020204" pitchFamily="34" charset="0"/>
            </a:endParaRPr>
          </a:p>
          <a:p>
            <a:r>
              <a:rPr lang="en-US" b="1" dirty="0"/>
              <a:t>John 1:1-3 KJV 1 </a:t>
            </a:r>
            <a:r>
              <a:rPr lang="en-US" dirty="0"/>
              <a:t>In the beginning was the Word, and the Word was with God, and the Word was God. </a:t>
            </a:r>
            <a:r>
              <a:rPr lang="en-US" b="1" dirty="0"/>
              <a:t>2</a:t>
            </a:r>
            <a:r>
              <a:rPr lang="en-US" dirty="0"/>
              <a:t> The same was in the beginning with God. </a:t>
            </a:r>
            <a:r>
              <a:rPr lang="en-US" b="1" dirty="0"/>
              <a:t>3</a:t>
            </a:r>
            <a:r>
              <a:rPr lang="en-US" dirty="0"/>
              <a:t> All things were made by him; and without him was not any thing made that was made.</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
        <p:nvSpPr>
          <p:cNvPr id="5" name="Date Placeholder 4">
            <a:extLst>
              <a:ext uri="{FF2B5EF4-FFF2-40B4-BE49-F238E27FC236}">
                <a16:creationId xmlns:a16="http://schemas.microsoft.com/office/drawing/2014/main" id="{6EAD293D-BAD3-0F91-5CA2-4BC27ABABE25}"/>
              </a:ext>
            </a:extLst>
          </p:cNvPr>
          <p:cNvSpPr>
            <a:spLocks noGrp="1"/>
          </p:cNvSpPr>
          <p:nvPr>
            <p:ph type="dt" idx="1"/>
          </p:nvPr>
        </p:nvSpPr>
        <p:spPr/>
        <p:txBody>
          <a:bodyPr/>
          <a:lstStyle/>
          <a:p>
            <a:r>
              <a:rPr lang="en-US"/>
              <a:t>4/7/2024 AM</a:t>
            </a:r>
            <a:endParaRPr lang="en-US" dirty="0"/>
          </a:p>
        </p:txBody>
      </p:sp>
    </p:spTree>
    <p:extLst>
      <p:ext uri="{BB962C8B-B14F-4D97-AF65-F5344CB8AC3E}">
        <p14:creationId xmlns:p14="http://schemas.microsoft.com/office/powerpoint/2010/main" val="577645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831439" y="3329790"/>
            <a:ext cx="3706328" cy="3200400"/>
          </a:xfrm>
        </p:spPr>
        <p:txBody>
          <a:bodyPr anchor="ctr">
            <a:noAutofit/>
          </a:bodyPr>
          <a:lstStyle>
            <a:lvl1pPr algn="l">
              <a:defRPr sz="2700" spc="113"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1"/>
            <a:ext cx="7116234" cy="5054323"/>
          </a:xfrm>
          <a:prstGeom prst="rect">
            <a:avLst/>
          </a:prstGeom>
        </p:spPr>
      </p:pic>
    </p:spTree>
    <p:extLst>
      <p:ext uri="{BB962C8B-B14F-4D97-AF65-F5344CB8AC3E}">
        <p14:creationId xmlns:p14="http://schemas.microsoft.com/office/powerpoint/2010/main" val="1776826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628651" y="895350"/>
            <a:ext cx="2435747" cy="1917700"/>
          </a:xfrm>
        </p:spPr>
        <p:txBody>
          <a:bodyPr>
            <a:normAutofit/>
          </a:bodyPr>
          <a:lstStyle>
            <a:lvl1pPr algn="l">
              <a:defRPr lang="en-US" sz="1800" kern="1200" spc="113"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628650" y="2813050"/>
            <a:ext cx="2435747" cy="3238499"/>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64108"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3162297" y="895928"/>
            <a:ext cx="5353053" cy="5115889"/>
          </a:xfrm>
        </p:spPr>
        <p:txBody>
          <a:bodyPr>
            <a:normAutofit/>
          </a:bodyPr>
          <a:lstStyle>
            <a:lvl1pPr marL="0" indent="0" algn="ctr">
              <a:buNone/>
              <a:defRPr sz="15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548711" y="6356350"/>
            <a:ext cx="2864421" cy="365125"/>
          </a:xfrm>
        </p:spPr>
        <p:txBody>
          <a:bodyPr/>
          <a:lstStyle>
            <a:lvl1pPr algn="l">
              <a:defRPr sz="675"/>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1745673"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628650" y="337193"/>
            <a:ext cx="4241398" cy="1997867"/>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628650" y="2705177"/>
            <a:ext cx="4300329" cy="448990"/>
          </a:xfrm>
        </p:spPr>
        <p:txBody>
          <a:bodyPr anchor="ctr">
            <a:no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628650" y="3154167"/>
            <a:ext cx="4300330" cy="3032733"/>
          </a:xfrm>
        </p:spPr>
        <p:txBody>
          <a:bodyPr>
            <a:normAutofit/>
          </a:bodyPr>
          <a:lstStyle>
            <a:lvl1pPr marL="214313" indent="-214313">
              <a:lnSpc>
                <a:spcPct val="100000"/>
              </a:lnSpc>
              <a:buFont typeface="Arial" panose="020B0604020202020204" pitchFamily="34" charset="0"/>
              <a:buChar char="•"/>
              <a:defRPr sz="1350" spc="38" baseline="0"/>
            </a:lvl1pPr>
            <a:lvl2pPr marL="557213" indent="-214313">
              <a:lnSpc>
                <a:spcPct val="100000"/>
              </a:lnSpc>
              <a:buFont typeface="Arial" panose="020B0604020202020204" pitchFamily="34" charset="0"/>
              <a:buChar char="•"/>
              <a:defRPr sz="1350" spc="38" baseline="0"/>
            </a:lvl2pPr>
            <a:lvl3pPr marL="900113" indent="-214313">
              <a:lnSpc>
                <a:spcPct val="100000"/>
              </a:lnSpc>
              <a:buFont typeface="Arial" panose="020B0604020202020204" pitchFamily="34" charset="0"/>
              <a:buChar char="•"/>
              <a:defRPr sz="1350" spc="38" baseline="0"/>
            </a:lvl3pPr>
            <a:lvl4pPr marL="1243013" indent="-214313">
              <a:lnSpc>
                <a:spcPct val="100000"/>
              </a:lnSpc>
              <a:buFont typeface="Arial" panose="020B0604020202020204" pitchFamily="34" charset="0"/>
              <a:buChar char="•"/>
              <a:defRPr sz="1350" spc="38" baseline="0"/>
            </a:lvl4pPr>
            <a:lvl5pPr marL="1585913" indent="-214313">
              <a:lnSpc>
                <a:spcPct val="100000"/>
              </a:lnSpc>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5915332" y="2705178"/>
            <a:ext cx="2957720" cy="448989"/>
          </a:xfrm>
        </p:spPr>
        <p:txBody>
          <a:bodyPr anchor="ctr">
            <a:no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5915331" y="3164868"/>
            <a:ext cx="2957720" cy="3032733"/>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64108"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632990" y="6356351"/>
            <a:ext cx="3086100" cy="365125"/>
          </a:xfrm>
        </p:spPr>
        <p:txBody>
          <a:bodyPr/>
          <a:lstStyle>
            <a:lvl1pPr algn="l">
              <a:defRPr sz="675"/>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675"/>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4731327" y="-11"/>
            <a:ext cx="4412673" cy="2366424"/>
          </a:xfrm>
          <a:prstGeom prst="rect">
            <a:avLst/>
          </a:prstGeom>
        </p:spPr>
      </p:pic>
    </p:spTree>
    <p:extLst>
      <p:ext uri="{BB962C8B-B14F-4D97-AF65-F5344CB8AC3E}">
        <p14:creationId xmlns:p14="http://schemas.microsoft.com/office/powerpoint/2010/main" val="2432451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19431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628650" y="353551"/>
            <a:ext cx="7886700" cy="1325563"/>
          </a:xfrm>
        </p:spPr>
        <p:txBody>
          <a:bodyPr anchor="b">
            <a:normAutofit/>
          </a:bodyPr>
          <a:lstStyle>
            <a:lvl1pPr algn="ctr">
              <a:defRPr lang="en-US" sz="2100" kern="1200" spc="113"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628650" y="2111382"/>
            <a:ext cx="7886700" cy="3570963"/>
          </a:xfrm>
        </p:spPr>
        <p:txBody>
          <a:bodyPr>
            <a:normAutofit/>
          </a:bodyPr>
          <a:lstStyle>
            <a:lvl1pPr marL="0" indent="0" algn="ctr">
              <a:buNone/>
              <a:defRPr sz="15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628650" y="6356350"/>
            <a:ext cx="2864421" cy="365125"/>
          </a:xfrm>
        </p:spPr>
        <p:txBody>
          <a:bodyPr/>
          <a:lstStyle>
            <a:lvl1pPr algn="l">
              <a:defRPr sz="675"/>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3200400" y="1615737"/>
            <a:ext cx="3134678" cy="1524735"/>
          </a:xfrm>
        </p:spPr>
        <p:txBody>
          <a:bodyPr anchor="b">
            <a:noAutofit/>
          </a:bodyPr>
          <a:lstStyle>
            <a:lvl1pPr algn="l">
              <a:defRPr sz="2700" spc="113"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3200400" y="3238104"/>
            <a:ext cx="3134678" cy="2850181"/>
          </a:xfrm>
        </p:spPr>
        <p:txBody>
          <a:bodyPr>
            <a:normAutofit/>
          </a:bodyPr>
          <a:lstStyle>
            <a:lvl1pPr marL="0" indent="0" algn="l">
              <a:lnSpc>
                <a:spcPct val="150000"/>
              </a:lnSpc>
              <a:buNone/>
              <a:defRPr sz="1350" spc="38"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2382704"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3200400" y="6356351"/>
            <a:ext cx="3134678" cy="365125"/>
          </a:xfrm>
        </p:spPr>
        <p:txBody>
          <a:bodyPr/>
          <a:lstStyle>
            <a:lvl1pPr algn="l">
              <a:defRPr sz="675"/>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7184572" y="6356351"/>
            <a:ext cx="1330778"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3171825" y="0"/>
            <a:ext cx="5972176"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000125" y="1020446"/>
            <a:ext cx="2171700" cy="1325563"/>
          </a:xfrm>
        </p:spPr>
        <p:txBody>
          <a:bodyPr anchor="b">
            <a:normAutofit/>
          </a:bodyPr>
          <a:lstStyle>
            <a:lvl1pPr>
              <a:defRPr sz="2100" spc="113"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000125" y="2674014"/>
            <a:ext cx="2171700" cy="3269589"/>
          </a:xfrm>
        </p:spPr>
        <p:txBody>
          <a:bodyPr>
            <a:normAutofit/>
          </a:bodyPr>
          <a:lstStyle>
            <a:lvl1pPr marL="0" indent="0">
              <a:lnSpc>
                <a:spcPct val="140000"/>
              </a:lnSpc>
              <a:spcBef>
                <a:spcPts val="750"/>
              </a:spcBef>
              <a:buNone/>
              <a:defRPr sz="1350">
                <a:solidFill>
                  <a:schemeClr val="bg1"/>
                </a:solidFill>
              </a:defRPr>
            </a:lvl1pPr>
            <a:lvl2pPr marL="342900" indent="0">
              <a:lnSpc>
                <a:spcPct val="140000"/>
              </a:lnSpc>
              <a:spcBef>
                <a:spcPts val="750"/>
              </a:spcBef>
              <a:buNone/>
              <a:defRPr sz="1350">
                <a:solidFill>
                  <a:schemeClr val="bg1"/>
                </a:solidFill>
              </a:defRPr>
            </a:lvl2pPr>
            <a:lvl3pPr marL="685800" indent="0">
              <a:lnSpc>
                <a:spcPct val="140000"/>
              </a:lnSpc>
              <a:spcBef>
                <a:spcPts val="750"/>
              </a:spcBef>
              <a:buNone/>
              <a:defRPr sz="1350">
                <a:solidFill>
                  <a:schemeClr val="bg1"/>
                </a:solidFill>
              </a:defRPr>
            </a:lvl3pPr>
            <a:lvl4pPr marL="1028700" indent="0">
              <a:lnSpc>
                <a:spcPct val="140000"/>
              </a:lnSpc>
              <a:spcBef>
                <a:spcPts val="750"/>
              </a:spcBef>
              <a:buNone/>
              <a:defRPr sz="1350">
                <a:solidFill>
                  <a:schemeClr val="bg1"/>
                </a:solidFill>
              </a:defRPr>
            </a:lvl4pPr>
            <a:lvl5pPr marL="1371600" indent="0">
              <a:lnSpc>
                <a:spcPct val="140000"/>
              </a:lnSpc>
              <a:spcBef>
                <a:spcPts val="750"/>
              </a:spcBef>
              <a:buNone/>
              <a:defRPr sz="135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000125" y="6356350"/>
            <a:ext cx="2864421" cy="365125"/>
          </a:xfrm>
        </p:spPr>
        <p:txBody>
          <a:bodyPr/>
          <a:lstStyle>
            <a:lvl1pPr algn="l">
              <a:defRPr sz="675"/>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5243512" y="487018"/>
            <a:ext cx="3134678" cy="3377354"/>
          </a:xfrm>
        </p:spPr>
        <p:txBody>
          <a:bodyPr anchor="b">
            <a:noAutofit/>
          </a:bodyPr>
          <a:lstStyle>
            <a:lvl1pPr algn="l">
              <a:defRPr sz="2700" spc="113"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4918364"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5243512" y="487681"/>
            <a:ext cx="3134678" cy="3376691"/>
          </a:xfrm>
        </p:spPr>
        <p:txBody>
          <a:bodyPr anchor="b">
            <a:noAutofit/>
          </a:bodyPr>
          <a:lstStyle>
            <a:lvl1pPr algn="l">
              <a:defRPr sz="2700" spc="113"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2993000" y="1"/>
            <a:ext cx="844709"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1" y="-5080"/>
            <a:ext cx="4932218"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15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991738" y="268361"/>
            <a:ext cx="5466212" cy="2121177"/>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991791" y="2763079"/>
            <a:ext cx="5466159" cy="3407051"/>
          </a:xfrm>
        </p:spPr>
        <p:txBody>
          <a:bodyPr>
            <a:normAutofit/>
          </a:bodyPr>
          <a:lstStyle>
            <a:lvl1pPr marL="0" indent="0">
              <a:lnSpc>
                <a:spcPct val="100000"/>
              </a:lnSpc>
              <a:buFont typeface="Arial" panose="020B0604020202020204" pitchFamily="34" charset="0"/>
              <a:buNone/>
              <a:defRPr sz="1350" b="1"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57250"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6822281" y="-25401"/>
            <a:ext cx="2321719"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907930"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000125" y="6356350"/>
            <a:ext cx="2864421" cy="365125"/>
          </a:xfrm>
        </p:spPr>
        <p:txBody>
          <a:bodyPr/>
          <a:lstStyle>
            <a:lvl1pPr algn="l">
              <a:defRPr sz="675"/>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5243512" y="406401"/>
            <a:ext cx="3134678" cy="3457971"/>
          </a:xfrm>
        </p:spPr>
        <p:txBody>
          <a:bodyPr anchor="b">
            <a:noAutofit/>
          </a:bodyPr>
          <a:lstStyle>
            <a:lvl1pPr algn="l">
              <a:defRPr sz="2700" spc="113"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4407694" cy="5200650"/>
          </a:xfrm>
          <a:prstGeom prst="rect">
            <a:avLst/>
          </a:prstGeom>
        </p:spPr>
      </p:pic>
    </p:spTree>
    <p:extLst>
      <p:ext uri="{BB962C8B-B14F-4D97-AF65-F5344CB8AC3E}">
        <p14:creationId xmlns:p14="http://schemas.microsoft.com/office/powerpoint/2010/main" val="440329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19339" y="0"/>
            <a:ext cx="3070225"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200275" y="568961"/>
            <a:ext cx="6315075" cy="1780860"/>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200275" y="2797256"/>
            <a:ext cx="2943225" cy="464499"/>
          </a:xfrm>
        </p:spPr>
        <p:txBody>
          <a:bodyPr anchor="t">
            <a:norm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200276" y="3251596"/>
            <a:ext cx="2957720" cy="3234264"/>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57250"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5557630" y="2797256"/>
            <a:ext cx="2957720" cy="464499"/>
          </a:xfrm>
        </p:spPr>
        <p:txBody>
          <a:bodyPr anchor="t">
            <a:norm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5557630" y="3251595"/>
            <a:ext cx="2957720" cy="3234264"/>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57250"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226945" y="6356350"/>
            <a:ext cx="2864421" cy="365125"/>
          </a:xfrm>
        </p:spPr>
        <p:txBody>
          <a:bodyPr/>
          <a:lstStyle>
            <a:lvl1pPr algn="l">
              <a:defRPr sz="675"/>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005840" y="558801"/>
            <a:ext cx="7464981" cy="1780860"/>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3322363" y="0"/>
            <a:ext cx="5821637"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005840" y="2960877"/>
            <a:ext cx="2042160" cy="351284"/>
          </a:xfrm>
        </p:spPr>
        <p:txBody>
          <a:bodyPr anchor="t">
            <a:norm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005840" y="3392035"/>
            <a:ext cx="2042160" cy="2907164"/>
          </a:xfrm>
        </p:spPr>
        <p:txBody>
          <a:bodyPr tIns="0">
            <a:normAutofit/>
          </a:bodyPr>
          <a:lstStyle>
            <a:lvl1pPr marL="212598" indent="-212598">
              <a:lnSpc>
                <a:spcPct val="100000"/>
              </a:lnSpc>
              <a:buFont typeface="+mj-lt"/>
              <a:buAutoNum type="arabicPeriod"/>
              <a:defRPr sz="1350" b="0" spc="38" baseline="0"/>
            </a:lvl1pPr>
            <a:lvl2pPr marL="425196" indent="-257175">
              <a:lnSpc>
                <a:spcPct val="100000"/>
              </a:lnSpc>
              <a:spcBef>
                <a:spcPts val="750"/>
              </a:spcBef>
              <a:buFont typeface="+mj-lt"/>
              <a:buAutoNum type="alphaLcPeriod"/>
              <a:defRPr sz="1350" spc="38" baseline="0"/>
            </a:lvl2pPr>
            <a:lvl3pPr marL="637794" indent="-257175">
              <a:lnSpc>
                <a:spcPct val="100000"/>
              </a:lnSpc>
              <a:spcBef>
                <a:spcPts val="750"/>
              </a:spcBef>
              <a:buFont typeface="+mj-lt"/>
              <a:buAutoNum type="arabicParenR"/>
              <a:defRPr sz="1350" spc="38" baseline="0"/>
            </a:lvl3pPr>
            <a:lvl4pPr marL="781812" indent="-257175">
              <a:lnSpc>
                <a:spcPct val="100000"/>
              </a:lnSpc>
              <a:spcBef>
                <a:spcPts val="750"/>
              </a:spcBef>
              <a:buFont typeface="+mj-lt"/>
              <a:buAutoNum type="alphaLcParenR"/>
              <a:defRPr sz="1350" spc="38" baseline="0"/>
            </a:lvl4pPr>
            <a:lvl5pPr marL="805815" indent="-300038">
              <a:lnSpc>
                <a:spcPct val="100000"/>
              </a:lnSpc>
              <a:spcBef>
                <a:spcPts val="750"/>
              </a:spcBef>
              <a:buFont typeface="+mj-lt"/>
              <a:buAutoNum type="romanLcPeriod"/>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3566161" y="2960877"/>
            <a:ext cx="4137660" cy="351284"/>
          </a:xfrm>
        </p:spPr>
        <p:txBody>
          <a:bodyPr anchor="t">
            <a:normAutofit/>
          </a:bodyPr>
          <a:lstStyle>
            <a:lvl1pPr marL="0" indent="0">
              <a:buNone/>
              <a:defRPr lang="en-US" sz="1350" b="1" kern="1200" spc="38"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3566161" y="3324860"/>
            <a:ext cx="4130040" cy="3031489"/>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57250"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000125" y="6356350"/>
            <a:ext cx="2864421" cy="365125"/>
          </a:xfrm>
        </p:spPr>
        <p:txBody>
          <a:bodyPr/>
          <a:lstStyle>
            <a:lvl1pPr algn="l">
              <a:defRPr sz="675"/>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2320637" y="1"/>
            <a:ext cx="1309255"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4107656" y="1671639"/>
            <a:ext cx="4413020" cy="1204912"/>
          </a:xfrm>
        </p:spPr>
        <p:txBody>
          <a:bodyPr anchor="b">
            <a:normAutofit/>
          </a:bodyPr>
          <a:lstStyle>
            <a:lvl1pPr>
              <a:defRPr lang="en-US" sz="2100" kern="1200" spc="113"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1172" y="-9144"/>
            <a:ext cx="4111466"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15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619125" y="6356350"/>
            <a:ext cx="2864421" cy="365125"/>
          </a:xfrm>
        </p:spPr>
        <p:txBody>
          <a:bodyPr/>
          <a:lstStyle>
            <a:lvl1pPr algn="l">
              <a:defRPr sz="675"/>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4090294" y="3660774"/>
            <a:ext cx="4430382" cy="2536826"/>
          </a:xfrm>
        </p:spPr>
        <p:txBody>
          <a:bodyPr tIns="0">
            <a:normAutofit/>
          </a:bodyPr>
          <a:lstStyle>
            <a:lvl1pPr marL="0" indent="0">
              <a:lnSpc>
                <a:spcPct val="100000"/>
              </a:lnSpc>
              <a:buFont typeface="Arial" panose="020B0604020202020204" pitchFamily="34" charset="0"/>
              <a:buNone/>
              <a:defRPr sz="1350" b="0" spc="38" baseline="0"/>
            </a:lvl1pPr>
            <a:lvl2pPr marL="212598" indent="-214313">
              <a:lnSpc>
                <a:spcPct val="100000"/>
              </a:lnSpc>
              <a:spcBef>
                <a:spcPts val="750"/>
              </a:spcBef>
              <a:buFont typeface="Arial" panose="020B0604020202020204" pitchFamily="34" charset="0"/>
              <a:buChar char="•"/>
              <a:defRPr sz="1350" spc="38" baseline="0"/>
            </a:lvl2pPr>
            <a:lvl3pPr marL="425196" indent="-214313">
              <a:lnSpc>
                <a:spcPct val="100000"/>
              </a:lnSpc>
              <a:spcBef>
                <a:spcPts val="750"/>
              </a:spcBef>
              <a:buFont typeface="Arial" panose="020B0604020202020204" pitchFamily="34" charset="0"/>
              <a:buChar char="•"/>
              <a:defRPr sz="1350" spc="38" baseline="0"/>
            </a:lvl3pPr>
            <a:lvl4pPr marL="644652" indent="-214313">
              <a:lnSpc>
                <a:spcPct val="100000"/>
              </a:lnSpc>
              <a:spcBef>
                <a:spcPts val="750"/>
              </a:spcBef>
              <a:buFont typeface="Arial" panose="020B0604020202020204" pitchFamily="34" charset="0"/>
              <a:buChar char="•"/>
              <a:defRPr sz="1350" spc="38" baseline="0"/>
            </a:lvl4pPr>
            <a:lvl5pPr marL="864108" indent="-214313">
              <a:lnSpc>
                <a:spcPct val="100000"/>
              </a:lnSpc>
              <a:spcBef>
                <a:spcPts val="750"/>
              </a:spcBef>
              <a:buFont typeface="Arial" panose="020B0604020202020204" pitchFamily="34" charset="0"/>
              <a:buChar char="•"/>
              <a:defRPr sz="1350" spc="38"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pos="225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33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27013" y="4459924"/>
            <a:ext cx="8265975" cy="1518479"/>
          </a:xfrm>
        </p:spPr>
        <p:txBody>
          <a:bodyPr anchor="ctr"/>
          <a:lstStyle/>
          <a:p>
            <a:r>
              <a:rPr lang="en-US" sz="5400" b="1" dirty="0">
                <a:latin typeface="Candara" panose="020E0502030303020204" pitchFamily="34" charset="0"/>
              </a:rPr>
              <a:t>The fullness in Christ</a:t>
            </a:r>
          </a:p>
        </p:txBody>
      </p:sp>
      <p:sp>
        <p:nvSpPr>
          <p:cNvPr id="3" name="TextBox 2">
            <a:extLst>
              <a:ext uri="{FF2B5EF4-FFF2-40B4-BE49-F238E27FC236}">
                <a16:creationId xmlns:a16="http://schemas.microsoft.com/office/drawing/2014/main" id="{89248B4C-C3BB-044C-A6E9-5E3C407AFEF4}"/>
              </a:ext>
            </a:extLst>
          </p:cNvPr>
          <p:cNvSpPr txBox="1"/>
          <p:nvPr/>
        </p:nvSpPr>
        <p:spPr>
          <a:xfrm>
            <a:off x="6366068" y="5516738"/>
            <a:ext cx="2150919" cy="461665"/>
          </a:xfrm>
          <a:prstGeom prst="rect">
            <a:avLst/>
          </a:prstGeom>
          <a:noFill/>
        </p:spPr>
        <p:txBody>
          <a:bodyPr wrap="square" rtlCol="0">
            <a:spAutoFit/>
          </a:bodyPr>
          <a:lstStyle/>
          <a:p>
            <a:r>
              <a:rPr lang="en-US" sz="2400" dirty="0">
                <a:latin typeface="Candara" panose="020E0502030303020204" pitchFamily="34" charset="0"/>
              </a:rPr>
              <a:t>Colossians 1:19</a:t>
            </a:r>
          </a:p>
        </p:txBody>
      </p:sp>
    </p:spTree>
    <p:extLst>
      <p:ext uri="{BB962C8B-B14F-4D97-AF65-F5344CB8AC3E}">
        <p14:creationId xmlns:p14="http://schemas.microsoft.com/office/powerpoint/2010/main" val="2586058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924791" y="1152805"/>
            <a:ext cx="7855526" cy="5375386"/>
          </a:xfrm>
        </p:spPr>
        <p:txBody>
          <a:bodyPr>
            <a:normAutofit/>
          </a:bodyPr>
          <a:lstStyle/>
          <a:p>
            <a:pPr marL="0" indent="0">
              <a:lnSpc>
                <a:spcPts val="3200"/>
              </a:lnSpc>
              <a:spcBef>
                <a:spcPts val="600"/>
              </a:spcBef>
              <a:buNone/>
            </a:pPr>
            <a:r>
              <a:rPr lang="en-US" sz="3200" b="1" i="1" dirty="0">
                <a:solidFill>
                  <a:srgbClr val="FF0000"/>
                </a:solidFill>
                <a:latin typeface="Candara" panose="020E0502030303020204" pitchFamily="34" charset="0"/>
              </a:rPr>
              <a:t>“and He is before all things” </a:t>
            </a:r>
          </a:p>
          <a:p>
            <a:pPr marL="365760" indent="-274320">
              <a:lnSpc>
                <a:spcPts val="3200"/>
              </a:lnSpc>
              <a:spcBef>
                <a:spcPts val="600"/>
              </a:spcBef>
              <a:buFont typeface="Wingdings" panose="05000000000000000000" pitchFamily="2" charset="2"/>
              <a:buChar char="§"/>
            </a:pPr>
            <a:r>
              <a:rPr lang="en-US" sz="3000" dirty="0">
                <a:latin typeface="Candara" panose="020E0502030303020204" pitchFamily="34" charset="0"/>
              </a:rPr>
              <a:t>Paul declares the eternal nature of Jesus or His pre-existence!</a:t>
            </a:r>
          </a:p>
          <a:p>
            <a:pPr marL="578358" lvl="1" indent="-274320">
              <a:lnSpc>
                <a:spcPts val="3200"/>
              </a:lnSpc>
              <a:spcBef>
                <a:spcPts val="600"/>
              </a:spcBef>
              <a:buFont typeface="Wingdings" panose="05000000000000000000" pitchFamily="2" charset="2"/>
              <a:buChar char="§"/>
            </a:pPr>
            <a:r>
              <a:rPr lang="en-US" sz="2800" dirty="0">
                <a:latin typeface="Candara" panose="020E0502030303020204" pitchFamily="34" charset="0"/>
              </a:rPr>
              <a:t>He was in the beginning with God </a:t>
            </a:r>
            <a:r>
              <a:rPr lang="en-US" sz="2800" i="1" dirty="0">
                <a:latin typeface="Candara" panose="020E0502030303020204" pitchFamily="34" charset="0"/>
              </a:rPr>
              <a:t>– </a:t>
            </a:r>
            <a:r>
              <a:rPr lang="en-US" sz="2800" dirty="0">
                <a:latin typeface="Candara" panose="020E0502030303020204" pitchFamily="34" charset="0"/>
              </a:rPr>
              <a:t>John 1:1</a:t>
            </a:r>
          </a:p>
          <a:p>
            <a:pPr marL="578358" lvl="1" indent="-274320">
              <a:lnSpc>
                <a:spcPts val="3200"/>
              </a:lnSpc>
              <a:spcBef>
                <a:spcPts val="600"/>
              </a:spcBef>
              <a:buFont typeface="Wingdings" panose="05000000000000000000" pitchFamily="2" charset="2"/>
              <a:buChar char="§"/>
            </a:pPr>
            <a:r>
              <a:rPr lang="en-US" sz="2800" dirty="0">
                <a:latin typeface="Candara" panose="020E0502030303020204" pitchFamily="34" charset="0"/>
              </a:rPr>
              <a:t>He was before Abraham – John 8:58</a:t>
            </a:r>
          </a:p>
          <a:p>
            <a:pPr marL="578358" lvl="1" indent="-274320">
              <a:lnSpc>
                <a:spcPts val="3200"/>
              </a:lnSpc>
              <a:spcBef>
                <a:spcPts val="600"/>
              </a:spcBef>
              <a:buFont typeface="Wingdings" panose="05000000000000000000" pitchFamily="2" charset="2"/>
              <a:buChar char="§"/>
            </a:pPr>
            <a:r>
              <a:rPr lang="en-US" sz="2800" dirty="0">
                <a:latin typeface="Candara" panose="020E0502030303020204" pitchFamily="34" charset="0"/>
              </a:rPr>
              <a:t>His eternal nature is inferred in the previous two verses – </a:t>
            </a:r>
            <a:r>
              <a:rPr lang="en-US" sz="2800" i="1" dirty="0">
                <a:latin typeface="Candara" panose="020E0502030303020204" pitchFamily="34" charset="0"/>
              </a:rPr>
              <a:t>vv. 15-16</a:t>
            </a:r>
          </a:p>
          <a:p>
            <a:pPr marL="365760" indent="-274320">
              <a:lnSpc>
                <a:spcPts val="3200"/>
              </a:lnSpc>
              <a:spcBef>
                <a:spcPts val="600"/>
              </a:spcBef>
              <a:buFont typeface="Wingdings" panose="05000000000000000000" pitchFamily="2" charset="2"/>
              <a:buChar char="§"/>
            </a:pPr>
            <a:endParaRPr lang="en-US" sz="2800" dirty="0">
              <a:latin typeface="Candara" panose="020E0502030303020204" pitchFamily="34" charset="0"/>
            </a:endParaRPr>
          </a:p>
          <a:p>
            <a:pPr marL="304038" lvl="1" indent="0">
              <a:lnSpc>
                <a:spcPts val="3200"/>
              </a:lnSpc>
              <a:spcBef>
                <a:spcPts val="600"/>
              </a:spcBef>
              <a:buNone/>
            </a:pPr>
            <a:endParaRPr lang="en-US" sz="2800" dirty="0">
              <a:latin typeface="Candara" panose="020E0502030303020204" pitchFamily="34" charset="0"/>
            </a:endParaRP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8270435" y="6353643"/>
            <a:ext cx="740664" cy="273844"/>
          </a:xfrm>
        </p:spPr>
        <p:txBody>
          <a:bodyPr/>
          <a:lstStyle/>
          <a:p>
            <a:fld id="{A49DFD55-3C28-40EF-9E31-A92D2E4017FF}" type="slidenum">
              <a:rPr lang="en-US" sz="1800" smtClean="0">
                <a:latin typeface="Arial" panose="020B0604020202020204" pitchFamily="34" charset="0"/>
                <a:cs typeface="Arial" panose="020B0604020202020204" pitchFamily="34" charset="0"/>
              </a:rPr>
              <a:pPr/>
              <a:t>10</a:t>
            </a:fld>
            <a:endParaRPr lang="en-US" sz="1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53A992-1C93-E67A-114D-FBA6EB530556}"/>
              </a:ext>
            </a:extLst>
          </p:cNvPr>
          <p:cNvSpPr/>
          <p:nvPr/>
        </p:nvSpPr>
        <p:spPr>
          <a:xfrm rot="16200000">
            <a:off x="-3226968" y="3226969"/>
            <a:ext cx="7100268"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Fulness Is In Christ Because…</a:t>
            </a:r>
          </a:p>
        </p:txBody>
      </p:sp>
      <p:sp>
        <p:nvSpPr>
          <p:cNvPr id="12" name="TextBox 11">
            <a:extLst>
              <a:ext uri="{FF2B5EF4-FFF2-40B4-BE49-F238E27FC236}">
                <a16:creationId xmlns:a16="http://schemas.microsoft.com/office/drawing/2014/main" id="{9C73F3E9-13FC-E4BD-B181-5D85B127DB2A}"/>
              </a:ext>
            </a:extLst>
          </p:cNvPr>
          <p:cNvSpPr txBox="1"/>
          <p:nvPr/>
        </p:nvSpPr>
        <p:spPr>
          <a:xfrm>
            <a:off x="924790" y="457201"/>
            <a:ext cx="7972738" cy="612475"/>
          </a:xfrm>
          <a:prstGeom prst="rect">
            <a:avLst/>
          </a:prstGeom>
          <a:noFill/>
        </p:spPr>
        <p:txBody>
          <a:bodyPr wrap="square" rtlCol="0">
            <a:spAutoFit/>
          </a:bodyPr>
          <a:lstStyle/>
          <a:p>
            <a:pPr>
              <a:lnSpc>
                <a:spcPts val="4000"/>
              </a:lnSpc>
            </a:pPr>
            <a:r>
              <a:rPr lang="en-US" sz="4000" b="1" dirty="0">
                <a:latin typeface="Candara" panose="020E0502030303020204" pitchFamily="34" charset="0"/>
              </a:rPr>
              <a:t>He is Eternal </a:t>
            </a:r>
            <a:r>
              <a:rPr lang="en-US" sz="2400" i="1" dirty="0">
                <a:latin typeface="Candara" panose="020E0502030303020204" pitchFamily="34" charset="0"/>
              </a:rPr>
              <a:t>– v. 17a</a:t>
            </a:r>
          </a:p>
        </p:txBody>
      </p:sp>
      <p:sp>
        <p:nvSpPr>
          <p:cNvPr id="3" name="TextBox 2">
            <a:extLst>
              <a:ext uri="{FF2B5EF4-FFF2-40B4-BE49-F238E27FC236}">
                <a16:creationId xmlns:a16="http://schemas.microsoft.com/office/drawing/2014/main" id="{0D5A9865-F56C-7E67-2D8C-482E82E1D973}"/>
              </a:ext>
            </a:extLst>
          </p:cNvPr>
          <p:cNvSpPr txBox="1"/>
          <p:nvPr/>
        </p:nvSpPr>
        <p:spPr>
          <a:xfrm>
            <a:off x="924790" y="4375717"/>
            <a:ext cx="7741227" cy="2251770"/>
          </a:xfrm>
          <a:prstGeom prst="rect">
            <a:avLst/>
          </a:prstGeom>
          <a:solidFill>
            <a:schemeClr val="bg1">
              <a:lumMod val="95000"/>
            </a:schemeClr>
          </a:solidFill>
        </p:spPr>
        <p:txBody>
          <a:bodyPr wrap="square" rtlCol="0">
            <a:spAutoFit/>
          </a:bodyPr>
          <a:lstStyle/>
          <a:p>
            <a:pPr>
              <a:lnSpc>
                <a:spcPts val="2800"/>
              </a:lnSpc>
            </a:pPr>
            <a:r>
              <a:rPr lang="en-US" sz="2800" b="1" i="1" dirty="0">
                <a:latin typeface="Candara" panose="020E0502030303020204" pitchFamily="34" charset="0"/>
              </a:rPr>
              <a:t>Who is the image of the invisible God, the firstborn of every creature: </a:t>
            </a:r>
            <a:r>
              <a:rPr lang="en-US" sz="2800" b="1" i="1" dirty="0">
                <a:solidFill>
                  <a:srgbClr val="FF0000"/>
                </a:solidFill>
                <a:latin typeface="Candara" panose="020E0502030303020204" pitchFamily="34" charset="0"/>
              </a:rPr>
              <a:t>For by him were all things created,</a:t>
            </a:r>
            <a:r>
              <a:rPr lang="en-US" sz="2800" b="1" i="1" dirty="0">
                <a:latin typeface="Candara" panose="020E0502030303020204" pitchFamily="34" charset="0"/>
              </a:rPr>
              <a:t> that are in heaven, and that are in earth, visible and invisible, whether they be thrones, or dominions, or principalities, or powers: all things were created by him, and for him” </a:t>
            </a:r>
            <a:r>
              <a:rPr lang="en-US" sz="2800" i="1" dirty="0">
                <a:latin typeface="Candara" panose="020E0502030303020204" pitchFamily="34" charset="0"/>
              </a:rPr>
              <a:t>– vv. 15-16</a:t>
            </a:r>
          </a:p>
        </p:txBody>
      </p:sp>
    </p:spTree>
    <p:extLst>
      <p:ext uri="{BB962C8B-B14F-4D97-AF65-F5344CB8AC3E}">
        <p14:creationId xmlns:p14="http://schemas.microsoft.com/office/powerpoint/2010/main" val="2719880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fade">
                                      <p:cBhvr>
                                        <p:cTn id="21" dur="1000"/>
                                        <p:tgtEl>
                                          <p:spTgt spid="36">
                                            <p:txEl>
                                              <p:pRg st="2" end="2"/>
                                            </p:txEl>
                                          </p:spTgt>
                                        </p:tgtEl>
                                      </p:cBhvr>
                                    </p:animEffect>
                                    <p:anim calcmode="lin" valueType="num">
                                      <p:cBhvr>
                                        <p:cTn id="22"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fade">
                                      <p:cBhvr>
                                        <p:cTn id="28" dur="1000"/>
                                        <p:tgtEl>
                                          <p:spTgt spid="36">
                                            <p:txEl>
                                              <p:pRg st="3" end="3"/>
                                            </p:txEl>
                                          </p:spTgt>
                                        </p:tgtEl>
                                      </p:cBhvr>
                                    </p:animEffect>
                                    <p:anim calcmode="lin" valueType="num">
                                      <p:cBhvr>
                                        <p:cTn id="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xEl>
                                              <p:pRg st="4" end="4"/>
                                            </p:txEl>
                                          </p:spTgt>
                                        </p:tgtEl>
                                        <p:attrNameLst>
                                          <p:attrName>style.visibility</p:attrName>
                                        </p:attrNameLst>
                                      </p:cBhvr>
                                      <p:to>
                                        <p:strVal val="visible"/>
                                      </p:to>
                                    </p:set>
                                    <p:animEffect transition="in" filter="fade">
                                      <p:cBhvr>
                                        <p:cTn id="35" dur="1000"/>
                                        <p:tgtEl>
                                          <p:spTgt spid="36">
                                            <p:txEl>
                                              <p:pRg st="4" end="4"/>
                                            </p:txEl>
                                          </p:spTgt>
                                        </p:tgtEl>
                                      </p:cBhvr>
                                    </p:animEffect>
                                    <p:anim calcmode="lin" valueType="num">
                                      <p:cBhvr>
                                        <p:cTn id="36"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outVertical)">
                                      <p:cBhvr>
                                        <p:cTn id="4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924790" y="1152804"/>
            <a:ext cx="8073737" cy="5705195"/>
          </a:xfrm>
        </p:spPr>
        <p:txBody>
          <a:bodyPr>
            <a:normAutofit/>
          </a:bodyPr>
          <a:lstStyle/>
          <a:p>
            <a:pPr marL="0" indent="0">
              <a:lnSpc>
                <a:spcPts val="3200"/>
              </a:lnSpc>
              <a:spcBef>
                <a:spcPts val="600"/>
              </a:spcBef>
              <a:buNone/>
            </a:pPr>
            <a:r>
              <a:rPr lang="en-US" sz="3200" b="1" i="1" dirty="0">
                <a:solidFill>
                  <a:srgbClr val="FF0000"/>
                </a:solidFill>
                <a:latin typeface="Candara" panose="020E0502030303020204" pitchFamily="34" charset="0"/>
              </a:rPr>
              <a:t>“and by Him all things consist” </a:t>
            </a:r>
          </a:p>
          <a:p>
            <a:pPr marL="365760" indent="-274320">
              <a:lnSpc>
                <a:spcPts val="3200"/>
              </a:lnSpc>
              <a:spcBef>
                <a:spcPts val="600"/>
              </a:spcBef>
              <a:buFont typeface="Wingdings" panose="05000000000000000000" pitchFamily="2" charset="2"/>
              <a:buChar char="§"/>
            </a:pPr>
            <a:r>
              <a:rPr lang="en-US" sz="3000" dirty="0">
                <a:latin typeface="Candara" panose="020E0502030303020204" pitchFamily="34" charset="0"/>
              </a:rPr>
              <a:t>That is, the universe is kept in order and functions orderly by His power</a:t>
            </a:r>
          </a:p>
          <a:p>
            <a:pPr marL="365760" indent="-274320">
              <a:lnSpc>
                <a:spcPts val="3200"/>
              </a:lnSpc>
              <a:spcBef>
                <a:spcPts val="600"/>
              </a:spcBef>
              <a:buFont typeface="Wingdings" panose="05000000000000000000" pitchFamily="2" charset="2"/>
              <a:buChar char="§"/>
            </a:pPr>
            <a:r>
              <a:rPr lang="en-US" sz="3000" dirty="0">
                <a:latin typeface="Candara" panose="020E0502030303020204" pitchFamily="34" charset="0"/>
              </a:rPr>
              <a:t>He upholds all things by His power </a:t>
            </a:r>
            <a:r>
              <a:rPr lang="en-US" sz="3000" i="1" dirty="0">
                <a:latin typeface="Candara" panose="020E0502030303020204" pitchFamily="34" charset="0"/>
              </a:rPr>
              <a:t>– Heb. 1:3</a:t>
            </a:r>
          </a:p>
          <a:p>
            <a:pPr marL="365760" indent="-274320">
              <a:lnSpc>
                <a:spcPts val="2800"/>
              </a:lnSpc>
              <a:spcBef>
                <a:spcPts val="600"/>
              </a:spcBef>
              <a:buFont typeface="Wingdings" panose="05000000000000000000" pitchFamily="2" charset="2"/>
              <a:buChar char="§"/>
            </a:pPr>
            <a:r>
              <a:rPr lang="en-US" sz="3000" b="1" i="1" dirty="0">
                <a:latin typeface="Candara" panose="020E0502030303020204" pitchFamily="34" charset="0"/>
              </a:rPr>
              <a:t>“consist” </a:t>
            </a:r>
            <a:r>
              <a:rPr lang="en-US" sz="3000" dirty="0">
                <a:latin typeface="Candara" panose="020E0502030303020204" pitchFamily="34" charset="0"/>
              </a:rPr>
              <a:t>= </a:t>
            </a:r>
            <a:r>
              <a:rPr lang="en-US" sz="3000" b="0" i="1" u="none" strike="noStrike" baseline="0" dirty="0">
                <a:latin typeface="Candara" panose="020E0502030303020204" pitchFamily="34" charset="0"/>
              </a:rPr>
              <a:t>“to place together and here to cohere, to hold together”</a:t>
            </a:r>
            <a:endParaRPr lang="en-US" sz="3000" i="1" dirty="0">
              <a:latin typeface="Candara" panose="020E0502030303020204" pitchFamily="34" charset="0"/>
            </a:endParaRPr>
          </a:p>
          <a:p>
            <a:pPr marL="578358" lvl="1" indent="-274320">
              <a:lnSpc>
                <a:spcPts val="2600"/>
              </a:lnSpc>
              <a:spcBef>
                <a:spcPts val="600"/>
              </a:spcBef>
              <a:buFont typeface="Wingdings" panose="05000000000000000000" pitchFamily="2" charset="2"/>
              <a:buChar char="§"/>
            </a:pPr>
            <a:r>
              <a:rPr lang="en-US" sz="2600" b="0" i="1" u="none" strike="noStrike" baseline="0" dirty="0">
                <a:solidFill>
                  <a:srgbClr val="292F33"/>
                </a:solidFill>
                <a:latin typeface="Candara" panose="020E0502030303020204" pitchFamily="34" charset="0"/>
              </a:rPr>
              <a:t>“Christ is the controlling and unifying force in nature” </a:t>
            </a:r>
            <a:r>
              <a:rPr lang="en-US" sz="2600" b="1" i="1" dirty="0">
                <a:solidFill>
                  <a:srgbClr val="292F33"/>
                </a:solidFill>
                <a:latin typeface="Candara" panose="020E0502030303020204" pitchFamily="34" charset="0"/>
              </a:rPr>
              <a:t>– </a:t>
            </a:r>
            <a:r>
              <a:rPr lang="en-US" sz="2600" b="1" i="1" u="none" strike="noStrike" baseline="0" dirty="0">
                <a:solidFill>
                  <a:srgbClr val="292F33"/>
                </a:solidFill>
                <a:latin typeface="Candara" panose="020E0502030303020204" pitchFamily="34" charset="0"/>
              </a:rPr>
              <a:t>Robertson</a:t>
            </a:r>
            <a:endParaRPr lang="en-US" sz="2600" b="1" i="1" dirty="0">
              <a:solidFill>
                <a:srgbClr val="292F33"/>
              </a:solidFill>
              <a:latin typeface="Candara" panose="020E0502030303020204" pitchFamily="34" charset="0"/>
            </a:endParaRPr>
          </a:p>
          <a:p>
            <a:pPr marL="365760" indent="-274320" algn="l">
              <a:lnSpc>
                <a:spcPts val="2800"/>
              </a:lnSpc>
              <a:buFont typeface="Wingdings" panose="05000000000000000000" pitchFamily="2" charset="2"/>
              <a:buChar char="§"/>
            </a:pPr>
            <a:r>
              <a:rPr lang="en-US" sz="2800" b="1" i="0" u="none" strike="noStrike" baseline="0" dirty="0">
                <a:latin typeface="Candara" panose="020E0502030303020204" pitchFamily="34" charset="0"/>
              </a:rPr>
              <a:t>Barclay</a:t>
            </a:r>
            <a:r>
              <a:rPr lang="en-US" sz="2800" b="0" i="0" u="none" strike="noStrike" baseline="0" dirty="0">
                <a:latin typeface="Candara" panose="020E0502030303020204" pitchFamily="34" charset="0"/>
              </a:rPr>
              <a:t> – </a:t>
            </a:r>
            <a:r>
              <a:rPr lang="en-US" sz="2800" b="0" i="1" u="none" strike="noStrike" baseline="0" dirty="0">
                <a:latin typeface="Candara" panose="020E0502030303020204" pitchFamily="34" charset="0"/>
              </a:rPr>
              <a:t>“So, then, the Son is the beginning of creation, and the end of creation, and the power who holds creation together. He is the Creator, the Sustainer, and the Final Goal of the world”</a:t>
            </a:r>
          </a:p>
          <a:p>
            <a:pPr marL="731520" lvl="1" indent="-274320">
              <a:lnSpc>
                <a:spcPts val="2400"/>
              </a:lnSpc>
              <a:spcBef>
                <a:spcPts val="0"/>
              </a:spcBef>
              <a:buFont typeface="Wingdings" panose="05000000000000000000" pitchFamily="2" charset="2"/>
              <a:buChar char="§"/>
            </a:pPr>
            <a:r>
              <a:rPr lang="en-US" sz="1900" b="0" i="0" u="none" strike="noStrike" baseline="0" dirty="0">
                <a:latin typeface="Candara" panose="020E0502030303020204" pitchFamily="34" charset="0"/>
              </a:rPr>
              <a:t>William Barclay, </a:t>
            </a:r>
            <a:r>
              <a:rPr lang="en-US" sz="1900" b="1" i="1" u="none" strike="noStrike" baseline="0" dirty="0">
                <a:latin typeface="Candara" panose="020E0502030303020204" pitchFamily="34" charset="0"/>
              </a:rPr>
              <a:t>The Letters to the Philippians, Colossians, and Thessalonians</a:t>
            </a:r>
            <a:r>
              <a:rPr lang="en-US" sz="1900" b="0" i="1" u="none" strike="noStrike" baseline="0" dirty="0">
                <a:latin typeface="Candara" panose="020E0502030303020204" pitchFamily="34" charset="0"/>
              </a:rPr>
              <a:t> </a:t>
            </a:r>
            <a:r>
              <a:rPr lang="en-US" sz="1900" b="0" i="0" u="none" strike="noStrike" baseline="0" dirty="0">
                <a:latin typeface="Candara" panose="020E0502030303020204" pitchFamily="34" charset="0"/>
              </a:rPr>
              <a:t>144.</a:t>
            </a:r>
            <a:endParaRPr lang="en-US" sz="1900" dirty="0">
              <a:latin typeface="Candara" panose="020E0502030303020204" pitchFamily="34" charset="0"/>
            </a:endParaRP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8156864" y="6351544"/>
            <a:ext cx="740664" cy="273844"/>
          </a:xfrm>
        </p:spPr>
        <p:txBody>
          <a:bodyPr/>
          <a:lstStyle/>
          <a:p>
            <a:fld id="{A49DFD55-3C28-40EF-9E31-A92D2E4017FF}" type="slidenum">
              <a:rPr lang="en-US" sz="1800" smtClean="0">
                <a:latin typeface="Arial" panose="020B0604020202020204" pitchFamily="34" charset="0"/>
                <a:cs typeface="Arial" panose="020B0604020202020204" pitchFamily="34" charset="0"/>
              </a:rPr>
              <a:pPr/>
              <a:t>11</a:t>
            </a:fld>
            <a:endParaRPr lang="en-US" sz="1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53A992-1C93-E67A-114D-FBA6EB530556}"/>
              </a:ext>
            </a:extLst>
          </p:cNvPr>
          <p:cNvSpPr/>
          <p:nvPr/>
        </p:nvSpPr>
        <p:spPr>
          <a:xfrm rot="16200000">
            <a:off x="-3226968" y="3226969"/>
            <a:ext cx="7100268"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Fulness Is In Christ Because…</a:t>
            </a:r>
          </a:p>
        </p:txBody>
      </p:sp>
      <p:sp>
        <p:nvSpPr>
          <p:cNvPr id="12" name="TextBox 11">
            <a:extLst>
              <a:ext uri="{FF2B5EF4-FFF2-40B4-BE49-F238E27FC236}">
                <a16:creationId xmlns:a16="http://schemas.microsoft.com/office/drawing/2014/main" id="{9C73F3E9-13FC-E4BD-B181-5D85B127DB2A}"/>
              </a:ext>
            </a:extLst>
          </p:cNvPr>
          <p:cNvSpPr txBox="1"/>
          <p:nvPr/>
        </p:nvSpPr>
        <p:spPr>
          <a:xfrm>
            <a:off x="924790" y="457201"/>
            <a:ext cx="7972738" cy="612475"/>
          </a:xfrm>
          <a:prstGeom prst="rect">
            <a:avLst/>
          </a:prstGeom>
          <a:noFill/>
        </p:spPr>
        <p:txBody>
          <a:bodyPr wrap="square" rtlCol="0">
            <a:spAutoFit/>
          </a:bodyPr>
          <a:lstStyle/>
          <a:p>
            <a:pPr>
              <a:lnSpc>
                <a:spcPts val="4000"/>
              </a:lnSpc>
            </a:pPr>
            <a:r>
              <a:rPr lang="en-US" sz="4000" b="1" dirty="0">
                <a:latin typeface="Candara" panose="020E0502030303020204" pitchFamily="34" charset="0"/>
              </a:rPr>
              <a:t>He Upholds all Things </a:t>
            </a:r>
            <a:r>
              <a:rPr lang="en-US" sz="2400" i="1" dirty="0">
                <a:latin typeface="Candara" panose="020E0502030303020204" pitchFamily="34" charset="0"/>
              </a:rPr>
              <a:t>– v. 17b</a:t>
            </a:r>
          </a:p>
        </p:txBody>
      </p:sp>
    </p:spTree>
    <p:extLst>
      <p:ext uri="{BB962C8B-B14F-4D97-AF65-F5344CB8AC3E}">
        <p14:creationId xmlns:p14="http://schemas.microsoft.com/office/powerpoint/2010/main" val="3153611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fade">
                                      <p:cBhvr>
                                        <p:cTn id="21" dur="1000"/>
                                        <p:tgtEl>
                                          <p:spTgt spid="36">
                                            <p:txEl>
                                              <p:pRg st="2" end="2"/>
                                            </p:txEl>
                                          </p:spTgt>
                                        </p:tgtEl>
                                      </p:cBhvr>
                                    </p:animEffect>
                                    <p:anim calcmode="lin" valueType="num">
                                      <p:cBhvr>
                                        <p:cTn id="22"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fade">
                                      <p:cBhvr>
                                        <p:cTn id="28" dur="1000"/>
                                        <p:tgtEl>
                                          <p:spTgt spid="36">
                                            <p:txEl>
                                              <p:pRg st="3" end="3"/>
                                            </p:txEl>
                                          </p:spTgt>
                                        </p:tgtEl>
                                      </p:cBhvr>
                                    </p:animEffect>
                                    <p:anim calcmode="lin" valueType="num">
                                      <p:cBhvr>
                                        <p:cTn id="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xEl>
                                              <p:pRg st="4" end="4"/>
                                            </p:txEl>
                                          </p:spTgt>
                                        </p:tgtEl>
                                        <p:attrNameLst>
                                          <p:attrName>style.visibility</p:attrName>
                                        </p:attrNameLst>
                                      </p:cBhvr>
                                      <p:to>
                                        <p:strVal val="visible"/>
                                      </p:to>
                                    </p:set>
                                    <p:animEffect transition="in" filter="fade">
                                      <p:cBhvr>
                                        <p:cTn id="35" dur="1000"/>
                                        <p:tgtEl>
                                          <p:spTgt spid="36">
                                            <p:txEl>
                                              <p:pRg st="4" end="4"/>
                                            </p:txEl>
                                          </p:spTgt>
                                        </p:tgtEl>
                                      </p:cBhvr>
                                    </p:animEffect>
                                    <p:anim calcmode="lin" valueType="num">
                                      <p:cBhvr>
                                        <p:cTn id="36"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6">
                                            <p:txEl>
                                              <p:pRg st="5" end="5"/>
                                            </p:txEl>
                                          </p:spTgt>
                                        </p:tgtEl>
                                        <p:attrNameLst>
                                          <p:attrName>style.visibility</p:attrName>
                                        </p:attrNameLst>
                                      </p:cBhvr>
                                      <p:to>
                                        <p:strVal val="visible"/>
                                      </p:to>
                                    </p:set>
                                    <p:animEffect transition="in" filter="fade">
                                      <p:cBhvr>
                                        <p:cTn id="42" dur="1000"/>
                                        <p:tgtEl>
                                          <p:spTgt spid="36">
                                            <p:txEl>
                                              <p:pRg st="5" end="5"/>
                                            </p:txEl>
                                          </p:spTgt>
                                        </p:tgtEl>
                                      </p:cBhvr>
                                    </p:animEffect>
                                    <p:anim calcmode="lin" valueType="num">
                                      <p:cBhvr>
                                        <p:cTn id="43"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6">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
                                            <p:txEl>
                                              <p:pRg st="6" end="6"/>
                                            </p:txEl>
                                          </p:spTgt>
                                        </p:tgtEl>
                                        <p:attrNameLst>
                                          <p:attrName>style.visibility</p:attrName>
                                        </p:attrNameLst>
                                      </p:cBhvr>
                                      <p:to>
                                        <p:strVal val="visible"/>
                                      </p:to>
                                    </p:set>
                                    <p:animEffect transition="in" filter="fade">
                                      <p:cBhvr>
                                        <p:cTn id="47" dur="1000"/>
                                        <p:tgtEl>
                                          <p:spTgt spid="36">
                                            <p:txEl>
                                              <p:pRg st="6" end="6"/>
                                            </p:txEl>
                                          </p:spTgt>
                                        </p:tgtEl>
                                      </p:cBhvr>
                                    </p:animEffect>
                                    <p:anim calcmode="lin" valueType="num">
                                      <p:cBhvr>
                                        <p:cTn id="48" dur="1000" fill="hold"/>
                                        <p:tgtEl>
                                          <p:spTgt spid="3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924791" y="1152803"/>
            <a:ext cx="7972738" cy="4620467"/>
          </a:xfrm>
        </p:spPr>
        <p:txBody>
          <a:bodyPr>
            <a:normAutofit/>
          </a:bodyPr>
          <a:lstStyle/>
          <a:p>
            <a:pPr marL="0" indent="0">
              <a:lnSpc>
                <a:spcPts val="3200"/>
              </a:lnSpc>
              <a:spcBef>
                <a:spcPts val="600"/>
              </a:spcBef>
              <a:buNone/>
            </a:pPr>
            <a:r>
              <a:rPr lang="en-US" sz="3200" b="1" i="1" dirty="0">
                <a:solidFill>
                  <a:srgbClr val="FF0000"/>
                </a:solidFill>
                <a:latin typeface="Candara" panose="020E0502030303020204" pitchFamily="34" charset="0"/>
              </a:rPr>
              <a:t>“And He is the Head of the body, the church” </a:t>
            </a:r>
          </a:p>
          <a:p>
            <a:pPr marL="0" indent="0">
              <a:lnSpc>
                <a:spcPts val="3200"/>
              </a:lnSpc>
              <a:spcBef>
                <a:spcPts val="600"/>
              </a:spcBef>
              <a:buNone/>
            </a:pPr>
            <a:r>
              <a:rPr lang="en-US" sz="3200" b="1" dirty="0">
                <a:latin typeface="Candara" panose="020E0502030303020204" pitchFamily="34" charset="0"/>
              </a:rPr>
              <a:t>Christ is the ONE and ONLY Head </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He is the One who has authority and rule over His church – </a:t>
            </a:r>
            <a:r>
              <a:rPr lang="en-US" sz="2800" i="1" dirty="0">
                <a:latin typeface="Candara" panose="020E0502030303020204" pitchFamily="34" charset="0"/>
              </a:rPr>
              <a:t>Eph. 1:22-23; 5:23</a:t>
            </a:r>
          </a:p>
          <a:p>
            <a:pPr marL="365760" indent="-274320">
              <a:lnSpc>
                <a:spcPts val="2800"/>
              </a:lnSpc>
              <a:spcBef>
                <a:spcPts val="1200"/>
              </a:spcBef>
              <a:buFont typeface="Wingdings" panose="05000000000000000000" pitchFamily="2" charset="2"/>
              <a:buChar char="§"/>
            </a:pPr>
            <a:r>
              <a:rPr lang="en-US" sz="2800" dirty="0">
                <a:latin typeface="Candara" panose="020E0502030303020204" pitchFamily="34" charset="0"/>
              </a:rPr>
              <a:t>The church is HIS body, and the members of this body are those saved by His blood and added to it by Him – </a:t>
            </a:r>
            <a:r>
              <a:rPr lang="en-US" sz="2800" i="1" dirty="0">
                <a:latin typeface="Candara" panose="020E0502030303020204" pitchFamily="34" charset="0"/>
              </a:rPr>
              <a:t>Acts 2:47; 20:28 </a:t>
            </a:r>
          </a:p>
          <a:p>
            <a:pPr marL="336042" indent="-274320">
              <a:lnSpc>
                <a:spcPts val="2800"/>
              </a:lnSpc>
              <a:spcBef>
                <a:spcPts val="1200"/>
              </a:spcBef>
              <a:buFont typeface="Wingdings" panose="05000000000000000000" pitchFamily="2" charset="2"/>
              <a:buChar char="§"/>
            </a:pPr>
            <a:r>
              <a:rPr lang="en-US" sz="2800" dirty="0">
                <a:latin typeface="Candara" panose="020E0502030303020204" pitchFamily="34" charset="0"/>
              </a:rPr>
              <a:t>This suggests that the members of His body are directed, receive spiritual life and nourishment from Him who is the Head</a:t>
            </a:r>
          </a:p>
          <a:p>
            <a:pPr marL="336042" indent="-274320">
              <a:lnSpc>
                <a:spcPts val="2800"/>
              </a:lnSpc>
              <a:spcBef>
                <a:spcPts val="1200"/>
              </a:spcBef>
              <a:buFont typeface="Wingdings" panose="05000000000000000000" pitchFamily="2" charset="2"/>
              <a:buChar char="§"/>
            </a:pPr>
            <a:endParaRPr lang="en-US" sz="2800" dirty="0">
              <a:latin typeface="Candara" panose="020E0502030303020204" pitchFamily="34" charset="0"/>
            </a:endParaRP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8156864" y="6351544"/>
            <a:ext cx="740664" cy="273844"/>
          </a:xfrm>
        </p:spPr>
        <p:txBody>
          <a:bodyPr/>
          <a:lstStyle/>
          <a:p>
            <a:fld id="{A49DFD55-3C28-40EF-9E31-A92D2E4017FF}" type="slidenum">
              <a:rPr lang="en-US" sz="1800" smtClean="0">
                <a:latin typeface="Arial" panose="020B0604020202020204" pitchFamily="34" charset="0"/>
                <a:cs typeface="Arial" panose="020B0604020202020204" pitchFamily="34" charset="0"/>
              </a:rPr>
              <a:pPr/>
              <a:t>12</a:t>
            </a:fld>
            <a:endParaRPr lang="en-US" sz="1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53A992-1C93-E67A-114D-FBA6EB530556}"/>
              </a:ext>
            </a:extLst>
          </p:cNvPr>
          <p:cNvSpPr/>
          <p:nvPr/>
        </p:nvSpPr>
        <p:spPr>
          <a:xfrm rot="16200000">
            <a:off x="-3226968" y="3226969"/>
            <a:ext cx="7100268"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Fulness Is In Christ Because…</a:t>
            </a:r>
          </a:p>
        </p:txBody>
      </p:sp>
      <p:sp>
        <p:nvSpPr>
          <p:cNvPr id="12" name="TextBox 11">
            <a:extLst>
              <a:ext uri="{FF2B5EF4-FFF2-40B4-BE49-F238E27FC236}">
                <a16:creationId xmlns:a16="http://schemas.microsoft.com/office/drawing/2014/main" id="{9C73F3E9-13FC-E4BD-B181-5D85B127DB2A}"/>
              </a:ext>
            </a:extLst>
          </p:cNvPr>
          <p:cNvSpPr txBox="1"/>
          <p:nvPr/>
        </p:nvSpPr>
        <p:spPr>
          <a:xfrm>
            <a:off x="924790" y="457201"/>
            <a:ext cx="7972738" cy="612475"/>
          </a:xfrm>
          <a:prstGeom prst="rect">
            <a:avLst/>
          </a:prstGeom>
          <a:noFill/>
        </p:spPr>
        <p:txBody>
          <a:bodyPr wrap="square" rtlCol="0">
            <a:spAutoFit/>
          </a:bodyPr>
          <a:lstStyle/>
          <a:p>
            <a:pPr>
              <a:lnSpc>
                <a:spcPts val="4000"/>
              </a:lnSpc>
            </a:pPr>
            <a:r>
              <a:rPr lang="en-US" sz="4000" b="1" dirty="0">
                <a:latin typeface="Candara" panose="020E0502030303020204" pitchFamily="34" charset="0"/>
              </a:rPr>
              <a:t>He is The Head of The Church </a:t>
            </a:r>
            <a:r>
              <a:rPr lang="en-US" sz="2400" i="1" dirty="0">
                <a:latin typeface="Candara" panose="020E0502030303020204" pitchFamily="34" charset="0"/>
              </a:rPr>
              <a:t>– v. 18a</a:t>
            </a:r>
          </a:p>
        </p:txBody>
      </p:sp>
      <p:sp>
        <p:nvSpPr>
          <p:cNvPr id="2" name="TextBox 1">
            <a:extLst>
              <a:ext uri="{FF2B5EF4-FFF2-40B4-BE49-F238E27FC236}">
                <a16:creationId xmlns:a16="http://schemas.microsoft.com/office/drawing/2014/main" id="{9BC33833-EA4C-4B56-D740-4506720EE843}"/>
              </a:ext>
            </a:extLst>
          </p:cNvPr>
          <p:cNvSpPr txBox="1"/>
          <p:nvPr/>
        </p:nvSpPr>
        <p:spPr>
          <a:xfrm>
            <a:off x="924790" y="5430728"/>
            <a:ext cx="7668492" cy="815480"/>
          </a:xfrm>
          <a:prstGeom prst="rect">
            <a:avLst/>
          </a:prstGeom>
          <a:solidFill>
            <a:schemeClr val="bg1">
              <a:lumMod val="95000"/>
            </a:schemeClr>
          </a:solidFill>
        </p:spPr>
        <p:txBody>
          <a:bodyPr wrap="square" rtlCol="0">
            <a:spAutoFit/>
          </a:bodyPr>
          <a:lstStyle/>
          <a:p>
            <a:pPr>
              <a:lnSpc>
                <a:spcPts val="2800"/>
              </a:lnSpc>
            </a:pPr>
            <a:r>
              <a:rPr lang="en-US" sz="2800" dirty="0">
                <a:latin typeface="Candara" panose="020E0502030303020204" pitchFamily="34" charset="0"/>
              </a:rPr>
              <a:t>The church is </a:t>
            </a:r>
            <a:r>
              <a:rPr lang="en-US" sz="2800" b="1" i="1" dirty="0">
                <a:latin typeface="Candara" panose="020E0502030303020204" pitchFamily="34" charset="0"/>
              </a:rPr>
              <a:t>“…</a:t>
            </a:r>
            <a:r>
              <a:rPr lang="en-US" sz="2800" b="1" i="1" dirty="0">
                <a:solidFill>
                  <a:srgbClr val="FF0000"/>
                </a:solidFill>
                <a:latin typeface="Candara" panose="020E0502030303020204" pitchFamily="34" charset="0"/>
              </a:rPr>
              <a:t>the fulness of him that </a:t>
            </a:r>
            <a:r>
              <a:rPr lang="en-US" sz="2800" b="1" i="1" dirty="0" err="1">
                <a:solidFill>
                  <a:srgbClr val="FF0000"/>
                </a:solidFill>
                <a:latin typeface="Candara" panose="020E0502030303020204" pitchFamily="34" charset="0"/>
              </a:rPr>
              <a:t>filleth</a:t>
            </a:r>
            <a:r>
              <a:rPr lang="en-US" sz="2800" b="1" i="1" dirty="0">
                <a:solidFill>
                  <a:srgbClr val="FF0000"/>
                </a:solidFill>
                <a:latin typeface="Candara" panose="020E0502030303020204" pitchFamily="34" charset="0"/>
              </a:rPr>
              <a:t> all in all”</a:t>
            </a:r>
            <a:r>
              <a:rPr lang="en-US" sz="2800" b="1" i="1" dirty="0">
                <a:latin typeface="Candara" panose="020E0502030303020204" pitchFamily="34" charset="0"/>
              </a:rPr>
              <a:t> </a:t>
            </a:r>
            <a:r>
              <a:rPr lang="en-US" sz="2800" i="1" dirty="0">
                <a:latin typeface="Candara" panose="020E0502030303020204" pitchFamily="34" charset="0"/>
              </a:rPr>
              <a:t>– Eph. 1:23, KJV</a:t>
            </a:r>
          </a:p>
        </p:txBody>
      </p:sp>
    </p:spTree>
    <p:extLst>
      <p:ext uri="{BB962C8B-B14F-4D97-AF65-F5344CB8AC3E}">
        <p14:creationId xmlns:p14="http://schemas.microsoft.com/office/powerpoint/2010/main" val="4293104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fade">
                                      <p:cBhvr>
                                        <p:cTn id="21" dur="1000"/>
                                        <p:tgtEl>
                                          <p:spTgt spid="36">
                                            <p:txEl>
                                              <p:pRg st="2" end="2"/>
                                            </p:txEl>
                                          </p:spTgt>
                                        </p:tgtEl>
                                      </p:cBhvr>
                                    </p:animEffect>
                                    <p:anim calcmode="lin" valueType="num">
                                      <p:cBhvr>
                                        <p:cTn id="22"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fade">
                                      <p:cBhvr>
                                        <p:cTn id="28" dur="1000"/>
                                        <p:tgtEl>
                                          <p:spTgt spid="36">
                                            <p:txEl>
                                              <p:pRg st="3" end="3"/>
                                            </p:txEl>
                                          </p:spTgt>
                                        </p:tgtEl>
                                      </p:cBhvr>
                                    </p:animEffect>
                                    <p:anim calcmode="lin" valueType="num">
                                      <p:cBhvr>
                                        <p:cTn id="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xEl>
                                              <p:pRg st="4" end="4"/>
                                            </p:txEl>
                                          </p:spTgt>
                                        </p:tgtEl>
                                        <p:attrNameLst>
                                          <p:attrName>style.visibility</p:attrName>
                                        </p:attrNameLst>
                                      </p:cBhvr>
                                      <p:to>
                                        <p:strVal val="visible"/>
                                      </p:to>
                                    </p:set>
                                    <p:animEffect transition="in" filter="fade">
                                      <p:cBhvr>
                                        <p:cTn id="35" dur="1000"/>
                                        <p:tgtEl>
                                          <p:spTgt spid="36">
                                            <p:txEl>
                                              <p:pRg st="4" end="4"/>
                                            </p:txEl>
                                          </p:spTgt>
                                        </p:tgtEl>
                                      </p:cBhvr>
                                    </p:animEffect>
                                    <p:anim calcmode="lin" valueType="num">
                                      <p:cBhvr>
                                        <p:cTn id="36"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outVertical)">
                                      <p:cBhvr>
                                        <p:cTn id="4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924791" y="1152805"/>
            <a:ext cx="7972738" cy="3886786"/>
          </a:xfrm>
        </p:spPr>
        <p:txBody>
          <a:bodyPr>
            <a:normAutofit/>
          </a:bodyPr>
          <a:lstStyle/>
          <a:p>
            <a:pPr marL="0" indent="0">
              <a:lnSpc>
                <a:spcPts val="3200"/>
              </a:lnSpc>
              <a:spcBef>
                <a:spcPts val="600"/>
              </a:spcBef>
              <a:buNone/>
            </a:pPr>
            <a:r>
              <a:rPr lang="en-US" sz="3200" b="1" i="1" dirty="0">
                <a:solidFill>
                  <a:srgbClr val="FF0000"/>
                </a:solidFill>
                <a:latin typeface="Candara" panose="020E0502030303020204" pitchFamily="34" charset="0"/>
              </a:rPr>
              <a:t>“who is the beginning” </a:t>
            </a:r>
          </a:p>
          <a:p>
            <a:pPr marL="0" indent="0">
              <a:lnSpc>
                <a:spcPts val="3200"/>
              </a:lnSpc>
              <a:spcBef>
                <a:spcPts val="600"/>
              </a:spcBef>
              <a:buNone/>
            </a:pPr>
            <a:r>
              <a:rPr lang="en-US" sz="3200" b="1" dirty="0">
                <a:latin typeface="Candara" panose="020E0502030303020204" pitchFamily="34" charset="0"/>
              </a:rPr>
              <a:t>Christ is the source of origin of the church </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He is the promised builder </a:t>
            </a:r>
            <a:r>
              <a:rPr lang="en-US" sz="2800" i="1" dirty="0">
                <a:latin typeface="Candara" panose="020E0502030303020204" pitchFamily="34" charset="0"/>
              </a:rPr>
              <a:t>– Matt. 16:18</a:t>
            </a:r>
          </a:p>
          <a:p>
            <a:pPr marL="365760" indent="-274320">
              <a:lnSpc>
                <a:spcPts val="2800"/>
              </a:lnSpc>
              <a:spcBef>
                <a:spcPts val="1200"/>
              </a:spcBef>
              <a:buFont typeface="Wingdings" panose="05000000000000000000" pitchFamily="2" charset="2"/>
              <a:buChar char="§"/>
            </a:pPr>
            <a:r>
              <a:rPr lang="en-US" sz="2800" dirty="0">
                <a:latin typeface="Candara" panose="020E0502030303020204" pitchFamily="34" charset="0"/>
              </a:rPr>
              <a:t>The church is His spiritual creation</a:t>
            </a:r>
          </a:p>
          <a:p>
            <a:pPr marL="365760" indent="-274320">
              <a:lnSpc>
                <a:spcPts val="2800"/>
              </a:lnSpc>
              <a:spcBef>
                <a:spcPts val="1200"/>
              </a:spcBef>
              <a:buFont typeface="Wingdings" panose="05000000000000000000" pitchFamily="2" charset="2"/>
              <a:buChar char="§"/>
            </a:pPr>
            <a:r>
              <a:rPr lang="en-US" sz="2800" dirty="0">
                <a:latin typeface="Candara" panose="020E0502030303020204" pitchFamily="34" charset="0"/>
              </a:rPr>
              <a:t>This is the foundation of His authority and rule over what He built </a:t>
            </a:r>
            <a:r>
              <a:rPr lang="en-US" sz="2800" i="1" dirty="0">
                <a:latin typeface="Candara" panose="020E0502030303020204" pitchFamily="34" charset="0"/>
              </a:rPr>
              <a:t>– Matt. 16:19</a:t>
            </a:r>
          </a:p>
          <a:p>
            <a:pPr marL="0" indent="0">
              <a:lnSpc>
                <a:spcPts val="2800"/>
              </a:lnSpc>
              <a:spcBef>
                <a:spcPts val="1800"/>
              </a:spcBef>
              <a:buNone/>
            </a:pPr>
            <a:r>
              <a:rPr lang="en-US" sz="3200" b="1" dirty="0">
                <a:latin typeface="Candara" panose="020E0502030303020204" pitchFamily="34" charset="0"/>
              </a:rPr>
              <a:t>Christ is the source of all things because He is the Creator</a:t>
            </a:r>
          </a:p>
          <a:p>
            <a:pPr marL="0" indent="0">
              <a:lnSpc>
                <a:spcPts val="2800"/>
              </a:lnSpc>
              <a:spcBef>
                <a:spcPts val="1200"/>
              </a:spcBef>
              <a:buNone/>
            </a:pPr>
            <a:endParaRPr lang="en-US" sz="3200" b="1" dirty="0">
              <a:latin typeface="Candara" panose="020E0502030303020204" pitchFamily="34" charset="0"/>
            </a:endParaRP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8156864" y="6351544"/>
            <a:ext cx="740664" cy="273844"/>
          </a:xfrm>
        </p:spPr>
        <p:txBody>
          <a:bodyPr/>
          <a:lstStyle/>
          <a:p>
            <a:fld id="{A49DFD55-3C28-40EF-9E31-A92D2E4017FF}" type="slidenum">
              <a:rPr lang="en-US" sz="1800" smtClean="0">
                <a:latin typeface="Arial" panose="020B0604020202020204" pitchFamily="34" charset="0"/>
                <a:cs typeface="Arial" panose="020B0604020202020204" pitchFamily="34" charset="0"/>
              </a:rPr>
              <a:pPr/>
              <a:t>13</a:t>
            </a:fld>
            <a:endParaRPr lang="en-US" sz="1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53A992-1C93-E67A-114D-FBA6EB530556}"/>
              </a:ext>
            </a:extLst>
          </p:cNvPr>
          <p:cNvSpPr/>
          <p:nvPr/>
        </p:nvSpPr>
        <p:spPr>
          <a:xfrm rot="16200000">
            <a:off x="-3226968" y="3226969"/>
            <a:ext cx="7100268"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Fulness Is In Christ Because…</a:t>
            </a:r>
          </a:p>
        </p:txBody>
      </p:sp>
      <p:sp>
        <p:nvSpPr>
          <p:cNvPr id="12" name="TextBox 11">
            <a:extLst>
              <a:ext uri="{FF2B5EF4-FFF2-40B4-BE49-F238E27FC236}">
                <a16:creationId xmlns:a16="http://schemas.microsoft.com/office/drawing/2014/main" id="{9C73F3E9-13FC-E4BD-B181-5D85B127DB2A}"/>
              </a:ext>
            </a:extLst>
          </p:cNvPr>
          <p:cNvSpPr txBox="1"/>
          <p:nvPr/>
        </p:nvSpPr>
        <p:spPr>
          <a:xfrm>
            <a:off x="924790" y="457201"/>
            <a:ext cx="7972738" cy="612475"/>
          </a:xfrm>
          <a:prstGeom prst="rect">
            <a:avLst/>
          </a:prstGeom>
          <a:noFill/>
        </p:spPr>
        <p:txBody>
          <a:bodyPr wrap="square" rtlCol="0">
            <a:spAutoFit/>
          </a:bodyPr>
          <a:lstStyle/>
          <a:p>
            <a:pPr>
              <a:lnSpc>
                <a:spcPts val="4000"/>
              </a:lnSpc>
            </a:pPr>
            <a:r>
              <a:rPr lang="en-US" sz="4000" b="1" dirty="0">
                <a:latin typeface="Candara" panose="020E0502030303020204" pitchFamily="34" charset="0"/>
              </a:rPr>
              <a:t>He is The Beginning </a:t>
            </a:r>
            <a:r>
              <a:rPr lang="en-US" sz="2400" i="1" dirty="0">
                <a:latin typeface="Candara" panose="020E0502030303020204" pitchFamily="34" charset="0"/>
              </a:rPr>
              <a:t>– v. 18b</a:t>
            </a:r>
          </a:p>
        </p:txBody>
      </p:sp>
      <p:sp>
        <p:nvSpPr>
          <p:cNvPr id="2" name="TextBox 1">
            <a:extLst>
              <a:ext uri="{FF2B5EF4-FFF2-40B4-BE49-F238E27FC236}">
                <a16:creationId xmlns:a16="http://schemas.microsoft.com/office/drawing/2014/main" id="{8066B6AB-F349-67B9-3DC4-1FE44FC8AB87}"/>
              </a:ext>
            </a:extLst>
          </p:cNvPr>
          <p:cNvSpPr txBox="1"/>
          <p:nvPr/>
        </p:nvSpPr>
        <p:spPr>
          <a:xfrm>
            <a:off x="1076913" y="4981395"/>
            <a:ext cx="7460674" cy="1174552"/>
          </a:xfrm>
          <a:prstGeom prst="rect">
            <a:avLst/>
          </a:prstGeom>
          <a:solidFill>
            <a:schemeClr val="bg1">
              <a:lumMod val="95000"/>
            </a:schemeClr>
          </a:solidFill>
        </p:spPr>
        <p:txBody>
          <a:bodyPr wrap="square" rtlCol="0">
            <a:spAutoFit/>
          </a:bodyPr>
          <a:lstStyle/>
          <a:p>
            <a:pPr>
              <a:lnSpc>
                <a:spcPts val="2800"/>
              </a:lnSpc>
            </a:pPr>
            <a:r>
              <a:rPr lang="en-US" sz="2800" b="1" i="1" dirty="0">
                <a:solidFill>
                  <a:srgbClr val="FF0000"/>
                </a:solidFill>
                <a:latin typeface="Candara" panose="020E0502030303020204" pitchFamily="34" charset="0"/>
              </a:rPr>
              <a:t>“All things were made by him; </a:t>
            </a:r>
            <a:r>
              <a:rPr lang="en-US" sz="2800" b="1" i="1" dirty="0">
                <a:latin typeface="Candara" panose="020E0502030303020204" pitchFamily="34" charset="0"/>
              </a:rPr>
              <a:t>and without him was not any thing made that was made”</a:t>
            </a:r>
          </a:p>
          <a:p>
            <a:pPr marL="365760" indent="-274320">
              <a:lnSpc>
                <a:spcPts val="2800"/>
              </a:lnSpc>
              <a:buFont typeface="Wingdings" panose="05000000000000000000" pitchFamily="2" charset="2"/>
              <a:buChar char="§"/>
            </a:pPr>
            <a:r>
              <a:rPr lang="en-US" sz="2600" i="1" dirty="0">
                <a:latin typeface="Candara" panose="020E0502030303020204" pitchFamily="34" charset="0"/>
              </a:rPr>
              <a:t>John 1:3, KJV</a:t>
            </a:r>
          </a:p>
        </p:txBody>
      </p:sp>
    </p:spTree>
    <p:extLst>
      <p:ext uri="{BB962C8B-B14F-4D97-AF65-F5344CB8AC3E}">
        <p14:creationId xmlns:p14="http://schemas.microsoft.com/office/powerpoint/2010/main" val="3645455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fade">
                                      <p:cBhvr>
                                        <p:cTn id="21" dur="1000"/>
                                        <p:tgtEl>
                                          <p:spTgt spid="36">
                                            <p:txEl>
                                              <p:pRg st="2" end="2"/>
                                            </p:txEl>
                                          </p:spTgt>
                                        </p:tgtEl>
                                      </p:cBhvr>
                                    </p:animEffect>
                                    <p:anim calcmode="lin" valueType="num">
                                      <p:cBhvr>
                                        <p:cTn id="22"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fade">
                                      <p:cBhvr>
                                        <p:cTn id="28" dur="1000"/>
                                        <p:tgtEl>
                                          <p:spTgt spid="36">
                                            <p:txEl>
                                              <p:pRg st="3" end="3"/>
                                            </p:txEl>
                                          </p:spTgt>
                                        </p:tgtEl>
                                      </p:cBhvr>
                                    </p:animEffect>
                                    <p:anim calcmode="lin" valueType="num">
                                      <p:cBhvr>
                                        <p:cTn id="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xEl>
                                              <p:pRg st="4" end="4"/>
                                            </p:txEl>
                                          </p:spTgt>
                                        </p:tgtEl>
                                        <p:attrNameLst>
                                          <p:attrName>style.visibility</p:attrName>
                                        </p:attrNameLst>
                                      </p:cBhvr>
                                      <p:to>
                                        <p:strVal val="visible"/>
                                      </p:to>
                                    </p:set>
                                    <p:animEffect transition="in" filter="fade">
                                      <p:cBhvr>
                                        <p:cTn id="35" dur="1000"/>
                                        <p:tgtEl>
                                          <p:spTgt spid="36">
                                            <p:txEl>
                                              <p:pRg st="4" end="4"/>
                                            </p:txEl>
                                          </p:spTgt>
                                        </p:tgtEl>
                                      </p:cBhvr>
                                    </p:animEffect>
                                    <p:anim calcmode="lin" valueType="num">
                                      <p:cBhvr>
                                        <p:cTn id="36"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6">
                                            <p:txEl>
                                              <p:pRg st="5" end="5"/>
                                            </p:txEl>
                                          </p:spTgt>
                                        </p:tgtEl>
                                        <p:attrNameLst>
                                          <p:attrName>style.visibility</p:attrName>
                                        </p:attrNameLst>
                                      </p:cBhvr>
                                      <p:to>
                                        <p:strVal val="visible"/>
                                      </p:to>
                                    </p:set>
                                    <p:animEffect transition="in" filter="fade">
                                      <p:cBhvr>
                                        <p:cTn id="42" dur="1000"/>
                                        <p:tgtEl>
                                          <p:spTgt spid="36">
                                            <p:txEl>
                                              <p:pRg st="5" end="5"/>
                                            </p:txEl>
                                          </p:spTgt>
                                        </p:tgtEl>
                                      </p:cBhvr>
                                    </p:animEffect>
                                    <p:anim calcmode="lin" valueType="num">
                                      <p:cBhvr>
                                        <p:cTn id="43"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outVertical)">
                                      <p:cBhvr>
                                        <p:cTn id="4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924791" y="1152803"/>
            <a:ext cx="7972738" cy="5705197"/>
          </a:xfrm>
        </p:spPr>
        <p:txBody>
          <a:bodyPr>
            <a:normAutofit/>
          </a:bodyPr>
          <a:lstStyle/>
          <a:p>
            <a:pPr marL="0" indent="0">
              <a:lnSpc>
                <a:spcPts val="3200"/>
              </a:lnSpc>
              <a:spcBef>
                <a:spcPts val="600"/>
              </a:spcBef>
              <a:buNone/>
            </a:pPr>
            <a:r>
              <a:rPr lang="en-US" sz="3200" b="1" i="1" dirty="0">
                <a:solidFill>
                  <a:srgbClr val="FF0000"/>
                </a:solidFill>
                <a:latin typeface="Candara" panose="020E0502030303020204" pitchFamily="34" charset="0"/>
              </a:rPr>
              <a:t>“the firstborn from the dead” </a:t>
            </a:r>
          </a:p>
          <a:p>
            <a:pPr marL="0" indent="0">
              <a:lnSpc>
                <a:spcPts val="3200"/>
              </a:lnSpc>
              <a:spcBef>
                <a:spcPts val="600"/>
              </a:spcBef>
              <a:buNone/>
            </a:pPr>
            <a:r>
              <a:rPr lang="en-US" sz="3200" b="1" dirty="0">
                <a:latin typeface="Candara" panose="020E0502030303020204" pitchFamily="34" charset="0"/>
              </a:rPr>
              <a:t>Christ has </a:t>
            </a:r>
            <a:r>
              <a:rPr lang="en-US" sz="3200" b="1" u="none" strike="noStrike" baseline="0" dirty="0">
                <a:latin typeface="Candara" panose="020E0502030303020204" pitchFamily="34" charset="0"/>
              </a:rPr>
              <a:t>preeminence over death</a:t>
            </a:r>
            <a:r>
              <a:rPr lang="en-US" sz="3200" b="1" dirty="0">
                <a:latin typeface="Candara" panose="020E0502030303020204" pitchFamily="34" charset="0"/>
              </a:rPr>
              <a:t>!</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Not the first to be raised – Christ Himself raised Lazarus – </a:t>
            </a:r>
            <a:r>
              <a:rPr lang="en-US" sz="2800" i="1" dirty="0">
                <a:latin typeface="Candara" panose="020E0502030303020204" pitchFamily="34" charset="0"/>
              </a:rPr>
              <a:t>John 11:33-44</a:t>
            </a:r>
          </a:p>
          <a:p>
            <a:pPr marL="365760" indent="-274320">
              <a:lnSpc>
                <a:spcPts val="2800"/>
              </a:lnSpc>
              <a:spcBef>
                <a:spcPts val="1200"/>
              </a:spcBef>
              <a:buFont typeface="Wingdings" panose="05000000000000000000" pitchFamily="2" charset="2"/>
              <a:buChar char="§"/>
            </a:pPr>
            <a:r>
              <a:rPr lang="en-US" sz="2800" i="1" dirty="0">
                <a:latin typeface="Candara" panose="020E0502030303020204" pitchFamily="34" charset="0"/>
              </a:rPr>
              <a:t>“but it means that he had the preeminence among them all; he was the most illustrious of those who will be raised from the dead, and is the head over them all. Especially, he had this preeminence in the resurrection in this respect, that he was the first who rose from death to immortality. Others who were raised undoubtedly died again. Christ rose to die no more.” </a:t>
            </a:r>
            <a:r>
              <a:rPr lang="en-US" sz="2800" b="1" i="1" dirty="0">
                <a:latin typeface="Candara" panose="020E0502030303020204" pitchFamily="34" charset="0"/>
              </a:rPr>
              <a:t>– Barnes</a:t>
            </a:r>
          </a:p>
          <a:p>
            <a:pPr marL="365760" indent="-274320">
              <a:lnSpc>
                <a:spcPts val="2800"/>
              </a:lnSpc>
              <a:spcBef>
                <a:spcPts val="1200"/>
              </a:spcBef>
              <a:buFont typeface="Wingdings" panose="05000000000000000000" pitchFamily="2" charset="2"/>
              <a:buChar char="§"/>
            </a:pPr>
            <a:r>
              <a:rPr lang="en-US" sz="2800" b="1" dirty="0">
                <a:latin typeface="Candara" panose="020E0502030303020204" pitchFamily="34" charset="0"/>
              </a:rPr>
              <a:t>Christ has power over death </a:t>
            </a:r>
            <a:r>
              <a:rPr lang="en-US" sz="2800" i="1" dirty="0">
                <a:latin typeface="Candara" panose="020E0502030303020204" pitchFamily="34" charset="0"/>
              </a:rPr>
              <a:t>– 1 Cor. 15:20</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8156864" y="6351544"/>
            <a:ext cx="740664" cy="273844"/>
          </a:xfrm>
        </p:spPr>
        <p:txBody>
          <a:bodyPr/>
          <a:lstStyle/>
          <a:p>
            <a:fld id="{A49DFD55-3C28-40EF-9E31-A92D2E4017FF}" type="slidenum">
              <a:rPr lang="en-US" sz="1800" smtClean="0">
                <a:latin typeface="Arial" panose="020B0604020202020204" pitchFamily="34" charset="0"/>
                <a:cs typeface="Arial" panose="020B0604020202020204" pitchFamily="34" charset="0"/>
              </a:rPr>
              <a:pPr/>
              <a:t>14</a:t>
            </a:fld>
            <a:endParaRPr lang="en-US" sz="1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53A992-1C93-E67A-114D-FBA6EB530556}"/>
              </a:ext>
            </a:extLst>
          </p:cNvPr>
          <p:cNvSpPr/>
          <p:nvPr/>
        </p:nvSpPr>
        <p:spPr>
          <a:xfrm rot="16200000">
            <a:off x="-3226968" y="3226969"/>
            <a:ext cx="7100268"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Fulness Is In Christ Because…</a:t>
            </a:r>
          </a:p>
        </p:txBody>
      </p:sp>
      <p:sp>
        <p:nvSpPr>
          <p:cNvPr id="12" name="TextBox 11">
            <a:extLst>
              <a:ext uri="{FF2B5EF4-FFF2-40B4-BE49-F238E27FC236}">
                <a16:creationId xmlns:a16="http://schemas.microsoft.com/office/drawing/2014/main" id="{9C73F3E9-13FC-E4BD-B181-5D85B127DB2A}"/>
              </a:ext>
            </a:extLst>
          </p:cNvPr>
          <p:cNvSpPr txBox="1"/>
          <p:nvPr/>
        </p:nvSpPr>
        <p:spPr>
          <a:xfrm>
            <a:off x="924790" y="457201"/>
            <a:ext cx="7972738" cy="612475"/>
          </a:xfrm>
          <a:prstGeom prst="rect">
            <a:avLst/>
          </a:prstGeom>
          <a:noFill/>
        </p:spPr>
        <p:txBody>
          <a:bodyPr wrap="square" rtlCol="0">
            <a:spAutoFit/>
          </a:bodyPr>
          <a:lstStyle/>
          <a:p>
            <a:pPr>
              <a:lnSpc>
                <a:spcPts val="4000"/>
              </a:lnSpc>
            </a:pPr>
            <a:r>
              <a:rPr lang="en-US" sz="4000" b="1" dirty="0">
                <a:latin typeface="Candara" panose="020E0502030303020204" pitchFamily="34" charset="0"/>
              </a:rPr>
              <a:t>He is The Firstborn of the Dead </a:t>
            </a:r>
            <a:r>
              <a:rPr lang="en-US" sz="2400" i="1" dirty="0">
                <a:latin typeface="Candara" panose="020E0502030303020204" pitchFamily="34" charset="0"/>
              </a:rPr>
              <a:t>– v. 18c</a:t>
            </a:r>
          </a:p>
        </p:txBody>
      </p:sp>
    </p:spTree>
    <p:extLst>
      <p:ext uri="{BB962C8B-B14F-4D97-AF65-F5344CB8AC3E}">
        <p14:creationId xmlns:p14="http://schemas.microsoft.com/office/powerpoint/2010/main" val="1480055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fade">
                                      <p:cBhvr>
                                        <p:cTn id="21" dur="1000"/>
                                        <p:tgtEl>
                                          <p:spTgt spid="36">
                                            <p:txEl>
                                              <p:pRg st="2" end="2"/>
                                            </p:txEl>
                                          </p:spTgt>
                                        </p:tgtEl>
                                      </p:cBhvr>
                                    </p:animEffect>
                                    <p:anim calcmode="lin" valueType="num">
                                      <p:cBhvr>
                                        <p:cTn id="22"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fade">
                                      <p:cBhvr>
                                        <p:cTn id="28" dur="1000"/>
                                        <p:tgtEl>
                                          <p:spTgt spid="36">
                                            <p:txEl>
                                              <p:pRg st="3" end="3"/>
                                            </p:txEl>
                                          </p:spTgt>
                                        </p:tgtEl>
                                      </p:cBhvr>
                                    </p:animEffect>
                                    <p:anim calcmode="lin" valueType="num">
                                      <p:cBhvr>
                                        <p:cTn id="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xEl>
                                              <p:pRg st="4" end="4"/>
                                            </p:txEl>
                                          </p:spTgt>
                                        </p:tgtEl>
                                        <p:attrNameLst>
                                          <p:attrName>style.visibility</p:attrName>
                                        </p:attrNameLst>
                                      </p:cBhvr>
                                      <p:to>
                                        <p:strVal val="visible"/>
                                      </p:to>
                                    </p:set>
                                    <p:animEffect transition="in" filter="fade">
                                      <p:cBhvr>
                                        <p:cTn id="35" dur="1000"/>
                                        <p:tgtEl>
                                          <p:spTgt spid="36">
                                            <p:txEl>
                                              <p:pRg st="4" end="4"/>
                                            </p:txEl>
                                          </p:spTgt>
                                        </p:tgtEl>
                                      </p:cBhvr>
                                    </p:animEffect>
                                    <p:anim calcmode="lin" valueType="num">
                                      <p:cBhvr>
                                        <p:cTn id="36"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924791" y="1152804"/>
            <a:ext cx="8094518" cy="4582978"/>
          </a:xfrm>
        </p:spPr>
        <p:txBody>
          <a:bodyPr>
            <a:normAutofit/>
          </a:bodyPr>
          <a:lstStyle/>
          <a:p>
            <a:pPr marL="0" indent="0">
              <a:lnSpc>
                <a:spcPts val="3200"/>
              </a:lnSpc>
              <a:spcBef>
                <a:spcPts val="600"/>
              </a:spcBef>
              <a:buNone/>
            </a:pPr>
            <a:r>
              <a:rPr lang="en-US" sz="3200" b="1" i="1" dirty="0">
                <a:solidFill>
                  <a:srgbClr val="FF0000"/>
                </a:solidFill>
                <a:latin typeface="Candara" panose="020E0502030303020204" pitchFamily="34" charset="0"/>
              </a:rPr>
              <a:t>“that in all things he might have the preeminence” </a:t>
            </a:r>
          </a:p>
          <a:p>
            <a:pPr marL="0" indent="0">
              <a:lnSpc>
                <a:spcPts val="3200"/>
              </a:lnSpc>
              <a:spcBef>
                <a:spcPts val="600"/>
              </a:spcBef>
              <a:buNone/>
            </a:pPr>
            <a:r>
              <a:rPr lang="en-US" sz="3200" b="1" dirty="0">
                <a:latin typeface="Candara" panose="020E0502030303020204" pitchFamily="34" charset="0"/>
              </a:rPr>
              <a:t>Christ has </a:t>
            </a:r>
            <a:r>
              <a:rPr lang="en-US" sz="3200" b="1" u="none" strike="noStrike" baseline="0" dirty="0">
                <a:latin typeface="Candara" panose="020E0502030303020204" pitchFamily="34" charset="0"/>
              </a:rPr>
              <a:t>preeminence over all things</a:t>
            </a:r>
            <a:endParaRPr lang="en-US" sz="3200" b="1" dirty="0">
              <a:latin typeface="Candara" panose="020E0502030303020204" pitchFamily="34" charset="0"/>
            </a:endParaRPr>
          </a:p>
          <a:p>
            <a:pPr marL="365760" indent="-274320" algn="l">
              <a:lnSpc>
                <a:spcPts val="2800"/>
              </a:lnSpc>
              <a:buFont typeface="Wingdings" panose="05000000000000000000" pitchFamily="2" charset="2"/>
              <a:buChar char="§"/>
            </a:pPr>
            <a:r>
              <a:rPr lang="en-US" sz="2800" b="1" i="1" dirty="0">
                <a:latin typeface="Candara" panose="020E0502030303020204" pitchFamily="34" charset="0"/>
              </a:rPr>
              <a:t>“Preeminence” </a:t>
            </a:r>
            <a:r>
              <a:rPr lang="en-US" sz="2800" dirty="0">
                <a:latin typeface="Candara" panose="020E0502030303020204" pitchFamily="34" charset="0"/>
              </a:rPr>
              <a:t>means </a:t>
            </a:r>
            <a:r>
              <a:rPr lang="en-US" sz="2800" b="0" i="1" u="none" strike="noStrike" baseline="0" dirty="0">
                <a:latin typeface="Candara" panose="020E0502030303020204" pitchFamily="34" charset="0"/>
              </a:rPr>
              <a:t>“be first, preeminent, have the first place”</a:t>
            </a:r>
            <a:endParaRPr lang="en-US" sz="2800" i="1" dirty="0">
              <a:latin typeface="Candara" panose="020E0502030303020204" pitchFamily="34" charset="0"/>
            </a:endParaRPr>
          </a:p>
          <a:p>
            <a:pPr marL="365760" indent="-274320" algn="l">
              <a:lnSpc>
                <a:spcPts val="2800"/>
              </a:lnSpc>
              <a:buFont typeface="Wingdings" panose="05000000000000000000" pitchFamily="2" charset="2"/>
              <a:buChar char="§"/>
            </a:pPr>
            <a:r>
              <a:rPr lang="en-US" sz="2800" b="0" i="0" u="none" strike="noStrike" baseline="0" dirty="0">
                <a:latin typeface="Candara" panose="020E0502030303020204" pitchFamily="34" charset="0"/>
              </a:rPr>
              <a:t>The preeminence of Christ is seen in his relationship to…</a:t>
            </a:r>
          </a:p>
          <a:p>
            <a:pPr marL="548640" lvl="3" indent="-274320">
              <a:spcBef>
                <a:spcPts val="0"/>
              </a:spcBef>
              <a:buFont typeface="Wingdings" panose="05000000000000000000" pitchFamily="2" charset="2"/>
              <a:buChar char="§"/>
            </a:pPr>
            <a:r>
              <a:rPr lang="en-US" sz="2600" b="1" u="none" strike="noStrike" baseline="0" dirty="0">
                <a:latin typeface="Candara" panose="020E0502030303020204" pitchFamily="34" charset="0"/>
              </a:rPr>
              <a:t>Deity</a:t>
            </a:r>
            <a:r>
              <a:rPr lang="en-US" sz="2600" b="0" i="1" u="none" strike="noStrike" baseline="0" dirty="0">
                <a:latin typeface="Candara" panose="020E0502030303020204" pitchFamily="34" charset="0"/>
              </a:rPr>
              <a:t> – vv. 15a, 19</a:t>
            </a:r>
          </a:p>
          <a:p>
            <a:pPr marL="548640" lvl="3" indent="-274320">
              <a:spcBef>
                <a:spcPts val="0"/>
              </a:spcBef>
              <a:buFont typeface="Wingdings" panose="05000000000000000000" pitchFamily="2" charset="2"/>
              <a:buChar char="§"/>
            </a:pPr>
            <a:r>
              <a:rPr lang="en-US" sz="2600" b="1" dirty="0">
                <a:latin typeface="Candara" panose="020E0502030303020204" pitchFamily="34" charset="0"/>
              </a:rPr>
              <a:t>C</a:t>
            </a:r>
            <a:r>
              <a:rPr lang="en-US" sz="2600" b="1" u="none" strike="noStrike" baseline="0" dirty="0">
                <a:latin typeface="Candara" panose="020E0502030303020204" pitchFamily="34" charset="0"/>
              </a:rPr>
              <a:t>reation</a:t>
            </a:r>
            <a:r>
              <a:rPr lang="en-US" sz="2600" b="0" i="1" u="none" strike="noStrike" baseline="0" dirty="0">
                <a:latin typeface="Candara" panose="020E0502030303020204" pitchFamily="34" charset="0"/>
              </a:rPr>
              <a:t> – vv. 15b-17</a:t>
            </a:r>
          </a:p>
          <a:p>
            <a:pPr marL="548640" lvl="3" indent="-274320">
              <a:spcBef>
                <a:spcPts val="0"/>
              </a:spcBef>
              <a:buFont typeface="Wingdings" panose="05000000000000000000" pitchFamily="2" charset="2"/>
              <a:buChar char="§"/>
            </a:pPr>
            <a:r>
              <a:rPr lang="en-US" sz="2600" b="1" u="none" strike="noStrike" baseline="0" dirty="0">
                <a:latin typeface="Candara" panose="020E0502030303020204" pitchFamily="34" charset="0"/>
              </a:rPr>
              <a:t>The church </a:t>
            </a:r>
            <a:r>
              <a:rPr lang="en-US" sz="2600" b="0" i="1" u="none" strike="noStrike" baseline="0" dirty="0">
                <a:latin typeface="Candara" panose="020E0502030303020204" pitchFamily="34" charset="0"/>
              </a:rPr>
              <a:t>– v. 18</a:t>
            </a:r>
          </a:p>
          <a:p>
            <a:pPr marL="548640" lvl="3" indent="-274320">
              <a:spcBef>
                <a:spcPts val="0"/>
              </a:spcBef>
              <a:buFont typeface="Wingdings" panose="05000000000000000000" pitchFamily="2" charset="2"/>
              <a:buChar char="§"/>
            </a:pPr>
            <a:r>
              <a:rPr lang="en-US" sz="2600" b="1" dirty="0">
                <a:latin typeface="Candara" panose="020E0502030303020204" pitchFamily="34" charset="0"/>
              </a:rPr>
              <a:t>S</a:t>
            </a:r>
            <a:r>
              <a:rPr lang="en-US" sz="2600" b="1" u="none" strike="noStrike" baseline="0" dirty="0">
                <a:latin typeface="Candara" panose="020E0502030303020204" pitchFamily="34" charset="0"/>
              </a:rPr>
              <a:t>inners</a:t>
            </a:r>
            <a:r>
              <a:rPr lang="en-US" sz="2600" b="0" i="1" u="none" strike="noStrike" baseline="0" dirty="0">
                <a:latin typeface="Candara" panose="020E0502030303020204" pitchFamily="34" charset="0"/>
              </a:rPr>
              <a:t> –</a:t>
            </a:r>
            <a:r>
              <a:rPr lang="en-US" sz="2600" i="1" dirty="0">
                <a:latin typeface="Candara" panose="020E0502030303020204" pitchFamily="34" charset="0"/>
              </a:rPr>
              <a:t> </a:t>
            </a:r>
            <a:r>
              <a:rPr lang="en-US" sz="2600" b="0" i="1" u="none" strike="noStrike" baseline="0" dirty="0">
                <a:latin typeface="Candara" panose="020E0502030303020204" pitchFamily="34" charset="0"/>
              </a:rPr>
              <a:t>vv. 20-23</a:t>
            </a:r>
            <a:endParaRPr lang="en-US" sz="2600" i="1" dirty="0">
              <a:latin typeface="Candara" panose="020E0502030303020204" pitchFamily="34" charset="0"/>
            </a:endParaRPr>
          </a:p>
          <a:p>
            <a:pPr marL="578358" lvl="1" indent="-274320">
              <a:lnSpc>
                <a:spcPts val="2800"/>
              </a:lnSpc>
              <a:spcBef>
                <a:spcPts val="600"/>
              </a:spcBef>
              <a:buFont typeface="Wingdings" panose="05000000000000000000" pitchFamily="2" charset="2"/>
              <a:buChar char="§"/>
            </a:pPr>
            <a:endParaRPr lang="en-US" sz="2600" i="1" dirty="0">
              <a:latin typeface="Candara" panose="020E0502030303020204" pitchFamily="34" charset="0"/>
            </a:endParaRP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8156864" y="6351544"/>
            <a:ext cx="740664" cy="273844"/>
          </a:xfrm>
        </p:spPr>
        <p:txBody>
          <a:bodyPr/>
          <a:lstStyle/>
          <a:p>
            <a:fld id="{A49DFD55-3C28-40EF-9E31-A92D2E4017FF}" type="slidenum">
              <a:rPr lang="en-US" sz="1800" smtClean="0">
                <a:latin typeface="Arial" panose="020B0604020202020204" pitchFamily="34" charset="0"/>
                <a:cs typeface="Arial" panose="020B0604020202020204" pitchFamily="34" charset="0"/>
              </a:rPr>
              <a:pPr/>
              <a:t>15</a:t>
            </a:fld>
            <a:endParaRPr lang="en-US" sz="1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53A992-1C93-E67A-114D-FBA6EB530556}"/>
              </a:ext>
            </a:extLst>
          </p:cNvPr>
          <p:cNvSpPr/>
          <p:nvPr/>
        </p:nvSpPr>
        <p:spPr>
          <a:xfrm rot="16200000">
            <a:off x="-3226968" y="3226969"/>
            <a:ext cx="7100268"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Fulness Is In Christ Because…</a:t>
            </a:r>
          </a:p>
        </p:txBody>
      </p:sp>
      <p:sp>
        <p:nvSpPr>
          <p:cNvPr id="12" name="TextBox 11">
            <a:extLst>
              <a:ext uri="{FF2B5EF4-FFF2-40B4-BE49-F238E27FC236}">
                <a16:creationId xmlns:a16="http://schemas.microsoft.com/office/drawing/2014/main" id="{9C73F3E9-13FC-E4BD-B181-5D85B127DB2A}"/>
              </a:ext>
            </a:extLst>
          </p:cNvPr>
          <p:cNvSpPr txBox="1"/>
          <p:nvPr/>
        </p:nvSpPr>
        <p:spPr>
          <a:xfrm>
            <a:off x="924790" y="457201"/>
            <a:ext cx="7972738" cy="612475"/>
          </a:xfrm>
          <a:prstGeom prst="rect">
            <a:avLst/>
          </a:prstGeom>
          <a:noFill/>
        </p:spPr>
        <p:txBody>
          <a:bodyPr wrap="square" rtlCol="0">
            <a:spAutoFit/>
          </a:bodyPr>
          <a:lstStyle/>
          <a:p>
            <a:pPr>
              <a:lnSpc>
                <a:spcPts val="4000"/>
              </a:lnSpc>
            </a:pPr>
            <a:r>
              <a:rPr lang="en-US" sz="4000" b="1" dirty="0">
                <a:latin typeface="Candara" panose="020E0502030303020204" pitchFamily="34" charset="0"/>
              </a:rPr>
              <a:t>He has All Preeminence </a:t>
            </a:r>
            <a:r>
              <a:rPr lang="en-US" sz="2400" i="1" dirty="0">
                <a:latin typeface="Candara" panose="020E0502030303020204" pitchFamily="34" charset="0"/>
              </a:rPr>
              <a:t>– v. 18d</a:t>
            </a:r>
          </a:p>
        </p:txBody>
      </p:sp>
      <p:sp>
        <p:nvSpPr>
          <p:cNvPr id="2" name="TextBox 1">
            <a:extLst>
              <a:ext uri="{FF2B5EF4-FFF2-40B4-BE49-F238E27FC236}">
                <a16:creationId xmlns:a16="http://schemas.microsoft.com/office/drawing/2014/main" id="{6BC821F4-96AC-DA95-3757-82A561C7E181}"/>
              </a:ext>
            </a:extLst>
          </p:cNvPr>
          <p:cNvSpPr txBox="1"/>
          <p:nvPr/>
        </p:nvSpPr>
        <p:spPr>
          <a:xfrm>
            <a:off x="924790" y="5746760"/>
            <a:ext cx="7668492" cy="815480"/>
          </a:xfrm>
          <a:prstGeom prst="rect">
            <a:avLst/>
          </a:prstGeom>
          <a:solidFill>
            <a:schemeClr val="bg1">
              <a:lumMod val="95000"/>
            </a:schemeClr>
          </a:solidFill>
        </p:spPr>
        <p:txBody>
          <a:bodyPr wrap="square" rtlCol="0">
            <a:spAutoFit/>
          </a:bodyPr>
          <a:lstStyle/>
          <a:p>
            <a:pPr>
              <a:lnSpc>
                <a:spcPts val="2800"/>
              </a:lnSpc>
            </a:pPr>
            <a:r>
              <a:rPr lang="en-US" sz="2800" b="1" i="1" dirty="0">
                <a:latin typeface="Candara" panose="020E0502030303020204" pitchFamily="34" charset="0"/>
              </a:rPr>
              <a:t>“For it pleased the Father that in him should </a:t>
            </a:r>
            <a:r>
              <a:rPr lang="en-US" sz="2800" b="1" i="1" dirty="0">
                <a:solidFill>
                  <a:srgbClr val="FF0000"/>
                </a:solidFill>
                <a:latin typeface="Candara" panose="020E0502030303020204" pitchFamily="34" charset="0"/>
              </a:rPr>
              <a:t>all fulness dwell”</a:t>
            </a:r>
            <a:r>
              <a:rPr lang="en-US" sz="2800" b="1" i="1" dirty="0">
                <a:latin typeface="Candara" panose="020E0502030303020204" pitchFamily="34" charset="0"/>
              </a:rPr>
              <a:t> </a:t>
            </a:r>
            <a:r>
              <a:rPr lang="en-US" sz="2800" i="1" dirty="0">
                <a:latin typeface="Candara" panose="020E0502030303020204" pitchFamily="34" charset="0"/>
              </a:rPr>
              <a:t>– Col. 1:19, KJV</a:t>
            </a:r>
          </a:p>
        </p:txBody>
      </p:sp>
    </p:spTree>
    <p:extLst>
      <p:ext uri="{BB962C8B-B14F-4D97-AF65-F5344CB8AC3E}">
        <p14:creationId xmlns:p14="http://schemas.microsoft.com/office/powerpoint/2010/main" val="3594513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fade">
                                      <p:cBhvr>
                                        <p:cTn id="21" dur="1000"/>
                                        <p:tgtEl>
                                          <p:spTgt spid="36">
                                            <p:txEl>
                                              <p:pRg st="2" end="2"/>
                                            </p:txEl>
                                          </p:spTgt>
                                        </p:tgtEl>
                                      </p:cBhvr>
                                    </p:animEffect>
                                    <p:anim calcmode="lin" valueType="num">
                                      <p:cBhvr>
                                        <p:cTn id="22"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fade">
                                      <p:cBhvr>
                                        <p:cTn id="28" dur="1000"/>
                                        <p:tgtEl>
                                          <p:spTgt spid="36">
                                            <p:txEl>
                                              <p:pRg st="3" end="3"/>
                                            </p:txEl>
                                          </p:spTgt>
                                        </p:tgtEl>
                                      </p:cBhvr>
                                    </p:animEffect>
                                    <p:anim calcmode="lin" valueType="num">
                                      <p:cBhvr>
                                        <p:cTn id="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6">
                                            <p:txEl>
                                              <p:pRg st="4" end="4"/>
                                            </p:txEl>
                                          </p:spTgt>
                                        </p:tgtEl>
                                        <p:attrNameLst>
                                          <p:attrName>style.visibility</p:attrName>
                                        </p:attrNameLst>
                                      </p:cBhvr>
                                      <p:to>
                                        <p:strVal val="visible"/>
                                      </p:to>
                                    </p:set>
                                    <p:animEffect transition="in" filter="fade">
                                      <p:cBhvr>
                                        <p:cTn id="35" dur="1000"/>
                                        <p:tgtEl>
                                          <p:spTgt spid="36">
                                            <p:txEl>
                                              <p:pRg st="4" end="4"/>
                                            </p:txEl>
                                          </p:spTgt>
                                        </p:tgtEl>
                                      </p:cBhvr>
                                    </p:animEffect>
                                    <p:anim calcmode="lin" valueType="num">
                                      <p:cBhvr>
                                        <p:cTn id="36"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6">
                                            <p:txEl>
                                              <p:pRg st="5" end="5"/>
                                            </p:txEl>
                                          </p:spTgt>
                                        </p:tgtEl>
                                        <p:attrNameLst>
                                          <p:attrName>style.visibility</p:attrName>
                                        </p:attrNameLst>
                                      </p:cBhvr>
                                      <p:to>
                                        <p:strVal val="visible"/>
                                      </p:to>
                                    </p:set>
                                    <p:animEffect transition="in" filter="fade">
                                      <p:cBhvr>
                                        <p:cTn id="42" dur="1000"/>
                                        <p:tgtEl>
                                          <p:spTgt spid="36">
                                            <p:txEl>
                                              <p:pRg st="5" end="5"/>
                                            </p:txEl>
                                          </p:spTgt>
                                        </p:tgtEl>
                                      </p:cBhvr>
                                    </p:animEffect>
                                    <p:anim calcmode="lin" valueType="num">
                                      <p:cBhvr>
                                        <p:cTn id="43"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6">
                                            <p:txEl>
                                              <p:pRg st="6" end="6"/>
                                            </p:txEl>
                                          </p:spTgt>
                                        </p:tgtEl>
                                        <p:attrNameLst>
                                          <p:attrName>style.visibility</p:attrName>
                                        </p:attrNameLst>
                                      </p:cBhvr>
                                      <p:to>
                                        <p:strVal val="visible"/>
                                      </p:to>
                                    </p:set>
                                    <p:animEffect transition="in" filter="fade">
                                      <p:cBhvr>
                                        <p:cTn id="49" dur="1000"/>
                                        <p:tgtEl>
                                          <p:spTgt spid="36">
                                            <p:txEl>
                                              <p:pRg st="6" end="6"/>
                                            </p:txEl>
                                          </p:spTgt>
                                        </p:tgtEl>
                                      </p:cBhvr>
                                    </p:animEffect>
                                    <p:anim calcmode="lin" valueType="num">
                                      <p:cBhvr>
                                        <p:cTn id="50" dur="1000" fill="hold"/>
                                        <p:tgtEl>
                                          <p:spTgt spid="3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6">
                                            <p:txEl>
                                              <p:pRg st="7" end="7"/>
                                            </p:txEl>
                                          </p:spTgt>
                                        </p:tgtEl>
                                        <p:attrNameLst>
                                          <p:attrName>style.visibility</p:attrName>
                                        </p:attrNameLst>
                                      </p:cBhvr>
                                      <p:to>
                                        <p:strVal val="visible"/>
                                      </p:to>
                                    </p:set>
                                    <p:animEffect transition="in" filter="fade">
                                      <p:cBhvr>
                                        <p:cTn id="56" dur="1000"/>
                                        <p:tgtEl>
                                          <p:spTgt spid="36">
                                            <p:txEl>
                                              <p:pRg st="7" end="7"/>
                                            </p:txEl>
                                          </p:spTgt>
                                        </p:tgtEl>
                                      </p:cBhvr>
                                    </p:animEffect>
                                    <p:anim calcmode="lin" valueType="num">
                                      <p:cBhvr>
                                        <p:cTn id="57" dur="1000" fill="hold"/>
                                        <p:tgtEl>
                                          <p:spTgt spid="3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outVertical)">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945573" y="800101"/>
            <a:ext cx="5605895" cy="644236"/>
          </a:xfrm>
        </p:spPr>
        <p:txBody>
          <a:bodyPr>
            <a:noAutofit/>
          </a:bodyPr>
          <a:lstStyle/>
          <a:p>
            <a:r>
              <a:rPr lang="en-US" sz="4800" b="1" dirty="0">
                <a:latin typeface="Candara" panose="020E0502030303020204" pitchFamily="34" charset="0"/>
              </a:rPr>
              <a:t>CONCLUSION</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8133304" y="6289531"/>
            <a:ext cx="740664" cy="273844"/>
          </a:xfrm>
        </p:spPr>
        <p:txBody>
          <a:bodyPr/>
          <a:lstStyle/>
          <a:p>
            <a:fld id="{A49DFD55-3C28-40EF-9E31-A92D2E4017FF}" type="slidenum">
              <a:rPr lang="en-US" sz="1800" smtClean="0">
                <a:latin typeface="Arial" panose="020B0604020202020204" pitchFamily="34" charset="0"/>
                <a:cs typeface="Arial" panose="020B0604020202020204" pitchFamily="34" charset="0"/>
              </a:rPr>
              <a:pPr/>
              <a:t>16</a:t>
            </a:fld>
            <a:endParaRPr lang="en-US" sz="1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770222B-58FC-55EF-913B-ECD1E07C337E}"/>
              </a:ext>
            </a:extLst>
          </p:cNvPr>
          <p:cNvSpPr txBox="1"/>
          <p:nvPr/>
        </p:nvSpPr>
        <p:spPr>
          <a:xfrm>
            <a:off x="981908" y="3451923"/>
            <a:ext cx="7216042" cy="3057247"/>
          </a:xfrm>
          <a:prstGeom prst="rect">
            <a:avLst/>
          </a:prstGeom>
          <a:solidFill>
            <a:schemeClr val="bg1">
              <a:lumMod val="95000"/>
            </a:schemeClr>
          </a:solidFill>
        </p:spPr>
        <p:txBody>
          <a:bodyPr wrap="square" rtlCol="0">
            <a:spAutoFit/>
          </a:bodyPr>
          <a:lstStyle/>
          <a:p>
            <a:pPr marL="285750" indent="-285750">
              <a:lnSpc>
                <a:spcPts val="2800"/>
              </a:lnSpc>
              <a:buFont typeface="Wingdings" panose="05000000000000000000" pitchFamily="2" charset="2"/>
              <a:buChar char="§"/>
            </a:pPr>
            <a:r>
              <a:rPr lang="en-US" sz="2800" dirty="0">
                <a:latin typeface="Candara" panose="020E0502030303020204" pitchFamily="34" charset="0"/>
              </a:rPr>
              <a:t>Jesus has all authority in heaven and on earth – </a:t>
            </a:r>
            <a:r>
              <a:rPr lang="en-US" sz="2800" i="1" dirty="0">
                <a:latin typeface="Candara" panose="020E0502030303020204" pitchFamily="34" charset="0"/>
              </a:rPr>
              <a:t>Matt. 28:18</a:t>
            </a:r>
          </a:p>
          <a:p>
            <a:pPr marL="285750" indent="-285750">
              <a:spcBef>
                <a:spcPts val="600"/>
              </a:spcBef>
              <a:buFont typeface="Wingdings" panose="05000000000000000000" pitchFamily="2" charset="2"/>
              <a:buChar char="§"/>
            </a:pPr>
            <a:r>
              <a:rPr lang="en-US" sz="2800" dirty="0">
                <a:latin typeface="Candara" panose="020E0502030303020204" pitchFamily="34" charset="0"/>
              </a:rPr>
              <a:t>All spiritual blessings are in Christ </a:t>
            </a:r>
            <a:r>
              <a:rPr lang="en-US" sz="2800" i="1" dirty="0">
                <a:latin typeface="Candara" panose="020E0502030303020204" pitchFamily="34" charset="0"/>
              </a:rPr>
              <a:t>– Eph. 1:3</a:t>
            </a:r>
          </a:p>
          <a:p>
            <a:pPr marL="285750" indent="-285750">
              <a:lnSpc>
                <a:spcPts val="2800"/>
              </a:lnSpc>
              <a:spcBef>
                <a:spcPts val="600"/>
              </a:spcBef>
              <a:buFont typeface="Wingdings" panose="05000000000000000000" pitchFamily="2" charset="2"/>
              <a:buChar char="§"/>
            </a:pPr>
            <a:r>
              <a:rPr lang="en-US" sz="2800" dirty="0">
                <a:latin typeface="Candara" panose="020E0502030303020204" pitchFamily="34" charset="0"/>
              </a:rPr>
              <a:t>We are given all things that pertain to life and godliness through the knowledge of Him – </a:t>
            </a:r>
            <a:r>
              <a:rPr lang="en-US" sz="2800" i="1" dirty="0">
                <a:latin typeface="Candara" panose="020E0502030303020204" pitchFamily="34" charset="0"/>
              </a:rPr>
              <a:t>2 Pet. 1:3</a:t>
            </a:r>
          </a:p>
          <a:p>
            <a:pPr marL="285750" indent="-285750">
              <a:spcBef>
                <a:spcPts val="600"/>
              </a:spcBef>
              <a:buFont typeface="Wingdings" panose="05000000000000000000" pitchFamily="2" charset="2"/>
              <a:buChar char="§"/>
            </a:pPr>
            <a:r>
              <a:rPr lang="en-US" sz="2800" dirty="0">
                <a:latin typeface="Candara" panose="020E0502030303020204" pitchFamily="34" charset="0"/>
              </a:rPr>
              <a:t>Obey Christ in all things </a:t>
            </a:r>
            <a:r>
              <a:rPr lang="en-US" sz="2800" i="1" dirty="0">
                <a:latin typeface="Candara" panose="020E0502030303020204" pitchFamily="34" charset="0"/>
              </a:rPr>
              <a:t>– Heb. 5:8-9</a:t>
            </a:r>
          </a:p>
        </p:txBody>
      </p:sp>
      <p:sp>
        <p:nvSpPr>
          <p:cNvPr id="3" name="TextBox 2">
            <a:extLst>
              <a:ext uri="{FF2B5EF4-FFF2-40B4-BE49-F238E27FC236}">
                <a16:creationId xmlns:a16="http://schemas.microsoft.com/office/drawing/2014/main" id="{82868A9B-72B8-C36E-74D5-4483955303DC}"/>
              </a:ext>
            </a:extLst>
          </p:cNvPr>
          <p:cNvSpPr txBox="1"/>
          <p:nvPr/>
        </p:nvSpPr>
        <p:spPr>
          <a:xfrm>
            <a:off x="368098" y="1614157"/>
            <a:ext cx="8345596" cy="1753109"/>
          </a:xfrm>
          <a:prstGeom prst="rect">
            <a:avLst/>
          </a:prstGeom>
          <a:noFill/>
        </p:spPr>
        <p:txBody>
          <a:bodyPr wrap="square" rtlCol="0">
            <a:spAutoFit/>
          </a:bodyPr>
          <a:lstStyle/>
          <a:p>
            <a:pPr>
              <a:lnSpc>
                <a:spcPts val="3200"/>
              </a:lnSpc>
            </a:pPr>
            <a:r>
              <a:rPr lang="en-US" sz="3400" b="1" i="1" dirty="0">
                <a:latin typeface="Candara" panose="020E0502030303020204" pitchFamily="34" charset="0"/>
              </a:rPr>
              <a:t>“Jesus has all the attributes or completeness of deity. He is not merely like deity. Nor, is it that God is merely with Him. Rather, He is Deity.” </a:t>
            </a:r>
            <a:r>
              <a:rPr lang="en-US" sz="3400" i="1" dirty="0">
                <a:latin typeface="Candara" panose="020E0502030303020204" pitchFamily="34" charset="0"/>
              </a:rPr>
              <a:t>– </a:t>
            </a:r>
            <a:r>
              <a:rPr lang="en-US" sz="2400" i="1" dirty="0">
                <a:latin typeface="Candara" panose="020E0502030303020204" pitchFamily="34" charset="0"/>
              </a:rPr>
              <a:t>Donnie V. Rader, </a:t>
            </a:r>
            <a:r>
              <a:rPr lang="en-US" sz="2400" b="1" i="1" dirty="0">
                <a:latin typeface="Candara" panose="020E0502030303020204" pitchFamily="34" charset="0"/>
              </a:rPr>
              <a:t>Colossians</a:t>
            </a:r>
            <a:r>
              <a:rPr lang="en-US" sz="2400" i="1" dirty="0">
                <a:latin typeface="Candara" panose="020E0502030303020204" pitchFamily="34" charset="0"/>
              </a:rPr>
              <a:t> BTB series</a:t>
            </a:r>
          </a:p>
        </p:txBody>
      </p:sp>
    </p:spTree>
    <p:extLst>
      <p:ext uri="{BB962C8B-B14F-4D97-AF65-F5344CB8AC3E}">
        <p14:creationId xmlns:p14="http://schemas.microsoft.com/office/powerpoint/2010/main" val="3571516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287308" y="1727117"/>
            <a:ext cx="8622302" cy="4458462"/>
          </a:xfrm>
          <a:solidFill>
            <a:schemeClr val="bg1">
              <a:lumMod val="85000"/>
            </a:schemeClr>
          </a:solidFill>
          <a:ln>
            <a:solidFill>
              <a:schemeClr val="tx1"/>
            </a:solidFill>
          </a:ln>
        </p:spPr>
        <p:txBody>
          <a:bodyPr vert="horz" wrap="square" lIns="68580" tIns="34290" rIns="68580" bIns="34290" numCol="1" rtlCol="0" anchor="t" anchorCtr="0" compatLnSpc="1">
            <a:prstTxWarp prst="textNoShape">
              <a:avLst/>
            </a:prstTxWarp>
            <a:noAutofit/>
          </a:bodyPr>
          <a:lstStyle/>
          <a:p>
            <a:pPr marL="0" indent="0">
              <a:lnSpc>
                <a:spcPts val="3800"/>
              </a:lnSpc>
              <a:spcBef>
                <a:spcPts val="0"/>
              </a:spcBef>
              <a:buClr>
                <a:schemeClr val="bg1"/>
              </a:buClr>
              <a:buNone/>
              <a:defRPr/>
            </a:pPr>
            <a:r>
              <a:rPr lang="en-US" altLang="en-US" sz="3600" b="1" dirty="0">
                <a:solidFill>
                  <a:schemeClr val="tx1">
                    <a:lumMod val="75000"/>
                    <a:lumOff val="25000"/>
                  </a:schemeClr>
                </a:solidFill>
                <a:effectLst/>
                <a:latin typeface="Candara" panose="020E0502030303020204" pitchFamily="34" charset="0"/>
              </a:rPr>
              <a:t>Alien sinners </a:t>
            </a:r>
            <a:r>
              <a:rPr lang="en-US" altLang="en-US" sz="3600" b="1" i="1" u="sng" dirty="0">
                <a:solidFill>
                  <a:schemeClr val="tx1">
                    <a:lumMod val="75000"/>
                    <a:lumOff val="25000"/>
                  </a:schemeClr>
                </a:solidFill>
                <a:latin typeface="Candara" panose="020E0502030303020204" pitchFamily="34" charset="0"/>
              </a:rPr>
              <a:t>MUST</a:t>
            </a:r>
            <a:r>
              <a:rPr lang="en-US" altLang="en-US" sz="3600" b="1" dirty="0">
                <a:solidFill>
                  <a:schemeClr val="tx1">
                    <a:lumMod val="75000"/>
                    <a:lumOff val="25000"/>
                  </a:schemeClr>
                </a:solidFill>
                <a:effectLst/>
                <a:latin typeface="Candara" panose="020E0502030303020204" pitchFamily="34" charset="0"/>
              </a:rPr>
              <a:t>…</a:t>
            </a:r>
          </a:p>
          <a:p>
            <a:pPr marL="365760" indent="-274320">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Hear the Gospel </a:t>
            </a:r>
            <a:r>
              <a:rPr lang="en-US" altLang="en-US" sz="2800" b="0" i="1" dirty="0">
                <a:solidFill>
                  <a:schemeClr val="tx1">
                    <a:lumMod val="75000"/>
                    <a:lumOff val="25000"/>
                  </a:schemeClr>
                </a:solidFill>
                <a:effectLst/>
                <a:latin typeface="Candara" panose="020E0502030303020204" pitchFamily="34" charset="0"/>
              </a:rPr>
              <a:t>– Romans 10:17; Hebrews 11:6</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solidFill>
                <a:latin typeface="Candara" panose="020E0502030303020204" pitchFamily="34" charset="0"/>
              </a:rPr>
              <a:t>Obey </a:t>
            </a:r>
            <a:r>
              <a:rPr lang="en-US" altLang="en-US" sz="2800" dirty="0">
                <a:solidFill>
                  <a:schemeClr val="tx1"/>
                </a:solidFill>
                <a:effectLst/>
                <a:latin typeface="Candara" panose="020E0502030303020204" pitchFamily="34" charset="0"/>
              </a:rPr>
              <a:t>the Gospel of Christ </a:t>
            </a:r>
            <a:r>
              <a:rPr lang="en-US" altLang="en-US" sz="2800" b="0" i="1" dirty="0">
                <a:solidFill>
                  <a:schemeClr val="tx1"/>
                </a:solidFill>
                <a:effectLst/>
                <a:latin typeface="Candara" panose="020E0502030303020204" pitchFamily="34" charset="0"/>
              </a:rPr>
              <a:t>– </a:t>
            </a:r>
            <a:r>
              <a:rPr lang="en-US" altLang="en-US" sz="2800" b="0" i="1" dirty="0">
                <a:solidFill>
                  <a:schemeClr val="tx1"/>
                </a:solidFill>
                <a:latin typeface="Candara" panose="020E0502030303020204" pitchFamily="34" charset="0"/>
              </a:rPr>
              <a:t>Hebrews 5:8-9</a:t>
            </a:r>
            <a:endParaRPr lang="en-US" altLang="en-US" sz="2800" b="0" i="1" dirty="0">
              <a:solidFill>
                <a:schemeClr val="tx1"/>
              </a:solidFill>
              <a:effectLst/>
              <a:latin typeface="Candara" panose="020E0502030303020204" pitchFamily="34" charset="0"/>
            </a:endParaRP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Repent of sin in your life </a:t>
            </a:r>
            <a:r>
              <a:rPr lang="en-US" altLang="en-US" sz="2800" b="0" i="1" dirty="0">
                <a:solidFill>
                  <a:schemeClr val="tx1">
                    <a:lumMod val="75000"/>
                    <a:lumOff val="25000"/>
                  </a:schemeClr>
                </a:solidFill>
                <a:effectLst/>
                <a:latin typeface="Candara" panose="020E0502030303020204" pitchFamily="34" charset="0"/>
              </a:rPr>
              <a:t>– Acts 17:30-31</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Confess </a:t>
            </a:r>
            <a:r>
              <a:rPr lang="en-US" altLang="en-US" sz="2800" dirty="0">
                <a:solidFill>
                  <a:schemeClr val="tx1">
                    <a:lumMod val="75000"/>
                    <a:lumOff val="25000"/>
                  </a:schemeClr>
                </a:solidFill>
                <a:latin typeface="Candara" panose="020E0502030303020204" pitchFamily="34" charset="0"/>
              </a:rPr>
              <a:t>that </a:t>
            </a:r>
            <a:r>
              <a:rPr lang="en-US" altLang="en-US" sz="2800" dirty="0">
                <a:solidFill>
                  <a:schemeClr val="tx1">
                    <a:lumMod val="75000"/>
                    <a:lumOff val="25000"/>
                  </a:schemeClr>
                </a:solidFill>
                <a:effectLst/>
                <a:latin typeface="Candara" panose="020E0502030303020204" pitchFamily="34" charset="0"/>
              </a:rPr>
              <a:t>Christ </a:t>
            </a:r>
            <a:r>
              <a:rPr lang="en-US" altLang="en-US" sz="2800" dirty="0">
                <a:solidFill>
                  <a:schemeClr val="tx1">
                    <a:lumMod val="75000"/>
                    <a:lumOff val="25000"/>
                  </a:schemeClr>
                </a:solidFill>
                <a:latin typeface="Candara" panose="020E0502030303020204" pitchFamily="34" charset="0"/>
              </a:rPr>
              <a:t>is God’s Son </a:t>
            </a:r>
            <a:r>
              <a:rPr lang="en-US" altLang="en-US" sz="2800" b="0" i="1" dirty="0">
                <a:solidFill>
                  <a:schemeClr val="tx1">
                    <a:lumMod val="75000"/>
                    <a:lumOff val="25000"/>
                  </a:schemeClr>
                </a:solidFill>
                <a:effectLst/>
                <a:latin typeface="Candara" panose="020E0502030303020204" pitchFamily="34" charset="0"/>
              </a:rPr>
              <a:t>– Acts 8:38</a:t>
            </a:r>
            <a:endParaRPr lang="en-US" altLang="en-US" sz="2800" b="0" i="1" dirty="0">
              <a:latin typeface="Candara" panose="020E0502030303020204" pitchFamily="34" charset="0"/>
            </a:endParaRPr>
          </a:p>
          <a:p>
            <a:pPr marL="365760" indent="-274320">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Be baptized </a:t>
            </a:r>
            <a:r>
              <a:rPr lang="en-US" altLang="en-US" sz="2800" dirty="0">
                <a:solidFill>
                  <a:schemeClr val="tx1">
                    <a:lumMod val="75000"/>
                    <a:lumOff val="25000"/>
                  </a:schemeClr>
                </a:solidFill>
                <a:latin typeface="Candara" panose="020E0502030303020204" pitchFamily="34" charset="0"/>
              </a:rPr>
              <a:t>to wash away your</a:t>
            </a:r>
            <a:r>
              <a:rPr lang="en-US" altLang="en-US" sz="2800" dirty="0">
                <a:solidFill>
                  <a:schemeClr val="tx1">
                    <a:lumMod val="75000"/>
                    <a:lumOff val="25000"/>
                  </a:schemeClr>
                </a:solidFill>
                <a:effectLst/>
                <a:latin typeface="Candara" panose="020E0502030303020204" pitchFamily="34" charset="0"/>
              </a:rPr>
              <a:t> sins </a:t>
            </a:r>
            <a:r>
              <a:rPr lang="en-US" altLang="en-US" sz="2800" b="0" dirty="0">
                <a:solidFill>
                  <a:schemeClr val="tx1">
                    <a:lumMod val="75000"/>
                    <a:lumOff val="25000"/>
                  </a:schemeClr>
                </a:solidFill>
                <a:effectLst/>
                <a:latin typeface="Candara" panose="020E0502030303020204" pitchFamily="34" charset="0"/>
              </a:rPr>
              <a:t>– Acts 2:38</a:t>
            </a:r>
          </a:p>
          <a:p>
            <a:pPr marL="0" lvl="1" indent="0">
              <a:lnSpc>
                <a:spcPts val="3600"/>
              </a:lnSpc>
              <a:spcBef>
                <a:spcPts val="1200"/>
              </a:spcBef>
              <a:spcAft>
                <a:spcPts val="0"/>
              </a:spcAft>
              <a:buClr>
                <a:schemeClr val="bg1"/>
              </a:buClr>
              <a:buNone/>
              <a:defRPr/>
            </a:pPr>
            <a:r>
              <a:rPr lang="en-US" altLang="en-US" sz="3600" b="1" dirty="0">
                <a:solidFill>
                  <a:schemeClr val="tx1">
                    <a:lumMod val="75000"/>
                    <a:lumOff val="25000"/>
                  </a:schemeClr>
                </a:solidFill>
                <a:effectLst/>
                <a:latin typeface="Candara" panose="020E0502030303020204" pitchFamily="34" charset="0"/>
              </a:rPr>
              <a:t>A </a:t>
            </a:r>
            <a:r>
              <a:rPr lang="en-US" altLang="en-US" sz="3600" b="1" dirty="0">
                <a:solidFill>
                  <a:schemeClr val="tx1"/>
                </a:solidFill>
                <a:latin typeface="Candara" panose="020E0502030303020204" pitchFamily="34" charset="0"/>
              </a:rPr>
              <a:t>wayward</a:t>
            </a:r>
            <a:r>
              <a:rPr lang="en-US" altLang="en-US" sz="3600" b="1" dirty="0">
                <a:solidFill>
                  <a:schemeClr val="tx1"/>
                </a:solidFill>
                <a:effectLst/>
                <a:latin typeface="Candara" panose="020E0502030303020204" pitchFamily="34" charset="0"/>
              </a:rPr>
              <a:t> child of God </a:t>
            </a:r>
            <a:r>
              <a:rPr lang="en-US" altLang="en-US" sz="3600" b="1" i="1" u="sng" dirty="0">
                <a:solidFill>
                  <a:schemeClr val="tx1"/>
                </a:solidFill>
                <a:latin typeface="Candara" panose="020E0502030303020204" pitchFamily="34" charset="0"/>
              </a:rPr>
              <a:t>MUST</a:t>
            </a:r>
            <a:r>
              <a:rPr lang="en-US" altLang="en-US" sz="3600" b="1" dirty="0">
                <a:solidFill>
                  <a:schemeClr val="tx1"/>
                </a:solidFill>
                <a:effectLst/>
                <a:latin typeface="Candara" panose="020E0502030303020204" pitchFamily="34" charset="0"/>
              </a:rPr>
              <a:t>…</a:t>
            </a:r>
          </a:p>
          <a:p>
            <a:pPr marL="365760" indent="-274320" algn="just">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solidFill>
                <a:effectLst/>
                <a:latin typeface="Candara" panose="020E0502030303020204" pitchFamily="34" charset="0"/>
              </a:rPr>
              <a:t>Repent and pray for forgiveness </a:t>
            </a:r>
            <a:r>
              <a:rPr lang="en-US" altLang="en-US" sz="2800" b="0" i="1" dirty="0">
                <a:solidFill>
                  <a:schemeClr val="tx1"/>
                </a:solidFill>
                <a:effectLst/>
                <a:latin typeface="Candara" panose="020E0502030303020204" pitchFamily="34" charset="0"/>
              </a:rPr>
              <a:t>– </a:t>
            </a:r>
            <a:r>
              <a:rPr lang="en-US" altLang="en-US" sz="2800" b="0" i="1" dirty="0">
                <a:solidFill>
                  <a:schemeClr val="tx1"/>
                </a:solidFill>
                <a:latin typeface="Candara" panose="020E0502030303020204" pitchFamily="34" charset="0"/>
              </a:rPr>
              <a:t>1 John 1:7-9</a:t>
            </a:r>
            <a:endParaRPr lang="en-US" altLang="en-US" sz="2800" b="0" i="1" dirty="0">
              <a:solidFill>
                <a:schemeClr val="tx1"/>
              </a:solidFill>
              <a:effectLst/>
              <a:latin typeface="Candara" panose="020E0502030303020204" pitchFamily="34" charset="0"/>
            </a:endParaRPr>
          </a:p>
          <a:p>
            <a:pPr marL="0" indent="0">
              <a:lnSpc>
                <a:spcPts val="3600"/>
              </a:lnSpc>
              <a:spcBef>
                <a:spcPts val="1200"/>
              </a:spcBef>
              <a:spcAft>
                <a:spcPts val="0"/>
              </a:spcAft>
              <a:buClr>
                <a:schemeClr val="bg1"/>
              </a:buClr>
              <a:buSzPct val="99000"/>
              <a:buNone/>
              <a:defRPr/>
            </a:pPr>
            <a:r>
              <a:rPr lang="en-US" altLang="en-US" sz="3600" b="1" dirty="0">
                <a:solidFill>
                  <a:schemeClr val="tx1">
                    <a:lumMod val="75000"/>
                    <a:lumOff val="25000"/>
                  </a:schemeClr>
                </a:solidFill>
                <a:latin typeface="Candara" panose="020E0502030303020204" pitchFamily="34" charset="0"/>
              </a:rPr>
              <a:t>Christians</a:t>
            </a:r>
            <a:r>
              <a:rPr lang="en-US" altLang="en-US" sz="3600" b="1" i="1" dirty="0">
                <a:solidFill>
                  <a:schemeClr val="tx1">
                    <a:lumMod val="75000"/>
                    <a:lumOff val="25000"/>
                  </a:schemeClr>
                </a:solidFill>
                <a:latin typeface="Candara" panose="020E0502030303020204" pitchFamily="34" charset="0"/>
              </a:rPr>
              <a:t> </a:t>
            </a:r>
            <a:r>
              <a:rPr lang="en-US" altLang="en-US" sz="3600" b="1" i="1" u="sng" dirty="0">
                <a:solidFill>
                  <a:schemeClr val="tx1">
                    <a:lumMod val="75000"/>
                    <a:lumOff val="25000"/>
                  </a:schemeClr>
                </a:solidFill>
                <a:latin typeface="Candara" panose="020E0502030303020204" pitchFamily="34" charset="0"/>
              </a:rPr>
              <a:t>MUST</a:t>
            </a:r>
            <a:r>
              <a:rPr lang="en-US" altLang="en-US" sz="3600" b="1" i="1" dirty="0">
                <a:solidFill>
                  <a:schemeClr val="tx1">
                    <a:lumMod val="75000"/>
                    <a:lumOff val="25000"/>
                  </a:schemeClr>
                </a:solidFill>
                <a:latin typeface="Candara" panose="020E0502030303020204" pitchFamily="34" charset="0"/>
              </a:rPr>
              <a:t> </a:t>
            </a:r>
            <a:r>
              <a:rPr lang="en-US" altLang="en-US" sz="3600" b="1" i="1" dirty="0">
                <a:solidFill>
                  <a:schemeClr val="tx1">
                    <a:lumMod val="75000"/>
                    <a:lumOff val="25000"/>
                  </a:schemeClr>
                </a:solidFill>
                <a:effectLst/>
                <a:latin typeface="Candara" panose="020E0502030303020204" pitchFamily="34" charset="0"/>
              </a:rPr>
              <a:t>“be faithful </a:t>
            </a:r>
            <a:r>
              <a:rPr lang="en-US" altLang="en-US" sz="3600" b="1" i="1" u="sng" dirty="0">
                <a:solidFill>
                  <a:schemeClr val="tx1">
                    <a:lumMod val="75000"/>
                    <a:lumOff val="25000"/>
                  </a:schemeClr>
                </a:solidFill>
                <a:effectLst/>
                <a:latin typeface="Candara" panose="020E0502030303020204" pitchFamily="34" charset="0"/>
              </a:rPr>
              <a:t>unto</a:t>
            </a:r>
            <a:r>
              <a:rPr lang="en-US" altLang="en-US" sz="3600" b="1" i="1" dirty="0">
                <a:solidFill>
                  <a:schemeClr val="tx1">
                    <a:lumMod val="75000"/>
                    <a:lumOff val="25000"/>
                  </a:schemeClr>
                </a:solidFill>
                <a:effectLst/>
                <a:latin typeface="Candara" panose="020E0502030303020204" pitchFamily="34" charset="0"/>
              </a:rPr>
              <a:t> death”</a:t>
            </a:r>
          </a:p>
          <a:p>
            <a:pPr marL="365760" indent="-274320">
              <a:lnSpc>
                <a:spcPts val="2800"/>
              </a:lnSpc>
              <a:spcBef>
                <a:spcPts val="0"/>
              </a:spcBef>
              <a:buClrTx/>
              <a:buSzPct val="100000"/>
              <a:buFont typeface="Wingdings" panose="05000000000000000000" pitchFamily="2" charset="2"/>
              <a:buChar char="§"/>
              <a:defRPr/>
            </a:pPr>
            <a:r>
              <a:rPr lang="en-US" altLang="en-US" sz="2800" b="0" i="1" dirty="0">
                <a:solidFill>
                  <a:schemeClr val="tx1">
                    <a:lumMod val="75000"/>
                    <a:lumOff val="25000"/>
                  </a:schemeClr>
                </a:solidFill>
                <a:effectLst/>
                <a:latin typeface="Candara" panose="020E0502030303020204" pitchFamily="34" charset="0"/>
              </a:rPr>
              <a:t>Rev. 2:10b</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285750" y="439850"/>
            <a:ext cx="8622302" cy="1015663"/>
          </a:xfrm>
          <a:prstGeom prst="rect">
            <a:avLst/>
          </a:prstGeom>
          <a:solidFill>
            <a:schemeClr val="bg1">
              <a:lumMod val="85000"/>
            </a:schemeClr>
          </a:solidFill>
          <a:ln>
            <a:solidFill>
              <a:schemeClr val="tx2"/>
            </a:solidFill>
          </a:ln>
        </p:spPr>
        <p:txBody>
          <a:bodyPr wrap="square" lIns="91440" tIns="45720" rIns="91440" bIns="45720" anchor="ctr">
            <a:spAutoFit/>
          </a:bodyPr>
          <a:lstStyle/>
          <a:p>
            <a:r>
              <a:rPr lang="en-US" sz="6000" b="1" i="1" cap="none" spc="0" dirty="0">
                <a:ln w="12700">
                  <a:solidFill>
                    <a:schemeClr val="tx2">
                      <a:lumMod val="75000"/>
                    </a:schemeClr>
                  </a:solidFill>
                  <a:prstDash val="solid"/>
                </a:ln>
                <a:solidFill>
                  <a:schemeClr val="tx1">
                    <a:lumMod val="75000"/>
                    <a:lumOff val="25000"/>
                  </a:schemeClr>
                </a:solidFill>
                <a:latin typeface="Candara" panose="020E0502030303020204" pitchFamily="34" charset="0"/>
              </a:rPr>
              <a:t>   “…</a:t>
            </a:r>
            <a:r>
              <a:rPr lang="en-US" sz="6000" b="1" i="1" dirty="0">
                <a:ln w="12700">
                  <a:solidFill>
                    <a:schemeClr val="tx2">
                      <a:lumMod val="75000"/>
                    </a:schemeClr>
                  </a:solidFill>
                  <a:prstDash val="solid"/>
                </a:ln>
                <a:solidFill>
                  <a:schemeClr val="tx1">
                    <a:lumMod val="75000"/>
                    <a:lumOff val="25000"/>
                  </a:schemeClr>
                </a:solidFill>
                <a:latin typeface="Candara" panose="020E0502030303020204" pitchFamily="34" charset="0"/>
              </a:rPr>
              <a:t>w</a:t>
            </a:r>
            <a:r>
              <a:rPr lang="en-US" sz="6000" b="1" i="1" cap="none" spc="0" dirty="0">
                <a:ln w="12700">
                  <a:solidFill>
                    <a:schemeClr val="tx2">
                      <a:lumMod val="75000"/>
                    </a:schemeClr>
                  </a:solidFill>
                  <a:prstDash val="solid"/>
                </a:ln>
                <a:solidFill>
                  <a:schemeClr val="tx1">
                    <a:lumMod val="75000"/>
                    <a:lumOff val="25000"/>
                  </a:schemeClr>
                </a:solidFill>
                <a:latin typeface="Candara" panose="020E0502030303020204" pitchFamily="34" charset="0"/>
              </a:rPr>
              <a:t>hat </a:t>
            </a:r>
            <a:r>
              <a:rPr lang="en-US" sz="6000" b="1" i="1" dirty="0">
                <a:ln w="12700">
                  <a:solidFill>
                    <a:schemeClr val="tx2">
                      <a:lumMod val="75000"/>
                    </a:schemeClr>
                  </a:solidFill>
                  <a:prstDash val="solid"/>
                </a:ln>
                <a:solidFill>
                  <a:schemeClr val="tx1">
                    <a:lumMod val="75000"/>
                    <a:lumOff val="25000"/>
                  </a:schemeClr>
                </a:solidFill>
                <a:latin typeface="Candara" panose="020E0502030303020204" pitchFamily="34" charset="0"/>
              </a:rPr>
              <a:t>shall we</a:t>
            </a:r>
            <a:r>
              <a:rPr lang="en-US" sz="6000" b="1" i="1" cap="none" spc="0" dirty="0">
                <a:ln w="12700">
                  <a:solidFill>
                    <a:schemeClr val="tx2">
                      <a:lumMod val="75000"/>
                    </a:schemeClr>
                  </a:solidFill>
                  <a:prstDash val="solid"/>
                </a:ln>
                <a:solidFill>
                  <a:schemeClr val="tx1">
                    <a:lumMod val="75000"/>
                    <a:lumOff val="25000"/>
                  </a:schemeClr>
                </a:solidFill>
                <a:latin typeface="Candara" panose="020E0502030303020204" pitchFamily="34" charset="0"/>
              </a:rPr>
              <a:t> do?”</a:t>
            </a:r>
          </a:p>
        </p:txBody>
      </p:sp>
      <p:sp>
        <p:nvSpPr>
          <p:cNvPr id="4" name="TextBox 3">
            <a:extLst>
              <a:ext uri="{FF2B5EF4-FFF2-40B4-BE49-F238E27FC236}">
                <a16:creationId xmlns:a16="http://schemas.microsoft.com/office/drawing/2014/main" id="{FDB3C018-6904-4094-85A6-7BAF69A201A5}"/>
              </a:ext>
            </a:extLst>
          </p:cNvPr>
          <p:cNvSpPr txBox="1"/>
          <p:nvPr/>
        </p:nvSpPr>
        <p:spPr>
          <a:xfrm>
            <a:off x="8241802" y="687704"/>
            <a:ext cx="611477" cy="579646"/>
          </a:xfrm>
          <a:prstGeom prst="rect">
            <a:avLst/>
          </a:prstGeom>
          <a:noFill/>
        </p:spPr>
        <p:txBody>
          <a:bodyPr wrap="square" rtlCol="0">
            <a:spAutoFit/>
          </a:bodyPr>
          <a:lstStyle/>
          <a:p>
            <a:pPr algn="ctr">
              <a:lnSpc>
                <a:spcPts val="1900"/>
              </a:lnSpc>
            </a:pPr>
            <a:r>
              <a:rPr lang="en-US" dirty="0">
                <a:solidFill>
                  <a:schemeClr val="tx1">
                    <a:lumMod val="75000"/>
                    <a:lumOff val="25000"/>
                  </a:schemeClr>
                </a:solidFill>
                <a:latin typeface="Candara" panose="020E0502030303020204" pitchFamily="34" charset="0"/>
              </a:rPr>
              <a:t>Acts </a:t>
            </a:r>
          </a:p>
          <a:p>
            <a:pPr algn="ctr">
              <a:lnSpc>
                <a:spcPts val="1900"/>
              </a:lnSpc>
            </a:pPr>
            <a:r>
              <a:rPr lang="en-US" dirty="0">
                <a:solidFill>
                  <a:schemeClr val="tx1">
                    <a:lumMod val="75000"/>
                    <a:lumOff val="25000"/>
                  </a:schemeClr>
                </a:solidFill>
                <a:latin typeface="Candara" panose="020E0502030303020204" pitchFamily="34" charset="0"/>
              </a:rPr>
              <a:t>2:37</a:t>
            </a:r>
          </a:p>
        </p:txBody>
      </p:sp>
      <p:sp>
        <p:nvSpPr>
          <p:cNvPr id="2" name="Slide Number Placeholder 1">
            <a:extLst>
              <a:ext uri="{FF2B5EF4-FFF2-40B4-BE49-F238E27FC236}">
                <a16:creationId xmlns:a16="http://schemas.microsoft.com/office/drawing/2014/main" id="{335D68DB-D2A1-B951-1032-6BBA87ACCFA3}"/>
              </a:ext>
            </a:extLst>
          </p:cNvPr>
          <p:cNvSpPr>
            <a:spLocks noGrp="1"/>
          </p:cNvSpPr>
          <p:nvPr>
            <p:ph type="sldNum" sz="quarter" idx="12"/>
          </p:nvPr>
        </p:nvSpPr>
        <p:spPr>
          <a:xfrm>
            <a:off x="8117275" y="6096000"/>
            <a:ext cx="856907" cy="669925"/>
          </a:xfrm>
        </p:spPr>
        <p:txBody>
          <a:bodyPr/>
          <a:lstStyle/>
          <a:p>
            <a:fld id="{D57F1E4F-1CFF-5643-939E-217C01CDF565}" type="slidenum">
              <a:rPr lang="en-US" sz="1800" smtClean="0">
                <a:solidFill>
                  <a:schemeClr val="bg1"/>
                </a:solidFill>
                <a:latin typeface="Arial" panose="020B0604020202020204" pitchFamily="34" charset="0"/>
                <a:cs typeface="Arial" panose="020B0604020202020204" pitchFamily="34" charset="0"/>
              </a:rPr>
              <a:pPr/>
              <a:t>17</a:t>
            </a:fld>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715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FF79-E8A2-787F-DCE9-0CADCDFC6280}"/>
              </a:ext>
            </a:extLst>
          </p:cNvPr>
          <p:cNvSpPr>
            <a:spLocks noGrp="1"/>
          </p:cNvSpPr>
          <p:nvPr>
            <p:ph type="title"/>
          </p:nvPr>
        </p:nvSpPr>
        <p:spPr>
          <a:xfrm>
            <a:off x="394855" y="268361"/>
            <a:ext cx="8208817" cy="801903"/>
          </a:xfrm>
        </p:spPr>
        <p:txBody>
          <a:bodyPr>
            <a:norm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0D5B9277-776C-B7F3-81D4-F9090C14F02D}"/>
              </a:ext>
            </a:extLst>
          </p:cNvPr>
          <p:cNvSpPr>
            <a:spLocks noGrp="1"/>
          </p:cNvSpPr>
          <p:nvPr>
            <p:ph sz="half" idx="2"/>
          </p:nvPr>
        </p:nvSpPr>
        <p:spPr>
          <a:xfrm>
            <a:off x="529936" y="1143001"/>
            <a:ext cx="8478981" cy="2888672"/>
          </a:xfrm>
        </p:spPr>
        <p:txBody>
          <a:bodyPr>
            <a:normAutofit lnSpcReduction="10000"/>
          </a:bodyPr>
          <a:lstStyle/>
          <a:p>
            <a:r>
              <a:rPr lang="en-US" sz="3200" dirty="0">
                <a:latin typeface="Candara" panose="020E0502030303020204" pitchFamily="34" charset="0"/>
              </a:rPr>
              <a:t>The Bible Affirms the Deity of Christ! </a:t>
            </a:r>
            <a:r>
              <a:rPr lang="en-US" sz="3200" b="0" i="1" dirty="0">
                <a:latin typeface="Candara" panose="020E0502030303020204" pitchFamily="34" charset="0"/>
              </a:rPr>
              <a:t>– John 1 </a:t>
            </a:r>
          </a:p>
          <a:p>
            <a:pPr marL="365760" indent="-274320">
              <a:buFont typeface="Wingdings" panose="05000000000000000000" pitchFamily="2" charset="2"/>
              <a:buChar char="§"/>
            </a:pPr>
            <a:r>
              <a:rPr lang="en-US" sz="2800" dirty="0">
                <a:latin typeface="Candara" panose="020E0502030303020204" pitchFamily="34" charset="0"/>
              </a:rPr>
              <a:t>“Deity” </a:t>
            </a:r>
            <a:r>
              <a:rPr lang="en-US" sz="2800" b="0" dirty="0">
                <a:latin typeface="Candara" panose="020E0502030303020204" pitchFamily="34" charset="0"/>
              </a:rPr>
              <a:t>is defined as:</a:t>
            </a:r>
          </a:p>
          <a:p>
            <a:pPr marL="548640" indent="-274320">
              <a:spcBef>
                <a:spcPts val="600"/>
              </a:spcBef>
              <a:buFont typeface="+mj-lt"/>
              <a:buAutoNum type="arabicParenR"/>
            </a:pPr>
            <a:r>
              <a:rPr lang="en-US" sz="2600" b="0" dirty="0">
                <a:latin typeface="Candara" panose="020E0502030303020204" pitchFamily="34" charset="0"/>
              </a:rPr>
              <a:t> A god or goddess. </a:t>
            </a:r>
          </a:p>
          <a:p>
            <a:pPr marL="548640" indent="-274320">
              <a:spcBef>
                <a:spcPts val="600"/>
              </a:spcBef>
              <a:buFont typeface="+mj-lt"/>
              <a:buAutoNum type="arabicParenR"/>
            </a:pPr>
            <a:r>
              <a:rPr lang="en-US" sz="2600" b="0" dirty="0">
                <a:latin typeface="Candara" panose="020E0502030303020204" pitchFamily="34" charset="0"/>
              </a:rPr>
              <a:t> a. The essential nature or condition of being a god; divinity.</a:t>
            </a:r>
          </a:p>
          <a:p>
            <a:pPr marL="548640" indent="-274320">
              <a:spcBef>
                <a:spcPts val="600"/>
              </a:spcBef>
              <a:buFont typeface="+mj-lt"/>
              <a:buAutoNum type="arabicParenR"/>
            </a:pPr>
            <a:r>
              <a:rPr lang="en-US" sz="2600" b="0" dirty="0">
                <a:latin typeface="Candara" panose="020E0502030303020204" pitchFamily="34" charset="0"/>
              </a:rPr>
              <a:t> b. </a:t>
            </a:r>
            <a:r>
              <a:rPr lang="en-US" sz="2600" dirty="0">
                <a:latin typeface="Candara" panose="020E0502030303020204" pitchFamily="34" charset="0"/>
              </a:rPr>
              <a:t>Deity</a:t>
            </a:r>
            <a:r>
              <a:rPr lang="en-US" sz="2600" b="0" dirty="0">
                <a:latin typeface="Candara" panose="020E0502030303020204" pitchFamily="34" charset="0"/>
              </a:rPr>
              <a:t> God. Used with </a:t>
            </a:r>
            <a:r>
              <a:rPr lang="en-US" sz="2600" b="0" i="1" dirty="0">
                <a:latin typeface="Candara" panose="020E0502030303020204" pitchFamily="34" charset="0"/>
              </a:rPr>
              <a:t>the. </a:t>
            </a:r>
            <a:r>
              <a:rPr lang="en-US" sz="2600" i="1" dirty="0">
                <a:latin typeface="Candara" panose="020E0502030303020204" pitchFamily="34" charset="0"/>
              </a:rPr>
              <a:t>– AHD </a:t>
            </a:r>
            <a:endParaRPr lang="en-US" sz="2600" dirty="0">
              <a:latin typeface="Candara" panose="020E0502030303020204" pitchFamily="34" charset="0"/>
            </a:endParaRPr>
          </a:p>
          <a:p>
            <a:pPr lvl="1" indent="0">
              <a:buNone/>
            </a:pPr>
            <a:endParaRPr lang="en-US" sz="2600" b="0" dirty="0">
              <a:latin typeface="Candara" panose="020E0502030303020204" pitchFamily="34" charset="0"/>
            </a:endParaRPr>
          </a:p>
          <a:p>
            <a:pPr marL="457200" indent="-457200">
              <a:buFont typeface="Wingdings" panose="05000000000000000000" pitchFamily="2" charset="2"/>
              <a:buChar char="§"/>
            </a:pPr>
            <a:endParaRPr lang="en-US" sz="2800" b="0"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F220ED88-5F95-2A87-5E1C-8D976F6C808B}"/>
              </a:ext>
            </a:extLst>
          </p:cNvPr>
          <p:cNvSpPr>
            <a:spLocks noGrp="1"/>
          </p:cNvSpPr>
          <p:nvPr>
            <p:ph type="sldNum" sz="quarter" idx="12"/>
          </p:nvPr>
        </p:nvSpPr>
        <p:spPr>
          <a:xfrm>
            <a:off x="8268253" y="6457687"/>
            <a:ext cx="740664" cy="365125"/>
          </a:xfrm>
        </p:spPr>
        <p:txBody>
          <a:bodyPr/>
          <a:lstStyle/>
          <a:p>
            <a:fld id="{A49DFD55-3C28-40EF-9E31-A92D2E4017FF}" type="slidenum">
              <a:rPr lang="en-US" sz="1800" smtClean="0">
                <a:latin typeface="Arial" panose="020B0604020202020204" pitchFamily="34" charset="0"/>
                <a:cs typeface="Arial" panose="020B0604020202020204" pitchFamily="34" charset="0"/>
              </a:rPr>
              <a:pPr/>
              <a:t>2</a:t>
            </a:fld>
            <a:endParaRPr lang="en-US" sz="1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4091B2D-2323-B400-38E1-6B6A4AB8A3BF}"/>
              </a:ext>
            </a:extLst>
          </p:cNvPr>
          <p:cNvSpPr txBox="1"/>
          <p:nvPr/>
        </p:nvSpPr>
        <p:spPr>
          <a:xfrm>
            <a:off x="394855" y="3925173"/>
            <a:ext cx="8364683" cy="2610843"/>
          </a:xfrm>
          <a:prstGeom prst="rect">
            <a:avLst/>
          </a:prstGeom>
          <a:solidFill>
            <a:schemeClr val="bg1">
              <a:lumMod val="95000"/>
            </a:schemeClr>
          </a:solidFill>
        </p:spPr>
        <p:txBody>
          <a:bodyPr wrap="square" rtlCol="0">
            <a:spAutoFit/>
          </a:bodyPr>
          <a:lstStyle/>
          <a:p>
            <a:pPr>
              <a:lnSpc>
                <a:spcPts val="2800"/>
              </a:lnSpc>
            </a:pPr>
            <a:r>
              <a:rPr lang="en-US" sz="2800" b="1" i="1" dirty="0">
                <a:latin typeface="Candara" panose="020E0502030303020204" pitchFamily="34" charset="0"/>
              </a:rPr>
              <a:t>“In the beginning was </a:t>
            </a:r>
            <a:r>
              <a:rPr lang="en-US" sz="2800" b="1" i="1" dirty="0">
                <a:solidFill>
                  <a:srgbClr val="FF0000"/>
                </a:solidFill>
                <a:latin typeface="Candara" panose="020E0502030303020204" pitchFamily="34" charset="0"/>
              </a:rPr>
              <a:t>the Word</a:t>
            </a:r>
            <a:r>
              <a:rPr lang="en-US" sz="2800" b="1" i="1" dirty="0">
                <a:latin typeface="Candara" panose="020E0502030303020204" pitchFamily="34" charset="0"/>
              </a:rPr>
              <a:t>, and </a:t>
            </a:r>
            <a:r>
              <a:rPr lang="en-US" sz="2800" b="1" i="1" dirty="0">
                <a:solidFill>
                  <a:srgbClr val="FF0000"/>
                </a:solidFill>
                <a:latin typeface="Candara" panose="020E0502030303020204" pitchFamily="34" charset="0"/>
              </a:rPr>
              <a:t>the Word was with God</a:t>
            </a:r>
            <a:r>
              <a:rPr lang="en-US" sz="2800" b="1" i="1" dirty="0">
                <a:latin typeface="Candara" panose="020E0502030303020204" pitchFamily="34" charset="0"/>
              </a:rPr>
              <a:t>, and </a:t>
            </a:r>
            <a:r>
              <a:rPr lang="en-US" sz="2800" b="1" i="1" dirty="0">
                <a:solidFill>
                  <a:srgbClr val="FF0000"/>
                </a:solidFill>
                <a:latin typeface="Candara" panose="020E0502030303020204" pitchFamily="34" charset="0"/>
              </a:rPr>
              <a:t>the Word was God</a:t>
            </a:r>
            <a:r>
              <a:rPr lang="en-US" sz="2800" b="1" i="1" dirty="0">
                <a:latin typeface="Candara" panose="020E0502030303020204" pitchFamily="34" charset="0"/>
              </a:rPr>
              <a:t>. The same was in the beginning </a:t>
            </a:r>
            <a:r>
              <a:rPr lang="en-US" sz="2800" b="1" i="1" dirty="0">
                <a:solidFill>
                  <a:srgbClr val="FF0000"/>
                </a:solidFill>
                <a:latin typeface="Candara" panose="020E0502030303020204" pitchFamily="34" charset="0"/>
              </a:rPr>
              <a:t>with God</a:t>
            </a:r>
            <a:r>
              <a:rPr lang="en-US" sz="2800" b="1" i="1" dirty="0">
                <a:latin typeface="Candara" panose="020E0502030303020204" pitchFamily="34" charset="0"/>
              </a:rPr>
              <a:t>. All things were made through him; and without him was not anything made that hath been made. In him was life; and the life was the light of men. And the light shineth in the darkness; and the darkness apprehended it not” </a:t>
            </a:r>
            <a:r>
              <a:rPr lang="en-US" sz="2800" i="1" dirty="0">
                <a:latin typeface="Candara" panose="020E0502030303020204" pitchFamily="34" charset="0"/>
              </a:rPr>
              <a:t>– John 1:1-5, ASV</a:t>
            </a:r>
          </a:p>
        </p:txBody>
      </p:sp>
    </p:spTree>
    <p:extLst>
      <p:ext uri="{BB962C8B-B14F-4D97-AF65-F5344CB8AC3E}">
        <p14:creationId xmlns:p14="http://schemas.microsoft.com/office/powerpoint/2010/main" val="3084349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outVertical)">
                                      <p:cBhvr>
                                        <p:cTn id="4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DB27-D37A-DCB0-FFC1-D7B4F22D7104}"/>
              </a:ext>
            </a:extLst>
          </p:cNvPr>
          <p:cNvSpPr>
            <a:spLocks noGrp="1"/>
          </p:cNvSpPr>
          <p:nvPr>
            <p:ph type="title"/>
          </p:nvPr>
        </p:nvSpPr>
        <p:spPr>
          <a:xfrm>
            <a:off x="872836" y="486571"/>
            <a:ext cx="5657850" cy="770730"/>
          </a:xfrm>
        </p:spPr>
        <p:txBody>
          <a:bodyPr>
            <a:normAutofit/>
          </a:bodyPr>
          <a:lstStyle/>
          <a:p>
            <a:r>
              <a:rPr lang="en-US" sz="4000" b="1" i="1" dirty="0">
                <a:latin typeface="Candara" panose="020E0502030303020204" pitchFamily="34" charset="0"/>
              </a:rPr>
              <a:t>Colossians 1:19; 2:9</a:t>
            </a:r>
          </a:p>
        </p:txBody>
      </p:sp>
      <p:sp>
        <p:nvSpPr>
          <p:cNvPr id="3" name="Content Placeholder 2">
            <a:extLst>
              <a:ext uri="{FF2B5EF4-FFF2-40B4-BE49-F238E27FC236}">
                <a16:creationId xmlns:a16="http://schemas.microsoft.com/office/drawing/2014/main" id="{2A67C48D-A16D-E8BA-52E9-17C99702791E}"/>
              </a:ext>
            </a:extLst>
          </p:cNvPr>
          <p:cNvSpPr>
            <a:spLocks noGrp="1"/>
          </p:cNvSpPr>
          <p:nvPr>
            <p:ph sz="half" idx="2"/>
          </p:nvPr>
        </p:nvSpPr>
        <p:spPr>
          <a:xfrm>
            <a:off x="872836" y="1600202"/>
            <a:ext cx="7554191" cy="1226126"/>
          </a:xfrm>
          <a:solidFill>
            <a:schemeClr val="bg1">
              <a:lumMod val="95000"/>
            </a:schemeClr>
          </a:solidFill>
        </p:spPr>
        <p:txBody>
          <a:bodyPr>
            <a:normAutofit/>
          </a:bodyPr>
          <a:lstStyle/>
          <a:p>
            <a:r>
              <a:rPr lang="en-US" sz="3600" i="1" dirty="0">
                <a:latin typeface="Candara" panose="020E0502030303020204" pitchFamily="34" charset="0"/>
              </a:rPr>
              <a:t>“For it pleased the Father that in him should all </a:t>
            </a:r>
            <a:r>
              <a:rPr lang="en-US" sz="3600" i="1" dirty="0">
                <a:solidFill>
                  <a:srgbClr val="FF0000"/>
                </a:solidFill>
                <a:latin typeface="Candara" panose="020E0502030303020204" pitchFamily="34" charset="0"/>
              </a:rPr>
              <a:t>fulness</a:t>
            </a:r>
            <a:r>
              <a:rPr lang="en-US" sz="3600" i="1" dirty="0">
                <a:latin typeface="Candara" panose="020E0502030303020204" pitchFamily="34" charset="0"/>
              </a:rPr>
              <a:t> dwell” </a:t>
            </a:r>
            <a:r>
              <a:rPr lang="en-US" sz="3600" b="0" i="1" dirty="0">
                <a:latin typeface="Candara" panose="020E0502030303020204" pitchFamily="34" charset="0"/>
              </a:rPr>
              <a:t>(1:19)</a:t>
            </a:r>
          </a:p>
        </p:txBody>
      </p:sp>
      <p:sp>
        <p:nvSpPr>
          <p:cNvPr id="4" name="Slide Number Placeholder 3">
            <a:extLst>
              <a:ext uri="{FF2B5EF4-FFF2-40B4-BE49-F238E27FC236}">
                <a16:creationId xmlns:a16="http://schemas.microsoft.com/office/drawing/2014/main" id="{58231DAC-C78A-1F34-059A-C20ED63A44AE}"/>
              </a:ext>
            </a:extLst>
          </p:cNvPr>
          <p:cNvSpPr>
            <a:spLocks noGrp="1"/>
          </p:cNvSpPr>
          <p:nvPr>
            <p:ph type="sldNum" sz="quarter" idx="12"/>
          </p:nvPr>
        </p:nvSpPr>
        <p:spPr/>
        <p:txBody>
          <a:bodyPr/>
          <a:lstStyle/>
          <a:p>
            <a:fld id="{A49DFD55-3C28-40EF-9E31-A92D2E4017FF}" type="slidenum">
              <a:rPr lang="en-US" sz="1800" smtClean="0">
                <a:latin typeface="Arial" panose="020B0604020202020204" pitchFamily="34" charset="0"/>
                <a:cs typeface="Arial" panose="020B0604020202020204" pitchFamily="34" charset="0"/>
              </a:rPr>
              <a:pPr/>
              <a:t>3</a:t>
            </a:fld>
            <a:endParaRPr lang="en-US" sz="18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3EAF058D-E781-8DF9-81CA-5FBDBD2EF3A9}"/>
              </a:ext>
            </a:extLst>
          </p:cNvPr>
          <p:cNvSpPr txBox="1">
            <a:spLocks/>
          </p:cNvSpPr>
          <p:nvPr/>
        </p:nvSpPr>
        <p:spPr>
          <a:xfrm>
            <a:off x="872835" y="3139498"/>
            <a:ext cx="7554191" cy="1226127"/>
          </a:xfrm>
          <a:prstGeom prst="rect">
            <a:avLst/>
          </a:prstGeom>
          <a:solidFill>
            <a:schemeClr val="bg1">
              <a:lumMod val="95000"/>
            </a:schemeClr>
          </a:solidFill>
        </p:spPr>
        <p:txBody>
          <a:bodyPr vert="horz" lIns="91440" tIns="45720" rIns="91440" bIns="45720" rtlCol="0">
            <a:normAutofit/>
          </a:bodyPr>
          <a:lstStyle>
            <a:lvl1pPr marL="0" indent="0" algn="l" defTabSz="685800" rtl="0" eaLnBrk="1" latinLnBrk="0" hangingPunct="1">
              <a:lnSpc>
                <a:spcPct val="100000"/>
              </a:lnSpc>
              <a:spcBef>
                <a:spcPts val="750"/>
              </a:spcBef>
              <a:buFont typeface="Arial" panose="020B0604020202020204" pitchFamily="34" charset="0"/>
              <a:buNone/>
              <a:defRPr sz="1350" b="1" kern="1200" spc="38" baseline="0">
                <a:solidFill>
                  <a:schemeClr val="tx1"/>
                </a:solidFill>
                <a:latin typeface="+mn-lt"/>
                <a:ea typeface="+mn-ea"/>
                <a:cs typeface="+mn-cs"/>
              </a:defRPr>
            </a:lvl1pPr>
            <a:lvl2pPr marL="212598" indent="-214313" algn="l" defTabSz="685800" rtl="0" eaLnBrk="1" latinLnBrk="0" hangingPunct="1">
              <a:lnSpc>
                <a:spcPct val="100000"/>
              </a:lnSpc>
              <a:spcBef>
                <a:spcPts val="750"/>
              </a:spcBef>
              <a:buFont typeface="Arial" panose="020B0604020202020204" pitchFamily="34" charset="0"/>
              <a:buChar char="•"/>
              <a:defRPr sz="1350" kern="1200" spc="38" baseline="0">
                <a:solidFill>
                  <a:schemeClr val="tx1"/>
                </a:solidFill>
                <a:latin typeface="+mn-lt"/>
                <a:ea typeface="+mn-ea"/>
                <a:cs typeface="+mn-cs"/>
              </a:defRPr>
            </a:lvl2pPr>
            <a:lvl3pPr marL="425196" indent="-214313" algn="l" defTabSz="685800" rtl="0" eaLnBrk="1" latinLnBrk="0" hangingPunct="1">
              <a:lnSpc>
                <a:spcPct val="100000"/>
              </a:lnSpc>
              <a:spcBef>
                <a:spcPts val="750"/>
              </a:spcBef>
              <a:buFont typeface="Arial" panose="020B0604020202020204" pitchFamily="34" charset="0"/>
              <a:buChar char="•"/>
              <a:defRPr sz="1350" kern="1200" spc="38" baseline="0">
                <a:solidFill>
                  <a:schemeClr val="tx1"/>
                </a:solidFill>
                <a:latin typeface="+mn-lt"/>
                <a:ea typeface="+mn-ea"/>
                <a:cs typeface="+mn-cs"/>
              </a:defRPr>
            </a:lvl3pPr>
            <a:lvl4pPr marL="644652" indent="-214313" algn="l" defTabSz="685800" rtl="0" eaLnBrk="1" latinLnBrk="0" hangingPunct="1">
              <a:lnSpc>
                <a:spcPct val="100000"/>
              </a:lnSpc>
              <a:spcBef>
                <a:spcPts val="750"/>
              </a:spcBef>
              <a:buFont typeface="Arial" panose="020B0604020202020204" pitchFamily="34" charset="0"/>
              <a:buChar char="•"/>
              <a:defRPr sz="1350" kern="1200" spc="38" baseline="0">
                <a:solidFill>
                  <a:schemeClr val="tx1"/>
                </a:solidFill>
                <a:latin typeface="+mn-lt"/>
                <a:ea typeface="+mn-ea"/>
                <a:cs typeface="+mn-cs"/>
              </a:defRPr>
            </a:lvl4pPr>
            <a:lvl5pPr marL="857250" indent="-214313" algn="l" defTabSz="685800" rtl="0" eaLnBrk="1" latinLnBrk="0" hangingPunct="1">
              <a:lnSpc>
                <a:spcPct val="100000"/>
              </a:lnSpc>
              <a:spcBef>
                <a:spcPts val="750"/>
              </a:spcBef>
              <a:buFont typeface="Arial" panose="020B0604020202020204" pitchFamily="34" charset="0"/>
              <a:buChar char="•"/>
              <a:defRPr sz="1350" kern="1200" spc="38"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600" i="1" dirty="0">
                <a:latin typeface="Candara" panose="020E0502030303020204" pitchFamily="34" charset="0"/>
              </a:rPr>
              <a:t>“For in him dwelleth all the </a:t>
            </a:r>
            <a:r>
              <a:rPr lang="en-US" sz="3600" i="1" dirty="0">
                <a:solidFill>
                  <a:srgbClr val="FF0000"/>
                </a:solidFill>
                <a:latin typeface="Candara" panose="020E0502030303020204" pitchFamily="34" charset="0"/>
              </a:rPr>
              <a:t>fulness</a:t>
            </a:r>
            <a:r>
              <a:rPr lang="en-US" sz="3600" i="1" dirty="0">
                <a:latin typeface="Candara" panose="020E0502030303020204" pitchFamily="34" charset="0"/>
              </a:rPr>
              <a:t> of the Godhead bodily” </a:t>
            </a:r>
            <a:r>
              <a:rPr lang="en-US" sz="3600" b="0" i="1" dirty="0">
                <a:latin typeface="Candara" panose="020E0502030303020204" pitchFamily="34" charset="0"/>
              </a:rPr>
              <a:t>(2:9)</a:t>
            </a:r>
          </a:p>
        </p:txBody>
      </p:sp>
    </p:spTree>
    <p:extLst>
      <p:ext uri="{BB962C8B-B14F-4D97-AF65-F5344CB8AC3E}">
        <p14:creationId xmlns:p14="http://schemas.microsoft.com/office/powerpoint/2010/main" val="2569362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DB27-D37A-DCB0-FFC1-D7B4F22D7104}"/>
              </a:ext>
            </a:extLst>
          </p:cNvPr>
          <p:cNvSpPr>
            <a:spLocks noGrp="1"/>
          </p:cNvSpPr>
          <p:nvPr>
            <p:ph type="title"/>
          </p:nvPr>
        </p:nvSpPr>
        <p:spPr>
          <a:xfrm>
            <a:off x="872835" y="486571"/>
            <a:ext cx="7938655" cy="770730"/>
          </a:xfrm>
        </p:spPr>
        <p:txBody>
          <a:bodyPr>
            <a:normAutofit/>
          </a:bodyPr>
          <a:lstStyle/>
          <a:p>
            <a:r>
              <a:rPr lang="en-US" sz="4000" b="1" dirty="0">
                <a:latin typeface="Candara" panose="020E0502030303020204" pitchFamily="34" charset="0"/>
              </a:rPr>
              <a:t>Robertson on </a:t>
            </a:r>
            <a:r>
              <a:rPr lang="en-US" sz="4000" b="1" i="1" dirty="0">
                <a:latin typeface="Candara" panose="020E0502030303020204" pitchFamily="34" charset="0"/>
              </a:rPr>
              <a:t>“fulness” </a:t>
            </a:r>
          </a:p>
        </p:txBody>
      </p:sp>
      <p:sp>
        <p:nvSpPr>
          <p:cNvPr id="3" name="Content Placeholder 2">
            <a:extLst>
              <a:ext uri="{FF2B5EF4-FFF2-40B4-BE49-F238E27FC236}">
                <a16:creationId xmlns:a16="http://schemas.microsoft.com/office/drawing/2014/main" id="{2A67C48D-A16D-E8BA-52E9-17C99702791E}"/>
              </a:ext>
            </a:extLst>
          </p:cNvPr>
          <p:cNvSpPr>
            <a:spLocks noGrp="1"/>
          </p:cNvSpPr>
          <p:nvPr>
            <p:ph sz="half" idx="2"/>
          </p:nvPr>
        </p:nvSpPr>
        <p:spPr>
          <a:xfrm>
            <a:off x="623455" y="1597316"/>
            <a:ext cx="7938655" cy="4480755"/>
          </a:xfrm>
          <a:solidFill>
            <a:schemeClr val="bg1">
              <a:lumMod val="95000"/>
            </a:schemeClr>
          </a:solidFill>
        </p:spPr>
        <p:txBody>
          <a:bodyPr>
            <a:noAutofit/>
          </a:bodyPr>
          <a:lstStyle/>
          <a:p>
            <a:pPr algn="l">
              <a:lnSpc>
                <a:spcPts val="3000"/>
              </a:lnSpc>
            </a:pPr>
            <a:r>
              <a:rPr lang="en-US" sz="3000" b="1" i="1" strike="noStrike" baseline="0" dirty="0">
                <a:latin typeface="Candara" panose="020E0502030303020204" pitchFamily="34" charset="0"/>
              </a:rPr>
              <a:t>All the fulness</a:t>
            </a:r>
            <a:r>
              <a:rPr lang="en-US" sz="3000" b="0" i="1" strike="noStrike" baseline="0" dirty="0">
                <a:latin typeface="Candara" panose="020E0502030303020204" pitchFamily="34" charset="0"/>
              </a:rPr>
              <a:t> “A recognized technical term in theology, denoting the totality of the Divine powers and attributes” (Lightfoot). It is an old word from </a:t>
            </a:r>
            <a:r>
              <a:rPr lang="en-US" sz="3000" b="0" i="1" strike="noStrike" baseline="0" dirty="0" err="1">
                <a:latin typeface="Candara" panose="020E0502030303020204" pitchFamily="34" charset="0"/>
              </a:rPr>
              <a:t>plēroo</a:t>
            </a:r>
            <a:r>
              <a:rPr lang="en-US" sz="3000" b="0" i="1" strike="noStrike" baseline="0" dirty="0">
                <a:latin typeface="Candara" panose="020E0502030303020204" pitchFamily="34" charset="0"/>
              </a:rPr>
              <a:t>̄, to fill full, used in various senses as in Mark 8:20 of the baskets, Gal. 4:10 of time, etc. The Gnostics distributed the divine powers among various </a:t>
            </a:r>
            <a:r>
              <a:rPr lang="en-US" sz="3000" b="0" i="1" strike="noStrike" baseline="0" dirty="0" err="1">
                <a:latin typeface="Candara" panose="020E0502030303020204" pitchFamily="34" charset="0"/>
              </a:rPr>
              <a:t>aeons</a:t>
            </a:r>
            <a:r>
              <a:rPr lang="en-US" sz="3000" b="0" i="1" strike="noStrike" baseline="0" dirty="0">
                <a:latin typeface="Candara" panose="020E0502030303020204" pitchFamily="34" charset="0"/>
              </a:rPr>
              <a:t>. Paul gathers them all up in Christ, a full and flat statement of the deity of Christ…</a:t>
            </a:r>
            <a:r>
              <a:rPr lang="en-US" sz="3000" b="0" i="1" u="none" strike="noStrike" baseline="0" dirty="0">
                <a:latin typeface="Candara" panose="020E0502030303020204" pitchFamily="34" charset="0"/>
              </a:rPr>
              <a:t>All the divine attributes are at home in Christ.</a:t>
            </a:r>
            <a:endParaRPr lang="en-US" sz="3000" b="0" i="1" strike="noStrike" baseline="0" dirty="0">
              <a:latin typeface="Candara" panose="020E0502030303020204" pitchFamily="34" charset="0"/>
            </a:endParaRPr>
          </a:p>
          <a:p>
            <a:pPr marL="274320" indent="-274320">
              <a:lnSpc>
                <a:spcPts val="3000"/>
              </a:lnSpc>
              <a:spcBef>
                <a:spcPts val="600"/>
              </a:spcBef>
              <a:buFont typeface="Wingdings" panose="05000000000000000000" pitchFamily="2" charset="2"/>
              <a:buChar char="§"/>
            </a:pPr>
            <a:r>
              <a:rPr lang="en-US" sz="2400" i="1" dirty="0">
                <a:latin typeface="Candara" panose="020E0502030303020204" pitchFamily="34" charset="0"/>
              </a:rPr>
              <a:t>Robertson’s Word Pictures </a:t>
            </a:r>
            <a:r>
              <a:rPr lang="en-US" sz="2400" b="0" dirty="0">
                <a:latin typeface="Candara" panose="020E0502030303020204" pitchFamily="34" charset="0"/>
              </a:rPr>
              <a:t>on Colossians 1:19</a:t>
            </a:r>
            <a:endParaRPr lang="en-US" sz="2400" b="0" i="1"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58231DAC-C78A-1F34-059A-C20ED63A44AE}"/>
              </a:ext>
            </a:extLst>
          </p:cNvPr>
          <p:cNvSpPr>
            <a:spLocks noGrp="1"/>
          </p:cNvSpPr>
          <p:nvPr>
            <p:ph type="sldNum" sz="quarter" idx="12"/>
          </p:nvPr>
        </p:nvSpPr>
        <p:spPr/>
        <p:txBody>
          <a:bodyPr/>
          <a:lstStyle/>
          <a:p>
            <a:fld id="{A49DFD55-3C28-40EF-9E31-A92D2E4017FF}" type="slidenum">
              <a:rPr lang="en-US" sz="1800" smtClean="0">
                <a:latin typeface="Arial" panose="020B0604020202020204" pitchFamily="34" charset="0"/>
                <a:cs typeface="Arial" panose="020B0604020202020204" pitchFamily="34" charset="0"/>
              </a:rPr>
              <a:pPr/>
              <a:t>4</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526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FF79-E8A2-787F-DCE9-0CADCDFC6280}"/>
              </a:ext>
            </a:extLst>
          </p:cNvPr>
          <p:cNvSpPr>
            <a:spLocks noGrp="1"/>
          </p:cNvSpPr>
          <p:nvPr>
            <p:ph type="title"/>
          </p:nvPr>
        </p:nvSpPr>
        <p:spPr>
          <a:xfrm>
            <a:off x="394855" y="268361"/>
            <a:ext cx="8208817" cy="801903"/>
          </a:xfrm>
        </p:spPr>
        <p:txBody>
          <a:bodyPr>
            <a:norm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0D5B9277-776C-B7F3-81D4-F9090C14F02D}"/>
              </a:ext>
            </a:extLst>
          </p:cNvPr>
          <p:cNvSpPr>
            <a:spLocks noGrp="1"/>
          </p:cNvSpPr>
          <p:nvPr>
            <p:ph sz="half" idx="2"/>
          </p:nvPr>
        </p:nvSpPr>
        <p:spPr>
          <a:xfrm>
            <a:off x="529937" y="1143001"/>
            <a:ext cx="8208816" cy="5446638"/>
          </a:xfrm>
        </p:spPr>
        <p:txBody>
          <a:bodyPr>
            <a:normAutofit/>
          </a:bodyPr>
          <a:lstStyle/>
          <a:p>
            <a:r>
              <a:rPr lang="en-US" sz="3200" dirty="0">
                <a:latin typeface="Candara" panose="020E0502030303020204" pitchFamily="34" charset="0"/>
              </a:rPr>
              <a:t>Paul prayed for the Colossian saints </a:t>
            </a:r>
            <a:r>
              <a:rPr lang="en-US" sz="3200" b="0" i="1" dirty="0">
                <a:latin typeface="Candara" panose="020E0502030303020204" pitchFamily="34" charset="0"/>
              </a:rPr>
              <a:t>(1:9-14)</a:t>
            </a:r>
          </a:p>
          <a:p>
            <a:pPr marL="365760" indent="-274320">
              <a:buFont typeface="Wingdings" panose="05000000000000000000" pitchFamily="2" charset="2"/>
              <a:buChar char="§"/>
            </a:pPr>
            <a:r>
              <a:rPr lang="en-US" sz="2800" b="0" dirty="0">
                <a:latin typeface="Candara" panose="020E0502030303020204" pitchFamily="34" charset="0"/>
              </a:rPr>
              <a:t>To be filled with the knowledge of His will </a:t>
            </a:r>
            <a:r>
              <a:rPr lang="en-US" sz="2800" b="0" i="1" dirty="0">
                <a:latin typeface="Candara" panose="020E0502030303020204" pitchFamily="34" charset="0"/>
              </a:rPr>
              <a:t>– v. 9</a:t>
            </a:r>
          </a:p>
          <a:p>
            <a:pPr marL="365760" indent="-274320">
              <a:buFont typeface="Wingdings" panose="05000000000000000000" pitchFamily="2" charset="2"/>
              <a:buChar char="§"/>
            </a:pPr>
            <a:r>
              <a:rPr lang="en-US" sz="2800" b="0" dirty="0">
                <a:latin typeface="Candara" panose="020E0502030303020204" pitchFamily="34" charset="0"/>
              </a:rPr>
              <a:t>To walk pleasing to God </a:t>
            </a:r>
            <a:r>
              <a:rPr lang="en-US" sz="2800" b="0" i="1" dirty="0">
                <a:latin typeface="Candara" panose="020E0502030303020204" pitchFamily="34" charset="0"/>
              </a:rPr>
              <a:t>– v. 10</a:t>
            </a:r>
          </a:p>
          <a:p>
            <a:pPr marL="365760" indent="-274320">
              <a:buFont typeface="Wingdings" panose="05000000000000000000" pitchFamily="2" charset="2"/>
              <a:buChar char="§"/>
            </a:pPr>
            <a:r>
              <a:rPr lang="en-US" sz="2800" b="0" dirty="0">
                <a:latin typeface="Candara" panose="020E0502030303020204" pitchFamily="34" charset="0"/>
              </a:rPr>
              <a:t>Strengthened with all power </a:t>
            </a:r>
            <a:r>
              <a:rPr lang="en-US" sz="2800" b="0" i="1" dirty="0">
                <a:latin typeface="Candara" panose="020E0502030303020204" pitchFamily="34" charset="0"/>
              </a:rPr>
              <a:t>– v. 11</a:t>
            </a:r>
          </a:p>
          <a:p>
            <a:pPr marL="365760" indent="-274320">
              <a:buFont typeface="Wingdings" panose="05000000000000000000" pitchFamily="2" charset="2"/>
              <a:buChar char="§"/>
            </a:pPr>
            <a:r>
              <a:rPr lang="en-US" sz="2800" b="0" dirty="0">
                <a:latin typeface="Candara" panose="020E0502030303020204" pitchFamily="34" charset="0"/>
              </a:rPr>
              <a:t>They would be thankful to God </a:t>
            </a:r>
            <a:r>
              <a:rPr lang="en-US" sz="2800" b="0" i="1" dirty="0">
                <a:latin typeface="Candara" panose="020E0502030303020204" pitchFamily="34" charset="0"/>
              </a:rPr>
              <a:t>– v. 12</a:t>
            </a:r>
          </a:p>
          <a:p>
            <a:r>
              <a:rPr lang="en-US" sz="3200" dirty="0">
                <a:latin typeface="Candara" panose="020E0502030303020204" pitchFamily="34" charset="0"/>
              </a:rPr>
              <a:t>The reason for the above – BECAUSE…</a:t>
            </a:r>
          </a:p>
          <a:p>
            <a:pPr marL="365760" indent="-274320">
              <a:lnSpc>
                <a:spcPts val="2800"/>
              </a:lnSpc>
              <a:buFont typeface="Wingdings" panose="05000000000000000000" pitchFamily="2" charset="2"/>
              <a:buChar char="§"/>
            </a:pPr>
            <a:r>
              <a:rPr lang="en-US" sz="2800" b="0" dirty="0">
                <a:latin typeface="Candara" panose="020E0502030303020204" pitchFamily="34" charset="0"/>
              </a:rPr>
              <a:t>They were delivered from darkness and now in the Kingdom of God’s Son </a:t>
            </a:r>
            <a:r>
              <a:rPr lang="en-US" sz="2800" b="0" i="1" dirty="0">
                <a:latin typeface="Candara" panose="020E0502030303020204" pitchFamily="34" charset="0"/>
              </a:rPr>
              <a:t>– v. 13</a:t>
            </a:r>
          </a:p>
          <a:p>
            <a:pPr marL="365760" indent="-274320">
              <a:lnSpc>
                <a:spcPts val="2800"/>
              </a:lnSpc>
              <a:spcBef>
                <a:spcPts val="1200"/>
              </a:spcBef>
              <a:buFont typeface="Wingdings" panose="05000000000000000000" pitchFamily="2" charset="2"/>
              <a:buChar char="§"/>
            </a:pPr>
            <a:r>
              <a:rPr lang="en-US" sz="2800" b="0" dirty="0">
                <a:latin typeface="Candara" panose="020E0502030303020204" pitchFamily="34" charset="0"/>
              </a:rPr>
              <a:t>Now have obtained redemption by His blood and forgiveness of their sins </a:t>
            </a:r>
            <a:r>
              <a:rPr lang="en-US" sz="2800" b="0" i="1" dirty="0">
                <a:latin typeface="Candara" panose="020E0502030303020204" pitchFamily="34" charset="0"/>
              </a:rPr>
              <a:t>– v. 14</a:t>
            </a:r>
          </a:p>
        </p:txBody>
      </p:sp>
      <p:sp>
        <p:nvSpPr>
          <p:cNvPr id="4" name="Slide Number Placeholder 3">
            <a:extLst>
              <a:ext uri="{FF2B5EF4-FFF2-40B4-BE49-F238E27FC236}">
                <a16:creationId xmlns:a16="http://schemas.microsoft.com/office/drawing/2014/main" id="{F220ED88-5F95-2A87-5E1C-8D976F6C808B}"/>
              </a:ext>
            </a:extLst>
          </p:cNvPr>
          <p:cNvSpPr>
            <a:spLocks noGrp="1"/>
          </p:cNvSpPr>
          <p:nvPr>
            <p:ph type="sldNum" sz="quarter" idx="12"/>
          </p:nvPr>
        </p:nvSpPr>
        <p:spPr/>
        <p:txBody>
          <a:bodyPr/>
          <a:lstStyle/>
          <a:p>
            <a:fld id="{A49DFD55-3C28-40EF-9E31-A92D2E4017FF}" type="slidenum">
              <a:rPr lang="en-US" sz="1800" smtClean="0">
                <a:latin typeface="Arial" panose="020B0604020202020204" pitchFamily="34" charset="0"/>
                <a:cs typeface="Arial" panose="020B0604020202020204" pitchFamily="34" charset="0"/>
              </a:rPr>
              <a:pPr/>
              <a:t>5</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417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FF79-E8A2-787F-DCE9-0CADCDFC6280}"/>
              </a:ext>
            </a:extLst>
          </p:cNvPr>
          <p:cNvSpPr>
            <a:spLocks noGrp="1"/>
          </p:cNvSpPr>
          <p:nvPr>
            <p:ph type="title"/>
          </p:nvPr>
        </p:nvSpPr>
        <p:spPr>
          <a:xfrm>
            <a:off x="394855" y="268361"/>
            <a:ext cx="8208817" cy="801903"/>
          </a:xfrm>
        </p:spPr>
        <p:txBody>
          <a:bodyPr>
            <a:norm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0D5B9277-776C-B7F3-81D4-F9090C14F02D}"/>
              </a:ext>
            </a:extLst>
          </p:cNvPr>
          <p:cNvSpPr>
            <a:spLocks noGrp="1"/>
          </p:cNvSpPr>
          <p:nvPr>
            <p:ph sz="half" idx="2"/>
          </p:nvPr>
        </p:nvSpPr>
        <p:spPr>
          <a:xfrm>
            <a:off x="529936" y="1143001"/>
            <a:ext cx="8343899" cy="5446638"/>
          </a:xfrm>
        </p:spPr>
        <p:txBody>
          <a:bodyPr>
            <a:normAutofit/>
          </a:bodyPr>
          <a:lstStyle/>
          <a:p>
            <a:pPr>
              <a:lnSpc>
                <a:spcPts val="3200"/>
              </a:lnSpc>
            </a:pPr>
            <a:r>
              <a:rPr lang="en-US" sz="3200" dirty="0">
                <a:latin typeface="Candara" panose="020E0502030303020204" pitchFamily="34" charset="0"/>
              </a:rPr>
              <a:t>Paul summarizes in his letter to the Colossian saints that Christ is exalted and magnified by God the Father </a:t>
            </a:r>
            <a:r>
              <a:rPr lang="en-US" sz="3200" b="0" i="1" dirty="0">
                <a:latin typeface="Candara" panose="020E0502030303020204" pitchFamily="34" charset="0"/>
              </a:rPr>
              <a:t>– Col. 1:14-18</a:t>
            </a:r>
          </a:p>
          <a:p>
            <a:pPr>
              <a:lnSpc>
                <a:spcPts val="3200"/>
              </a:lnSpc>
              <a:spcBef>
                <a:spcPts val="1200"/>
              </a:spcBef>
            </a:pPr>
            <a:r>
              <a:rPr lang="en-US" sz="3200" dirty="0">
                <a:latin typeface="Candara" panose="020E0502030303020204" pitchFamily="34" charset="0"/>
              </a:rPr>
              <a:t>We will review Paul’s 9-point summary which speaks to the preeminence of Christ</a:t>
            </a:r>
          </a:p>
          <a:p>
            <a:pPr>
              <a:lnSpc>
                <a:spcPts val="3200"/>
              </a:lnSpc>
              <a:spcBef>
                <a:spcPts val="1200"/>
              </a:spcBef>
            </a:pPr>
            <a:r>
              <a:rPr lang="en-US" sz="3200" dirty="0">
                <a:latin typeface="Candara" panose="020E0502030303020204" pitchFamily="34" charset="0"/>
              </a:rPr>
              <a:t>In the letter to the Ephesians, Paul makes a parallel statement </a:t>
            </a:r>
          </a:p>
          <a:p>
            <a:pPr>
              <a:lnSpc>
                <a:spcPts val="3200"/>
              </a:lnSpc>
              <a:spcBef>
                <a:spcPts val="1200"/>
              </a:spcBef>
            </a:pPr>
            <a:endParaRPr lang="en-US" sz="2800" dirty="0">
              <a:latin typeface="Candara" panose="020E0502030303020204" pitchFamily="34" charset="0"/>
            </a:endParaRPr>
          </a:p>
        </p:txBody>
      </p:sp>
      <p:sp>
        <p:nvSpPr>
          <p:cNvPr id="4" name="Slide Number Placeholder 3">
            <a:extLst>
              <a:ext uri="{FF2B5EF4-FFF2-40B4-BE49-F238E27FC236}">
                <a16:creationId xmlns:a16="http://schemas.microsoft.com/office/drawing/2014/main" id="{F220ED88-5F95-2A87-5E1C-8D976F6C808B}"/>
              </a:ext>
            </a:extLst>
          </p:cNvPr>
          <p:cNvSpPr>
            <a:spLocks noGrp="1"/>
          </p:cNvSpPr>
          <p:nvPr>
            <p:ph type="sldNum" sz="quarter" idx="12"/>
          </p:nvPr>
        </p:nvSpPr>
        <p:spPr/>
        <p:txBody>
          <a:bodyPr/>
          <a:lstStyle/>
          <a:p>
            <a:fld id="{A49DFD55-3C28-40EF-9E31-A92D2E4017FF}" type="slidenum">
              <a:rPr lang="en-US" sz="1800" smtClean="0">
                <a:latin typeface="Arial" panose="020B0604020202020204" pitchFamily="34" charset="0"/>
                <a:cs typeface="Arial" panose="020B0604020202020204" pitchFamily="34" charset="0"/>
              </a:rPr>
              <a:pPr/>
              <a:t>6</a:t>
            </a:fld>
            <a:endParaRPr lang="en-US"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7A84418-0BFB-F627-42CE-3DC2674D1637}"/>
              </a:ext>
            </a:extLst>
          </p:cNvPr>
          <p:cNvSpPr txBox="1"/>
          <p:nvPr/>
        </p:nvSpPr>
        <p:spPr>
          <a:xfrm>
            <a:off x="654627" y="4520045"/>
            <a:ext cx="8021782" cy="1533625"/>
          </a:xfrm>
          <a:prstGeom prst="rect">
            <a:avLst/>
          </a:prstGeom>
          <a:solidFill>
            <a:schemeClr val="bg1">
              <a:lumMod val="95000"/>
            </a:schemeClr>
          </a:solidFill>
        </p:spPr>
        <p:txBody>
          <a:bodyPr wrap="square" rtlCol="0">
            <a:spAutoFit/>
          </a:bodyPr>
          <a:lstStyle/>
          <a:p>
            <a:pPr>
              <a:lnSpc>
                <a:spcPts val="2800"/>
              </a:lnSpc>
            </a:pPr>
            <a:r>
              <a:rPr lang="en-US" sz="2800" b="1" i="1" dirty="0">
                <a:latin typeface="Candara" panose="020E0502030303020204" pitchFamily="34" charset="0"/>
              </a:rPr>
              <a:t>“That in the dispensation of the </a:t>
            </a:r>
            <a:r>
              <a:rPr lang="en-US" sz="2800" b="1" i="1" u="sng" dirty="0">
                <a:latin typeface="Candara" panose="020E0502030303020204" pitchFamily="34" charset="0"/>
              </a:rPr>
              <a:t>fulness of times</a:t>
            </a:r>
            <a:r>
              <a:rPr lang="en-US" sz="2800" b="1" i="1" dirty="0">
                <a:latin typeface="Candara" panose="020E0502030303020204" pitchFamily="34" charset="0"/>
              </a:rPr>
              <a:t> he might </a:t>
            </a:r>
            <a:r>
              <a:rPr lang="en-US" sz="2800" b="1" i="1" dirty="0">
                <a:solidFill>
                  <a:srgbClr val="FF0000"/>
                </a:solidFill>
                <a:latin typeface="Candara" panose="020E0502030303020204" pitchFamily="34" charset="0"/>
              </a:rPr>
              <a:t>gather together in one all things in Christ</a:t>
            </a:r>
            <a:r>
              <a:rPr lang="en-US" sz="2800" b="1" i="1" dirty="0">
                <a:latin typeface="Candara" panose="020E0502030303020204" pitchFamily="34" charset="0"/>
              </a:rPr>
              <a:t>, both which are in heaven, and which are on earth; even </a:t>
            </a:r>
            <a:r>
              <a:rPr lang="en-US" sz="2800" b="1" i="1" dirty="0">
                <a:solidFill>
                  <a:srgbClr val="FF0000"/>
                </a:solidFill>
                <a:latin typeface="Candara" panose="020E0502030303020204" pitchFamily="34" charset="0"/>
              </a:rPr>
              <a:t>in him</a:t>
            </a:r>
            <a:r>
              <a:rPr lang="en-US" sz="2800" b="1" i="1" dirty="0">
                <a:latin typeface="Candara" panose="020E0502030303020204" pitchFamily="34" charset="0"/>
              </a:rPr>
              <a:t>” </a:t>
            </a:r>
            <a:r>
              <a:rPr lang="en-US" sz="2800" i="1" dirty="0">
                <a:latin typeface="Candara" panose="020E0502030303020204" pitchFamily="34" charset="0"/>
              </a:rPr>
              <a:t>– Eph. 1:10, KJV</a:t>
            </a:r>
          </a:p>
        </p:txBody>
      </p:sp>
    </p:spTree>
    <p:extLst>
      <p:ext uri="{BB962C8B-B14F-4D97-AF65-F5344CB8AC3E}">
        <p14:creationId xmlns:p14="http://schemas.microsoft.com/office/powerpoint/2010/main" val="3822252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outVertical)">
                                      <p:cBhvr>
                                        <p:cTn id="2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924791" y="1153392"/>
            <a:ext cx="7855526" cy="2171700"/>
          </a:xfrm>
        </p:spPr>
        <p:txBody>
          <a:bodyPr>
            <a:normAutofit/>
          </a:bodyPr>
          <a:lstStyle/>
          <a:p>
            <a:pPr marL="0" indent="0">
              <a:lnSpc>
                <a:spcPts val="3200"/>
              </a:lnSpc>
              <a:spcBef>
                <a:spcPts val="600"/>
              </a:spcBef>
              <a:buNone/>
            </a:pPr>
            <a:r>
              <a:rPr lang="en-US" sz="3200" b="1" i="1" dirty="0">
                <a:solidFill>
                  <a:srgbClr val="FF0000"/>
                </a:solidFill>
                <a:latin typeface="Candara" panose="020E0502030303020204" pitchFamily="34" charset="0"/>
              </a:rPr>
              <a:t>“In whom we have redemption through his blood, even the forgiveness of sins” </a:t>
            </a:r>
          </a:p>
          <a:p>
            <a:pPr marL="365760" indent="-274320">
              <a:lnSpc>
                <a:spcPts val="3200"/>
              </a:lnSpc>
              <a:spcBef>
                <a:spcPts val="600"/>
              </a:spcBef>
              <a:buFont typeface="Wingdings" panose="05000000000000000000" pitchFamily="2" charset="2"/>
              <a:buChar char="§"/>
            </a:pPr>
            <a:r>
              <a:rPr lang="en-US" sz="3000" b="1" i="1" dirty="0">
                <a:latin typeface="Candara" panose="020E0502030303020204" pitchFamily="34" charset="0"/>
              </a:rPr>
              <a:t>“redemption” </a:t>
            </a:r>
            <a:r>
              <a:rPr lang="en-US" sz="3000" dirty="0">
                <a:latin typeface="Candara" panose="020E0502030303020204" pitchFamily="34" charset="0"/>
              </a:rPr>
              <a:t>= </a:t>
            </a:r>
            <a:r>
              <a:rPr lang="en-US" sz="3000" i="1" dirty="0">
                <a:latin typeface="Candara" panose="020E0502030303020204" pitchFamily="34" charset="0"/>
              </a:rPr>
              <a:t>the act of ransom in full </a:t>
            </a:r>
          </a:p>
          <a:p>
            <a:pPr marL="54864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The is no other one or way to restore the fellowship man lost with God because of sin</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8156864" y="6351544"/>
            <a:ext cx="740664" cy="273844"/>
          </a:xfrm>
        </p:spPr>
        <p:txBody>
          <a:bodyPr/>
          <a:lstStyle/>
          <a:p>
            <a:fld id="{A49DFD55-3C28-40EF-9E31-A92D2E4017FF}" type="slidenum">
              <a:rPr lang="en-US" sz="1800" smtClean="0">
                <a:latin typeface="Arial" panose="020B0604020202020204" pitchFamily="34" charset="0"/>
                <a:cs typeface="Arial" panose="020B0604020202020204" pitchFamily="34" charset="0"/>
              </a:rPr>
              <a:pPr/>
              <a:t>7</a:t>
            </a:fld>
            <a:endParaRPr lang="en-US" sz="1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53A992-1C93-E67A-114D-FBA6EB530556}"/>
              </a:ext>
            </a:extLst>
          </p:cNvPr>
          <p:cNvSpPr/>
          <p:nvPr/>
        </p:nvSpPr>
        <p:spPr>
          <a:xfrm rot="16200000">
            <a:off x="-3226968" y="3226969"/>
            <a:ext cx="7100268"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Fulness Is In Christ Because…</a:t>
            </a:r>
          </a:p>
        </p:txBody>
      </p:sp>
      <p:sp>
        <p:nvSpPr>
          <p:cNvPr id="12" name="TextBox 11">
            <a:extLst>
              <a:ext uri="{FF2B5EF4-FFF2-40B4-BE49-F238E27FC236}">
                <a16:creationId xmlns:a16="http://schemas.microsoft.com/office/drawing/2014/main" id="{9C73F3E9-13FC-E4BD-B181-5D85B127DB2A}"/>
              </a:ext>
            </a:extLst>
          </p:cNvPr>
          <p:cNvSpPr txBox="1"/>
          <p:nvPr/>
        </p:nvSpPr>
        <p:spPr>
          <a:xfrm>
            <a:off x="924790" y="363682"/>
            <a:ext cx="7855527" cy="707886"/>
          </a:xfrm>
          <a:prstGeom prst="rect">
            <a:avLst/>
          </a:prstGeom>
          <a:noFill/>
        </p:spPr>
        <p:txBody>
          <a:bodyPr wrap="square" rtlCol="0">
            <a:spAutoFit/>
          </a:bodyPr>
          <a:lstStyle/>
          <a:p>
            <a:r>
              <a:rPr lang="en-US" sz="4000" b="1" dirty="0">
                <a:latin typeface="Candara" panose="020E0502030303020204" pitchFamily="34" charset="0"/>
              </a:rPr>
              <a:t>Redemption is in Christ </a:t>
            </a:r>
            <a:r>
              <a:rPr lang="en-US" sz="2400" i="1" dirty="0">
                <a:latin typeface="Candara" panose="020E0502030303020204" pitchFamily="34" charset="0"/>
              </a:rPr>
              <a:t>– v. 14</a:t>
            </a:r>
          </a:p>
        </p:txBody>
      </p:sp>
      <p:sp>
        <p:nvSpPr>
          <p:cNvPr id="16" name="TextBox 15">
            <a:extLst>
              <a:ext uri="{FF2B5EF4-FFF2-40B4-BE49-F238E27FC236}">
                <a16:creationId xmlns:a16="http://schemas.microsoft.com/office/drawing/2014/main" id="{B241128D-6D3D-5BD2-A463-3122DE8AABAE}"/>
              </a:ext>
            </a:extLst>
          </p:cNvPr>
          <p:cNvSpPr txBox="1"/>
          <p:nvPr/>
        </p:nvSpPr>
        <p:spPr>
          <a:xfrm>
            <a:off x="924790" y="3429000"/>
            <a:ext cx="7294419" cy="1174552"/>
          </a:xfrm>
          <a:prstGeom prst="rect">
            <a:avLst/>
          </a:prstGeom>
          <a:solidFill>
            <a:schemeClr val="bg1">
              <a:lumMod val="95000"/>
            </a:schemeClr>
          </a:solidFill>
        </p:spPr>
        <p:txBody>
          <a:bodyPr wrap="square" rtlCol="0">
            <a:spAutoFit/>
          </a:bodyPr>
          <a:lstStyle/>
          <a:p>
            <a:pPr>
              <a:lnSpc>
                <a:spcPts val="2800"/>
              </a:lnSpc>
            </a:pPr>
            <a:r>
              <a:rPr lang="en-US" sz="2800" b="1" i="1" dirty="0">
                <a:latin typeface="Candara" panose="020E0502030303020204" pitchFamily="34" charset="0"/>
              </a:rPr>
              <a:t>“Jesus saith unto him, I am the way, the truth, and the life: no man cometh unto the Father, but by me” </a:t>
            </a:r>
            <a:r>
              <a:rPr lang="en-US" sz="2800" i="1" dirty="0">
                <a:latin typeface="Candara" panose="020E0502030303020204" pitchFamily="34" charset="0"/>
              </a:rPr>
              <a:t>– John 14:6, KJV</a:t>
            </a:r>
          </a:p>
        </p:txBody>
      </p:sp>
      <p:sp>
        <p:nvSpPr>
          <p:cNvPr id="17" name="TextBox 16">
            <a:extLst>
              <a:ext uri="{FF2B5EF4-FFF2-40B4-BE49-F238E27FC236}">
                <a16:creationId xmlns:a16="http://schemas.microsoft.com/office/drawing/2014/main" id="{6D0C7230-EFCF-6247-5699-367720E57A9C}"/>
              </a:ext>
            </a:extLst>
          </p:cNvPr>
          <p:cNvSpPr txBox="1"/>
          <p:nvPr/>
        </p:nvSpPr>
        <p:spPr>
          <a:xfrm>
            <a:off x="924790" y="4817919"/>
            <a:ext cx="7294419" cy="1533625"/>
          </a:xfrm>
          <a:prstGeom prst="rect">
            <a:avLst/>
          </a:prstGeom>
          <a:solidFill>
            <a:schemeClr val="bg1">
              <a:lumMod val="95000"/>
            </a:schemeClr>
          </a:solidFill>
        </p:spPr>
        <p:txBody>
          <a:bodyPr wrap="square" rtlCol="0">
            <a:spAutoFit/>
          </a:bodyPr>
          <a:lstStyle/>
          <a:p>
            <a:pPr>
              <a:lnSpc>
                <a:spcPts val="2800"/>
              </a:lnSpc>
            </a:pPr>
            <a:r>
              <a:rPr lang="en-US" sz="2800" b="1" i="1" dirty="0">
                <a:latin typeface="Candara" panose="020E0502030303020204" pitchFamily="34" charset="0"/>
              </a:rPr>
              <a:t>“And in none other is there salvation: for neither is there any other name under heaven, that is given among men, wherein we must be saved” </a:t>
            </a:r>
            <a:r>
              <a:rPr lang="en-US" sz="2800" i="1" dirty="0">
                <a:latin typeface="Candara" panose="020E0502030303020204" pitchFamily="34" charset="0"/>
              </a:rPr>
              <a:t>– Acts 4:12, ASV</a:t>
            </a:r>
          </a:p>
        </p:txBody>
      </p:sp>
    </p:spTree>
    <p:extLst>
      <p:ext uri="{BB962C8B-B14F-4D97-AF65-F5344CB8AC3E}">
        <p14:creationId xmlns:p14="http://schemas.microsoft.com/office/powerpoint/2010/main" val="636929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fade">
                                      <p:cBhvr>
                                        <p:cTn id="21" dur="1000"/>
                                        <p:tgtEl>
                                          <p:spTgt spid="36">
                                            <p:txEl>
                                              <p:pRg st="2" end="2"/>
                                            </p:txEl>
                                          </p:spTgt>
                                        </p:tgtEl>
                                      </p:cBhvr>
                                    </p:animEffect>
                                    <p:anim calcmode="lin" valueType="num">
                                      <p:cBhvr>
                                        <p:cTn id="22"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outVertical)">
                                      <p:cBhvr>
                                        <p:cTn id="28" dur="75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outVertical)">
                                      <p:cBhvr>
                                        <p:cTn id="3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924791" y="1153392"/>
            <a:ext cx="7855526" cy="5198152"/>
          </a:xfrm>
        </p:spPr>
        <p:txBody>
          <a:bodyPr>
            <a:normAutofit/>
          </a:bodyPr>
          <a:lstStyle/>
          <a:p>
            <a:pPr marL="0" indent="0">
              <a:lnSpc>
                <a:spcPts val="3200"/>
              </a:lnSpc>
              <a:spcBef>
                <a:spcPts val="600"/>
              </a:spcBef>
              <a:buNone/>
            </a:pPr>
            <a:r>
              <a:rPr lang="en-US" sz="3200" b="1" i="1" dirty="0">
                <a:solidFill>
                  <a:srgbClr val="FF0000"/>
                </a:solidFill>
                <a:latin typeface="Candara" panose="020E0502030303020204" pitchFamily="34" charset="0"/>
              </a:rPr>
              <a:t>“who is the image of the </a:t>
            </a:r>
            <a:r>
              <a:rPr lang="en-US" sz="3200" b="1" i="1" u="sng" dirty="0">
                <a:solidFill>
                  <a:srgbClr val="FF0000"/>
                </a:solidFill>
                <a:latin typeface="Candara" panose="020E0502030303020204" pitchFamily="34" charset="0"/>
              </a:rPr>
              <a:t>invisible</a:t>
            </a:r>
            <a:r>
              <a:rPr lang="en-US" sz="3200" b="1" i="1" dirty="0">
                <a:solidFill>
                  <a:srgbClr val="FF0000"/>
                </a:solidFill>
                <a:latin typeface="Candara" panose="020E0502030303020204" pitchFamily="34" charset="0"/>
              </a:rPr>
              <a:t> God” </a:t>
            </a:r>
          </a:p>
          <a:p>
            <a:pPr marL="365760" indent="-274320">
              <a:lnSpc>
                <a:spcPts val="3200"/>
              </a:lnSpc>
              <a:spcBef>
                <a:spcPts val="600"/>
              </a:spcBef>
              <a:buFont typeface="Wingdings" panose="05000000000000000000" pitchFamily="2" charset="2"/>
              <a:buChar char="§"/>
            </a:pPr>
            <a:r>
              <a:rPr lang="en-US" sz="3000" dirty="0">
                <a:latin typeface="Candara" panose="020E0502030303020204" pitchFamily="34" charset="0"/>
              </a:rPr>
              <a:t>Jesus is the </a:t>
            </a:r>
            <a:r>
              <a:rPr lang="en-US" sz="3000" b="1" i="1" dirty="0">
                <a:latin typeface="Candara" panose="020E0502030303020204" pitchFamily="34" charset="0"/>
              </a:rPr>
              <a:t>“express image” </a:t>
            </a:r>
            <a:r>
              <a:rPr lang="en-US" sz="3000" dirty="0">
                <a:latin typeface="Candara" panose="020E0502030303020204" pitchFamily="34" charset="0"/>
              </a:rPr>
              <a:t>of the Father</a:t>
            </a:r>
          </a:p>
          <a:p>
            <a:pPr marL="365760" indent="-274320">
              <a:lnSpc>
                <a:spcPts val="3200"/>
              </a:lnSpc>
              <a:spcBef>
                <a:spcPts val="1200"/>
              </a:spcBef>
              <a:buFont typeface="Wingdings" panose="05000000000000000000" pitchFamily="2" charset="2"/>
              <a:buChar char="§"/>
            </a:pPr>
            <a:r>
              <a:rPr lang="en-US" sz="3000" b="1" i="1" dirty="0">
                <a:latin typeface="Candara" panose="020E0502030303020204" pitchFamily="34" charset="0"/>
              </a:rPr>
              <a:t>“Image” </a:t>
            </a:r>
            <a:r>
              <a:rPr lang="en-US" sz="3000" dirty="0">
                <a:latin typeface="Candara" panose="020E0502030303020204" pitchFamily="34" charset="0"/>
              </a:rPr>
              <a:t>= </a:t>
            </a:r>
            <a:r>
              <a:rPr lang="en-US" sz="2800" b="0" i="1" u="none" strike="noStrike" baseline="0" dirty="0">
                <a:latin typeface="Candara" panose="020E0502030303020204" pitchFamily="34" charset="0"/>
              </a:rPr>
              <a:t>“essentially and absolutely the perfect expression and representation of the Archetype, God the Father” </a:t>
            </a:r>
            <a:r>
              <a:rPr lang="en-US" sz="2800" b="1" i="1" u="none" strike="noStrike" baseline="0" dirty="0">
                <a:latin typeface="Candara" panose="020E0502030303020204" pitchFamily="34" charset="0"/>
              </a:rPr>
              <a:t>–</a:t>
            </a:r>
            <a:r>
              <a:rPr lang="en-US" sz="2800" b="1" i="1" dirty="0">
                <a:latin typeface="Candara" panose="020E0502030303020204" pitchFamily="34" charset="0"/>
              </a:rPr>
              <a:t> </a:t>
            </a:r>
            <a:r>
              <a:rPr lang="en-US" sz="2800" b="1" i="1" u="none" strike="noStrike" baseline="0" dirty="0">
                <a:latin typeface="Candara" panose="020E0502030303020204" pitchFamily="34" charset="0"/>
              </a:rPr>
              <a:t>Vine</a:t>
            </a:r>
          </a:p>
          <a:p>
            <a:pPr marL="365760" indent="-274320">
              <a:lnSpc>
                <a:spcPts val="3200"/>
              </a:lnSpc>
              <a:spcBef>
                <a:spcPts val="1200"/>
              </a:spcBef>
              <a:buFont typeface="Wingdings" panose="05000000000000000000" pitchFamily="2" charset="2"/>
              <a:buChar char="§"/>
            </a:pPr>
            <a:r>
              <a:rPr lang="en-US" sz="3000" dirty="0">
                <a:latin typeface="Candara" panose="020E0502030303020204" pitchFamily="34" charset="0"/>
              </a:rPr>
              <a:t>Jesus is the </a:t>
            </a:r>
            <a:r>
              <a:rPr lang="en-US" sz="3000" i="1" dirty="0">
                <a:latin typeface="Candara" panose="020E0502030303020204" pitchFamily="34" charset="0"/>
              </a:rPr>
              <a:t>representation</a:t>
            </a:r>
            <a:r>
              <a:rPr lang="en-US" sz="3000" dirty="0">
                <a:latin typeface="Candara" panose="020E0502030303020204" pitchFamily="34" charset="0"/>
              </a:rPr>
              <a:t> of the Father to the world – when we see Jesus we see the Father – </a:t>
            </a:r>
            <a:r>
              <a:rPr lang="en-US" sz="3000" i="1" dirty="0">
                <a:latin typeface="Candara" panose="020E0502030303020204" pitchFamily="34" charset="0"/>
              </a:rPr>
              <a:t>John 17:5; Phil. 2:5-11; Heb. 1:3</a:t>
            </a:r>
          </a:p>
          <a:p>
            <a:pPr marL="578358" lvl="1" indent="-274320">
              <a:lnSpc>
                <a:spcPts val="3200"/>
              </a:lnSpc>
              <a:spcBef>
                <a:spcPts val="0"/>
              </a:spcBef>
              <a:buFont typeface="Wingdings" panose="05000000000000000000" pitchFamily="2" charset="2"/>
              <a:buChar char="§"/>
            </a:pPr>
            <a:r>
              <a:rPr lang="en-US" sz="2800" i="1" dirty="0">
                <a:latin typeface="Candara" panose="020E0502030303020204" pitchFamily="34" charset="0"/>
              </a:rPr>
              <a:t>John 1:18; 14:9</a:t>
            </a:r>
          </a:p>
          <a:p>
            <a:pPr marL="304038" lvl="1" indent="0">
              <a:lnSpc>
                <a:spcPts val="3200"/>
              </a:lnSpc>
              <a:spcBef>
                <a:spcPts val="600"/>
              </a:spcBef>
              <a:buNone/>
            </a:pPr>
            <a:endParaRPr lang="en-US" sz="2800" dirty="0">
              <a:latin typeface="Candara" panose="020E0502030303020204" pitchFamily="34" charset="0"/>
            </a:endParaRP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8156864" y="6351544"/>
            <a:ext cx="740664" cy="273844"/>
          </a:xfrm>
        </p:spPr>
        <p:txBody>
          <a:bodyPr/>
          <a:lstStyle/>
          <a:p>
            <a:fld id="{A49DFD55-3C28-40EF-9E31-A92D2E4017FF}" type="slidenum">
              <a:rPr lang="en-US" sz="1800" smtClean="0">
                <a:latin typeface="Arial" panose="020B0604020202020204" pitchFamily="34" charset="0"/>
                <a:cs typeface="Arial" panose="020B0604020202020204" pitchFamily="34" charset="0"/>
              </a:rPr>
              <a:pPr/>
              <a:t>8</a:t>
            </a:fld>
            <a:endParaRPr lang="en-US" sz="1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53A992-1C93-E67A-114D-FBA6EB530556}"/>
              </a:ext>
            </a:extLst>
          </p:cNvPr>
          <p:cNvSpPr/>
          <p:nvPr/>
        </p:nvSpPr>
        <p:spPr>
          <a:xfrm rot="16200000">
            <a:off x="-3226968" y="3226969"/>
            <a:ext cx="7100268"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Fulness Is In Christ Because…</a:t>
            </a:r>
          </a:p>
        </p:txBody>
      </p:sp>
      <p:sp>
        <p:nvSpPr>
          <p:cNvPr id="12" name="TextBox 11">
            <a:extLst>
              <a:ext uri="{FF2B5EF4-FFF2-40B4-BE49-F238E27FC236}">
                <a16:creationId xmlns:a16="http://schemas.microsoft.com/office/drawing/2014/main" id="{9C73F3E9-13FC-E4BD-B181-5D85B127DB2A}"/>
              </a:ext>
            </a:extLst>
          </p:cNvPr>
          <p:cNvSpPr txBox="1"/>
          <p:nvPr/>
        </p:nvSpPr>
        <p:spPr>
          <a:xfrm>
            <a:off x="924790" y="363682"/>
            <a:ext cx="7855527" cy="707886"/>
          </a:xfrm>
          <a:prstGeom prst="rect">
            <a:avLst/>
          </a:prstGeom>
          <a:noFill/>
        </p:spPr>
        <p:txBody>
          <a:bodyPr wrap="square" rtlCol="0">
            <a:spAutoFit/>
          </a:bodyPr>
          <a:lstStyle/>
          <a:p>
            <a:r>
              <a:rPr lang="en-US" sz="4000" b="1" dirty="0">
                <a:latin typeface="Candara" panose="020E0502030303020204" pitchFamily="34" charset="0"/>
              </a:rPr>
              <a:t>He is the Image of God </a:t>
            </a:r>
            <a:r>
              <a:rPr lang="en-US" sz="2400" i="1" dirty="0">
                <a:latin typeface="Candara" panose="020E0502030303020204" pitchFamily="34" charset="0"/>
              </a:rPr>
              <a:t>– v. 15a</a:t>
            </a:r>
          </a:p>
        </p:txBody>
      </p:sp>
      <p:sp>
        <p:nvSpPr>
          <p:cNvPr id="2" name="TextBox 1">
            <a:extLst>
              <a:ext uri="{FF2B5EF4-FFF2-40B4-BE49-F238E27FC236}">
                <a16:creationId xmlns:a16="http://schemas.microsoft.com/office/drawing/2014/main" id="{87680579-516C-62BC-DFD5-00C00670928E}"/>
              </a:ext>
            </a:extLst>
          </p:cNvPr>
          <p:cNvSpPr txBox="1"/>
          <p:nvPr/>
        </p:nvSpPr>
        <p:spPr>
          <a:xfrm>
            <a:off x="924791" y="5331391"/>
            <a:ext cx="7448244" cy="815480"/>
          </a:xfrm>
          <a:prstGeom prst="rect">
            <a:avLst/>
          </a:prstGeom>
          <a:solidFill>
            <a:schemeClr val="bg1">
              <a:lumMod val="95000"/>
            </a:schemeClr>
          </a:solidFill>
        </p:spPr>
        <p:txBody>
          <a:bodyPr wrap="square" rtlCol="0">
            <a:spAutoFit/>
          </a:bodyPr>
          <a:lstStyle/>
          <a:p>
            <a:pPr>
              <a:lnSpc>
                <a:spcPts val="2800"/>
              </a:lnSpc>
            </a:pPr>
            <a:r>
              <a:rPr lang="en-US" sz="2800" b="1" i="1" dirty="0">
                <a:latin typeface="Candara" panose="020E0502030303020204" pitchFamily="34" charset="0"/>
              </a:rPr>
              <a:t>“</a:t>
            </a:r>
            <a:r>
              <a:rPr lang="en-US" sz="2800" b="1" i="1" dirty="0">
                <a:solidFill>
                  <a:srgbClr val="FF0000"/>
                </a:solidFill>
                <a:latin typeface="Candara" panose="020E0502030303020204" pitchFamily="34" charset="0"/>
              </a:rPr>
              <a:t>he that hath seen me hath seen the Father</a:t>
            </a:r>
            <a:r>
              <a:rPr lang="en-US" sz="2800" b="1" i="1" dirty="0">
                <a:latin typeface="Candara" panose="020E0502030303020204" pitchFamily="34" charset="0"/>
              </a:rPr>
              <a:t>; how sayest thou, Show us the Father?” </a:t>
            </a:r>
            <a:r>
              <a:rPr lang="en-US" sz="2800" i="1" dirty="0">
                <a:latin typeface="Candara" panose="020E0502030303020204" pitchFamily="34" charset="0"/>
              </a:rPr>
              <a:t>– John 14:9b</a:t>
            </a:r>
          </a:p>
        </p:txBody>
      </p:sp>
    </p:spTree>
    <p:extLst>
      <p:ext uri="{BB962C8B-B14F-4D97-AF65-F5344CB8AC3E}">
        <p14:creationId xmlns:p14="http://schemas.microsoft.com/office/powerpoint/2010/main" val="2201291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fade">
                                      <p:cBhvr>
                                        <p:cTn id="21" dur="1000"/>
                                        <p:tgtEl>
                                          <p:spTgt spid="36">
                                            <p:txEl>
                                              <p:pRg st="2" end="2"/>
                                            </p:txEl>
                                          </p:spTgt>
                                        </p:tgtEl>
                                      </p:cBhvr>
                                    </p:animEffect>
                                    <p:anim calcmode="lin" valueType="num">
                                      <p:cBhvr>
                                        <p:cTn id="22"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fade">
                                      <p:cBhvr>
                                        <p:cTn id="28" dur="1000"/>
                                        <p:tgtEl>
                                          <p:spTgt spid="36">
                                            <p:txEl>
                                              <p:pRg st="3" end="3"/>
                                            </p:txEl>
                                          </p:spTgt>
                                        </p:tgtEl>
                                      </p:cBhvr>
                                    </p:animEffect>
                                    <p:anim calcmode="lin" valueType="num">
                                      <p:cBhvr>
                                        <p:cTn id="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6">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6">
                                            <p:txEl>
                                              <p:pRg st="4" end="4"/>
                                            </p:txEl>
                                          </p:spTgt>
                                        </p:tgtEl>
                                        <p:attrNameLst>
                                          <p:attrName>style.visibility</p:attrName>
                                        </p:attrNameLst>
                                      </p:cBhvr>
                                      <p:to>
                                        <p:strVal val="visible"/>
                                      </p:to>
                                    </p:set>
                                    <p:animEffect transition="in" filter="fade">
                                      <p:cBhvr>
                                        <p:cTn id="33" dur="1000"/>
                                        <p:tgtEl>
                                          <p:spTgt spid="36">
                                            <p:txEl>
                                              <p:pRg st="4" end="4"/>
                                            </p:txEl>
                                          </p:spTgt>
                                        </p:tgtEl>
                                      </p:cBhvr>
                                    </p:animEffect>
                                    <p:anim calcmode="lin" valueType="num">
                                      <p:cBhvr>
                                        <p:cTn id="34"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outVertical)">
                                      <p:cBhvr>
                                        <p:cTn id="4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924791" y="1152805"/>
            <a:ext cx="7855526" cy="5375386"/>
          </a:xfrm>
        </p:spPr>
        <p:txBody>
          <a:bodyPr>
            <a:normAutofit/>
          </a:bodyPr>
          <a:lstStyle/>
          <a:p>
            <a:pPr marL="0" indent="0">
              <a:lnSpc>
                <a:spcPts val="3200"/>
              </a:lnSpc>
              <a:spcBef>
                <a:spcPts val="600"/>
              </a:spcBef>
              <a:buNone/>
            </a:pPr>
            <a:r>
              <a:rPr lang="en-US" sz="3200" b="1" i="1" dirty="0">
                <a:solidFill>
                  <a:srgbClr val="FF0000"/>
                </a:solidFill>
                <a:latin typeface="Candara" panose="020E0502030303020204" pitchFamily="34" charset="0"/>
              </a:rPr>
              <a:t>“the firstborn of all creation” </a:t>
            </a:r>
          </a:p>
          <a:p>
            <a:pPr marL="365760" indent="-274320">
              <a:lnSpc>
                <a:spcPts val="3200"/>
              </a:lnSpc>
              <a:spcBef>
                <a:spcPts val="600"/>
              </a:spcBef>
              <a:buFont typeface="Wingdings" panose="05000000000000000000" pitchFamily="2" charset="2"/>
              <a:buChar char="§"/>
            </a:pPr>
            <a:r>
              <a:rPr lang="en-US" sz="3000" dirty="0">
                <a:latin typeface="Candara" panose="020E0502030303020204" pitchFamily="34" charset="0"/>
              </a:rPr>
              <a:t>Jesus is supreme over all we see and hear in this created world</a:t>
            </a:r>
          </a:p>
          <a:p>
            <a:pPr marL="365760" indent="-274320">
              <a:lnSpc>
                <a:spcPts val="3200"/>
              </a:lnSpc>
              <a:spcBef>
                <a:spcPts val="600"/>
              </a:spcBef>
              <a:buFont typeface="Wingdings" panose="05000000000000000000" pitchFamily="2" charset="2"/>
              <a:buChar char="§"/>
            </a:pPr>
            <a:r>
              <a:rPr lang="en-US" sz="3000" dirty="0">
                <a:latin typeface="Candara" panose="020E0502030303020204" pitchFamily="34" charset="0"/>
              </a:rPr>
              <a:t>Jesus holds the most elevated position or ranks above all others of the creation seen or not seen, </a:t>
            </a:r>
            <a:r>
              <a:rPr lang="en-US" sz="3000" b="1" dirty="0">
                <a:latin typeface="Candara" panose="020E0502030303020204" pitchFamily="34" charset="0"/>
              </a:rPr>
              <a:t>BECAUSE…</a:t>
            </a:r>
          </a:p>
          <a:p>
            <a:pPr marL="91440" indent="0">
              <a:lnSpc>
                <a:spcPts val="3200"/>
              </a:lnSpc>
              <a:spcBef>
                <a:spcPts val="600"/>
              </a:spcBef>
              <a:buNone/>
            </a:pPr>
            <a:endParaRPr lang="en-US" sz="3000" b="1" dirty="0">
              <a:latin typeface="Candara" panose="020E0502030303020204" pitchFamily="34" charset="0"/>
            </a:endParaRPr>
          </a:p>
          <a:p>
            <a:pPr marL="365760" indent="-274320">
              <a:lnSpc>
                <a:spcPts val="3200"/>
              </a:lnSpc>
              <a:spcBef>
                <a:spcPts val="600"/>
              </a:spcBef>
              <a:buFont typeface="Wingdings" panose="05000000000000000000" pitchFamily="2" charset="2"/>
              <a:buChar char="§"/>
            </a:pPr>
            <a:endParaRPr lang="en-US" sz="2800" dirty="0">
              <a:latin typeface="Candara" panose="020E0502030303020204" pitchFamily="34" charset="0"/>
            </a:endParaRPr>
          </a:p>
          <a:p>
            <a:pPr marL="304038" lvl="1" indent="0">
              <a:lnSpc>
                <a:spcPts val="3200"/>
              </a:lnSpc>
              <a:spcBef>
                <a:spcPts val="600"/>
              </a:spcBef>
              <a:buNone/>
            </a:pPr>
            <a:endParaRPr lang="en-US" sz="2800" dirty="0">
              <a:latin typeface="Candara" panose="020E0502030303020204" pitchFamily="34" charset="0"/>
            </a:endParaRP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8156864" y="6351544"/>
            <a:ext cx="740664" cy="273844"/>
          </a:xfrm>
        </p:spPr>
        <p:txBody>
          <a:bodyPr/>
          <a:lstStyle/>
          <a:p>
            <a:fld id="{A49DFD55-3C28-40EF-9E31-A92D2E4017FF}" type="slidenum">
              <a:rPr lang="en-US" sz="1800" smtClean="0">
                <a:latin typeface="Arial" panose="020B0604020202020204" pitchFamily="34" charset="0"/>
                <a:cs typeface="Arial" panose="020B0604020202020204" pitchFamily="34" charset="0"/>
              </a:rPr>
              <a:pPr/>
              <a:t>9</a:t>
            </a:fld>
            <a:endParaRPr lang="en-US" sz="1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53A992-1C93-E67A-114D-FBA6EB530556}"/>
              </a:ext>
            </a:extLst>
          </p:cNvPr>
          <p:cNvSpPr/>
          <p:nvPr/>
        </p:nvSpPr>
        <p:spPr>
          <a:xfrm rot="16200000">
            <a:off x="-3226968" y="3226969"/>
            <a:ext cx="7100268"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Fulness Is In Christ Because…</a:t>
            </a:r>
          </a:p>
        </p:txBody>
      </p:sp>
      <p:sp>
        <p:nvSpPr>
          <p:cNvPr id="12" name="TextBox 11">
            <a:extLst>
              <a:ext uri="{FF2B5EF4-FFF2-40B4-BE49-F238E27FC236}">
                <a16:creationId xmlns:a16="http://schemas.microsoft.com/office/drawing/2014/main" id="{9C73F3E9-13FC-E4BD-B181-5D85B127DB2A}"/>
              </a:ext>
            </a:extLst>
          </p:cNvPr>
          <p:cNvSpPr txBox="1"/>
          <p:nvPr/>
        </p:nvSpPr>
        <p:spPr>
          <a:xfrm>
            <a:off x="924790" y="457201"/>
            <a:ext cx="7972738" cy="612475"/>
          </a:xfrm>
          <a:prstGeom prst="rect">
            <a:avLst/>
          </a:prstGeom>
          <a:noFill/>
        </p:spPr>
        <p:txBody>
          <a:bodyPr wrap="square" rtlCol="0">
            <a:spAutoFit/>
          </a:bodyPr>
          <a:lstStyle/>
          <a:p>
            <a:pPr>
              <a:lnSpc>
                <a:spcPts val="4000"/>
              </a:lnSpc>
            </a:pPr>
            <a:r>
              <a:rPr lang="en-US" sz="4000" b="1" dirty="0">
                <a:latin typeface="Candara" panose="020E0502030303020204" pitchFamily="34" charset="0"/>
              </a:rPr>
              <a:t>He is the Firstborn Over All </a:t>
            </a:r>
            <a:r>
              <a:rPr lang="en-US" sz="2400" i="1" dirty="0">
                <a:latin typeface="Candara" panose="020E0502030303020204" pitchFamily="34" charset="0"/>
              </a:rPr>
              <a:t>– v. 15b</a:t>
            </a:r>
          </a:p>
        </p:txBody>
      </p:sp>
      <p:sp>
        <p:nvSpPr>
          <p:cNvPr id="2" name="TextBox 1">
            <a:extLst>
              <a:ext uri="{FF2B5EF4-FFF2-40B4-BE49-F238E27FC236}">
                <a16:creationId xmlns:a16="http://schemas.microsoft.com/office/drawing/2014/main" id="{204A5DA8-D826-739C-9ADC-CFD2B8C502CC}"/>
              </a:ext>
            </a:extLst>
          </p:cNvPr>
          <p:cNvSpPr txBox="1"/>
          <p:nvPr/>
        </p:nvSpPr>
        <p:spPr>
          <a:xfrm>
            <a:off x="924790" y="3861280"/>
            <a:ext cx="7855526" cy="1892698"/>
          </a:xfrm>
          <a:prstGeom prst="rect">
            <a:avLst/>
          </a:prstGeom>
          <a:solidFill>
            <a:schemeClr val="bg1">
              <a:lumMod val="95000"/>
            </a:schemeClr>
          </a:solidFill>
        </p:spPr>
        <p:txBody>
          <a:bodyPr wrap="square" rtlCol="0">
            <a:spAutoFit/>
          </a:bodyPr>
          <a:lstStyle/>
          <a:p>
            <a:pPr>
              <a:lnSpc>
                <a:spcPts val="2800"/>
              </a:lnSpc>
            </a:pPr>
            <a:r>
              <a:rPr lang="en-US" sz="2800" b="1" i="1" dirty="0">
                <a:latin typeface="Candara" panose="020E0502030303020204" pitchFamily="34" charset="0"/>
              </a:rPr>
              <a:t>“</a:t>
            </a:r>
            <a:r>
              <a:rPr lang="en-US" sz="2800" b="1" i="1" dirty="0">
                <a:solidFill>
                  <a:srgbClr val="FF0000"/>
                </a:solidFill>
                <a:latin typeface="Candara" panose="020E0502030303020204" pitchFamily="34" charset="0"/>
              </a:rPr>
              <a:t>for in him were all things created, in the heavens and upon the earth</a:t>
            </a:r>
            <a:r>
              <a:rPr lang="en-US" sz="2800" b="1" i="1" dirty="0">
                <a:latin typeface="Candara" panose="020E0502030303020204" pitchFamily="34" charset="0"/>
              </a:rPr>
              <a:t>, things visible and things invisible, whether thrones or dominions or principalities or powers; </a:t>
            </a:r>
            <a:r>
              <a:rPr lang="en-US" sz="2800" b="1" i="1" dirty="0">
                <a:solidFill>
                  <a:srgbClr val="FF0000"/>
                </a:solidFill>
                <a:latin typeface="Candara" panose="020E0502030303020204" pitchFamily="34" charset="0"/>
              </a:rPr>
              <a:t>all things have been created through him, and unto him</a:t>
            </a:r>
            <a:r>
              <a:rPr lang="en-US" sz="2800" b="1" i="1" dirty="0">
                <a:latin typeface="Candara" panose="020E0502030303020204" pitchFamily="34" charset="0"/>
              </a:rPr>
              <a:t>” </a:t>
            </a:r>
            <a:r>
              <a:rPr lang="en-US" sz="2800" i="1" dirty="0">
                <a:latin typeface="Candara" panose="020E0502030303020204" pitchFamily="34" charset="0"/>
              </a:rPr>
              <a:t>– v. 16; Jn. 1:1-3</a:t>
            </a:r>
          </a:p>
        </p:txBody>
      </p:sp>
    </p:spTree>
    <p:extLst>
      <p:ext uri="{BB962C8B-B14F-4D97-AF65-F5344CB8AC3E}">
        <p14:creationId xmlns:p14="http://schemas.microsoft.com/office/powerpoint/2010/main" val="3311804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xEl>
                                              <p:pRg st="2" end="2"/>
                                            </p:txEl>
                                          </p:spTgt>
                                        </p:tgtEl>
                                        <p:attrNameLst>
                                          <p:attrName>style.visibility</p:attrName>
                                        </p:attrNameLst>
                                      </p:cBhvr>
                                      <p:to>
                                        <p:strVal val="visible"/>
                                      </p:to>
                                    </p:set>
                                    <p:animEffect transition="in" filter="fade">
                                      <p:cBhvr>
                                        <p:cTn id="21" dur="1000"/>
                                        <p:tgtEl>
                                          <p:spTgt spid="36">
                                            <p:txEl>
                                              <p:pRg st="2" end="2"/>
                                            </p:txEl>
                                          </p:spTgt>
                                        </p:tgtEl>
                                      </p:cBhvr>
                                    </p:animEffect>
                                    <p:anim calcmode="lin" valueType="num">
                                      <p:cBhvr>
                                        <p:cTn id="22"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outVertical)">
                                      <p:cBhvr>
                                        <p:cTn id="2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2" grpId="0" animBg="1"/>
    </p:bldLst>
  </p:timing>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168DCE-134F-4610-A6AA-88CEBE8D71D2}">
  <ds:schemaRefs>
    <ds:schemaRef ds:uri="http://purl.org/dc/terms/"/>
    <ds:schemaRef ds:uri="http://schemas.microsoft.com/office/2006/documentManagement/types"/>
    <ds:schemaRef ds:uri="16c05727-aa75-4e4a-9b5f-8a80a1165891"/>
    <ds:schemaRef ds:uri="71af3243-3dd4-4a8d-8c0d-dd76da1f02a5"/>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http://schemas.microsoft.com/sharepoint/v3"/>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{E9CDC7EB-357C-449C-8E0A-FF4F97715595}tf67328976_win32</Template>
  <TotalTime>1005</TotalTime>
  <Words>5773</Words>
  <Application>Microsoft Office PowerPoint</Application>
  <PresentationFormat>On-screen Show (4:3)</PresentationFormat>
  <Paragraphs>300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Candara</vt:lpstr>
      <vt:lpstr>Tenorite</vt:lpstr>
      <vt:lpstr>Wingdings</vt:lpstr>
      <vt:lpstr>Custom</vt:lpstr>
      <vt:lpstr>The fullness in Christ</vt:lpstr>
      <vt:lpstr>INTRODUCTION</vt:lpstr>
      <vt:lpstr>Colossians 1:19; 2:9</vt:lpstr>
      <vt:lpstr>Robertson on “fulness” </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in Christ</dc:title>
  <dc:creator>Tommy McClure</dc:creator>
  <cp:lastModifiedBy>Tommy McClure</cp:lastModifiedBy>
  <cp:revision>3</cp:revision>
  <cp:lastPrinted>2024-04-05T22:53:33Z</cp:lastPrinted>
  <dcterms:created xsi:type="dcterms:W3CDTF">2024-04-04T17:31:40Z</dcterms:created>
  <dcterms:modified xsi:type="dcterms:W3CDTF">2024-04-08T15:31:22Z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