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7"/>
  </p:notesMasterIdLst>
  <p:handoutMasterIdLst>
    <p:handoutMasterId r:id="rId8"/>
  </p:handoutMasterIdLst>
  <p:sldIdLst>
    <p:sldId id="270" r:id="rId3"/>
    <p:sldId id="283" r:id="rId4"/>
    <p:sldId id="284" r:id="rId5"/>
    <p:sldId id="380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AC1"/>
    <a:srgbClr val="FEE7D4"/>
    <a:srgbClr val="FCD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FD1878-5B57-4794-90C8-4C6C90124BAC}" v="293" dt="2024-03-30T19:22:11.375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54614" autoAdjust="0"/>
  </p:normalViewPr>
  <p:slideViewPr>
    <p:cSldViewPr snapToGrid="0">
      <p:cViewPr varScale="1">
        <p:scale>
          <a:sx n="54" d="100"/>
          <a:sy n="54" d="100"/>
        </p:scale>
        <p:origin x="3222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my McClure" userId="5f57beb918c8a44c" providerId="LiveId" clId="{E0FD1878-5B57-4794-90C8-4C6C90124BAC}"/>
    <pc:docChg chg="undo custSel addSld delSld modSld">
      <pc:chgData name="Tommy McClure" userId="5f57beb918c8a44c" providerId="LiveId" clId="{E0FD1878-5B57-4794-90C8-4C6C90124BAC}" dt="2024-03-31T23:52:55.799" v="315" actId="115"/>
      <pc:docMkLst>
        <pc:docMk/>
      </pc:docMkLst>
      <pc:sldChg chg="del">
        <pc:chgData name="Tommy McClure" userId="5f57beb918c8a44c" providerId="LiveId" clId="{E0FD1878-5B57-4794-90C8-4C6C90124BAC}" dt="2024-03-30T18:13:01.532" v="77" actId="2696"/>
        <pc:sldMkLst>
          <pc:docMk/>
          <pc:sldMk cId="3473847554" sldId="261"/>
        </pc:sldMkLst>
      </pc:sldChg>
      <pc:sldChg chg="modSp">
        <pc:chgData name="Tommy McClure" userId="5f57beb918c8a44c" providerId="LiveId" clId="{E0FD1878-5B57-4794-90C8-4C6C90124BAC}" dt="2024-03-30T19:16:30.598" v="300" actId="114"/>
        <pc:sldMkLst>
          <pc:docMk/>
          <pc:sldMk cId="1096358168" sldId="270"/>
        </pc:sldMkLst>
        <pc:spChg chg="mod">
          <ac:chgData name="Tommy McClure" userId="5f57beb918c8a44c" providerId="LiveId" clId="{E0FD1878-5B57-4794-90C8-4C6C90124BAC}" dt="2024-03-30T19:16:30.598" v="300" actId="114"/>
          <ac:spMkLst>
            <pc:docMk/>
            <pc:sldMk cId="1096358168" sldId="270"/>
            <ac:spMk id="2" creationId="{00000000-0000-0000-0000-000000000000}"/>
          </ac:spMkLst>
        </pc:spChg>
      </pc:sldChg>
      <pc:sldChg chg="modSp mod modNotesTx">
        <pc:chgData name="Tommy McClure" userId="5f57beb918c8a44c" providerId="LiveId" clId="{E0FD1878-5B57-4794-90C8-4C6C90124BAC}" dt="2024-03-31T23:52:02.612" v="309" actId="115"/>
        <pc:sldMkLst>
          <pc:docMk/>
          <pc:sldMk cId="817661822" sldId="283"/>
        </pc:sldMkLst>
        <pc:spChg chg="mod">
          <ac:chgData name="Tommy McClure" userId="5f57beb918c8a44c" providerId="LiveId" clId="{E0FD1878-5B57-4794-90C8-4C6C90124BAC}" dt="2024-03-30T18:44:10.418" v="238" actId="20577"/>
          <ac:spMkLst>
            <pc:docMk/>
            <pc:sldMk cId="817661822" sldId="283"/>
            <ac:spMk id="3" creationId="{EE3E58EC-733E-4D00-9CA9-970380AD5790}"/>
          </ac:spMkLst>
        </pc:spChg>
        <pc:spChg chg="mod">
          <ac:chgData name="Tommy McClure" userId="5f57beb918c8a44c" providerId="LiveId" clId="{E0FD1878-5B57-4794-90C8-4C6C90124BAC}" dt="2024-03-30T18:14:47.960" v="88" actId="207"/>
          <ac:spMkLst>
            <pc:docMk/>
            <pc:sldMk cId="817661822" sldId="283"/>
            <ac:spMk id="5" creationId="{85AE3A27-BDF3-3D26-EC08-72A31C2B3A8A}"/>
          </ac:spMkLst>
        </pc:spChg>
        <pc:spChg chg="mod">
          <ac:chgData name="Tommy McClure" userId="5f57beb918c8a44c" providerId="LiveId" clId="{E0FD1878-5B57-4794-90C8-4C6C90124BAC}" dt="2024-03-30T18:14:41.021" v="87" actId="207"/>
          <ac:spMkLst>
            <pc:docMk/>
            <pc:sldMk cId="817661822" sldId="283"/>
            <ac:spMk id="8" creationId="{AE7EF5DD-41F2-AAD8-B2A0-560E5CD05DD3}"/>
          </ac:spMkLst>
        </pc:spChg>
      </pc:sldChg>
      <pc:sldChg chg="modSp mod modAnim modNotesTx">
        <pc:chgData name="Tommy McClure" userId="5f57beb918c8a44c" providerId="LiveId" clId="{E0FD1878-5B57-4794-90C8-4C6C90124BAC}" dt="2024-03-31T23:52:55.799" v="315" actId="115"/>
        <pc:sldMkLst>
          <pc:docMk/>
          <pc:sldMk cId="1653586594" sldId="284"/>
        </pc:sldMkLst>
        <pc:spChg chg="mod">
          <ac:chgData name="Tommy McClure" userId="5f57beb918c8a44c" providerId="LiveId" clId="{E0FD1878-5B57-4794-90C8-4C6C90124BAC}" dt="2024-03-30T19:22:11.422" v="302" actId="27636"/>
          <ac:spMkLst>
            <pc:docMk/>
            <pc:sldMk cId="1653586594" sldId="284"/>
            <ac:spMk id="3" creationId="{EE3E58EC-733E-4D00-9CA9-970380AD5790}"/>
          </ac:spMkLst>
        </pc:spChg>
        <pc:spChg chg="mod">
          <ac:chgData name="Tommy McClure" userId="5f57beb918c8a44c" providerId="LiveId" clId="{E0FD1878-5B57-4794-90C8-4C6C90124BAC}" dt="2024-03-30T19:00:36.126" v="296" actId="207"/>
          <ac:spMkLst>
            <pc:docMk/>
            <pc:sldMk cId="1653586594" sldId="284"/>
            <ac:spMk id="5" creationId="{6EC12C02-7ACE-4608-4106-AF45B7ECF556}"/>
          </ac:spMkLst>
        </pc:spChg>
        <pc:spChg chg="mod">
          <ac:chgData name="Tommy McClure" userId="5f57beb918c8a44c" providerId="LiveId" clId="{E0FD1878-5B57-4794-90C8-4C6C90124BAC}" dt="2024-03-30T18:13:48.768" v="78" actId="207"/>
          <ac:spMkLst>
            <pc:docMk/>
            <pc:sldMk cId="1653586594" sldId="284"/>
            <ac:spMk id="6" creationId="{BB009368-2DCB-A96F-AA52-9E080E615151}"/>
          </ac:spMkLst>
        </pc:spChg>
      </pc:sldChg>
      <pc:sldChg chg="add del">
        <pc:chgData name="Tommy McClure" userId="5f57beb918c8a44c" providerId="LiveId" clId="{E0FD1878-5B57-4794-90C8-4C6C90124BAC}" dt="2024-03-30T18:12:57.076" v="76"/>
        <pc:sldMkLst>
          <pc:docMk/>
          <pc:sldMk cId="3365715871" sldId="380"/>
        </pc:sldMkLst>
      </pc:sldChg>
    </pc:docChg>
  </pc:docChgLst>
  <pc:docChgLst>
    <pc:chgData name="Tommy McClure" userId="5f57beb918c8a44c" providerId="LiveId" clId="{F8C349FA-0D1D-4B1E-B499-1BFC9466B7ED}"/>
    <pc:docChg chg="modSld">
      <pc:chgData name="Tommy McClure" userId="5f57beb918c8a44c" providerId="LiveId" clId="{F8C349FA-0D1D-4B1E-B499-1BFC9466B7ED}" dt="2024-01-29T01:03:52.059" v="49" actId="20577"/>
      <pc:docMkLst>
        <pc:docMk/>
      </pc:docMkLst>
      <pc:sldChg chg="modSp">
        <pc:chgData name="Tommy McClure" userId="5f57beb918c8a44c" providerId="LiveId" clId="{F8C349FA-0D1D-4B1E-B499-1BFC9466B7ED}" dt="2024-01-29T01:03:52.059" v="49" actId="20577"/>
        <pc:sldMkLst>
          <pc:docMk/>
          <pc:sldMk cId="1096358168" sldId="270"/>
        </pc:sldMkLst>
        <pc:spChg chg="mod">
          <ac:chgData name="Tommy McClure" userId="5f57beb918c8a44c" providerId="LiveId" clId="{F8C349FA-0D1D-4B1E-B499-1BFC9466B7ED}" dt="2024-01-29T01:03:52.059" v="49" actId="20577"/>
          <ac:spMkLst>
            <pc:docMk/>
            <pc:sldMk cId="1096358168" sldId="270"/>
            <ac:spMk id="2" creationId="{00000000-0000-0000-0000-000000000000}"/>
          </ac:spMkLst>
        </pc:spChg>
      </pc:sldChg>
      <pc:sldChg chg="modSp modAnim">
        <pc:chgData name="Tommy McClure" userId="5f57beb918c8a44c" providerId="LiveId" clId="{F8C349FA-0D1D-4B1E-B499-1BFC9466B7ED}" dt="2024-01-29T01:02:29.165" v="7" actId="20577"/>
        <pc:sldMkLst>
          <pc:docMk/>
          <pc:sldMk cId="1653586594" sldId="284"/>
        </pc:sldMkLst>
        <pc:spChg chg="mod">
          <ac:chgData name="Tommy McClure" userId="5f57beb918c8a44c" providerId="LiveId" clId="{F8C349FA-0D1D-4B1E-B499-1BFC9466B7ED}" dt="2024-01-29T01:02:29.165" v="7" actId="20577"/>
          <ac:spMkLst>
            <pc:docMk/>
            <pc:sldMk cId="1653586594" sldId="284"/>
            <ac:spMk id="3" creationId="{EE3E58EC-733E-4D00-9CA9-970380AD5790}"/>
          </ac:spMkLst>
        </pc:spChg>
      </pc:sldChg>
    </pc:docChg>
  </pc:docChgLst>
  <pc:docChgLst>
    <pc:chgData name="Tommy McClure" userId="5f57beb918c8a44c" providerId="LiveId" clId="{ED6E0847-948E-4739-B06F-C2D892076710}"/>
    <pc:docChg chg="undo custSel modSld">
      <pc:chgData name="Tommy McClure" userId="5f57beb918c8a44c" providerId="LiveId" clId="{ED6E0847-948E-4739-B06F-C2D892076710}" dt="2023-03-25T22:08:51.136" v="1245" actId="20577"/>
      <pc:docMkLst>
        <pc:docMk/>
      </pc:docMkLst>
      <pc:sldChg chg="modSp">
        <pc:chgData name="Tommy McClure" userId="5f57beb918c8a44c" providerId="LiveId" clId="{ED6E0847-948E-4739-B06F-C2D892076710}" dt="2023-03-25T20:26:15.864" v="12" actId="20577"/>
        <pc:sldMkLst>
          <pc:docMk/>
          <pc:sldMk cId="1096358168" sldId="270"/>
        </pc:sldMkLst>
        <pc:spChg chg="mod">
          <ac:chgData name="Tommy McClure" userId="5f57beb918c8a44c" providerId="LiveId" clId="{ED6E0847-948E-4739-B06F-C2D892076710}" dt="2023-03-25T20:26:15.864" v="12" actId="20577"/>
          <ac:spMkLst>
            <pc:docMk/>
            <pc:sldMk cId="1096358168" sldId="270"/>
            <ac:spMk id="2" creationId="{00000000-0000-0000-0000-000000000000}"/>
          </ac:spMkLst>
        </pc:spChg>
      </pc:sldChg>
      <pc:sldChg chg="modSp mod modAnim">
        <pc:chgData name="Tommy McClure" userId="5f57beb918c8a44c" providerId="LiveId" clId="{ED6E0847-948E-4739-B06F-C2D892076710}" dt="2023-03-25T22:08:51.136" v="1245" actId="20577"/>
        <pc:sldMkLst>
          <pc:docMk/>
          <pc:sldMk cId="817661822" sldId="283"/>
        </pc:sldMkLst>
        <pc:spChg chg="mod">
          <ac:chgData name="Tommy McClure" userId="5f57beb918c8a44c" providerId="LiveId" clId="{ED6E0847-948E-4739-B06F-C2D892076710}" dt="2023-03-25T22:08:51.136" v="1245" actId="20577"/>
          <ac:spMkLst>
            <pc:docMk/>
            <pc:sldMk cId="817661822" sldId="283"/>
            <ac:spMk id="3" creationId="{EE3E58EC-733E-4D00-9CA9-970380AD5790}"/>
          </ac:spMkLst>
        </pc:spChg>
        <pc:spChg chg="mod">
          <ac:chgData name="Tommy McClure" userId="5f57beb918c8a44c" providerId="LiveId" clId="{ED6E0847-948E-4739-B06F-C2D892076710}" dt="2023-03-25T20:30:43.895" v="51"/>
          <ac:spMkLst>
            <pc:docMk/>
            <pc:sldMk cId="817661822" sldId="283"/>
            <ac:spMk id="5" creationId="{85AE3A27-BDF3-3D26-EC08-72A31C2B3A8A}"/>
          </ac:spMkLst>
        </pc:spChg>
        <pc:spChg chg="mod">
          <ac:chgData name="Tommy McClure" userId="5f57beb918c8a44c" providerId="LiveId" clId="{ED6E0847-948E-4739-B06F-C2D892076710}" dt="2023-03-25T20:31:13.039" v="80" actId="20577"/>
          <ac:spMkLst>
            <pc:docMk/>
            <pc:sldMk cId="817661822" sldId="283"/>
            <ac:spMk id="8" creationId="{AE7EF5DD-41F2-AAD8-B2A0-560E5CD05DD3}"/>
          </ac:spMkLst>
        </pc:spChg>
      </pc:sldChg>
      <pc:sldChg chg="modSp mod modAnim">
        <pc:chgData name="Tommy McClure" userId="5f57beb918c8a44c" providerId="LiveId" clId="{ED6E0847-948E-4739-B06F-C2D892076710}" dt="2023-03-25T21:30:55.128" v="1240" actId="20577"/>
        <pc:sldMkLst>
          <pc:docMk/>
          <pc:sldMk cId="1653586594" sldId="284"/>
        </pc:sldMkLst>
        <pc:spChg chg="mod">
          <ac:chgData name="Tommy McClure" userId="5f57beb918c8a44c" providerId="LiveId" clId="{ED6E0847-948E-4739-B06F-C2D892076710}" dt="2023-03-25T21:30:55.128" v="1240" actId="20577"/>
          <ac:spMkLst>
            <pc:docMk/>
            <pc:sldMk cId="1653586594" sldId="284"/>
            <ac:spMk id="3" creationId="{EE3E58EC-733E-4D00-9CA9-970380AD5790}"/>
          </ac:spMkLst>
        </pc:spChg>
        <pc:spChg chg="mod">
          <ac:chgData name="Tommy McClure" userId="5f57beb918c8a44c" providerId="LiveId" clId="{ED6E0847-948E-4739-B06F-C2D892076710}" dt="2023-03-25T21:26:42.438" v="1121" actId="20577"/>
          <ac:spMkLst>
            <pc:docMk/>
            <pc:sldMk cId="1653586594" sldId="284"/>
            <ac:spMk id="5" creationId="{E74B6258-50DF-2D77-7B7E-CF78647F1268}"/>
          </ac:spMkLst>
        </pc:spChg>
        <pc:spChg chg="mod">
          <ac:chgData name="Tommy McClure" userId="5f57beb918c8a44c" providerId="LiveId" clId="{ED6E0847-948E-4739-B06F-C2D892076710}" dt="2023-03-25T20:31:59" v="128" actId="20577"/>
          <ac:spMkLst>
            <pc:docMk/>
            <pc:sldMk cId="1653586594" sldId="284"/>
            <ac:spMk id="9" creationId="{04139878-E938-B895-A7D8-3A1F59398659}"/>
          </ac:spMkLst>
        </pc:spChg>
      </pc:sldChg>
    </pc:docChg>
  </pc:docChgLst>
  <pc:docChgLst>
    <pc:chgData name="Tommy McClure" userId="5f57beb918c8a44c" providerId="LiveId" clId="{CC77F652-5992-4277-ADF9-E48B0847FBBC}"/>
    <pc:docChg chg="undo custSel modSld">
      <pc:chgData name="Tommy McClure" userId="5f57beb918c8a44c" providerId="LiveId" clId="{CC77F652-5992-4277-ADF9-E48B0847FBBC}" dt="2023-12-30T17:00:10.506" v="1137" actId="20577"/>
      <pc:docMkLst>
        <pc:docMk/>
      </pc:docMkLst>
      <pc:sldChg chg="modSp mod">
        <pc:chgData name="Tommy McClure" userId="5f57beb918c8a44c" providerId="LiveId" clId="{CC77F652-5992-4277-ADF9-E48B0847FBBC}" dt="2023-12-28T17:49:04.364" v="1028" actId="20577"/>
        <pc:sldMkLst>
          <pc:docMk/>
          <pc:sldMk cId="3473847554" sldId="261"/>
        </pc:sldMkLst>
        <pc:spChg chg="mod">
          <ac:chgData name="Tommy McClure" userId="5f57beb918c8a44c" providerId="LiveId" clId="{CC77F652-5992-4277-ADF9-E48B0847FBBC}" dt="2023-12-28T17:49:04.364" v="1028" actId="20577"/>
          <ac:spMkLst>
            <pc:docMk/>
            <pc:sldMk cId="3473847554" sldId="261"/>
            <ac:spMk id="2" creationId="{E53EC8BA-D94D-410A-8456-B7CCA90C9794}"/>
          </ac:spMkLst>
        </pc:spChg>
      </pc:sldChg>
      <pc:sldChg chg="modAnim">
        <pc:chgData name="Tommy McClure" userId="5f57beb918c8a44c" providerId="LiveId" clId="{CC77F652-5992-4277-ADF9-E48B0847FBBC}" dt="2023-12-28T17:44:08.082" v="969"/>
        <pc:sldMkLst>
          <pc:docMk/>
          <pc:sldMk cId="1096358168" sldId="270"/>
        </pc:sldMkLst>
      </pc:sldChg>
      <pc:sldChg chg="modSp mod modAnim">
        <pc:chgData name="Tommy McClure" userId="5f57beb918c8a44c" providerId="LiveId" clId="{CC77F652-5992-4277-ADF9-E48B0847FBBC}" dt="2023-12-30T16:45:11.112" v="1085" actId="20577"/>
        <pc:sldMkLst>
          <pc:docMk/>
          <pc:sldMk cId="817661822" sldId="283"/>
        </pc:sldMkLst>
        <pc:spChg chg="mod">
          <ac:chgData name="Tommy McClure" userId="5f57beb918c8a44c" providerId="LiveId" clId="{CC77F652-5992-4277-ADF9-E48B0847FBBC}" dt="2023-12-30T16:45:11.112" v="1085" actId="20577"/>
          <ac:spMkLst>
            <pc:docMk/>
            <pc:sldMk cId="817661822" sldId="283"/>
            <ac:spMk id="3" creationId="{EE3E58EC-733E-4D00-9CA9-970380AD5790}"/>
          </ac:spMkLst>
        </pc:spChg>
        <pc:spChg chg="mod">
          <ac:chgData name="Tommy McClure" userId="5f57beb918c8a44c" providerId="LiveId" clId="{CC77F652-5992-4277-ADF9-E48B0847FBBC}" dt="2023-12-28T17:34:20.762" v="878" actId="20577"/>
          <ac:spMkLst>
            <pc:docMk/>
            <pc:sldMk cId="817661822" sldId="283"/>
            <ac:spMk id="5" creationId="{85AE3A27-BDF3-3D26-EC08-72A31C2B3A8A}"/>
          </ac:spMkLst>
        </pc:spChg>
      </pc:sldChg>
      <pc:sldChg chg="modSp mod modAnim">
        <pc:chgData name="Tommy McClure" userId="5f57beb918c8a44c" providerId="LiveId" clId="{CC77F652-5992-4277-ADF9-E48B0847FBBC}" dt="2023-12-30T17:00:10.506" v="1137" actId="20577"/>
        <pc:sldMkLst>
          <pc:docMk/>
          <pc:sldMk cId="1653586594" sldId="284"/>
        </pc:sldMkLst>
        <pc:spChg chg="mod">
          <ac:chgData name="Tommy McClure" userId="5f57beb918c8a44c" providerId="LiveId" clId="{CC77F652-5992-4277-ADF9-E48B0847FBBC}" dt="2023-12-28T17:34:30.065" v="879" actId="20577"/>
          <ac:spMkLst>
            <pc:docMk/>
            <pc:sldMk cId="1653586594" sldId="284"/>
            <ac:spMk id="2" creationId="{08F364E8-3469-8EF4-91A1-FFB4E9E18175}"/>
          </ac:spMkLst>
        </pc:spChg>
        <pc:spChg chg="mod">
          <ac:chgData name="Tommy McClure" userId="5f57beb918c8a44c" providerId="LiveId" clId="{CC77F652-5992-4277-ADF9-E48B0847FBBC}" dt="2023-12-30T17:00:10.506" v="1137" actId="20577"/>
          <ac:spMkLst>
            <pc:docMk/>
            <pc:sldMk cId="1653586594" sldId="284"/>
            <ac:spMk id="3" creationId="{EE3E58EC-733E-4D00-9CA9-970380AD579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3/31/2024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3/31/2024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sz="1200" b="1" i="1" u="none" strike="noStrike" baseline="0" dirty="0">
              <a:latin typeface="Candara" panose="020E0502030303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3/31/2024 PM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3/31/2024 PM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F1C5CE-222C-4659-9A99-B99FC42AF6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4450" y="49213"/>
            <a:ext cx="4684713" cy="35131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1387" y="3647456"/>
            <a:ext cx="7303813" cy="595374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Acts 2:37-38 KJV 37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Now when they heard this, they were pricked in their heart, and said unto Peter and to the rest of the apostles, Men and brethren,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what shall we do? 38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Then Peter said unto them,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Repent, and be baptized every one of you in the name of Jesus Christ for the remission of sins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and ye shall receive the gift of the Holy Ghost.</a:t>
            </a: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Rom. 10:17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- So then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faith cometh by hearing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and hearing by the word of God.</a:t>
            </a: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Heb. 11:6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without faith it is impossible to please him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: for he that cometh to God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must believe that he is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and that he is a rewarder of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them that diligently seek him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Heb. 5:8-9 KJV 8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Though he were a Son, yet learned he obedience by the things which he suffered;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And being made perfect,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he became the author of eternal salvation unto all them that obey him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Becaus</a:t>
            </a:r>
            <a:endParaRPr lang="en-U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Acts 17:30-31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- And the times of this ignorance God winked at;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but now </a:t>
            </a:r>
            <a:r>
              <a:rPr lang="en-US" altLang="en-US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commandeth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all men every where to </a:t>
            </a:r>
            <a:r>
              <a:rPr lang="en-US" altLang="en-US" sz="1700" b="1" dirty="0" err="1">
                <a:latin typeface="Arial" panose="020B0604020202020204" pitchFamily="34" charset="0"/>
                <a:cs typeface="Arial" panose="020B0604020202020204" pitchFamily="34" charset="0"/>
              </a:rPr>
              <a:t>repent</a:t>
            </a:r>
            <a:r>
              <a:rPr lang="en-US" alt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:because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he hath appointed a day, in the which he will judge the world in righteousness by that man whom he hath ordained; whereof he hath given assurance unto all men, in that he hath raised him from the dead.</a:t>
            </a: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Acts 8:36-37 KJV 36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And as they went on their way, they came unto a certain water: and the eunuch said, See, here is water; what doth hinder me to be baptized?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And Philip said, If thou </a:t>
            </a:r>
            <a:r>
              <a:rPr lang="en-US" alt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believest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with all thine heart, thou mayest. And he answered and said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, I believe that Jesus Christ is the Son of God.</a:t>
            </a: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Acts 2:38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- Then Peter said unto them, 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Repent, and be baptized every one of you in the name of Jesus Christ for the remission of sins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, and ye shall receive the gift of the Holy Ghost.</a:t>
            </a: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1 Jn. 1:7-9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- But if we walk in the light, as he is in the light, we have fellowship one with another, and the blood of Jesus Christ his Son </a:t>
            </a:r>
            <a:r>
              <a:rPr lang="en-US" alt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cleanseth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us from all sin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. 8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If we say that we have no sin, we deceive ourselves, and the truth is not in us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. 9 If we confess our sins, he is faithful and just to forgive us our sins, and to cleanse us from all unrighteousness.</a:t>
            </a:r>
          </a:p>
          <a:p>
            <a:pPr>
              <a:defRPr/>
            </a:pP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Rev. 2:10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700" dirty="0">
                <a:latin typeface="Arial" panose="020B0604020202020204" pitchFamily="34" charset="0"/>
                <a:cs typeface="Arial" panose="020B0604020202020204" pitchFamily="34" charset="0"/>
              </a:rPr>
              <a:t>- Fear none of those things which thou shalt suffer: behold, the devil shall cast some of you into prison, that ye may be tried; and ye shall have tribulation ten days: </a:t>
            </a:r>
            <a:r>
              <a:rPr lang="en-US" altLang="en-US" sz="1700" b="1" u="sng" dirty="0">
                <a:latin typeface="Arial" panose="020B0604020202020204" pitchFamily="34" charset="0"/>
                <a:cs typeface="Arial" panose="020B0604020202020204" pitchFamily="34" charset="0"/>
              </a:rPr>
              <a:t>be thou faithful unto death, and I will give thee a crown of life</a:t>
            </a:r>
            <a:r>
              <a:rPr lang="en-US" altLang="en-US" sz="17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0D42F3-CDD5-4B19-B3DB-7C5223465AF0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48244-236D-CD85-26E8-B71713A793E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3/31/2024 PM</a:t>
            </a:r>
          </a:p>
        </p:txBody>
      </p:sp>
    </p:spTree>
    <p:extLst>
      <p:ext uri="{BB962C8B-B14F-4D97-AF65-F5344CB8AC3E}">
        <p14:creationId xmlns:p14="http://schemas.microsoft.com/office/powerpoint/2010/main" val="3402406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3/26/2023 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669" y="1828800"/>
            <a:ext cx="3073631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669" y="5181600"/>
            <a:ext cx="3073631" cy="685800"/>
          </a:xfrm>
        </p:spPr>
        <p:txBody>
          <a:bodyPr>
            <a:normAutofit/>
          </a:bodyPr>
          <a:lstStyle>
            <a:lvl1pPr marL="0" indent="0" algn="l">
              <a:buNone/>
              <a:defRPr sz="15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91516" y="-1"/>
            <a:ext cx="525010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4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4/1/2024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532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198834" y="228600"/>
            <a:ext cx="874395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1828800"/>
            <a:ext cx="58293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405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5181600"/>
            <a:ext cx="5829300" cy="685800"/>
          </a:xfrm>
        </p:spPr>
        <p:txBody>
          <a:bodyPr>
            <a:normAutofit/>
          </a:bodyPr>
          <a:lstStyle>
            <a:lvl1pPr marL="0" indent="0">
              <a:buNone/>
              <a:defRPr sz="1500" cap="all" baseline="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9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825625"/>
            <a:ext cx="3600450" cy="45751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25625"/>
            <a:ext cx="3600450" cy="45751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4/1/2024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399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828799"/>
            <a:ext cx="3600450" cy="762000"/>
          </a:xfrm>
        </p:spPr>
        <p:txBody>
          <a:bodyPr anchor="ctr">
            <a:noAutofit/>
          </a:bodyPr>
          <a:lstStyle>
            <a:lvl1pPr marL="0" indent="0">
              <a:buNone/>
              <a:defRPr sz="18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" y="2590800"/>
            <a:ext cx="3600450" cy="381003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28799"/>
            <a:ext cx="3600450" cy="762000"/>
          </a:xfrm>
        </p:spPr>
        <p:txBody>
          <a:bodyPr anchor="ctr">
            <a:noAutofit/>
          </a:bodyPr>
          <a:lstStyle>
            <a:lvl1pPr marL="0" indent="0">
              <a:buNone/>
              <a:defRPr sz="18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90800"/>
            <a:ext cx="3600450" cy="381003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4/1/2024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8717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4/1/2024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972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4/1/2024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98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5256609" y="0"/>
            <a:ext cx="388501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9" name="Rectangle 8" descr="Rectangle"/>
          <p:cNvSpPr/>
          <p:nvPr/>
        </p:nvSpPr>
        <p:spPr>
          <a:xfrm>
            <a:off x="5441751" y="228600"/>
            <a:ext cx="3514725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525" y="3200400"/>
            <a:ext cx="2949178" cy="175260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4457700" cy="5943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4525" y="5029200"/>
            <a:ext cx="2949178" cy="1371600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412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5256609" y="0"/>
            <a:ext cx="388501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9" name="Rectangle 8" descr="Rectangle"/>
          <p:cNvSpPr/>
          <p:nvPr/>
        </p:nvSpPr>
        <p:spPr>
          <a:xfrm>
            <a:off x="5441751" y="228600"/>
            <a:ext cx="3514725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430" y="3200400"/>
            <a:ext cx="2949178" cy="1752600"/>
          </a:xfrm>
        </p:spPr>
        <p:txBody>
          <a:bodyPr anchor="b"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1"/>
            <a:ext cx="5256608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26430" y="5029200"/>
            <a:ext cx="2949178" cy="137464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36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4/1/2024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003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7486650" y="0"/>
            <a:ext cx="165735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0" y="457201"/>
            <a:ext cx="154305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1"/>
            <a:ext cx="6800850" cy="5943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t>4/1/2024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908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3/26/2023 PM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/>
              <a:t>3/26/2023 PM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9141618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99221"/>
            <a:ext cx="7543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6858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0100" y="6481761"/>
            <a:ext cx="588645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0850" y="6465886"/>
            <a:ext cx="8001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4/1/2024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5250" y="6481761"/>
            <a:ext cx="62865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2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6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14350" indent="-13716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51510" indent="-136922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88670" indent="-137160" algn="l" defTabSz="685800" rtl="0" eaLnBrk="1" latinLnBrk="0" hangingPunct="1">
        <a:lnSpc>
          <a:spcPct val="90000"/>
        </a:lnSpc>
        <a:spcBef>
          <a:spcPts val="45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2583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6299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0015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37310" indent="-137160" algn="l" defTabSz="685800" rtl="0" eaLnBrk="1" latinLnBrk="0" hangingPunct="1">
        <a:lnSpc>
          <a:spcPct val="90000"/>
        </a:lnSpc>
        <a:spcBef>
          <a:spcPts val="300"/>
        </a:spcBef>
        <a:buSzPct val="100000"/>
        <a:buFont typeface="Arial" pitchFamily="34" charset="0"/>
        <a:buChar char="▪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49" y="1609725"/>
            <a:ext cx="7743825" cy="3190875"/>
          </a:xfrm>
        </p:spPr>
        <p:txBody>
          <a:bodyPr anchor="ctr"/>
          <a:lstStyle/>
          <a:p>
            <a:r>
              <a:rPr lang="en-US" sz="8000" b="1" i="1" dirty="0">
                <a:solidFill>
                  <a:srgbClr val="C00000"/>
                </a:solidFill>
                <a:latin typeface="Candara" panose="020E0502030303020204" pitchFamily="34" charset="0"/>
              </a:rPr>
              <a:t>“Purer In Heart”</a:t>
            </a:r>
            <a:br>
              <a:rPr lang="en-US" sz="8000" b="1" i="1" dirty="0">
                <a:solidFill>
                  <a:srgbClr val="C00000"/>
                </a:solidFill>
                <a:latin typeface="Candara" panose="020E0502030303020204" pitchFamily="34" charset="0"/>
              </a:rPr>
            </a:br>
            <a:r>
              <a:rPr lang="en-US" sz="2800" i="1" dirty="0">
                <a:solidFill>
                  <a:srgbClr val="C00000"/>
                </a:solidFill>
                <a:latin typeface="Candara" panose="020E0502030303020204" pitchFamily="34" charset="0"/>
              </a:rPr>
              <a:t>Sermon-In-Song</a:t>
            </a:r>
            <a:br>
              <a:rPr lang="en-US" sz="2800" i="1" dirty="0">
                <a:solidFill>
                  <a:srgbClr val="C00000"/>
                </a:solidFill>
                <a:latin typeface="Candara" panose="020E0502030303020204" pitchFamily="34" charset="0"/>
              </a:rPr>
            </a:br>
            <a:endParaRPr lang="en-US" sz="2400" dirty="0">
              <a:solidFill>
                <a:srgbClr val="C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58EC-733E-4D00-9CA9-970380AD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Autofit/>
          </a:bodyPr>
          <a:lstStyle/>
          <a:p>
            <a:pPr marL="91440" indent="0">
              <a:spcBef>
                <a:spcPts val="0"/>
              </a:spcBef>
              <a:buNone/>
            </a:pPr>
            <a:r>
              <a:rPr lang="en-US" sz="3600" b="1" dirty="0">
                <a:latin typeface="Candara" panose="020E0502030303020204" pitchFamily="34" charset="0"/>
              </a:rPr>
              <a:t>May I be devoted to God and His Guidance</a:t>
            </a:r>
          </a:p>
          <a:p>
            <a:pPr marL="548640" indent="-365760">
              <a:spcBef>
                <a:spcPts val="0"/>
              </a:spcBef>
              <a:buFont typeface="+mj-lt"/>
              <a:buAutoNum type="arabicPeriod"/>
            </a:pPr>
            <a:r>
              <a:rPr lang="en-US" sz="2800" i="1" dirty="0">
                <a:latin typeface="Candara" panose="020E0502030303020204" pitchFamily="34" charset="0"/>
              </a:rPr>
              <a:t>1 John 3:1-3 </a:t>
            </a:r>
            <a:r>
              <a:rPr lang="en-US" sz="2800" dirty="0">
                <a:latin typeface="Candara" panose="020E0502030303020204" pitchFamily="34" charset="0"/>
              </a:rPr>
              <a:t>- #671 – </a:t>
            </a:r>
            <a:r>
              <a:rPr lang="en-US" sz="2800" b="1" i="1" dirty="0">
                <a:latin typeface="Candara" panose="020E0502030303020204" pitchFamily="34" charset="0"/>
              </a:rPr>
              <a:t>Purer in Heart, O God</a:t>
            </a:r>
          </a:p>
          <a:p>
            <a:pPr marL="548640" indent="-365760">
              <a:spcBef>
                <a:spcPts val="0"/>
              </a:spcBef>
              <a:buFont typeface="+mj-lt"/>
              <a:buAutoNum type="arabicPeriod"/>
            </a:pPr>
            <a:r>
              <a:rPr lang="en-US" sz="2800" i="1" dirty="0">
                <a:latin typeface="Candara" panose="020E0502030303020204" pitchFamily="34" charset="0"/>
              </a:rPr>
              <a:t>Psa. 31:1-3 </a:t>
            </a:r>
            <a:r>
              <a:rPr lang="fr-FR" sz="2800" dirty="0">
                <a:latin typeface="Candara" panose="020E0502030303020204" pitchFamily="34" charset="0"/>
              </a:rPr>
              <a:t>-</a:t>
            </a:r>
            <a:r>
              <a:rPr lang="en-US" sz="2800" dirty="0">
                <a:latin typeface="Candara" panose="020E0502030303020204" pitchFamily="34" charset="0"/>
              </a:rPr>
              <a:t> #390 – </a:t>
            </a:r>
            <a:r>
              <a:rPr lang="en-US" sz="2800" b="1" i="1" dirty="0">
                <a:latin typeface="Candara" panose="020E0502030303020204" pitchFamily="34" charset="0"/>
              </a:rPr>
              <a:t>Guide Me, O Thou Great Jehovah</a:t>
            </a:r>
          </a:p>
          <a:p>
            <a:pPr marL="548640" indent="-365760">
              <a:spcBef>
                <a:spcPts val="0"/>
              </a:spcBef>
              <a:buFont typeface="+mj-lt"/>
              <a:buAutoNum type="arabicPeriod"/>
            </a:pPr>
            <a:r>
              <a:rPr lang="en-US" sz="2800" i="1" dirty="0">
                <a:latin typeface="Candara" panose="020E0502030303020204" pitchFamily="34" charset="0"/>
              </a:rPr>
              <a:t>J0hn 14:1-6 - </a:t>
            </a:r>
            <a:r>
              <a:rPr lang="en-US" sz="2800" dirty="0">
                <a:latin typeface="Candara" panose="020E0502030303020204" pitchFamily="34" charset="0"/>
              </a:rPr>
              <a:t>#280 </a:t>
            </a:r>
            <a:r>
              <a:rPr lang="en-US" sz="2800" i="1" dirty="0">
                <a:latin typeface="Candara" panose="020E0502030303020204" pitchFamily="34" charset="0"/>
              </a:rPr>
              <a:t>–</a:t>
            </a:r>
            <a:r>
              <a:rPr lang="en-US" sz="2800" b="1" i="1" dirty="0">
                <a:latin typeface="Candara" panose="020E0502030303020204" pitchFamily="34" charset="0"/>
              </a:rPr>
              <a:t> Thou Art the Way</a:t>
            </a:r>
          </a:p>
          <a:p>
            <a:pPr marL="548640" indent="-365760">
              <a:spcBef>
                <a:spcPts val="0"/>
              </a:spcBef>
              <a:buFont typeface="+mj-lt"/>
              <a:buAutoNum type="arabicPeriod"/>
            </a:pPr>
            <a:r>
              <a:rPr lang="en-US" sz="2800" i="1" dirty="0">
                <a:latin typeface="Candara" panose="020E0502030303020204" pitchFamily="34" charset="0"/>
              </a:rPr>
              <a:t>Rom. 12:1-3 - </a:t>
            </a:r>
            <a:r>
              <a:rPr lang="en-US" sz="2800" dirty="0">
                <a:latin typeface="Candara" panose="020E0502030303020204" pitchFamily="34" charset="0"/>
              </a:rPr>
              <a:t>#669 </a:t>
            </a:r>
            <a:r>
              <a:rPr lang="en-US" sz="2800" b="1" i="1" dirty="0">
                <a:latin typeface="Candara" panose="020E0502030303020204" pitchFamily="34" charset="0"/>
              </a:rPr>
              <a:t>– Take My Life, and Let It Be</a:t>
            </a:r>
          </a:p>
          <a:p>
            <a:pPr marL="91440" indent="0">
              <a:spcBef>
                <a:spcPts val="1000"/>
              </a:spcBef>
              <a:buNone/>
            </a:pPr>
            <a:r>
              <a:rPr lang="en-US" sz="3600" b="1" dirty="0">
                <a:latin typeface="Candara" panose="020E0502030303020204" pitchFamily="34" charset="0"/>
              </a:rPr>
              <a:t>Teach me Thy will and to abide in Thy truth</a:t>
            </a:r>
          </a:p>
          <a:p>
            <a:pPr marL="548640" indent="-365760">
              <a:spcBef>
                <a:spcPts val="0"/>
              </a:spcBef>
              <a:buFont typeface="+mj-lt"/>
              <a:buAutoNum type="arabicPeriod" startAt="5"/>
            </a:pPr>
            <a:r>
              <a:rPr lang="en-US" sz="2800" i="1" dirty="0">
                <a:latin typeface="Candara" panose="020E0502030303020204" pitchFamily="34" charset="0"/>
              </a:rPr>
              <a:t>Psa. 27:7-11 </a:t>
            </a:r>
            <a:r>
              <a:rPr lang="en-US" sz="2800" dirty="0">
                <a:latin typeface="Candara" panose="020E0502030303020204" pitchFamily="34" charset="0"/>
              </a:rPr>
              <a:t>- #762</a:t>
            </a:r>
            <a:r>
              <a:rPr lang="fr-FR" sz="2800" dirty="0">
                <a:latin typeface="Candara" panose="020E0502030303020204" pitchFamily="34" charset="0"/>
              </a:rPr>
              <a:t> –</a:t>
            </a:r>
            <a:r>
              <a:rPr lang="en-US" sz="2800" dirty="0">
                <a:latin typeface="Candara" panose="020E0502030303020204" pitchFamily="34" charset="0"/>
              </a:rPr>
              <a:t> </a:t>
            </a:r>
            <a:r>
              <a:rPr lang="en-US" sz="2800" b="1" i="1" dirty="0">
                <a:latin typeface="Candara" panose="020E0502030303020204" pitchFamily="34" charset="0"/>
              </a:rPr>
              <a:t>Teach My Thy Way, O Lord</a:t>
            </a:r>
            <a:endParaRPr lang="en-US" sz="2800" b="1" dirty="0">
              <a:latin typeface="Candara" panose="020E0502030303020204" pitchFamily="34" charset="0"/>
            </a:endParaRPr>
          </a:p>
          <a:p>
            <a:pPr marL="548640" indent="-365760">
              <a:spcBef>
                <a:spcPts val="0"/>
              </a:spcBef>
              <a:buFont typeface="+mj-lt"/>
              <a:buAutoNum type="arabicPeriod" startAt="5"/>
            </a:pPr>
            <a:r>
              <a:rPr lang="fr-FR" sz="2800" i="1" dirty="0" err="1">
                <a:latin typeface="Candara" panose="020E0502030303020204" pitchFamily="34" charset="0"/>
              </a:rPr>
              <a:t>Psa</a:t>
            </a:r>
            <a:r>
              <a:rPr lang="fr-FR" sz="2800" i="1" dirty="0">
                <a:latin typeface="Candara" panose="020E0502030303020204" pitchFamily="34" charset="0"/>
              </a:rPr>
              <a:t>. 40:7-8 </a:t>
            </a:r>
            <a:r>
              <a:rPr lang="fr-FR" sz="2800" dirty="0">
                <a:latin typeface="Candara" panose="020E0502030303020204" pitchFamily="34" charset="0"/>
              </a:rPr>
              <a:t>- #761 – </a:t>
            </a:r>
            <a:r>
              <a:rPr lang="fr-FR" sz="2800" b="1" i="1" dirty="0">
                <a:latin typeface="Candara" panose="020E0502030303020204" pitchFamily="34" charset="0"/>
              </a:rPr>
              <a:t>Prince of </a:t>
            </a:r>
            <a:r>
              <a:rPr lang="fr-FR" sz="2800" b="1" i="1" dirty="0" err="1">
                <a:latin typeface="Candara" panose="020E0502030303020204" pitchFamily="34" charset="0"/>
              </a:rPr>
              <a:t>Peace</a:t>
            </a:r>
            <a:r>
              <a:rPr lang="fr-FR" sz="2800" b="1" i="1" dirty="0">
                <a:latin typeface="Candara" panose="020E0502030303020204" pitchFamily="34" charset="0"/>
              </a:rPr>
              <a:t>! Control </a:t>
            </a:r>
            <a:r>
              <a:rPr lang="fr-FR" sz="2800" b="1" i="1" dirty="0" err="1">
                <a:latin typeface="Candara" panose="020E0502030303020204" pitchFamily="34" charset="0"/>
              </a:rPr>
              <a:t>My</a:t>
            </a:r>
            <a:r>
              <a:rPr lang="fr-FR" sz="2800" b="1" i="1" dirty="0">
                <a:latin typeface="Candara" panose="020E0502030303020204" pitchFamily="34" charset="0"/>
              </a:rPr>
              <a:t> Will</a:t>
            </a:r>
          </a:p>
          <a:p>
            <a:pPr marL="548640" indent="-365760">
              <a:spcBef>
                <a:spcPts val="0"/>
              </a:spcBef>
              <a:buFont typeface="+mj-lt"/>
              <a:buAutoNum type="arabicPeriod" startAt="5"/>
            </a:pPr>
            <a:r>
              <a:rPr lang="fr-FR" sz="2800" i="1" dirty="0" err="1">
                <a:latin typeface="Candara" panose="020E0502030303020204" pitchFamily="34" charset="0"/>
              </a:rPr>
              <a:t>Psa</a:t>
            </a:r>
            <a:r>
              <a:rPr lang="fr-FR" sz="2800" i="1" dirty="0">
                <a:latin typeface="Candara" panose="020E0502030303020204" pitchFamily="34" charset="0"/>
              </a:rPr>
              <a:t>. 143:9-11 - </a:t>
            </a:r>
            <a:r>
              <a:rPr lang="fr-FR" sz="2800" dirty="0">
                <a:latin typeface="Candara" panose="020E0502030303020204" pitchFamily="34" charset="0"/>
              </a:rPr>
              <a:t>#698 </a:t>
            </a:r>
            <a:r>
              <a:rPr lang="fr-FR" sz="2800" i="1" dirty="0">
                <a:latin typeface="Candara" panose="020E0502030303020204" pitchFamily="34" charset="0"/>
              </a:rPr>
              <a:t>– </a:t>
            </a:r>
            <a:r>
              <a:rPr lang="fr-FR" sz="2800" b="1" i="1" dirty="0" err="1">
                <a:latin typeface="Candara" panose="020E0502030303020204" pitchFamily="34" charset="0"/>
              </a:rPr>
              <a:t>My</a:t>
            </a:r>
            <a:r>
              <a:rPr lang="fr-FR" sz="2800" b="1" i="1" dirty="0">
                <a:latin typeface="Candara" panose="020E0502030303020204" pitchFamily="34" charset="0"/>
              </a:rPr>
              <a:t> </a:t>
            </a:r>
            <a:r>
              <a:rPr lang="fr-FR" sz="2800" b="1" i="1" dirty="0" err="1">
                <a:latin typeface="Candara" panose="020E0502030303020204" pitchFamily="34" charset="0"/>
              </a:rPr>
              <a:t>Jesus</a:t>
            </a:r>
            <a:r>
              <a:rPr lang="fr-FR" sz="2800" b="1" i="1" dirty="0">
                <a:latin typeface="Candara" panose="020E0502030303020204" pitchFamily="34" charset="0"/>
              </a:rPr>
              <a:t>, As Thou </a:t>
            </a:r>
            <a:r>
              <a:rPr lang="fr-FR" sz="2800" b="1" i="1" dirty="0" err="1">
                <a:latin typeface="Candara" panose="020E0502030303020204" pitchFamily="34" charset="0"/>
              </a:rPr>
              <a:t>Wilt</a:t>
            </a:r>
            <a:endParaRPr lang="fr-FR" sz="2800" b="1" i="1" dirty="0">
              <a:latin typeface="Candara" panose="020E0502030303020204" pitchFamily="34" charset="0"/>
            </a:endParaRPr>
          </a:p>
          <a:p>
            <a:pPr marL="548640" indent="-365760">
              <a:spcBef>
                <a:spcPts val="0"/>
              </a:spcBef>
              <a:buFont typeface="+mj-lt"/>
              <a:buAutoNum type="arabicPeriod" startAt="5"/>
            </a:pPr>
            <a:r>
              <a:rPr lang="fr-FR" sz="2800" i="1" dirty="0">
                <a:latin typeface="Candara" panose="020E0502030303020204" pitchFamily="34" charset="0"/>
              </a:rPr>
              <a:t>John 14:23 - </a:t>
            </a:r>
            <a:r>
              <a:rPr lang="fr-FR" sz="2800" dirty="0">
                <a:latin typeface="Candara" panose="020E0502030303020204" pitchFamily="34" charset="0"/>
              </a:rPr>
              <a:t>#808 </a:t>
            </a:r>
            <a:r>
              <a:rPr lang="fr-FR" sz="2800" i="1" dirty="0">
                <a:latin typeface="Candara" panose="020E0502030303020204" pitchFamily="34" charset="0"/>
              </a:rPr>
              <a:t>– </a:t>
            </a:r>
            <a:r>
              <a:rPr lang="fr-FR" sz="2800" b="1" i="1" dirty="0" err="1">
                <a:latin typeface="Candara" panose="020E0502030303020204" pitchFamily="34" charset="0"/>
              </a:rPr>
              <a:t>Abide</a:t>
            </a:r>
            <a:r>
              <a:rPr lang="fr-FR" sz="2800" b="1" i="1" dirty="0">
                <a:latin typeface="Candara" panose="020E0502030303020204" pitchFamily="34" charset="0"/>
              </a:rPr>
              <a:t> </a:t>
            </a:r>
            <a:r>
              <a:rPr lang="fr-FR" sz="2800" b="1" i="1" dirty="0" err="1">
                <a:latin typeface="Candara" panose="020E0502030303020204" pitchFamily="34" charset="0"/>
              </a:rPr>
              <a:t>with</a:t>
            </a:r>
            <a:r>
              <a:rPr lang="fr-FR" sz="2800" b="1" i="1" dirty="0">
                <a:latin typeface="Candara" panose="020E0502030303020204" pitchFamily="34" charset="0"/>
              </a:rPr>
              <a:t> Me</a:t>
            </a:r>
          </a:p>
          <a:p>
            <a:pPr marL="182880" indent="0">
              <a:spcBef>
                <a:spcPts val="1200"/>
              </a:spcBef>
              <a:buNone/>
            </a:pPr>
            <a:r>
              <a:rPr lang="en-US" sz="1400" dirty="0">
                <a:latin typeface="Candara" panose="020E0502030303020204" pitchFamily="34" charset="0"/>
              </a:rPr>
              <a:t>Song numbers and titles from </a:t>
            </a:r>
            <a:r>
              <a:rPr lang="en-US" sz="1400" b="1" i="1" dirty="0">
                <a:latin typeface="Candara" panose="020E0502030303020204" pitchFamily="34" charset="0"/>
              </a:rPr>
              <a:t>“Songs of Faith and Praise”</a:t>
            </a:r>
          </a:p>
          <a:p>
            <a:pPr marL="0" indent="0">
              <a:spcBef>
                <a:spcPts val="1800"/>
              </a:spcBef>
              <a:buNone/>
            </a:pPr>
            <a:endParaRPr lang="en-US" sz="3200" b="1" i="1" dirty="0">
              <a:latin typeface="Candara" panose="020E05020303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5AE3A27-BDF3-3D26-EC08-72A31C2B3A8A}"/>
              </a:ext>
            </a:extLst>
          </p:cNvPr>
          <p:cNvSpPr txBox="1"/>
          <p:nvPr/>
        </p:nvSpPr>
        <p:spPr>
          <a:xfrm>
            <a:off x="268357" y="851229"/>
            <a:ext cx="8637518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Candara" panose="020E0502030303020204" pitchFamily="34" charset="0"/>
              </a:rPr>
              <a:t>“And every man that hath this hope in him </a:t>
            </a:r>
            <a:r>
              <a:rPr lang="en-US" sz="2400" b="1" i="1" dirty="0" err="1">
                <a:solidFill>
                  <a:schemeClr val="bg1"/>
                </a:solidFill>
                <a:latin typeface="Candara" panose="020E0502030303020204" pitchFamily="34" charset="0"/>
              </a:rPr>
              <a:t>purifieth</a:t>
            </a:r>
            <a:r>
              <a:rPr lang="en-US" sz="2400" b="1" i="1" dirty="0">
                <a:solidFill>
                  <a:schemeClr val="bg1"/>
                </a:solidFill>
                <a:latin typeface="Candara" panose="020E0502030303020204" pitchFamily="34" charset="0"/>
              </a:rPr>
              <a:t> himself, even as he is pure” </a:t>
            </a: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(1 John 3:3 KJV).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E7EF5DD-41F2-AAD8-B2A0-560E5CD0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133350"/>
            <a:ext cx="7943850" cy="735643"/>
          </a:xfrm>
        </p:spPr>
        <p:txBody>
          <a:bodyPr anchor="ctr"/>
          <a:lstStyle/>
          <a:p>
            <a:r>
              <a:rPr lang="en-US" sz="4400" b="1" i="1" dirty="0">
                <a:solidFill>
                  <a:srgbClr val="C00000"/>
                </a:solidFill>
                <a:latin typeface="Candara" panose="020E0502030303020204" pitchFamily="34" charset="0"/>
              </a:rPr>
              <a:t>“Purer In Heart, O God” </a:t>
            </a:r>
            <a:r>
              <a:rPr lang="en-US" sz="3200" dirty="0">
                <a:solidFill>
                  <a:srgbClr val="C00000"/>
                </a:solidFill>
                <a:latin typeface="Candara" panose="020E0502030303020204" pitchFamily="34" charset="0"/>
              </a:rPr>
              <a:t>– #671 </a:t>
            </a:r>
          </a:p>
        </p:txBody>
      </p:sp>
    </p:spTree>
    <p:extLst>
      <p:ext uri="{BB962C8B-B14F-4D97-AF65-F5344CB8AC3E}">
        <p14:creationId xmlns:p14="http://schemas.microsoft.com/office/powerpoint/2010/main" val="81766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58EC-733E-4D00-9CA9-970380AD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33720"/>
            <a:ext cx="9144000" cy="5005230"/>
          </a:xfrm>
        </p:spPr>
        <p:txBody>
          <a:bodyPr>
            <a:normAutofit/>
          </a:bodyPr>
          <a:lstStyle/>
          <a:p>
            <a:pPr marL="91440" indent="0">
              <a:lnSpc>
                <a:spcPts val="3600"/>
              </a:lnSpc>
              <a:spcBef>
                <a:spcPts val="1800"/>
              </a:spcBef>
              <a:buNone/>
            </a:pPr>
            <a:r>
              <a:rPr lang="en-US" sz="3600" b="1" dirty="0">
                <a:latin typeface="Candara" panose="020E0502030303020204" pitchFamily="34" charset="0"/>
              </a:rPr>
              <a:t>May I live free from the bondage of sin t0 one day see His Holy face in heaven!</a:t>
            </a:r>
          </a:p>
          <a:p>
            <a:pPr marL="548640" indent="-457200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9"/>
            </a:pPr>
            <a:r>
              <a:rPr lang="fr-FR" sz="2800" i="1" dirty="0">
                <a:latin typeface="Candara" panose="020E0502030303020204" pitchFamily="34" charset="0"/>
              </a:rPr>
              <a:t>2 Pet. 1:1-3 </a:t>
            </a:r>
            <a:r>
              <a:rPr lang="fr-FR" sz="2800" dirty="0">
                <a:latin typeface="Candara" panose="020E0502030303020204" pitchFamily="34" charset="0"/>
              </a:rPr>
              <a:t>- </a:t>
            </a:r>
            <a:r>
              <a:rPr lang="en-US" sz="2800" dirty="0">
                <a:latin typeface="Candara" panose="020E0502030303020204" pitchFamily="34" charset="0"/>
              </a:rPr>
              <a:t>#508 </a:t>
            </a:r>
            <a:r>
              <a:rPr lang="en-US" sz="2800" i="1" dirty="0">
                <a:latin typeface="Candara" panose="020E0502030303020204" pitchFamily="34" charset="0"/>
              </a:rPr>
              <a:t>–</a:t>
            </a:r>
            <a:r>
              <a:rPr lang="en-US" sz="2800" b="1" i="1" dirty="0">
                <a:latin typeface="Candara" panose="020E0502030303020204" pitchFamily="34" charset="0"/>
              </a:rPr>
              <a:t> A Wonderful Savior</a:t>
            </a:r>
          </a:p>
          <a:p>
            <a:pPr marL="54864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800" i="1" dirty="0">
                <a:latin typeface="Candara" panose="020E0502030303020204" pitchFamily="34" charset="0"/>
              </a:rPr>
              <a:t>John 15:9-15 - </a:t>
            </a:r>
            <a:r>
              <a:rPr lang="en-US" sz="2800" dirty="0">
                <a:latin typeface="Candara" panose="020E0502030303020204" pitchFamily="34" charset="0"/>
              </a:rPr>
              <a:t>#800 </a:t>
            </a:r>
            <a:r>
              <a:rPr lang="en-US" sz="2800" i="1" dirty="0">
                <a:latin typeface="Candara" panose="020E0502030303020204" pitchFamily="34" charset="0"/>
              </a:rPr>
              <a:t>– </a:t>
            </a:r>
            <a:r>
              <a:rPr lang="en-US" sz="2800" b="1" i="1" dirty="0">
                <a:latin typeface="Candara" panose="020E0502030303020204" pitchFamily="34" charset="0"/>
              </a:rPr>
              <a:t>What a Friend We Have In Jesus</a:t>
            </a:r>
          </a:p>
          <a:p>
            <a:pPr marL="54864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800" i="1" dirty="0">
                <a:latin typeface="Candara" panose="020E0502030303020204" pitchFamily="34" charset="0"/>
              </a:rPr>
              <a:t>Matt. 25:31-34 - </a:t>
            </a:r>
            <a:r>
              <a:rPr lang="en-US" sz="2800" dirty="0">
                <a:latin typeface="Candara" panose="020E0502030303020204" pitchFamily="34" charset="0"/>
              </a:rPr>
              <a:t>#854 </a:t>
            </a:r>
            <a:r>
              <a:rPr lang="en-US" sz="2800" i="1" dirty="0">
                <a:latin typeface="Candara" panose="020E0502030303020204" pitchFamily="34" charset="0"/>
              </a:rPr>
              <a:t>– </a:t>
            </a:r>
            <a:r>
              <a:rPr lang="en-US" sz="2700" b="1" i="1" dirty="0">
                <a:latin typeface="Candara" panose="020E0502030303020204" pitchFamily="34" charset="0"/>
              </a:rPr>
              <a:t>When He Comes In Glory By and By</a:t>
            </a:r>
          </a:p>
          <a:p>
            <a:pPr marL="54864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9"/>
            </a:pPr>
            <a:r>
              <a:rPr lang="en-US" sz="2800" i="1" dirty="0">
                <a:latin typeface="Candara" panose="020E0502030303020204" pitchFamily="34" charset="0"/>
              </a:rPr>
              <a:t>Rev. 21:3-4 - </a:t>
            </a:r>
            <a:r>
              <a:rPr lang="en-US" sz="2800" dirty="0">
                <a:latin typeface="Candara" panose="020E0502030303020204" pitchFamily="34" charset="0"/>
              </a:rPr>
              <a:t>#882 </a:t>
            </a:r>
            <a:r>
              <a:rPr lang="en-US" sz="2800" i="1" dirty="0">
                <a:latin typeface="Candara" panose="020E0502030303020204" pitchFamily="34" charset="0"/>
              </a:rPr>
              <a:t>– </a:t>
            </a:r>
            <a:r>
              <a:rPr lang="en-US" sz="2800" b="1" i="1" dirty="0">
                <a:latin typeface="Candara" panose="020E0502030303020204" pitchFamily="34" charset="0"/>
              </a:rPr>
              <a:t>No Tears in Heaven</a:t>
            </a:r>
          </a:p>
          <a:p>
            <a:pPr marL="91440" indent="0">
              <a:spcBef>
                <a:spcPts val="0"/>
              </a:spcBef>
              <a:buNone/>
            </a:pPr>
            <a:endParaRPr lang="en-US" sz="2800" b="1" i="1" dirty="0">
              <a:latin typeface="Candara" panose="020E0502030303020204" pitchFamily="34" charset="0"/>
            </a:endParaRPr>
          </a:p>
          <a:p>
            <a:pPr marL="91440" indent="0">
              <a:spcBef>
                <a:spcPts val="0"/>
              </a:spcBef>
              <a:buNone/>
            </a:pPr>
            <a:r>
              <a:rPr lang="en-US" sz="3200" b="1" dirty="0">
                <a:latin typeface="Candara" panose="020E0502030303020204" pitchFamily="34" charset="0"/>
              </a:rPr>
              <a:t>INVITATION READING </a:t>
            </a:r>
            <a:r>
              <a:rPr lang="fr-FR" sz="3200" dirty="0">
                <a:latin typeface="Candara" panose="020E0502030303020204" pitchFamily="34" charset="0"/>
              </a:rPr>
              <a:t>–</a:t>
            </a:r>
            <a:r>
              <a:rPr lang="en-US" sz="3200" dirty="0">
                <a:latin typeface="Candara" panose="020E0502030303020204" pitchFamily="34" charset="0"/>
              </a:rPr>
              <a:t> </a:t>
            </a:r>
            <a:r>
              <a:rPr lang="en-US" sz="3200" i="1" dirty="0">
                <a:latin typeface="Candara" panose="020E0502030303020204" pitchFamily="34" charset="0"/>
              </a:rPr>
              <a:t>1 Peter 1:22-23</a:t>
            </a:r>
          </a:p>
          <a:p>
            <a:pPr marL="300038" lvl="1" indent="0">
              <a:spcBef>
                <a:spcPts val="0"/>
              </a:spcBef>
              <a:buNone/>
            </a:pPr>
            <a:r>
              <a:rPr lang="en-US" sz="2800" dirty="0">
                <a:latin typeface="Candara" panose="020E0502030303020204" pitchFamily="34" charset="0"/>
              </a:rPr>
              <a:t>#682 – </a:t>
            </a:r>
            <a:r>
              <a:rPr lang="en-US" sz="2800" b="1" i="1" dirty="0">
                <a:latin typeface="Candara" panose="020E0502030303020204" pitchFamily="34" charset="0"/>
              </a:rPr>
              <a:t>Purer Yet and Purer</a:t>
            </a:r>
          </a:p>
          <a:p>
            <a:pPr marL="300038" lvl="1" indent="0">
              <a:spcBef>
                <a:spcPts val="0"/>
              </a:spcBef>
              <a:buNone/>
            </a:pPr>
            <a:endParaRPr lang="en-US" sz="2800" dirty="0">
              <a:latin typeface="Candara" panose="020E0502030303020204" pitchFamily="34" charset="0"/>
            </a:endParaRPr>
          </a:p>
          <a:p>
            <a:pPr marL="300038" lvl="1" indent="0">
              <a:spcBef>
                <a:spcPts val="0"/>
              </a:spcBef>
              <a:buNone/>
            </a:pPr>
            <a:r>
              <a:rPr lang="en-US" sz="1400" dirty="0">
                <a:latin typeface="Candara" panose="020E0502030303020204" pitchFamily="34" charset="0"/>
              </a:rPr>
              <a:t>Song numbers and titles from </a:t>
            </a:r>
            <a:r>
              <a:rPr lang="en-US" sz="1400" b="1" i="1" dirty="0">
                <a:latin typeface="Candara" panose="020E0502030303020204" pitchFamily="34" charset="0"/>
              </a:rPr>
              <a:t>“Songs of Faith and Praise”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C12C02-7ACE-4608-4106-AF45B7ECF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133350"/>
            <a:ext cx="7943850" cy="735643"/>
          </a:xfrm>
        </p:spPr>
        <p:txBody>
          <a:bodyPr anchor="ctr"/>
          <a:lstStyle/>
          <a:p>
            <a:r>
              <a:rPr lang="en-US" sz="4400" b="1" i="1" dirty="0">
                <a:solidFill>
                  <a:srgbClr val="C00000"/>
                </a:solidFill>
                <a:latin typeface="Candara" panose="020E0502030303020204" pitchFamily="34" charset="0"/>
              </a:rPr>
              <a:t>“Purer In Heart, O God” </a:t>
            </a:r>
            <a:r>
              <a:rPr lang="en-US" sz="3200" dirty="0">
                <a:solidFill>
                  <a:srgbClr val="C00000"/>
                </a:solidFill>
                <a:latin typeface="Candara" panose="020E0502030303020204" pitchFamily="34" charset="0"/>
              </a:rPr>
              <a:t>– #671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009368-2DCB-A96F-AA52-9E080E615151}"/>
              </a:ext>
            </a:extLst>
          </p:cNvPr>
          <p:cNvSpPr txBox="1"/>
          <p:nvPr/>
        </p:nvSpPr>
        <p:spPr>
          <a:xfrm>
            <a:off x="268357" y="851229"/>
            <a:ext cx="8637518" cy="83099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chemeClr val="bg1"/>
                </a:solidFill>
                <a:latin typeface="Candara" panose="020E0502030303020204" pitchFamily="34" charset="0"/>
              </a:rPr>
              <a:t>“And every man that hath this hope in him </a:t>
            </a:r>
            <a:r>
              <a:rPr lang="en-US" sz="2400" b="1" i="1" dirty="0" err="1">
                <a:solidFill>
                  <a:schemeClr val="bg1"/>
                </a:solidFill>
                <a:latin typeface="Candara" panose="020E0502030303020204" pitchFamily="34" charset="0"/>
              </a:rPr>
              <a:t>purifieth</a:t>
            </a:r>
            <a:r>
              <a:rPr lang="en-US" sz="2400" b="1" i="1" dirty="0">
                <a:solidFill>
                  <a:schemeClr val="bg1"/>
                </a:solidFill>
                <a:latin typeface="Candara" panose="020E0502030303020204" pitchFamily="34" charset="0"/>
              </a:rPr>
              <a:t> himself, even as he is pure” </a:t>
            </a:r>
            <a:r>
              <a:rPr lang="en-US" sz="2400" dirty="0">
                <a:solidFill>
                  <a:schemeClr val="bg1"/>
                </a:solidFill>
                <a:latin typeface="Candara" panose="020E0502030303020204" pitchFamily="34" charset="0"/>
              </a:rPr>
              <a:t>(1 John 3:3 KJV).</a:t>
            </a:r>
          </a:p>
        </p:txBody>
      </p:sp>
    </p:spTree>
    <p:extLst>
      <p:ext uri="{BB962C8B-B14F-4D97-AF65-F5344CB8AC3E}">
        <p14:creationId xmlns:p14="http://schemas.microsoft.com/office/powerpoint/2010/main" val="165358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63000">
              <a:schemeClr val="accent1">
                <a:alpha val="82000"/>
                <a:lumMod val="69000"/>
                <a:lumOff val="31000"/>
              </a:schemeClr>
            </a:gs>
            <a:gs pos="100000">
              <a:schemeClr val="bg1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A6B56C3-77F0-4E92-B09D-C8D4A68D5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185" y="1617050"/>
            <a:ext cx="8349752" cy="4673683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ts val="3800"/>
              </a:lnSpc>
              <a:spcBef>
                <a:spcPts val="0"/>
              </a:spcBef>
              <a:buClr>
                <a:schemeClr val="bg1"/>
              </a:buClr>
              <a:buNone/>
              <a:defRPr/>
            </a:pP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Alien sinners </a:t>
            </a:r>
            <a:r>
              <a:rPr lang="en-US" altLang="en-US" sz="36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MUST</a:t>
            </a: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…</a:t>
            </a:r>
          </a:p>
          <a:p>
            <a:pPr marL="365760" indent="-274320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Hear the Gospel </a:t>
            </a:r>
            <a:r>
              <a:rPr lang="en-US" altLang="en-US" sz="2800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– Romans 10:17; Hebrews 11:6</a:t>
            </a:r>
          </a:p>
          <a:p>
            <a:pPr marL="365760" indent="-2743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latin typeface="Candara" panose="020E0502030303020204" pitchFamily="34" charset="0"/>
              </a:rPr>
              <a:t>Obey 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the Gospel of Christ </a:t>
            </a:r>
            <a:r>
              <a:rPr lang="en-US" altLang="en-US" sz="2800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– </a:t>
            </a:r>
            <a:r>
              <a:rPr lang="en-US" altLang="en-US" sz="2800" b="0" i="1" dirty="0">
                <a:latin typeface="Candara" panose="020E0502030303020204" pitchFamily="34" charset="0"/>
              </a:rPr>
              <a:t>Hebrews 5:8-9</a:t>
            </a:r>
            <a:endParaRPr lang="en-US" altLang="en-US" sz="2800" b="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ndara" panose="020E0502030303020204" pitchFamily="34" charset="0"/>
            </a:endParaRPr>
          </a:p>
          <a:p>
            <a:pPr marL="365760" indent="-2743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Repent of sin in your life </a:t>
            </a:r>
            <a:r>
              <a:rPr lang="en-US" altLang="en-US" sz="2800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– Acts 17:30-31</a:t>
            </a:r>
          </a:p>
          <a:p>
            <a:pPr marL="365760" indent="-27432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Confess 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that 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Christ 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is God’s Son </a:t>
            </a:r>
            <a:r>
              <a:rPr lang="en-US" altLang="en-US" sz="2800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– </a:t>
            </a:r>
            <a:r>
              <a:rPr lang="en-US" altLang="en-US" sz="2800" b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Acts 8:38</a:t>
            </a:r>
            <a:endParaRPr lang="en-US" altLang="en-US" sz="2800" b="0" dirty="0">
              <a:latin typeface="Candara" panose="020E0502030303020204" pitchFamily="34" charset="0"/>
            </a:endParaRPr>
          </a:p>
          <a:p>
            <a:pPr marL="365760" indent="-274320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Be baptized 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to wash away your</a:t>
            </a: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 sins </a:t>
            </a:r>
            <a:r>
              <a:rPr lang="en-US" altLang="en-US" sz="2800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– Acts 2:38</a:t>
            </a:r>
          </a:p>
          <a:p>
            <a:pPr marL="0" lvl="1" indent="0">
              <a:lnSpc>
                <a:spcPts val="36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None/>
              <a:defRPr/>
            </a:pP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A </a:t>
            </a:r>
            <a:r>
              <a:rPr lang="en-US" altLang="en-US" sz="3600" b="1" dirty="0">
                <a:latin typeface="Candara" panose="020E0502030303020204" pitchFamily="34" charset="0"/>
              </a:rPr>
              <a:t>wayward</a:t>
            </a: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 child of God </a:t>
            </a:r>
            <a:r>
              <a:rPr lang="en-US" altLang="en-US" sz="36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MUST</a:t>
            </a: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…</a:t>
            </a:r>
          </a:p>
          <a:p>
            <a:pPr marL="365760" indent="-274320" algn="just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Repent and pray for forgiveness </a:t>
            </a:r>
            <a:r>
              <a:rPr lang="en-US" altLang="en-US" sz="2800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– </a:t>
            </a:r>
            <a:r>
              <a:rPr lang="en-US" altLang="en-US" sz="2800" b="0" i="1" dirty="0">
                <a:latin typeface="Candara" panose="020E0502030303020204" pitchFamily="34" charset="0"/>
              </a:rPr>
              <a:t>1 John 1:7-9</a:t>
            </a:r>
            <a:endParaRPr lang="en-US" altLang="en-US" sz="2800" b="0" i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ndara" panose="020E0502030303020204" pitchFamily="34" charset="0"/>
            </a:endParaRPr>
          </a:p>
          <a:p>
            <a:pPr marL="0" indent="0">
              <a:lnSpc>
                <a:spcPts val="3600"/>
              </a:lnSpc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SzPct val="99000"/>
              <a:buNone/>
              <a:defRPr/>
            </a:pPr>
            <a:r>
              <a:rPr lang="en-US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Christians</a:t>
            </a:r>
            <a:r>
              <a:rPr lang="en-US" alt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altLang="en-US" sz="36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MUST</a:t>
            </a:r>
            <a:r>
              <a:rPr lang="en-US" alt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alt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“be faithful </a:t>
            </a:r>
            <a:r>
              <a:rPr lang="en-US" altLang="en-US" sz="36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unto</a:t>
            </a:r>
            <a:r>
              <a:rPr lang="en-US" altLang="en-US" sz="3600" b="1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 death”</a:t>
            </a:r>
          </a:p>
          <a:p>
            <a:pPr marL="365760" indent="-274320">
              <a:lnSpc>
                <a:spcPts val="2800"/>
              </a:lnSpc>
              <a:spcBef>
                <a:spcPts val="0"/>
              </a:spcBef>
              <a:buClrTx/>
              <a:buSzPct val="100000"/>
              <a:buFont typeface="Wingdings" panose="05000000000000000000" pitchFamily="2" charset="2"/>
              <a:buChar char="§"/>
              <a:defRPr/>
            </a:pPr>
            <a:r>
              <a:rPr lang="en-US" altLang="en-US" sz="2800" b="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ndara" panose="020E0502030303020204" pitchFamily="34" charset="0"/>
              </a:rPr>
              <a:t>Revelation 2:10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BF28A0-721A-441C-A00B-EFD5CA5530F7}"/>
              </a:ext>
            </a:extLst>
          </p:cNvPr>
          <p:cNvSpPr/>
          <p:nvPr/>
        </p:nvSpPr>
        <p:spPr>
          <a:xfrm>
            <a:off x="493324" y="5773207"/>
            <a:ext cx="696557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0" u="none" strike="noStrike" kern="1200" cap="none" spc="0" normalizeH="0" baseline="0" noProof="0" dirty="0">
              <a:ln w="12700">
                <a:solidFill>
                  <a:srgbClr val="656367">
                    <a:lumMod val="75000"/>
                  </a:srgbClr>
                </a:solidFill>
                <a:prstDash val="solid"/>
              </a:ln>
              <a:pattFill prst="dkUpDiag">
                <a:fgClr>
                  <a:srgbClr val="656367"/>
                </a:fgClr>
                <a:bgClr>
                  <a:srgbClr val="656367">
                    <a:lumMod val="20000"/>
                    <a:lumOff val="80000"/>
                  </a:srgbClr>
                </a:bgClr>
              </a:pattFill>
              <a:effectLst>
                <a:outerShdw dist="38100" dir="2640000" algn="bl" rotWithShape="0">
                  <a:srgbClr val="656367">
                    <a:lumMod val="75000"/>
                  </a:srgbClr>
                </a:outerShdw>
              </a:effectLst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8A7FBA-4C4C-4440-9886-90F8BD6246FB}"/>
              </a:ext>
            </a:extLst>
          </p:cNvPr>
          <p:cNvSpPr/>
          <p:nvPr/>
        </p:nvSpPr>
        <p:spPr>
          <a:xfrm>
            <a:off x="410186" y="376907"/>
            <a:ext cx="834975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lIns="91440" tIns="45720" rIns="91440" bIns="4572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1" u="none" strike="noStrike" kern="1200" cap="none" spc="0" normalizeH="0" baseline="0" noProof="0" dirty="0">
                <a:ln w="12700">
                  <a:solidFill>
                    <a:srgbClr val="656367">
                      <a:lumMod val="75000"/>
                    </a:srgbClr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  “…what shall we do?”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B3C018-6904-4094-85A6-7BAF69A201A5}"/>
              </a:ext>
            </a:extLst>
          </p:cNvPr>
          <p:cNvSpPr txBox="1"/>
          <p:nvPr/>
        </p:nvSpPr>
        <p:spPr>
          <a:xfrm>
            <a:off x="7881535" y="635341"/>
            <a:ext cx="852279" cy="579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Acts </a:t>
            </a:r>
          </a:p>
          <a:p>
            <a:pPr marL="0" marR="0" lvl="0" indent="0" algn="ctr" defTabSz="9144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2:37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5D68DB-D2A1-B951-1032-6BBA87AC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0992" y="6255574"/>
            <a:ext cx="856907" cy="6699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</a:prstClr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</a:prstClr>
              </a:solidFill>
              <a:effectLst/>
              <a:uLnTx/>
              <a:uFillTx/>
              <a:latin typeface="Franklin Gothic Medium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571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141.potx" id="{D7485564-6666-4DDB-B0D3-55F6E694D6E5}" vid="{6E950D30-6FC6-4411-BCFF-468AD9ECA78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1058</TotalTime>
  <Words>903</Words>
  <Application>Microsoft Office PowerPoint</Application>
  <PresentationFormat>On-screen Show (4:3)</PresentationFormat>
  <Paragraphs>55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Candara</vt:lpstr>
      <vt:lpstr>Century Gothic</vt:lpstr>
      <vt:lpstr>Courier New</vt:lpstr>
      <vt:lpstr>Franklin Gothic Medium</vt:lpstr>
      <vt:lpstr>Palatino Linotype</vt:lpstr>
      <vt:lpstr>Wingdings</vt:lpstr>
      <vt:lpstr>Company background presentation</vt:lpstr>
      <vt:lpstr>Medical Design 16x9</vt:lpstr>
      <vt:lpstr>“Purer In Heart” Sermon-In-Song </vt:lpstr>
      <vt:lpstr>“Purer In Heart, O God” – #671 </vt:lpstr>
      <vt:lpstr>“Purer In Heart, O God” – #671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Redemption in Christ</dc:title>
  <dc:creator>Tommy McClure</dc:creator>
  <cp:lastModifiedBy>Tommy McClure</cp:lastModifiedBy>
  <cp:revision>46</cp:revision>
  <cp:lastPrinted>2024-03-30T19:16:38Z</cp:lastPrinted>
  <dcterms:created xsi:type="dcterms:W3CDTF">2022-01-30T22:20:48Z</dcterms:created>
  <dcterms:modified xsi:type="dcterms:W3CDTF">2024-04-01T14:31:45Z</dcterms:modified>
</cp:coreProperties>
</file>