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86" r:id="rId2"/>
    <p:sldId id="257" r:id="rId3"/>
    <p:sldId id="382" r:id="rId4"/>
    <p:sldId id="267" r:id="rId5"/>
    <p:sldId id="268" r:id="rId6"/>
    <p:sldId id="383" r:id="rId7"/>
    <p:sldId id="384" r:id="rId8"/>
    <p:sldId id="385" r:id="rId9"/>
    <p:sldId id="270" r:id="rId10"/>
    <p:sldId id="271" r:id="rId11"/>
    <p:sldId id="273" r:id="rId12"/>
    <p:sldId id="265" r:id="rId13"/>
    <p:sldId id="381" r:id="rId14"/>
    <p:sldId id="380"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2A67E-9246-41A6-92B8-815FCD914FEC}" v="3203" dt="2024-03-30T20:21:02.620"/>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693" autoAdjust="0"/>
  </p:normalViewPr>
  <p:slideViewPr>
    <p:cSldViewPr>
      <p:cViewPr varScale="1">
        <p:scale>
          <a:sx n="73" d="100"/>
          <a:sy n="73" d="100"/>
        </p:scale>
        <p:origin x="2652" y="84"/>
      </p:cViewPr>
      <p:guideLst>
        <p:guide pos="2880"/>
        <p:guide orient="horz" pos="2160"/>
      </p:guideLst>
    </p:cSldViewPr>
  </p:slideViewPr>
  <p:notesTextViewPr>
    <p:cViewPr>
      <p:scale>
        <a:sx n="1" d="1"/>
        <a:sy n="1" d="1"/>
      </p:scale>
      <p:origin x="0" y="-240"/>
    </p:cViewPr>
  </p:notesTextViewPr>
  <p:notesViewPr>
    <p:cSldViewPr showGuides="1">
      <p:cViewPr varScale="1">
        <p:scale>
          <a:sx n="74" d="100"/>
          <a:sy n="74" d="100"/>
        </p:scale>
        <p:origin x="39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3F22A67E-9246-41A6-92B8-815FCD914FEC}"/>
    <pc:docChg chg="undo redo custSel addSld delSld modSld sldOrd">
      <pc:chgData name="Tommy McClure" userId="5f57beb918c8a44c" providerId="LiveId" clId="{3F22A67E-9246-41A6-92B8-815FCD914FEC}" dt="2024-03-31T14:26:03.295" v="29089" actId="14100"/>
      <pc:docMkLst>
        <pc:docMk/>
      </pc:docMkLst>
      <pc:sldChg chg="modSp del">
        <pc:chgData name="Tommy McClure" userId="5f57beb918c8a44c" providerId="LiveId" clId="{3F22A67E-9246-41A6-92B8-815FCD914FEC}" dt="2024-03-29T21:57:13.639" v="3930" actId="2696"/>
        <pc:sldMkLst>
          <pc:docMk/>
          <pc:sldMk cId="435141664" sldId="256"/>
        </pc:sldMkLst>
        <pc:spChg chg="mod">
          <ac:chgData name="Tommy McClure" userId="5f57beb918c8a44c" providerId="LiveId" clId="{3F22A67E-9246-41A6-92B8-815FCD914FEC}" dt="2024-03-29T16:15:31.381" v="3881" actId="207"/>
          <ac:spMkLst>
            <pc:docMk/>
            <pc:sldMk cId="435141664" sldId="256"/>
            <ac:spMk id="2" creationId="{00000000-0000-0000-0000-000000000000}"/>
          </ac:spMkLst>
        </pc:spChg>
      </pc:sldChg>
      <pc:sldChg chg="modSp mod modAnim modNotes modNotesTx">
        <pc:chgData name="Tommy McClure" userId="5f57beb918c8a44c" providerId="LiveId" clId="{3F22A67E-9246-41A6-92B8-815FCD914FEC}" dt="2024-03-31T14:26:03.295" v="29089" actId="14100"/>
        <pc:sldMkLst>
          <pc:docMk/>
          <pc:sldMk cId="1772969468" sldId="257"/>
        </pc:sldMkLst>
        <pc:spChg chg="mod">
          <ac:chgData name="Tommy McClure" userId="5f57beb918c8a44c" providerId="LiveId" clId="{3F22A67E-9246-41A6-92B8-815FCD914FEC}" dt="2024-03-30T17:07:07.870" v="4054" actId="114"/>
          <ac:spMkLst>
            <pc:docMk/>
            <pc:sldMk cId="1772969468" sldId="257"/>
            <ac:spMk id="2" creationId="{00000000-0000-0000-0000-000000000000}"/>
          </ac:spMkLst>
        </pc:spChg>
      </pc:sldChg>
      <pc:sldChg chg="addSp delSp modSp mod delAnim modAnim modNotes modNotesTx">
        <pc:chgData name="Tommy McClure" userId="5f57beb918c8a44c" providerId="LiveId" clId="{3F22A67E-9246-41A6-92B8-815FCD914FEC}" dt="2024-03-31T00:46:05.379" v="28694" actId="21"/>
        <pc:sldMkLst>
          <pc:docMk/>
          <pc:sldMk cId="2914748422" sldId="265"/>
        </pc:sldMkLst>
        <pc:spChg chg="mod">
          <ac:chgData name="Tommy McClure" userId="5f57beb918c8a44c" providerId="LiveId" clId="{3F22A67E-9246-41A6-92B8-815FCD914FEC}" dt="2024-03-29T22:15:21.651" v="4004" actId="207"/>
          <ac:spMkLst>
            <pc:docMk/>
            <pc:sldMk cId="2914748422" sldId="265"/>
            <ac:spMk id="2" creationId="{00000000-0000-0000-0000-000000000000}"/>
          </ac:spMkLst>
        </pc:spChg>
        <pc:spChg chg="add mod">
          <ac:chgData name="Tommy McClure" userId="5f57beb918c8a44c" providerId="LiveId" clId="{3F22A67E-9246-41A6-92B8-815FCD914FEC}" dt="2024-03-29T16:04:12.983" v="3871" actId="1076"/>
          <ac:spMkLst>
            <pc:docMk/>
            <pc:sldMk cId="2914748422" sldId="265"/>
            <ac:spMk id="3" creationId="{A9E4D445-38B2-1A21-A5A8-B0A175815E85}"/>
          </ac:spMkLst>
        </pc:spChg>
        <pc:spChg chg="mod">
          <ac:chgData name="Tommy McClure" userId="5f57beb918c8a44c" providerId="LiveId" clId="{3F22A67E-9246-41A6-92B8-815FCD914FEC}" dt="2024-03-29T16:01:57.315" v="3841" actId="6549"/>
          <ac:spMkLst>
            <pc:docMk/>
            <pc:sldMk cId="2914748422" sldId="265"/>
            <ac:spMk id="7" creationId="{3607A8E6-E289-3FC4-62B3-DF6813C35900}"/>
          </ac:spMkLst>
        </pc:spChg>
        <pc:spChg chg="mod">
          <ac:chgData name="Tommy McClure" userId="5f57beb918c8a44c" providerId="LiveId" clId="{3F22A67E-9246-41A6-92B8-815FCD914FEC}" dt="2024-03-29T22:15:28.335" v="4005" actId="207"/>
          <ac:spMkLst>
            <pc:docMk/>
            <pc:sldMk cId="2914748422" sldId="265"/>
            <ac:spMk id="8" creationId="{3B4BA3CA-1877-C4A3-0834-E0D6B865B14A}"/>
          </ac:spMkLst>
        </pc:spChg>
        <pc:spChg chg="del mod">
          <ac:chgData name="Tommy McClure" userId="5f57beb918c8a44c" providerId="LiveId" clId="{3F22A67E-9246-41A6-92B8-815FCD914FEC}" dt="2024-03-29T00:16:33.781" v="1378" actId="478"/>
          <ac:spMkLst>
            <pc:docMk/>
            <pc:sldMk cId="2914748422" sldId="265"/>
            <ac:spMk id="9" creationId="{BCCDDAB4-31FB-9DF4-5EBD-C067F9095D62}"/>
          </ac:spMkLst>
        </pc:spChg>
        <pc:spChg chg="mod">
          <ac:chgData name="Tommy McClure" userId="5f57beb918c8a44c" providerId="LiveId" clId="{3F22A67E-9246-41A6-92B8-815FCD914FEC}" dt="2024-03-29T22:15:32.461" v="4006" actId="207"/>
          <ac:spMkLst>
            <pc:docMk/>
            <pc:sldMk cId="2914748422" sldId="265"/>
            <ac:spMk id="10" creationId="{A57AA917-B380-46C7-478A-8FEA5B6C1D52}"/>
          </ac:spMkLst>
        </pc:spChg>
      </pc:sldChg>
      <pc:sldChg chg="modSp mod modAnim">
        <pc:chgData name="Tommy McClure" userId="5f57beb918c8a44c" providerId="LiveId" clId="{3F22A67E-9246-41A6-92B8-815FCD914FEC}" dt="2024-03-30T20:07:14.664" v="28382" actId="113"/>
        <pc:sldMkLst>
          <pc:docMk/>
          <pc:sldMk cId="3543547201" sldId="267"/>
        </pc:sldMkLst>
        <pc:spChg chg="mod">
          <ac:chgData name="Tommy McClure" userId="5f57beb918c8a44c" providerId="LiveId" clId="{3F22A67E-9246-41A6-92B8-815FCD914FEC}" dt="2024-03-30T20:07:14.664" v="28382" actId="113"/>
          <ac:spMkLst>
            <pc:docMk/>
            <pc:sldMk cId="3543547201" sldId="267"/>
            <ac:spMk id="3" creationId="{03729275-57A0-DAB4-E7FA-9D696DCDAC11}"/>
          </ac:spMkLst>
        </pc:spChg>
      </pc:sldChg>
      <pc:sldChg chg="modSp mod modAnim modNotes modNotesTx">
        <pc:chgData name="Tommy McClure" userId="5f57beb918c8a44c" providerId="LiveId" clId="{3F22A67E-9246-41A6-92B8-815FCD914FEC}" dt="2024-03-31T00:43:20.677" v="28678" actId="14100"/>
        <pc:sldMkLst>
          <pc:docMk/>
          <pc:sldMk cId="2936690969" sldId="268"/>
        </pc:sldMkLst>
        <pc:spChg chg="mod">
          <ac:chgData name="Tommy McClure" userId="5f57beb918c8a44c" providerId="LiveId" clId="{3F22A67E-9246-41A6-92B8-815FCD914FEC}" dt="2024-03-29T15:03:59.973" v="3355" actId="20577"/>
          <ac:spMkLst>
            <pc:docMk/>
            <pc:sldMk cId="2936690969" sldId="268"/>
            <ac:spMk id="3" creationId="{03729275-57A0-DAB4-E7FA-9D696DCDAC11}"/>
          </ac:spMkLst>
        </pc:spChg>
      </pc:sldChg>
      <pc:sldChg chg="del">
        <pc:chgData name="Tommy McClure" userId="5f57beb918c8a44c" providerId="LiveId" clId="{3F22A67E-9246-41A6-92B8-815FCD914FEC}" dt="2024-03-29T00:13:12.602" v="1348" actId="2696"/>
        <pc:sldMkLst>
          <pc:docMk/>
          <pc:sldMk cId="2281922578" sldId="269"/>
        </pc:sldMkLst>
      </pc:sldChg>
      <pc:sldChg chg="modSp mod modAnim modNotesTx">
        <pc:chgData name="Tommy McClure" userId="5f57beb918c8a44c" providerId="LiveId" clId="{3F22A67E-9246-41A6-92B8-815FCD914FEC}" dt="2024-03-30T20:20:51.725" v="28661" actId="2710"/>
        <pc:sldMkLst>
          <pc:docMk/>
          <pc:sldMk cId="920315188" sldId="270"/>
        </pc:sldMkLst>
        <pc:spChg chg="mod">
          <ac:chgData name="Tommy McClure" userId="5f57beb918c8a44c" providerId="LiveId" clId="{3F22A67E-9246-41A6-92B8-815FCD914FEC}" dt="2024-03-30T17:58:12.791" v="27392" actId="115"/>
          <ac:spMkLst>
            <pc:docMk/>
            <pc:sldMk cId="920315188" sldId="270"/>
            <ac:spMk id="2" creationId="{79747B8B-B737-F467-EAD4-4F9658FE569D}"/>
          </ac:spMkLst>
        </pc:spChg>
        <pc:spChg chg="mod">
          <ac:chgData name="Tommy McClure" userId="5f57beb918c8a44c" providerId="LiveId" clId="{3F22A67E-9246-41A6-92B8-815FCD914FEC}" dt="2024-03-30T20:20:51.725" v="28661" actId="2710"/>
          <ac:spMkLst>
            <pc:docMk/>
            <pc:sldMk cId="920315188" sldId="270"/>
            <ac:spMk id="3" creationId="{8F8C429B-2B20-EA21-597B-426E342BF459}"/>
          </ac:spMkLst>
        </pc:spChg>
        <pc:spChg chg="mod">
          <ac:chgData name="Tommy McClure" userId="5f57beb918c8a44c" providerId="LiveId" clId="{3F22A67E-9246-41A6-92B8-815FCD914FEC}" dt="2024-03-29T22:04:03.925" v="3956" actId="20577"/>
          <ac:spMkLst>
            <pc:docMk/>
            <pc:sldMk cId="920315188" sldId="270"/>
            <ac:spMk id="4" creationId="{F6BB6971-B7F2-80BA-282D-952DFFAF425F}"/>
          </ac:spMkLst>
        </pc:spChg>
        <pc:spChg chg="mod">
          <ac:chgData name="Tommy McClure" userId="5f57beb918c8a44c" providerId="LiveId" clId="{3F22A67E-9246-41A6-92B8-815FCD914FEC}" dt="2024-03-29T04:53:18.824" v="2297" actId="114"/>
          <ac:spMkLst>
            <pc:docMk/>
            <pc:sldMk cId="920315188" sldId="270"/>
            <ac:spMk id="6" creationId="{70B41F3E-BBE5-AE1F-3DF1-945AEDE24D0B}"/>
          </ac:spMkLst>
        </pc:spChg>
      </pc:sldChg>
      <pc:sldChg chg="addSp delSp modSp mod modAnim modNotes modNotesTx">
        <pc:chgData name="Tommy McClure" userId="5f57beb918c8a44c" providerId="LiveId" clId="{3F22A67E-9246-41A6-92B8-815FCD914FEC}" dt="2024-03-31T00:47:34.850" v="28718" actId="14100"/>
        <pc:sldMkLst>
          <pc:docMk/>
          <pc:sldMk cId="3916050564" sldId="271"/>
        </pc:sldMkLst>
        <pc:spChg chg="mod">
          <ac:chgData name="Tommy McClure" userId="5f57beb918c8a44c" providerId="LiveId" clId="{3F22A67E-9246-41A6-92B8-815FCD914FEC}" dt="2024-03-30T17:58:47.505" v="27395" actId="207"/>
          <ac:spMkLst>
            <pc:docMk/>
            <pc:sldMk cId="3916050564" sldId="271"/>
            <ac:spMk id="2" creationId="{79747B8B-B737-F467-EAD4-4F9658FE569D}"/>
          </ac:spMkLst>
        </pc:spChg>
        <pc:spChg chg="mod">
          <ac:chgData name="Tommy McClure" userId="5f57beb918c8a44c" providerId="LiveId" clId="{3F22A67E-9246-41A6-92B8-815FCD914FEC}" dt="2024-03-30T19:26:28.394" v="27589" actId="20577"/>
          <ac:spMkLst>
            <pc:docMk/>
            <pc:sldMk cId="3916050564" sldId="271"/>
            <ac:spMk id="3" creationId="{8F8C429B-2B20-EA21-597B-426E342BF459}"/>
          </ac:spMkLst>
        </pc:spChg>
        <pc:spChg chg="add del">
          <ac:chgData name="Tommy McClure" userId="5f57beb918c8a44c" providerId="LiveId" clId="{3F22A67E-9246-41A6-92B8-815FCD914FEC}" dt="2024-03-29T03:00:21.279" v="1722" actId="478"/>
          <ac:spMkLst>
            <pc:docMk/>
            <pc:sldMk cId="3916050564" sldId="271"/>
            <ac:spMk id="4" creationId="{F6BB6971-B7F2-80BA-282D-952DFFAF425F}"/>
          </ac:spMkLst>
        </pc:spChg>
        <pc:spChg chg="mod">
          <ac:chgData name="Tommy McClure" userId="5f57beb918c8a44c" providerId="LiveId" clId="{3F22A67E-9246-41A6-92B8-815FCD914FEC}" dt="2024-03-29T02:57:34.490" v="1646" actId="1076"/>
          <ac:spMkLst>
            <pc:docMk/>
            <pc:sldMk cId="3916050564" sldId="271"/>
            <ac:spMk id="6" creationId="{C49DB9C5-59B8-977C-ACA9-EDFB32B06888}"/>
          </ac:spMkLst>
        </pc:spChg>
        <pc:spChg chg="add mod">
          <ac:chgData name="Tommy McClure" userId="5f57beb918c8a44c" providerId="LiveId" clId="{3F22A67E-9246-41A6-92B8-815FCD914FEC}" dt="2024-03-29T22:04:14.066" v="3959" actId="20577"/>
          <ac:spMkLst>
            <pc:docMk/>
            <pc:sldMk cId="3916050564" sldId="271"/>
            <ac:spMk id="7" creationId="{B4B5C2CF-A9FA-09FA-6A1B-CA0A33CD888B}"/>
          </ac:spMkLst>
        </pc:spChg>
      </pc:sldChg>
      <pc:sldChg chg="del">
        <pc:chgData name="Tommy McClure" userId="5f57beb918c8a44c" providerId="LiveId" clId="{3F22A67E-9246-41A6-92B8-815FCD914FEC}" dt="2024-03-29T00:14:50.896" v="1351" actId="2696"/>
        <pc:sldMkLst>
          <pc:docMk/>
          <pc:sldMk cId="1748499659" sldId="272"/>
        </pc:sldMkLst>
      </pc:sldChg>
      <pc:sldChg chg="addSp delSp modSp mod modAnim modNotes modNotesTx">
        <pc:chgData name="Tommy McClure" userId="5f57beb918c8a44c" providerId="LiveId" clId="{3F22A67E-9246-41A6-92B8-815FCD914FEC}" dt="2024-03-31T00:44:57.162" v="28688" actId="1076"/>
        <pc:sldMkLst>
          <pc:docMk/>
          <pc:sldMk cId="139555705" sldId="273"/>
        </pc:sldMkLst>
        <pc:spChg chg="mod">
          <ac:chgData name="Tommy McClure" userId="5f57beb918c8a44c" providerId="LiveId" clId="{3F22A67E-9246-41A6-92B8-815FCD914FEC}" dt="2024-03-30T17:59:06.779" v="27396" actId="115"/>
          <ac:spMkLst>
            <pc:docMk/>
            <pc:sldMk cId="139555705" sldId="273"/>
            <ac:spMk id="2" creationId="{79747B8B-B737-F467-EAD4-4F9658FE569D}"/>
          </ac:spMkLst>
        </pc:spChg>
        <pc:spChg chg="mod">
          <ac:chgData name="Tommy McClure" userId="5f57beb918c8a44c" providerId="LiveId" clId="{3F22A67E-9246-41A6-92B8-815FCD914FEC}" dt="2024-03-30T19:44:42.055" v="28026" actId="27636"/>
          <ac:spMkLst>
            <pc:docMk/>
            <pc:sldMk cId="139555705" sldId="273"/>
            <ac:spMk id="3" creationId="{8F8C429B-2B20-EA21-597B-426E342BF459}"/>
          </ac:spMkLst>
        </pc:spChg>
        <pc:spChg chg="del">
          <ac:chgData name="Tommy McClure" userId="5f57beb918c8a44c" providerId="LiveId" clId="{3F22A67E-9246-41A6-92B8-815FCD914FEC}" dt="2024-03-29T05:04:34.652" v="2410" actId="478"/>
          <ac:spMkLst>
            <pc:docMk/>
            <pc:sldMk cId="139555705" sldId="273"/>
            <ac:spMk id="4" creationId="{F6BB6971-B7F2-80BA-282D-952DFFAF425F}"/>
          </ac:spMkLst>
        </pc:spChg>
        <pc:spChg chg="mod">
          <ac:chgData name="Tommy McClure" userId="5f57beb918c8a44c" providerId="LiveId" clId="{3F22A67E-9246-41A6-92B8-815FCD914FEC}" dt="2024-03-29T04:53:34.601" v="2300" actId="114"/>
          <ac:spMkLst>
            <pc:docMk/>
            <pc:sldMk cId="139555705" sldId="273"/>
            <ac:spMk id="6" creationId="{B69B4129-DED4-0B2A-3EE1-7AE7B52EC5CF}"/>
          </ac:spMkLst>
        </pc:spChg>
        <pc:spChg chg="add mod">
          <ac:chgData name="Tommy McClure" userId="5f57beb918c8a44c" providerId="LiveId" clId="{3F22A67E-9246-41A6-92B8-815FCD914FEC}" dt="2024-03-29T22:04:23.295" v="3962" actId="20577"/>
          <ac:spMkLst>
            <pc:docMk/>
            <pc:sldMk cId="139555705" sldId="273"/>
            <ac:spMk id="8" creationId="{018E8065-E992-EF81-C947-24AB2A5F0990}"/>
          </ac:spMkLst>
        </pc:spChg>
      </pc:sldChg>
      <pc:sldChg chg="del">
        <pc:chgData name="Tommy McClure" userId="5f57beb918c8a44c" providerId="LiveId" clId="{3F22A67E-9246-41A6-92B8-815FCD914FEC}" dt="2024-03-29T00:17:09.477" v="1381" actId="2696"/>
        <pc:sldMkLst>
          <pc:docMk/>
          <pc:sldMk cId="1907040729" sldId="274"/>
        </pc:sldMkLst>
      </pc:sldChg>
      <pc:sldChg chg="del ord">
        <pc:chgData name="Tommy McClure" userId="5f57beb918c8a44c" providerId="LiveId" clId="{3F22A67E-9246-41A6-92B8-815FCD914FEC}" dt="2024-03-29T00:15:52.624" v="1366" actId="2696"/>
        <pc:sldMkLst>
          <pc:docMk/>
          <pc:sldMk cId="2020754253" sldId="275"/>
        </pc:sldMkLst>
      </pc:sldChg>
      <pc:sldChg chg="del setBg">
        <pc:chgData name="Tommy McClure" userId="5f57beb918c8a44c" providerId="LiveId" clId="{3F22A67E-9246-41A6-92B8-815FCD914FEC}" dt="2024-03-29T05:26:20.840" v="2720" actId="2696"/>
        <pc:sldMkLst>
          <pc:docMk/>
          <pc:sldMk cId="2970185068" sldId="380"/>
        </pc:sldMkLst>
      </pc:sldChg>
      <pc:sldChg chg="modSp mod setBg modNotes">
        <pc:chgData name="Tommy McClure" userId="5f57beb918c8a44c" providerId="LiveId" clId="{3F22A67E-9246-41A6-92B8-815FCD914FEC}" dt="2024-03-31T00:47:15.737" v="28716" actId="1076"/>
        <pc:sldMkLst>
          <pc:docMk/>
          <pc:sldMk cId="3365715871" sldId="380"/>
        </pc:sldMkLst>
        <pc:spChg chg="mod">
          <ac:chgData name="Tommy McClure" userId="5f57beb918c8a44c" providerId="LiveId" clId="{3F22A67E-9246-41A6-92B8-815FCD914FEC}" dt="2024-03-29T05:31:48.632" v="3273" actId="1076"/>
          <ac:spMkLst>
            <pc:docMk/>
            <pc:sldMk cId="3365715871" sldId="380"/>
            <ac:spMk id="2" creationId="{335D68DB-D2A1-B951-1032-6BBA87ACCFA3}"/>
          </ac:spMkLst>
        </pc:spChg>
        <pc:spChg chg="mod">
          <ac:chgData name="Tommy McClure" userId="5f57beb918c8a44c" providerId="LiveId" clId="{3F22A67E-9246-41A6-92B8-815FCD914FEC}" dt="2024-03-29T05:32:53.535" v="3279" actId="1076"/>
          <ac:spMkLst>
            <pc:docMk/>
            <pc:sldMk cId="3365715871" sldId="380"/>
            <ac:spMk id="4" creationId="{FDB3C018-6904-4094-85A6-7BAF69A201A5}"/>
          </ac:spMkLst>
        </pc:spChg>
        <pc:spChg chg="mod">
          <ac:chgData name="Tommy McClure" userId="5f57beb918c8a44c" providerId="LiveId" clId="{3F22A67E-9246-41A6-92B8-815FCD914FEC}" dt="2024-03-29T05:32:46.640" v="3278" actId="207"/>
          <ac:spMkLst>
            <pc:docMk/>
            <pc:sldMk cId="3365715871" sldId="380"/>
            <ac:spMk id="7" creationId="{2A6B56C3-77F0-4E92-B09D-C8D4A68D5E79}"/>
          </ac:spMkLst>
        </pc:spChg>
        <pc:spChg chg="mod">
          <ac:chgData name="Tommy McClure" userId="5f57beb918c8a44c" providerId="LiveId" clId="{3F22A67E-9246-41A6-92B8-815FCD914FEC}" dt="2024-03-29T05:32:25.072" v="3275" actId="1076"/>
          <ac:spMkLst>
            <pc:docMk/>
            <pc:sldMk cId="3365715871" sldId="380"/>
            <ac:spMk id="10" creationId="{BB8A7FBA-4C4C-4440-9886-90F8BD6246FB}"/>
          </ac:spMkLst>
        </pc:spChg>
      </pc:sldChg>
      <pc:sldChg chg="modSp mod modNotes modNotesTx">
        <pc:chgData name="Tommy McClure" userId="5f57beb918c8a44c" providerId="LiveId" clId="{3F22A67E-9246-41A6-92B8-815FCD914FEC}" dt="2024-03-31T00:46:58.191" v="28713" actId="115"/>
        <pc:sldMkLst>
          <pc:docMk/>
          <pc:sldMk cId="1326495680" sldId="381"/>
        </pc:sldMkLst>
        <pc:spChg chg="mod">
          <ac:chgData name="Tommy McClure" userId="5f57beb918c8a44c" providerId="LiveId" clId="{3F22A67E-9246-41A6-92B8-815FCD914FEC}" dt="2024-03-29T05:24:43.692" v="2574" actId="114"/>
          <ac:spMkLst>
            <pc:docMk/>
            <pc:sldMk cId="1326495680" sldId="381"/>
            <ac:spMk id="2" creationId="{00000000-0000-0000-0000-000000000000}"/>
          </ac:spMkLst>
        </pc:spChg>
        <pc:spChg chg="mod">
          <ac:chgData name="Tommy McClure" userId="5f57beb918c8a44c" providerId="LiveId" clId="{3F22A67E-9246-41A6-92B8-815FCD914FEC}" dt="2024-03-29T16:14:57.338" v="3880" actId="14861"/>
          <ac:spMkLst>
            <pc:docMk/>
            <pc:sldMk cId="1326495680" sldId="381"/>
            <ac:spMk id="3" creationId="{00000000-0000-0000-0000-000000000000}"/>
          </ac:spMkLst>
        </pc:spChg>
      </pc:sldChg>
      <pc:sldChg chg="modSp mod modAnim modNotes modNotesTx">
        <pc:chgData name="Tommy McClure" userId="5f57beb918c8a44c" providerId="LiveId" clId="{3F22A67E-9246-41A6-92B8-815FCD914FEC}" dt="2024-03-31T00:42:55.559" v="28676" actId="14100"/>
        <pc:sldMkLst>
          <pc:docMk/>
          <pc:sldMk cId="2826949902" sldId="382"/>
        </pc:sldMkLst>
        <pc:spChg chg="mod">
          <ac:chgData name="Tommy McClure" userId="5f57beb918c8a44c" providerId="LiveId" clId="{3F22A67E-9246-41A6-92B8-815FCD914FEC}" dt="2024-03-30T17:08:28.395" v="4068" actId="20577"/>
          <ac:spMkLst>
            <pc:docMk/>
            <pc:sldMk cId="2826949902" sldId="382"/>
            <ac:spMk id="3" creationId="{03729275-57A0-DAB4-E7FA-9D696DCDAC11}"/>
          </ac:spMkLst>
        </pc:spChg>
      </pc:sldChg>
      <pc:sldChg chg="modSp mod modAnim modNotes modNotesTx">
        <pc:chgData name="Tommy McClure" userId="5f57beb918c8a44c" providerId="LiveId" clId="{3F22A67E-9246-41A6-92B8-815FCD914FEC}" dt="2024-03-31T00:43:29.763" v="28679" actId="14100"/>
        <pc:sldMkLst>
          <pc:docMk/>
          <pc:sldMk cId="197615704" sldId="383"/>
        </pc:sldMkLst>
        <pc:spChg chg="mod">
          <ac:chgData name="Tommy McClure" userId="5f57beb918c8a44c" providerId="LiveId" clId="{3F22A67E-9246-41A6-92B8-815FCD914FEC}" dt="2024-03-29T22:01:08.517" v="3945" actId="20577"/>
          <ac:spMkLst>
            <pc:docMk/>
            <pc:sldMk cId="197615704" sldId="383"/>
            <ac:spMk id="2" creationId="{0B8A2A0B-5142-0A42-5F71-49E63EAA0BC3}"/>
          </ac:spMkLst>
        </pc:spChg>
        <pc:spChg chg="mod">
          <ac:chgData name="Tommy McClure" userId="5f57beb918c8a44c" providerId="LiveId" clId="{3F22A67E-9246-41A6-92B8-815FCD914FEC}" dt="2024-03-30T20:11:26.596" v="28630" actId="20577"/>
          <ac:spMkLst>
            <pc:docMk/>
            <pc:sldMk cId="197615704" sldId="383"/>
            <ac:spMk id="3" creationId="{03729275-57A0-DAB4-E7FA-9D696DCDAC11}"/>
          </ac:spMkLst>
        </pc:spChg>
      </pc:sldChg>
      <pc:sldChg chg="modSp add mod modAnim modNotes modNotesTx">
        <pc:chgData name="Tommy McClure" userId="5f57beb918c8a44c" providerId="LiveId" clId="{3F22A67E-9246-41A6-92B8-815FCD914FEC}" dt="2024-03-31T00:43:35.468" v="28680" actId="14100"/>
        <pc:sldMkLst>
          <pc:docMk/>
          <pc:sldMk cId="1787225075" sldId="384"/>
        </pc:sldMkLst>
        <pc:spChg chg="mod">
          <ac:chgData name="Tommy McClure" userId="5f57beb918c8a44c" providerId="LiveId" clId="{3F22A67E-9246-41A6-92B8-815FCD914FEC}" dt="2024-03-29T22:01:16.949" v="3946" actId="20577"/>
          <ac:spMkLst>
            <pc:docMk/>
            <pc:sldMk cId="1787225075" sldId="384"/>
            <ac:spMk id="2" creationId="{0B8A2A0B-5142-0A42-5F71-49E63EAA0BC3}"/>
          </ac:spMkLst>
        </pc:spChg>
        <pc:spChg chg="mod">
          <ac:chgData name="Tommy McClure" userId="5f57beb918c8a44c" providerId="LiveId" clId="{3F22A67E-9246-41A6-92B8-815FCD914FEC}" dt="2024-03-30T17:52:03.707" v="27359" actId="20577"/>
          <ac:spMkLst>
            <pc:docMk/>
            <pc:sldMk cId="1787225075" sldId="384"/>
            <ac:spMk id="3" creationId="{03729275-57A0-DAB4-E7FA-9D696DCDAC11}"/>
          </ac:spMkLst>
        </pc:spChg>
      </pc:sldChg>
      <pc:sldChg chg="modSp add mod modAnim modNotes modNotesTx">
        <pc:chgData name="Tommy McClure" userId="5f57beb918c8a44c" providerId="LiveId" clId="{3F22A67E-9246-41A6-92B8-815FCD914FEC}" dt="2024-03-31T00:43:43.718" v="28681" actId="14100"/>
        <pc:sldMkLst>
          <pc:docMk/>
          <pc:sldMk cId="30651300" sldId="385"/>
        </pc:sldMkLst>
        <pc:spChg chg="mod">
          <ac:chgData name="Tommy McClure" userId="5f57beb918c8a44c" providerId="LiveId" clId="{3F22A67E-9246-41A6-92B8-815FCD914FEC}" dt="2024-03-29T22:01:26.187" v="3949" actId="20577"/>
          <ac:spMkLst>
            <pc:docMk/>
            <pc:sldMk cId="30651300" sldId="385"/>
            <ac:spMk id="2" creationId="{0B8A2A0B-5142-0A42-5F71-49E63EAA0BC3}"/>
          </ac:spMkLst>
        </pc:spChg>
        <pc:spChg chg="mod">
          <ac:chgData name="Tommy McClure" userId="5f57beb918c8a44c" providerId="LiveId" clId="{3F22A67E-9246-41A6-92B8-815FCD914FEC}" dt="2024-03-29T22:30:56.068" v="4052" actId="114"/>
          <ac:spMkLst>
            <pc:docMk/>
            <pc:sldMk cId="30651300" sldId="385"/>
            <ac:spMk id="3" creationId="{03729275-57A0-DAB4-E7FA-9D696DCDAC11}"/>
          </ac:spMkLst>
        </pc:spChg>
      </pc:sldChg>
      <pc:sldChg chg="addSp delSp modSp mod delAnim modAnim modNotes modNotesTx">
        <pc:chgData name="Tommy McClure" userId="5f57beb918c8a44c" providerId="LiveId" clId="{3F22A67E-9246-41A6-92B8-815FCD914FEC}" dt="2024-03-31T14:24:24.323" v="29087" actId="115"/>
        <pc:sldMkLst>
          <pc:docMk/>
          <pc:sldMk cId="263329925" sldId="386"/>
        </pc:sldMkLst>
        <pc:spChg chg="mod">
          <ac:chgData name="Tommy McClure" userId="5f57beb918c8a44c" providerId="LiveId" clId="{3F22A67E-9246-41A6-92B8-815FCD914FEC}" dt="2024-03-30T17:03:58.900" v="4053" actId="114"/>
          <ac:spMkLst>
            <pc:docMk/>
            <pc:sldMk cId="263329925" sldId="386"/>
            <ac:spMk id="2" creationId="{00000000-0000-0000-0000-000000000000}"/>
          </ac:spMkLst>
        </pc:spChg>
        <pc:spChg chg="del">
          <ac:chgData name="Tommy McClure" userId="5f57beb918c8a44c" providerId="LiveId" clId="{3F22A67E-9246-41A6-92B8-815FCD914FEC}" dt="2024-03-29T21:55:41.630" v="3916" actId="478"/>
          <ac:spMkLst>
            <pc:docMk/>
            <pc:sldMk cId="263329925" sldId="386"/>
            <ac:spMk id="3" creationId="{00000000-0000-0000-0000-000000000000}"/>
          </ac:spMkLst>
        </pc:spChg>
        <pc:spChg chg="add mod">
          <ac:chgData name="Tommy McClure" userId="5f57beb918c8a44c" providerId="LiveId" clId="{3F22A67E-9246-41A6-92B8-815FCD914FEC}" dt="2024-03-30T18:59:24.061" v="27515" actId="207"/>
          <ac:spMkLst>
            <pc:docMk/>
            <pc:sldMk cId="263329925" sldId="386"/>
            <ac:spMk id="4" creationId="{DB6233E7-C7EA-8B6C-3068-2C716A8DBDC7}"/>
          </ac:spMkLst>
        </pc:spChg>
        <pc:spChg chg="add del mod">
          <ac:chgData name="Tommy McClure" userId="5f57beb918c8a44c" providerId="LiveId" clId="{3F22A67E-9246-41A6-92B8-815FCD914FEC}" dt="2024-03-29T21:55:38.096" v="3915" actId="478"/>
          <ac:spMkLst>
            <pc:docMk/>
            <pc:sldMk cId="263329925" sldId="386"/>
            <ac:spMk id="6" creationId="{E0E549A5-24AF-A171-07B1-D56805E0A12D}"/>
          </ac:spMkLst>
        </pc:spChg>
        <pc:spChg chg="add del mod">
          <ac:chgData name="Tommy McClure" userId="5f57beb918c8a44c" providerId="LiveId" clId="{3F22A67E-9246-41A6-92B8-815FCD914FEC}" dt="2024-03-29T21:55:50.691" v="3919" actId="478"/>
          <ac:spMkLst>
            <pc:docMk/>
            <pc:sldMk cId="263329925" sldId="386"/>
            <ac:spMk id="8" creationId="{6B30DC91-6344-77EE-0939-1D7739325AE3}"/>
          </ac:spMkLst>
        </pc:spChg>
        <pc:picChg chg="mod">
          <ac:chgData name="Tommy McClure" userId="5f57beb918c8a44c" providerId="LiveId" clId="{3F22A67E-9246-41A6-92B8-815FCD914FEC}" dt="2024-03-29T22:26:37.269" v="4040" actId="1076"/>
          <ac:picMkLst>
            <pc:docMk/>
            <pc:sldMk cId="263329925" sldId="386"/>
            <ac:picMk id="5" creationId="{B65CE937-A5EC-2242-19E5-3382778DF6BE}"/>
          </ac:picMkLst>
        </pc:picChg>
      </pc:sldChg>
      <pc:sldChg chg="modSp add del mod">
        <pc:chgData name="Tommy McClure" userId="5f57beb918c8a44c" providerId="LiveId" clId="{3F22A67E-9246-41A6-92B8-815FCD914FEC}" dt="2024-03-28T21:31:11.298" v="871" actId="2696"/>
        <pc:sldMkLst>
          <pc:docMk/>
          <pc:sldMk cId="300807727" sldId="386"/>
        </pc:sldMkLst>
        <pc:spChg chg="mod">
          <ac:chgData name="Tommy McClure" userId="5f57beb918c8a44c" providerId="LiveId" clId="{3F22A67E-9246-41A6-92B8-815FCD914FEC}" dt="2024-03-28T21:31:05.819" v="870" actId="20577"/>
          <ac:spMkLst>
            <pc:docMk/>
            <pc:sldMk cId="300807727" sldId="386"/>
            <ac:spMk id="2" creationId="{0B8A2A0B-5142-0A42-5F71-49E63EAA0BC3}"/>
          </ac:spMkLst>
        </pc:spChg>
      </pc:sldChg>
    </pc:docChg>
  </pc:docChgLst>
  <pc:docChgLst>
    <pc:chgData name="Tommy McClure" userId="5f57beb918c8a44c" providerId="LiveId" clId="{CEFEF77D-3AFD-4BDB-9FB5-4A9D1E868AB7}"/>
    <pc:docChg chg="undo custSel addSld delSld modSld sldOrd modMainMaster modNotesMaster modHandout">
      <pc:chgData name="Tommy McClure" userId="5f57beb918c8a44c" providerId="LiveId" clId="{CEFEF77D-3AFD-4BDB-9FB5-4A9D1E868AB7}" dt="2023-02-05T14:33:40.625" v="6591" actId="20577"/>
      <pc:docMkLst>
        <pc:docMk/>
      </pc:docMkLst>
      <pc:sldChg chg="modSp mod modTransition modAnim modNotesTx">
        <pc:chgData name="Tommy McClure" userId="5f57beb918c8a44c" providerId="LiveId" clId="{CEFEF77D-3AFD-4BDB-9FB5-4A9D1E868AB7}" dt="2023-02-04T04:24:06.271" v="5971" actId="2711"/>
        <pc:sldMkLst>
          <pc:docMk/>
          <pc:sldMk cId="435141664" sldId="256"/>
        </pc:sldMkLst>
        <pc:spChg chg="mod">
          <ac:chgData name="Tommy McClure" userId="5f57beb918c8a44c" providerId="LiveId" clId="{CEFEF77D-3AFD-4BDB-9FB5-4A9D1E868AB7}" dt="2023-02-04T00:16:33.353" v="5548" actId="1038"/>
          <ac:spMkLst>
            <pc:docMk/>
            <pc:sldMk cId="435141664" sldId="256"/>
            <ac:spMk id="2" creationId="{00000000-0000-0000-0000-000000000000}"/>
          </ac:spMkLst>
        </pc:spChg>
        <pc:spChg chg="mod">
          <ac:chgData name="Tommy McClure" userId="5f57beb918c8a44c" providerId="LiveId" clId="{CEFEF77D-3AFD-4BDB-9FB5-4A9D1E868AB7}" dt="2023-02-03T03:21:54.839" v="1167" actId="27636"/>
          <ac:spMkLst>
            <pc:docMk/>
            <pc:sldMk cId="435141664" sldId="256"/>
            <ac:spMk id="3" creationId="{00000000-0000-0000-0000-000000000000}"/>
          </ac:spMkLst>
        </pc:spChg>
      </pc:sldChg>
      <pc:sldChg chg="modSp mod modTransition modAnim modNotes modNotesTx">
        <pc:chgData name="Tommy McClure" userId="5f57beb918c8a44c" providerId="LiveId" clId="{CEFEF77D-3AFD-4BDB-9FB5-4A9D1E868AB7}" dt="2023-02-05T03:30:33.522" v="6518" actId="207"/>
        <pc:sldMkLst>
          <pc:docMk/>
          <pc:sldMk cId="1772969468" sldId="257"/>
        </pc:sldMkLst>
        <pc:spChg chg="mod">
          <ac:chgData name="Tommy McClure" userId="5f57beb918c8a44c" providerId="LiveId" clId="{CEFEF77D-3AFD-4BDB-9FB5-4A9D1E868AB7}" dt="2023-02-03T03:19:46.429" v="1150" actId="255"/>
          <ac:spMkLst>
            <pc:docMk/>
            <pc:sldMk cId="1772969468" sldId="257"/>
            <ac:spMk id="2" creationId="{00000000-0000-0000-0000-000000000000}"/>
          </ac:spMkLst>
        </pc:spChg>
        <pc:spChg chg="mod">
          <ac:chgData name="Tommy McClure" userId="5f57beb918c8a44c" providerId="LiveId" clId="{CEFEF77D-3AFD-4BDB-9FB5-4A9D1E868AB7}" dt="2023-02-03T03:22:54.529" v="1178" actId="14100"/>
          <ac:spMkLst>
            <pc:docMk/>
            <pc:sldMk cId="1772969468" sldId="257"/>
            <ac:spMk id="3" creationId="{00000000-0000-0000-0000-000000000000}"/>
          </ac:spMkLst>
        </pc:spChg>
      </pc:sldChg>
      <pc:sldChg chg="modSp del">
        <pc:chgData name="Tommy McClure" userId="5f57beb918c8a44c" providerId="LiveId" clId="{CEFEF77D-3AFD-4BDB-9FB5-4A9D1E868AB7}" dt="2023-02-04T00:05:45.231" v="5272" actId="2696"/>
        <pc:sldMkLst>
          <pc:docMk/>
          <pc:sldMk cId="1928620899" sldId="258"/>
        </pc:sldMkLst>
        <pc:graphicFrameChg chg="mod">
          <ac:chgData name="Tommy McClure" userId="5f57beb918c8a44c" providerId="LiveId" clId="{CEFEF77D-3AFD-4BDB-9FB5-4A9D1E868AB7}" dt="2023-02-03T02:40:29.729" v="0"/>
          <ac:graphicFrameMkLst>
            <pc:docMk/>
            <pc:sldMk cId="1928620899" sldId="258"/>
            <ac:graphicFrameMk id="6" creationId="{00000000-0000-0000-0000-000000000000}"/>
          </ac:graphicFrameMkLst>
        </pc:graphicFrameChg>
      </pc:sldChg>
      <pc:sldChg chg="del">
        <pc:chgData name="Tommy McClure" userId="5f57beb918c8a44c" providerId="LiveId" clId="{CEFEF77D-3AFD-4BDB-9FB5-4A9D1E868AB7}" dt="2023-02-04T00:06:18.672" v="5274" actId="2696"/>
        <pc:sldMkLst>
          <pc:docMk/>
          <pc:sldMk cId="3948826341" sldId="259"/>
        </pc:sldMkLst>
      </pc:sldChg>
      <pc:sldChg chg="del">
        <pc:chgData name="Tommy McClure" userId="5f57beb918c8a44c" providerId="LiveId" clId="{CEFEF77D-3AFD-4BDB-9FB5-4A9D1E868AB7}" dt="2023-02-04T00:06:08.603" v="5273" actId="2696"/>
        <pc:sldMkLst>
          <pc:docMk/>
          <pc:sldMk cId="2738627701" sldId="260"/>
        </pc:sldMkLst>
      </pc:sldChg>
      <pc:sldChg chg="del">
        <pc:chgData name="Tommy McClure" userId="5f57beb918c8a44c" providerId="LiveId" clId="{CEFEF77D-3AFD-4BDB-9FB5-4A9D1E868AB7}" dt="2023-02-04T00:08:15.917" v="5328" actId="2696"/>
        <pc:sldMkLst>
          <pc:docMk/>
          <pc:sldMk cId="3537718460" sldId="261"/>
        </pc:sldMkLst>
      </pc:sldChg>
      <pc:sldChg chg="del">
        <pc:chgData name="Tommy McClure" userId="5f57beb918c8a44c" providerId="LiveId" clId="{CEFEF77D-3AFD-4BDB-9FB5-4A9D1E868AB7}" dt="2023-02-04T00:08:11.776" v="5327" actId="2696"/>
        <pc:sldMkLst>
          <pc:docMk/>
          <pc:sldMk cId="2637673684" sldId="262"/>
        </pc:sldMkLst>
      </pc:sldChg>
      <pc:sldChg chg="del">
        <pc:chgData name="Tommy McClure" userId="5f57beb918c8a44c" providerId="LiveId" clId="{CEFEF77D-3AFD-4BDB-9FB5-4A9D1E868AB7}" dt="2023-02-04T00:08:21.400" v="5329" actId="2696"/>
        <pc:sldMkLst>
          <pc:docMk/>
          <pc:sldMk cId="547100618" sldId="263"/>
        </pc:sldMkLst>
      </pc:sldChg>
      <pc:sldChg chg="del">
        <pc:chgData name="Tommy McClure" userId="5f57beb918c8a44c" providerId="LiveId" clId="{CEFEF77D-3AFD-4BDB-9FB5-4A9D1E868AB7}" dt="2023-02-04T00:08:09.344" v="5326" actId="2696"/>
        <pc:sldMkLst>
          <pc:docMk/>
          <pc:sldMk cId="1001865620" sldId="264"/>
        </pc:sldMkLst>
      </pc:sldChg>
      <pc:sldChg chg="addSp delSp modSp mod modTransition modAnim">
        <pc:chgData name="Tommy McClure" userId="5f57beb918c8a44c" providerId="LiveId" clId="{CEFEF77D-3AFD-4BDB-9FB5-4A9D1E868AB7}" dt="2023-02-04T02:03:17.655" v="5893"/>
        <pc:sldMkLst>
          <pc:docMk/>
          <pc:sldMk cId="2914748422" sldId="265"/>
        </pc:sldMkLst>
        <pc:spChg chg="mod">
          <ac:chgData name="Tommy McClure" userId="5f57beb918c8a44c" providerId="LiveId" clId="{CEFEF77D-3AFD-4BDB-9FB5-4A9D1E868AB7}" dt="2023-02-04T02:01:59.275" v="5889" actId="207"/>
          <ac:spMkLst>
            <pc:docMk/>
            <pc:sldMk cId="2914748422" sldId="265"/>
            <ac:spMk id="2" creationId="{00000000-0000-0000-0000-000000000000}"/>
          </ac:spMkLst>
        </pc:spChg>
        <pc:spChg chg="del">
          <ac:chgData name="Tommy McClure" userId="5f57beb918c8a44c" providerId="LiveId" clId="{CEFEF77D-3AFD-4BDB-9FB5-4A9D1E868AB7}" dt="2023-02-04T00:06:53.788" v="5275"/>
          <ac:spMkLst>
            <pc:docMk/>
            <pc:sldMk cId="2914748422" sldId="265"/>
            <ac:spMk id="3" creationId="{00000000-0000-0000-0000-000000000000}"/>
          </ac:spMkLst>
        </pc:spChg>
        <pc:spChg chg="del">
          <ac:chgData name="Tommy McClure" userId="5f57beb918c8a44c" providerId="LiveId" clId="{CEFEF77D-3AFD-4BDB-9FB5-4A9D1E868AB7}" dt="2023-02-04T00:08:40.470" v="5352" actId="478"/>
          <ac:spMkLst>
            <pc:docMk/>
            <pc:sldMk cId="2914748422" sldId="265"/>
            <ac:spMk id="4" creationId="{00000000-0000-0000-0000-000000000000}"/>
          </ac:spMkLst>
        </pc:spChg>
        <pc:spChg chg="add del mod">
          <ac:chgData name="Tommy McClure" userId="5f57beb918c8a44c" providerId="LiveId" clId="{CEFEF77D-3AFD-4BDB-9FB5-4A9D1E868AB7}" dt="2023-02-04T00:07:01.578" v="5276" actId="478"/>
          <ac:spMkLst>
            <pc:docMk/>
            <pc:sldMk cId="2914748422" sldId="265"/>
            <ac:spMk id="5" creationId="{9C3EBEBB-CC2C-6B88-99AE-5E0E0CC7AEA8}"/>
          </ac:spMkLst>
        </pc:spChg>
        <pc:spChg chg="add mod">
          <ac:chgData name="Tommy McClure" userId="5f57beb918c8a44c" providerId="LiveId" clId="{CEFEF77D-3AFD-4BDB-9FB5-4A9D1E868AB7}" dt="2023-02-04T00:25:10.788" v="5574" actId="114"/>
          <ac:spMkLst>
            <pc:docMk/>
            <pc:sldMk cId="2914748422" sldId="265"/>
            <ac:spMk id="7" creationId="{3607A8E6-E289-3FC4-62B3-DF6813C35900}"/>
          </ac:spMkLst>
        </pc:spChg>
        <pc:spChg chg="add mod">
          <ac:chgData name="Tommy McClure" userId="5f57beb918c8a44c" providerId="LiveId" clId="{CEFEF77D-3AFD-4BDB-9FB5-4A9D1E868AB7}" dt="2023-02-04T00:25:19.428" v="5576" actId="114"/>
          <ac:spMkLst>
            <pc:docMk/>
            <pc:sldMk cId="2914748422" sldId="265"/>
            <ac:spMk id="8" creationId="{3B4BA3CA-1877-C4A3-0834-E0D6B865B14A}"/>
          </ac:spMkLst>
        </pc:spChg>
        <pc:spChg chg="add mod">
          <ac:chgData name="Tommy McClure" userId="5f57beb918c8a44c" providerId="LiveId" clId="{CEFEF77D-3AFD-4BDB-9FB5-4A9D1E868AB7}" dt="2023-02-04T00:25:23.266" v="5577" actId="114"/>
          <ac:spMkLst>
            <pc:docMk/>
            <pc:sldMk cId="2914748422" sldId="265"/>
            <ac:spMk id="9" creationId="{BCCDDAB4-31FB-9DF4-5EBD-C067F9095D62}"/>
          </ac:spMkLst>
        </pc:spChg>
        <pc:spChg chg="add mod">
          <ac:chgData name="Tommy McClure" userId="5f57beb918c8a44c" providerId="LiveId" clId="{CEFEF77D-3AFD-4BDB-9FB5-4A9D1E868AB7}" dt="2023-02-04T00:25:26.898" v="5578" actId="114"/>
          <ac:spMkLst>
            <pc:docMk/>
            <pc:sldMk cId="2914748422" sldId="265"/>
            <ac:spMk id="10" creationId="{A57AA917-B380-46C7-478A-8FEA5B6C1D52}"/>
          </ac:spMkLst>
        </pc:spChg>
      </pc:sldChg>
      <pc:sldChg chg="del">
        <pc:chgData name="Tommy McClure" userId="5f57beb918c8a44c" providerId="LiveId" clId="{CEFEF77D-3AFD-4BDB-9FB5-4A9D1E868AB7}" dt="2023-02-04T00:15:48.723" v="5533" actId="2696"/>
        <pc:sldMkLst>
          <pc:docMk/>
          <pc:sldMk cId="3049232890" sldId="266"/>
        </pc:sldMkLst>
      </pc:sldChg>
      <pc:sldChg chg="modSp new mod modTransition modAnim modNotes modNotesTx">
        <pc:chgData name="Tommy McClure" userId="5f57beb918c8a44c" providerId="LiveId" clId="{CEFEF77D-3AFD-4BDB-9FB5-4A9D1E868AB7}" dt="2023-02-05T03:35:41.732" v="6556" actId="14100"/>
        <pc:sldMkLst>
          <pc:docMk/>
          <pc:sldMk cId="3543547201" sldId="267"/>
        </pc:sldMkLst>
        <pc:spChg chg="mod">
          <ac:chgData name="Tommy McClure" userId="5f57beb918c8a44c" providerId="LiveId" clId="{CEFEF77D-3AFD-4BDB-9FB5-4A9D1E868AB7}" dt="2023-02-03T02:41:20.976" v="22" actId="14100"/>
          <ac:spMkLst>
            <pc:docMk/>
            <pc:sldMk cId="3543547201" sldId="267"/>
            <ac:spMk id="2" creationId="{0B8A2A0B-5142-0A42-5F71-49E63EAA0BC3}"/>
          </ac:spMkLst>
        </pc:spChg>
        <pc:spChg chg="mod">
          <ac:chgData name="Tommy McClure" userId="5f57beb918c8a44c" providerId="LiveId" clId="{CEFEF77D-3AFD-4BDB-9FB5-4A9D1E868AB7}" dt="2023-02-04T04:29:33.581" v="6053" actId="114"/>
          <ac:spMkLst>
            <pc:docMk/>
            <pc:sldMk cId="3543547201" sldId="267"/>
            <ac:spMk id="3" creationId="{03729275-57A0-DAB4-E7FA-9D696DCDAC11}"/>
          </ac:spMkLst>
        </pc:spChg>
      </pc:sldChg>
      <pc:sldChg chg="modSp add mod modTransition modAnim modNotes modNotesTx">
        <pc:chgData name="Tommy McClure" userId="5f57beb918c8a44c" providerId="LiveId" clId="{CEFEF77D-3AFD-4BDB-9FB5-4A9D1E868AB7}" dt="2023-02-05T03:30:57.359" v="6524" actId="14100"/>
        <pc:sldMkLst>
          <pc:docMk/>
          <pc:sldMk cId="2936690969" sldId="268"/>
        </pc:sldMkLst>
        <pc:spChg chg="mod">
          <ac:chgData name="Tommy McClure" userId="5f57beb918c8a44c" providerId="LiveId" clId="{CEFEF77D-3AFD-4BDB-9FB5-4A9D1E868AB7}" dt="2023-02-04T04:32:29.438" v="6107" actId="20577"/>
          <ac:spMkLst>
            <pc:docMk/>
            <pc:sldMk cId="2936690969" sldId="268"/>
            <ac:spMk id="3" creationId="{03729275-57A0-DAB4-E7FA-9D696DCDAC11}"/>
          </ac:spMkLst>
        </pc:spChg>
      </pc:sldChg>
      <pc:sldChg chg="modSp add mod modTransition modAnim modNotes modNotesTx">
        <pc:chgData name="Tommy McClure" userId="5f57beb918c8a44c" providerId="LiveId" clId="{CEFEF77D-3AFD-4BDB-9FB5-4A9D1E868AB7}" dt="2023-02-05T03:31:07.106" v="6526" actId="14100"/>
        <pc:sldMkLst>
          <pc:docMk/>
          <pc:sldMk cId="2281922578" sldId="269"/>
        </pc:sldMkLst>
        <pc:spChg chg="mod">
          <ac:chgData name="Tommy McClure" userId="5f57beb918c8a44c" providerId="LiveId" clId="{CEFEF77D-3AFD-4BDB-9FB5-4A9D1E868AB7}" dt="2023-02-04T04:32:16.537" v="6103" actId="20577"/>
          <ac:spMkLst>
            <pc:docMk/>
            <pc:sldMk cId="2281922578" sldId="269"/>
            <ac:spMk id="3" creationId="{03729275-57A0-DAB4-E7FA-9D696DCDAC11}"/>
          </ac:spMkLst>
        </pc:spChg>
      </pc:sldChg>
      <pc:sldChg chg="addSp modSp new mod modTransition modAnim modNotes modNotesTx">
        <pc:chgData name="Tommy McClure" userId="5f57beb918c8a44c" providerId="LiveId" clId="{CEFEF77D-3AFD-4BDB-9FB5-4A9D1E868AB7}" dt="2023-02-05T03:31:40.531" v="6533" actId="14100"/>
        <pc:sldMkLst>
          <pc:docMk/>
          <pc:sldMk cId="920315188" sldId="270"/>
        </pc:sldMkLst>
        <pc:spChg chg="mod">
          <ac:chgData name="Tommy McClure" userId="5f57beb918c8a44c" providerId="LiveId" clId="{CEFEF77D-3AFD-4BDB-9FB5-4A9D1E868AB7}" dt="2023-02-03T23:01:44.996" v="3786" actId="1076"/>
          <ac:spMkLst>
            <pc:docMk/>
            <pc:sldMk cId="920315188" sldId="270"/>
            <ac:spMk id="2" creationId="{79747B8B-B737-F467-EAD4-4F9658FE569D}"/>
          </ac:spMkLst>
        </pc:spChg>
        <pc:spChg chg="mod">
          <ac:chgData name="Tommy McClure" userId="5f57beb918c8a44c" providerId="LiveId" clId="{CEFEF77D-3AFD-4BDB-9FB5-4A9D1E868AB7}" dt="2023-02-03T22:15:39.995" v="2192" actId="6549"/>
          <ac:spMkLst>
            <pc:docMk/>
            <pc:sldMk cId="920315188" sldId="270"/>
            <ac:spMk id="3" creationId="{8F8C429B-2B20-EA21-597B-426E342BF459}"/>
          </ac:spMkLst>
        </pc:spChg>
        <pc:spChg chg="add mod ord">
          <ac:chgData name="Tommy McClure" userId="5f57beb918c8a44c" providerId="LiveId" clId="{CEFEF77D-3AFD-4BDB-9FB5-4A9D1E868AB7}" dt="2023-02-03T03:16:12.030" v="1087" actId="166"/>
          <ac:spMkLst>
            <pc:docMk/>
            <pc:sldMk cId="920315188" sldId="270"/>
            <ac:spMk id="4" creationId="{F6BB6971-B7F2-80BA-282D-952DFFAF425F}"/>
          </ac:spMkLst>
        </pc:spChg>
        <pc:spChg chg="add mod">
          <ac:chgData name="Tommy McClure" userId="5f57beb918c8a44c" providerId="LiveId" clId="{CEFEF77D-3AFD-4BDB-9FB5-4A9D1E868AB7}" dt="2023-02-03T03:14:01.550" v="1085" actId="2711"/>
          <ac:spMkLst>
            <pc:docMk/>
            <pc:sldMk cId="920315188" sldId="270"/>
            <ac:spMk id="5" creationId="{F63D0F2B-E769-1073-5A24-05EE5321C807}"/>
          </ac:spMkLst>
        </pc:spChg>
        <pc:spChg chg="add mod">
          <ac:chgData name="Tommy McClure" userId="5f57beb918c8a44c" providerId="LiveId" clId="{CEFEF77D-3AFD-4BDB-9FB5-4A9D1E868AB7}" dt="2023-02-03T03:35:41.049" v="1438" actId="1076"/>
          <ac:spMkLst>
            <pc:docMk/>
            <pc:sldMk cId="920315188" sldId="270"/>
            <ac:spMk id="6" creationId="{70B41F3E-BBE5-AE1F-3DF1-945AEDE24D0B}"/>
          </ac:spMkLst>
        </pc:spChg>
      </pc:sldChg>
      <pc:sldChg chg="addSp modSp add mod modTransition modAnim modNotes modNotesTx">
        <pc:chgData name="Tommy McClure" userId="5f57beb918c8a44c" providerId="LiveId" clId="{CEFEF77D-3AFD-4BDB-9FB5-4A9D1E868AB7}" dt="2023-02-05T14:33:40.625" v="6591" actId="20577"/>
        <pc:sldMkLst>
          <pc:docMk/>
          <pc:sldMk cId="3916050564" sldId="271"/>
        </pc:sldMkLst>
        <pc:spChg chg="mod">
          <ac:chgData name="Tommy McClure" userId="5f57beb918c8a44c" providerId="LiveId" clId="{CEFEF77D-3AFD-4BDB-9FB5-4A9D1E868AB7}" dt="2023-02-03T03:18:26.796" v="1116" actId="20577"/>
          <ac:spMkLst>
            <pc:docMk/>
            <pc:sldMk cId="3916050564" sldId="271"/>
            <ac:spMk id="2" creationId="{79747B8B-B737-F467-EAD4-4F9658FE569D}"/>
          </ac:spMkLst>
        </pc:spChg>
        <pc:spChg chg="mod">
          <ac:chgData name="Tommy McClure" userId="5f57beb918c8a44c" providerId="LiveId" clId="{CEFEF77D-3AFD-4BDB-9FB5-4A9D1E868AB7}" dt="2023-02-04T05:02:13.123" v="6261" actId="20577"/>
          <ac:spMkLst>
            <pc:docMk/>
            <pc:sldMk cId="3916050564" sldId="271"/>
            <ac:spMk id="3" creationId="{8F8C429B-2B20-EA21-597B-426E342BF459}"/>
          </ac:spMkLst>
        </pc:spChg>
        <pc:spChg chg="add mod">
          <ac:chgData name="Tommy McClure" userId="5f57beb918c8a44c" providerId="LiveId" clId="{CEFEF77D-3AFD-4BDB-9FB5-4A9D1E868AB7}" dt="2023-02-03T03:40:13.600" v="1542" actId="20577"/>
          <ac:spMkLst>
            <pc:docMk/>
            <pc:sldMk cId="3916050564" sldId="271"/>
            <ac:spMk id="6" creationId="{C49DB9C5-59B8-977C-ACA9-EDFB32B06888}"/>
          </ac:spMkLst>
        </pc:spChg>
      </pc:sldChg>
      <pc:sldChg chg="addSp modSp add mod modTransition modAnim modNotes modNotesTx">
        <pc:chgData name="Tommy McClure" userId="5f57beb918c8a44c" providerId="LiveId" clId="{CEFEF77D-3AFD-4BDB-9FB5-4A9D1E868AB7}" dt="2023-02-05T03:32:39.882" v="6544" actId="14100"/>
        <pc:sldMkLst>
          <pc:docMk/>
          <pc:sldMk cId="1748499659" sldId="272"/>
        </pc:sldMkLst>
        <pc:spChg chg="mod">
          <ac:chgData name="Tommy McClure" userId="5f57beb918c8a44c" providerId="LiveId" clId="{CEFEF77D-3AFD-4BDB-9FB5-4A9D1E868AB7}" dt="2023-02-03T03:18:51.179" v="1131" actId="20577"/>
          <ac:spMkLst>
            <pc:docMk/>
            <pc:sldMk cId="1748499659" sldId="272"/>
            <ac:spMk id="2" creationId="{79747B8B-B737-F467-EAD4-4F9658FE569D}"/>
          </ac:spMkLst>
        </pc:spChg>
        <pc:spChg chg="mod">
          <ac:chgData name="Tommy McClure" userId="5f57beb918c8a44c" providerId="LiveId" clId="{CEFEF77D-3AFD-4BDB-9FB5-4A9D1E868AB7}" dt="2023-02-04T05:16:09.755" v="6495" actId="15"/>
          <ac:spMkLst>
            <pc:docMk/>
            <pc:sldMk cId="1748499659" sldId="272"/>
            <ac:spMk id="3" creationId="{8F8C429B-2B20-EA21-597B-426E342BF459}"/>
          </ac:spMkLst>
        </pc:spChg>
        <pc:spChg chg="add mod">
          <ac:chgData name="Tommy McClure" userId="5f57beb918c8a44c" providerId="LiveId" clId="{CEFEF77D-3AFD-4BDB-9FB5-4A9D1E868AB7}" dt="2023-02-04T01:49:41.541" v="5861" actId="20577"/>
          <ac:spMkLst>
            <pc:docMk/>
            <pc:sldMk cId="1748499659" sldId="272"/>
            <ac:spMk id="6" creationId="{8463A55E-0730-D818-6FEE-363A510325A7}"/>
          </ac:spMkLst>
        </pc:spChg>
      </pc:sldChg>
      <pc:sldChg chg="addSp modSp add mod modTransition modAnim modNotes modNotesTx">
        <pc:chgData name="Tommy McClure" userId="5f57beb918c8a44c" providerId="LiveId" clId="{CEFEF77D-3AFD-4BDB-9FB5-4A9D1E868AB7}" dt="2023-02-05T03:33:09.745" v="6551" actId="14100"/>
        <pc:sldMkLst>
          <pc:docMk/>
          <pc:sldMk cId="139555705" sldId="273"/>
        </pc:sldMkLst>
        <pc:spChg chg="mod">
          <ac:chgData name="Tommy McClure" userId="5f57beb918c8a44c" providerId="LiveId" clId="{CEFEF77D-3AFD-4BDB-9FB5-4A9D1E868AB7}" dt="2023-02-03T03:19:17.549" v="1149" actId="20577"/>
          <ac:spMkLst>
            <pc:docMk/>
            <pc:sldMk cId="139555705" sldId="273"/>
            <ac:spMk id="2" creationId="{79747B8B-B737-F467-EAD4-4F9658FE569D}"/>
          </ac:spMkLst>
        </pc:spChg>
        <pc:spChg chg="mod">
          <ac:chgData name="Tommy McClure" userId="5f57beb918c8a44c" providerId="LiveId" clId="{CEFEF77D-3AFD-4BDB-9FB5-4A9D1E868AB7}" dt="2023-02-04T00:22:20.405" v="5562" actId="255"/>
          <ac:spMkLst>
            <pc:docMk/>
            <pc:sldMk cId="139555705" sldId="273"/>
            <ac:spMk id="3" creationId="{8F8C429B-2B20-EA21-597B-426E342BF459}"/>
          </ac:spMkLst>
        </pc:spChg>
        <pc:spChg chg="add mod">
          <ac:chgData name="Tommy McClure" userId="5f57beb918c8a44c" providerId="LiveId" clId="{CEFEF77D-3AFD-4BDB-9FB5-4A9D1E868AB7}" dt="2023-02-03T03:39:09.937" v="1498"/>
          <ac:spMkLst>
            <pc:docMk/>
            <pc:sldMk cId="139555705" sldId="273"/>
            <ac:spMk id="6" creationId="{B69B4129-DED4-0B2A-3EE1-7AE7B52EC5CF}"/>
          </ac:spMkLst>
        </pc:spChg>
        <pc:spChg chg="add mod">
          <ac:chgData name="Tommy McClure" userId="5f57beb918c8a44c" providerId="LiveId" clId="{CEFEF77D-3AFD-4BDB-9FB5-4A9D1E868AB7}" dt="2023-02-03T23:34:18.911" v="4778" actId="27636"/>
          <ac:spMkLst>
            <pc:docMk/>
            <pc:sldMk cId="139555705" sldId="273"/>
            <ac:spMk id="7" creationId="{7A2F72F4-EC50-83F2-FCCE-65259AB5B878}"/>
          </ac:spMkLst>
        </pc:spChg>
      </pc:sldChg>
      <pc:sldChg chg="modSp add mod ord modTransition modAnim modNotes modNotesTx">
        <pc:chgData name="Tommy McClure" userId="5f57beb918c8a44c" providerId="LiveId" clId="{CEFEF77D-3AFD-4BDB-9FB5-4A9D1E868AB7}" dt="2023-02-05T03:32:25.030" v="6541" actId="14100"/>
        <pc:sldMkLst>
          <pc:docMk/>
          <pc:sldMk cId="1907040729" sldId="274"/>
        </pc:sldMkLst>
        <pc:spChg chg="mod">
          <ac:chgData name="Tommy McClure" userId="5f57beb918c8a44c" providerId="LiveId" clId="{CEFEF77D-3AFD-4BDB-9FB5-4A9D1E868AB7}" dt="2023-02-03T22:44:42.856" v="3543" actId="20577"/>
          <ac:spMkLst>
            <pc:docMk/>
            <pc:sldMk cId="1907040729" sldId="274"/>
            <ac:spMk id="3" creationId="{8F8C429B-2B20-EA21-597B-426E342BF459}"/>
          </ac:spMkLst>
        </pc:spChg>
      </pc:sldChg>
      <pc:sldChg chg="modSp add mod modTransition modAnim modNotes modNotesTx">
        <pc:chgData name="Tommy McClure" userId="5f57beb918c8a44c" providerId="LiveId" clId="{CEFEF77D-3AFD-4BDB-9FB5-4A9D1E868AB7}" dt="2023-02-05T03:32:56.190" v="6548" actId="14100"/>
        <pc:sldMkLst>
          <pc:docMk/>
          <pc:sldMk cId="2020754253" sldId="275"/>
        </pc:sldMkLst>
        <pc:spChg chg="mod">
          <ac:chgData name="Tommy McClure" userId="5f57beb918c8a44c" providerId="LiveId" clId="{CEFEF77D-3AFD-4BDB-9FB5-4A9D1E868AB7}" dt="2023-02-04T05:05:51.091" v="6301" actId="20577"/>
          <ac:spMkLst>
            <pc:docMk/>
            <pc:sldMk cId="2020754253" sldId="275"/>
            <ac:spMk id="3" creationId="{8F8C429B-2B20-EA21-597B-426E342BF459}"/>
          </ac:spMkLst>
        </pc:spChg>
      </pc:sldChg>
      <pc:sldChg chg="modSp mod modTransition setBg modNotes">
        <pc:chgData name="Tommy McClure" userId="5f57beb918c8a44c" providerId="LiveId" clId="{CEFEF77D-3AFD-4BDB-9FB5-4A9D1E868AB7}" dt="2023-02-05T03:33:39.954" v="6555" actId="14100"/>
        <pc:sldMkLst>
          <pc:docMk/>
          <pc:sldMk cId="2970185068" sldId="380"/>
        </pc:sldMkLst>
        <pc:spChg chg="mod">
          <ac:chgData name="Tommy McClure" userId="5f57beb918c8a44c" providerId="LiveId" clId="{CEFEF77D-3AFD-4BDB-9FB5-4A9D1E868AB7}" dt="2023-02-04T02:04:05.041" v="5906" actId="1036"/>
          <ac:spMkLst>
            <pc:docMk/>
            <pc:sldMk cId="2970185068" sldId="380"/>
            <ac:spMk id="7" creationId="{2A6B56C3-77F0-4E92-B09D-C8D4A68D5E79}"/>
          </ac:spMkLst>
        </pc:spChg>
        <pc:spChg chg="mod">
          <ac:chgData name="Tommy McClure" userId="5f57beb918c8a44c" providerId="LiveId" clId="{CEFEF77D-3AFD-4BDB-9FB5-4A9D1E868AB7}" dt="2023-02-04T02:04:12.097" v="5919" actId="1036"/>
          <ac:spMkLst>
            <pc:docMk/>
            <pc:sldMk cId="2970185068" sldId="380"/>
            <ac:spMk id="10" creationId="{BB8A7FBA-4C4C-4440-9886-90F8BD6246FB}"/>
          </ac:spMkLst>
        </pc:spChg>
      </pc:sldChg>
      <pc:sldChg chg="modTransition modAnim modNotes">
        <pc:chgData name="Tommy McClure" userId="5f57beb918c8a44c" providerId="LiveId" clId="{CEFEF77D-3AFD-4BDB-9FB5-4A9D1E868AB7}" dt="2023-02-05T14:18:11.536" v="6560" actId="14100"/>
        <pc:sldMkLst>
          <pc:docMk/>
          <pc:sldMk cId="1326495680" sldId="381"/>
        </pc:sldMkLst>
      </pc:sldChg>
      <pc:sldMasterChg chg="modTransition modSldLayout">
        <pc:chgData name="Tommy McClure" userId="5f57beb918c8a44c" providerId="LiveId" clId="{CEFEF77D-3AFD-4BDB-9FB5-4A9D1E868AB7}" dt="2023-02-04T02:03:17.655" v="5893"/>
        <pc:sldMasterMkLst>
          <pc:docMk/>
          <pc:sldMasterMk cId="1943259863" sldId="2147483648"/>
        </pc:sldMasterMkLst>
        <pc:sldLayoutChg chg="modTransition">
          <pc:chgData name="Tommy McClure" userId="5f57beb918c8a44c" providerId="LiveId" clId="{CEFEF77D-3AFD-4BDB-9FB5-4A9D1E868AB7}" dt="2023-02-04T02:03:17.655" v="5893"/>
          <pc:sldLayoutMkLst>
            <pc:docMk/>
            <pc:sldMasterMk cId="1943259863" sldId="2147483648"/>
            <pc:sldLayoutMk cId="798862757" sldId="2147483649"/>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3112444112" sldId="2147483650"/>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3506778040" sldId="2147483651"/>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4044567947" sldId="2147483652"/>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3397906568" sldId="2147483653"/>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3238976713" sldId="2147483654"/>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2146817227" sldId="2147483655"/>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1667374130" sldId="2147483656"/>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2977249753" sldId="2147483657"/>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2477154221" sldId="2147483658"/>
          </pc:sldLayoutMkLst>
        </pc:sldLayoutChg>
        <pc:sldLayoutChg chg="modTransition">
          <pc:chgData name="Tommy McClure" userId="5f57beb918c8a44c" providerId="LiveId" clId="{CEFEF77D-3AFD-4BDB-9FB5-4A9D1E868AB7}" dt="2023-02-04T02:03:17.655" v="5893"/>
          <pc:sldLayoutMkLst>
            <pc:docMk/>
            <pc:sldMasterMk cId="1943259863" sldId="2147483648"/>
            <pc:sldLayoutMk cId="2524635021"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3/31/2024 AM</a:t>
            </a:r>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E861E8E-D392-497B-BB21-122DD7C27CF3}" type="slidenum">
              <a:rPr/>
              <a:t>‹#›</a:t>
            </a:fld>
            <a:endParaRPr dirty="0"/>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3/31/2024 AM</a:t>
            </a:r>
            <a:endParaRPr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555D449-B875-4B8D-8E66-224D27E54C9A}" type="slidenum">
              <a:rPr/>
              <a:t>‹#›</a:t>
            </a:fld>
            <a:endParaRPr dirty="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76200"/>
            <a:ext cx="2998788" cy="2247900"/>
          </a:xfrm>
        </p:spPr>
      </p:sp>
      <p:sp>
        <p:nvSpPr>
          <p:cNvPr id="3" name="Notes Placeholder 2"/>
          <p:cNvSpPr>
            <a:spLocks noGrp="1"/>
          </p:cNvSpPr>
          <p:nvPr>
            <p:ph type="body" idx="1"/>
          </p:nvPr>
        </p:nvSpPr>
        <p:spPr>
          <a:xfrm>
            <a:off x="0" y="2324100"/>
            <a:ext cx="7315200" cy="7277100"/>
          </a:xfrm>
        </p:spPr>
        <p:txBody>
          <a:bodyPr/>
          <a:lstStyle/>
          <a:p>
            <a:r>
              <a:rPr lang="en-US" b="1" i="0" u="none" strike="noStrike" baseline="0" dirty="0">
                <a:latin typeface="Arial" panose="020B0604020202020204" pitchFamily="34" charset="0"/>
                <a:cs typeface="Arial" panose="020B0604020202020204" pitchFamily="34" charset="0"/>
              </a:rPr>
              <a:t>Pure in Heart</a:t>
            </a:r>
            <a:r>
              <a:rPr lang="en-US" dirty="0">
                <a:latin typeface="Arial" panose="020B0604020202020204" pitchFamily="34" charset="0"/>
                <a:cs typeface="Arial" panose="020B0604020202020204" pitchFamily="34" charset="0"/>
              </a:rPr>
              <a:t> - </a:t>
            </a:r>
            <a:r>
              <a:rPr lang="en-US" b="1" i="1" u="none" strike="noStrike" baseline="0" dirty="0">
                <a:latin typeface="Arial" panose="020B0604020202020204" pitchFamily="34" charset="0"/>
                <a:cs typeface="Arial" panose="020B0604020202020204" pitchFamily="34" charset="0"/>
              </a:rPr>
              <a:t>“Blessed are the pure in heart, for they shall see God”</a:t>
            </a:r>
            <a:r>
              <a:rPr lang="en-US" b="0" i="0" u="none" strike="noStrike" baseline="0" dirty="0">
                <a:latin typeface="Arial" panose="020B0604020202020204" pitchFamily="34" charset="0"/>
                <a:cs typeface="Arial" panose="020B0604020202020204" pitchFamily="34" charset="0"/>
              </a:rPr>
              <a:t> (Matthew 5:8).</a:t>
            </a:r>
          </a:p>
          <a:p>
            <a:endParaRPr lang="en-US" b="0" i="0" u="none" strike="noStrike" baseline="0"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3/31/2024 AM</a:t>
            </a:r>
            <a:endParaRPr lang="en-US" dirty="0"/>
          </a:p>
        </p:txBody>
      </p:sp>
      <p:sp>
        <p:nvSpPr>
          <p:cNvPr id="5" name="Slide Number Placeholder 4"/>
          <p:cNvSpPr>
            <a:spLocks noGrp="1"/>
          </p:cNvSpPr>
          <p:nvPr>
            <p:ph type="sldNum" sz="quarter" idx="5"/>
          </p:nvPr>
        </p:nvSpPr>
        <p:spPr/>
        <p:txBody>
          <a:bodyPr/>
          <a:lstStyle/>
          <a:p>
            <a:fld id="{9555D449-B875-4B8D-8E66-224D27E54C9A}" type="slidenum">
              <a:rPr lang="en-US" smtClean="0"/>
              <a:t>1</a:t>
            </a:fld>
            <a:endParaRPr lang="en-US" dirty="0"/>
          </a:p>
        </p:txBody>
      </p:sp>
    </p:spTree>
    <p:extLst>
      <p:ext uri="{BB962C8B-B14F-4D97-AF65-F5344CB8AC3E}">
        <p14:creationId xmlns:p14="http://schemas.microsoft.com/office/powerpoint/2010/main" val="302630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241300"/>
            <a:ext cx="4321175" cy="3240088"/>
          </a:xfrm>
        </p:spPr>
      </p:sp>
      <p:sp>
        <p:nvSpPr>
          <p:cNvPr id="3" name="Notes Placeholder 2"/>
          <p:cNvSpPr>
            <a:spLocks noGrp="1"/>
          </p:cNvSpPr>
          <p:nvPr>
            <p:ph type="body" idx="1"/>
          </p:nvPr>
        </p:nvSpPr>
        <p:spPr>
          <a:xfrm>
            <a:off x="-1" y="3481388"/>
            <a:ext cx="7313507" cy="6119811"/>
          </a:xfrm>
        </p:spPr>
        <p:txBody>
          <a:bodyPr/>
          <a:lstStyle/>
          <a:p>
            <a:r>
              <a:rPr lang="en-US" b="1" i="1" dirty="0">
                <a:latin typeface="Arial" panose="020B0604020202020204" pitchFamily="34" charset="0"/>
                <a:cs typeface="Arial" panose="020B0604020202020204" pitchFamily="34" charset="0"/>
              </a:rPr>
              <a:t>Romans 16:17-18 ASV 17</a:t>
            </a:r>
            <a:r>
              <a:rPr lang="en-US" i="1" dirty="0">
                <a:latin typeface="Arial" panose="020B0604020202020204" pitchFamily="34" charset="0"/>
                <a:cs typeface="Arial" panose="020B0604020202020204" pitchFamily="34" charset="0"/>
              </a:rPr>
              <a:t> Now I beseech you, brethren, mark them that are causing the divisions and occasions of stumbling, contrary to the doctrine which ye learned: and turn away from them.</a:t>
            </a:r>
            <a:r>
              <a:rPr lang="en-US" b="1" i="1" dirty="0">
                <a:latin typeface="Arial" panose="020B0604020202020204" pitchFamily="34" charset="0"/>
                <a:cs typeface="Arial" panose="020B0604020202020204" pitchFamily="34" charset="0"/>
              </a:rPr>
              <a:t> 18 </a:t>
            </a:r>
            <a:r>
              <a:rPr lang="en-US" i="1" dirty="0">
                <a:latin typeface="Arial" panose="020B0604020202020204" pitchFamily="34" charset="0"/>
                <a:cs typeface="Arial" panose="020B0604020202020204" pitchFamily="34" charset="0"/>
              </a:rPr>
              <a:t>For they that are such serve not our Lord Christ, but their own belly; and by their smooth and fair speech they </a:t>
            </a:r>
            <a:r>
              <a:rPr lang="en-US" b="1" i="1" dirty="0">
                <a:latin typeface="Arial" panose="020B0604020202020204" pitchFamily="34" charset="0"/>
                <a:cs typeface="Arial" panose="020B0604020202020204" pitchFamily="34" charset="0"/>
              </a:rPr>
              <a:t>beguile the hearts of the innocent.</a:t>
            </a:r>
          </a:p>
          <a:p>
            <a:endParaRPr lang="en-US" b="1" i="1" dirty="0">
              <a:latin typeface="Arial" panose="020B0604020202020204" pitchFamily="34" charset="0"/>
              <a:cs typeface="Arial" panose="020B0604020202020204" pitchFamily="34" charset="0"/>
            </a:endParaRPr>
          </a:p>
          <a:p>
            <a:r>
              <a:rPr lang="en-US" b="1" i="0" u="none" dirty="0">
                <a:latin typeface="Arial" panose="020B0604020202020204" pitchFamily="34" charset="0"/>
                <a:cs typeface="Arial" panose="020B0604020202020204" pitchFamily="34" charset="0"/>
              </a:rPr>
              <a:t>2 Thessalonians 2:10-12 ASV 10 </a:t>
            </a:r>
            <a:r>
              <a:rPr lang="en-US" b="0" i="0" u="none" dirty="0">
                <a:latin typeface="Arial" panose="020B0604020202020204" pitchFamily="34" charset="0"/>
                <a:cs typeface="Arial" panose="020B0604020202020204" pitchFamily="34" charset="0"/>
              </a:rPr>
              <a:t>and with all deceit of unrighteousness for them that perish; </a:t>
            </a:r>
            <a:r>
              <a:rPr lang="en-US" b="1" i="0" u="none" dirty="0">
                <a:latin typeface="Arial" panose="020B0604020202020204" pitchFamily="34" charset="0"/>
                <a:cs typeface="Arial" panose="020B0604020202020204" pitchFamily="34" charset="0"/>
              </a:rPr>
              <a:t>because they received not the love of the truth, that they might be saved</a:t>
            </a:r>
            <a:r>
              <a:rPr lang="en-US" b="0" i="0" u="none" dirty="0">
                <a:latin typeface="Arial" panose="020B0604020202020204" pitchFamily="34" charset="0"/>
                <a:cs typeface="Arial" panose="020B0604020202020204" pitchFamily="34" charset="0"/>
              </a:rPr>
              <a:t>. </a:t>
            </a:r>
            <a:r>
              <a:rPr lang="en-US" b="1" i="0" u="none" dirty="0">
                <a:latin typeface="Arial" panose="020B0604020202020204" pitchFamily="34" charset="0"/>
                <a:cs typeface="Arial" panose="020B0604020202020204" pitchFamily="34" charset="0"/>
              </a:rPr>
              <a:t>11</a:t>
            </a:r>
            <a:r>
              <a:rPr lang="en-US" b="0" i="0" u="none" dirty="0">
                <a:latin typeface="Arial" panose="020B0604020202020204" pitchFamily="34" charset="0"/>
                <a:cs typeface="Arial" panose="020B0604020202020204" pitchFamily="34" charset="0"/>
              </a:rPr>
              <a:t> And for this cause God </a:t>
            </a:r>
            <a:r>
              <a:rPr lang="en-US" b="0" i="0" u="none" dirty="0" err="1">
                <a:latin typeface="Arial" panose="020B0604020202020204" pitchFamily="34" charset="0"/>
                <a:cs typeface="Arial" panose="020B0604020202020204" pitchFamily="34" charset="0"/>
              </a:rPr>
              <a:t>sendeth</a:t>
            </a:r>
            <a:r>
              <a:rPr lang="en-US" b="0" i="0" u="none" dirty="0">
                <a:latin typeface="Arial" panose="020B0604020202020204" pitchFamily="34" charset="0"/>
                <a:cs typeface="Arial" panose="020B0604020202020204" pitchFamily="34" charset="0"/>
              </a:rPr>
              <a:t> them a working of error, that </a:t>
            </a:r>
            <a:r>
              <a:rPr lang="en-US" b="1" i="0" u="none" dirty="0">
                <a:latin typeface="Arial" panose="020B0604020202020204" pitchFamily="34" charset="0"/>
                <a:cs typeface="Arial" panose="020B0604020202020204" pitchFamily="34" charset="0"/>
              </a:rPr>
              <a:t>they should believe a lie</a:t>
            </a:r>
            <a:r>
              <a:rPr lang="en-US" b="0" i="0" u="none" dirty="0">
                <a:latin typeface="Arial" panose="020B0604020202020204" pitchFamily="34" charset="0"/>
                <a:cs typeface="Arial" panose="020B0604020202020204" pitchFamily="34" charset="0"/>
              </a:rPr>
              <a:t>: </a:t>
            </a:r>
            <a:r>
              <a:rPr lang="en-US" b="1" i="0" u="none" dirty="0">
                <a:latin typeface="Arial" panose="020B0604020202020204" pitchFamily="34" charset="0"/>
                <a:cs typeface="Arial" panose="020B0604020202020204" pitchFamily="34" charset="0"/>
              </a:rPr>
              <a:t>12 </a:t>
            </a:r>
            <a:r>
              <a:rPr lang="en-US" b="0" i="0" u="none" dirty="0">
                <a:latin typeface="Arial" panose="020B0604020202020204" pitchFamily="34" charset="0"/>
                <a:cs typeface="Arial" panose="020B0604020202020204" pitchFamily="34" charset="0"/>
              </a:rPr>
              <a:t>that they all might be judged </a:t>
            </a:r>
            <a:r>
              <a:rPr lang="en-US" b="1" i="0" u="none" dirty="0">
                <a:latin typeface="Arial" panose="020B0604020202020204" pitchFamily="34" charset="0"/>
                <a:cs typeface="Arial" panose="020B0604020202020204" pitchFamily="34" charset="0"/>
              </a:rPr>
              <a:t>who believed not the truth</a:t>
            </a:r>
            <a:r>
              <a:rPr lang="en-US" b="0" i="0" u="none" dirty="0">
                <a:latin typeface="Arial" panose="020B0604020202020204" pitchFamily="34" charset="0"/>
                <a:cs typeface="Arial" panose="020B0604020202020204" pitchFamily="34" charset="0"/>
              </a:rPr>
              <a:t>, but had pleasure in unrighteousness</a:t>
            </a:r>
          </a:p>
          <a:p>
            <a:endParaRPr lang="en-US" b="0" i="0" u="none" dirty="0">
              <a:latin typeface="Arial" panose="020B0604020202020204" pitchFamily="34" charset="0"/>
              <a:cs typeface="Arial" panose="020B0604020202020204" pitchFamily="34" charset="0"/>
            </a:endParaRPr>
          </a:p>
          <a:p>
            <a:r>
              <a:rPr lang="en-US" b="1" i="0" u="none" dirty="0">
                <a:latin typeface="Arial" panose="020B0604020202020204" pitchFamily="34" charset="0"/>
                <a:cs typeface="Arial" panose="020B0604020202020204" pitchFamily="34" charset="0"/>
              </a:rPr>
              <a:t>Genesis 3:1-3 ASV 1 </a:t>
            </a:r>
            <a:r>
              <a:rPr lang="en-US" b="0" i="0" u="none" dirty="0">
                <a:latin typeface="Arial" panose="020B0604020202020204" pitchFamily="34" charset="0"/>
                <a:cs typeface="Arial" panose="020B0604020202020204" pitchFamily="34" charset="0"/>
              </a:rPr>
              <a:t>Now the serpent was more subtle than any beast of the field which Jehovah God had made. And he said unto the woman, Yea, hath God said, Ye shall not eat of any tree of the garden? </a:t>
            </a:r>
            <a:r>
              <a:rPr lang="en-US" b="1" i="0" u="none" dirty="0">
                <a:latin typeface="Arial" panose="020B0604020202020204" pitchFamily="34" charset="0"/>
                <a:cs typeface="Arial" panose="020B0604020202020204" pitchFamily="34" charset="0"/>
              </a:rPr>
              <a:t>2</a:t>
            </a:r>
            <a:r>
              <a:rPr lang="en-US" b="0" i="0" u="none" dirty="0">
                <a:latin typeface="Arial" panose="020B0604020202020204" pitchFamily="34" charset="0"/>
                <a:cs typeface="Arial" panose="020B0604020202020204" pitchFamily="34" charset="0"/>
              </a:rPr>
              <a:t> And the woman said unto the serpent, Of the fruit of the trees of the garden we may eat</a:t>
            </a:r>
            <a:r>
              <a:rPr lang="en-US" b="1" i="0" u="none" dirty="0">
                <a:latin typeface="Arial" panose="020B0604020202020204" pitchFamily="34" charset="0"/>
                <a:cs typeface="Arial" panose="020B0604020202020204" pitchFamily="34" charset="0"/>
              </a:rPr>
              <a:t>: 3 </a:t>
            </a:r>
            <a:r>
              <a:rPr lang="en-US" b="0" i="0" u="none" dirty="0">
                <a:latin typeface="Arial" panose="020B0604020202020204" pitchFamily="34" charset="0"/>
                <a:cs typeface="Arial" panose="020B0604020202020204" pitchFamily="34" charset="0"/>
              </a:rPr>
              <a:t>but of the fruit of the tree which is in the midst of the garden, God hath said, Ye shall not eat of it, neither shall ye touch it, </a:t>
            </a:r>
            <a:r>
              <a:rPr lang="en-US" b="1" i="0" u="none" dirty="0">
                <a:latin typeface="Arial" panose="020B0604020202020204" pitchFamily="34" charset="0"/>
                <a:cs typeface="Arial" panose="020B0604020202020204" pitchFamily="34" charset="0"/>
              </a:rPr>
              <a:t>lest ye die</a:t>
            </a:r>
            <a:r>
              <a:rPr lang="en-US" b="0" i="0" u="none" dirty="0">
                <a:latin typeface="Arial" panose="020B0604020202020204" pitchFamily="34" charset="0"/>
                <a:cs typeface="Arial" panose="020B0604020202020204" pitchFamily="34" charset="0"/>
              </a:rPr>
              <a:t>.</a:t>
            </a:r>
          </a:p>
          <a:p>
            <a:r>
              <a:rPr lang="en-US" b="1" i="0" u="none" dirty="0">
                <a:latin typeface="Arial" panose="020B0604020202020204" pitchFamily="34" charset="0"/>
                <a:cs typeface="Arial" panose="020B0604020202020204" pitchFamily="34" charset="0"/>
              </a:rPr>
              <a:t>Genesis 2:16-17 ASV 16 </a:t>
            </a:r>
            <a:r>
              <a:rPr lang="en-US" b="0" i="0" u="none" dirty="0">
                <a:latin typeface="Arial" panose="020B0604020202020204" pitchFamily="34" charset="0"/>
                <a:cs typeface="Arial" panose="020B0604020202020204" pitchFamily="34" charset="0"/>
              </a:rPr>
              <a:t>And Jehovah God commanded the man, saying, Of every tree of the garden thou mayest freely eat: </a:t>
            </a:r>
            <a:r>
              <a:rPr lang="en-US" b="1" i="0" u="none" dirty="0">
                <a:latin typeface="Arial" panose="020B0604020202020204" pitchFamily="34" charset="0"/>
                <a:cs typeface="Arial" panose="020B0604020202020204" pitchFamily="34" charset="0"/>
              </a:rPr>
              <a:t>17</a:t>
            </a:r>
            <a:r>
              <a:rPr lang="en-US" b="0" i="0" u="none" dirty="0">
                <a:latin typeface="Arial" panose="020B0604020202020204" pitchFamily="34" charset="0"/>
                <a:cs typeface="Arial" panose="020B0604020202020204" pitchFamily="34" charset="0"/>
              </a:rPr>
              <a:t> but of the tree of the knowledge of good and evil, thou shalt not eat of it: </a:t>
            </a:r>
            <a:r>
              <a:rPr lang="en-US" b="1" i="0" u="none" dirty="0">
                <a:latin typeface="Arial" panose="020B0604020202020204" pitchFamily="34" charset="0"/>
                <a:cs typeface="Arial" panose="020B0604020202020204" pitchFamily="34" charset="0"/>
              </a:rPr>
              <a:t>for in the day that thou </a:t>
            </a:r>
            <a:r>
              <a:rPr lang="en-US" b="1" i="0" u="none" dirty="0" err="1">
                <a:latin typeface="Arial" panose="020B0604020202020204" pitchFamily="34" charset="0"/>
                <a:cs typeface="Arial" panose="020B0604020202020204" pitchFamily="34" charset="0"/>
              </a:rPr>
              <a:t>eatest</a:t>
            </a:r>
            <a:r>
              <a:rPr lang="en-US" b="1" i="0" u="none" dirty="0">
                <a:latin typeface="Arial" panose="020B0604020202020204" pitchFamily="34" charset="0"/>
                <a:cs typeface="Arial" panose="020B0604020202020204" pitchFamily="34" charset="0"/>
              </a:rPr>
              <a:t> thereof thou shalt surely die.</a:t>
            </a:r>
          </a:p>
          <a:p>
            <a:endParaRPr lang="en-US" b="1" i="0" u="none" dirty="0">
              <a:latin typeface="Arial" panose="020B0604020202020204" pitchFamily="34" charset="0"/>
              <a:cs typeface="Arial" panose="020B0604020202020204" pitchFamily="34" charset="0"/>
            </a:endParaRPr>
          </a:p>
          <a:p>
            <a:r>
              <a:rPr lang="en-US" b="1" i="0" u="none" dirty="0">
                <a:latin typeface="Arial" panose="020B0604020202020204" pitchFamily="34" charset="0"/>
                <a:cs typeface="Arial" panose="020B0604020202020204" pitchFamily="34" charset="0"/>
              </a:rPr>
              <a:t>1 Kings 13:1-30 See vs 18 - 1Ki 13:18 </a:t>
            </a:r>
            <a:r>
              <a:rPr lang="en-US" b="0" i="0" u="none" dirty="0">
                <a:latin typeface="Arial" panose="020B0604020202020204" pitchFamily="34" charset="0"/>
                <a:cs typeface="Arial" panose="020B0604020202020204" pitchFamily="34" charset="0"/>
              </a:rPr>
              <a:t>He said unto him, I am a prophet also as thou art; and an angel spake unto me by the word of the LORD, saying, Bring him back with thee into thine house, that he may eat bread and drink water</a:t>
            </a:r>
            <a:r>
              <a:rPr lang="en-US" b="1" i="1" u="sng" dirty="0">
                <a:latin typeface="Arial" panose="020B0604020202020204" pitchFamily="34" charset="0"/>
                <a:cs typeface="Arial" panose="020B0604020202020204" pitchFamily="34" charset="0"/>
              </a:rPr>
              <a:t>. But he lied unto him</a:t>
            </a:r>
            <a:r>
              <a:rPr lang="en-US" b="1" i="0" u="none" dirty="0">
                <a:latin typeface="Arial" panose="020B0604020202020204" pitchFamily="34" charset="0"/>
                <a:cs typeface="Arial" panose="020B0604020202020204" pitchFamily="34" charset="0"/>
              </a:rPr>
              <a:t>. (KJV)</a:t>
            </a:r>
          </a:p>
          <a:p>
            <a:endParaRPr lang="en-US" b="1" i="0" u="none" dirty="0">
              <a:latin typeface="Arial" panose="020B0604020202020204" pitchFamily="34" charset="0"/>
              <a:cs typeface="Arial" panose="020B0604020202020204" pitchFamily="34" charset="0"/>
            </a:endParaRPr>
          </a:p>
          <a:p>
            <a:r>
              <a:rPr lang="en-US" b="1" i="0" u="none" dirty="0">
                <a:latin typeface="Arial" panose="020B0604020202020204" pitchFamily="34" charset="0"/>
                <a:cs typeface="Arial" panose="020B0604020202020204" pitchFamily="34" charset="0"/>
              </a:rPr>
              <a:t>John 8:21-24 ASV 21 </a:t>
            </a:r>
            <a:r>
              <a:rPr lang="en-US" b="0" i="0" u="none" dirty="0">
                <a:latin typeface="Arial" panose="020B0604020202020204" pitchFamily="34" charset="0"/>
                <a:cs typeface="Arial" panose="020B0604020202020204" pitchFamily="34" charset="0"/>
              </a:rPr>
              <a:t>He said therefore again unto them, I go away, and ye shall seek me, and shall die in your sin: whither I go, ye cannot come. </a:t>
            </a:r>
            <a:r>
              <a:rPr lang="en-US" b="1" i="0" u="none" dirty="0">
                <a:latin typeface="Arial" panose="020B0604020202020204" pitchFamily="34" charset="0"/>
                <a:cs typeface="Arial" panose="020B0604020202020204" pitchFamily="34" charset="0"/>
              </a:rPr>
              <a:t>22 </a:t>
            </a:r>
            <a:r>
              <a:rPr lang="en-US" b="0" i="0" u="none" dirty="0">
                <a:latin typeface="Arial" panose="020B0604020202020204" pitchFamily="34" charset="0"/>
                <a:cs typeface="Arial" panose="020B0604020202020204" pitchFamily="34" charset="0"/>
              </a:rPr>
              <a:t>The Jews therefore said, Will he kill himself, that he saith, Whither I go, ye cannot come? </a:t>
            </a:r>
            <a:r>
              <a:rPr lang="en-US" b="1" i="0" u="none" dirty="0">
                <a:latin typeface="Arial" panose="020B0604020202020204" pitchFamily="34" charset="0"/>
                <a:cs typeface="Arial" panose="020B0604020202020204" pitchFamily="34" charset="0"/>
              </a:rPr>
              <a:t>23</a:t>
            </a:r>
            <a:r>
              <a:rPr lang="en-US" b="0" i="0" u="none" dirty="0">
                <a:latin typeface="Arial" panose="020B0604020202020204" pitchFamily="34" charset="0"/>
                <a:cs typeface="Arial" panose="020B0604020202020204" pitchFamily="34" charset="0"/>
              </a:rPr>
              <a:t> And he said unto them, Ye are from beneath; I am from above: ye are of this world; I am not of this world. </a:t>
            </a:r>
            <a:r>
              <a:rPr lang="en-US" b="1" i="0" u="none" dirty="0">
                <a:latin typeface="Arial" panose="020B0604020202020204" pitchFamily="34" charset="0"/>
                <a:cs typeface="Arial" panose="020B0604020202020204" pitchFamily="34" charset="0"/>
              </a:rPr>
              <a:t>24</a:t>
            </a:r>
            <a:r>
              <a:rPr lang="en-US" b="0" i="0" u="none" dirty="0">
                <a:latin typeface="Arial" panose="020B0604020202020204" pitchFamily="34" charset="0"/>
                <a:cs typeface="Arial" panose="020B0604020202020204" pitchFamily="34" charset="0"/>
              </a:rPr>
              <a:t> I said therefore unto you, that ye shall die in your sins: for except ye believe that I am he, ye shall die in your sins.</a:t>
            </a:r>
          </a:p>
          <a:p>
            <a:pPr marL="171450" indent="-171450">
              <a:buFont typeface="Wingdings" panose="05000000000000000000" pitchFamily="2" charset="2"/>
              <a:buChar char="§"/>
            </a:pPr>
            <a:r>
              <a:rPr lang="en-US" b="1" i="0" u="none" dirty="0">
                <a:latin typeface="Arial" panose="020B0604020202020204" pitchFamily="34" charset="0"/>
                <a:cs typeface="Arial" panose="020B0604020202020204" pitchFamily="34" charset="0"/>
              </a:rPr>
              <a:t>1 Peter 3:21 ASV 21 </a:t>
            </a:r>
            <a:r>
              <a:rPr lang="en-US" b="0" i="0" u="none" dirty="0">
                <a:latin typeface="Arial" panose="020B0604020202020204" pitchFamily="34" charset="0"/>
                <a:cs typeface="Arial" panose="020B0604020202020204" pitchFamily="34" charset="0"/>
              </a:rPr>
              <a:t>which also </a:t>
            </a:r>
            <a:r>
              <a:rPr lang="en-US" b="1" i="0" u="none" dirty="0">
                <a:latin typeface="Arial" panose="020B0604020202020204" pitchFamily="34" charset="0"/>
                <a:cs typeface="Arial" panose="020B0604020202020204" pitchFamily="34" charset="0"/>
              </a:rPr>
              <a:t>after a true likeness </a:t>
            </a:r>
            <a:r>
              <a:rPr lang="en-US" b="1" i="0" u="sng" dirty="0">
                <a:latin typeface="Arial" panose="020B0604020202020204" pitchFamily="34" charset="0"/>
                <a:cs typeface="Arial" panose="020B0604020202020204" pitchFamily="34" charset="0"/>
              </a:rPr>
              <a:t>doth now save you, even baptism</a:t>
            </a:r>
            <a:r>
              <a:rPr lang="en-US" b="1" i="0" u="none" dirty="0">
                <a:latin typeface="Arial" panose="020B0604020202020204" pitchFamily="34" charset="0"/>
                <a:cs typeface="Arial" panose="020B0604020202020204" pitchFamily="34" charset="0"/>
              </a:rPr>
              <a:t>, </a:t>
            </a:r>
            <a:r>
              <a:rPr lang="en-US" b="0" i="0" u="none" dirty="0">
                <a:latin typeface="Arial" panose="020B0604020202020204" pitchFamily="34" charset="0"/>
                <a:cs typeface="Arial" panose="020B0604020202020204" pitchFamily="34" charset="0"/>
              </a:rPr>
              <a:t>not the putting away of the filth of the flesh, but the interrogation of a good conscience toward God, through the resurrection of Jesus Christ;</a:t>
            </a:r>
          </a:p>
          <a:p>
            <a:pPr marL="171450" indent="-171450">
              <a:buFont typeface="Wingdings" panose="05000000000000000000" pitchFamily="2" charset="2"/>
              <a:buChar char="§"/>
            </a:pPr>
            <a:r>
              <a:rPr lang="en-US" b="1" i="0" u="none" dirty="0">
                <a:latin typeface="Arial" panose="020B0604020202020204" pitchFamily="34" charset="0"/>
                <a:cs typeface="Arial" panose="020B0604020202020204" pitchFamily="34" charset="0"/>
              </a:rPr>
              <a:t>Matthew 19:3-9 KJV 3 </a:t>
            </a:r>
            <a:r>
              <a:rPr lang="en-US" b="0" i="0" u="none" dirty="0">
                <a:latin typeface="Arial" panose="020B0604020202020204" pitchFamily="34" charset="0"/>
                <a:cs typeface="Arial" panose="020B0604020202020204" pitchFamily="34" charset="0"/>
              </a:rPr>
              <a:t>The Pharisees also came unto him, tempting him, and saying unto him, Is it lawful for a man to put away his wife for every cause</a:t>
            </a:r>
            <a:r>
              <a:rPr lang="en-US" b="1" i="0" u="none" dirty="0">
                <a:latin typeface="Arial" panose="020B0604020202020204" pitchFamily="34" charset="0"/>
                <a:cs typeface="Arial" panose="020B0604020202020204" pitchFamily="34" charset="0"/>
              </a:rPr>
              <a:t>? 4</a:t>
            </a:r>
            <a:r>
              <a:rPr lang="en-US" b="0" i="0" u="none" dirty="0">
                <a:latin typeface="Arial" panose="020B0604020202020204" pitchFamily="34" charset="0"/>
                <a:cs typeface="Arial" panose="020B0604020202020204" pitchFamily="34" charset="0"/>
              </a:rPr>
              <a:t> And he answered and said unto them, Have ye not read, that he which made them at the beginning made them male and female, </a:t>
            </a:r>
            <a:r>
              <a:rPr lang="en-US" b="1" i="0" u="none" dirty="0">
                <a:latin typeface="Arial" panose="020B0604020202020204" pitchFamily="34" charset="0"/>
                <a:cs typeface="Arial" panose="020B0604020202020204" pitchFamily="34" charset="0"/>
              </a:rPr>
              <a:t>5 </a:t>
            </a:r>
            <a:r>
              <a:rPr lang="en-US" b="0" i="0" u="none" dirty="0">
                <a:latin typeface="Arial" panose="020B0604020202020204" pitchFamily="34" charset="0"/>
                <a:cs typeface="Arial" panose="020B0604020202020204" pitchFamily="34" charset="0"/>
              </a:rPr>
              <a:t>And said, For this cause shall a man leave father and mother, and shall cleave to his wife: and they twain shall be one flesh? </a:t>
            </a:r>
            <a:r>
              <a:rPr lang="en-US" b="1" i="0" u="none" dirty="0">
                <a:latin typeface="Arial" panose="020B0604020202020204" pitchFamily="34" charset="0"/>
                <a:cs typeface="Arial" panose="020B0604020202020204" pitchFamily="34" charset="0"/>
              </a:rPr>
              <a:t>6</a:t>
            </a:r>
            <a:r>
              <a:rPr lang="en-US" b="0" i="0" u="none" dirty="0">
                <a:latin typeface="Arial" panose="020B0604020202020204" pitchFamily="34" charset="0"/>
                <a:cs typeface="Arial" panose="020B0604020202020204" pitchFamily="34" charset="0"/>
              </a:rPr>
              <a:t> Wherefore they are no more twain, but one flesh. What therefore God hath joined together, let not man put asunder. </a:t>
            </a:r>
            <a:r>
              <a:rPr lang="en-US" b="1" i="0" u="none" dirty="0">
                <a:latin typeface="Arial" panose="020B0604020202020204" pitchFamily="34" charset="0"/>
                <a:cs typeface="Arial" panose="020B0604020202020204" pitchFamily="34" charset="0"/>
              </a:rPr>
              <a:t>7</a:t>
            </a:r>
            <a:r>
              <a:rPr lang="en-US" b="0" i="0" u="none" dirty="0">
                <a:latin typeface="Arial" panose="020B0604020202020204" pitchFamily="34" charset="0"/>
                <a:cs typeface="Arial" panose="020B0604020202020204" pitchFamily="34" charset="0"/>
              </a:rPr>
              <a:t> They say unto him, Why did Moses then command to give a writing of divorcement, and to put her away? </a:t>
            </a:r>
            <a:r>
              <a:rPr lang="en-US" b="1" i="0" u="none" dirty="0">
                <a:latin typeface="Arial" panose="020B0604020202020204" pitchFamily="34" charset="0"/>
                <a:cs typeface="Arial" panose="020B0604020202020204" pitchFamily="34" charset="0"/>
              </a:rPr>
              <a:t>8</a:t>
            </a:r>
            <a:r>
              <a:rPr lang="en-US" b="0" i="0" u="none" dirty="0">
                <a:latin typeface="Arial" panose="020B0604020202020204" pitchFamily="34" charset="0"/>
                <a:cs typeface="Arial" panose="020B0604020202020204" pitchFamily="34" charset="0"/>
              </a:rPr>
              <a:t> He saith unto them, Moses </a:t>
            </a:r>
            <a:r>
              <a:rPr lang="en-US" b="1" i="0" u="none" dirty="0">
                <a:latin typeface="Arial" panose="020B0604020202020204" pitchFamily="34" charset="0"/>
                <a:cs typeface="Arial" panose="020B0604020202020204" pitchFamily="34" charset="0"/>
              </a:rPr>
              <a:t>because of the hardness of your hearts suffered you to put away your wives: but from the beginning it was not so. 9 </a:t>
            </a:r>
            <a:r>
              <a:rPr lang="en-US" b="1" i="0" u="sng" dirty="0">
                <a:latin typeface="Arial" panose="020B0604020202020204" pitchFamily="34" charset="0"/>
                <a:cs typeface="Arial" panose="020B0604020202020204" pitchFamily="34" charset="0"/>
              </a:rPr>
              <a:t>And I say unto you, Whosoever shall put away his wife, except it be for fornication, and shall marry another, committeth adultery: and whoso </a:t>
            </a:r>
            <a:r>
              <a:rPr lang="en-US" b="1" i="0" u="sng" dirty="0" err="1">
                <a:latin typeface="Arial" panose="020B0604020202020204" pitchFamily="34" charset="0"/>
                <a:cs typeface="Arial" panose="020B0604020202020204" pitchFamily="34" charset="0"/>
              </a:rPr>
              <a:t>marrieth</a:t>
            </a:r>
            <a:r>
              <a:rPr lang="en-US" b="1" i="0" u="sng" dirty="0">
                <a:latin typeface="Arial" panose="020B0604020202020204" pitchFamily="34" charset="0"/>
                <a:cs typeface="Arial" panose="020B0604020202020204" pitchFamily="34" charset="0"/>
              </a:rPr>
              <a:t> her which is put away doth commit adultery.</a:t>
            </a:r>
          </a:p>
          <a:p>
            <a:endParaRPr lang="en-US" b="0" i="0" u="none"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b="1" i="0" u="none" dirty="0">
                <a:latin typeface="Arial" panose="020B0604020202020204" pitchFamily="34" charset="0"/>
                <a:cs typeface="Arial" panose="020B0604020202020204" pitchFamily="34" charset="0"/>
              </a:rPr>
              <a:t>Galatians 5:19-21 ASV 19 </a:t>
            </a:r>
            <a:r>
              <a:rPr lang="en-US" b="0" i="0" u="none" dirty="0">
                <a:latin typeface="Arial" panose="020B0604020202020204" pitchFamily="34" charset="0"/>
                <a:cs typeface="Arial" panose="020B0604020202020204" pitchFamily="34" charset="0"/>
              </a:rPr>
              <a:t>Now the works of the flesh are manifest, which are these: fornication, uncleanness, lasciviousness,</a:t>
            </a:r>
            <a:r>
              <a:rPr lang="en-US" b="1" i="0" u="none" dirty="0">
                <a:latin typeface="Arial" panose="020B0604020202020204" pitchFamily="34" charset="0"/>
                <a:cs typeface="Arial" panose="020B0604020202020204" pitchFamily="34" charset="0"/>
              </a:rPr>
              <a:t> 20 </a:t>
            </a:r>
            <a:r>
              <a:rPr lang="en-US" b="0" i="0" u="none" dirty="0">
                <a:latin typeface="Arial" panose="020B0604020202020204" pitchFamily="34" charset="0"/>
                <a:cs typeface="Arial" panose="020B0604020202020204" pitchFamily="34" charset="0"/>
              </a:rPr>
              <a:t>idolatry, sorcery, enmities, strife, jealousies, wraths, factions, divisions, parties,</a:t>
            </a:r>
            <a:r>
              <a:rPr lang="en-US" b="1" i="0" u="none" dirty="0">
                <a:latin typeface="Arial" panose="020B0604020202020204" pitchFamily="34" charset="0"/>
                <a:cs typeface="Arial" panose="020B0604020202020204" pitchFamily="34" charset="0"/>
              </a:rPr>
              <a:t> 21 </a:t>
            </a:r>
            <a:r>
              <a:rPr lang="en-US" b="0" i="0" u="none" dirty="0" err="1">
                <a:latin typeface="Arial" panose="020B0604020202020204" pitchFamily="34" charset="0"/>
                <a:cs typeface="Arial" panose="020B0604020202020204" pitchFamily="34" charset="0"/>
              </a:rPr>
              <a:t>envyings</a:t>
            </a:r>
            <a:r>
              <a:rPr lang="en-US" b="0" i="0" u="none" dirty="0">
                <a:latin typeface="Arial" panose="020B0604020202020204" pitchFamily="34" charset="0"/>
                <a:cs typeface="Arial" panose="020B0604020202020204" pitchFamily="34" charset="0"/>
              </a:rPr>
              <a:t>, drunkenness, </a:t>
            </a:r>
            <a:r>
              <a:rPr lang="en-US" b="0" i="0" u="none" dirty="0" err="1">
                <a:latin typeface="Arial" panose="020B0604020202020204" pitchFamily="34" charset="0"/>
                <a:cs typeface="Arial" panose="020B0604020202020204" pitchFamily="34" charset="0"/>
              </a:rPr>
              <a:t>revellings</a:t>
            </a:r>
            <a:r>
              <a:rPr lang="en-US" b="0" i="0" u="none" dirty="0">
                <a:latin typeface="Arial" panose="020B0604020202020204" pitchFamily="34" charset="0"/>
                <a:cs typeface="Arial" panose="020B0604020202020204" pitchFamily="34" charset="0"/>
              </a:rPr>
              <a:t>, and such like; of which I forewarn you, even as I did forewarn you, </a:t>
            </a:r>
            <a:r>
              <a:rPr lang="en-US" b="1" i="0" u="none" dirty="0">
                <a:latin typeface="Arial" panose="020B0604020202020204" pitchFamily="34" charset="0"/>
                <a:cs typeface="Arial" panose="020B0604020202020204" pitchFamily="34" charset="0"/>
              </a:rPr>
              <a:t>that they who </a:t>
            </a:r>
            <a:r>
              <a:rPr lang="en-US" b="1" i="0" u="none" dirty="0" err="1">
                <a:latin typeface="Arial" panose="020B0604020202020204" pitchFamily="34" charset="0"/>
                <a:cs typeface="Arial" panose="020B0604020202020204" pitchFamily="34" charset="0"/>
              </a:rPr>
              <a:t>practise</a:t>
            </a:r>
            <a:r>
              <a:rPr lang="en-US" b="1" i="0" u="none" dirty="0">
                <a:latin typeface="Arial" panose="020B0604020202020204" pitchFamily="34" charset="0"/>
                <a:cs typeface="Arial" panose="020B0604020202020204" pitchFamily="34" charset="0"/>
              </a:rPr>
              <a:t> such things shall not inherit the kingdom of God.</a:t>
            </a:r>
          </a:p>
          <a:p>
            <a:pPr marL="171450" indent="-171450">
              <a:buFont typeface="Wingdings" panose="05000000000000000000" pitchFamily="2" charset="2"/>
              <a:buChar char="§"/>
            </a:pPr>
            <a:r>
              <a:rPr lang="en-US" b="1" i="0" u="none" dirty="0">
                <a:latin typeface="Arial" panose="020B0604020202020204" pitchFamily="34" charset="0"/>
                <a:cs typeface="Arial" panose="020B0604020202020204" pitchFamily="34" charset="0"/>
              </a:rPr>
              <a:t>1 Corinthians 6:9-10 ASV 9 </a:t>
            </a:r>
            <a:r>
              <a:rPr lang="en-US" b="0" i="0" u="none" dirty="0">
                <a:latin typeface="Arial" panose="020B0604020202020204" pitchFamily="34" charset="0"/>
                <a:cs typeface="Arial" panose="020B0604020202020204" pitchFamily="34" charset="0"/>
              </a:rPr>
              <a:t>Or know ye not that the unrighteous shall not inherit the kingdom of God? </a:t>
            </a:r>
            <a:r>
              <a:rPr lang="en-US" b="1" i="0" u="none" dirty="0">
                <a:latin typeface="Arial" panose="020B0604020202020204" pitchFamily="34" charset="0"/>
                <a:cs typeface="Arial" panose="020B0604020202020204" pitchFamily="34" charset="0"/>
              </a:rPr>
              <a:t>Be not deceived</a:t>
            </a:r>
            <a:r>
              <a:rPr lang="en-US" b="0" i="0" u="none" dirty="0">
                <a:latin typeface="Arial" panose="020B0604020202020204" pitchFamily="34" charset="0"/>
                <a:cs typeface="Arial" panose="020B0604020202020204" pitchFamily="34" charset="0"/>
              </a:rPr>
              <a:t>: neither fornicators, nor idolaters, nor adulterers, nor effeminate, nor abusers of themselves with men, </a:t>
            </a:r>
            <a:r>
              <a:rPr lang="en-US" b="1" i="0" u="none" dirty="0">
                <a:latin typeface="Arial" panose="020B0604020202020204" pitchFamily="34" charset="0"/>
                <a:cs typeface="Arial" panose="020B0604020202020204" pitchFamily="34" charset="0"/>
              </a:rPr>
              <a:t>10</a:t>
            </a:r>
            <a:r>
              <a:rPr lang="en-US" b="0" i="0" u="none" dirty="0">
                <a:latin typeface="Arial" panose="020B0604020202020204" pitchFamily="34" charset="0"/>
                <a:cs typeface="Arial" panose="020B0604020202020204" pitchFamily="34" charset="0"/>
              </a:rPr>
              <a:t> nor thieves, nor covetous, nor drunkards, nor revilers, nor extortioners, </a:t>
            </a:r>
            <a:r>
              <a:rPr lang="en-US" b="1" i="0" u="none" dirty="0">
                <a:latin typeface="Arial" panose="020B0604020202020204" pitchFamily="34" charset="0"/>
                <a:cs typeface="Arial" panose="020B0604020202020204" pitchFamily="34" charset="0"/>
              </a:rPr>
              <a:t>shall inherit the kingdom of God.</a:t>
            </a:r>
          </a:p>
          <a:p>
            <a:pPr marL="171450" indent="-171450">
              <a:buFont typeface="Wingdings" panose="05000000000000000000" pitchFamily="2" charset="2"/>
              <a:buChar char="§"/>
            </a:pPr>
            <a:endParaRPr lang="en-US" b="1" i="0" u="none"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i="0" u="none" dirty="0">
                <a:latin typeface="Arial" panose="020B0604020202020204" pitchFamily="34" charset="0"/>
                <a:cs typeface="Arial" panose="020B0604020202020204" pitchFamily="34" charset="0"/>
              </a:rPr>
              <a:t>Acts 17:11 KJV 11  These were more noble than those in Thessalonica, </a:t>
            </a:r>
            <a:r>
              <a:rPr lang="en-US" b="0" i="0" u="none" dirty="0">
                <a:latin typeface="Arial" panose="020B0604020202020204" pitchFamily="34" charset="0"/>
                <a:cs typeface="Arial" panose="020B0604020202020204" pitchFamily="34" charset="0"/>
              </a:rPr>
              <a:t>in that </a:t>
            </a:r>
            <a:r>
              <a:rPr lang="en-US" b="1" i="0" u="none" dirty="0">
                <a:latin typeface="Arial" panose="020B0604020202020204" pitchFamily="34" charset="0"/>
                <a:cs typeface="Arial" panose="020B0604020202020204" pitchFamily="34" charset="0"/>
              </a:rPr>
              <a:t>they received the word with all readiness of mind, and searched the scriptures daily, whether those things were so.</a:t>
            </a:r>
          </a:p>
          <a:p>
            <a:pPr marL="171450" indent="-171450">
              <a:buFont typeface="Wingdings" panose="05000000000000000000" pitchFamily="2" charset="2"/>
              <a:buChar char="§"/>
            </a:pPr>
            <a:r>
              <a:rPr lang="en-US" b="1" i="0" u="none" dirty="0">
                <a:latin typeface="Arial" panose="020B0604020202020204" pitchFamily="34" charset="0"/>
                <a:cs typeface="Arial" panose="020B0604020202020204" pitchFamily="34" charset="0"/>
              </a:rPr>
              <a:t>John 8:30-32 KJV 30 </a:t>
            </a:r>
            <a:r>
              <a:rPr lang="en-US" b="0" i="0" u="none" dirty="0">
                <a:latin typeface="Arial" panose="020B0604020202020204" pitchFamily="34" charset="0"/>
                <a:cs typeface="Arial" panose="020B0604020202020204" pitchFamily="34" charset="0"/>
              </a:rPr>
              <a:t>As he spake these words, many believed on him. </a:t>
            </a:r>
            <a:r>
              <a:rPr lang="en-US" b="1" i="0" u="none" dirty="0">
                <a:latin typeface="Arial" panose="020B0604020202020204" pitchFamily="34" charset="0"/>
                <a:cs typeface="Arial" panose="020B0604020202020204" pitchFamily="34" charset="0"/>
              </a:rPr>
              <a:t>31</a:t>
            </a:r>
            <a:r>
              <a:rPr lang="en-US" b="0" i="0" u="none" dirty="0">
                <a:latin typeface="Arial" panose="020B0604020202020204" pitchFamily="34" charset="0"/>
                <a:cs typeface="Arial" panose="020B0604020202020204" pitchFamily="34" charset="0"/>
              </a:rPr>
              <a:t> Then said Jesus to those Jews which believed on him, </a:t>
            </a:r>
            <a:r>
              <a:rPr lang="en-US" b="1" i="0" u="none" dirty="0">
                <a:latin typeface="Arial" panose="020B0604020202020204" pitchFamily="34" charset="0"/>
                <a:cs typeface="Arial" panose="020B0604020202020204" pitchFamily="34" charset="0"/>
              </a:rPr>
              <a:t>If ye continue in my word, then are ye my disciples indeed; 32 And ye shall know the truth, and the truth shall make you free.</a:t>
            </a:r>
          </a:p>
          <a:p>
            <a:endParaRPr lang="en-US" b="1" i="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10</a:t>
            </a:fld>
            <a:endParaRPr lang="en-US" dirty="0"/>
          </a:p>
        </p:txBody>
      </p:sp>
      <p:sp>
        <p:nvSpPr>
          <p:cNvPr id="5" name="Date Placeholder 4">
            <a:extLst>
              <a:ext uri="{FF2B5EF4-FFF2-40B4-BE49-F238E27FC236}">
                <a16:creationId xmlns:a16="http://schemas.microsoft.com/office/drawing/2014/main" id="{C000DB09-C166-712F-8841-FC3F9E513A03}"/>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33391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117475"/>
            <a:ext cx="3835400" cy="2876550"/>
          </a:xfrm>
        </p:spPr>
      </p:sp>
      <p:sp>
        <p:nvSpPr>
          <p:cNvPr id="3" name="Notes Placeholder 2"/>
          <p:cNvSpPr>
            <a:spLocks noGrp="1"/>
          </p:cNvSpPr>
          <p:nvPr>
            <p:ph type="body" idx="1"/>
          </p:nvPr>
        </p:nvSpPr>
        <p:spPr>
          <a:xfrm>
            <a:off x="-1" y="2971800"/>
            <a:ext cx="7313507" cy="6629401"/>
          </a:xfrm>
        </p:spPr>
        <p:txBody>
          <a:bodyPr/>
          <a:lstStyle/>
          <a:p>
            <a:r>
              <a:rPr lang="en-US" b="1" dirty="0">
                <a:latin typeface="Arial" panose="020B0604020202020204" pitchFamily="34" charset="0"/>
                <a:cs typeface="Arial" panose="020B0604020202020204" pitchFamily="34" charset="0"/>
              </a:rPr>
              <a:t>Mark 16:14 ASV 14 </a:t>
            </a:r>
            <a:r>
              <a:rPr lang="en-US" b="0" dirty="0">
                <a:latin typeface="Arial" panose="020B0604020202020204" pitchFamily="34" charset="0"/>
                <a:cs typeface="Arial" panose="020B0604020202020204" pitchFamily="34" charset="0"/>
              </a:rPr>
              <a:t>And afterward he was manifested unto the eleven themselves as they sat at meat; and he upbraided them </a:t>
            </a:r>
            <a:r>
              <a:rPr lang="en-US" b="1" dirty="0">
                <a:latin typeface="Arial" panose="020B0604020202020204" pitchFamily="34" charset="0"/>
                <a:cs typeface="Arial" panose="020B0604020202020204" pitchFamily="34" charset="0"/>
              </a:rPr>
              <a:t>with their unbelief and hardness of heart, because they believed not them that had seen him after he was risen.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Hebrews 3:12 ASV 12 </a:t>
            </a:r>
            <a:r>
              <a:rPr lang="en-US" b="0" dirty="0">
                <a:latin typeface="Arial" panose="020B0604020202020204" pitchFamily="34" charset="0"/>
                <a:cs typeface="Arial" panose="020B0604020202020204" pitchFamily="34" charset="0"/>
              </a:rPr>
              <a:t>Take heed, brethren, lest haply there shall be in any one of you </a:t>
            </a:r>
            <a:r>
              <a:rPr lang="en-US" b="1" dirty="0">
                <a:latin typeface="Arial" panose="020B0604020202020204" pitchFamily="34" charset="0"/>
                <a:cs typeface="Arial" panose="020B0604020202020204" pitchFamily="34" charset="0"/>
              </a:rPr>
              <a:t>an evil heart of unbelief</a:t>
            </a:r>
            <a:r>
              <a:rPr lang="en-US" b="0" dirty="0">
                <a:latin typeface="Arial" panose="020B0604020202020204" pitchFamily="34" charset="0"/>
                <a:cs typeface="Arial" panose="020B0604020202020204" pitchFamily="34" charset="0"/>
              </a:rPr>
              <a:t>, in falling away from the living God: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2:3-5 ASV 3 </a:t>
            </a:r>
            <a:r>
              <a:rPr lang="en-US" b="0" dirty="0">
                <a:latin typeface="Arial" panose="020B0604020202020204" pitchFamily="34" charset="0"/>
                <a:cs typeface="Arial" panose="020B0604020202020204" pitchFamily="34" charset="0"/>
              </a:rPr>
              <a:t>And </a:t>
            </a:r>
            <a:r>
              <a:rPr lang="en-US" b="0" dirty="0" err="1">
                <a:latin typeface="Arial" panose="020B0604020202020204" pitchFamily="34" charset="0"/>
                <a:cs typeface="Arial" panose="020B0604020202020204" pitchFamily="34" charset="0"/>
              </a:rPr>
              <a:t>reckonest</a:t>
            </a:r>
            <a:r>
              <a:rPr lang="en-US" b="0" dirty="0">
                <a:latin typeface="Arial" panose="020B0604020202020204" pitchFamily="34" charset="0"/>
                <a:cs typeface="Arial" panose="020B0604020202020204" pitchFamily="34" charset="0"/>
              </a:rPr>
              <a:t> thou this, O man, who </a:t>
            </a:r>
            <a:r>
              <a:rPr lang="en-US" b="0" dirty="0" err="1">
                <a:latin typeface="Arial" panose="020B0604020202020204" pitchFamily="34" charset="0"/>
                <a:cs typeface="Arial" panose="020B0604020202020204" pitchFamily="34" charset="0"/>
              </a:rPr>
              <a:t>judgest</a:t>
            </a:r>
            <a:r>
              <a:rPr lang="en-US" b="0" dirty="0">
                <a:latin typeface="Arial" panose="020B0604020202020204" pitchFamily="34" charset="0"/>
                <a:cs typeface="Arial" panose="020B0604020202020204" pitchFamily="34" charset="0"/>
              </a:rPr>
              <a:t> them that </a:t>
            </a:r>
            <a:r>
              <a:rPr lang="en-US" b="0" dirty="0" err="1">
                <a:latin typeface="Arial" panose="020B0604020202020204" pitchFamily="34" charset="0"/>
                <a:cs typeface="Arial" panose="020B0604020202020204" pitchFamily="34" charset="0"/>
              </a:rPr>
              <a:t>practise</a:t>
            </a:r>
            <a:r>
              <a:rPr lang="en-US" b="0" dirty="0">
                <a:latin typeface="Arial" panose="020B0604020202020204" pitchFamily="34" charset="0"/>
                <a:cs typeface="Arial" panose="020B0604020202020204" pitchFamily="34" charset="0"/>
              </a:rPr>
              <a:t> such things, and </a:t>
            </a:r>
            <a:r>
              <a:rPr lang="en-US" b="0" dirty="0" err="1">
                <a:latin typeface="Arial" panose="020B0604020202020204" pitchFamily="34" charset="0"/>
                <a:cs typeface="Arial" panose="020B0604020202020204" pitchFamily="34" charset="0"/>
              </a:rPr>
              <a:t>doest</a:t>
            </a:r>
            <a:r>
              <a:rPr lang="en-US" b="0" dirty="0">
                <a:latin typeface="Arial" panose="020B0604020202020204" pitchFamily="34" charset="0"/>
                <a:cs typeface="Arial" panose="020B0604020202020204" pitchFamily="34" charset="0"/>
              </a:rPr>
              <a:t> the same, that thou shalt escape the judgment of God?</a:t>
            </a:r>
            <a:r>
              <a:rPr lang="en-US" b="1" dirty="0">
                <a:latin typeface="Arial" panose="020B0604020202020204" pitchFamily="34" charset="0"/>
                <a:cs typeface="Arial" panose="020B0604020202020204" pitchFamily="34" charset="0"/>
              </a:rPr>
              <a:t> 4 </a:t>
            </a:r>
            <a:r>
              <a:rPr lang="en-US" b="0" dirty="0">
                <a:latin typeface="Arial" panose="020B0604020202020204" pitchFamily="34" charset="0"/>
                <a:cs typeface="Arial" panose="020B0604020202020204" pitchFamily="34" charset="0"/>
              </a:rPr>
              <a:t>Or </a:t>
            </a:r>
            <a:r>
              <a:rPr lang="en-US" b="0" dirty="0" err="1">
                <a:latin typeface="Arial" panose="020B0604020202020204" pitchFamily="34" charset="0"/>
                <a:cs typeface="Arial" panose="020B0604020202020204" pitchFamily="34" charset="0"/>
              </a:rPr>
              <a:t>despisest</a:t>
            </a:r>
            <a:r>
              <a:rPr lang="en-US" b="0" dirty="0">
                <a:latin typeface="Arial" panose="020B0604020202020204" pitchFamily="34" charset="0"/>
                <a:cs typeface="Arial" panose="020B0604020202020204" pitchFamily="34" charset="0"/>
              </a:rPr>
              <a:t> thou the riches of his goodness and forbearance and longsuffering, not knowing that the goodness of God leadeth thee to repentance? </a:t>
            </a:r>
            <a:r>
              <a:rPr lang="en-US" b="1" dirty="0">
                <a:latin typeface="Arial" panose="020B0604020202020204" pitchFamily="34" charset="0"/>
                <a:cs typeface="Arial" panose="020B0604020202020204" pitchFamily="34" charset="0"/>
              </a:rPr>
              <a:t>5 </a:t>
            </a:r>
            <a:r>
              <a:rPr lang="en-US" b="0" dirty="0">
                <a:latin typeface="Arial" panose="020B0604020202020204" pitchFamily="34" charset="0"/>
                <a:cs typeface="Arial" panose="020B0604020202020204" pitchFamily="34" charset="0"/>
              </a:rPr>
              <a:t>but after </a:t>
            </a:r>
            <a:r>
              <a:rPr lang="en-US" b="1" u="sng" dirty="0">
                <a:latin typeface="Arial" panose="020B0604020202020204" pitchFamily="34" charset="0"/>
                <a:cs typeface="Arial" panose="020B0604020202020204" pitchFamily="34" charset="0"/>
              </a:rPr>
              <a:t>thy hardness and impenitent heart </a:t>
            </a:r>
            <a:r>
              <a:rPr lang="en-US" b="1" dirty="0" err="1">
                <a:latin typeface="Arial" panose="020B0604020202020204" pitchFamily="34" charset="0"/>
                <a:cs typeface="Arial" panose="020B0604020202020204" pitchFamily="34" charset="0"/>
              </a:rPr>
              <a:t>treasurest</a:t>
            </a:r>
            <a:r>
              <a:rPr lang="en-US" b="1" dirty="0">
                <a:latin typeface="Arial" panose="020B0604020202020204" pitchFamily="34" charset="0"/>
                <a:cs typeface="Arial" panose="020B0604020202020204" pitchFamily="34" charset="0"/>
              </a:rPr>
              <a:t> up for thyself wrath in the day of wrath and revelation of the righteous judgment of God;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Psalms 78:8 ASV 8 </a:t>
            </a:r>
            <a:r>
              <a:rPr lang="en-US" b="0" dirty="0">
                <a:latin typeface="Arial" panose="020B0604020202020204" pitchFamily="34" charset="0"/>
                <a:cs typeface="Arial" panose="020B0604020202020204" pitchFamily="34" charset="0"/>
              </a:rPr>
              <a:t>And might not be as their fathers, </a:t>
            </a:r>
            <a:r>
              <a:rPr lang="en-US" b="1" dirty="0">
                <a:latin typeface="Arial" panose="020B0604020202020204" pitchFamily="34" charset="0"/>
                <a:cs typeface="Arial" panose="020B0604020202020204" pitchFamily="34" charset="0"/>
              </a:rPr>
              <a:t>A stubborn and rebellious generation, A generation  that set not their heart aright, And whose spirit was not </a:t>
            </a:r>
            <a:r>
              <a:rPr lang="en-US" b="1" dirty="0" err="1">
                <a:latin typeface="Arial" panose="020B0604020202020204" pitchFamily="34" charset="0"/>
                <a:cs typeface="Arial" panose="020B0604020202020204" pitchFamily="34" charset="0"/>
              </a:rPr>
              <a:t>stedfast</a:t>
            </a:r>
            <a:r>
              <a:rPr lang="en-US" b="1" dirty="0">
                <a:latin typeface="Arial" panose="020B0604020202020204" pitchFamily="34" charset="0"/>
                <a:cs typeface="Arial" panose="020B0604020202020204" pitchFamily="34" charset="0"/>
              </a:rPr>
              <a:t> with God.</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Acts 7:51-52 ASV 51 </a:t>
            </a:r>
            <a:r>
              <a:rPr lang="en-US" b="0" dirty="0">
                <a:latin typeface="Arial" panose="020B0604020202020204" pitchFamily="34" charset="0"/>
                <a:cs typeface="Arial" panose="020B0604020202020204" pitchFamily="34" charset="0"/>
              </a:rPr>
              <a:t>Ye </a:t>
            </a:r>
            <a:r>
              <a:rPr lang="en-US" b="1" dirty="0" err="1">
                <a:latin typeface="Arial" panose="020B0604020202020204" pitchFamily="34" charset="0"/>
                <a:cs typeface="Arial" panose="020B0604020202020204" pitchFamily="34" charset="0"/>
              </a:rPr>
              <a:t>stiffnecked</a:t>
            </a:r>
            <a:r>
              <a:rPr lang="en-US" b="1" dirty="0">
                <a:latin typeface="Arial" panose="020B0604020202020204" pitchFamily="34" charset="0"/>
                <a:cs typeface="Arial" panose="020B0604020202020204" pitchFamily="34" charset="0"/>
              </a:rPr>
              <a:t> and uncircumcised in heart and ears</a:t>
            </a:r>
            <a:r>
              <a:rPr lang="en-US" b="0" dirty="0">
                <a:latin typeface="Arial" panose="020B0604020202020204" pitchFamily="34" charset="0"/>
                <a:cs typeface="Arial" panose="020B0604020202020204" pitchFamily="34" charset="0"/>
              </a:rPr>
              <a:t>, ye do always resist the Holy Spirit: as your fathers did, so do ye</a:t>
            </a:r>
            <a:r>
              <a:rPr lang="en-US" b="1" dirty="0">
                <a:latin typeface="Arial" panose="020B0604020202020204" pitchFamily="34" charset="0"/>
                <a:cs typeface="Arial" panose="020B0604020202020204" pitchFamily="34" charset="0"/>
              </a:rPr>
              <a:t>. 52 </a:t>
            </a:r>
            <a:r>
              <a:rPr lang="en-US" b="0" dirty="0">
                <a:latin typeface="Arial" panose="020B0604020202020204" pitchFamily="34" charset="0"/>
                <a:cs typeface="Arial" panose="020B0604020202020204" pitchFamily="34" charset="0"/>
              </a:rPr>
              <a:t>Which of the prophets did not your fathers persecute? and they killed them that showed before of the coming of the Righteous One; of whom ye have now become betrayers and murderers;</a:t>
            </a:r>
          </a:p>
          <a:p>
            <a:pPr marL="171450" indent="-171450">
              <a:buFont typeface="Wingdings" panose="05000000000000000000" pitchFamily="2" charset="2"/>
              <a:buChar char="§"/>
            </a:pPr>
            <a:endParaRPr lang="en-US" b="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Proverbs 23:7 KJV 7 </a:t>
            </a:r>
            <a:r>
              <a:rPr lang="en-US" b="0"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as he thinketh in his heart, so is he…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Philippians 4:8 KJV 8 </a:t>
            </a:r>
            <a:r>
              <a:rPr lang="en-US" b="0" dirty="0">
                <a:latin typeface="Arial" panose="020B0604020202020204" pitchFamily="34" charset="0"/>
                <a:cs typeface="Arial" panose="020B0604020202020204" pitchFamily="34" charset="0"/>
              </a:rPr>
              <a:t>Finally, brethren, whatsoever things are true, whatsoever things are honest, whatsoever things are just, whatsoever things are pure, whatsoever things are lovely, whatsoever things are of good report; if there be any virtue, and if there be any praise, think on these things.</a:t>
            </a:r>
          </a:p>
          <a:p>
            <a:pPr mar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2 Timothy 2:22 KJV 22 Flee also youthful lusts</a:t>
            </a:r>
            <a:r>
              <a:rPr lang="en-US" b="0" dirty="0">
                <a:latin typeface="Arial" panose="020B0604020202020204" pitchFamily="34" charset="0"/>
                <a:cs typeface="Arial" panose="020B0604020202020204" pitchFamily="34" charset="0"/>
              </a:rPr>
              <a:t>: but </a:t>
            </a:r>
            <a:r>
              <a:rPr lang="en-US" b="1" dirty="0">
                <a:latin typeface="Arial" panose="020B0604020202020204" pitchFamily="34" charset="0"/>
                <a:cs typeface="Arial" panose="020B0604020202020204" pitchFamily="34" charset="0"/>
              </a:rPr>
              <a:t>follow</a:t>
            </a:r>
            <a:r>
              <a:rPr lang="en-US" b="0" dirty="0">
                <a:latin typeface="Arial" panose="020B0604020202020204" pitchFamily="34" charset="0"/>
                <a:cs typeface="Arial" panose="020B0604020202020204" pitchFamily="34" charset="0"/>
              </a:rPr>
              <a:t> righteousness, faith, charity, peace, </a:t>
            </a:r>
            <a:r>
              <a:rPr lang="en-US" b="1" dirty="0">
                <a:latin typeface="Arial" panose="020B0604020202020204" pitchFamily="34" charset="0"/>
                <a:cs typeface="Arial" panose="020B0604020202020204" pitchFamily="34" charset="0"/>
              </a:rPr>
              <a:t>with them that call on the Lord out of a pure heart.</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Genesis 39:12 KJV 12 </a:t>
            </a:r>
            <a:r>
              <a:rPr lang="en-US" b="0" dirty="0">
                <a:latin typeface="Arial" panose="020B0604020202020204" pitchFamily="34" charset="0"/>
                <a:cs typeface="Arial" panose="020B0604020202020204" pitchFamily="34" charset="0"/>
              </a:rPr>
              <a:t>And she caught him by his garment, saying, Lie with me: </a:t>
            </a:r>
            <a:r>
              <a:rPr lang="en-US" b="1" dirty="0">
                <a:latin typeface="Arial" panose="020B0604020202020204" pitchFamily="34" charset="0"/>
                <a:cs typeface="Arial" panose="020B0604020202020204" pitchFamily="34" charset="0"/>
              </a:rPr>
              <a:t>and he left his garment in her hand, and fled, and got him out.</a:t>
            </a:r>
          </a:p>
          <a:p>
            <a:pPr marL="171450" indent="-1714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Psalms 119:63 KJV 63 </a:t>
            </a:r>
            <a:r>
              <a:rPr lang="en-US" b="0" dirty="0">
                <a:latin typeface="Arial" panose="020B0604020202020204" pitchFamily="34" charset="0"/>
                <a:cs typeface="Arial" panose="020B0604020202020204" pitchFamily="34" charset="0"/>
              </a:rPr>
              <a:t>I am a companion </a:t>
            </a:r>
            <a:r>
              <a:rPr lang="en-US" b="1" dirty="0">
                <a:latin typeface="Arial" panose="020B0604020202020204" pitchFamily="34" charset="0"/>
                <a:cs typeface="Arial" panose="020B0604020202020204" pitchFamily="34" charset="0"/>
              </a:rPr>
              <a:t>of all them that fear thee, and of them that keep thy precepts.</a:t>
            </a:r>
          </a:p>
          <a:p>
            <a:pPr marL="0" indent="0">
              <a:buFont typeface="Wingdings" panose="05000000000000000000" pitchFamily="2" charset="2"/>
              <a:buNone/>
            </a:pPr>
            <a:endParaRPr lang="en-US" b="1"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Psalms 119:111 KJV 111 Thy testimonies have I taken as an heritage for ever: for they are the rejoicing of my heart.</a:t>
            </a:r>
          </a:p>
          <a:p>
            <a:pPr mar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11</a:t>
            </a:fld>
            <a:endParaRPr lang="en-US" dirty="0"/>
          </a:p>
        </p:txBody>
      </p:sp>
      <p:sp>
        <p:nvSpPr>
          <p:cNvPr id="5" name="Date Placeholder 4">
            <a:extLst>
              <a:ext uri="{FF2B5EF4-FFF2-40B4-BE49-F238E27FC236}">
                <a16:creationId xmlns:a16="http://schemas.microsoft.com/office/drawing/2014/main" id="{DE838A35-C07E-0460-0F6A-B824A8CC8759}"/>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325743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20577"/>
            <a:ext cx="7313507" cy="3780473"/>
          </a:xfrm>
        </p:spPr>
        <p:txBody>
          <a:bodyPr/>
          <a:lstStyle/>
          <a:p>
            <a:endParaRPr lang="en-US" dirty="0"/>
          </a:p>
        </p:txBody>
      </p:sp>
      <p:sp>
        <p:nvSpPr>
          <p:cNvPr id="4" name="Date Placeholder 3"/>
          <p:cNvSpPr>
            <a:spLocks noGrp="1"/>
          </p:cNvSpPr>
          <p:nvPr>
            <p:ph type="dt" idx="1"/>
          </p:nvPr>
        </p:nvSpPr>
        <p:spPr/>
        <p:txBody>
          <a:bodyPr/>
          <a:lstStyle/>
          <a:p>
            <a:r>
              <a:rPr lang="en-US"/>
              <a:t>3/31/2024 AM</a:t>
            </a:r>
            <a:endParaRPr lang="en-US" dirty="0"/>
          </a:p>
        </p:txBody>
      </p:sp>
      <p:sp>
        <p:nvSpPr>
          <p:cNvPr id="5" name="Slide Number Placeholder 4"/>
          <p:cNvSpPr>
            <a:spLocks noGrp="1"/>
          </p:cNvSpPr>
          <p:nvPr>
            <p:ph type="sldNum" sz="quarter" idx="5"/>
          </p:nvPr>
        </p:nvSpPr>
        <p:spPr/>
        <p:txBody>
          <a:bodyPr/>
          <a:lstStyle/>
          <a:p>
            <a:fld id="{9555D449-B875-4B8D-8E66-224D27E54C9A}" type="slidenum">
              <a:rPr lang="en-US" smtClean="0"/>
              <a:t>12</a:t>
            </a:fld>
            <a:endParaRPr lang="en-US" dirty="0"/>
          </a:p>
        </p:txBody>
      </p:sp>
    </p:spTree>
    <p:extLst>
      <p:ext uri="{BB962C8B-B14F-4D97-AF65-F5344CB8AC3E}">
        <p14:creationId xmlns:p14="http://schemas.microsoft.com/office/powerpoint/2010/main" val="2076627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20577"/>
            <a:ext cx="7313507" cy="49806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24242"/>
                </a:solidFill>
                <a:latin typeface="Arial" panose="020B0604020202020204" pitchFamily="34" charset="0"/>
                <a:cs typeface="Arial" panose="020B0604020202020204" pitchFamily="34" charset="0"/>
              </a:rPr>
              <a:t>NET Proverbs 4:23 - "</a:t>
            </a:r>
            <a:r>
              <a:rPr lang="en-US" sz="1200" b="1" i="1" dirty="0">
                <a:solidFill>
                  <a:srgbClr val="424242"/>
                </a:solidFill>
                <a:latin typeface="Arial" panose="020B0604020202020204" pitchFamily="34" charset="0"/>
                <a:cs typeface="Arial" panose="020B0604020202020204" pitchFamily="34" charset="0"/>
              </a:rPr>
              <a:t>Keep thy heart with all diligence; For out of it are the issues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solidFill>
                <a:srgbClr val="42424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rgbClr val="424242"/>
              </a:solidFill>
              <a:latin typeface="Arial" panose="020B0604020202020204" pitchFamily="34" charset="0"/>
              <a:cs typeface="Arial" panose="020B0604020202020204" pitchFamily="34" charset="0"/>
            </a:endParaRPr>
          </a:p>
          <a:p>
            <a:pPr marR="0" algn="l" rtl="0"/>
            <a:r>
              <a:rPr lang="en-US" b="0" i="0" u="none" strike="noStrike" baseline="0" dirty="0">
                <a:latin typeface="Arial" panose="020B0604020202020204" pitchFamily="34" charset="0"/>
                <a:cs typeface="Arial" panose="020B0604020202020204" pitchFamily="34" charset="0"/>
              </a:rPr>
              <a:t>ASV)  </a:t>
            </a:r>
            <a:r>
              <a:rPr lang="en-US" b="1" i="0" u="none" strike="noStrike" baseline="0" dirty="0">
                <a:latin typeface="Arial" panose="020B0604020202020204" pitchFamily="34" charset="0"/>
                <a:cs typeface="Arial" panose="020B0604020202020204" pitchFamily="34" charset="0"/>
              </a:rPr>
              <a:t>Keep thy heart</a:t>
            </a:r>
            <a:r>
              <a:rPr lang="en-US" b="0" i="0" u="none" strike="noStrike" baseline="0" dirty="0">
                <a:latin typeface="Arial" panose="020B0604020202020204" pitchFamily="34" charset="0"/>
                <a:cs typeface="Arial" panose="020B0604020202020204" pitchFamily="34" charset="0"/>
              </a:rPr>
              <a:t> with all diligence; For out of it are the issues of life.</a:t>
            </a:r>
          </a:p>
          <a:p>
            <a:pPr marR="0" algn="l" rtl="0"/>
            <a:r>
              <a:rPr lang="en-US" b="0" i="0" u="none" strike="noStrike" baseline="0" dirty="0">
                <a:latin typeface="Arial" panose="020B0604020202020204" pitchFamily="34" charset="0"/>
                <a:cs typeface="Arial" panose="020B0604020202020204" pitchFamily="34" charset="0"/>
              </a:rPr>
              <a:t>(ESV)  </a:t>
            </a:r>
            <a:r>
              <a:rPr lang="en-US" b="1" i="0" u="none" strike="noStrike" baseline="0" dirty="0">
                <a:latin typeface="Arial" panose="020B0604020202020204" pitchFamily="34" charset="0"/>
                <a:cs typeface="Arial" panose="020B0604020202020204" pitchFamily="34" charset="0"/>
              </a:rPr>
              <a:t>Keep your heart </a:t>
            </a:r>
            <a:r>
              <a:rPr lang="en-US" b="0" i="0" u="none" strike="noStrike" baseline="0" dirty="0">
                <a:latin typeface="Arial" panose="020B0604020202020204" pitchFamily="34" charset="0"/>
                <a:cs typeface="Arial" panose="020B0604020202020204" pitchFamily="34" charset="0"/>
              </a:rPr>
              <a:t>with all vigilance, for from it flow the springs of life.</a:t>
            </a:r>
          </a:p>
          <a:p>
            <a:pPr marR="0" algn="l" rtl="0"/>
            <a:r>
              <a:rPr lang="en-US" b="0" i="0" u="none" strike="noStrike" baseline="0" dirty="0">
                <a:latin typeface="Arial" panose="020B0604020202020204" pitchFamily="34" charset="0"/>
                <a:cs typeface="Arial" panose="020B0604020202020204" pitchFamily="34" charset="0"/>
              </a:rPr>
              <a:t>(ISV)  Above everything else </a:t>
            </a:r>
            <a:r>
              <a:rPr lang="en-US" b="1" i="0" u="none" strike="noStrike" baseline="0" dirty="0">
                <a:latin typeface="Arial" panose="020B0604020202020204" pitchFamily="34" charset="0"/>
                <a:cs typeface="Arial" panose="020B0604020202020204" pitchFamily="34" charset="0"/>
              </a:rPr>
              <a:t>guard your heart</a:t>
            </a:r>
            <a:r>
              <a:rPr lang="en-US" b="0" i="0" u="none" strike="noStrike" baseline="0" dirty="0">
                <a:latin typeface="Arial" panose="020B0604020202020204" pitchFamily="34" charset="0"/>
                <a:cs typeface="Arial" panose="020B0604020202020204" pitchFamily="34" charset="0"/>
              </a:rPr>
              <a:t>, because from it flow the springs of life.</a:t>
            </a:r>
          </a:p>
          <a:p>
            <a:pPr marR="0" algn="l" rtl="0"/>
            <a:r>
              <a:rPr lang="en-US" b="0" i="0" u="none" strike="noStrike" baseline="0" dirty="0">
                <a:latin typeface="Arial" panose="020B0604020202020204" pitchFamily="34" charset="0"/>
                <a:cs typeface="Arial" panose="020B0604020202020204" pitchFamily="34" charset="0"/>
              </a:rPr>
              <a:t>(KJV)  </a:t>
            </a:r>
            <a:r>
              <a:rPr lang="en-US" b="1" i="0" u="none" strike="noStrike" baseline="0" dirty="0">
                <a:latin typeface="Arial" panose="020B0604020202020204" pitchFamily="34" charset="0"/>
                <a:cs typeface="Arial" panose="020B0604020202020204" pitchFamily="34" charset="0"/>
              </a:rPr>
              <a:t>Keep thy heart </a:t>
            </a:r>
            <a:r>
              <a:rPr lang="en-US" b="0" i="0" u="none" strike="noStrike" baseline="0" dirty="0">
                <a:latin typeface="Arial" panose="020B0604020202020204" pitchFamily="34" charset="0"/>
                <a:cs typeface="Arial" panose="020B0604020202020204" pitchFamily="34" charset="0"/>
              </a:rPr>
              <a:t>with all diligence; for out of it </a:t>
            </a:r>
            <a:r>
              <a:rPr lang="en-US" b="0" i="1" u="none" strike="noStrike" baseline="0" dirty="0">
                <a:latin typeface="Arial" panose="020B0604020202020204" pitchFamily="34" charset="0"/>
                <a:cs typeface="Arial" panose="020B0604020202020204" pitchFamily="34" charset="0"/>
              </a:rPr>
              <a:t>are</a:t>
            </a:r>
            <a:r>
              <a:rPr lang="en-US" b="0" i="0" u="none" strike="noStrike" baseline="0" dirty="0">
                <a:latin typeface="Arial" panose="020B0604020202020204" pitchFamily="34" charset="0"/>
                <a:cs typeface="Arial" panose="020B0604020202020204" pitchFamily="34" charset="0"/>
              </a:rPr>
              <a:t> the issues of life.</a:t>
            </a:r>
          </a:p>
          <a:p>
            <a:pPr marR="0" algn="l" rtl="0"/>
            <a:r>
              <a:rPr lang="en-US" b="0" i="0" u="none" strike="noStrike" baseline="0" dirty="0">
                <a:latin typeface="Arial" panose="020B0604020202020204" pitchFamily="34" charset="0"/>
                <a:cs typeface="Arial" panose="020B0604020202020204" pitchFamily="34" charset="0"/>
              </a:rPr>
              <a:t>(NAS77)  </a:t>
            </a:r>
            <a:r>
              <a:rPr lang="en-US" b="1" i="0" u="none" strike="noStrike" baseline="0" dirty="0">
                <a:latin typeface="Arial" panose="020B0604020202020204" pitchFamily="34" charset="0"/>
                <a:cs typeface="Arial" panose="020B0604020202020204" pitchFamily="34" charset="0"/>
              </a:rPr>
              <a:t>Watch over your heart </a:t>
            </a:r>
            <a:r>
              <a:rPr lang="en-US" b="0" i="0" u="none" strike="noStrike" baseline="0" dirty="0">
                <a:latin typeface="Arial" panose="020B0604020202020204" pitchFamily="34" charset="0"/>
                <a:cs typeface="Arial" panose="020B0604020202020204" pitchFamily="34" charset="0"/>
              </a:rPr>
              <a:t>with all diligence, For from it </a:t>
            </a:r>
            <a:r>
              <a:rPr lang="en-US" b="0" i="1" u="none" strike="noStrike" baseline="0" dirty="0">
                <a:latin typeface="Arial" panose="020B0604020202020204" pitchFamily="34" charset="0"/>
                <a:cs typeface="Arial" panose="020B0604020202020204" pitchFamily="34" charset="0"/>
              </a:rPr>
              <a:t>flow</a:t>
            </a:r>
            <a:r>
              <a:rPr lang="en-US" b="0" i="0" u="none" strike="noStrike" baseline="0" dirty="0">
                <a:latin typeface="Arial" panose="020B0604020202020204" pitchFamily="34" charset="0"/>
                <a:cs typeface="Arial" panose="020B0604020202020204" pitchFamily="34" charset="0"/>
              </a:rPr>
              <a:t> the springs of life.</a:t>
            </a:r>
          </a:p>
          <a:p>
            <a:pPr marR="0" algn="l" rtl="0"/>
            <a:r>
              <a:rPr lang="en-US" b="0" i="0" u="none" strike="noStrike" baseline="0" dirty="0">
                <a:latin typeface="Arial" panose="020B0604020202020204" pitchFamily="34" charset="0"/>
                <a:cs typeface="Arial" panose="020B0604020202020204" pitchFamily="34" charset="0"/>
              </a:rPr>
              <a:t>(NAS95)  </a:t>
            </a:r>
            <a:r>
              <a:rPr lang="en-US" b="1" i="0" u="none" strike="noStrike" baseline="0" dirty="0">
                <a:latin typeface="Arial" panose="020B0604020202020204" pitchFamily="34" charset="0"/>
                <a:cs typeface="Arial" panose="020B0604020202020204" pitchFamily="34" charset="0"/>
              </a:rPr>
              <a:t>Watch over your heart </a:t>
            </a:r>
            <a:r>
              <a:rPr lang="en-US" b="0" i="0" u="none" strike="noStrike" baseline="0" dirty="0">
                <a:latin typeface="Arial" panose="020B0604020202020204" pitchFamily="34" charset="0"/>
                <a:cs typeface="Arial" panose="020B0604020202020204" pitchFamily="34" charset="0"/>
              </a:rPr>
              <a:t>with all diligence, For from it </a:t>
            </a:r>
            <a:r>
              <a:rPr lang="en-US" b="0" i="1" u="none" strike="noStrike" baseline="0" dirty="0">
                <a:latin typeface="Arial" panose="020B0604020202020204" pitchFamily="34" charset="0"/>
                <a:cs typeface="Arial" panose="020B0604020202020204" pitchFamily="34" charset="0"/>
              </a:rPr>
              <a:t>flow</a:t>
            </a:r>
            <a:r>
              <a:rPr lang="en-US" b="0" i="0" u="none" strike="noStrike" baseline="0" dirty="0">
                <a:latin typeface="Arial" panose="020B0604020202020204" pitchFamily="34" charset="0"/>
                <a:cs typeface="Arial" panose="020B0604020202020204" pitchFamily="34" charset="0"/>
              </a:rPr>
              <a:t> the springs of life.</a:t>
            </a:r>
          </a:p>
          <a:p>
            <a:pPr marR="0" algn="l" rtl="0"/>
            <a:r>
              <a:rPr lang="en-US" sz="1600" b="0" i="0" u="sng" strike="noStrike" baseline="0" dirty="0">
                <a:latin typeface="Arial" panose="020B0604020202020204" pitchFamily="34" charset="0"/>
                <a:cs typeface="Arial" panose="020B0604020202020204" pitchFamily="34" charset="0"/>
              </a:rPr>
              <a:t>(NET)  </a:t>
            </a:r>
            <a:r>
              <a:rPr lang="en-US" sz="1600" b="1" i="0" u="sng" strike="noStrike" baseline="0" dirty="0">
                <a:latin typeface="Arial" panose="020B0604020202020204" pitchFamily="34" charset="0"/>
                <a:cs typeface="Arial" panose="020B0604020202020204" pitchFamily="34" charset="0"/>
              </a:rPr>
              <a:t>Guard your heart </a:t>
            </a:r>
            <a:r>
              <a:rPr lang="en-US" sz="1600" b="0" i="0" u="sng" strike="noStrike" baseline="0" dirty="0">
                <a:latin typeface="Arial" panose="020B0604020202020204" pitchFamily="34" charset="0"/>
                <a:cs typeface="Arial" panose="020B0604020202020204" pitchFamily="34" charset="0"/>
              </a:rPr>
              <a:t>with all vigilance, for from it are the sources of life.</a:t>
            </a:r>
          </a:p>
          <a:p>
            <a:pPr marR="0" algn="l" rtl="0"/>
            <a:r>
              <a:rPr lang="en-US" b="0" i="0" u="none" strike="noStrike" baseline="0" dirty="0">
                <a:latin typeface="Arial" panose="020B0604020202020204" pitchFamily="34" charset="0"/>
                <a:cs typeface="Arial" panose="020B0604020202020204" pitchFamily="34" charset="0"/>
              </a:rPr>
              <a:t>(NKJV)  </a:t>
            </a:r>
            <a:r>
              <a:rPr lang="en-US" b="1" i="0" u="none" strike="noStrike" baseline="0" dirty="0">
                <a:latin typeface="Arial" panose="020B0604020202020204" pitchFamily="34" charset="0"/>
                <a:cs typeface="Arial" panose="020B0604020202020204" pitchFamily="34" charset="0"/>
              </a:rPr>
              <a:t>Keep your heart </a:t>
            </a:r>
            <a:r>
              <a:rPr lang="en-US" b="0" i="0" u="none" strike="noStrike" baseline="0" dirty="0">
                <a:latin typeface="Arial" panose="020B0604020202020204" pitchFamily="34" charset="0"/>
                <a:cs typeface="Arial" panose="020B0604020202020204" pitchFamily="34" charset="0"/>
              </a:rPr>
              <a:t>with all diligence, For out of it </a:t>
            </a:r>
            <a:r>
              <a:rPr lang="en-US" b="0" i="1" u="none" strike="noStrike" baseline="0" dirty="0">
                <a:latin typeface="Arial" panose="020B0604020202020204" pitchFamily="34" charset="0"/>
                <a:cs typeface="Arial" panose="020B0604020202020204" pitchFamily="34" charset="0"/>
              </a:rPr>
              <a:t>spring</a:t>
            </a:r>
            <a:r>
              <a:rPr lang="en-US" b="0" i="0" u="none" strike="noStrike" baseline="0" dirty="0">
                <a:latin typeface="Arial" panose="020B0604020202020204" pitchFamily="34" charset="0"/>
                <a:cs typeface="Arial" panose="020B0604020202020204" pitchFamily="34" charset="0"/>
              </a:rPr>
              <a:t> the issues of life.</a:t>
            </a:r>
          </a:p>
          <a:p>
            <a:pPr marR="0" algn="l" rtl="0"/>
            <a:r>
              <a:rPr lang="en-US" b="0" i="0" u="none" strike="noStrike" baseline="0" dirty="0">
                <a:latin typeface="Arial" panose="020B0604020202020204" pitchFamily="34" charset="0"/>
                <a:cs typeface="Arial" panose="020B0604020202020204" pitchFamily="34" charset="0"/>
              </a:rPr>
              <a:t>(NRSV)  </a:t>
            </a:r>
            <a:r>
              <a:rPr lang="en-US" b="1" i="0" u="none" strike="noStrike" baseline="0" dirty="0">
                <a:latin typeface="Arial" panose="020B0604020202020204" pitchFamily="34" charset="0"/>
                <a:cs typeface="Arial" panose="020B0604020202020204" pitchFamily="34" charset="0"/>
              </a:rPr>
              <a:t>Keep your heart </a:t>
            </a:r>
            <a:r>
              <a:rPr lang="en-US" b="0" i="0" u="none" strike="noStrike" baseline="0" dirty="0">
                <a:latin typeface="Arial" panose="020B0604020202020204" pitchFamily="34" charset="0"/>
                <a:cs typeface="Arial" panose="020B0604020202020204" pitchFamily="34" charset="0"/>
              </a:rPr>
              <a:t>with all vigilance, for from it flow the springs of life.</a:t>
            </a:r>
          </a:p>
          <a:p>
            <a:pPr marR="0" algn="l" rtl="0"/>
            <a:r>
              <a:rPr lang="en-US" b="0" i="0" u="none" strike="noStrike" baseline="0" dirty="0">
                <a:latin typeface="Arial" panose="020B0604020202020204" pitchFamily="34" charset="0"/>
                <a:cs typeface="Arial" panose="020B0604020202020204" pitchFamily="34" charset="0"/>
              </a:rPr>
              <a:t>(RSV)  </a:t>
            </a:r>
            <a:r>
              <a:rPr lang="en-US" b="1" i="0" u="none" strike="noStrike" baseline="0" dirty="0">
                <a:latin typeface="Arial" panose="020B0604020202020204" pitchFamily="34" charset="0"/>
                <a:cs typeface="Arial" panose="020B0604020202020204" pitchFamily="34" charset="0"/>
              </a:rPr>
              <a:t>Keep your heart </a:t>
            </a:r>
            <a:r>
              <a:rPr lang="en-US" b="0" i="0" u="none" strike="noStrike" baseline="0" dirty="0">
                <a:latin typeface="Arial" panose="020B0604020202020204" pitchFamily="34" charset="0"/>
                <a:cs typeface="Arial" panose="020B0604020202020204" pitchFamily="34" charset="0"/>
              </a:rPr>
              <a:t>with all vigilance; for from it flow the springs of life.</a:t>
            </a:r>
          </a:p>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13</a:t>
            </a:fld>
            <a:endParaRPr lang="en-US" dirty="0"/>
          </a:p>
        </p:txBody>
      </p:sp>
      <p:sp>
        <p:nvSpPr>
          <p:cNvPr id="5" name="Date Placeholder 4">
            <a:extLst>
              <a:ext uri="{FF2B5EF4-FFF2-40B4-BE49-F238E27FC236}">
                <a16:creationId xmlns:a16="http://schemas.microsoft.com/office/drawing/2014/main" id="{179A2BBA-3D08-8546-CD8B-9C61DABBF72F}"/>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1291979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241300"/>
            <a:ext cx="4684712" cy="3513138"/>
          </a:xfrm>
        </p:spPr>
      </p:sp>
      <p:sp>
        <p:nvSpPr>
          <p:cNvPr id="3" name="Notes Placeholder 2"/>
          <p:cNvSpPr>
            <a:spLocks noGrp="1"/>
          </p:cNvSpPr>
          <p:nvPr>
            <p:ph type="body" idx="1"/>
          </p:nvPr>
        </p:nvSpPr>
        <p:spPr>
          <a:xfrm>
            <a:off x="76200" y="3810000"/>
            <a:ext cx="7303813" cy="5953745"/>
          </a:xfrm>
        </p:spPr>
        <p:txBody>
          <a:bodyPr>
            <a:normAutofit fontScale="85000" lnSpcReduction="10000"/>
          </a:bodyPr>
          <a:lstStyle/>
          <a:p>
            <a:pPr>
              <a:defRPr/>
            </a:pPr>
            <a:r>
              <a:rPr lang="en-US" altLang="en-US" sz="1700" b="1" u="sng" dirty="0">
                <a:latin typeface="Arial" panose="020B0604020202020204" pitchFamily="34" charset="0"/>
                <a:cs typeface="Arial" panose="020B0604020202020204" pitchFamily="34" charset="0"/>
              </a:rPr>
              <a:t>Acts 2:37-38 KJV 37</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a:t>
            </a:r>
            <a:r>
              <a:rPr lang="en-US" altLang="en-US" sz="1700" b="1" dirty="0">
                <a:latin typeface="Arial" panose="020B0604020202020204" pitchFamily="34" charset="0"/>
                <a:cs typeface="Arial" panose="020B0604020202020204" pitchFamily="34" charset="0"/>
              </a:rPr>
              <a:t>what shall we do? 38</a:t>
            </a:r>
            <a:r>
              <a:rPr lang="en-US" altLang="en-US" sz="1700" dirty="0">
                <a:latin typeface="Arial" panose="020B0604020202020204" pitchFamily="34" charset="0"/>
                <a:cs typeface="Arial" panose="020B0604020202020204" pitchFamily="34" charset="0"/>
              </a:rPr>
              <a:t> Then Peter said unto them, </a:t>
            </a:r>
            <a:r>
              <a:rPr lang="en-US" altLang="en-US" sz="17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700" dirty="0">
                <a:latin typeface="Arial" panose="020B0604020202020204" pitchFamily="34" charset="0"/>
                <a:cs typeface="Arial" panose="020B0604020202020204" pitchFamily="34" charset="0"/>
              </a:rPr>
              <a:t>, and ye shall receive the gift of the Holy Ghost.</a:t>
            </a:r>
          </a:p>
          <a:p>
            <a:pPr>
              <a:defRPr/>
            </a:pPr>
            <a:r>
              <a:rPr lang="en-US" altLang="en-US" sz="1700" b="1" u="sng" dirty="0">
                <a:latin typeface="Arial" panose="020B0604020202020204" pitchFamily="34" charset="0"/>
                <a:cs typeface="Arial" panose="020B0604020202020204" pitchFamily="34" charset="0"/>
              </a:rPr>
              <a:t>Rom. 10:17</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So then </a:t>
            </a:r>
            <a:r>
              <a:rPr lang="en-US" altLang="en-US" sz="1700" b="1" dirty="0">
                <a:latin typeface="Arial" panose="020B0604020202020204" pitchFamily="34" charset="0"/>
                <a:cs typeface="Arial" panose="020B0604020202020204" pitchFamily="34" charset="0"/>
              </a:rPr>
              <a:t>faith cometh by hearing</a:t>
            </a:r>
            <a:r>
              <a:rPr lang="en-US" altLang="en-US" sz="1700" dirty="0">
                <a:latin typeface="Arial" panose="020B0604020202020204" pitchFamily="34" charset="0"/>
                <a:cs typeface="Arial" panose="020B0604020202020204" pitchFamily="34" charset="0"/>
              </a:rPr>
              <a:t>, and hearing by the word of God.</a:t>
            </a:r>
          </a:p>
          <a:p>
            <a:pPr>
              <a:defRPr/>
            </a:pPr>
            <a:r>
              <a:rPr lang="en-US" altLang="en-US" sz="1700" b="1" u="sng" dirty="0">
                <a:latin typeface="Arial" panose="020B0604020202020204" pitchFamily="34" charset="0"/>
                <a:cs typeface="Arial" panose="020B0604020202020204" pitchFamily="34" charset="0"/>
              </a:rPr>
              <a:t>Heb. 11:6</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But </a:t>
            </a:r>
            <a:r>
              <a:rPr lang="en-US" altLang="en-US" sz="1700" b="1" dirty="0">
                <a:latin typeface="Arial" panose="020B0604020202020204" pitchFamily="34" charset="0"/>
                <a:cs typeface="Arial" panose="020B0604020202020204" pitchFamily="34" charset="0"/>
              </a:rPr>
              <a:t>without faith it is impossible to please him</a:t>
            </a:r>
            <a:r>
              <a:rPr lang="en-US" altLang="en-US" sz="1700" dirty="0">
                <a:latin typeface="Arial" panose="020B0604020202020204" pitchFamily="34" charset="0"/>
                <a:cs typeface="Arial" panose="020B0604020202020204" pitchFamily="34" charset="0"/>
              </a:rPr>
              <a:t>: for he that cometh to God </a:t>
            </a:r>
            <a:r>
              <a:rPr lang="en-US" altLang="en-US" sz="1700" b="1" dirty="0">
                <a:latin typeface="Arial" panose="020B0604020202020204" pitchFamily="34" charset="0"/>
                <a:cs typeface="Arial" panose="020B0604020202020204" pitchFamily="34" charset="0"/>
              </a:rPr>
              <a:t>must believe that he is</a:t>
            </a:r>
            <a:r>
              <a:rPr lang="en-US" altLang="en-US" sz="1700" dirty="0">
                <a:latin typeface="Arial" panose="020B0604020202020204" pitchFamily="34" charset="0"/>
                <a:cs typeface="Arial" panose="020B0604020202020204" pitchFamily="34" charset="0"/>
              </a:rPr>
              <a:t>, and that he is a rewarder of </a:t>
            </a:r>
            <a:r>
              <a:rPr lang="en-US" altLang="en-US" sz="1700" b="1" dirty="0">
                <a:latin typeface="Arial" panose="020B0604020202020204" pitchFamily="34" charset="0"/>
                <a:cs typeface="Arial" panose="020B0604020202020204" pitchFamily="34" charset="0"/>
              </a:rPr>
              <a:t>them that diligently seek him</a:t>
            </a:r>
            <a:r>
              <a:rPr lang="en-US" altLang="en-US" sz="1700" dirty="0">
                <a:latin typeface="Arial" panose="020B0604020202020204" pitchFamily="34" charset="0"/>
                <a:cs typeface="Arial" panose="020B0604020202020204" pitchFamily="34" charset="0"/>
              </a:rPr>
              <a:t>.</a:t>
            </a:r>
          </a:p>
          <a:p>
            <a:pPr>
              <a:defRPr/>
            </a:pPr>
            <a:r>
              <a:rPr lang="en-US" altLang="en-US" sz="1700" b="1" u="sng" dirty="0">
                <a:latin typeface="Arial" panose="020B0604020202020204" pitchFamily="34" charset="0"/>
                <a:cs typeface="Arial" panose="020B0604020202020204" pitchFamily="34" charset="0"/>
              </a:rPr>
              <a:t>Heb. 5:8-9 KJV 8</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Though he were a Son, yet learned he obedience by the things which he suffered; </a:t>
            </a:r>
            <a:r>
              <a:rPr lang="en-US" altLang="en-US" sz="1700" b="1" dirty="0">
                <a:latin typeface="Arial" panose="020B0604020202020204" pitchFamily="34" charset="0"/>
                <a:cs typeface="Arial" panose="020B0604020202020204" pitchFamily="34" charset="0"/>
              </a:rPr>
              <a:t>9</a:t>
            </a:r>
            <a:r>
              <a:rPr lang="en-US" altLang="en-US" sz="1700" dirty="0">
                <a:latin typeface="Arial" panose="020B0604020202020204" pitchFamily="34" charset="0"/>
                <a:cs typeface="Arial" panose="020B0604020202020204" pitchFamily="34" charset="0"/>
              </a:rPr>
              <a:t> And being made perfect, </a:t>
            </a:r>
            <a:r>
              <a:rPr lang="en-US" altLang="en-US" sz="1700" b="1" dirty="0">
                <a:latin typeface="Arial" panose="020B0604020202020204" pitchFamily="34" charset="0"/>
                <a:cs typeface="Arial" panose="020B0604020202020204" pitchFamily="34" charset="0"/>
              </a:rPr>
              <a:t>he became the author of eternal salvation unto all them that obey him</a:t>
            </a:r>
            <a:r>
              <a:rPr lang="en-US" altLang="en-US" sz="1700" dirty="0">
                <a:latin typeface="Arial" panose="020B0604020202020204" pitchFamily="34" charset="0"/>
                <a:cs typeface="Arial" panose="020B0604020202020204" pitchFamily="34" charset="0"/>
              </a:rPr>
              <a:t>; </a:t>
            </a:r>
            <a:r>
              <a:rPr lang="en-US" altLang="en-US" sz="1700" b="1" dirty="0">
                <a:latin typeface="Arial" panose="020B0604020202020204" pitchFamily="34" charset="0"/>
                <a:cs typeface="Arial" panose="020B0604020202020204" pitchFamily="34" charset="0"/>
              </a:rPr>
              <a:t>31</a:t>
            </a:r>
            <a:r>
              <a:rPr lang="en-US" altLang="en-US" sz="1700" dirty="0">
                <a:latin typeface="Arial" panose="020B0604020202020204" pitchFamily="34" charset="0"/>
                <a:cs typeface="Arial" panose="020B0604020202020204" pitchFamily="34" charset="0"/>
              </a:rPr>
              <a:t> </a:t>
            </a:r>
            <a:r>
              <a:rPr lang="en-US" altLang="en-US" sz="1700" dirty="0" err="1">
                <a:latin typeface="Arial" panose="020B0604020202020204" pitchFamily="34" charset="0"/>
                <a:cs typeface="Arial" panose="020B0604020202020204" pitchFamily="34" charset="0"/>
              </a:rPr>
              <a:t>Becaus</a:t>
            </a:r>
            <a:endParaRPr lang="en-US" altLang="en-US" sz="1700" dirty="0">
              <a:latin typeface="Arial" panose="020B0604020202020204" pitchFamily="34" charset="0"/>
              <a:cs typeface="Arial" panose="020B0604020202020204" pitchFamily="34" charset="0"/>
            </a:endParaRPr>
          </a:p>
          <a:p>
            <a:pPr>
              <a:defRPr/>
            </a:pPr>
            <a:r>
              <a:rPr lang="en-US" altLang="en-US" sz="1700" b="1" u="sng" dirty="0">
                <a:latin typeface="Arial" panose="020B0604020202020204" pitchFamily="34" charset="0"/>
                <a:cs typeface="Arial" panose="020B0604020202020204" pitchFamily="34" charset="0"/>
              </a:rPr>
              <a:t>Acts 17:30-31</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And the times of this ignorance God winked at; </a:t>
            </a:r>
            <a:r>
              <a:rPr lang="en-US" altLang="en-US" sz="1700" b="1" dirty="0">
                <a:latin typeface="Arial" panose="020B0604020202020204" pitchFamily="34" charset="0"/>
                <a:cs typeface="Arial" panose="020B0604020202020204" pitchFamily="34" charset="0"/>
              </a:rPr>
              <a:t>but now </a:t>
            </a:r>
            <a:r>
              <a:rPr lang="en-US" altLang="en-US" sz="1700" b="1" dirty="0" err="1">
                <a:latin typeface="Arial" panose="020B0604020202020204" pitchFamily="34" charset="0"/>
                <a:cs typeface="Arial" panose="020B0604020202020204" pitchFamily="34" charset="0"/>
              </a:rPr>
              <a:t>commandeth</a:t>
            </a:r>
            <a:r>
              <a:rPr lang="en-US" altLang="en-US" sz="1700" b="1" dirty="0">
                <a:latin typeface="Arial" panose="020B0604020202020204" pitchFamily="34" charset="0"/>
                <a:cs typeface="Arial" panose="020B0604020202020204" pitchFamily="34" charset="0"/>
              </a:rPr>
              <a:t> all men every where to </a:t>
            </a:r>
            <a:r>
              <a:rPr lang="en-US" altLang="en-US" sz="1700" b="1" dirty="0" err="1">
                <a:latin typeface="Arial" panose="020B0604020202020204" pitchFamily="34" charset="0"/>
                <a:cs typeface="Arial" panose="020B0604020202020204" pitchFamily="34" charset="0"/>
              </a:rPr>
              <a:t>repent</a:t>
            </a:r>
            <a:r>
              <a:rPr lang="en-US" altLang="en-US" sz="1700" dirty="0" err="1">
                <a:latin typeface="Arial" panose="020B0604020202020204" pitchFamily="34" charset="0"/>
                <a:cs typeface="Arial" panose="020B0604020202020204" pitchFamily="34" charset="0"/>
              </a:rPr>
              <a:t>:because</a:t>
            </a:r>
            <a:r>
              <a:rPr lang="en-US" altLang="en-US" sz="1700" dirty="0">
                <a:latin typeface="Arial" panose="020B0604020202020204" pitchFamily="34" charset="0"/>
                <a:cs typeface="Arial" panose="020B0604020202020204" pitchFamily="34" charset="0"/>
              </a:rPr>
              <a:t> he hath appointed a day, in the which he will judge the world in righteousness by that man whom he hath ordained; whereof he hath given assurance unto all men, in that he hath raised him from the dead.</a:t>
            </a:r>
          </a:p>
          <a:p>
            <a:pPr>
              <a:defRPr/>
            </a:pPr>
            <a:r>
              <a:rPr lang="en-US" altLang="en-US" sz="1700" b="1" u="sng" dirty="0">
                <a:latin typeface="Arial" panose="020B0604020202020204" pitchFamily="34" charset="0"/>
                <a:cs typeface="Arial" panose="020B0604020202020204" pitchFamily="34" charset="0"/>
              </a:rPr>
              <a:t>Acts 8:36-37 KJV 36</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And as they went on their way, they came unto a certain water: and the eunuch said, See, here is water; what doth hinder me to be baptized? </a:t>
            </a:r>
            <a:r>
              <a:rPr lang="en-US" altLang="en-US" sz="1700" b="1" dirty="0">
                <a:latin typeface="Arial" panose="020B0604020202020204" pitchFamily="34" charset="0"/>
                <a:cs typeface="Arial" panose="020B0604020202020204" pitchFamily="34" charset="0"/>
              </a:rPr>
              <a:t>37</a:t>
            </a:r>
            <a:r>
              <a:rPr lang="en-US" altLang="en-US" sz="1700" dirty="0">
                <a:latin typeface="Arial" panose="020B0604020202020204" pitchFamily="34" charset="0"/>
                <a:cs typeface="Arial" panose="020B0604020202020204" pitchFamily="34" charset="0"/>
              </a:rPr>
              <a:t> And Philip said, If thou </a:t>
            </a:r>
            <a:r>
              <a:rPr lang="en-US" altLang="en-US" sz="1700" dirty="0" err="1">
                <a:latin typeface="Arial" panose="020B0604020202020204" pitchFamily="34" charset="0"/>
                <a:cs typeface="Arial" panose="020B0604020202020204" pitchFamily="34" charset="0"/>
              </a:rPr>
              <a:t>believest</a:t>
            </a:r>
            <a:r>
              <a:rPr lang="en-US" altLang="en-US" sz="1700" dirty="0">
                <a:latin typeface="Arial" panose="020B0604020202020204" pitchFamily="34" charset="0"/>
                <a:cs typeface="Arial" panose="020B0604020202020204" pitchFamily="34" charset="0"/>
              </a:rPr>
              <a:t> with all thine heart, thou mayest. And he answered and said</a:t>
            </a:r>
            <a:r>
              <a:rPr lang="en-US" altLang="en-US" sz="1700" b="1" dirty="0">
                <a:latin typeface="Arial" panose="020B0604020202020204" pitchFamily="34" charset="0"/>
                <a:cs typeface="Arial" panose="020B0604020202020204" pitchFamily="34" charset="0"/>
              </a:rPr>
              <a:t>, I believe that Jesus Christ is the Son of God.</a:t>
            </a:r>
          </a:p>
          <a:p>
            <a:pPr>
              <a:defRPr/>
            </a:pPr>
            <a:r>
              <a:rPr lang="en-US" altLang="en-US" sz="1700" b="1" u="sng" dirty="0">
                <a:latin typeface="Arial" panose="020B0604020202020204" pitchFamily="34" charset="0"/>
                <a:cs typeface="Arial" panose="020B0604020202020204" pitchFamily="34" charset="0"/>
              </a:rPr>
              <a:t>Acts 2:38</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Then Peter said unto them, </a:t>
            </a:r>
            <a:r>
              <a:rPr lang="en-US" altLang="en-US" sz="17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700" dirty="0">
                <a:latin typeface="Arial" panose="020B0604020202020204" pitchFamily="34" charset="0"/>
                <a:cs typeface="Arial" panose="020B0604020202020204" pitchFamily="34" charset="0"/>
              </a:rPr>
              <a:t>, and ye shall receive the gift of the Holy Ghost.</a:t>
            </a:r>
          </a:p>
          <a:p>
            <a:pPr>
              <a:defRPr/>
            </a:pPr>
            <a:r>
              <a:rPr lang="en-US" altLang="en-US" sz="1700" b="1" u="sng" dirty="0">
                <a:latin typeface="Arial" panose="020B0604020202020204" pitchFamily="34" charset="0"/>
                <a:cs typeface="Arial" panose="020B0604020202020204" pitchFamily="34" charset="0"/>
              </a:rPr>
              <a:t>1 Jn. 1:7-9</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700" dirty="0" err="1">
                <a:latin typeface="Arial" panose="020B0604020202020204" pitchFamily="34" charset="0"/>
                <a:cs typeface="Arial" panose="020B0604020202020204" pitchFamily="34" charset="0"/>
              </a:rPr>
              <a:t>cleanseth</a:t>
            </a:r>
            <a:r>
              <a:rPr lang="en-US" altLang="en-US" sz="1700" dirty="0">
                <a:latin typeface="Arial" panose="020B0604020202020204" pitchFamily="34" charset="0"/>
                <a:cs typeface="Arial" panose="020B0604020202020204" pitchFamily="34" charset="0"/>
              </a:rPr>
              <a:t> us from all sin</a:t>
            </a:r>
            <a:r>
              <a:rPr lang="en-US" altLang="en-US" sz="1700" b="1" dirty="0">
                <a:latin typeface="Arial" panose="020B0604020202020204" pitchFamily="34" charset="0"/>
                <a:cs typeface="Arial" panose="020B0604020202020204" pitchFamily="34" charset="0"/>
              </a:rPr>
              <a:t>. 8 </a:t>
            </a:r>
            <a:r>
              <a:rPr lang="en-US" altLang="en-US" sz="1700" dirty="0">
                <a:latin typeface="Arial" panose="020B0604020202020204" pitchFamily="34" charset="0"/>
                <a:cs typeface="Arial" panose="020B0604020202020204" pitchFamily="34" charset="0"/>
              </a:rPr>
              <a:t>If we say that we have no sin, we deceive ourselves, and the truth is not in us</a:t>
            </a:r>
            <a:r>
              <a:rPr lang="en-US" altLang="en-US" sz="1700" b="1" dirty="0">
                <a:latin typeface="Arial" panose="020B0604020202020204" pitchFamily="34" charset="0"/>
                <a:cs typeface="Arial" panose="020B0604020202020204" pitchFamily="34" charset="0"/>
              </a:rPr>
              <a:t>. 9 If we confess our sins, he is faithful and just to forgive us our sins, and to cleanse us from all unrighteousness.</a:t>
            </a:r>
          </a:p>
          <a:p>
            <a:pPr>
              <a:defRPr/>
            </a:pPr>
            <a:r>
              <a:rPr lang="en-US" altLang="en-US" sz="1700" b="1" u="sng" dirty="0">
                <a:latin typeface="Arial" panose="020B0604020202020204" pitchFamily="34" charset="0"/>
                <a:cs typeface="Arial" panose="020B0604020202020204" pitchFamily="34" charset="0"/>
              </a:rPr>
              <a:t>Rev. 2:10</a:t>
            </a:r>
            <a:r>
              <a:rPr lang="en-US" altLang="en-US" sz="1700" b="1" dirty="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700" b="1" u="sng" dirty="0">
                <a:latin typeface="Arial" panose="020B0604020202020204" pitchFamily="34" charset="0"/>
                <a:cs typeface="Arial" panose="020B0604020202020204" pitchFamily="34" charset="0"/>
              </a:rPr>
              <a:t>be thou faithful unto death, and I will give thee a crown of life</a:t>
            </a:r>
            <a:r>
              <a:rPr lang="en-US" altLang="en-US" sz="1700" b="1" dirty="0">
                <a:latin typeface="Arial" panose="020B0604020202020204" pitchFamily="34" charset="0"/>
                <a:cs typeface="Arial" panose="020B0604020202020204" pitchFamily="34" charset="0"/>
              </a:rPr>
              <a:t>.</a:t>
            </a:r>
          </a:p>
          <a:p>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14</a:t>
            </a:fld>
            <a:endParaRPr lang="en-US" dirty="0"/>
          </a:p>
        </p:txBody>
      </p:sp>
      <p:sp>
        <p:nvSpPr>
          <p:cNvPr id="4" name="Date Placeholder 3">
            <a:extLst>
              <a:ext uri="{FF2B5EF4-FFF2-40B4-BE49-F238E27FC236}">
                <a16:creationId xmlns:a16="http://schemas.microsoft.com/office/drawing/2014/main" id="{1DE48244-236D-CD85-26E8-B71713A793ED}"/>
              </a:ext>
            </a:extLst>
          </p:cNvPr>
          <p:cNvSpPr>
            <a:spLocks noGrp="1"/>
          </p:cNvSpPr>
          <p:nvPr>
            <p:ph type="dt" idx="1"/>
          </p:nvPr>
        </p:nvSpPr>
        <p:spPr/>
        <p:txBody>
          <a:bodyPr/>
          <a:lstStyle/>
          <a:p>
            <a:r>
              <a:rPr lang="en-US"/>
              <a:t>3/31/2024 AM</a:t>
            </a:r>
          </a:p>
        </p:txBody>
      </p:sp>
    </p:spTree>
    <p:extLst>
      <p:ext uri="{BB962C8B-B14F-4D97-AF65-F5344CB8AC3E}">
        <p14:creationId xmlns:p14="http://schemas.microsoft.com/office/powerpoint/2010/main" val="34024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52400"/>
            <a:ext cx="3378200" cy="2533650"/>
          </a:xfrm>
        </p:spPr>
      </p:sp>
      <p:sp>
        <p:nvSpPr>
          <p:cNvPr id="3" name="Notes Placeholder 2"/>
          <p:cNvSpPr>
            <a:spLocks noGrp="1"/>
          </p:cNvSpPr>
          <p:nvPr>
            <p:ph type="body" idx="1"/>
          </p:nvPr>
        </p:nvSpPr>
        <p:spPr>
          <a:xfrm>
            <a:off x="0" y="2686050"/>
            <a:ext cx="7315200" cy="6915149"/>
          </a:xfrm>
        </p:spPr>
        <p:txBody>
          <a:bodyPr/>
          <a:lstStyle/>
          <a:p>
            <a:endParaRPr lang="en-US" dirty="0"/>
          </a:p>
        </p:txBody>
      </p:sp>
      <p:sp>
        <p:nvSpPr>
          <p:cNvPr id="4" name="Slide Number Placeholder 3"/>
          <p:cNvSpPr>
            <a:spLocks noGrp="1"/>
          </p:cNvSpPr>
          <p:nvPr>
            <p:ph type="sldNum" sz="quarter" idx="5"/>
          </p:nvPr>
        </p:nvSpPr>
        <p:spPr/>
        <p:txBody>
          <a:bodyPr/>
          <a:lstStyle/>
          <a:p>
            <a:fld id="{9555D449-B875-4B8D-8E66-224D27E54C9A}" type="slidenum">
              <a:rPr lang="en-US" smtClean="0"/>
              <a:t>2</a:t>
            </a:fld>
            <a:endParaRPr lang="en-US" dirty="0"/>
          </a:p>
        </p:txBody>
      </p:sp>
      <p:sp>
        <p:nvSpPr>
          <p:cNvPr id="5" name="Date Placeholder 4">
            <a:extLst>
              <a:ext uri="{FF2B5EF4-FFF2-40B4-BE49-F238E27FC236}">
                <a16:creationId xmlns:a16="http://schemas.microsoft.com/office/drawing/2014/main" id="{26CD6C9C-DD34-67AC-6AB2-C516B2D7FE38}"/>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380383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255588"/>
            <a:ext cx="4064000" cy="3048000"/>
          </a:xfrm>
        </p:spPr>
      </p:sp>
      <p:sp>
        <p:nvSpPr>
          <p:cNvPr id="3" name="Notes Placeholder 2"/>
          <p:cNvSpPr>
            <a:spLocks noGrp="1"/>
          </p:cNvSpPr>
          <p:nvPr>
            <p:ph type="body" idx="1"/>
          </p:nvPr>
        </p:nvSpPr>
        <p:spPr>
          <a:xfrm>
            <a:off x="1693" y="3303588"/>
            <a:ext cx="7313507" cy="6297611"/>
          </a:xfrm>
        </p:spPr>
        <p:txBody>
          <a:bodyPr/>
          <a:lstStyle/>
          <a:p>
            <a:r>
              <a:rPr lang="en-US" b="1" dirty="0">
                <a:latin typeface="Arial" panose="020B0604020202020204" pitchFamily="34" charset="0"/>
                <a:cs typeface="Arial" panose="020B0604020202020204" pitchFamily="34" charset="0"/>
              </a:rPr>
              <a:t>1 John 3:1-3 KJV 1 </a:t>
            </a:r>
            <a:r>
              <a:rPr lang="en-US" b="0" dirty="0">
                <a:latin typeface="Arial" panose="020B0604020202020204" pitchFamily="34" charset="0"/>
                <a:cs typeface="Arial" panose="020B0604020202020204" pitchFamily="34" charset="0"/>
              </a:rPr>
              <a:t>Behold, what manner of love the Father hath bestowed upon us, that we should be called the sons of God: therefore the world </a:t>
            </a:r>
            <a:r>
              <a:rPr lang="en-US" b="0" dirty="0" err="1">
                <a:latin typeface="Arial" panose="020B0604020202020204" pitchFamily="34" charset="0"/>
                <a:cs typeface="Arial" panose="020B0604020202020204" pitchFamily="34" charset="0"/>
              </a:rPr>
              <a:t>knoweth</a:t>
            </a:r>
            <a:r>
              <a:rPr lang="en-US" b="0" dirty="0">
                <a:latin typeface="Arial" panose="020B0604020202020204" pitchFamily="34" charset="0"/>
                <a:cs typeface="Arial" panose="020B0604020202020204" pitchFamily="34" charset="0"/>
              </a:rPr>
              <a:t> us not, because it knew him not.</a:t>
            </a:r>
            <a:r>
              <a:rPr lang="en-US" b="1" dirty="0">
                <a:latin typeface="Arial" panose="020B0604020202020204" pitchFamily="34" charset="0"/>
                <a:cs typeface="Arial" panose="020B0604020202020204" pitchFamily="34" charset="0"/>
              </a:rPr>
              <a:t> 2 </a:t>
            </a:r>
            <a:r>
              <a:rPr lang="en-US" b="0" dirty="0">
                <a:latin typeface="Arial" panose="020B0604020202020204" pitchFamily="34" charset="0"/>
                <a:cs typeface="Arial" panose="020B0604020202020204" pitchFamily="34" charset="0"/>
              </a:rPr>
              <a:t>Beloved, now are we the sons of God, and it doth not yet appear what we shall be: but we know that, when he shall appear, we shall be like him; </a:t>
            </a:r>
            <a:r>
              <a:rPr lang="en-US" b="1" dirty="0">
                <a:latin typeface="Arial" panose="020B0604020202020204" pitchFamily="34" charset="0"/>
                <a:cs typeface="Arial" panose="020B0604020202020204" pitchFamily="34" charset="0"/>
              </a:rPr>
              <a:t>for we shall see him as he is. 3</a:t>
            </a:r>
            <a:r>
              <a:rPr lang="en-US" b="0"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every man that hath this hope in him </a:t>
            </a:r>
            <a:r>
              <a:rPr lang="en-US" b="1" dirty="0" err="1">
                <a:latin typeface="Arial" panose="020B0604020202020204" pitchFamily="34" charset="0"/>
                <a:cs typeface="Arial" panose="020B0604020202020204" pitchFamily="34" charset="0"/>
              </a:rPr>
              <a:t>purifieth</a:t>
            </a:r>
            <a:r>
              <a:rPr lang="en-US" b="1" dirty="0">
                <a:latin typeface="Arial" panose="020B0604020202020204" pitchFamily="34" charset="0"/>
                <a:cs typeface="Arial" panose="020B0604020202020204" pitchFamily="34" charset="0"/>
              </a:rPr>
              <a:t> himself, even as he is pure.</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Genesis 6:5 KJV 5 </a:t>
            </a:r>
            <a:r>
              <a:rPr lang="en-US" b="0"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GOD saw </a:t>
            </a:r>
            <a:r>
              <a:rPr lang="en-US" b="0" dirty="0">
                <a:latin typeface="Arial" panose="020B0604020202020204" pitchFamily="34" charset="0"/>
                <a:cs typeface="Arial" panose="020B0604020202020204" pitchFamily="34" charset="0"/>
              </a:rPr>
              <a:t>that the wickedness of man was great in the earth, </a:t>
            </a:r>
            <a:r>
              <a:rPr lang="en-US" b="1" dirty="0">
                <a:latin typeface="Arial" panose="020B0604020202020204" pitchFamily="34" charset="0"/>
                <a:cs typeface="Arial" panose="020B0604020202020204" pitchFamily="34" charset="0"/>
              </a:rPr>
              <a:t>and that every imagination of the thoughts of his heart was only evil continually.</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Samuel 16:6 KJV 6 </a:t>
            </a:r>
            <a:r>
              <a:rPr lang="en-US" b="0" dirty="0">
                <a:latin typeface="Arial" panose="020B0604020202020204" pitchFamily="34" charset="0"/>
                <a:cs typeface="Arial" panose="020B0604020202020204" pitchFamily="34" charset="0"/>
              </a:rPr>
              <a:t>And it came to pass, when they were come, that he looked on Eliab, and said, Surely the LORD'S anointed is before him</a:t>
            </a:r>
            <a:r>
              <a:rPr lang="en-US" b="1" dirty="0">
                <a:latin typeface="Arial" panose="020B0604020202020204" pitchFamily="34" charset="0"/>
                <a:cs typeface="Arial" panose="020B0604020202020204" pitchFamily="34" charset="0"/>
              </a:rPr>
              <a:t>. 7 </a:t>
            </a:r>
            <a:r>
              <a:rPr lang="en-US" b="0" dirty="0">
                <a:latin typeface="Arial" panose="020B0604020202020204" pitchFamily="34" charset="0"/>
                <a:cs typeface="Arial" panose="020B0604020202020204" pitchFamily="34" charset="0"/>
              </a:rPr>
              <a:t>But the LORD said unto Samuel, Look not on his countenance, or on the height of his stature; because I have refused him</a:t>
            </a:r>
            <a:r>
              <a:rPr lang="en-US" b="1" dirty="0">
                <a:latin typeface="Arial" panose="020B0604020202020204" pitchFamily="34" charset="0"/>
                <a:cs typeface="Arial" panose="020B0604020202020204" pitchFamily="34" charset="0"/>
              </a:rPr>
              <a:t>: for the LORD </a:t>
            </a:r>
            <a:r>
              <a:rPr lang="en-US" b="1" dirty="0" err="1">
                <a:latin typeface="Arial" panose="020B0604020202020204" pitchFamily="34" charset="0"/>
                <a:cs typeface="Arial" panose="020B0604020202020204" pitchFamily="34" charset="0"/>
              </a:rPr>
              <a:t>seeth</a:t>
            </a:r>
            <a:r>
              <a:rPr lang="en-US" b="1" dirty="0">
                <a:latin typeface="Arial" panose="020B0604020202020204" pitchFamily="34" charset="0"/>
                <a:cs typeface="Arial" panose="020B0604020202020204" pitchFamily="34" charset="0"/>
              </a:rPr>
              <a:t> not as man </a:t>
            </a:r>
            <a:r>
              <a:rPr lang="en-US" b="1" dirty="0" err="1">
                <a:latin typeface="Arial" panose="020B0604020202020204" pitchFamily="34" charset="0"/>
                <a:cs typeface="Arial" panose="020B0604020202020204" pitchFamily="34" charset="0"/>
              </a:rPr>
              <a:t>seeth</a:t>
            </a:r>
            <a:r>
              <a:rPr lang="en-US" b="0" dirty="0">
                <a:latin typeface="Arial" panose="020B0604020202020204" pitchFamily="34" charset="0"/>
                <a:cs typeface="Arial" panose="020B0604020202020204" pitchFamily="34" charset="0"/>
              </a:rPr>
              <a:t>; for man </a:t>
            </a:r>
            <a:r>
              <a:rPr lang="en-US" b="0" dirty="0" err="1">
                <a:latin typeface="Arial" panose="020B0604020202020204" pitchFamily="34" charset="0"/>
                <a:cs typeface="Arial" panose="020B0604020202020204" pitchFamily="34" charset="0"/>
              </a:rPr>
              <a:t>looketh</a:t>
            </a:r>
            <a:r>
              <a:rPr lang="en-US" b="0" dirty="0">
                <a:latin typeface="Arial" panose="020B0604020202020204" pitchFamily="34" charset="0"/>
                <a:cs typeface="Arial" panose="020B0604020202020204" pitchFamily="34" charset="0"/>
              </a:rPr>
              <a:t> on the outward appearance, </a:t>
            </a:r>
            <a:r>
              <a:rPr lang="en-US" b="1" dirty="0">
                <a:latin typeface="Arial" panose="020B0604020202020204" pitchFamily="34" charset="0"/>
                <a:cs typeface="Arial" panose="020B0604020202020204" pitchFamily="34" charset="0"/>
              </a:rPr>
              <a:t>but the LORD </a:t>
            </a:r>
            <a:r>
              <a:rPr lang="en-US" b="1" dirty="0" err="1">
                <a:latin typeface="Arial" panose="020B0604020202020204" pitchFamily="34" charset="0"/>
                <a:cs typeface="Arial" panose="020B0604020202020204" pitchFamily="34" charset="0"/>
              </a:rPr>
              <a:t>looketh</a:t>
            </a:r>
            <a:r>
              <a:rPr lang="en-US" b="1" dirty="0">
                <a:latin typeface="Arial" panose="020B0604020202020204" pitchFamily="34" charset="0"/>
                <a:cs typeface="Arial" panose="020B0604020202020204" pitchFamily="34" charset="0"/>
              </a:rPr>
              <a:t> on the heart.</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Acts 1:24 KJV 24 </a:t>
            </a:r>
            <a:r>
              <a:rPr lang="en-US" b="0" dirty="0">
                <a:latin typeface="Arial" panose="020B0604020202020204" pitchFamily="34" charset="0"/>
                <a:cs typeface="Arial" panose="020B0604020202020204" pitchFamily="34" charset="0"/>
              </a:rPr>
              <a:t>And they prayed, and said, </a:t>
            </a:r>
            <a:r>
              <a:rPr lang="en-US" b="1" dirty="0">
                <a:latin typeface="Arial" panose="020B0604020202020204" pitchFamily="34" charset="0"/>
                <a:cs typeface="Arial" panose="020B0604020202020204" pitchFamily="34" charset="0"/>
              </a:rPr>
              <a:t>Thou, Lord, which </a:t>
            </a:r>
            <a:r>
              <a:rPr lang="en-US" b="1" u="sng" dirty="0">
                <a:latin typeface="Arial" panose="020B0604020202020204" pitchFamily="34" charset="0"/>
                <a:cs typeface="Arial" panose="020B0604020202020204" pitchFamily="34" charset="0"/>
              </a:rPr>
              <a:t>knowest the hearts</a:t>
            </a:r>
            <a:r>
              <a:rPr lang="en-US" b="1" u="none"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of all men</a:t>
            </a:r>
            <a:r>
              <a:rPr lang="en-US" b="0" dirty="0">
                <a:latin typeface="Arial" panose="020B0604020202020204" pitchFamily="34" charset="0"/>
                <a:cs typeface="Arial" panose="020B0604020202020204" pitchFamily="34" charset="0"/>
              </a:rPr>
              <a:t>, shew whether of these two thou hast chosen,</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Chronicles 28:9 KJV 9 </a:t>
            </a:r>
            <a:r>
              <a:rPr lang="en-US" b="0" dirty="0">
                <a:latin typeface="Arial" panose="020B0604020202020204" pitchFamily="34" charset="0"/>
                <a:cs typeface="Arial" panose="020B0604020202020204" pitchFamily="34" charset="0"/>
              </a:rPr>
              <a:t>And thou, Solomon my son, know thou the God of thy father, and </a:t>
            </a:r>
            <a:r>
              <a:rPr lang="en-US" b="1" dirty="0">
                <a:latin typeface="Arial" panose="020B0604020202020204" pitchFamily="34" charset="0"/>
                <a:cs typeface="Arial" panose="020B0604020202020204" pitchFamily="34" charset="0"/>
              </a:rPr>
              <a:t>serve him with a </a:t>
            </a:r>
            <a:r>
              <a:rPr lang="en-US" b="1" u="sng" dirty="0">
                <a:latin typeface="Arial" panose="020B0604020202020204" pitchFamily="34" charset="0"/>
                <a:cs typeface="Arial" panose="020B0604020202020204" pitchFamily="34" charset="0"/>
              </a:rPr>
              <a:t>perfect heart</a:t>
            </a:r>
            <a:r>
              <a:rPr lang="en-US" b="1" u="none"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and with a willing mind: for the </a:t>
            </a:r>
            <a:r>
              <a:rPr lang="en-US" b="1" u="sng" dirty="0">
                <a:latin typeface="Arial" panose="020B0604020202020204" pitchFamily="34" charset="0"/>
                <a:cs typeface="Arial" panose="020B0604020202020204" pitchFamily="34" charset="0"/>
              </a:rPr>
              <a:t>LORD </a:t>
            </a:r>
            <a:r>
              <a:rPr lang="en-US" b="1" u="sng" dirty="0" err="1">
                <a:latin typeface="Arial" panose="020B0604020202020204" pitchFamily="34" charset="0"/>
                <a:cs typeface="Arial" panose="020B0604020202020204" pitchFamily="34" charset="0"/>
              </a:rPr>
              <a:t>searcheth</a:t>
            </a:r>
            <a:r>
              <a:rPr lang="en-US" b="1" u="sng" dirty="0">
                <a:latin typeface="Arial" panose="020B0604020202020204" pitchFamily="34" charset="0"/>
                <a:cs typeface="Arial" panose="020B0604020202020204" pitchFamily="34" charset="0"/>
              </a:rPr>
              <a:t> all hearts</a:t>
            </a:r>
            <a:r>
              <a:rPr lang="en-US" b="1" dirty="0">
                <a:latin typeface="Arial" panose="020B0604020202020204" pitchFamily="34" charset="0"/>
                <a:cs typeface="Arial" panose="020B0604020202020204" pitchFamily="34" charset="0"/>
              </a:rPr>
              <a:t>, and </a:t>
            </a:r>
            <a:r>
              <a:rPr lang="en-US" b="1" dirty="0" err="1">
                <a:latin typeface="Arial" panose="020B0604020202020204" pitchFamily="34" charset="0"/>
                <a:cs typeface="Arial" panose="020B0604020202020204" pitchFamily="34" charset="0"/>
              </a:rPr>
              <a:t>understandeth</a:t>
            </a:r>
            <a:r>
              <a:rPr lang="en-US" b="1" dirty="0">
                <a:latin typeface="Arial" panose="020B0604020202020204" pitchFamily="34" charset="0"/>
                <a:cs typeface="Arial" panose="020B0604020202020204" pitchFamily="34" charset="0"/>
              </a:rPr>
              <a:t> all the imaginations of the thoughts: if thou seek him, he will be found of thee; but if thou forsake him, he will cast thee off for ever.</a:t>
            </a:r>
          </a:p>
          <a:p>
            <a:pPr marL="171450" indent="-1714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Psalms 24:3-4 KJV 3 </a:t>
            </a:r>
            <a:r>
              <a:rPr lang="en-US" b="0" dirty="0">
                <a:latin typeface="Arial" panose="020B0604020202020204" pitchFamily="34" charset="0"/>
                <a:cs typeface="Arial" panose="020B0604020202020204" pitchFamily="34" charset="0"/>
              </a:rPr>
              <a:t>Who shall ascend into the hill of the LORD? or who shall stand in his holy place? </a:t>
            </a:r>
            <a:r>
              <a:rPr lang="en-US" b="1" dirty="0">
                <a:latin typeface="Arial" panose="020B0604020202020204" pitchFamily="34" charset="0"/>
                <a:cs typeface="Arial" panose="020B0604020202020204" pitchFamily="34" charset="0"/>
              </a:rPr>
              <a:t>4 He that hath clean hands, and a pure heart</a:t>
            </a:r>
            <a:r>
              <a:rPr lang="en-US" b="0" dirty="0">
                <a:latin typeface="Arial" panose="020B0604020202020204" pitchFamily="34" charset="0"/>
                <a:cs typeface="Arial" panose="020B0604020202020204" pitchFamily="34" charset="0"/>
              </a:rPr>
              <a:t>; who hath not lifted up his soul unto vanity, nor sworn deceitfully.</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Matthew 5:8 KJV 8</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Blessed are the pure in heart:</a:t>
            </a:r>
            <a:r>
              <a:rPr lang="en-US" b="0" dirty="0">
                <a:latin typeface="Arial" panose="020B0604020202020204" pitchFamily="34" charset="0"/>
                <a:cs typeface="Arial" panose="020B0604020202020204" pitchFamily="34" charset="0"/>
              </a:rPr>
              <a:t> for they shall see God.</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Timothy 1:5 KJV 5 </a:t>
            </a:r>
            <a:r>
              <a:rPr lang="en-US" b="0" dirty="0">
                <a:latin typeface="Arial" panose="020B0604020202020204" pitchFamily="34" charset="0"/>
                <a:cs typeface="Arial" panose="020B0604020202020204" pitchFamily="34" charset="0"/>
              </a:rPr>
              <a:t>Now the end of the commandment is charity </a:t>
            </a:r>
            <a:r>
              <a:rPr lang="en-US" b="1" dirty="0">
                <a:latin typeface="Arial" panose="020B0604020202020204" pitchFamily="34" charset="0"/>
                <a:cs typeface="Arial" panose="020B0604020202020204" pitchFamily="34" charset="0"/>
              </a:rPr>
              <a:t>out of a pure heart</a:t>
            </a:r>
            <a:r>
              <a:rPr lang="en-US" b="0" dirty="0">
                <a:latin typeface="Arial" panose="020B0604020202020204" pitchFamily="34" charset="0"/>
                <a:cs typeface="Arial" panose="020B0604020202020204" pitchFamily="34" charset="0"/>
              </a:rPr>
              <a:t>, and of a good conscience, and of faith unfeigned:</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Timothy 4:12 KJV 12 </a:t>
            </a:r>
            <a:r>
              <a:rPr lang="en-US" b="0" dirty="0">
                <a:latin typeface="Arial" panose="020B0604020202020204" pitchFamily="34" charset="0"/>
                <a:cs typeface="Arial" panose="020B0604020202020204" pitchFamily="34" charset="0"/>
              </a:rPr>
              <a:t>Let no man despise thy youth; </a:t>
            </a:r>
            <a:r>
              <a:rPr lang="en-US" b="1" dirty="0">
                <a:latin typeface="Arial" panose="020B0604020202020204" pitchFamily="34" charset="0"/>
                <a:cs typeface="Arial" panose="020B0604020202020204" pitchFamily="34" charset="0"/>
              </a:rPr>
              <a:t>but be thou an example of the believers</a:t>
            </a:r>
            <a:r>
              <a:rPr lang="en-US" b="0" dirty="0">
                <a:latin typeface="Arial" panose="020B0604020202020204" pitchFamily="34" charset="0"/>
                <a:cs typeface="Arial" panose="020B0604020202020204" pitchFamily="34" charset="0"/>
              </a:rPr>
              <a:t>, in word, in conversation, in charity, in spirit, in faith</a:t>
            </a:r>
            <a:r>
              <a:rPr lang="en-US" b="1" dirty="0">
                <a:latin typeface="Arial" panose="020B0604020202020204" pitchFamily="34" charset="0"/>
                <a:cs typeface="Arial" panose="020B0604020202020204" pitchFamily="34" charset="0"/>
              </a:rPr>
              <a:t>, in purity.</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Timothy 5:22 KJV 22 </a:t>
            </a:r>
            <a:r>
              <a:rPr lang="en-US" b="0" dirty="0">
                <a:latin typeface="Arial" panose="020B0604020202020204" pitchFamily="34" charset="0"/>
                <a:cs typeface="Arial" panose="020B0604020202020204" pitchFamily="34" charset="0"/>
              </a:rPr>
              <a:t>Lay hands suddenly on no man, neither be partaker of other men's sins: </a:t>
            </a:r>
            <a:r>
              <a:rPr lang="en-US" b="1" dirty="0">
                <a:latin typeface="Arial" panose="020B0604020202020204" pitchFamily="34" charset="0"/>
                <a:cs typeface="Arial" panose="020B0604020202020204" pitchFamily="34" charset="0"/>
              </a:rPr>
              <a:t>keep thyself pure.</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James 1:27 KJV 27 Pure</a:t>
            </a:r>
            <a:r>
              <a:rPr lang="en-US" b="0" dirty="0">
                <a:latin typeface="Arial" panose="020B0604020202020204" pitchFamily="34" charset="0"/>
                <a:cs typeface="Arial" panose="020B0604020202020204" pitchFamily="34" charset="0"/>
              </a:rPr>
              <a:t> religion and </a:t>
            </a:r>
            <a:r>
              <a:rPr lang="en-US" b="1" dirty="0">
                <a:latin typeface="Arial" panose="020B0604020202020204" pitchFamily="34" charset="0"/>
                <a:cs typeface="Arial" panose="020B0604020202020204" pitchFamily="34" charset="0"/>
              </a:rPr>
              <a:t>undefiled before God and the Father is this</a:t>
            </a:r>
            <a:r>
              <a:rPr lang="en-US" b="0" dirty="0">
                <a:latin typeface="Arial" panose="020B0604020202020204" pitchFamily="34" charset="0"/>
                <a:cs typeface="Arial" panose="020B0604020202020204" pitchFamily="34" charset="0"/>
              </a:rPr>
              <a:t>, To visit the fatherless and widows in their affliction, and to keep himself </a:t>
            </a:r>
            <a:r>
              <a:rPr lang="en-US" b="1" dirty="0">
                <a:latin typeface="Arial" panose="020B0604020202020204" pitchFamily="34" charset="0"/>
                <a:cs typeface="Arial" panose="020B0604020202020204" pitchFamily="34" charset="0"/>
              </a:rPr>
              <a:t>unspotted from the world.</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Peter 1:22 KJV 22 </a:t>
            </a:r>
            <a:r>
              <a:rPr lang="en-US" b="0" dirty="0">
                <a:latin typeface="Arial" panose="020B0604020202020204" pitchFamily="34" charset="0"/>
                <a:cs typeface="Arial" panose="020B0604020202020204" pitchFamily="34" charset="0"/>
              </a:rPr>
              <a:t>Seeing ye have </a:t>
            </a:r>
            <a:r>
              <a:rPr lang="en-US" b="1" dirty="0">
                <a:latin typeface="Arial" panose="020B0604020202020204" pitchFamily="34" charset="0"/>
                <a:cs typeface="Arial" panose="020B0604020202020204" pitchFamily="34" charset="0"/>
              </a:rPr>
              <a:t>purified your souls in obeying the truth </a:t>
            </a:r>
            <a:r>
              <a:rPr lang="en-US" b="0" dirty="0">
                <a:latin typeface="Arial" panose="020B0604020202020204" pitchFamily="34" charset="0"/>
                <a:cs typeface="Arial" panose="020B0604020202020204" pitchFamily="34" charset="0"/>
              </a:rPr>
              <a:t>through the Spirit unto unfeigned love of the brethren, see that ye love one another with a </a:t>
            </a:r>
            <a:r>
              <a:rPr lang="en-US" b="1" dirty="0">
                <a:latin typeface="Arial" panose="020B0604020202020204" pitchFamily="34" charset="0"/>
                <a:cs typeface="Arial" panose="020B0604020202020204" pitchFamily="34" charset="0"/>
              </a:rPr>
              <a:t>pure heart fervently:</a:t>
            </a:r>
          </a:p>
          <a:p>
            <a:pPr marL="171450" indent="-171450">
              <a:buFont typeface="Wingdings" panose="05000000000000000000" pitchFamily="2" charset="2"/>
              <a:buChar cha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3</a:t>
            </a:fld>
            <a:endParaRPr lang="en-US" dirty="0"/>
          </a:p>
        </p:txBody>
      </p:sp>
      <p:sp>
        <p:nvSpPr>
          <p:cNvPr id="5" name="Date Placeholder 4">
            <a:extLst>
              <a:ext uri="{FF2B5EF4-FFF2-40B4-BE49-F238E27FC236}">
                <a16:creationId xmlns:a16="http://schemas.microsoft.com/office/drawing/2014/main" id="{612E330D-656D-A09C-97E2-3273CFFE707F}"/>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125463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4</a:t>
            </a:fld>
            <a:endParaRPr lang="en-US" dirty="0"/>
          </a:p>
        </p:txBody>
      </p:sp>
      <p:sp>
        <p:nvSpPr>
          <p:cNvPr id="5" name="Date Placeholder 4">
            <a:extLst>
              <a:ext uri="{FF2B5EF4-FFF2-40B4-BE49-F238E27FC236}">
                <a16:creationId xmlns:a16="http://schemas.microsoft.com/office/drawing/2014/main" id="{612E330D-656D-A09C-97E2-3273CFFE707F}"/>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35299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5</a:t>
            </a:fld>
            <a:endParaRPr lang="en-US" dirty="0"/>
          </a:p>
        </p:txBody>
      </p:sp>
      <p:sp>
        <p:nvSpPr>
          <p:cNvPr id="5" name="Date Placeholder 4">
            <a:extLst>
              <a:ext uri="{FF2B5EF4-FFF2-40B4-BE49-F238E27FC236}">
                <a16:creationId xmlns:a16="http://schemas.microsoft.com/office/drawing/2014/main" id="{3914568F-F1E5-F0B8-B4E1-017499F1B851}"/>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101194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r>
              <a:rPr lang="en-US" b="1" dirty="0">
                <a:latin typeface="Arial" panose="020B0604020202020204" pitchFamily="34" charset="0"/>
                <a:cs typeface="Arial" panose="020B0604020202020204" pitchFamily="34" charset="0"/>
              </a:rPr>
              <a:t>Matthew 6:33 KJV 33 </a:t>
            </a:r>
            <a:r>
              <a:rPr lang="en-US" b="0" dirty="0">
                <a:latin typeface="Arial" panose="020B0604020202020204" pitchFamily="34" charset="0"/>
                <a:cs typeface="Arial" panose="020B0604020202020204" pitchFamily="34" charset="0"/>
              </a:rPr>
              <a:t>But </a:t>
            </a:r>
            <a:r>
              <a:rPr lang="en-US" b="1" dirty="0">
                <a:latin typeface="Arial" panose="020B0604020202020204" pitchFamily="34" charset="0"/>
                <a:cs typeface="Arial" panose="020B0604020202020204" pitchFamily="34" charset="0"/>
              </a:rPr>
              <a:t>seek ye first </a:t>
            </a:r>
            <a:r>
              <a:rPr lang="en-US" b="0" dirty="0">
                <a:latin typeface="Arial" panose="020B0604020202020204" pitchFamily="34" charset="0"/>
                <a:cs typeface="Arial" panose="020B0604020202020204" pitchFamily="34" charset="0"/>
              </a:rPr>
              <a:t>the kingdom of God, and his righteousness; and all these things shall be added unto you.</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Matthew 7:7-8 KJV 7 </a:t>
            </a:r>
            <a:r>
              <a:rPr lang="en-US" b="0" dirty="0">
                <a:latin typeface="Arial" panose="020B0604020202020204" pitchFamily="34" charset="0"/>
                <a:cs typeface="Arial" panose="020B0604020202020204" pitchFamily="34" charset="0"/>
              </a:rPr>
              <a:t>Ask, and it shall be given you; seek, and ye shall find; knock, and it shall be opened unto you</a:t>
            </a:r>
            <a:r>
              <a:rPr lang="en-US" b="1" dirty="0">
                <a:latin typeface="Arial" panose="020B0604020202020204" pitchFamily="34" charset="0"/>
                <a:cs typeface="Arial" panose="020B0604020202020204" pitchFamily="34" charset="0"/>
              </a:rPr>
              <a:t>: 8</a:t>
            </a:r>
            <a:r>
              <a:rPr lang="en-US" b="0" dirty="0">
                <a:latin typeface="Arial" panose="020B0604020202020204" pitchFamily="34" charset="0"/>
                <a:cs typeface="Arial" panose="020B0604020202020204" pitchFamily="34" charset="0"/>
              </a:rPr>
              <a:t> For every one that </a:t>
            </a:r>
            <a:r>
              <a:rPr lang="en-US" b="0" dirty="0" err="1">
                <a:latin typeface="Arial" panose="020B0604020202020204" pitchFamily="34" charset="0"/>
                <a:cs typeface="Arial" panose="020B0604020202020204" pitchFamily="34" charset="0"/>
              </a:rPr>
              <a:t>asketh</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receiveth</a:t>
            </a:r>
            <a:r>
              <a:rPr lang="en-US" b="0" dirty="0">
                <a:latin typeface="Arial" panose="020B0604020202020204" pitchFamily="34" charset="0"/>
                <a:cs typeface="Arial" panose="020B0604020202020204" pitchFamily="34" charset="0"/>
              </a:rPr>
              <a:t>; and he that </a:t>
            </a:r>
            <a:r>
              <a:rPr lang="en-US" b="0" dirty="0" err="1">
                <a:latin typeface="Arial" panose="020B0604020202020204" pitchFamily="34" charset="0"/>
                <a:cs typeface="Arial" panose="020B0604020202020204" pitchFamily="34" charset="0"/>
              </a:rPr>
              <a:t>seeketh</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findeth</a:t>
            </a:r>
            <a:r>
              <a:rPr lang="en-US" b="0" dirty="0">
                <a:latin typeface="Arial" panose="020B0604020202020204" pitchFamily="34" charset="0"/>
                <a:cs typeface="Arial" panose="020B0604020202020204" pitchFamily="34" charset="0"/>
              </a:rPr>
              <a:t>; and to him that </a:t>
            </a:r>
            <a:r>
              <a:rPr lang="en-US" b="0" dirty="0" err="1">
                <a:latin typeface="Arial" panose="020B0604020202020204" pitchFamily="34" charset="0"/>
                <a:cs typeface="Arial" panose="020B0604020202020204" pitchFamily="34" charset="0"/>
              </a:rPr>
              <a:t>knocketh</a:t>
            </a:r>
            <a:r>
              <a:rPr lang="en-US" b="0" dirty="0">
                <a:latin typeface="Arial" panose="020B0604020202020204" pitchFamily="34" charset="0"/>
                <a:cs typeface="Arial" panose="020B0604020202020204" pitchFamily="34" charset="0"/>
              </a:rPr>
              <a:t> it shall be opened.</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Matthew 21:22 KJV 22 </a:t>
            </a:r>
            <a:r>
              <a:rPr lang="en-US" b="0" dirty="0">
                <a:latin typeface="Arial" panose="020B0604020202020204" pitchFamily="34" charset="0"/>
                <a:cs typeface="Arial" panose="020B0604020202020204" pitchFamily="34" charset="0"/>
              </a:rPr>
              <a:t>And all things, whatsoever ye shall ask in prayer, believing, ye shall receive. </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James 1:5-6 KJV 5  </a:t>
            </a:r>
            <a:r>
              <a:rPr lang="en-US" b="0" dirty="0">
                <a:latin typeface="Arial" panose="020B0604020202020204" pitchFamily="34" charset="0"/>
                <a:cs typeface="Arial" panose="020B0604020202020204" pitchFamily="34" charset="0"/>
              </a:rPr>
              <a:t>If any of you lack wisdom, let him ask of God, that giveth to all men liberally, and </a:t>
            </a:r>
            <a:r>
              <a:rPr lang="en-US" b="0" dirty="0" err="1">
                <a:latin typeface="Arial" panose="020B0604020202020204" pitchFamily="34" charset="0"/>
                <a:cs typeface="Arial" panose="020B0604020202020204" pitchFamily="34" charset="0"/>
              </a:rPr>
              <a:t>upbraideth</a:t>
            </a:r>
            <a:r>
              <a:rPr lang="en-US" b="0" dirty="0">
                <a:latin typeface="Arial" panose="020B0604020202020204" pitchFamily="34" charset="0"/>
                <a:cs typeface="Arial" panose="020B0604020202020204" pitchFamily="34" charset="0"/>
              </a:rPr>
              <a:t> not; and it shall be given him.</a:t>
            </a:r>
            <a:r>
              <a:rPr lang="en-US" b="1" dirty="0">
                <a:latin typeface="Arial" panose="020B0604020202020204" pitchFamily="34" charset="0"/>
                <a:cs typeface="Arial" panose="020B0604020202020204" pitchFamily="34" charset="0"/>
              </a:rPr>
              <a:t> 6 </a:t>
            </a:r>
            <a:r>
              <a:rPr lang="en-US" b="0" dirty="0">
                <a:latin typeface="Arial" panose="020B0604020202020204" pitchFamily="34" charset="0"/>
                <a:cs typeface="Arial" panose="020B0604020202020204" pitchFamily="34" charset="0"/>
              </a:rPr>
              <a:t>But let him </a:t>
            </a:r>
            <a:r>
              <a:rPr lang="en-US" b="1" dirty="0">
                <a:latin typeface="Arial" panose="020B0604020202020204" pitchFamily="34" charset="0"/>
                <a:cs typeface="Arial" panose="020B0604020202020204" pitchFamily="34" charset="0"/>
              </a:rPr>
              <a:t>ask in faith, </a:t>
            </a:r>
            <a:r>
              <a:rPr lang="en-US" b="0" dirty="0">
                <a:latin typeface="Arial" panose="020B0604020202020204" pitchFamily="34" charset="0"/>
                <a:cs typeface="Arial" panose="020B0604020202020204" pitchFamily="34" charset="0"/>
              </a:rPr>
              <a:t>nothing wavering. For he that </a:t>
            </a:r>
            <a:r>
              <a:rPr lang="en-US" b="0" dirty="0" err="1">
                <a:latin typeface="Arial" panose="020B0604020202020204" pitchFamily="34" charset="0"/>
                <a:cs typeface="Arial" panose="020B0604020202020204" pitchFamily="34" charset="0"/>
              </a:rPr>
              <a:t>wavereth</a:t>
            </a:r>
            <a:r>
              <a:rPr lang="en-US" b="0" dirty="0">
                <a:latin typeface="Arial" panose="020B0604020202020204" pitchFamily="34" charset="0"/>
                <a:cs typeface="Arial" panose="020B0604020202020204" pitchFamily="34" charset="0"/>
              </a:rPr>
              <a:t> is like a wave of the sea driven with the wind and tossed.</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John 3:22 KJV 22 </a:t>
            </a:r>
            <a:r>
              <a:rPr lang="en-US" b="0"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whatsoever we ask, we receive of him, because we keep his commandments, and do those things that are pleasing in his sight.</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John 5:14-15 KJV 14 </a:t>
            </a:r>
            <a:r>
              <a:rPr lang="en-US" b="0" dirty="0">
                <a:latin typeface="Arial" panose="020B0604020202020204" pitchFamily="34" charset="0"/>
                <a:cs typeface="Arial" panose="020B0604020202020204" pitchFamily="34" charset="0"/>
              </a:rPr>
              <a:t>And this is the confidence that we have in him, that, if we ask any thing according to his will, he heareth us: </a:t>
            </a:r>
            <a:r>
              <a:rPr lang="en-US" b="1"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And if we know that he hear us, whatsoever we ask, we know that we have the petitions that we desired of him.</a:t>
            </a:r>
          </a:p>
          <a:p>
            <a:pPr marL="0" indent="0">
              <a:buFont typeface="Wingdings" panose="05000000000000000000" pitchFamily="2" charset="2"/>
              <a:buNone/>
            </a:pPr>
            <a:endParaRPr lang="en-US" b="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Psalms 119:59 KJV 59 </a:t>
            </a:r>
            <a:r>
              <a:rPr lang="en-US" b="0" dirty="0">
                <a:latin typeface="Arial" panose="020B0604020202020204" pitchFamily="34" charset="0"/>
                <a:cs typeface="Arial" panose="020B0604020202020204" pitchFamily="34" charset="0"/>
              </a:rPr>
              <a:t>I thought </a:t>
            </a:r>
            <a:r>
              <a:rPr lang="en-US" b="1" dirty="0">
                <a:latin typeface="Arial" panose="020B0604020202020204" pitchFamily="34" charset="0"/>
                <a:cs typeface="Arial" panose="020B0604020202020204" pitchFamily="34" charset="0"/>
              </a:rPr>
              <a:t>on my ways</a:t>
            </a:r>
            <a:r>
              <a:rPr lang="en-US" b="0"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turned my feet unto thy testimonies.</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  Psalms 119:101 KJV 101 </a:t>
            </a:r>
            <a:r>
              <a:rPr lang="en-US" b="0" dirty="0">
                <a:latin typeface="Arial" panose="020B0604020202020204" pitchFamily="34" charset="0"/>
                <a:cs typeface="Arial" panose="020B0604020202020204" pitchFamily="34" charset="0"/>
              </a:rPr>
              <a:t>I have </a:t>
            </a:r>
            <a:r>
              <a:rPr lang="en-US" b="1" dirty="0">
                <a:latin typeface="Arial" panose="020B0604020202020204" pitchFamily="34" charset="0"/>
                <a:cs typeface="Arial" panose="020B0604020202020204" pitchFamily="34" charset="0"/>
              </a:rPr>
              <a:t>refrained my feet from every evil way</a:t>
            </a:r>
            <a:r>
              <a:rPr lang="en-US" b="0" dirty="0">
                <a:latin typeface="Arial" panose="020B0604020202020204" pitchFamily="34" charset="0"/>
                <a:cs typeface="Arial" panose="020B0604020202020204" pitchFamily="34" charset="0"/>
              </a:rPr>
              <a:t>, that I might keep thy word.</a:t>
            </a:r>
          </a:p>
          <a:p>
            <a:pPr marL="171450" indent="-171450">
              <a:buFont typeface="Wingdings" panose="05000000000000000000" pitchFamily="2" charset="2"/>
              <a:buChar char="§"/>
            </a:pP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Psalms 119:105 KJV 105 </a:t>
            </a:r>
            <a:r>
              <a:rPr lang="en-US" b="0" dirty="0">
                <a:latin typeface="Arial" panose="020B0604020202020204" pitchFamily="34" charset="0"/>
                <a:cs typeface="Arial" panose="020B0604020202020204" pitchFamily="34" charset="0"/>
              </a:rPr>
              <a:t>Thy word </a:t>
            </a:r>
            <a:r>
              <a:rPr lang="en-US" b="1" dirty="0">
                <a:latin typeface="Arial" panose="020B0604020202020204" pitchFamily="34" charset="0"/>
                <a:cs typeface="Arial" panose="020B0604020202020204" pitchFamily="34" charset="0"/>
              </a:rPr>
              <a:t>is a lamp unto my feet</a:t>
            </a:r>
            <a:r>
              <a:rPr lang="en-US" b="0"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a light unto my path.</a:t>
            </a:r>
          </a:p>
          <a:p>
            <a:pPr marL="171450" indent="-1714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Psalms 56:13 KJV 13 </a:t>
            </a:r>
            <a:r>
              <a:rPr lang="en-US" b="0" dirty="0">
                <a:latin typeface="Arial" panose="020B0604020202020204" pitchFamily="34" charset="0"/>
                <a:cs typeface="Arial" panose="020B0604020202020204" pitchFamily="34" charset="0"/>
              </a:rPr>
              <a:t>For thou hast delivered my soul from death: </a:t>
            </a:r>
            <a:r>
              <a:rPr lang="en-US" b="1" dirty="0">
                <a:latin typeface="Arial" panose="020B0604020202020204" pitchFamily="34" charset="0"/>
                <a:cs typeface="Arial" panose="020B0604020202020204" pitchFamily="34" charset="0"/>
              </a:rPr>
              <a:t>wilt not thou deliver my feet from falling, that I may walk before God in the light of the living?</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 Psalms 116:8-9 KJV 8 </a:t>
            </a:r>
            <a:r>
              <a:rPr lang="en-US" b="0"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thou hast delivered my soul from death, mine eyes from tears, and my feet from falling. 9 I will walk before the LORD in the land of the living.</a:t>
            </a:r>
          </a:p>
          <a:p>
            <a:pPr marL="171450" indent="-171450">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US" b="1" dirty="0">
                <a:latin typeface="Arial" panose="020B0604020202020204" pitchFamily="34" charset="0"/>
                <a:cs typeface="Arial" panose="020B0604020202020204" pitchFamily="34" charset="0"/>
              </a:rPr>
              <a:t>Psalms 33:10-11 KJV 10 </a:t>
            </a:r>
            <a:r>
              <a:rPr lang="en-US" b="0" dirty="0">
                <a:latin typeface="Arial" panose="020B0604020202020204" pitchFamily="34" charset="0"/>
                <a:cs typeface="Arial" panose="020B0604020202020204" pitchFamily="34" charset="0"/>
              </a:rPr>
              <a:t>The LORD bringeth the </a:t>
            </a:r>
            <a:r>
              <a:rPr lang="en-US" b="1" dirty="0">
                <a:latin typeface="Arial" panose="020B0604020202020204" pitchFamily="34" charset="0"/>
                <a:cs typeface="Arial" panose="020B0604020202020204" pitchFamily="34" charset="0"/>
              </a:rPr>
              <a:t>counsel</a:t>
            </a:r>
            <a:r>
              <a:rPr lang="en-US" b="0" dirty="0">
                <a:latin typeface="Arial" panose="020B0604020202020204" pitchFamily="34" charset="0"/>
                <a:cs typeface="Arial" panose="020B0604020202020204" pitchFamily="34" charset="0"/>
              </a:rPr>
              <a:t> of the heathen to nought: he maketh the devices of the people of none effect.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counsel of the LORD </a:t>
            </a:r>
            <a:r>
              <a:rPr lang="en-US" b="1" dirty="0" err="1">
                <a:latin typeface="Arial" panose="020B0604020202020204" pitchFamily="34" charset="0"/>
                <a:cs typeface="Arial" panose="020B0604020202020204" pitchFamily="34" charset="0"/>
              </a:rPr>
              <a:t>standeth</a:t>
            </a:r>
            <a:r>
              <a:rPr lang="en-US" b="1" dirty="0">
                <a:latin typeface="Arial" panose="020B0604020202020204" pitchFamily="34" charset="0"/>
                <a:cs typeface="Arial" panose="020B0604020202020204" pitchFamily="34" charset="0"/>
              </a:rPr>
              <a:t> for ever, the thoughts of his heart to all generations</a:t>
            </a:r>
            <a:r>
              <a:rPr lang="en-US" b="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9555D449-B875-4B8D-8E66-224D27E54C9A}" type="slidenum">
              <a:rPr lang="en-US" smtClean="0"/>
              <a:t>6</a:t>
            </a:fld>
            <a:endParaRPr lang="en-US" dirty="0"/>
          </a:p>
        </p:txBody>
      </p:sp>
      <p:sp>
        <p:nvSpPr>
          <p:cNvPr id="5" name="Date Placeholder 4">
            <a:extLst>
              <a:ext uri="{FF2B5EF4-FFF2-40B4-BE49-F238E27FC236}">
                <a16:creationId xmlns:a16="http://schemas.microsoft.com/office/drawing/2014/main" id="{3914568F-F1E5-F0B8-B4E1-017499F1B851}"/>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280580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r>
              <a:rPr lang="en-US" b="1" dirty="0">
                <a:latin typeface="Arial" panose="020B0604020202020204" pitchFamily="34" charset="0"/>
                <a:cs typeface="Arial" panose="020B0604020202020204" pitchFamily="34" charset="0"/>
              </a:rPr>
              <a:t>Matthew 7:21-23 KJV 21 </a:t>
            </a:r>
            <a:r>
              <a:rPr lang="en-US" b="0" dirty="0">
                <a:latin typeface="Arial" panose="020B0604020202020204" pitchFamily="34" charset="0"/>
                <a:cs typeface="Arial" panose="020B0604020202020204" pitchFamily="34" charset="0"/>
              </a:rPr>
              <a:t>Not every one that saith unto me, Lord, Lord, shall enter into the kingdom of heaven; </a:t>
            </a:r>
            <a:r>
              <a:rPr lang="en-US" b="1" dirty="0">
                <a:latin typeface="Arial" panose="020B0604020202020204" pitchFamily="34" charset="0"/>
                <a:cs typeface="Arial" panose="020B0604020202020204" pitchFamily="34" charset="0"/>
              </a:rPr>
              <a:t>but he that doeth the will of my Father which is in heaven. 22 </a:t>
            </a:r>
            <a:r>
              <a:rPr lang="en-US" b="0" dirty="0">
                <a:latin typeface="Arial" panose="020B0604020202020204" pitchFamily="34" charset="0"/>
                <a:cs typeface="Arial" panose="020B0604020202020204" pitchFamily="34" charset="0"/>
              </a:rPr>
              <a:t>Many will say to me in that day, Lord, Lord, have we not prophesied in thy name? and in thy name have cast out devils? and in thy name done many wonderful works? </a:t>
            </a:r>
            <a:r>
              <a:rPr lang="en-US" b="1" dirty="0">
                <a:latin typeface="Arial" panose="020B0604020202020204" pitchFamily="34" charset="0"/>
                <a:cs typeface="Arial" panose="020B0604020202020204" pitchFamily="34" charset="0"/>
              </a:rPr>
              <a:t>23</a:t>
            </a:r>
            <a:r>
              <a:rPr lang="en-US" b="0" dirty="0">
                <a:latin typeface="Arial" panose="020B0604020202020204" pitchFamily="34" charset="0"/>
                <a:cs typeface="Arial" panose="020B0604020202020204" pitchFamily="34" charset="0"/>
              </a:rPr>
              <a:t> And then will I profess unto them, I never knew you: depart from me, ye that work iniquity.</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Psalms 48:14 KJV 14 </a:t>
            </a:r>
            <a:r>
              <a:rPr lang="en-US" b="0" dirty="0">
                <a:latin typeface="Arial" panose="020B0604020202020204" pitchFamily="34" charset="0"/>
                <a:cs typeface="Arial" panose="020B0604020202020204" pitchFamily="34" charset="0"/>
              </a:rPr>
              <a:t>For this God is our God for ever and ever</a:t>
            </a:r>
            <a:r>
              <a:rPr lang="en-US" b="1" dirty="0">
                <a:latin typeface="Arial" panose="020B0604020202020204" pitchFamily="34" charset="0"/>
                <a:cs typeface="Arial" panose="020B0604020202020204" pitchFamily="34" charset="0"/>
              </a:rPr>
              <a:t>: he will be our guide even unto death.</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Psalms 23:1-6 NKJV 1 </a:t>
            </a:r>
            <a:r>
              <a:rPr lang="en-US" b="0" dirty="0">
                <a:latin typeface="Arial" panose="020B0604020202020204" pitchFamily="34" charset="0"/>
                <a:cs typeface="Arial" panose="020B0604020202020204" pitchFamily="34" charset="0"/>
              </a:rPr>
              <a:t>The LORD is my shepherd; I shall not want.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He makes me to lie down in green pastures; </a:t>
            </a:r>
            <a:r>
              <a:rPr lang="en-US" b="1" dirty="0">
                <a:latin typeface="Arial" panose="020B0604020202020204" pitchFamily="34" charset="0"/>
                <a:cs typeface="Arial" panose="020B0604020202020204" pitchFamily="34" charset="0"/>
              </a:rPr>
              <a:t>He leads me </a:t>
            </a:r>
            <a:r>
              <a:rPr lang="en-US" b="0" dirty="0">
                <a:latin typeface="Arial" panose="020B0604020202020204" pitchFamily="34" charset="0"/>
                <a:cs typeface="Arial" panose="020B0604020202020204" pitchFamily="34" charset="0"/>
              </a:rPr>
              <a:t>beside the still waters.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He restores my soul; </a:t>
            </a:r>
            <a:r>
              <a:rPr lang="en-US" b="1" dirty="0">
                <a:latin typeface="Arial" panose="020B0604020202020204" pitchFamily="34" charset="0"/>
                <a:cs typeface="Arial" panose="020B0604020202020204" pitchFamily="34" charset="0"/>
              </a:rPr>
              <a:t>He leads me </a:t>
            </a:r>
            <a:r>
              <a:rPr lang="en-US" b="0" dirty="0">
                <a:latin typeface="Arial" panose="020B0604020202020204" pitchFamily="34" charset="0"/>
                <a:cs typeface="Arial" panose="020B0604020202020204" pitchFamily="34" charset="0"/>
              </a:rPr>
              <a:t>in the paths of righteousness For His name's sake. </a:t>
            </a:r>
            <a:r>
              <a:rPr lang="en-US" b="1" dirty="0">
                <a:latin typeface="Arial" panose="020B0604020202020204" pitchFamily="34" charset="0"/>
                <a:cs typeface="Arial" panose="020B0604020202020204" pitchFamily="34" charset="0"/>
              </a:rPr>
              <a:t>4</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Yea, though I walk through the valley of the shadow of death, I will fear no evil; For You are with me; Your rod and Your staff, they comfort me. 5 </a:t>
            </a:r>
            <a:r>
              <a:rPr lang="en-US" b="0" dirty="0">
                <a:latin typeface="Arial" panose="020B0604020202020204" pitchFamily="34" charset="0"/>
                <a:cs typeface="Arial" panose="020B0604020202020204" pitchFamily="34" charset="0"/>
              </a:rPr>
              <a:t>You prepare a table before me in the presence of my enemies; You anoint my head with oil; My cup runs over</a:t>
            </a:r>
            <a:r>
              <a:rPr lang="en-US" b="1" dirty="0">
                <a:latin typeface="Arial" panose="020B0604020202020204" pitchFamily="34" charset="0"/>
                <a:cs typeface="Arial" panose="020B0604020202020204" pitchFamily="34" charset="0"/>
              </a:rPr>
              <a:t>. 6</a:t>
            </a:r>
            <a:r>
              <a:rPr lang="en-US" b="0" dirty="0">
                <a:latin typeface="Arial" panose="020B0604020202020204" pitchFamily="34" charset="0"/>
                <a:cs typeface="Arial" panose="020B0604020202020204" pitchFamily="34" charset="0"/>
              </a:rPr>
              <a:t> Surely goodness and mercy shall follow me All the days of my life; And I will dwell in the house of the LORD Forever.</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15:1-7 NKJV 1 </a:t>
            </a:r>
            <a:r>
              <a:rPr lang="en-US" b="0" dirty="0">
                <a:latin typeface="Arial" panose="020B0604020202020204" pitchFamily="34" charset="0"/>
                <a:cs typeface="Arial" panose="020B0604020202020204" pitchFamily="34" charset="0"/>
              </a:rPr>
              <a:t>"I am the true vine, and My Father is the vinedresser.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"Every branch in Me that does not bear fruit He takes away; and every branch that bears fruit He prunes, that it may bear more fruit.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"You are already clean because of the word which I have spoken to you. </a:t>
            </a:r>
            <a:r>
              <a:rPr lang="en-US" b="1" dirty="0">
                <a:latin typeface="Arial" panose="020B0604020202020204" pitchFamily="34" charset="0"/>
                <a:cs typeface="Arial" panose="020B0604020202020204" pitchFamily="34" charset="0"/>
              </a:rPr>
              <a:t>4</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"Abide in Me, and I in you. As the branch cannot bear fruit of itself, unless it abides in the vine, neither can you, unless you abide in Me. 5 </a:t>
            </a:r>
            <a:r>
              <a:rPr lang="en-US" b="0" dirty="0">
                <a:latin typeface="Arial" panose="020B0604020202020204" pitchFamily="34" charset="0"/>
                <a:cs typeface="Arial" panose="020B0604020202020204" pitchFamily="34" charset="0"/>
              </a:rPr>
              <a:t>"I am the vine, you are the branches. He who abides in Me, and I in him, bears much fruit; for without Me you can do nothing. </a:t>
            </a:r>
            <a:r>
              <a:rPr lang="en-US" b="1" dirty="0">
                <a:latin typeface="Arial" panose="020B0604020202020204" pitchFamily="34" charset="0"/>
                <a:cs typeface="Arial" panose="020B0604020202020204" pitchFamily="34" charset="0"/>
              </a:rPr>
              <a:t>6</a:t>
            </a:r>
            <a:r>
              <a:rPr lang="en-US" b="0" dirty="0">
                <a:latin typeface="Arial" panose="020B0604020202020204" pitchFamily="34" charset="0"/>
                <a:cs typeface="Arial" panose="020B0604020202020204" pitchFamily="34" charset="0"/>
              </a:rPr>
              <a:t> "If anyone does not abide in Me, he is cast out as a branch and is withered; and they gather them and throw them into the fire, and they are burned. </a:t>
            </a:r>
            <a:r>
              <a:rPr lang="en-US" b="1" dirty="0">
                <a:latin typeface="Arial" panose="020B0604020202020204" pitchFamily="34" charset="0"/>
                <a:cs typeface="Arial" panose="020B0604020202020204" pitchFamily="34" charset="0"/>
              </a:rPr>
              <a:t>7</a:t>
            </a:r>
            <a:r>
              <a:rPr lang="en-US" b="0" dirty="0">
                <a:latin typeface="Arial" panose="020B0604020202020204" pitchFamily="34" charset="0"/>
                <a:cs typeface="Arial" panose="020B0604020202020204" pitchFamily="34" charset="0"/>
              </a:rPr>
              <a:t> "If you abide in Me, and My words abide in you, you will ask what you desire, and it shall be done for you.</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2 John 9 NKJV 9 </a:t>
            </a:r>
            <a:r>
              <a:rPr lang="en-US" b="0" dirty="0">
                <a:latin typeface="Arial" panose="020B0604020202020204" pitchFamily="34" charset="0"/>
                <a:cs typeface="Arial" panose="020B0604020202020204" pitchFamily="34" charset="0"/>
              </a:rPr>
              <a:t>Whoever transgresses and does not abide in the doctrine of Christ does not have God. </a:t>
            </a:r>
            <a:r>
              <a:rPr lang="en-US" b="1" u="sng" dirty="0">
                <a:latin typeface="Arial" panose="020B0604020202020204" pitchFamily="34" charset="0"/>
                <a:cs typeface="Arial" panose="020B0604020202020204" pitchFamily="34" charset="0"/>
              </a:rPr>
              <a:t>He who abides in the doctrine of Christ has both the Father and the Son</a:t>
            </a:r>
            <a:r>
              <a:rPr lang="en-US" b="1" dirty="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55D449-B875-4B8D-8E66-224D27E54C9A}" type="slidenum">
              <a:rPr lang="en-US" smtClean="0"/>
              <a:t>7</a:t>
            </a:fld>
            <a:endParaRPr lang="en-US" dirty="0"/>
          </a:p>
        </p:txBody>
      </p:sp>
      <p:sp>
        <p:nvSpPr>
          <p:cNvPr id="5" name="Date Placeholder 4">
            <a:extLst>
              <a:ext uri="{FF2B5EF4-FFF2-40B4-BE49-F238E27FC236}">
                <a16:creationId xmlns:a16="http://schemas.microsoft.com/office/drawing/2014/main" id="{3914568F-F1E5-F0B8-B4E1-017499F1B851}"/>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40501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r>
              <a:rPr lang="en-US" b="1" dirty="0">
                <a:latin typeface="Arial" panose="020B0604020202020204" pitchFamily="34" charset="0"/>
                <a:cs typeface="Arial" panose="020B0604020202020204" pitchFamily="34" charset="0"/>
              </a:rPr>
              <a:t>1 John 3:1-3 KJV 1 </a:t>
            </a:r>
            <a:r>
              <a:rPr lang="en-US" b="0" dirty="0">
                <a:latin typeface="Arial" panose="020B0604020202020204" pitchFamily="34" charset="0"/>
                <a:cs typeface="Arial" panose="020B0604020202020204" pitchFamily="34" charset="0"/>
              </a:rPr>
              <a:t>Behold, what manner of love the Father hath bestowed upon us, that we should be called the sons of God: therefore the world </a:t>
            </a:r>
            <a:r>
              <a:rPr lang="en-US" b="0" dirty="0" err="1">
                <a:latin typeface="Arial" panose="020B0604020202020204" pitchFamily="34" charset="0"/>
                <a:cs typeface="Arial" panose="020B0604020202020204" pitchFamily="34" charset="0"/>
              </a:rPr>
              <a:t>knoweth</a:t>
            </a:r>
            <a:r>
              <a:rPr lang="en-US" b="0" dirty="0">
                <a:latin typeface="Arial" panose="020B0604020202020204" pitchFamily="34" charset="0"/>
                <a:cs typeface="Arial" panose="020B0604020202020204" pitchFamily="34" charset="0"/>
              </a:rPr>
              <a:t> us not, because it knew him not.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Beloved, now are we the sons of God, and it doth not yet appear what we shall be: but we know that, when he shall appear, we shall be like him; for we shall see him as he is. </a:t>
            </a:r>
            <a:r>
              <a:rPr lang="en-US" b="1"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 And every man that hath this hope in him </a:t>
            </a:r>
            <a:r>
              <a:rPr lang="en-US" b="0" dirty="0" err="1">
                <a:latin typeface="Arial" panose="020B0604020202020204" pitchFamily="34" charset="0"/>
                <a:cs typeface="Arial" panose="020B0604020202020204" pitchFamily="34" charset="0"/>
              </a:rPr>
              <a:t>purifieth</a:t>
            </a:r>
            <a:r>
              <a:rPr lang="en-US" b="0" dirty="0">
                <a:latin typeface="Arial" panose="020B0604020202020204" pitchFamily="34" charset="0"/>
                <a:cs typeface="Arial" panose="020B0604020202020204" pitchFamily="34" charset="0"/>
              </a:rPr>
              <a:t> himself, </a:t>
            </a:r>
            <a:r>
              <a:rPr lang="en-US" b="1" dirty="0">
                <a:latin typeface="Arial" panose="020B0604020202020204" pitchFamily="34" charset="0"/>
                <a:cs typeface="Arial" panose="020B0604020202020204" pitchFamily="34" charset="0"/>
              </a:rPr>
              <a:t>even as he is pure.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Psalms 19:12-13 KJV 12 </a:t>
            </a:r>
            <a:r>
              <a:rPr lang="en-US" b="0" dirty="0">
                <a:latin typeface="Arial" panose="020B0604020202020204" pitchFamily="34" charset="0"/>
                <a:cs typeface="Arial" panose="020B0604020202020204" pitchFamily="34" charset="0"/>
              </a:rPr>
              <a:t>Who can understand his errors? </a:t>
            </a:r>
            <a:r>
              <a:rPr lang="en-US" b="1" dirty="0">
                <a:latin typeface="Arial" panose="020B0604020202020204" pitchFamily="34" charset="0"/>
                <a:cs typeface="Arial" panose="020B0604020202020204" pitchFamily="34" charset="0"/>
              </a:rPr>
              <a:t>cleanse thou me from secret faults. 13</a:t>
            </a:r>
            <a:r>
              <a:rPr lang="en-US" b="0" dirty="0">
                <a:latin typeface="Arial" panose="020B0604020202020204" pitchFamily="34" charset="0"/>
                <a:cs typeface="Arial" panose="020B0604020202020204" pitchFamily="34" charset="0"/>
              </a:rPr>
              <a:t> Keep back thy servant also from presumptuous sins; let them not have dominion over me: then shall I be upright, and I shall be innocent from the great transgression.</a:t>
            </a:r>
          </a:p>
          <a:p>
            <a:endParaRPr lang="en-US" b="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Romans 10:9-10 KJV 9 </a:t>
            </a:r>
            <a:r>
              <a:rPr lang="en-US" b="0" dirty="0">
                <a:latin typeface="Arial" panose="020B0604020202020204" pitchFamily="34" charset="0"/>
                <a:cs typeface="Arial" panose="020B0604020202020204" pitchFamily="34" charset="0"/>
              </a:rPr>
              <a:t>That if thou shalt confess with thy mouth the Lord Jesus, and shalt believe in thine heart that God hath raised him from the dead, thou shalt be saved. </a:t>
            </a:r>
            <a:r>
              <a:rPr lang="en-US" b="1" dirty="0">
                <a:latin typeface="Arial" panose="020B0604020202020204" pitchFamily="34" charset="0"/>
                <a:cs typeface="Arial" panose="020B0604020202020204" pitchFamily="34" charset="0"/>
              </a:rPr>
              <a:t>10 </a:t>
            </a:r>
            <a:r>
              <a:rPr lang="en-US" b="0"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with the heart </a:t>
            </a:r>
            <a:r>
              <a:rPr lang="en-US" b="0" dirty="0">
                <a:latin typeface="Arial" panose="020B0604020202020204" pitchFamily="34" charset="0"/>
                <a:cs typeface="Arial" panose="020B0604020202020204" pitchFamily="34" charset="0"/>
              </a:rPr>
              <a:t>man believeth unto righteousness; and with the mouth confession is made unto salvation.</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1 Peter 3:15 KJV 15 </a:t>
            </a:r>
            <a:r>
              <a:rPr lang="en-US" b="0" dirty="0">
                <a:latin typeface="Arial" panose="020B0604020202020204" pitchFamily="34" charset="0"/>
                <a:cs typeface="Arial" panose="020B0604020202020204" pitchFamily="34" charset="0"/>
              </a:rPr>
              <a:t>But </a:t>
            </a:r>
            <a:r>
              <a:rPr lang="en-US" b="1" dirty="0">
                <a:latin typeface="Arial" panose="020B0604020202020204" pitchFamily="34" charset="0"/>
                <a:cs typeface="Arial" panose="020B0604020202020204" pitchFamily="34" charset="0"/>
              </a:rPr>
              <a:t>sanctify the Lord God in your hearts</a:t>
            </a:r>
            <a:r>
              <a:rPr lang="en-US" b="0" dirty="0">
                <a:latin typeface="Arial" panose="020B0604020202020204" pitchFamily="34" charset="0"/>
                <a:cs typeface="Arial" panose="020B0604020202020204" pitchFamily="34" charset="0"/>
              </a:rPr>
              <a:t>: and be ready always to give an answer to every man that </a:t>
            </a:r>
            <a:r>
              <a:rPr lang="en-US" b="0" dirty="0" err="1">
                <a:latin typeface="Arial" panose="020B0604020202020204" pitchFamily="34" charset="0"/>
                <a:cs typeface="Arial" panose="020B0604020202020204" pitchFamily="34" charset="0"/>
              </a:rPr>
              <a:t>asketh</a:t>
            </a:r>
            <a:r>
              <a:rPr lang="en-US" b="0" dirty="0">
                <a:latin typeface="Arial" panose="020B0604020202020204" pitchFamily="34" charset="0"/>
                <a:cs typeface="Arial" panose="020B0604020202020204" pitchFamily="34" charset="0"/>
              </a:rPr>
              <a:t> you a reason of the hope that is in you with meekness and fear:</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2 Corinthians 10:5 KJV 5 </a:t>
            </a:r>
            <a:r>
              <a:rPr lang="en-US" b="0" dirty="0">
                <a:latin typeface="Arial" panose="020B0604020202020204" pitchFamily="34" charset="0"/>
                <a:cs typeface="Arial" panose="020B0604020202020204" pitchFamily="34" charset="0"/>
              </a:rPr>
              <a:t>Casting down imaginations, and every high thing that </a:t>
            </a:r>
            <a:r>
              <a:rPr lang="en-US" b="0" dirty="0" err="1">
                <a:latin typeface="Arial" panose="020B0604020202020204" pitchFamily="34" charset="0"/>
                <a:cs typeface="Arial" panose="020B0604020202020204" pitchFamily="34" charset="0"/>
              </a:rPr>
              <a:t>exalteth</a:t>
            </a:r>
            <a:r>
              <a:rPr lang="en-US" b="0" dirty="0">
                <a:latin typeface="Arial" panose="020B0604020202020204" pitchFamily="34" charset="0"/>
                <a:cs typeface="Arial" panose="020B0604020202020204" pitchFamily="34" charset="0"/>
              </a:rPr>
              <a:t> itself against the knowledge of God, and bringing into captivity every thought to the obedience of Christ;</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2 Corinthians 10:3-6 KJV 3 </a:t>
            </a:r>
            <a:r>
              <a:rPr lang="en-US" b="0" dirty="0">
                <a:latin typeface="Arial" panose="020B0604020202020204" pitchFamily="34" charset="0"/>
                <a:cs typeface="Arial" panose="020B0604020202020204" pitchFamily="34" charset="0"/>
              </a:rPr>
              <a:t>For though we walk in the flesh, we do not war after the flesh</a:t>
            </a:r>
            <a:r>
              <a:rPr lang="en-US" b="1" dirty="0">
                <a:latin typeface="Arial" panose="020B0604020202020204" pitchFamily="34" charset="0"/>
                <a:cs typeface="Arial" panose="020B0604020202020204" pitchFamily="34" charset="0"/>
              </a:rPr>
              <a:t>: 4 </a:t>
            </a:r>
            <a:r>
              <a:rPr lang="en-US" b="0" dirty="0">
                <a:latin typeface="Arial" panose="020B0604020202020204" pitchFamily="34" charset="0"/>
                <a:cs typeface="Arial" panose="020B0604020202020204" pitchFamily="34" charset="0"/>
              </a:rPr>
              <a:t>(For the weapons of our warfare are not carnal, but mighty through God to the pulling down of strong holds;) </a:t>
            </a:r>
            <a:r>
              <a:rPr lang="en-US" b="1" dirty="0">
                <a:latin typeface="Arial" panose="020B0604020202020204" pitchFamily="34" charset="0"/>
                <a:cs typeface="Arial" panose="020B0604020202020204" pitchFamily="34" charset="0"/>
              </a:rPr>
              <a:t>5</a:t>
            </a:r>
            <a:r>
              <a:rPr lang="en-US" b="0" dirty="0">
                <a:latin typeface="Arial" panose="020B0604020202020204" pitchFamily="34" charset="0"/>
                <a:cs typeface="Arial" panose="020B0604020202020204" pitchFamily="34" charset="0"/>
              </a:rPr>
              <a:t> Casting down imaginations, and every high thing that </a:t>
            </a:r>
            <a:r>
              <a:rPr lang="en-US" b="0" dirty="0" err="1">
                <a:latin typeface="Arial" panose="020B0604020202020204" pitchFamily="34" charset="0"/>
                <a:cs typeface="Arial" panose="020B0604020202020204" pitchFamily="34" charset="0"/>
              </a:rPr>
              <a:t>exalteth</a:t>
            </a:r>
            <a:r>
              <a:rPr lang="en-US" b="0" dirty="0">
                <a:latin typeface="Arial" panose="020B0604020202020204" pitchFamily="34" charset="0"/>
                <a:cs typeface="Arial" panose="020B0604020202020204" pitchFamily="34" charset="0"/>
              </a:rPr>
              <a:t> itself against the knowledge of God, and bringing into captivity every thought to the obedience of Christ</a:t>
            </a:r>
            <a:r>
              <a:rPr lang="en-US" b="1" dirty="0">
                <a:latin typeface="Arial" panose="020B0604020202020204" pitchFamily="34" charset="0"/>
                <a:cs typeface="Arial" panose="020B0604020202020204" pitchFamily="34" charset="0"/>
              </a:rPr>
              <a:t>; 6</a:t>
            </a:r>
            <a:r>
              <a:rPr lang="en-US" b="0" dirty="0">
                <a:latin typeface="Arial" panose="020B0604020202020204" pitchFamily="34" charset="0"/>
                <a:cs typeface="Arial" panose="020B0604020202020204" pitchFamily="34" charset="0"/>
              </a:rPr>
              <a:t> And having in a readiness </a:t>
            </a:r>
            <a:r>
              <a:rPr lang="en-US" b="1" dirty="0">
                <a:latin typeface="Arial" panose="020B0604020202020204" pitchFamily="34" charset="0"/>
                <a:cs typeface="Arial" panose="020B0604020202020204" pitchFamily="34" charset="0"/>
              </a:rPr>
              <a:t>to revenge all disobedience</a:t>
            </a:r>
            <a:r>
              <a:rPr lang="en-US" b="0" dirty="0">
                <a:latin typeface="Arial" panose="020B0604020202020204" pitchFamily="34" charset="0"/>
                <a:cs typeface="Arial" panose="020B0604020202020204" pitchFamily="34" charset="0"/>
              </a:rPr>
              <a:t>, when your obedience is fulfilled.</a:t>
            </a:r>
          </a:p>
        </p:txBody>
      </p:sp>
      <p:sp>
        <p:nvSpPr>
          <p:cNvPr id="4" name="Slide Number Placeholder 3"/>
          <p:cNvSpPr>
            <a:spLocks noGrp="1"/>
          </p:cNvSpPr>
          <p:nvPr>
            <p:ph type="sldNum" sz="quarter" idx="5"/>
          </p:nvPr>
        </p:nvSpPr>
        <p:spPr/>
        <p:txBody>
          <a:bodyPr/>
          <a:lstStyle/>
          <a:p>
            <a:fld id="{9555D449-B875-4B8D-8E66-224D27E54C9A}" type="slidenum">
              <a:rPr lang="en-US" smtClean="0"/>
              <a:t>8</a:t>
            </a:fld>
            <a:endParaRPr lang="en-US" dirty="0"/>
          </a:p>
        </p:txBody>
      </p:sp>
      <p:sp>
        <p:nvSpPr>
          <p:cNvPr id="5" name="Date Placeholder 4">
            <a:extLst>
              <a:ext uri="{FF2B5EF4-FFF2-40B4-BE49-F238E27FC236}">
                <a16:creationId xmlns:a16="http://schemas.microsoft.com/office/drawing/2014/main" id="{3914568F-F1E5-F0B8-B4E1-017499F1B851}"/>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337815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469900"/>
            <a:ext cx="4321175" cy="3240088"/>
          </a:xfrm>
        </p:spPr>
      </p:sp>
      <p:sp>
        <p:nvSpPr>
          <p:cNvPr id="3" name="Notes Placeholder 2"/>
          <p:cNvSpPr>
            <a:spLocks noGrp="1"/>
          </p:cNvSpPr>
          <p:nvPr>
            <p:ph type="body" idx="1"/>
          </p:nvPr>
        </p:nvSpPr>
        <p:spPr>
          <a:xfrm>
            <a:off x="-1" y="3709989"/>
            <a:ext cx="7313507" cy="5891212"/>
          </a:xfrm>
        </p:spPr>
        <p:txBody>
          <a:bodyPr/>
          <a:lstStyle/>
          <a:p>
            <a:r>
              <a:rPr lang="en-US" b="1" i="1" dirty="0">
                <a:latin typeface="Arial" panose="020B0604020202020204" pitchFamily="34" charset="0"/>
                <a:cs typeface="Arial" panose="020B0604020202020204" pitchFamily="34" charset="0"/>
              </a:rPr>
              <a:t>Mark 7:17-23 ASV 17 </a:t>
            </a:r>
            <a:r>
              <a:rPr lang="en-US" i="1" dirty="0">
                <a:latin typeface="Arial" panose="020B0604020202020204" pitchFamily="34" charset="0"/>
                <a:cs typeface="Arial" panose="020B0604020202020204" pitchFamily="34" charset="0"/>
              </a:rPr>
              <a:t>And when he was entered into the house from the multitude, his disciples asked of him the parable. </a:t>
            </a:r>
            <a:r>
              <a:rPr lang="en-US" b="1" i="1" dirty="0">
                <a:latin typeface="Arial" panose="020B0604020202020204" pitchFamily="34" charset="0"/>
                <a:cs typeface="Arial" panose="020B0604020202020204" pitchFamily="34" charset="0"/>
              </a:rPr>
              <a:t>18</a:t>
            </a:r>
            <a:r>
              <a:rPr lang="en-US" i="1" dirty="0">
                <a:latin typeface="Arial" panose="020B0604020202020204" pitchFamily="34" charset="0"/>
                <a:cs typeface="Arial" panose="020B0604020202020204" pitchFamily="34" charset="0"/>
              </a:rPr>
              <a:t> And he saith unto them, Are ye so without understanding also? Perceive ye not, that whatsoever from without </a:t>
            </a:r>
            <a:r>
              <a:rPr lang="en-US" i="1" dirty="0" err="1">
                <a:latin typeface="Arial" panose="020B0604020202020204" pitchFamily="34" charset="0"/>
                <a:cs typeface="Arial" panose="020B0604020202020204" pitchFamily="34" charset="0"/>
              </a:rPr>
              <a:t>goeth</a:t>
            </a:r>
            <a:r>
              <a:rPr lang="en-US" i="1" dirty="0">
                <a:latin typeface="Arial" panose="020B0604020202020204" pitchFamily="34" charset="0"/>
                <a:cs typeface="Arial" panose="020B0604020202020204" pitchFamily="34" charset="0"/>
              </a:rPr>
              <a:t> into the man, it cannot defile him; </a:t>
            </a:r>
            <a:r>
              <a:rPr lang="en-US" b="1" i="1" dirty="0">
                <a:latin typeface="Arial" panose="020B0604020202020204" pitchFamily="34" charset="0"/>
                <a:cs typeface="Arial" panose="020B0604020202020204" pitchFamily="34" charset="0"/>
              </a:rPr>
              <a:t>19</a:t>
            </a:r>
            <a:r>
              <a:rPr lang="en-US" i="1" dirty="0">
                <a:latin typeface="Arial" panose="020B0604020202020204" pitchFamily="34" charset="0"/>
                <a:cs typeface="Arial" panose="020B0604020202020204" pitchFamily="34" charset="0"/>
              </a:rPr>
              <a:t> because it </a:t>
            </a:r>
            <a:r>
              <a:rPr lang="en-US" i="1" dirty="0" err="1">
                <a:latin typeface="Arial" panose="020B0604020202020204" pitchFamily="34" charset="0"/>
                <a:cs typeface="Arial" panose="020B0604020202020204" pitchFamily="34" charset="0"/>
              </a:rPr>
              <a:t>goeth</a:t>
            </a:r>
            <a:r>
              <a:rPr lang="en-US" i="1" dirty="0">
                <a:latin typeface="Arial" panose="020B0604020202020204" pitchFamily="34" charset="0"/>
                <a:cs typeface="Arial" panose="020B0604020202020204" pitchFamily="34" charset="0"/>
              </a:rPr>
              <a:t> not into his heart, but into his belly, and </a:t>
            </a:r>
            <a:r>
              <a:rPr lang="en-US" i="1" dirty="0" err="1">
                <a:latin typeface="Arial" panose="020B0604020202020204" pitchFamily="34" charset="0"/>
                <a:cs typeface="Arial" panose="020B0604020202020204" pitchFamily="34" charset="0"/>
              </a:rPr>
              <a:t>goeth</a:t>
            </a:r>
            <a:r>
              <a:rPr lang="en-US" i="1" dirty="0">
                <a:latin typeface="Arial" panose="020B0604020202020204" pitchFamily="34" charset="0"/>
                <a:cs typeface="Arial" panose="020B0604020202020204" pitchFamily="34" charset="0"/>
              </a:rPr>
              <a:t> out into the draught? This he said, making all meats clean.</a:t>
            </a:r>
            <a:r>
              <a:rPr lang="en-US" b="1" i="1" dirty="0">
                <a:latin typeface="Arial" panose="020B0604020202020204" pitchFamily="34" charset="0"/>
                <a:cs typeface="Arial" panose="020B0604020202020204" pitchFamily="34" charset="0"/>
              </a:rPr>
              <a:t> 20 </a:t>
            </a:r>
            <a:r>
              <a:rPr lang="en-US" i="1" dirty="0">
                <a:latin typeface="Arial" panose="020B0604020202020204" pitchFamily="34" charset="0"/>
                <a:cs typeface="Arial" panose="020B0604020202020204" pitchFamily="34" charset="0"/>
              </a:rPr>
              <a:t>And he said, That which </a:t>
            </a:r>
            <a:r>
              <a:rPr lang="en-US" i="1" dirty="0" err="1">
                <a:latin typeface="Arial" panose="020B0604020202020204" pitchFamily="34" charset="0"/>
                <a:cs typeface="Arial" panose="020B0604020202020204" pitchFamily="34" charset="0"/>
              </a:rPr>
              <a:t>proceedeth</a:t>
            </a:r>
            <a:r>
              <a:rPr lang="en-US" i="1" dirty="0">
                <a:latin typeface="Arial" panose="020B0604020202020204" pitchFamily="34" charset="0"/>
                <a:cs typeface="Arial" panose="020B0604020202020204" pitchFamily="34" charset="0"/>
              </a:rPr>
              <a:t> out of the man, that </a:t>
            </a:r>
            <a:r>
              <a:rPr lang="en-US" i="1" dirty="0" err="1">
                <a:latin typeface="Arial" panose="020B0604020202020204" pitchFamily="34" charset="0"/>
                <a:cs typeface="Arial" panose="020B0604020202020204" pitchFamily="34" charset="0"/>
              </a:rPr>
              <a:t>defileth</a:t>
            </a:r>
            <a:r>
              <a:rPr lang="en-US" i="1" dirty="0">
                <a:latin typeface="Arial" panose="020B0604020202020204" pitchFamily="34" charset="0"/>
                <a:cs typeface="Arial" panose="020B0604020202020204" pitchFamily="34" charset="0"/>
              </a:rPr>
              <a:t> the man. </a:t>
            </a:r>
            <a:r>
              <a:rPr lang="en-US" b="1" i="1" dirty="0">
                <a:latin typeface="Arial" panose="020B0604020202020204" pitchFamily="34" charset="0"/>
                <a:cs typeface="Arial" panose="020B0604020202020204" pitchFamily="34" charset="0"/>
              </a:rPr>
              <a:t>21 </a:t>
            </a:r>
            <a:r>
              <a:rPr lang="en-US" i="1" dirty="0">
                <a:latin typeface="Arial" panose="020B0604020202020204" pitchFamily="34" charset="0"/>
                <a:cs typeface="Arial" panose="020B0604020202020204" pitchFamily="34" charset="0"/>
              </a:rPr>
              <a:t>For from within, out of the </a:t>
            </a:r>
            <a:r>
              <a:rPr lang="en-US" b="1" i="1" dirty="0">
                <a:latin typeface="Arial" panose="020B0604020202020204" pitchFamily="34" charset="0"/>
                <a:cs typeface="Arial" panose="020B0604020202020204" pitchFamily="34" charset="0"/>
              </a:rPr>
              <a:t>heart of men, evil thoughts proceed - </a:t>
            </a:r>
            <a:r>
              <a:rPr lang="en-US" i="1" u="sng" dirty="0">
                <a:latin typeface="Arial" panose="020B0604020202020204" pitchFamily="34" charset="0"/>
                <a:cs typeface="Arial" panose="020B0604020202020204" pitchFamily="34" charset="0"/>
              </a:rPr>
              <a:t>fornications</a:t>
            </a:r>
            <a:r>
              <a:rPr lang="en-US" i="1" dirty="0">
                <a:latin typeface="Arial" panose="020B0604020202020204" pitchFamily="34" charset="0"/>
                <a:cs typeface="Arial" panose="020B0604020202020204" pitchFamily="34" charset="0"/>
              </a:rPr>
              <a:t>, thefts, murders, adulteries</a:t>
            </a:r>
            <a:r>
              <a:rPr lang="en-US" b="1" i="1" dirty="0">
                <a:latin typeface="Arial" panose="020B0604020202020204" pitchFamily="34" charset="0"/>
                <a:cs typeface="Arial" panose="020B0604020202020204" pitchFamily="34" charset="0"/>
              </a:rPr>
              <a:t>, 22 </a:t>
            </a:r>
            <a:r>
              <a:rPr lang="en-US" i="1" dirty="0" err="1">
                <a:latin typeface="Arial" panose="020B0604020202020204" pitchFamily="34" charset="0"/>
                <a:cs typeface="Arial" panose="020B0604020202020204" pitchFamily="34" charset="0"/>
              </a:rPr>
              <a:t>covetings</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wickednesses</a:t>
            </a:r>
            <a:r>
              <a:rPr lang="en-US" i="1" dirty="0">
                <a:latin typeface="Arial" panose="020B0604020202020204" pitchFamily="34" charset="0"/>
                <a:cs typeface="Arial" panose="020B0604020202020204" pitchFamily="34" charset="0"/>
              </a:rPr>
              <a:t>, deceit, lasciviousness, an evil eye, railing, pride, foolishness: </a:t>
            </a:r>
            <a:r>
              <a:rPr lang="en-US" b="1" i="1" dirty="0">
                <a:latin typeface="Arial" panose="020B0604020202020204" pitchFamily="34" charset="0"/>
                <a:cs typeface="Arial" panose="020B0604020202020204" pitchFamily="34" charset="0"/>
              </a:rPr>
              <a:t>23</a:t>
            </a:r>
            <a:r>
              <a:rPr lang="en-US" i="1" dirty="0">
                <a:latin typeface="Arial" panose="020B0604020202020204" pitchFamily="34" charset="0"/>
                <a:cs typeface="Arial" panose="020B0604020202020204" pitchFamily="34" charset="0"/>
              </a:rPr>
              <a:t> all these </a:t>
            </a:r>
            <a:r>
              <a:rPr lang="en-US" b="1" i="1" dirty="0">
                <a:latin typeface="Arial" panose="020B0604020202020204" pitchFamily="34" charset="0"/>
                <a:cs typeface="Arial" panose="020B0604020202020204" pitchFamily="34" charset="0"/>
              </a:rPr>
              <a:t>evil things proceed from within</a:t>
            </a:r>
            <a:r>
              <a:rPr lang="en-US" i="1"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defile the man</a:t>
            </a:r>
            <a:r>
              <a:rPr lang="en-US" i="1" dirty="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1:22-25 NKJV 22</a:t>
            </a:r>
            <a:r>
              <a:rPr lang="en-US" b="0" dirty="0">
                <a:latin typeface="Arial" panose="020B0604020202020204" pitchFamily="34" charset="0"/>
                <a:cs typeface="Arial" panose="020B0604020202020204" pitchFamily="34" charset="0"/>
              </a:rPr>
              <a:t> Since you have purified your souls in obeying the truth through the Spirit in sincere love of the brethren, love one another fervently </a:t>
            </a:r>
            <a:r>
              <a:rPr lang="en-US" b="1" dirty="0">
                <a:latin typeface="Arial" panose="020B0604020202020204" pitchFamily="34" charset="0"/>
                <a:cs typeface="Arial" panose="020B0604020202020204" pitchFamily="34" charset="0"/>
              </a:rPr>
              <a:t>with a pure heart</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23 </a:t>
            </a:r>
            <a:r>
              <a:rPr lang="en-US" b="0" dirty="0">
                <a:latin typeface="Arial" panose="020B0604020202020204" pitchFamily="34" charset="0"/>
                <a:cs typeface="Arial" panose="020B0604020202020204" pitchFamily="34" charset="0"/>
              </a:rPr>
              <a:t>having been born again, not of corruptible seed but incorruptible, through the word of God which lives and abides forever, </a:t>
            </a:r>
            <a:r>
              <a:rPr lang="en-US" b="1" dirty="0">
                <a:latin typeface="Arial" panose="020B0604020202020204" pitchFamily="34" charset="0"/>
                <a:cs typeface="Arial" panose="020B0604020202020204" pitchFamily="34" charset="0"/>
              </a:rPr>
              <a:t>24</a:t>
            </a:r>
            <a:r>
              <a:rPr lang="en-US" b="0" dirty="0">
                <a:latin typeface="Arial" panose="020B0604020202020204" pitchFamily="34" charset="0"/>
                <a:cs typeface="Arial" panose="020B0604020202020204" pitchFamily="34" charset="0"/>
              </a:rPr>
              <a:t> because "All flesh is as grass, And all the glory of man as the flower of the grass. The grass withers, And its flower falls away, </a:t>
            </a:r>
            <a:r>
              <a:rPr lang="en-US" b="1" dirty="0">
                <a:latin typeface="Arial" panose="020B0604020202020204" pitchFamily="34" charset="0"/>
                <a:cs typeface="Arial" panose="020B0604020202020204" pitchFamily="34" charset="0"/>
              </a:rPr>
              <a:t>25</a:t>
            </a:r>
            <a:r>
              <a:rPr lang="en-US" b="0" dirty="0">
                <a:latin typeface="Arial" panose="020B0604020202020204" pitchFamily="34" charset="0"/>
                <a:cs typeface="Arial" panose="020B0604020202020204" pitchFamily="34" charset="0"/>
              </a:rPr>
              <a:t> But the word of the LORD endures forever." Now this is the word which by the gospel was preached to you.</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Acts 15:8-9 ASV 8</a:t>
            </a:r>
            <a:r>
              <a:rPr lang="en-US" dirty="0">
                <a:latin typeface="Arial" panose="020B0604020202020204" pitchFamily="34" charset="0"/>
                <a:cs typeface="Arial" panose="020B0604020202020204" pitchFamily="34" charset="0"/>
              </a:rPr>
              <a:t> And God, who </a:t>
            </a:r>
            <a:r>
              <a:rPr lang="en-US" b="1" dirty="0" err="1">
                <a:latin typeface="Arial" panose="020B0604020202020204" pitchFamily="34" charset="0"/>
                <a:cs typeface="Arial" panose="020B0604020202020204" pitchFamily="34" charset="0"/>
              </a:rPr>
              <a:t>knoweth</a:t>
            </a:r>
            <a:r>
              <a:rPr lang="en-US" b="1" dirty="0">
                <a:latin typeface="Arial" panose="020B0604020202020204" pitchFamily="34" charset="0"/>
                <a:cs typeface="Arial" panose="020B0604020202020204" pitchFamily="34" charset="0"/>
              </a:rPr>
              <a:t> the heart</a:t>
            </a:r>
            <a:r>
              <a:rPr lang="en-US" dirty="0">
                <a:latin typeface="Arial" panose="020B0604020202020204" pitchFamily="34" charset="0"/>
                <a:cs typeface="Arial" panose="020B0604020202020204" pitchFamily="34" charset="0"/>
              </a:rPr>
              <a:t>, bare them witness, giving them the Holy Spirit, even as he did unto us; </a:t>
            </a:r>
            <a:r>
              <a:rPr lang="en-US" b="1" dirty="0">
                <a:latin typeface="Arial" panose="020B0604020202020204" pitchFamily="34" charset="0"/>
                <a:cs typeface="Arial" panose="020B0604020202020204" pitchFamily="34" charset="0"/>
              </a:rPr>
              <a:t>9 and he made no distinction between us and them, cleansing their hearts by faith.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5:8 KJV 8 </a:t>
            </a:r>
            <a:r>
              <a:rPr lang="en-US" b="0" dirty="0">
                <a:latin typeface="Arial" panose="020B0604020202020204" pitchFamily="34" charset="0"/>
                <a:cs typeface="Arial" panose="020B0604020202020204" pitchFamily="34" charset="0"/>
              </a:rPr>
              <a:t>Blessed are the pure in heart: for they shall see God.</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1 Timothy 1:1-5 ASV 1 </a:t>
            </a:r>
            <a:r>
              <a:rPr lang="en-US" dirty="0">
                <a:latin typeface="Arial" panose="020B0604020202020204" pitchFamily="34" charset="0"/>
                <a:cs typeface="Arial" panose="020B0604020202020204" pitchFamily="34" charset="0"/>
              </a:rPr>
              <a:t>Paul, an apostle of Christ Jesus according to the commandment of God our </a:t>
            </a:r>
            <a:r>
              <a:rPr lang="en-US" dirty="0" err="1">
                <a:latin typeface="Arial" panose="020B0604020202020204" pitchFamily="34" charset="0"/>
                <a:cs typeface="Arial" panose="020B0604020202020204" pitchFamily="34" charset="0"/>
              </a:rPr>
              <a:t>Saviour</a:t>
            </a:r>
            <a:r>
              <a:rPr lang="en-US" dirty="0">
                <a:latin typeface="Arial" panose="020B0604020202020204" pitchFamily="34" charset="0"/>
                <a:cs typeface="Arial" panose="020B0604020202020204" pitchFamily="34" charset="0"/>
              </a:rPr>
              <a:t>, and Christ Jesus our hope;</a:t>
            </a:r>
            <a:r>
              <a:rPr lang="en-US" b="1"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unto Timothy, my true child in faith: Grace, mercy, peace, from God the Father and Christ Jesus our Lord.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As I exhorted thee to tarry at Ephesus, when I was going into Macedonia, that thou </a:t>
            </a:r>
            <a:r>
              <a:rPr lang="en-US" dirty="0" err="1">
                <a:latin typeface="Arial" panose="020B0604020202020204" pitchFamily="34" charset="0"/>
                <a:cs typeface="Arial" panose="020B0604020202020204" pitchFamily="34" charset="0"/>
              </a:rPr>
              <a:t>mightest</a:t>
            </a:r>
            <a:r>
              <a:rPr lang="en-US" dirty="0">
                <a:latin typeface="Arial" panose="020B0604020202020204" pitchFamily="34" charset="0"/>
                <a:cs typeface="Arial" panose="020B0604020202020204" pitchFamily="34" charset="0"/>
              </a:rPr>
              <a:t> charge certain men not to teach a different doctrine,</a:t>
            </a:r>
            <a:r>
              <a:rPr lang="en-US" b="1" dirty="0">
                <a:latin typeface="Arial" panose="020B0604020202020204" pitchFamily="34" charset="0"/>
                <a:cs typeface="Arial" panose="020B0604020202020204" pitchFamily="34" charset="0"/>
              </a:rPr>
              <a:t> 4 </a:t>
            </a:r>
            <a:r>
              <a:rPr lang="en-US" dirty="0">
                <a:latin typeface="Arial" panose="020B0604020202020204" pitchFamily="34" charset="0"/>
                <a:cs typeface="Arial" panose="020B0604020202020204" pitchFamily="34" charset="0"/>
              </a:rPr>
              <a:t>neither to give heed to fables and endless genealogies, which minister questionings, rather than a dispensation of God which is in faith; so do I now</a:t>
            </a:r>
            <a:r>
              <a:rPr lang="en-US" b="1" dirty="0">
                <a:latin typeface="Arial" panose="020B0604020202020204" pitchFamily="34" charset="0"/>
                <a:cs typeface="Arial" panose="020B0604020202020204" pitchFamily="34" charset="0"/>
              </a:rPr>
              <a:t>. 5</a:t>
            </a:r>
            <a:r>
              <a:rPr lang="en-US" dirty="0">
                <a:latin typeface="Arial" panose="020B0604020202020204" pitchFamily="34" charset="0"/>
                <a:cs typeface="Arial" panose="020B0604020202020204" pitchFamily="34" charset="0"/>
              </a:rPr>
              <a:t> But the end of the charge is love out of a pure heart and a good conscience and faith unfeigned:</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James 1:27 KJV 27 Pure religion and undefiled </a:t>
            </a:r>
            <a:r>
              <a:rPr lang="en-US" dirty="0">
                <a:latin typeface="Arial" panose="020B0604020202020204" pitchFamily="34" charset="0"/>
                <a:cs typeface="Arial" panose="020B0604020202020204" pitchFamily="34" charset="0"/>
              </a:rPr>
              <a:t>before God and the Father is this, To visit the fatherless and widows in their affliction, </a:t>
            </a:r>
            <a:r>
              <a:rPr lang="en-US" b="1" dirty="0">
                <a:latin typeface="Arial" panose="020B0604020202020204" pitchFamily="34" charset="0"/>
                <a:cs typeface="Arial" panose="020B0604020202020204" pitchFamily="34" charset="0"/>
              </a:rPr>
              <a:t>and to keep himself unspotted from the world.</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Daniel 1:8 KJV 8 But Daniel purposed in his heart that he would not defile himself with the portion of the king's meat, nor with the wine which he drank: therefore he requested of the prince of the eunuchs that he might not defile himself.</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Revelation 21:27 KJV 27 </a:t>
            </a:r>
            <a:r>
              <a:rPr lang="en-US" b="0" dirty="0">
                <a:latin typeface="Arial" panose="020B0604020202020204" pitchFamily="34" charset="0"/>
                <a:cs typeface="Arial" panose="020B0604020202020204" pitchFamily="34" charset="0"/>
              </a:rPr>
              <a:t>And there shall in no </a:t>
            </a:r>
            <a:r>
              <a:rPr lang="en-US" b="1" dirty="0">
                <a:latin typeface="Arial" panose="020B0604020202020204" pitchFamily="34" charset="0"/>
                <a:cs typeface="Arial" panose="020B0604020202020204" pitchFamily="34" charset="0"/>
              </a:rPr>
              <a:t>wise enter into it any thing that </a:t>
            </a:r>
            <a:r>
              <a:rPr lang="en-US" b="1" dirty="0" err="1">
                <a:latin typeface="Arial" panose="020B0604020202020204" pitchFamily="34" charset="0"/>
                <a:cs typeface="Arial" panose="020B0604020202020204" pitchFamily="34" charset="0"/>
              </a:rPr>
              <a:t>defileth</a:t>
            </a:r>
            <a:r>
              <a:rPr lang="en-US" b="0" dirty="0">
                <a:latin typeface="Arial" panose="020B0604020202020204" pitchFamily="34" charset="0"/>
                <a:cs typeface="Arial" panose="020B0604020202020204" pitchFamily="34" charset="0"/>
              </a:rPr>
              <a:t>, neither whatsoever worketh abomination, or maketh a lie: but they which are written in the Lamb's book of life.</a:t>
            </a:r>
          </a:p>
        </p:txBody>
      </p:sp>
      <p:sp>
        <p:nvSpPr>
          <p:cNvPr id="4" name="Slide Number Placeholder 3"/>
          <p:cNvSpPr>
            <a:spLocks noGrp="1"/>
          </p:cNvSpPr>
          <p:nvPr>
            <p:ph type="sldNum" sz="quarter" idx="5"/>
          </p:nvPr>
        </p:nvSpPr>
        <p:spPr/>
        <p:txBody>
          <a:bodyPr/>
          <a:lstStyle/>
          <a:p>
            <a:fld id="{9555D449-B875-4B8D-8E66-224D27E54C9A}" type="slidenum">
              <a:rPr lang="en-US" smtClean="0"/>
              <a:t>9</a:t>
            </a:fld>
            <a:endParaRPr lang="en-US"/>
          </a:p>
        </p:txBody>
      </p:sp>
      <p:sp>
        <p:nvSpPr>
          <p:cNvPr id="5" name="Date Placeholder 4">
            <a:extLst>
              <a:ext uri="{FF2B5EF4-FFF2-40B4-BE49-F238E27FC236}">
                <a16:creationId xmlns:a16="http://schemas.microsoft.com/office/drawing/2014/main" id="{876220A1-7D3E-1087-1435-405228FE7BDF}"/>
              </a:ext>
            </a:extLst>
          </p:cNvPr>
          <p:cNvSpPr>
            <a:spLocks noGrp="1"/>
          </p:cNvSpPr>
          <p:nvPr>
            <p:ph type="dt" idx="1"/>
          </p:nvPr>
        </p:nvSpPr>
        <p:spPr/>
        <p:txBody>
          <a:bodyPr/>
          <a:lstStyle/>
          <a:p>
            <a:r>
              <a:rPr lang="en-US"/>
              <a:t>3/31/2024 AM</a:t>
            </a:r>
            <a:endParaRPr lang="en-US" dirty="0"/>
          </a:p>
        </p:txBody>
      </p:sp>
    </p:spTree>
    <p:extLst>
      <p:ext uri="{BB962C8B-B14F-4D97-AF65-F5344CB8AC3E}">
        <p14:creationId xmlns:p14="http://schemas.microsoft.com/office/powerpoint/2010/main" val="1065714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9669" y="1828800"/>
            <a:ext cx="3073631" cy="3177380"/>
          </a:xfrm>
        </p:spPr>
        <p:txBody>
          <a:bodyPr anchor="b">
            <a:normAutofit/>
          </a:bodyPr>
          <a:lstStyle>
            <a:lvl1pPr algn="l">
              <a:lnSpc>
                <a:spcPct val="80000"/>
              </a:lnSpc>
              <a:defRPr sz="405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469669" y="5181600"/>
            <a:ext cx="3073631" cy="685800"/>
          </a:xfrm>
        </p:spPr>
        <p:txBody>
          <a:bodyPr>
            <a:normAutofit/>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1516" y="-1"/>
            <a:ext cx="5250103"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4/1/2024</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Vertical Title 1"/>
          <p:cNvSpPr>
            <a:spLocks noGrp="1"/>
          </p:cNvSpPr>
          <p:nvPr>
            <p:ph type="title" orient="vert"/>
          </p:nvPr>
        </p:nvSpPr>
        <p:spPr>
          <a:xfrm>
            <a:off x="7543800" y="457201"/>
            <a:ext cx="154305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457201"/>
            <a:ext cx="680085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4/1/2024</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t>4/1/2024</a:t>
            </a:fld>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4050"/>
            </a:lvl1pPr>
          </a:lstStyle>
          <a:p>
            <a:r>
              <a:rPr lang="en-US"/>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1500" cap="all" baseline="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0010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43450" y="1825625"/>
            <a:ext cx="360045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t>4/1/2024</a:t>
            </a:fld>
            <a:endParaRPr dirty="0"/>
          </a:p>
        </p:txBody>
      </p:sp>
      <p:sp>
        <p:nvSpPr>
          <p:cNvPr id="7" name="Slide Number Placeholder 6"/>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010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43450" y="2590800"/>
            <a:ext cx="360045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t>4/1/2024</a:t>
            </a:fld>
            <a:endParaRPr dirty="0"/>
          </a:p>
        </p:txBody>
      </p:sp>
      <p:sp>
        <p:nvSpPr>
          <p:cNvPr id="9" name="Slide Number Placeholder 8"/>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t>4/1/2024</a:t>
            </a:fld>
            <a:endParaRPr dirty="0"/>
          </a:p>
        </p:txBody>
      </p:sp>
      <p:sp>
        <p:nvSpPr>
          <p:cNvPr id="5" name="Slide Number Placeholder 4"/>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t>4/1/2024</a:t>
            </a:fld>
            <a:endParaRPr dirty="0"/>
          </a:p>
        </p:txBody>
      </p:sp>
      <p:sp>
        <p:nvSpPr>
          <p:cNvPr id="4" name="Slide Number Placeholder 3"/>
          <p:cNvSpPr>
            <a:spLocks noGrp="1"/>
          </p:cNvSpPr>
          <p:nvPr>
            <p:ph type="sldNum" sz="quarter" idx="12"/>
          </p:nvPr>
        </p:nvSpPr>
        <p:spPr/>
        <p:txBody>
          <a:bodyPr/>
          <a:lstStyle/>
          <a:p>
            <a:fld id="{E31375A4-56A4-47D6-9801-1991572033F7}" type="slidenum">
              <a:rPr/>
              <a:t>‹#›</a:t>
            </a:fld>
            <a:endParaRPr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9" name="Rectangle 8" descr="Rectangle"/>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1"/>
          <p:cNvSpPr>
            <a:spLocks noGrp="1"/>
          </p:cNvSpPr>
          <p:nvPr>
            <p:ph type="title"/>
          </p:nvPr>
        </p:nvSpPr>
        <p:spPr>
          <a:xfrm>
            <a:off x="5724525" y="3200400"/>
            <a:ext cx="2949178" cy="1752600"/>
          </a:xfrm>
        </p:spPr>
        <p:txBody>
          <a:bodyPr anchor="b">
            <a:normAutofit/>
          </a:bodyPr>
          <a:lstStyle>
            <a:lvl1pPr>
              <a:defRPr sz="2700"/>
            </a:lvl1pPr>
          </a:lstStyle>
          <a:p>
            <a:r>
              <a:rPr lang="en-US"/>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9" name="Rectangle 8" descr="Rectangle"/>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1"/>
          <p:cNvSpPr>
            <a:spLocks noGrp="1"/>
          </p:cNvSpPr>
          <p:nvPr>
            <p:ph type="title"/>
          </p:nvPr>
        </p:nvSpPr>
        <p:spPr>
          <a:xfrm>
            <a:off x="5726430" y="3200400"/>
            <a:ext cx="2949178" cy="1752600"/>
          </a:xfrm>
        </p:spPr>
        <p:txBody>
          <a:bodyPr anchor="b">
            <a:normAutofit/>
          </a:bodyPr>
          <a:lstStyle>
            <a:lvl1pPr>
              <a:defRPr sz="27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1"/>
            <a:ext cx="5256608" cy="6857999"/>
          </a:xfrm>
        </p:spPr>
        <p:txBody>
          <a:bodyPr tIns="4572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Placeholder 1"/>
          <p:cNvSpPr>
            <a:spLocks noGrp="1"/>
          </p:cNvSpPr>
          <p:nvPr>
            <p:ph type="title"/>
          </p:nvPr>
        </p:nvSpPr>
        <p:spPr>
          <a:xfrm>
            <a:off x="800100" y="99221"/>
            <a:ext cx="75438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143000" y="1828800"/>
            <a:ext cx="6858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800100" y="6481761"/>
            <a:ext cx="5886450" cy="239715"/>
          </a:xfrm>
          <a:prstGeom prst="rect">
            <a:avLst/>
          </a:prstGeom>
        </p:spPr>
        <p:txBody>
          <a:bodyPr vert="horz" lIns="91440" tIns="45720" rIns="91440" bIns="45720" rtlCol="0" anchor="ctr"/>
          <a:lstStyle>
            <a:lvl1pPr algn="l">
              <a:defRPr sz="825">
                <a:solidFill>
                  <a:schemeClr val="tx1"/>
                </a:solidFill>
              </a:defRPr>
            </a:lvl1pPr>
          </a:lstStyle>
          <a:p>
            <a:endParaRPr lang="en-US" dirty="0"/>
          </a:p>
        </p:txBody>
      </p:sp>
      <p:sp>
        <p:nvSpPr>
          <p:cNvPr id="4" name="Date Placeholder 3"/>
          <p:cNvSpPr>
            <a:spLocks noGrp="1"/>
          </p:cNvSpPr>
          <p:nvPr>
            <p:ph type="dt" sz="half" idx="2"/>
          </p:nvPr>
        </p:nvSpPr>
        <p:spPr>
          <a:xfrm>
            <a:off x="6800850" y="6465886"/>
            <a:ext cx="800100" cy="239715"/>
          </a:xfrm>
          <a:prstGeom prst="rect">
            <a:avLst/>
          </a:prstGeom>
        </p:spPr>
        <p:txBody>
          <a:bodyPr vert="horz" lIns="91440" tIns="45720" rIns="91440" bIns="45720" rtlCol="0" anchor="ctr"/>
          <a:lstStyle>
            <a:lvl1pPr algn="r">
              <a:defRPr sz="825">
                <a:solidFill>
                  <a:schemeClr val="tx1"/>
                </a:solidFill>
              </a:defRPr>
            </a:lvl1pPr>
          </a:lstStyle>
          <a:p>
            <a:fld id="{37CC0096-1860-4642-9CD2-0079EA5E7CD1}" type="datetimeFigureOut">
              <a:rPr lang="en-US" smtClean="0"/>
              <a:pPr/>
              <a:t>4/1/2024</a:t>
            </a:fld>
            <a:endParaRPr lang="en-US" dirty="0"/>
          </a:p>
        </p:txBody>
      </p:sp>
      <p:sp>
        <p:nvSpPr>
          <p:cNvPr id="6" name="Slide Number Placeholder 5"/>
          <p:cNvSpPr>
            <a:spLocks noGrp="1"/>
          </p:cNvSpPr>
          <p:nvPr>
            <p:ph type="sldNum" sz="quarter" idx="4"/>
          </p:nvPr>
        </p:nvSpPr>
        <p:spPr>
          <a:xfrm>
            <a:off x="7715250" y="6481761"/>
            <a:ext cx="628650" cy="239715"/>
          </a:xfrm>
          <a:prstGeom prst="rect">
            <a:avLst/>
          </a:prstGeom>
        </p:spPr>
        <p:txBody>
          <a:bodyPr vert="horz" lIns="91440" tIns="45720" rIns="91440" bIns="45720" rtlCol="0" anchor="ctr"/>
          <a:lstStyle>
            <a:lvl1pPr algn="r">
              <a:defRPr sz="825">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578" y="3013710"/>
            <a:ext cx="2949178" cy="628650"/>
          </a:xfrm>
        </p:spPr>
        <p:txBody>
          <a:bodyPr anchor="b">
            <a:normAutofit/>
          </a:bodyPr>
          <a:lstStyle/>
          <a:p>
            <a:pPr algn="ctr"/>
            <a:r>
              <a:rPr lang="en-US" sz="3200" i="1" dirty="0">
                <a:latin typeface="Candara" panose="020E0502030303020204" pitchFamily="34" charset="0"/>
              </a:rPr>
              <a:t>Matthew 5:8</a:t>
            </a:r>
          </a:p>
        </p:txBody>
      </p:sp>
      <p:pic>
        <p:nvPicPr>
          <p:cNvPr id="5" name="Picture 4" descr="A colorful dots on a white background&#10;&#10;Description automatically generated">
            <a:extLst>
              <a:ext uri="{FF2B5EF4-FFF2-40B4-BE49-F238E27FC236}">
                <a16:creationId xmlns:a16="http://schemas.microsoft.com/office/drawing/2014/main" id="{B65CE937-A5EC-2242-19E5-3382778DF6BE}"/>
              </a:ext>
            </a:extLst>
          </p:cNvPr>
          <p:cNvPicPr>
            <a:picLocks noChangeAspect="1"/>
          </p:cNvPicPr>
          <p:nvPr/>
        </p:nvPicPr>
        <p:blipFill rotWithShape="1">
          <a:blip r:embed="rId3"/>
          <a:srcRect l="18442" r="10785"/>
          <a:stretch/>
        </p:blipFill>
        <p:spPr>
          <a:xfrm>
            <a:off x="0" y="3219995"/>
            <a:ext cx="5256608" cy="3633651"/>
          </a:xfrm>
          <a:prstGeom prst="rect">
            <a:avLst/>
          </a:prstGeom>
          <a:noFill/>
        </p:spPr>
      </p:pic>
      <p:sp>
        <p:nvSpPr>
          <p:cNvPr id="4" name="Title 1">
            <a:extLst>
              <a:ext uri="{FF2B5EF4-FFF2-40B4-BE49-F238E27FC236}">
                <a16:creationId xmlns:a16="http://schemas.microsoft.com/office/drawing/2014/main" id="{DB6233E7-C7EA-8B6C-3068-2C716A8DBDC7}"/>
              </a:ext>
            </a:extLst>
          </p:cNvPr>
          <p:cNvSpPr txBox="1">
            <a:spLocks/>
          </p:cNvSpPr>
          <p:nvPr/>
        </p:nvSpPr>
        <p:spPr>
          <a:xfrm>
            <a:off x="903514" y="1575435"/>
            <a:ext cx="3657600" cy="287655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ctr">
              <a:lnSpc>
                <a:spcPts val="6500"/>
              </a:lnSpc>
            </a:pPr>
            <a:r>
              <a:rPr lang="en-US" sz="7200" b="1" i="1" dirty="0">
                <a:solidFill>
                  <a:srgbClr val="C00000"/>
                </a:solidFill>
                <a:latin typeface="Candara" panose="020E0502030303020204" pitchFamily="34" charset="0"/>
              </a:rPr>
              <a:t>“Purer In Heart”</a:t>
            </a:r>
          </a:p>
        </p:txBody>
      </p:sp>
    </p:spTree>
    <p:extLst>
      <p:ext uri="{BB962C8B-B14F-4D97-AF65-F5344CB8AC3E}">
        <p14:creationId xmlns:p14="http://schemas.microsoft.com/office/powerpoint/2010/main" val="2633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7B8B-B737-F467-EAD4-4F9658FE569D}"/>
              </a:ext>
            </a:extLst>
          </p:cNvPr>
          <p:cNvSpPr>
            <a:spLocks noGrp="1"/>
          </p:cNvSpPr>
          <p:nvPr>
            <p:ph type="title"/>
          </p:nvPr>
        </p:nvSpPr>
        <p:spPr>
          <a:xfrm>
            <a:off x="1989703" y="99221"/>
            <a:ext cx="6354197" cy="1325563"/>
          </a:xfrm>
        </p:spPr>
        <p:txBody>
          <a:bodyPr>
            <a:normAutofit/>
          </a:bodyPr>
          <a:lstStyle/>
          <a:p>
            <a:r>
              <a:rPr lang="en-US" sz="5400" b="1" dirty="0">
                <a:latin typeface="Candara" panose="020E0502030303020204" pitchFamily="34" charset="0"/>
              </a:rPr>
              <a:t>From </a:t>
            </a:r>
            <a:r>
              <a:rPr lang="en-US" sz="5400" b="1" i="1" u="sng" dirty="0">
                <a:solidFill>
                  <a:schemeClr val="accent1">
                    <a:lumMod val="20000"/>
                    <a:lumOff val="80000"/>
                  </a:schemeClr>
                </a:solidFill>
                <a:latin typeface="Candara" panose="020E0502030303020204" pitchFamily="34" charset="0"/>
              </a:rPr>
              <a:t>DECEPTION</a:t>
            </a:r>
          </a:p>
        </p:txBody>
      </p:sp>
      <p:sp>
        <p:nvSpPr>
          <p:cNvPr id="3" name="Content Placeholder 2">
            <a:extLst>
              <a:ext uri="{FF2B5EF4-FFF2-40B4-BE49-F238E27FC236}">
                <a16:creationId xmlns:a16="http://schemas.microsoft.com/office/drawing/2014/main" id="{8F8C429B-2B20-EA21-597B-426E342BF459}"/>
              </a:ext>
            </a:extLst>
          </p:cNvPr>
          <p:cNvSpPr>
            <a:spLocks noGrp="1"/>
          </p:cNvSpPr>
          <p:nvPr>
            <p:ph idx="1"/>
          </p:nvPr>
        </p:nvSpPr>
        <p:spPr>
          <a:xfrm>
            <a:off x="838200" y="1621970"/>
            <a:ext cx="8229600" cy="5236030"/>
          </a:xfrm>
        </p:spPr>
        <p:txBody>
          <a:bodyPr>
            <a:normAutofit/>
          </a:bodyPr>
          <a:lstStyle/>
          <a:p>
            <a:pPr marL="0" indent="0">
              <a:lnSpc>
                <a:spcPts val="3600"/>
              </a:lnSpc>
              <a:spcBef>
                <a:spcPts val="1200"/>
              </a:spcBef>
              <a:buNone/>
            </a:pPr>
            <a:r>
              <a:rPr lang="en-US" sz="3600" b="1" dirty="0">
                <a:latin typeface="Candara" panose="020E0502030303020204" pitchFamily="34" charset="0"/>
              </a:rPr>
              <a:t>A </a:t>
            </a:r>
            <a:r>
              <a:rPr lang="en-US" sz="3600" b="1" i="1" dirty="0">
                <a:latin typeface="Candara" panose="020E0502030303020204" pitchFamily="34" charset="0"/>
              </a:rPr>
              <a:t>deceived</a:t>
            </a:r>
            <a:r>
              <a:rPr lang="en-US" sz="3600" b="1" dirty="0">
                <a:latin typeface="Candara" panose="020E0502030303020204" pitchFamily="34" charset="0"/>
              </a:rPr>
              <a:t> heart can be spiritually and eternally fatal </a:t>
            </a:r>
            <a:r>
              <a:rPr lang="en-US" sz="3600" i="1" dirty="0">
                <a:latin typeface="Candara" panose="020E0502030303020204" pitchFamily="34" charset="0"/>
              </a:rPr>
              <a:t>– 2 Thess. 2:10-12</a:t>
            </a:r>
          </a:p>
          <a:p>
            <a:pPr marL="365760" indent="-274320">
              <a:lnSpc>
                <a:spcPct val="100000"/>
              </a:lnSpc>
              <a:spcBef>
                <a:spcPts val="600"/>
              </a:spcBef>
              <a:buFont typeface="Wingdings" panose="05000000000000000000" pitchFamily="2" charset="2"/>
              <a:buChar char="§"/>
            </a:pPr>
            <a:r>
              <a:rPr lang="en-US" sz="3200" dirty="0">
                <a:latin typeface="Candara" panose="020E0502030303020204" pitchFamily="34" charset="0"/>
              </a:rPr>
              <a:t>Eve believed a </a:t>
            </a:r>
            <a:r>
              <a:rPr lang="en-US" sz="3200" b="1" i="1" dirty="0">
                <a:latin typeface="Candara" panose="020E0502030303020204" pitchFamily="34" charset="0"/>
              </a:rPr>
              <a:t>lie</a:t>
            </a:r>
            <a:r>
              <a:rPr lang="en-US" sz="3200" dirty="0">
                <a:latin typeface="Candara" panose="020E0502030303020204" pitchFamily="34" charset="0"/>
              </a:rPr>
              <a:t> - </a:t>
            </a:r>
            <a:r>
              <a:rPr lang="en-US" sz="3200" b="1" i="1" dirty="0">
                <a:latin typeface="Candara" panose="020E0502030303020204" pitchFamily="34" charset="0"/>
              </a:rPr>
              <a:t>“ye shall </a:t>
            </a:r>
            <a:r>
              <a:rPr lang="en-US" sz="3200" b="1" i="1" u="sng" dirty="0">
                <a:latin typeface="Candara" panose="020E0502030303020204" pitchFamily="34" charset="0"/>
              </a:rPr>
              <a:t>NOT</a:t>
            </a:r>
            <a:r>
              <a:rPr lang="en-US" sz="3200" b="1" i="1" dirty="0">
                <a:latin typeface="Candara" panose="020E0502030303020204" pitchFamily="34" charset="0"/>
              </a:rPr>
              <a:t> surely die”</a:t>
            </a:r>
          </a:p>
          <a:p>
            <a:pPr marL="548640" lvl="1" indent="-274320">
              <a:lnSpc>
                <a:spcPts val="2800"/>
              </a:lnSpc>
              <a:spcBef>
                <a:spcPts val="0"/>
              </a:spcBef>
              <a:buFont typeface="Wingdings" panose="05000000000000000000" pitchFamily="2" charset="2"/>
              <a:buChar char="§"/>
            </a:pPr>
            <a:r>
              <a:rPr lang="en-US" sz="2800" i="1" dirty="0">
                <a:latin typeface="Candara" panose="020E0502030303020204" pitchFamily="34" charset="0"/>
              </a:rPr>
              <a:t> Gen. 3:1-3, cf., Gen. 2:16-17</a:t>
            </a:r>
          </a:p>
          <a:p>
            <a:pPr marL="365760" indent="-274320">
              <a:lnSpc>
                <a:spcPts val="3200"/>
              </a:lnSpc>
              <a:spcBef>
                <a:spcPts val="600"/>
              </a:spcBef>
              <a:buFont typeface="Wingdings" panose="05000000000000000000" pitchFamily="2" charset="2"/>
              <a:buChar char="§"/>
            </a:pPr>
            <a:r>
              <a:rPr lang="en-US" sz="3200" dirty="0">
                <a:latin typeface="Candara" panose="020E0502030303020204" pitchFamily="34" charset="0"/>
              </a:rPr>
              <a:t>The young prophet believed the </a:t>
            </a:r>
            <a:r>
              <a:rPr lang="en-US" sz="3200" b="1" i="1" dirty="0">
                <a:latin typeface="Candara" panose="020E0502030303020204" pitchFamily="34" charset="0"/>
              </a:rPr>
              <a:t>lie</a:t>
            </a:r>
            <a:r>
              <a:rPr lang="en-US" sz="3200" dirty="0">
                <a:latin typeface="Candara" panose="020E0502030303020204" pitchFamily="34" charset="0"/>
              </a:rPr>
              <a:t> of the old prophet – </a:t>
            </a:r>
            <a:r>
              <a:rPr lang="en-US" sz="3200" i="1" dirty="0">
                <a:latin typeface="Candara" panose="020E0502030303020204" pitchFamily="34" charset="0"/>
              </a:rPr>
              <a:t>1 Kings 13:1-30 (cf. vs. 18)</a:t>
            </a:r>
          </a:p>
          <a:p>
            <a:pPr marL="365760" indent="-274320">
              <a:lnSpc>
                <a:spcPct val="100000"/>
              </a:lnSpc>
              <a:spcBef>
                <a:spcPts val="600"/>
              </a:spcBef>
              <a:buFont typeface="Wingdings" panose="05000000000000000000" pitchFamily="2" charset="2"/>
              <a:buChar char="§"/>
            </a:pPr>
            <a:r>
              <a:rPr lang="en-US" sz="3200" dirty="0">
                <a:latin typeface="Candara" panose="020E0502030303020204" pitchFamily="34" charset="0"/>
              </a:rPr>
              <a:t>We must </a:t>
            </a:r>
            <a:r>
              <a:rPr lang="en-US" sz="3200" b="1" dirty="0">
                <a:latin typeface="Candara" panose="020E0502030303020204" pitchFamily="34" charset="0"/>
              </a:rPr>
              <a:t>NOT </a:t>
            </a:r>
            <a:r>
              <a:rPr lang="en-US" sz="3200" dirty="0">
                <a:latin typeface="Candara" panose="020E0502030303020204" pitchFamily="34" charset="0"/>
              </a:rPr>
              <a:t>believe </a:t>
            </a:r>
            <a:r>
              <a:rPr lang="en-US" sz="3200" b="1" dirty="0">
                <a:latin typeface="Candara" panose="020E0502030303020204" pitchFamily="34" charset="0"/>
              </a:rPr>
              <a:t>any</a:t>
            </a:r>
            <a:r>
              <a:rPr lang="en-US" sz="3200" dirty="0">
                <a:latin typeface="Candara" panose="020E0502030303020204" pitchFamily="34" charset="0"/>
              </a:rPr>
              <a:t> lies. </a:t>
            </a:r>
            <a:r>
              <a:rPr lang="en-US" sz="3200" b="1" i="1" dirty="0">
                <a:latin typeface="Candara" panose="020E0502030303020204" pitchFamily="34" charset="0"/>
              </a:rPr>
              <a:t>Example:</a:t>
            </a:r>
          </a:p>
          <a:p>
            <a:pPr marL="548640" lvl="1" indent="-274320">
              <a:lnSpc>
                <a:spcPts val="3000"/>
              </a:lnSpc>
              <a:spcBef>
                <a:spcPts val="0"/>
              </a:spcBef>
              <a:buFont typeface="Wingdings" panose="05000000000000000000" pitchFamily="2" charset="2"/>
              <a:buChar char="§"/>
            </a:pPr>
            <a:r>
              <a:rPr lang="en-US" sz="2800" dirty="0">
                <a:latin typeface="Candara" panose="020E0502030303020204" pitchFamily="34" charset="0"/>
              </a:rPr>
              <a:t>The deity of Christ </a:t>
            </a:r>
            <a:r>
              <a:rPr lang="en-US" sz="2800" i="1" dirty="0">
                <a:latin typeface="Candara" panose="020E0502030303020204" pitchFamily="34" charset="0"/>
              </a:rPr>
              <a:t>– John 8:21-24</a:t>
            </a:r>
          </a:p>
          <a:p>
            <a:pPr marL="548640" lvl="1" indent="-274320">
              <a:lnSpc>
                <a:spcPts val="3000"/>
              </a:lnSpc>
              <a:spcBef>
                <a:spcPts val="0"/>
              </a:spcBef>
              <a:buFont typeface="Wingdings" panose="05000000000000000000" pitchFamily="2" charset="2"/>
              <a:buChar char="§"/>
            </a:pPr>
            <a:r>
              <a:rPr lang="en-US" sz="2800" dirty="0">
                <a:latin typeface="Candara" panose="020E0502030303020204" pitchFamily="34" charset="0"/>
              </a:rPr>
              <a:t>Baptism and salvation – </a:t>
            </a:r>
            <a:r>
              <a:rPr lang="en-US" sz="2800" i="1" dirty="0">
                <a:latin typeface="Candara" panose="020E0502030303020204" pitchFamily="34" charset="0"/>
              </a:rPr>
              <a:t>1 Peter 3:21</a:t>
            </a:r>
          </a:p>
          <a:p>
            <a:pPr marL="548640" lvl="1" indent="-274320">
              <a:lnSpc>
                <a:spcPts val="3000"/>
              </a:lnSpc>
              <a:spcBef>
                <a:spcPts val="0"/>
              </a:spcBef>
              <a:buFont typeface="Wingdings" panose="05000000000000000000" pitchFamily="2" charset="2"/>
              <a:buChar char="§"/>
            </a:pPr>
            <a:r>
              <a:rPr lang="en-US" sz="2800" dirty="0">
                <a:latin typeface="Candara" panose="020E0502030303020204" pitchFamily="34" charset="0"/>
              </a:rPr>
              <a:t>Marriage, divorce &amp; remarriage</a:t>
            </a:r>
            <a:r>
              <a:rPr lang="en-US" sz="2800" b="1" i="1" dirty="0">
                <a:latin typeface="Candara" panose="020E0502030303020204" pitchFamily="34" charset="0"/>
              </a:rPr>
              <a:t> </a:t>
            </a:r>
            <a:r>
              <a:rPr lang="en-US" sz="2800" i="1" dirty="0">
                <a:latin typeface="Candara" panose="020E0502030303020204" pitchFamily="34" charset="0"/>
              </a:rPr>
              <a:t>– Matt. </a:t>
            </a:r>
            <a:r>
              <a:rPr lang="en-US" sz="2600" i="1" dirty="0">
                <a:latin typeface="Candara" panose="020E0502030303020204" pitchFamily="34" charset="0"/>
              </a:rPr>
              <a:t>19:3-9</a:t>
            </a:r>
          </a:p>
          <a:p>
            <a:pPr marL="0" lvl="1" indent="0">
              <a:lnSpc>
                <a:spcPts val="3000"/>
              </a:lnSpc>
              <a:spcBef>
                <a:spcPts val="1200"/>
              </a:spcBef>
              <a:buNone/>
            </a:pPr>
            <a:r>
              <a:rPr lang="en-US" sz="3600" b="1" dirty="0">
                <a:latin typeface="Candara" panose="020E0502030303020204" pitchFamily="34" charset="0"/>
              </a:rPr>
              <a:t>Search &amp; know the Truth </a:t>
            </a:r>
            <a:r>
              <a:rPr lang="en-US" sz="2400" i="1" dirty="0">
                <a:latin typeface="Candara" panose="020E0502030303020204" pitchFamily="34" charset="0"/>
              </a:rPr>
              <a:t>– Acts 17:11; Jn. 8:32</a:t>
            </a:r>
          </a:p>
          <a:p>
            <a:pPr marL="548640" lvl="1" indent="-274320">
              <a:lnSpc>
                <a:spcPts val="3000"/>
              </a:lnSpc>
              <a:spcBef>
                <a:spcPts val="0"/>
              </a:spcBef>
              <a:buFont typeface="Wingdings" panose="05000000000000000000" pitchFamily="2" charset="2"/>
              <a:buChar char="§"/>
            </a:pPr>
            <a:endParaRPr lang="en-US" sz="2600" i="1" dirty="0">
              <a:latin typeface="Candara" panose="020E0502030303020204" pitchFamily="34" charset="0"/>
            </a:endParaRPr>
          </a:p>
        </p:txBody>
      </p:sp>
      <p:sp>
        <p:nvSpPr>
          <p:cNvPr id="5" name="Arrow: Up 4">
            <a:extLst>
              <a:ext uri="{FF2B5EF4-FFF2-40B4-BE49-F238E27FC236}">
                <a16:creationId xmlns:a16="http://schemas.microsoft.com/office/drawing/2014/main" id="{F63D0F2B-E769-1073-5A24-05EE5321C807}"/>
              </a:ext>
            </a:extLst>
          </p:cNvPr>
          <p:cNvSpPr/>
          <p:nvPr/>
        </p:nvSpPr>
        <p:spPr>
          <a:xfrm rot="5400000">
            <a:off x="1059383" y="128126"/>
            <a:ext cx="609600" cy="1251039"/>
          </a:xfrm>
          <a:prstGeom prst="upArrow">
            <a:avLst>
              <a:gd name="adj1" fmla="val 36274"/>
              <a:gd name="adj2" fmla="val 5882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6" name="TextBox 5">
            <a:extLst>
              <a:ext uri="{FF2B5EF4-FFF2-40B4-BE49-F238E27FC236}">
                <a16:creationId xmlns:a16="http://schemas.microsoft.com/office/drawing/2014/main" id="{C49DB9C5-59B8-977C-ACA9-EDFB32B06888}"/>
              </a:ext>
            </a:extLst>
          </p:cNvPr>
          <p:cNvSpPr txBox="1"/>
          <p:nvPr/>
        </p:nvSpPr>
        <p:spPr>
          <a:xfrm>
            <a:off x="7315200" y="357126"/>
            <a:ext cx="1828800" cy="793038"/>
          </a:xfrm>
          <a:prstGeom prst="rect">
            <a:avLst/>
          </a:prstGeom>
          <a:noFill/>
        </p:spPr>
        <p:txBody>
          <a:bodyPr wrap="square" rtlCol="0">
            <a:spAutoFit/>
          </a:bodyPr>
          <a:lstStyle/>
          <a:p>
            <a:pPr algn="ctr">
              <a:lnSpc>
                <a:spcPts val="2700"/>
              </a:lnSpc>
            </a:pPr>
            <a:r>
              <a:rPr lang="en-US" sz="2800" i="1" dirty="0">
                <a:solidFill>
                  <a:schemeClr val="bg2"/>
                </a:solidFill>
                <a:latin typeface="Candara" panose="020E0502030303020204" pitchFamily="34" charset="0"/>
              </a:rPr>
              <a:t>Romans</a:t>
            </a:r>
          </a:p>
          <a:p>
            <a:pPr algn="ctr">
              <a:lnSpc>
                <a:spcPts val="2700"/>
              </a:lnSpc>
            </a:pPr>
            <a:r>
              <a:rPr lang="en-US" sz="2800" i="1" dirty="0">
                <a:solidFill>
                  <a:schemeClr val="bg2"/>
                </a:solidFill>
                <a:latin typeface="Candara" panose="020E0502030303020204" pitchFamily="34" charset="0"/>
              </a:rPr>
              <a:t>16:17-18</a:t>
            </a:r>
          </a:p>
        </p:txBody>
      </p:sp>
      <p:sp>
        <p:nvSpPr>
          <p:cNvPr id="7" name="Rectangle 6">
            <a:extLst>
              <a:ext uri="{FF2B5EF4-FFF2-40B4-BE49-F238E27FC236}">
                <a16:creationId xmlns:a16="http://schemas.microsoft.com/office/drawing/2014/main" id="{B4B5C2CF-A9FA-09FA-6A1B-CA0A33CD888B}"/>
              </a:ext>
            </a:extLst>
          </p:cNvPr>
          <p:cNvSpPr/>
          <p:nvPr/>
        </p:nvSpPr>
        <p:spPr>
          <a:xfrm rot="16200000">
            <a:off x="-3029930" y="2959408"/>
            <a:ext cx="6767745" cy="830997"/>
          </a:xfrm>
          <a:prstGeom prst="rect">
            <a:avLst/>
          </a:prstGeom>
          <a:solidFill>
            <a:schemeClr val="accent1"/>
          </a:solidFill>
        </p:spPr>
        <p:txBody>
          <a:bodyPr wrap="square" lIns="91440" tIns="45720" rIns="91440" bIns="45720">
            <a:spAutoFit/>
          </a:bodyPr>
          <a:lstStyle/>
          <a:p>
            <a:pPr algn="ctr"/>
            <a:r>
              <a:rPr lang="en-US" sz="4800" b="1" i="1" spc="50" dirty="0">
                <a:ln w="0"/>
                <a:solidFill>
                  <a:schemeClr val="bg2"/>
                </a:solidFill>
                <a:effectLst>
                  <a:innerShdw blurRad="63500" dist="50800" dir="13500000">
                    <a:srgbClr val="000000">
                      <a:alpha val="50000"/>
                    </a:srgbClr>
                  </a:innerShdw>
                </a:effectLst>
                <a:latin typeface="Candara" panose="020E0502030303020204" pitchFamily="34" charset="0"/>
              </a:rPr>
              <a:t>         Guard </a:t>
            </a:r>
            <a:r>
              <a:rPr lang="en-US" sz="4800" b="1" i="1" cap="none" spc="50" dirty="0">
                <a:ln w="0"/>
                <a:solidFill>
                  <a:schemeClr val="bg2"/>
                </a:solidFill>
                <a:effectLst>
                  <a:innerShdw blurRad="63500" dist="50800" dir="13500000">
                    <a:srgbClr val="000000">
                      <a:alpha val="50000"/>
                    </a:srgbClr>
                  </a:innerShdw>
                </a:effectLst>
                <a:latin typeface="Candara" panose="020E0502030303020204" pitchFamily="34" charset="0"/>
              </a:rPr>
              <a:t>Your Heart</a:t>
            </a:r>
          </a:p>
        </p:txBody>
      </p:sp>
    </p:spTree>
    <p:extLst>
      <p:ext uri="{BB962C8B-B14F-4D97-AF65-F5344CB8AC3E}">
        <p14:creationId xmlns:p14="http://schemas.microsoft.com/office/powerpoint/2010/main" val="3916050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1000"/>
                                        <p:tgtEl>
                                          <p:spTgt spid="3">
                                            <p:txEl>
                                              <p:pRg st="8" end="8"/>
                                            </p:txEl>
                                          </p:spTgt>
                                        </p:tgtEl>
                                      </p:cBhvr>
                                    </p:animEffect>
                                    <p:anim calcmode="lin" valueType="num">
                                      <p:cBhvr>
                                        <p:cTn id="7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7B8B-B737-F467-EAD4-4F9658FE569D}"/>
              </a:ext>
            </a:extLst>
          </p:cNvPr>
          <p:cNvSpPr>
            <a:spLocks noGrp="1"/>
          </p:cNvSpPr>
          <p:nvPr>
            <p:ph type="title"/>
          </p:nvPr>
        </p:nvSpPr>
        <p:spPr>
          <a:xfrm>
            <a:off x="1989703" y="99221"/>
            <a:ext cx="6354197" cy="1325563"/>
          </a:xfrm>
        </p:spPr>
        <p:txBody>
          <a:bodyPr>
            <a:normAutofit/>
          </a:bodyPr>
          <a:lstStyle/>
          <a:p>
            <a:r>
              <a:rPr lang="en-US" sz="5400" b="1" dirty="0">
                <a:latin typeface="Candara" panose="020E0502030303020204" pitchFamily="34" charset="0"/>
              </a:rPr>
              <a:t>From </a:t>
            </a:r>
            <a:r>
              <a:rPr lang="en-US" sz="5400" b="1" i="1" u="sng" dirty="0">
                <a:solidFill>
                  <a:schemeClr val="accent1">
                    <a:lumMod val="20000"/>
                    <a:lumOff val="80000"/>
                  </a:schemeClr>
                </a:solidFill>
                <a:latin typeface="Candara" panose="020E0502030303020204" pitchFamily="34" charset="0"/>
              </a:rPr>
              <a:t>HARDNESS</a:t>
            </a:r>
          </a:p>
        </p:txBody>
      </p:sp>
      <p:sp>
        <p:nvSpPr>
          <p:cNvPr id="3" name="Content Placeholder 2">
            <a:extLst>
              <a:ext uri="{FF2B5EF4-FFF2-40B4-BE49-F238E27FC236}">
                <a16:creationId xmlns:a16="http://schemas.microsoft.com/office/drawing/2014/main" id="{8F8C429B-2B20-EA21-597B-426E342BF459}"/>
              </a:ext>
            </a:extLst>
          </p:cNvPr>
          <p:cNvSpPr>
            <a:spLocks noGrp="1"/>
          </p:cNvSpPr>
          <p:nvPr>
            <p:ph idx="1"/>
          </p:nvPr>
        </p:nvSpPr>
        <p:spPr>
          <a:xfrm>
            <a:off x="829487" y="1619792"/>
            <a:ext cx="8314513" cy="5238208"/>
          </a:xfrm>
        </p:spPr>
        <p:txBody>
          <a:bodyPr>
            <a:normAutofit/>
          </a:bodyPr>
          <a:lstStyle/>
          <a:p>
            <a:pPr marL="0" indent="0">
              <a:buNone/>
            </a:pPr>
            <a:r>
              <a:rPr lang="en-US" sz="3600" b="1" i="1" dirty="0">
                <a:latin typeface="Candara" panose="020E0502030303020204" pitchFamily="34" charset="0"/>
              </a:rPr>
              <a:t>Hardness</a:t>
            </a:r>
            <a:r>
              <a:rPr lang="en-US" sz="3600" b="1" dirty="0">
                <a:latin typeface="Candara" panose="020E0502030303020204" pitchFamily="34" charset="0"/>
              </a:rPr>
              <a:t> of heart is expressed in various ways in scripture…</a:t>
            </a:r>
          </a:p>
          <a:p>
            <a:pPr marL="365760" indent="-274320">
              <a:lnSpc>
                <a:spcPts val="3200"/>
              </a:lnSpc>
              <a:spcBef>
                <a:spcPts val="600"/>
              </a:spcBef>
              <a:buFont typeface="Wingdings" panose="05000000000000000000" pitchFamily="2" charset="2"/>
              <a:buChar char="§"/>
            </a:pPr>
            <a:r>
              <a:rPr lang="en-US" sz="3000" i="1" u="sng" dirty="0">
                <a:latin typeface="Candara" panose="020E0502030303020204" pitchFamily="34" charset="0"/>
              </a:rPr>
              <a:t>Unbelief</a:t>
            </a:r>
            <a:r>
              <a:rPr lang="en-US" sz="3000" dirty="0">
                <a:latin typeface="Candara" panose="020E0502030303020204" pitchFamily="34" charset="0"/>
              </a:rPr>
              <a:t> – </a:t>
            </a:r>
            <a:r>
              <a:rPr lang="en-US" sz="3000" i="1" dirty="0">
                <a:latin typeface="Candara" panose="020E0502030303020204" pitchFamily="34" charset="0"/>
              </a:rPr>
              <a:t>Heb. 3:12</a:t>
            </a:r>
          </a:p>
          <a:p>
            <a:pPr marL="365760" indent="-274320">
              <a:lnSpc>
                <a:spcPts val="3200"/>
              </a:lnSpc>
              <a:spcBef>
                <a:spcPts val="600"/>
              </a:spcBef>
              <a:buFont typeface="Wingdings" panose="05000000000000000000" pitchFamily="2" charset="2"/>
              <a:buChar char="§"/>
            </a:pPr>
            <a:r>
              <a:rPr lang="en-US" sz="3000" i="1" u="sng" dirty="0">
                <a:latin typeface="Candara" panose="020E0502030303020204" pitchFamily="34" charset="0"/>
              </a:rPr>
              <a:t>Impenitentness</a:t>
            </a:r>
            <a:r>
              <a:rPr lang="en-US" sz="3000" dirty="0">
                <a:latin typeface="Candara" panose="020E0502030303020204" pitchFamily="34" charset="0"/>
              </a:rPr>
              <a:t> – </a:t>
            </a:r>
            <a:r>
              <a:rPr lang="en-US" sz="3000" i="1" dirty="0">
                <a:latin typeface="Candara" panose="020E0502030303020204" pitchFamily="34" charset="0"/>
              </a:rPr>
              <a:t>Rom. 2:5</a:t>
            </a:r>
          </a:p>
          <a:p>
            <a:pPr marL="365760" indent="-274320">
              <a:lnSpc>
                <a:spcPts val="3200"/>
              </a:lnSpc>
              <a:spcBef>
                <a:spcPts val="600"/>
              </a:spcBef>
              <a:buFont typeface="Wingdings" panose="05000000000000000000" pitchFamily="2" charset="2"/>
              <a:buChar char="§"/>
            </a:pPr>
            <a:r>
              <a:rPr lang="en-US" sz="3000" i="1" u="sng" dirty="0">
                <a:latin typeface="Candara" panose="020E0502030303020204" pitchFamily="34" charset="0"/>
              </a:rPr>
              <a:t>Stubbornness</a:t>
            </a:r>
            <a:r>
              <a:rPr lang="en-US" sz="3000" dirty="0">
                <a:latin typeface="Candara" panose="020E0502030303020204" pitchFamily="34" charset="0"/>
              </a:rPr>
              <a:t> – </a:t>
            </a:r>
            <a:r>
              <a:rPr lang="en-US" sz="3000" i="1" dirty="0">
                <a:latin typeface="Candara" panose="020E0502030303020204" pitchFamily="34" charset="0"/>
              </a:rPr>
              <a:t>Psa. 78:8; Acts 7:51-52</a:t>
            </a:r>
            <a:endParaRPr lang="en-US" sz="3600" b="1" dirty="0">
              <a:latin typeface="Candara" panose="020E0502030303020204" pitchFamily="34" charset="0"/>
            </a:endParaRPr>
          </a:p>
          <a:p>
            <a:pPr marL="0" indent="0">
              <a:spcBef>
                <a:spcPts val="1200"/>
              </a:spcBef>
              <a:buNone/>
            </a:pPr>
            <a:r>
              <a:rPr lang="en-US" sz="3600" b="1" dirty="0">
                <a:latin typeface="Candara" panose="020E0502030303020204" pitchFamily="34" charset="0"/>
              </a:rPr>
              <a:t>Think on pure things</a:t>
            </a:r>
            <a:r>
              <a:rPr lang="en-US" sz="3600" b="1" i="1" dirty="0">
                <a:latin typeface="Candara" panose="020E0502030303020204" pitchFamily="34" charset="0"/>
              </a:rPr>
              <a:t> </a:t>
            </a:r>
            <a:r>
              <a:rPr lang="en-US" sz="3600" i="1" dirty="0">
                <a:latin typeface="Candara" panose="020E0502030303020204" pitchFamily="34" charset="0"/>
              </a:rPr>
              <a:t>– Prov. 23:7; Phil. 4:8</a:t>
            </a:r>
          </a:p>
          <a:p>
            <a:pPr marL="0" indent="0">
              <a:lnSpc>
                <a:spcPts val="3600"/>
              </a:lnSpc>
              <a:spcBef>
                <a:spcPts val="600"/>
              </a:spcBef>
              <a:buNone/>
            </a:pPr>
            <a:r>
              <a:rPr lang="en-US" sz="3600" b="1" dirty="0">
                <a:latin typeface="Candara" panose="020E0502030303020204" pitchFamily="34" charset="0"/>
              </a:rPr>
              <a:t>Flee and Follow </a:t>
            </a:r>
            <a:r>
              <a:rPr lang="en-US" sz="3600" i="1" dirty="0">
                <a:latin typeface="Candara" panose="020E0502030303020204" pitchFamily="34" charset="0"/>
              </a:rPr>
              <a:t>– 2 Tim. 2:22; Gen. 39:12</a:t>
            </a:r>
          </a:p>
          <a:p>
            <a:pPr marL="0" indent="0">
              <a:lnSpc>
                <a:spcPts val="3600"/>
              </a:lnSpc>
              <a:spcBef>
                <a:spcPts val="600"/>
              </a:spcBef>
              <a:buNone/>
            </a:pPr>
            <a:r>
              <a:rPr lang="en-US" sz="3600" b="1" dirty="0">
                <a:latin typeface="Candara" panose="020E0502030303020204" pitchFamily="34" charset="0"/>
              </a:rPr>
              <a:t>Have good companions </a:t>
            </a:r>
            <a:r>
              <a:rPr lang="en-US" sz="3600" i="1" dirty="0">
                <a:latin typeface="Candara" panose="020E0502030303020204" pitchFamily="34" charset="0"/>
              </a:rPr>
              <a:t>– Psa. 119:63</a:t>
            </a:r>
          </a:p>
          <a:p>
            <a:pPr marL="0" indent="0">
              <a:lnSpc>
                <a:spcPts val="3600"/>
              </a:lnSpc>
              <a:spcBef>
                <a:spcPts val="600"/>
              </a:spcBef>
              <a:buNone/>
            </a:pPr>
            <a:r>
              <a:rPr lang="en-US" sz="3600" b="1" dirty="0">
                <a:latin typeface="Candara" panose="020E0502030303020204" pitchFamily="34" charset="0"/>
              </a:rPr>
              <a:t>Hide God’s word in your heart </a:t>
            </a:r>
            <a:r>
              <a:rPr lang="en-US" sz="3600" i="1" dirty="0">
                <a:latin typeface="Candara" panose="020E0502030303020204" pitchFamily="34" charset="0"/>
              </a:rPr>
              <a:t>– Psa. 119:11</a:t>
            </a:r>
            <a:endParaRPr lang="en-US" sz="2800" i="1" dirty="0">
              <a:latin typeface="Candara" panose="020E0502030303020204" pitchFamily="34" charset="0"/>
            </a:endParaRPr>
          </a:p>
        </p:txBody>
      </p:sp>
      <p:sp>
        <p:nvSpPr>
          <p:cNvPr id="5" name="Arrow: Up 4">
            <a:extLst>
              <a:ext uri="{FF2B5EF4-FFF2-40B4-BE49-F238E27FC236}">
                <a16:creationId xmlns:a16="http://schemas.microsoft.com/office/drawing/2014/main" id="{F63D0F2B-E769-1073-5A24-05EE5321C807}"/>
              </a:ext>
            </a:extLst>
          </p:cNvPr>
          <p:cNvSpPr/>
          <p:nvPr/>
        </p:nvSpPr>
        <p:spPr>
          <a:xfrm rot="5400000">
            <a:off x="1059383" y="128126"/>
            <a:ext cx="609600" cy="1251039"/>
          </a:xfrm>
          <a:prstGeom prst="upArrow">
            <a:avLst>
              <a:gd name="adj1" fmla="val 36274"/>
              <a:gd name="adj2" fmla="val 5882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6" name="TextBox 5">
            <a:extLst>
              <a:ext uri="{FF2B5EF4-FFF2-40B4-BE49-F238E27FC236}">
                <a16:creationId xmlns:a16="http://schemas.microsoft.com/office/drawing/2014/main" id="{B69B4129-DED4-0B2A-3EE1-7AE7B52EC5CF}"/>
              </a:ext>
            </a:extLst>
          </p:cNvPr>
          <p:cNvSpPr txBox="1"/>
          <p:nvPr/>
        </p:nvSpPr>
        <p:spPr>
          <a:xfrm>
            <a:off x="7532913" y="354262"/>
            <a:ext cx="1487057" cy="815480"/>
          </a:xfrm>
          <a:prstGeom prst="rect">
            <a:avLst/>
          </a:prstGeom>
          <a:noFill/>
        </p:spPr>
        <p:txBody>
          <a:bodyPr wrap="square" rtlCol="0">
            <a:spAutoFit/>
          </a:bodyPr>
          <a:lstStyle/>
          <a:p>
            <a:pPr algn="ctr">
              <a:lnSpc>
                <a:spcPts val="2800"/>
              </a:lnSpc>
            </a:pPr>
            <a:r>
              <a:rPr lang="en-US" sz="2800" i="1" dirty="0">
                <a:solidFill>
                  <a:schemeClr val="bg2"/>
                </a:solidFill>
                <a:latin typeface="Candara" panose="020E0502030303020204" pitchFamily="34" charset="0"/>
              </a:rPr>
              <a:t>Mark</a:t>
            </a:r>
          </a:p>
          <a:p>
            <a:pPr algn="ctr">
              <a:lnSpc>
                <a:spcPts val="2800"/>
              </a:lnSpc>
            </a:pPr>
            <a:r>
              <a:rPr lang="en-US" sz="2800" i="1" dirty="0">
                <a:solidFill>
                  <a:schemeClr val="bg2"/>
                </a:solidFill>
                <a:latin typeface="Candara" panose="020E0502030303020204" pitchFamily="34" charset="0"/>
              </a:rPr>
              <a:t>16:14</a:t>
            </a:r>
          </a:p>
        </p:txBody>
      </p:sp>
      <p:sp>
        <p:nvSpPr>
          <p:cNvPr id="7" name="Content Placeholder 2">
            <a:extLst>
              <a:ext uri="{FF2B5EF4-FFF2-40B4-BE49-F238E27FC236}">
                <a16:creationId xmlns:a16="http://schemas.microsoft.com/office/drawing/2014/main" id="{7A2F72F4-EC50-83F2-FCCE-65259AB5B878}"/>
              </a:ext>
            </a:extLst>
          </p:cNvPr>
          <p:cNvSpPr txBox="1">
            <a:spLocks/>
          </p:cNvSpPr>
          <p:nvPr/>
        </p:nvSpPr>
        <p:spPr>
          <a:xfrm>
            <a:off x="1142999" y="1828800"/>
            <a:ext cx="8001001" cy="50292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a:lstStyle>
          <a:p>
            <a:pPr marL="0" indent="0">
              <a:buFont typeface="Arial" pitchFamily="34" charset="0"/>
              <a:buNone/>
            </a:pPr>
            <a:endParaRPr lang="en-US" sz="2800" dirty="0"/>
          </a:p>
        </p:txBody>
      </p:sp>
      <p:sp>
        <p:nvSpPr>
          <p:cNvPr id="8" name="Rectangle 7">
            <a:extLst>
              <a:ext uri="{FF2B5EF4-FFF2-40B4-BE49-F238E27FC236}">
                <a16:creationId xmlns:a16="http://schemas.microsoft.com/office/drawing/2014/main" id="{018E8065-E992-EF81-C947-24AB2A5F0990}"/>
              </a:ext>
            </a:extLst>
          </p:cNvPr>
          <p:cNvSpPr/>
          <p:nvPr/>
        </p:nvSpPr>
        <p:spPr>
          <a:xfrm rot="16200000">
            <a:off x="-3029930" y="2959408"/>
            <a:ext cx="6767745" cy="830997"/>
          </a:xfrm>
          <a:prstGeom prst="rect">
            <a:avLst/>
          </a:prstGeom>
          <a:solidFill>
            <a:schemeClr val="accent1"/>
          </a:solidFill>
        </p:spPr>
        <p:txBody>
          <a:bodyPr wrap="square" lIns="91440" tIns="45720" rIns="91440" bIns="45720">
            <a:spAutoFit/>
          </a:bodyPr>
          <a:lstStyle/>
          <a:p>
            <a:pPr algn="ctr"/>
            <a:r>
              <a:rPr lang="en-US" sz="4800" b="1" i="1" spc="50" dirty="0">
                <a:ln w="0"/>
                <a:solidFill>
                  <a:schemeClr val="bg2"/>
                </a:solidFill>
                <a:effectLst>
                  <a:innerShdw blurRad="63500" dist="50800" dir="13500000">
                    <a:srgbClr val="000000">
                      <a:alpha val="50000"/>
                    </a:srgbClr>
                  </a:innerShdw>
                </a:effectLst>
                <a:latin typeface="Candara" panose="020E0502030303020204" pitchFamily="34" charset="0"/>
              </a:rPr>
              <a:t>         Guard </a:t>
            </a:r>
            <a:r>
              <a:rPr lang="en-US" sz="4800" b="1" i="1" cap="none" spc="50" dirty="0">
                <a:ln w="0"/>
                <a:solidFill>
                  <a:schemeClr val="bg2"/>
                </a:solidFill>
                <a:effectLst>
                  <a:innerShdw blurRad="63500" dist="50800" dir="13500000">
                    <a:srgbClr val="000000">
                      <a:alpha val="50000"/>
                    </a:srgbClr>
                  </a:innerShdw>
                </a:effectLst>
                <a:latin typeface="Candara" panose="020E0502030303020204" pitchFamily="34" charset="0"/>
              </a:rPr>
              <a:t>Your Heart</a:t>
            </a:r>
          </a:p>
        </p:txBody>
      </p:sp>
    </p:spTree>
    <p:extLst>
      <p:ext uri="{BB962C8B-B14F-4D97-AF65-F5344CB8AC3E}">
        <p14:creationId xmlns:p14="http://schemas.microsoft.com/office/powerpoint/2010/main" val="139555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000"/>
                            </p:stCondLst>
                            <p:childTnLst>
                              <p:par>
                                <p:cTn id="14" presetID="42"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000"/>
                                        <p:tgtEl>
                                          <p:spTgt spid="7">
                                            <p:txEl>
                                              <p:pRg st="0" end="0"/>
                                            </p:txEl>
                                          </p:spTgt>
                                        </p:tgtEl>
                                      </p:cBhvr>
                                    </p:animEffect>
                                    <p:anim calcmode="lin" valueType="num">
                                      <p:cBhvr>
                                        <p:cTn id="1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1000"/>
                                        <p:tgtEl>
                                          <p:spTgt spid="3">
                                            <p:txEl>
                                              <p:pRg st="3" end="3"/>
                                            </p:txEl>
                                          </p:spTgt>
                                        </p:tgtEl>
                                      </p:cBhvr>
                                    </p:animEffect>
                                    <p:anim calcmode="lin" valueType="num">
                                      <p:cBhvr>
                                        <p:cTn id="4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0"/>
                                        <p:tgtEl>
                                          <p:spTgt spid="3">
                                            <p:txEl>
                                              <p:pRg st="5" end="5"/>
                                            </p:txEl>
                                          </p:spTgt>
                                        </p:tgtEl>
                                      </p:cBhvr>
                                    </p:animEffect>
                                    <p:anim calcmode="lin" valueType="num">
                                      <p:cBhvr>
                                        <p:cTn id="6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1000"/>
                                        <p:tgtEl>
                                          <p:spTgt spid="3">
                                            <p:txEl>
                                              <p:pRg st="6" end="6"/>
                                            </p:txEl>
                                          </p:spTgt>
                                        </p:tgtEl>
                                      </p:cBhvr>
                                    </p:animEffect>
                                    <p:anim calcmode="lin" valueType="num">
                                      <p:cBhvr>
                                        <p:cTn id="6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Effect transition="in" filter="fade">
                                      <p:cBhvr>
                                        <p:cTn id="75" dur="1000"/>
                                        <p:tgtEl>
                                          <p:spTgt spid="3">
                                            <p:txEl>
                                              <p:pRg st="7" end="7"/>
                                            </p:txEl>
                                          </p:spTgt>
                                        </p:tgtEl>
                                      </p:cBhvr>
                                    </p:animEffect>
                                    <p:anim calcmode="lin" valueType="num">
                                      <p:cBhvr>
                                        <p:cTn id="7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6"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800" y="1765300"/>
            <a:ext cx="3352800" cy="685800"/>
          </a:xfrm>
        </p:spPr>
        <p:txBody>
          <a:bodyPr anchor="t">
            <a:noAutofit/>
          </a:bodyPr>
          <a:lstStyle/>
          <a:p>
            <a:pPr algn="ctr"/>
            <a:r>
              <a:rPr lang="en-US" sz="4400" b="1" i="1" dirty="0">
                <a:solidFill>
                  <a:schemeClr val="accent1">
                    <a:lumMod val="20000"/>
                    <a:lumOff val="80000"/>
                  </a:schemeClr>
                </a:solidFill>
                <a:latin typeface="Candara" panose="020E0502030303020204" pitchFamily="34" charset="0"/>
              </a:rPr>
              <a:t>DEFILEMENT</a:t>
            </a:r>
            <a:br>
              <a:rPr lang="en-US" sz="4400" b="1" dirty="0">
                <a:latin typeface="Candara" panose="020E0502030303020204" pitchFamily="34" charset="0"/>
              </a:rPr>
            </a:br>
            <a:endParaRPr lang="en-US" sz="4400" b="1" dirty="0">
              <a:latin typeface="Candara" panose="020E0502030303020204" pitchFamily="34" charset="0"/>
            </a:endParaRPr>
          </a:p>
        </p:txBody>
      </p:sp>
      <p:sp>
        <p:nvSpPr>
          <p:cNvPr id="7" name="Content Placeholder 6">
            <a:extLst>
              <a:ext uri="{FF2B5EF4-FFF2-40B4-BE49-F238E27FC236}">
                <a16:creationId xmlns:a16="http://schemas.microsoft.com/office/drawing/2014/main" id="{3607A8E6-E289-3FC4-62B3-DF6813C35900}"/>
              </a:ext>
            </a:extLst>
          </p:cNvPr>
          <p:cNvSpPr>
            <a:spLocks noGrp="1"/>
          </p:cNvSpPr>
          <p:nvPr>
            <p:ph idx="1"/>
          </p:nvPr>
        </p:nvSpPr>
        <p:spPr>
          <a:xfrm>
            <a:off x="279400" y="1371600"/>
            <a:ext cx="4673203" cy="4267200"/>
          </a:xfrm>
        </p:spPr>
        <p:txBody>
          <a:bodyPr>
            <a:noAutofit/>
          </a:bodyPr>
          <a:lstStyle/>
          <a:p>
            <a:pPr marL="0" indent="0" algn="ctr">
              <a:buNone/>
            </a:pPr>
            <a:r>
              <a:rPr lang="en-US" sz="7200" b="1" dirty="0">
                <a:latin typeface="Candara" panose="020E0502030303020204" pitchFamily="34" charset="0"/>
              </a:rPr>
              <a:t>Diligently Keep Your Heart Pure! </a:t>
            </a:r>
          </a:p>
        </p:txBody>
      </p:sp>
      <p:sp>
        <p:nvSpPr>
          <p:cNvPr id="8" name="Title 1">
            <a:extLst>
              <a:ext uri="{FF2B5EF4-FFF2-40B4-BE49-F238E27FC236}">
                <a16:creationId xmlns:a16="http://schemas.microsoft.com/office/drawing/2014/main" id="{3B4BA3CA-1877-C4A3-0834-E0D6B865B14A}"/>
              </a:ext>
            </a:extLst>
          </p:cNvPr>
          <p:cNvSpPr txBox="1">
            <a:spLocks/>
          </p:cNvSpPr>
          <p:nvPr/>
        </p:nvSpPr>
        <p:spPr>
          <a:xfrm>
            <a:off x="5599311" y="2743200"/>
            <a:ext cx="3177778" cy="68580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ctr"/>
            <a:r>
              <a:rPr lang="en-US" sz="4400" b="1" i="1" dirty="0">
                <a:solidFill>
                  <a:schemeClr val="accent1">
                    <a:lumMod val="20000"/>
                    <a:lumOff val="80000"/>
                  </a:schemeClr>
                </a:solidFill>
                <a:latin typeface="Candara" panose="020E0502030303020204" pitchFamily="34" charset="0"/>
              </a:rPr>
              <a:t>DECEPTION</a:t>
            </a:r>
          </a:p>
        </p:txBody>
      </p:sp>
      <p:sp>
        <p:nvSpPr>
          <p:cNvPr id="10" name="Title 1">
            <a:extLst>
              <a:ext uri="{FF2B5EF4-FFF2-40B4-BE49-F238E27FC236}">
                <a16:creationId xmlns:a16="http://schemas.microsoft.com/office/drawing/2014/main" id="{A57AA917-B380-46C7-478A-8FEA5B6C1D52}"/>
              </a:ext>
            </a:extLst>
          </p:cNvPr>
          <p:cNvSpPr txBox="1">
            <a:spLocks/>
          </p:cNvSpPr>
          <p:nvPr/>
        </p:nvSpPr>
        <p:spPr>
          <a:xfrm>
            <a:off x="5737622" y="3721100"/>
            <a:ext cx="2949178" cy="68580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ctr"/>
            <a:r>
              <a:rPr lang="en-US" sz="4400" b="1" i="1" dirty="0">
                <a:solidFill>
                  <a:schemeClr val="accent1">
                    <a:lumMod val="20000"/>
                    <a:lumOff val="80000"/>
                  </a:schemeClr>
                </a:solidFill>
                <a:latin typeface="Candara" panose="020E0502030303020204" pitchFamily="34" charset="0"/>
              </a:rPr>
              <a:t>HARDNESS</a:t>
            </a:r>
            <a:br>
              <a:rPr lang="en-US" sz="4400" b="1" dirty="0">
                <a:solidFill>
                  <a:schemeClr val="accent1">
                    <a:lumMod val="20000"/>
                    <a:lumOff val="80000"/>
                  </a:schemeClr>
                </a:solidFill>
                <a:latin typeface="Candara" panose="020E0502030303020204" pitchFamily="34" charset="0"/>
              </a:rPr>
            </a:br>
            <a:endParaRPr lang="en-US" sz="4400" b="1" dirty="0">
              <a:solidFill>
                <a:schemeClr val="accent1">
                  <a:lumMod val="20000"/>
                  <a:lumOff val="80000"/>
                </a:schemeClr>
              </a:solidFill>
              <a:latin typeface="Candara" panose="020E0502030303020204" pitchFamily="34" charset="0"/>
            </a:endParaRPr>
          </a:p>
        </p:txBody>
      </p:sp>
      <p:sp>
        <p:nvSpPr>
          <p:cNvPr id="3" name="TextBox 2">
            <a:extLst>
              <a:ext uri="{FF2B5EF4-FFF2-40B4-BE49-F238E27FC236}">
                <a16:creationId xmlns:a16="http://schemas.microsoft.com/office/drawing/2014/main" id="{A9E4D445-38B2-1A21-A5A8-B0A175815E85}"/>
              </a:ext>
            </a:extLst>
          </p:cNvPr>
          <p:cNvSpPr txBox="1"/>
          <p:nvPr/>
        </p:nvSpPr>
        <p:spPr>
          <a:xfrm>
            <a:off x="1066800" y="4191000"/>
            <a:ext cx="3581400" cy="1200329"/>
          </a:xfrm>
          <a:prstGeom prst="rect">
            <a:avLst/>
          </a:prstGeom>
          <a:noFill/>
        </p:spPr>
        <p:txBody>
          <a:bodyPr wrap="square" rtlCol="0">
            <a:spAutoFit/>
          </a:bodyPr>
          <a:lstStyle/>
          <a:p>
            <a:r>
              <a:rPr lang="en-US" sz="7200" b="1" i="1" dirty="0">
                <a:solidFill>
                  <a:srgbClr val="FF0000"/>
                </a:solidFill>
                <a:latin typeface="Candara" panose="020E0502030303020204" pitchFamily="34" charset="0"/>
              </a:rPr>
              <a:t>From…</a:t>
            </a:r>
          </a:p>
        </p:txBody>
      </p:sp>
    </p:spTree>
    <p:extLst>
      <p:ext uri="{BB962C8B-B14F-4D97-AF65-F5344CB8AC3E}">
        <p14:creationId xmlns:p14="http://schemas.microsoft.com/office/powerpoint/2010/main" val="2914748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25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anim calcmode="lin" valueType="num">
                                      <p:cBhvr>
                                        <p:cTn id="12" dur="1250" fill="hold"/>
                                        <p:tgtEl>
                                          <p:spTgt spid="2"/>
                                        </p:tgtEl>
                                        <p:attrNameLst>
                                          <p:attrName>ppt_x</p:attrName>
                                        </p:attrNameLst>
                                      </p:cBhvr>
                                      <p:tavLst>
                                        <p:tav tm="0">
                                          <p:val>
                                            <p:strVal val="#ppt_x"/>
                                          </p:val>
                                        </p:tav>
                                        <p:tav tm="100000">
                                          <p:val>
                                            <p:strVal val="#ppt_x"/>
                                          </p:val>
                                        </p:tav>
                                      </p:tavLst>
                                    </p:anim>
                                    <p:anim calcmode="lin" valueType="num">
                                      <p:cBhvr>
                                        <p:cTn id="13" dur="12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362"/>
            <a:ext cx="7810500" cy="1325563"/>
          </a:xfrm>
        </p:spPr>
        <p:txBody>
          <a:bodyPr>
            <a:normAutofit/>
          </a:bodyPr>
          <a:lstStyle/>
          <a:p>
            <a:r>
              <a:rPr lang="en-US" sz="7200" b="1" i="1" dirty="0">
                <a:latin typeface="Candara" panose="020E0502030303020204" pitchFamily="34" charset="0"/>
              </a:rPr>
              <a:t>Proverbs 4:23</a:t>
            </a:r>
            <a:r>
              <a:rPr lang="en-US" sz="7200" b="1" dirty="0">
                <a:latin typeface="Candara" panose="020E0502030303020204" pitchFamily="34" charset="0"/>
              </a:rPr>
              <a:t>, NET</a:t>
            </a:r>
          </a:p>
        </p:txBody>
      </p:sp>
      <p:sp>
        <p:nvSpPr>
          <p:cNvPr id="3" name="Content Placeholder 2"/>
          <p:cNvSpPr>
            <a:spLocks noGrp="1"/>
          </p:cNvSpPr>
          <p:nvPr>
            <p:ph idx="1"/>
          </p:nvPr>
        </p:nvSpPr>
        <p:spPr>
          <a:xfrm>
            <a:off x="838200" y="2286000"/>
            <a:ext cx="7467600" cy="3429000"/>
          </a:xfrm>
          <a:solidFill>
            <a:schemeClr val="accent1"/>
          </a:solidFill>
          <a:effectLst>
            <a:outerShdw blurRad="76200" dist="12700" dir="2700000" sy="-23000" kx="-800400" algn="bl" rotWithShape="0">
              <a:prstClr val="black">
                <a:alpha val="20000"/>
              </a:prstClr>
            </a:outerShdw>
          </a:effectLst>
        </p:spPr>
        <p:txBody>
          <a:bodyPr>
            <a:noAutofit/>
          </a:bodyPr>
          <a:lstStyle/>
          <a:p>
            <a:pPr marL="0" indent="0" algn="ctr">
              <a:buNone/>
            </a:pPr>
            <a:r>
              <a:rPr lang="en-US" sz="6000" b="1" i="1" dirty="0">
                <a:solidFill>
                  <a:schemeClr val="bg2"/>
                </a:solidFill>
                <a:latin typeface="Candara" panose="020E0502030303020204" pitchFamily="34" charset="0"/>
              </a:rPr>
              <a:t>“</a:t>
            </a:r>
            <a:r>
              <a:rPr lang="en-US" sz="6000" b="1" i="1" u="sng" dirty="0">
                <a:solidFill>
                  <a:schemeClr val="bg2"/>
                </a:solidFill>
                <a:latin typeface="Candara" panose="020E0502030303020204" pitchFamily="34" charset="0"/>
              </a:rPr>
              <a:t>Guard</a:t>
            </a:r>
            <a:r>
              <a:rPr lang="en-US" sz="6000" b="1" i="1" dirty="0">
                <a:solidFill>
                  <a:schemeClr val="bg2"/>
                </a:solidFill>
                <a:latin typeface="Candara" panose="020E0502030303020204" pitchFamily="34" charset="0"/>
              </a:rPr>
              <a:t> Your heart with all vigilance; For from it are the sources of life”</a:t>
            </a:r>
          </a:p>
        </p:txBody>
      </p:sp>
    </p:spTree>
    <p:extLst>
      <p:ext uri="{BB962C8B-B14F-4D97-AF65-F5344CB8AC3E}">
        <p14:creationId xmlns:p14="http://schemas.microsoft.com/office/powerpoint/2010/main" val="1326495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3000">
              <a:schemeClr val="accent1">
                <a:alpha val="82000"/>
                <a:lumMod val="69000"/>
                <a:lumOff val="31000"/>
              </a:schemeClr>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410185" y="1617050"/>
            <a:ext cx="8349752" cy="4673683"/>
          </a:xfrm>
          <a:solidFill>
            <a:schemeClr val="accent1">
              <a:lumMod val="20000"/>
              <a:lumOff val="80000"/>
            </a:schemeClr>
          </a:solid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lnSpc>
                <a:spcPts val="3800"/>
              </a:lnSpc>
              <a:spcBef>
                <a:spcPts val="0"/>
              </a:spcBef>
              <a:buClr>
                <a:schemeClr val="bg1"/>
              </a:buClr>
              <a:buNone/>
              <a:defRPr/>
            </a:pPr>
            <a:r>
              <a:rPr lang="en-US" altLang="en-US" sz="3600" b="1" dirty="0">
                <a:solidFill>
                  <a:schemeClr val="tx1">
                    <a:lumMod val="75000"/>
                    <a:lumOff val="25000"/>
                  </a:schemeClr>
                </a:solidFill>
                <a:effectLst/>
                <a:latin typeface="Candara" panose="020E0502030303020204" pitchFamily="34" charset="0"/>
              </a:rPr>
              <a:t>Alien sinners </a:t>
            </a:r>
            <a:r>
              <a:rPr lang="en-US" altLang="en-US" sz="3600" b="1" i="1" u="sng" dirty="0">
                <a:solidFill>
                  <a:schemeClr val="tx1">
                    <a:lumMod val="75000"/>
                    <a:lumOff val="25000"/>
                  </a:schemeClr>
                </a:solidFill>
                <a:latin typeface="Candara" panose="020E0502030303020204" pitchFamily="34" charset="0"/>
              </a:rPr>
              <a:t>MUST</a:t>
            </a:r>
            <a:r>
              <a:rPr lang="en-US" altLang="en-US" sz="3600" b="1" dirty="0">
                <a:solidFill>
                  <a:schemeClr val="tx1">
                    <a:lumMod val="75000"/>
                    <a:lumOff val="25000"/>
                  </a:schemeClr>
                </a:solidFill>
                <a:effectLst/>
                <a:latin typeface="Candara" panose="020E0502030303020204" pitchFamily="34" charset="0"/>
              </a:rPr>
              <a:t>…</a:t>
            </a: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Hear the Gospel </a:t>
            </a:r>
            <a:r>
              <a:rPr lang="en-US" altLang="en-US" sz="2800" b="0" i="1" dirty="0">
                <a:solidFill>
                  <a:schemeClr val="tx1">
                    <a:lumMod val="75000"/>
                    <a:lumOff val="25000"/>
                  </a:schemeClr>
                </a:solidFill>
                <a:effectLst/>
                <a:latin typeface="Candara" panose="020E0502030303020204" pitchFamily="34" charset="0"/>
              </a:rPr>
              <a:t>– 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latin typeface="Candara" panose="020E0502030303020204" pitchFamily="34" charset="0"/>
              </a:rPr>
              <a:t>Obey </a:t>
            </a:r>
            <a:r>
              <a:rPr lang="en-US" altLang="en-US" sz="2800" dirty="0">
                <a:solidFill>
                  <a:schemeClr val="tx1">
                    <a:lumMod val="75000"/>
                    <a:lumOff val="25000"/>
                  </a:schemeClr>
                </a:solidFill>
                <a:effectLst/>
                <a:latin typeface="Candara" panose="020E0502030303020204" pitchFamily="34" charset="0"/>
              </a:rPr>
              <a:t>the Gospel of Christ </a:t>
            </a:r>
            <a:r>
              <a:rPr lang="en-US" altLang="en-US" sz="2800" b="0" i="1" dirty="0">
                <a:solidFill>
                  <a:schemeClr val="tx1">
                    <a:lumMod val="75000"/>
                    <a:lumOff val="25000"/>
                  </a:schemeClr>
                </a:solidFill>
                <a:effectLst/>
                <a:latin typeface="Candara" panose="020E0502030303020204" pitchFamily="34" charset="0"/>
              </a:rPr>
              <a:t>– </a:t>
            </a:r>
            <a:r>
              <a:rPr lang="en-US" altLang="en-US" sz="2800" b="0" i="1" dirty="0">
                <a:latin typeface="Candara" panose="020E0502030303020204" pitchFamily="34" charset="0"/>
              </a:rPr>
              <a:t>Hebrews 5:8-9</a:t>
            </a:r>
            <a:endParaRPr lang="en-US" altLang="en-US" sz="2800" b="0" i="1" dirty="0">
              <a:solidFill>
                <a:schemeClr val="tx1">
                  <a:lumMod val="75000"/>
                  <a:lumOff val="25000"/>
                </a:schemeClr>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Repent of sin in your life </a:t>
            </a:r>
            <a:r>
              <a:rPr lang="en-US" altLang="en-US" sz="2800" b="0" i="1" dirty="0">
                <a:solidFill>
                  <a:schemeClr val="tx1">
                    <a:lumMod val="75000"/>
                    <a:lumOff val="25000"/>
                  </a:schemeClr>
                </a:solidFill>
                <a:effectLst/>
                <a:latin typeface="Candara" panose="020E0502030303020204" pitchFamily="34" charset="0"/>
              </a:rPr>
              <a:t>– Acts 17:30-31</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Confess </a:t>
            </a:r>
            <a:r>
              <a:rPr lang="en-US" altLang="en-US" sz="2800" dirty="0">
                <a:solidFill>
                  <a:schemeClr val="tx1">
                    <a:lumMod val="75000"/>
                    <a:lumOff val="25000"/>
                  </a:schemeClr>
                </a:solidFill>
                <a:latin typeface="Candara" panose="020E0502030303020204" pitchFamily="34" charset="0"/>
              </a:rPr>
              <a:t>that </a:t>
            </a:r>
            <a:r>
              <a:rPr lang="en-US" altLang="en-US" sz="2800" dirty="0">
                <a:solidFill>
                  <a:schemeClr val="tx1">
                    <a:lumMod val="75000"/>
                    <a:lumOff val="25000"/>
                  </a:schemeClr>
                </a:solidFill>
                <a:effectLst/>
                <a:latin typeface="Candara" panose="020E0502030303020204" pitchFamily="34" charset="0"/>
              </a:rPr>
              <a:t>Christ </a:t>
            </a:r>
            <a:r>
              <a:rPr lang="en-US" altLang="en-US" sz="2800" dirty="0">
                <a:solidFill>
                  <a:schemeClr val="tx1">
                    <a:lumMod val="75000"/>
                    <a:lumOff val="25000"/>
                  </a:schemeClr>
                </a:solidFill>
                <a:latin typeface="Candara" panose="020E0502030303020204" pitchFamily="34" charset="0"/>
              </a:rPr>
              <a:t>is God’s Son </a:t>
            </a:r>
            <a:r>
              <a:rPr lang="en-US" altLang="en-US" sz="2800" b="0" i="1" dirty="0">
                <a:solidFill>
                  <a:schemeClr val="tx1">
                    <a:lumMod val="75000"/>
                    <a:lumOff val="25000"/>
                  </a:schemeClr>
                </a:solidFill>
                <a:effectLst/>
                <a:latin typeface="Candara" panose="020E0502030303020204" pitchFamily="34" charset="0"/>
              </a:rPr>
              <a:t>– </a:t>
            </a:r>
            <a:r>
              <a:rPr lang="en-US" altLang="en-US" sz="2800" b="0" dirty="0">
                <a:solidFill>
                  <a:schemeClr val="tx1">
                    <a:lumMod val="75000"/>
                    <a:lumOff val="25000"/>
                  </a:schemeClr>
                </a:solidFill>
                <a:effectLst/>
                <a:latin typeface="Candara" panose="020E0502030303020204" pitchFamily="34" charset="0"/>
              </a:rPr>
              <a:t>Acts 8:38</a:t>
            </a:r>
            <a:endParaRPr lang="en-US" altLang="en-US" sz="2800" b="0" dirty="0">
              <a:latin typeface="Candara" panose="020E0502030303020204" pitchFamily="34" charset="0"/>
            </a:endParaRPr>
          </a:p>
          <a:p>
            <a:pPr marL="365760" indent="-274320">
              <a:lnSpc>
                <a:spcPts val="32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Be baptized </a:t>
            </a:r>
            <a:r>
              <a:rPr lang="en-US" altLang="en-US" sz="2800" dirty="0">
                <a:solidFill>
                  <a:schemeClr val="tx1">
                    <a:lumMod val="75000"/>
                    <a:lumOff val="25000"/>
                  </a:schemeClr>
                </a:solidFill>
                <a:latin typeface="Candara" panose="020E0502030303020204" pitchFamily="34" charset="0"/>
              </a:rPr>
              <a:t>to wash away your</a:t>
            </a:r>
            <a:r>
              <a:rPr lang="en-US" altLang="en-US" sz="2800" dirty="0">
                <a:solidFill>
                  <a:schemeClr val="tx1">
                    <a:lumMod val="75000"/>
                    <a:lumOff val="25000"/>
                  </a:schemeClr>
                </a:solidFill>
                <a:effectLst/>
                <a:latin typeface="Candara" panose="020E0502030303020204" pitchFamily="34" charset="0"/>
              </a:rPr>
              <a:t> sins </a:t>
            </a:r>
            <a:r>
              <a:rPr lang="en-US" altLang="en-US" sz="2800" b="0" i="1" dirty="0">
                <a:solidFill>
                  <a:schemeClr val="tx1">
                    <a:lumMod val="75000"/>
                    <a:lumOff val="25000"/>
                  </a:schemeClr>
                </a:solidFill>
                <a:effectLst/>
                <a:latin typeface="Candara" panose="020E0502030303020204" pitchFamily="34" charset="0"/>
              </a:rPr>
              <a:t>– Acts 2:38</a:t>
            </a:r>
          </a:p>
          <a:p>
            <a:pPr marL="0" lvl="1" indent="0">
              <a:lnSpc>
                <a:spcPts val="3600"/>
              </a:lnSpc>
              <a:spcBef>
                <a:spcPts val="1200"/>
              </a:spcBef>
              <a:spcAft>
                <a:spcPts val="0"/>
              </a:spcAft>
              <a:buClr>
                <a:schemeClr val="bg1"/>
              </a:buClr>
              <a:buNone/>
              <a:defRPr/>
            </a:pPr>
            <a:r>
              <a:rPr lang="en-US" altLang="en-US" sz="3600" b="1" dirty="0">
                <a:solidFill>
                  <a:schemeClr val="tx1">
                    <a:lumMod val="75000"/>
                    <a:lumOff val="25000"/>
                  </a:schemeClr>
                </a:solidFill>
                <a:effectLst/>
                <a:latin typeface="Candara" panose="020E0502030303020204" pitchFamily="34" charset="0"/>
              </a:rPr>
              <a:t>A </a:t>
            </a:r>
            <a:r>
              <a:rPr lang="en-US" altLang="en-US" sz="3600" b="1" dirty="0">
                <a:latin typeface="Candara" panose="020E0502030303020204" pitchFamily="34" charset="0"/>
              </a:rPr>
              <a:t>wayward</a:t>
            </a:r>
            <a:r>
              <a:rPr lang="en-US" altLang="en-US" sz="3600" b="1" dirty="0">
                <a:solidFill>
                  <a:schemeClr val="tx1">
                    <a:lumMod val="75000"/>
                    <a:lumOff val="25000"/>
                  </a:schemeClr>
                </a:solidFill>
                <a:effectLst/>
                <a:latin typeface="Candara" panose="020E0502030303020204" pitchFamily="34" charset="0"/>
              </a:rPr>
              <a:t> child of God </a:t>
            </a:r>
            <a:r>
              <a:rPr lang="en-US" altLang="en-US" sz="3600" b="1" i="1" u="sng" dirty="0">
                <a:solidFill>
                  <a:schemeClr val="tx1">
                    <a:lumMod val="75000"/>
                    <a:lumOff val="25000"/>
                  </a:schemeClr>
                </a:solidFill>
                <a:latin typeface="Candara" panose="020E0502030303020204" pitchFamily="34" charset="0"/>
              </a:rPr>
              <a:t>MUST</a:t>
            </a:r>
            <a:r>
              <a:rPr lang="en-US" altLang="en-US" sz="3600" b="1" dirty="0">
                <a:solidFill>
                  <a:schemeClr val="tx1">
                    <a:lumMod val="75000"/>
                    <a:lumOff val="25000"/>
                  </a:schemeClr>
                </a:solidFill>
                <a:effectLst/>
                <a:latin typeface="Candara" panose="020E0502030303020204" pitchFamily="34" charset="0"/>
              </a:rPr>
              <a: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Repent and pray for forgiveness </a:t>
            </a:r>
            <a:r>
              <a:rPr lang="en-US" altLang="en-US" sz="2800" b="0" i="1" dirty="0">
                <a:solidFill>
                  <a:schemeClr val="tx1">
                    <a:lumMod val="75000"/>
                    <a:lumOff val="25000"/>
                  </a:schemeClr>
                </a:solidFill>
                <a:effectLst/>
                <a:latin typeface="Candara" panose="020E0502030303020204" pitchFamily="34" charset="0"/>
              </a:rPr>
              <a:t>– </a:t>
            </a:r>
            <a:r>
              <a:rPr lang="en-US" altLang="en-US" sz="2800" b="0" i="1" dirty="0">
                <a:latin typeface="Candara" panose="020E0502030303020204" pitchFamily="34" charset="0"/>
              </a:rPr>
              <a:t>1 John 1:7-9</a:t>
            </a:r>
            <a:endParaRPr lang="en-US" altLang="en-US" sz="2800" b="0" i="1" dirty="0">
              <a:solidFill>
                <a:schemeClr val="tx1">
                  <a:lumMod val="75000"/>
                  <a:lumOff val="25000"/>
                </a:schemeClr>
              </a:solidFill>
              <a:effectLst/>
              <a:latin typeface="Candara" panose="020E0502030303020204" pitchFamily="34" charset="0"/>
            </a:endParaRPr>
          </a:p>
          <a:p>
            <a:pPr marL="0" indent="0">
              <a:lnSpc>
                <a:spcPts val="3600"/>
              </a:lnSpc>
              <a:spcBef>
                <a:spcPts val="1200"/>
              </a:spcBef>
              <a:spcAft>
                <a:spcPts val="0"/>
              </a:spcAft>
              <a:buClr>
                <a:schemeClr val="bg1"/>
              </a:buClr>
              <a:buSzPct val="99000"/>
              <a:buNone/>
              <a:defRPr/>
            </a:pPr>
            <a:r>
              <a:rPr lang="en-US" altLang="en-US" sz="3600" b="1" dirty="0">
                <a:solidFill>
                  <a:schemeClr val="tx1">
                    <a:lumMod val="75000"/>
                    <a:lumOff val="25000"/>
                  </a:schemeClr>
                </a:solidFill>
                <a:latin typeface="Candara" panose="020E0502030303020204" pitchFamily="34" charset="0"/>
              </a:rPr>
              <a:t>Christians</a:t>
            </a:r>
            <a:r>
              <a:rPr lang="en-US" altLang="en-US" sz="3600" b="1" i="1" dirty="0">
                <a:solidFill>
                  <a:schemeClr val="tx1">
                    <a:lumMod val="75000"/>
                    <a:lumOff val="25000"/>
                  </a:schemeClr>
                </a:solidFill>
                <a:latin typeface="Candara" panose="020E0502030303020204" pitchFamily="34" charset="0"/>
              </a:rPr>
              <a:t> </a:t>
            </a:r>
            <a:r>
              <a:rPr lang="en-US" altLang="en-US" sz="3600" b="1" i="1" u="sng" dirty="0">
                <a:solidFill>
                  <a:schemeClr val="tx1">
                    <a:lumMod val="75000"/>
                    <a:lumOff val="25000"/>
                  </a:schemeClr>
                </a:solidFill>
                <a:latin typeface="Candara" panose="020E0502030303020204" pitchFamily="34" charset="0"/>
              </a:rPr>
              <a:t>MUST</a:t>
            </a:r>
            <a:r>
              <a:rPr lang="en-US" altLang="en-US" sz="3600" b="1" i="1" dirty="0">
                <a:solidFill>
                  <a:schemeClr val="tx1">
                    <a:lumMod val="75000"/>
                    <a:lumOff val="25000"/>
                  </a:schemeClr>
                </a:solidFill>
                <a:latin typeface="Candara" panose="020E0502030303020204" pitchFamily="34" charset="0"/>
              </a:rPr>
              <a:t> </a:t>
            </a:r>
            <a:r>
              <a:rPr lang="en-US" altLang="en-US" sz="3600" b="1" i="1" dirty="0">
                <a:solidFill>
                  <a:schemeClr val="tx1">
                    <a:lumMod val="75000"/>
                    <a:lumOff val="25000"/>
                  </a:schemeClr>
                </a:solidFill>
                <a:effectLst/>
                <a:latin typeface="Candara" panose="020E0502030303020204" pitchFamily="34" charset="0"/>
              </a:rPr>
              <a:t>“be faithful </a:t>
            </a:r>
            <a:r>
              <a:rPr lang="en-US" altLang="en-US" sz="3600" b="1" i="1" u="sng" dirty="0">
                <a:solidFill>
                  <a:schemeClr val="tx1">
                    <a:lumMod val="75000"/>
                    <a:lumOff val="25000"/>
                  </a:schemeClr>
                </a:solidFill>
                <a:effectLst/>
                <a:latin typeface="Candara" panose="020E0502030303020204" pitchFamily="34" charset="0"/>
              </a:rPr>
              <a:t>unto</a:t>
            </a:r>
            <a:r>
              <a:rPr lang="en-US" altLang="en-US" sz="3600" b="1" i="1" dirty="0">
                <a:solidFill>
                  <a:schemeClr val="tx1">
                    <a:lumMod val="75000"/>
                    <a:lumOff val="25000"/>
                  </a:schemeClr>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b="0" i="1" dirty="0">
                <a:solidFill>
                  <a:schemeClr val="tx1">
                    <a:lumMod val="75000"/>
                    <a:lumOff val="25000"/>
                  </a:schemeClr>
                </a:solidFill>
                <a:effectLst/>
                <a:latin typeface="Candara" panose="020E0502030303020204" pitchFamily="34" charset="0"/>
              </a:rPr>
              <a:t>Revelation 2:10</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410186" y="376907"/>
            <a:ext cx="8349751" cy="1015663"/>
          </a:xfrm>
          <a:prstGeom prst="rect">
            <a:avLst/>
          </a:prstGeom>
          <a:solidFill>
            <a:schemeClr val="accent1">
              <a:lumMod val="20000"/>
              <a:lumOff val="80000"/>
            </a:schemeClr>
          </a:solidFill>
          <a:ln>
            <a:solidFill>
              <a:schemeClr val="tx2"/>
            </a:solidFill>
          </a:ln>
        </p:spPr>
        <p:txBody>
          <a:bodyPr wrap="square" lIns="91440" tIns="45720" rIns="91440" bIns="45720" anchor="ctr">
            <a:spAutoFit/>
          </a:bodyPr>
          <a:lstStyle/>
          <a:p>
            <a:r>
              <a:rPr lang="en-US" sz="6000" b="1" i="1" cap="none" spc="0" dirty="0">
                <a:ln w="12700">
                  <a:solidFill>
                    <a:schemeClr val="tx2">
                      <a:lumMod val="75000"/>
                    </a:schemeClr>
                  </a:solidFill>
                  <a:prstDash val="solid"/>
                </a:ln>
                <a:solidFill>
                  <a:schemeClr val="tx1">
                    <a:lumMod val="75000"/>
                    <a:lumOff val="25000"/>
                  </a:schemeClr>
                </a:solidFill>
                <a:latin typeface="Candara" panose="020E0502030303020204" pitchFamily="34" charset="0"/>
              </a:rPr>
              <a:t>  “…</a:t>
            </a:r>
            <a:r>
              <a:rPr lang="en-US" sz="6000" b="1" i="1" dirty="0">
                <a:ln w="12700">
                  <a:solidFill>
                    <a:schemeClr val="tx2">
                      <a:lumMod val="75000"/>
                    </a:schemeClr>
                  </a:solidFill>
                  <a:prstDash val="solid"/>
                </a:ln>
                <a:solidFill>
                  <a:schemeClr val="tx1">
                    <a:lumMod val="75000"/>
                    <a:lumOff val="25000"/>
                  </a:schemeClr>
                </a:solidFill>
                <a:latin typeface="Candara" panose="020E0502030303020204" pitchFamily="34" charset="0"/>
              </a:rPr>
              <a:t>w</a:t>
            </a:r>
            <a:r>
              <a:rPr lang="en-US" sz="6000" b="1" i="1" cap="none" spc="0" dirty="0">
                <a:ln w="12700">
                  <a:solidFill>
                    <a:schemeClr val="tx2">
                      <a:lumMod val="75000"/>
                    </a:schemeClr>
                  </a:solidFill>
                  <a:prstDash val="solid"/>
                </a:ln>
                <a:solidFill>
                  <a:schemeClr val="tx1">
                    <a:lumMod val="75000"/>
                    <a:lumOff val="25000"/>
                  </a:schemeClr>
                </a:solidFill>
                <a:latin typeface="Candara" panose="020E0502030303020204" pitchFamily="34" charset="0"/>
              </a:rPr>
              <a:t>hat </a:t>
            </a:r>
            <a:r>
              <a:rPr lang="en-US" sz="6000" b="1" i="1" dirty="0">
                <a:ln w="12700">
                  <a:solidFill>
                    <a:schemeClr val="tx2">
                      <a:lumMod val="75000"/>
                    </a:schemeClr>
                  </a:solidFill>
                  <a:prstDash val="solid"/>
                </a:ln>
                <a:solidFill>
                  <a:schemeClr val="tx1">
                    <a:lumMod val="75000"/>
                    <a:lumOff val="25000"/>
                  </a:schemeClr>
                </a:solidFill>
                <a:latin typeface="Candara" panose="020E0502030303020204" pitchFamily="34" charset="0"/>
              </a:rPr>
              <a:t>shall we</a:t>
            </a:r>
            <a:r>
              <a:rPr lang="en-US" sz="6000" b="1" i="1" cap="none" spc="0" dirty="0">
                <a:ln w="12700">
                  <a:solidFill>
                    <a:schemeClr val="tx2">
                      <a:lumMod val="75000"/>
                    </a:schemeClr>
                  </a:solidFill>
                  <a:prstDash val="solid"/>
                </a:ln>
                <a:solidFill>
                  <a:schemeClr val="tx1">
                    <a:lumMod val="75000"/>
                    <a:lumOff val="25000"/>
                  </a:schemeClr>
                </a:solidFill>
                <a:latin typeface="Candara" panose="020E0502030303020204" pitchFamily="34" charset="0"/>
              </a:rPr>
              <a:t> do?”</a:t>
            </a:r>
          </a:p>
        </p:txBody>
      </p:sp>
      <p:sp>
        <p:nvSpPr>
          <p:cNvPr id="4" name="TextBox 3">
            <a:extLst>
              <a:ext uri="{FF2B5EF4-FFF2-40B4-BE49-F238E27FC236}">
                <a16:creationId xmlns:a16="http://schemas.microsoft.com/office/drawing/2014/main" id="{FDB3C018-6904-4094-85A6-7BAF69A201A5}"/>
              </a:ext>
            </a:extLst>
          </p:cNvPr>
          <p:cNvSpPr txBox="1"/>
          <p:nvPr/>
        </p:nvSpPr>
        <p:spPr>
          <a:xfrm>
            <a:off x="7881535" y="635341"/>
            <a:ext cx="852279" cy="579646"/>
          </a:xfrm>
          <a:prstGeom prst="rect">
            <a:avLst/>
          </a:prstGeom>
          <a:noFill/>
        </p:spPr>
        <p:txBody>
          <a:bodyPr wrap="square" rtlCol="0">
            <a:spAutoFit/>
          </a:bodyPr>
          <a:lstStyle/>
          <a:p>
            <a:pPr algn="ctr">
              <a:lnSpc>
                <a:spcPts val="1900"/>
              </a:lnSpc>
            </a:pPr>
            <a:r>
              <a:rPr lang="en-US" dirty="0">
                <a:solidFill>
                  <a:schemeClr val="tx1">
                    <a:lumMod val="75000"/>
                    <a:lumOff val="25000"/>
                  </a:schemeClr>
                </a:solidFill>
                <a:latin typeface="Candara" panose="020E0502030303020204" pitchFamily="34" charset="0"/>
              </a:rPr>
              <a:t>Acts </a:t>
            </a:r>
          </a:p>
          <a:p>
            <a:pPr algn="ctr">
              <a:lnSpc>
                <a:spcPts val="1900"/>
              </a:lnSpc>
            </a:pPr>
            <a:r>
              <a:rPr lang="en-US" dirty="0">
                <a:solidFill>
                  <a:schemeClr val="tx1">
                    <a:lumMod val="75000"/>
                    <a:lumOff val="25000"/>
                  </a:schemeClr>
                </a:solidFill>
                <a:latin typeface="Candara" panose="020E0502030303020204" pitchFamily="34" charset="0"/>
              </a:rPr>
              <a:t>2:37</a:t>
            </a:r>
          </a:p>
        </p:txBody>
      </p:sp>
      <p:sp>
        <p:nvSpPr>
          <p:cNvPr id="2" name="Slide Number Placeholder 1">
            <a:extLst>
              <a:ext uri="{FF2B5EF4-FFF2-40B4-BE49-F238E27FC236}">
                <a16:creationId xmlns:a16="http://schemas.microsoft.com/office/drawing/2014/main" id="{335D68DB-D2A1-B951-1032-6BBA87ACCFA3}"/>
              </a:ext>
            </a:extLst>
          </p:cNvPr>
          <p:cNvSpPr>
            <a:spLocks noGrp="1"/>
          </p:cNvSpPr>
          <p:nvPr>
            <p:ph type="sldNum" sz="quarter" idx="12"/>
          </p:nvPr>
        </p:nvSpPr>
        <p:spPr>
          <a:xfrm>
            <a:off x="8190992" y="6255574"/>
            <a:ext cx="856907" cy="669925"/>
          </a:xfrm>
        </p:spPr>
        <p:txBody>
          <a:bodyPr/>
          <a:lstStyle/>
          <a:p>
            <a:fld id="{D57F1E4F-1CFF-5643-939E-217C01CDF565}" type="slidenum">
              <a:rPr lang="en-US" sz="1200" smtClean="0">
                <a:solidFill>
                  <a:schemeClr val="tx1">
                    <a:lumMod val="50000"/>
                  </a:schemeClr>
                </a:solidFill>
              </a:rPr>
              <a:pPr/>
              <a:t>14</a:t>
            </a:fld>
            <a:endParaRPr lang="en-US" sz="1200" dirty="0">
              <a:solidFill>
                <a:schemeClr val="tx1">
                  <a:lumMod val="50000"/>
                </a:schemeClr>
              </a:solidFill>
            </a:endParaRPr>
          </a:p>
        </p:txBody>
      </p:sp>
    </p:spTree>
    <p:extLst>
      <p:ext uri="{BB962C8B-B14F-4D97-AF65-F5344CB8AC3E}">
        <p14:creationId xmlns:p14="http://schemas.microsoft.com/office/powerpoint/2010/main" val="3365715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362"/>
            <a:ext cx="7810500" cy="1325563"/>
          </a:xfrm>
        </p:spPr>
        <p:txBody>
          <a:bodyPr>
            <a:normAutofit/>
          </a:bodyPr>
          <a:lstStyle/>
          <a:p>
            <a:r>
              <a:rPr lang="en-US" sz="7200" b="1" i="1" dirty="0">
                <a:latin typeface="Candara" panose="020E0502030303020204" pitchFamily="34" charset="0"/>
              </a:rPr>
              <a:t>Matthew 5:8</a:t>
            </a:r>
            <a:r>
              <a:rPr lang="en-US" sz="7200" b="1" dirty="0">
                <a:latin typeface="Candara" panose="020E0502030303020204" pitchFamily="34" charset="0"/>
              </a:rPr>
              <a:t>, KJV</a:t>
            </a:r>
          </a:p>
        </p:txBody>
      </p:sp>
      <p:sp>
        <p:nvSpPr>
          <p:cNvPr id="3" name="Content Placeholder 2"/>
          <p:cNvSpPr>
            <a:spLocks noGrp="1"/>
          </p:cNvSpPr>
          <p:nvPr>
            <p:ph idx="1"/>
          </p:nvPr>
        </p:nvSpPr>
        <p:spPr>
          <a:xfrm>
            <a:off x="933450" y="2057400"/>
            <a:ext cx="7277100" cy="2362200"/>
          </a:xfrm>
          <a:solidFill>
            <a:schemeClr val="accent1"/>
          </a:solidFill>
          <a:ln>
            <a:solidFill>
              <a:srgbClr val="FF0000"/>
            </a:solidFill>
          </a:ln>
        </p:spPr>
        <p:txBody>
          <a:bodyPr>
            <a:noAutofit/>
          </a:bodyPr>
          <a:lstStyle/>
          <a:p>
            <a:pPr marL="0" indent="0" algn="ctr">
              <a:buNone/>
            </a:pPr>
            <a:r>
              <a:rPr lang="en-US" sz="5400" b="1" i="1" dirty="0">
                <a:solidFill>
                  <a:schemeClr val="bg2"/>
                </a:solidFill>
                <a:latin typeface="Candara" panose="020E0502030303020204" pitchFamily="34" charset="0"/>
              </a:rPr>
              <a:t>“Blessed are the pure in heart: for they shall see God”</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8)">
                                      <p:cBhvr>
                                        <p:cTn id="7" dur="1500"/>
                                        <p:tgtEl>
                                          <p:spTgt spid="3">
                                            <p:bg/>
                                          </p:spTgt>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8)">
                                      <p:cBhvr>
                                        <p:cTn id="10"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A0B-5142-0A42-5F71-49E63EAA0BC3}"/>
              </a:ext>
            </a:extLst>
          </p:cNvPr>
          <p:cNvSpPr>
            <a:spLocks noGrp="1"/>
          </p:cNvSpPr>
          <p:nvPr>
            <p:ph type="title"/>
          </p:nvPr>
        </p:nvSpPr>
        <p:spPr>
          <a:xfrm>
            <a:off x="381000" y="99221"/>
            <a:ext cx="7962900" cy="1325563"/>
          </a:xfrm>
        </p:spPr>
        <p:txBody>
          <a:bodyPr>
            <a:normAutofit/>
          </a:bodyPr>
          <a:lstStyle/>
          <a:p>
            <a:r>
              <a:rPr lang="en-US" sz="4800" b="1" dirty="0">
                <a:latin typeface="Candara" panose="020E0502030303020204" pitchFamily="34" charset="0"/>
              </a:rPr>
              <a:t>INTRODUCTIO</a:t>
            </a:r>
            <a:r>
              <a:rPr lang="en-US" sz="4800" dirty="0"/>
              <a:t>N</a:t>
            </a:r>
          </a:p>
        </p:txBody>
      </p:sp>
      <p:sp>
        <p:nvSpPr>
          <p:cNvPr id="3" name="Content Placeholder 2">
            <a:extLst>
              <a:ext uri="{FF2B5EF4-FFF2-40B4-BE49-F238E27FC236}">
                <a16:creationId xmlns:a16="http://schemas.microsoft.com/office/drawing/2014/main" id="{03729275-57A0-DAB4-E7FA-9D696DCDAC11}"/>
              </a:ext>
            </a:extLst>
          </p:cNvPr>
          <p:cNvSpPr>
            <a:spLocks noGrp="1"/>
          </p:cNvSpPr>
          <p:nvPr>
            <p:ph idx="1"/>
          </p:nvPr>
        </p:nvSpPr>
        <p:spPr>
          <a:xfrm>
            <a:off x="171992" y="1676400"/>
            <a:ext cx="8610600" cy="5082379"/>
          </a:xfrm>
        </p:spPr>
        <p:txBody>
          <a:bodyPr>
            <a:normAutofit/>
          </a:bodyPr>
          <a:lstStyle/>
          <a:p>
            <a:pPr marL="0" indent="0">
              <a:lnSpc>
                <a:spcPts val="3200"/>
              </a:lnSpc>
              <a:buNone/>
            </a:pPr>
            <a:r>
              <a:rPr lang="en-US" sz="3200" b="1" dirty="0">
                <a:latin typeface="Candara" panose="020E0502030303020204" pitchFamily="34" charset="0"/>
              </a:rPr>
              <a:t>John wrote of the love of the Father bestowed upon us as His children by being called </a:t>
            </a:r>
            <a:r>
              <a:rPr lang="en-US" sz="3200" b="1" i="1" dirty="0">
                <a:latin typeface="Candara" panose="020E0502030303020204" pitchFamily="34" charset="0"/>
              </a:rPr>
              <a:t>“the sons of God”</a:t>
            </a:r>
            <a:r>
              <a:rPr lang="en-US" sz="3200" b="1" dirty="0">
                <a:latin typeface="Candara" panose="020E0502030303020204" pitchFamily="34" charset="0"/>
              </a:rPr>
              <a:t> and the hope of one day being as He is</a:t>
            </a:r>
          </a:p>
          <a:p>
            <a:pPr marL="365760" indent="-274320">
              <a:spcBef>
                <a:spcPts val="0"/>
              </a:spcBef>
            </a:pPr>
            <a:r>
              <a:rPr lang="en-US" sz="2800" i="1" dirty="0">
                <a:latin typeface="Candara" panose="020E0502030303020204" pitchFamily="34" charset="0"/>
              </a:rPr>
              <a:t>1 John 3:1-3</a:t>
            </a:r>
          </a:p>
          <a:p>
            <a:pPr marL="0" indent="0">
              <a:lnSpc>
                <a:spcPts val="3200"/>
              </a:lnSpc>
              <a:spcBef>
                <a:spcPts val="1800"/>
              </a:spcBef>
              <a:buNone/>
            </a:pPr>
            <a:r>
              <a:rPr lang="en-US" sz="3200" b="1" dirty="0">
                <a:latin typeface="Candara" panose="020E0502030303020204" pitchFamily="34" charset="0"/>
              </a:rPr>
              <a:t>There is much attention given to the</a:t>
            </a:r>
            <a:r>
              <a:rPr lang="en-US" sz="3200" b="1" i="1" dirty="0">
                <a:latin typeface="Candara" panose="020E0502030303020204" pitchFamily="34" charset="0"/>
              </a:rPr>
              <a:t> heart </a:t>
            </a:r>
            <a:r>
              <a:rPr lang="en-US" sz="3200" b="1" dirty="0">
                <a:latin typeface="Candara" panose="020E0502030303020204" pitchFamily="34" charset="0"/>
              </a:rPr>
              <a:t>of man in the scriptures – God </a:t>
            </a:r>
            <a:r>
              <a:rPr lang="en-US" sz="3200" b="1" i="1" u="sng" dirty="0">
                <a:latin typeface="Candara" panose="020E0502030303020204" pitchFamily="34" charset="0"/>
              </a:rPr>
              <a:t>sees it</a:t>
            </a:r>
            <a:r>
              <a:rPr lang="en-US" sz="3200" b="1" dirty="0">
                <a:latin typeface="Candara" panose="020E0502030303020204" pitchFamily="34" charset="0"/>
              </a:rPr>
              <a:t>, God </a:t>
            </a:r>
            <a:r>
              <a:rPr lang="en-US" sz="3200" b="1" i="1" u="sng" dirty="0">
                <a:latin typeface="Candara" panose="020E0502030303020204" pitchFamily="34" charset="0"/>
              </a:rPr>
              <a:t>looks upon it</a:t>
            </a:r>
            <a:r>
              <a:rPr lang="en-US" sz="3200" b="1" i="1" dirty="0">
                <a:latin typeface="Candara" panose="020E0502030303020204" pitchFamily="34" charset="0"/>
              </a:rPr>
              <a:t>, God </a:t>
            </a:r>
            <a:r>
              <a:rPr lang="en-US" sz="3200" b="1" i="1" u="sng" dirty="0">
                <a:latin typeface="Candara" panose="020E0502030303020204" pitchFamily="34" charset="0"/>
              </a:rPr>
              <a:t>knows it</a:t>
            </a:r>
            <a:r>
              <a:rPr lang="en-US" sz="3200" b="1" dirty="0">
                <a:latin typeface="Candara" panose="020E0502030303020204" pitchFamily="34" charset="0"/>
              </a:rPr>
              <a:t> and God </a:t>
            </a:r>
            <a:r>
              <a:rPr lang="en-US" sz="3200" b="1" i="1" u="sng" dirty="0">
                <a:latin typeface="Candara" panose="020E0502030303020204" pitchFamily="34" charset="0"/>
              </a:rPr>
              <a:t>searches it!</a:t>
            </a:r>
          </a:p>
          <a:p>
            <a:pPr marL="365760" indent="-274320">
              <a:spcBef>
                <a:spcPts val="0"/>
              </a:spcBef>
              <a:buFont typeface="Wingdings" panose="05000000000000000000" pitchFamily="2" charset="2"/>
              <a:buChar char="§"/>
            </a:pPr>
            <a:r>
              <a:rPr lang="en-US" sz="2800" i="1" dirty="0">
                <a:latin typeface="Candara" panose="020E0502030303020204" pitchFamily="34" charset="0"/>
              </a:rPr>
              <a:t> Gen. 6:5; 1 Sam. 16:7; Acts 1:24; 1 Chron. 28:9</a:t>
            </a:r>
          </a:p>
          <a:p>
            <a:pPr marL="0" indent="0">
              <a:lnSpc>
                <a:spcPts val="3200"/>
              </a:lnSpc>
              <a:spcBef>
                <a:spcPts val="1800"/>
              </a:spcBef>
              <a:buNone/>
            </a:pPr>
            <a:r>
              <a:rPr lang="en-US" sz="3200" b="1" dirty="0">
                <a:latin typeface="Candara" panose="020E0502030303020204" pitchFamily="34" charset="0"/>
              </a:rPr>
              <a:t>We must strive to be </a:t>
            </a:r>
            <a:r>
              <a:rPr lang="en-US" sz="3200" b="1" i="1" dirty="0">
                <a:latin typeface="Candara" panose="020E0502030303020204" pitchFamily="34" charset="0"/>
              </a:rPr>
              <a:t>purer</a:t>
            </a:r>
            <a:r>
              <a:rPr lang="en-US" sz="3200" b="1" dirty="0">
                <a:latin typeface="Candara" panose="020E0502030303020204" pitchFamily="34" charset="0"/>
              </a:rPr>
              <a:t> in heart</a:t>
            </a:r>
          </a:p>
          <a:p>
            <a:pPr marL="365760" indent="-274320">
              <a:lnSpc>
                <a:spcPts val="3200"/>
              </a:lnSpc>
              <a:spcBef>
                <a:spcPts val="0"/>
              </a:spcBef>
              <a:buFont typeface="Wingdings" panose="05000000000000000000" pitchFamily="2" charset="2"/>
              <a:buChar char="§"/>
            </a:pPr>
            <a:r>
              <a:rPr lang="sv-SE" sz="2800" b="0" i="1" u="none" strike="noStrike" baseline="0" dirty="0">
                <a:latin typeface="Candara" panose="020E0502030303020204" pitchFamily="34" charset="0"/>
              </a:rPr>
              <a:t>Psa. 24:3-4; Matt. 5:8; 1 Tim. 1:5; 4:12; 5:22; Jas. 1:27</a:t>
            </a:r>
          </a:p>
          <a:p>
            <a:pPr marL="365760" indent="-274320">
              <a:lnSpc>
                <a:spcPts val="3200"/>
              </a:lnSpc>
              <a:spcBef>
                <a:spcPts val="0"/>
              </a:spcBef>
              <a:buFont typeface="Wingdings" panose="05000000000000000000" pitchFamily="2" charset="2"/>
              <a:buChar char="§"/>
            </a:pPr>
            <a:r>
              <a:rPr lang="sv-SE" sz="2800" b="0" i="1" u="none" strike="noStrike" baseline="0" dirty="0">
                <a:latin typeface="Candara" panose="020E0502030303020204" pitchFamily="34" charset="0"/>
              </a:rPr>
              <a:t>1 Pet. 1:22</a:t>
            </a:r>
            <a:endParaRPr lang="en-US" sz="2800" b="1" i="1" dirty="0">
              <a:latin typeface="Candara" panose="020E0502030303020204" pitchFamily="34" charset="0"/>
            </a:endParaRPr>
          </a:p>
          <a:p>
            <a:pPr marL="0" indent="0">
              <a:buNone/>
            </a:pPr>
            <a:endParaRPr lang="en-US" sz="3200" b="1" dirty="0">
              <a:latin typeface="Candara" panose="020E0502030303020204" pitchFamily="34" charset="0"/>
            </a:endParaRPr>
          </a:p>
        </p:txBody>
      </p:sp>
    </p:spTree>
    <p:extLst>
      <p:ext uri="{BB962C8B-B14F-4D97-AF65-F5344CB8AC3E}">
        <p14:creationId xmlns:p14="http://schemas.microsoft.com/office/powerpoint/2010/main" val="2826949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A0B-5142-0A42-5F71-49E63EAA0BC3}"/>
              </a:ext>
            </a:extLst>
          </p:cNvPr>
          <p:cNvSpPr>
            <a:spLocks noGrp="1"/>
          </p:cNvSpPr>
          <p:nvPr>
            <p:ph type="title"/>
          </p:nvPr>
        </p:nvSpPr>
        <p:spPr>
          <a:xfrm>
            <a:off x="381000" y="99221"/>
            <a:ext cx="7962900" cy="1325563"/>
          </a:xfrm>
        </p:spPr>
        <p:txBody>
          <a:bodyPr>
            <a:normAutofit/>
          </a:bodyPr>
          <a:lstStyle/>
          <a:p>
            <a:r>
              <a:rPr lang="en-US" sz="4800" b="1" dirty="0">
                <a:latin typeface="Candara" panose="020E0502030303020204" pitchFamily="34" charset="0"/>
              </a:rPr>
              <a:t>INTRODUCTIO</a:t>
            </a:r>
            <a:r>
              <a:rPr lang="en-US" sz="4800" dirty="0"/>
              <a:t>N</a:t>
            </a:r>
          </a:p>
        </p:txBody>
      </p:sp>
      <p:sp>
        <p:nvSpPr>
          <p:cNvPr id="3" name="Content Placeholder 2">
            <a:extLst>
              <a:ext uri="{FF2B5EF4-FFF2-40B4-BE49-F238E27FC236}">
                <a16:creationId xmlns:a16="http://schemas.microsoft.com/office/drawing/2014/main" id="{03729275-57A0-DAB4-E7FA-9D696DCDAC11}"/>
              </a:ext>
            </a:extLst>
          </p:cNvPr>
          <p:cNvSpPr>
            <a:spLocks noGrp="1"/>
          </p:cNvSpPr>
          <p:nvPr>
            <p:ph idx="1"/>
          </p:nvPr>
        </p:nvSpPr>
        <p:spPr>
          <a:xfrm>
            <a:off x="171992" y="1676400"/>
            <a:ext cx="8610600" cy="5181600"/>
          </a:xfrm>
        </p:spPr>
        <p:txBody>
          <a:bodyPr>
            <a:normAutofit fontScale="92500"/>
          </a:bodyPr>
          <a:lstStyle/>
          <a:p>
            <a:pPr marL="0" indent="0">
              <a:lnSpc>
                <a:spcPts val="3200"/>
              </a:lnSpc>
              <a:buNone/>
            </a:pPr>
            <a:r>
              <a:rPr lang="en-US" sz="3500" b="1" dirty="0">
                <a:latin typeface="Candara" panose="020E0502030303020204" pitchFamily="34" charset="0"/>
              </a:rPr>
              <a:t>The song </a:t>
            </a:r>
            <a:r>
              <a:rPr lang="en-US" sz="3500" b="1" i="1" dirty="0">
                <a:latin typeface="Candara" panose="020E0502030303020204" pitchFamily="34" charset="0"/>
              </a:rPr>
              <a:t>“Purer in Heart, O God” </a:t>
            </a:r>
            <a:r>
              <a:rPr lang="en-US" sz="3500" dirty="0">
                <a:latin typeface="Candara" panose="020E0502030303020204" pitchFamily="34" charset="0"/>
              </a:rPr>
              <a:t>(# 671) </a:t>
            </a:r>
            <a:r>
              <a:rPr lang="en-US" sz="3500" b="1" dirty="0">
                <a:latin typeface="Candara" panose="020E0502030303020204" pitchFamily="34" charset="0"/>
              </a:rPr>
              <a:t>is a familiar song we sing regularly</a:t>
            </a:r>
          </a:p>
          <a:p>
            <a:pPr marL="0" indent="0">
              <a:lnSpc>
                <a:spcPts val="3000"/>
              </a:lnSpc>
              <a:spcBef>
                <a:spcPts val="1200"/>
              </a:spcBef>
              <a:buNone/>
            </a:pPr>
            <a:r>
              <a:rPr lang="en-US" sz="3000" dirty="0">
                <a:latin typeface="Candara" panose="020E0502030303020204" pitchFamily="34" charset="0"/>
              </a:rPr>
              <a:t>The words of this song were written by </a:t>
            </a:r>
            <a:r>
              <a:rPr lang="en-US" sz="3000" i="0" u="none" strike="noStrike" baseline="0" dirty="0">
                <a:latin typeface="Candara" panose="020E0502030303020204" pitchFamily="34" charset="0"/>
              </a:rPr>
              <a:t>Fannie Estelle Church Davison, who was born in 1851 in Cuyahoga Falls, OH and died in Chicago, Ill on March 1o, 1887. </a:t>
            </a:r>
            <a:r>
              <a:rPr lang="en-US" sz="3000" dirty="0">
                <a:latin typeface="Candara" panose="020E0502030303020204" pitchFamily="34" charset="0"/>
              </a:rPr>
              <a:t>Fannie’s fa­ther was killed when she was 10 years old; af­ter her mo­ther’s re­mar­ri­age to Hen­ry War­ner, the fam­i­ly moved to Carth­age, Mis­sou­ri. Fan­nie mar­ried court re­port­er Asa Lee Da­vis­on and they moved to Chi­ca­go, Il­li­nois, then Ma­di­son, Wis­con­sin.</a:t>
            </a:r>
            <a:endParaRPr lang="en-US" sz="3000" i="0" u="none" strike="noStrike" baseline="0" dirty="0">
              <a:latin typeface="Candara" panose="020E0502030303020204" pitchFamily="34" charset="0"/>
            </a:endParaRPr>
          </a:p>
          <a:p>
            <a:pPr marL="0" indent="0">
              <a:lnSpc>
                <a:spcPts val="3000"/>
              </a:lnSpc>
              <a:spcBef>
                <a:spcPts val="1200"/>
              </a:spcBef>
              <a:buNone/>
            </a:pPr>
            <a:r>
              <a:rPr lang="en-US" sz="3000" b="0" i="0" u="none" strike="noStrike" baseline="0" dirty="0">
                <a:latin typeface="Candara" panose="020E0502030303020204" pitchFamily="34" charset="0"/>
              </a:rPr>
              <a:t>The music was written by James Henry Fillmore, Sr., (1849-1936).</a:t>
            </a:r>
            <a:endParaRPr lang="en-US" sz="3000" b="1" dirty="0">
              <a:latin typeface="Candara" panose="020E0502030303020204" pitchFamily="34" charset="0"/>
            </a:endParaRPr>
          </a:p>
        </p:txBody>
      </p:sp>
    </p:spTree>
    <p:extLst>
      <p:ext uri="{BB962C8B-B14F-4D97-AF65-F5344CB8AC3E}">
        <p14:creationId xmlns:p14="http://schemas.microsoft.com/office/powerpoint/2010/main" val="3543547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A0B-5142-0A42-5F71-49E63EAA0BC3}"/>
              </a:ext>
            </a:extLst>
          </p:cNvPr>
          <p:cNvSpPr>
            <a:spLocks noGrp="1"/>
          </p:cNvSpPr>
          <p:nvPr>
            <p:ph type="title"/>
          </p:nvPr>
        </p:nvSpPr>
        <p:spPr>
          <a:xfrm>
            <a:off x="381000" y="99221"/>
            <a:ext cx="7962900" cy="1325563"/>
          </a:xfrm>
        </p:spPr>
        <p:txBody>
          <a:bodyPr>
            <a:normAutofit/>
          </a:bodyPr>
          <a:lstStyle/>
          <a:p>
            <a:r>
              <a:rPr lang="en-US" sz="4800" b="1" i="1" dirty="0">
                <a:latin typeface="Candara" panose="020E0502030303020204" pitchFamily="34" charset="0"/>
              </a:rPr>
              <a:t>“Purer in Heart, O God”</a:t>
            </a:r>
            <a:endParaRPr lang="en-US" sz="4800" i="1" dirty="0"/>
          </a:p>
        </p:txBody>
      </p:sp>
      <p:sp>
        <p:nvSpPr>
          <p:cNvPr id="3" name="Content Placeholder 2">
            <a:extLst>
              <a:ext uri="{FF2B5EF4-FFF2-40B4-BE49-F238E27FC236}">
                <a16:creationId xmlns:a16="http://schemas.microsoft.com/office/drawing/2014/main" id="{03729275-57A0-DAB4-E7FA-9D696DCDAC11}"/>
              </a:ext>
            </a:extLst>
          </p:cNvPr>
          <p:cNvSpPr>
            <a:spLocks noGrp="1"/>
          </p:cNvSpPr>
          <p:nvPr>
            <p:ph idx="1"/>
          </p:nvPr>
        </p:nvSpPr>
        <p:spPr>
          <a:xfrm>
            <a:off x="171992" y="1676400"/>
            <a:ext cx="8763000" cy="4953000"/>
          </a:xfrm>
        </p:spPr>
        <p:txBody>
          <a:bodyPr>
            <a:normAutofit fontScale="92500" lnSpcReduction="20000"/>
          </a:bodyPr>
          <a:lstStyle/>
          <a:p>
            <a:pPr marL="0" indent="0">
              <a:lnSpc>
                <a:spcPts val="3600"/>
              </a:lnSpc>
              <a:spcBef>
                <a:spcPts val="1800"/>
              </a:spcBef>
              <a:buNone/>
            </a:pPr>
            <a:r>
              <a:rPr lang="en-US" sz="3600" b="1" dirty="0">
                <a:latin typeface="Candara" panose="020E0502030303020204" pitchFamily="34" charset="0"/>
              </a:rPr>
              <a:t>This song focuses on the need for the Lord’s people to constantly strive toward a </a:t>
            </a:r>
            <a:r>
              <a:rPr lang="en-US" sz="3600" b="1" i="1" dirty="0">
                <a:latin typeface="Candara" panose="020E0502030303020204" pitchFamily="34" charset="0"/>
              </a:rPr>
              <a:t>purer</a:t>
            </a:r>
            <a:r>
              <a:rPr lang="en-US" sz="3600" b="1" dirty="0">
                <a:latin typeface="Candara" panose="020E0502030303020204" pitchFamily="34" charset="0"/>
              </a:rPr>
              <a:t> heart</a:t>
            </a:r>
          </a:p>
          <a:p>
            <a:pPr marL="0" indent="0">
              <a:lnSpc>
                <a:spcPts val="3600"/>
              </a:lnSpc>
              <a:spcBef>
                <a:spcPts val="1800"/>
              </a:spcBef>
              <a:buNone/>
            </a:pPr>
            <a:r>
              <a:rPr lang="en-US" sz="3600" b="1" dirty="0">
                <a:latin typeface="Candara" panose="020E0502030303020204" pitchFamily="34" charset="0"/>
              </a:rPr>
              <a:t>It is important to notice that each stanza of this song begins and ends with the words, </a:t>
            </a:r>
            <a:r>
              <a:rPr lang="en-US" sz="3600" b="1" i="1" dirty="0">
                <a:solidFill>
                  <a:srgbClr val="FF0000"/>
                </a:solidFill>
                <a:latin typeface="Candara" panose="020E0502030303020204" pitchFamily="34" charset="0"/>
              </a:rPr>
              <a:t>“purer in heart…help me to be”</a:t>
            </a:r>
          </a:p>
          <a:p>
            <a:pPr marL="0" indent="0">
              <a:lnSpc>
                <a:spcPts val="3600"/>
              </a:lnSpc>
              <a:spcBef>
                <a:spcPts val="1800"/>
              </a:spcBef>
              <a:buNone/>
            </a:pPr>
            <a:r>
              <a:rPr lang="en-US" sz="3600" b="1" dirty="0">
                <a:latin typeface="Candara" panose="020E0502030303020204" pitchFamily="34" charset="0"/>
              </a:rPr>
              <a:t>This song asks for God’s help to have a </a:t>
            </a:r>
            <a:r>
              <a:rPr lang="en-US" sz="3600" b="1" i="1" dirty="0">
                <a:latin typeface="Candara" panose="020E0502030303020204" pitchFamily="34" charset="0"/>
              </a:rPr>
              <a:t>purer</a:t>
            </a:r>
            <a:r>
              <a:rPr lang="en-US" sz="3600" b="1" dirty="0">
                <a:latin typeface="Candara" panose="020E0502030303020204" pitchFamily="34" charset="0"/>
              </a:rPr>
              <a:t> heart!</a:t>
            </a:r>
          </a:p>
          <a:p>
            <a:pPr>
              <a:lnSpc>
                <a:spcPct val="100000"/>
              </a:lnSpc>
              <a:spcBef>
                <a:spcPts val="0"/>
              </a:spcBef>
              <a:buFont typeface="Wingdings" panose="05000000000000000000" pitchFamily="2" charset="2"/>
              <a:buChar char="§"/>
            </a:pPr>
            <a:endParaRPr lang="en-US" sz="2900" dirty="0">
              <a:latin typeface="Candara" panose="020E0502030303020204" pitchFamily="34" charset="0"/>
            </a:endParaRPr>
          </a:p>
          <a:p>
            <a:pPr marL="377190" lvl="2" indent="0">
              <a:buNone/>
            </a:pPr>
            <a:r>
              <a:rPr lang="en-US" sz="2900" dirty="0">
                <a:latin typeface="Candara" panose="020E0502030303020204" pitchFamily="34" charset="0"/>
              </a:rPr>
              <a:t> </a:t>
            </a:r>
          </a:p>
        </p:txBody>
      </p:sp>
    </p:spTree>
    <p:extLst>
      <p:ext uri="{BB962C8B-B14F-4D97-AF65-F5344CB8AC3E}">
        <p14:creationId xmlns:p14="http://schemas.microsoft.com/office/powerpoint/2010/main" val="2936690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A0B-5142-0A42-5F71-49E63EAA0BC3}"/>
              </a:ext>
            </a:extLst>
          </p:cNvPr>
          <p:cNvSpPr>
            <a:spLocks noGrp="1"/>
          </p:cNvSpPr>
          <p:nvPr>
            <p:ph type="title"/>
          </p:nvPr>
        </p:nvSpPr>
        <p:spPr>
          <a:xfrm>
            <a:off x="381000" y="99221"/>
            <a:ext cx="8686800" cy="1325563"/>
          </a:xfrm>
        </p:spPr>
        <p:txBody>
          <a:bodyPr>
            <a:normAutofit/>
          </a:bodyPr>
          <a:lstStyle/>
          <a:p>
            <a:r>
              <a:rPr lang="en-US" sz="4800" b="1" i="1" dirty="0">
                <a:latin typeface="Candara" panose="020E0502030303020204" pitchFamily="34" charset="0"/>
              </a:rPr>
              <a:t>“Purer in Heart, O God” </a:t>
            </a:r>
            <a:r>
              <a:rPr lang="en-US" sz="3600" i="1" dirty="0">
                <a:latin typeface="Candara" panose="020E0502030303020204" pitchFamily="34" charset="0"/>
              </a:rPr>
              <a:t>– Stanza #1</a:t>
            </a:r>
            <a:endParaRPr lang="en-US" sz="3600" i="1" dirty="0"/>
          </a:p>
        </p:txBody>
      </p:sp>
      <p:sp>
        <p:nvSpPr>
          <p:cNvPr id="3" name="Content Placeholder 2">
            <a:extLst>
              <a:ext uri="{FF2B5EF4-FFF2-40B4-BE49-F238E27FC236}">
                <a16:creationId xmlns:a16="http://schemas.microsoft.com/office/drawing/2014/main" id="{03729275-57A0-DAB4-E7FA-9D696DCDAC11}"/>
              </a:ext>
            </a:extLst>
          </p:cNvPr>
          <p:cNvSpPr>
            <a:spLocks noGrp="1"/>
          </p:cNvSpPr>
          <p:nvPr>
            <p:ph idx="1"/>
          </p:nvPr>
        </p:nvSpPr>
        <p:spPr>
          <a:xfrm>
            <a:off x="171992" y="1624148"/>
            <a:ext cx="8972008" cy="5181600"/>
          </a:xfrm>
        </p:spPr>
        <p:txBody>
          <a:bodyPr>
            <a:normAutofit/>
          </a:bodyPr>
          <a:lstStyle/>
          <a:p>
            <a:pPr marL="0" indent="0">
              <a:lnSpc>
                <a:spcPts val="3600"/>
              </a:lnSpc>
              <a:buNone/>
            </a:pPr>
            <a:r>
              <a:rPr lang="en-US" sz="3600" b="1" i="1" u="none" strike="noStrike" baseline="0" dirty="0">
                <a:latin typeface="Candara" panose="020E0502030303020204" pitchFamily="34" charset="0"/>
              </a:rPr>
              <a:t>“Purer in heart, O God, </a:t>
            </a:r>
            <a:r>
              <a:rPr lang="en-US" sz="3600" b="1" i="1" u="none" strike="noStrike" baseline="0" dirty="0">
                <a:solidFill>
                  <a:schemeClr val="tx1"/>
                </a:solidFill>
                <a:latin typeface="Candara" panose="020E0502030303020204" pitchFamily="34" charset="0"/>
              </a:rPr>
              <a:t>Help me to be; </a:t>
            </a:r>
            <a:r>
              <a:rPr lang="en-US" sz="3600" b="1" i="1" u="none" strike="noStrike" baseline="0" dirty="0">
                <a:solidFill>
                  <a:srgbClr val="FF0000"/>
                </a:solidFill>
                <a:latin typeface="Candara" panose="020E0502030303020204" pitchFamily="34" charset="0"/>
              </a:rPr>
              <a:t>May I devote my life Wholly to Thee. Watch Thou my wayward feet, Guide me with counsel sweet;</a:t>
            </a:r>
            <a:r>
              <a:rPr lang="en-US" sz="3600" b="1" i="1" u="none" strike="noStrike" baseline="0" dirty="0">
                <a:latin typeface="Candara" panose="020E0502030303020204" pitchFamily="34" charset="0"/>
              </a:rPr>
              <a:t> Purer in heart, Help me to be.”</a:t>
            </a:r>
          </a:p>
          <a:p>
            <a:pPr marL="365760" indent="-274320">
              <a:lnSpc>
                <a:spcPts val="3200"/>
              </a:lnSpc>
              <a:spcBef>
                <a:spcPts val="1200"/>
              </a:spcBef>
              <a:buFont typeface="Wingdings" panose="05000000000000000000" pitchFamily="2" charset="2"/>
              <a:buChar char="§"/>
            </a:pPr>
            <a:r>
              <a:rPr lang="en-US" sz="3200" dirty="0">
                <a:latin typeface="Candara" panose="020E0502030303020204" pitchFamily="34" charset="0"/>
              </a:rPr>
              <a:t>We must </a:t>
            </a:r>
            <a:r>
              <a:rPr lang="en-US" sz="3200" i="1" dirty="0">
                <a:latin typeface="Candara" panose="020E0502030303020204" pitchFamily="34" charset="0"/>
              </a:rPr>
              <a:t>devote</a:t>
            </a:r>
            <a:r>
              <a:rPr lang="en-US" sz="3200" dirty="0">
                <a:latin typeface="Candara" panose="020E0502030303020204" pitchFamily="34" charset="0"/>
              </a:rPr>
              <a:t> our lives completely to God by seeking His kingdom, His righteous and His help </a:t>
            </a:r>
          </a:p>
          <a:p>
            <a:pPr marL="548640" indent="-274320">
              <a:lnSpc>
                <a:spcPts val="2800"/>
              </a:lnSpc>
              <a:spcBef>
                <a:spcPts val="600"/>
              </a:spcBef>
              <a:buFont typeface="Wingdings" panose="05000000000000000000" pitchFamily="2" charset="2"/>
              <a:buChar char="§"/>
            </a:pPr>
            <a:r>
              <a:rPr lang="en-US" sz="2800" i="1" dirty="0">
                <a:latin typeface="Candara" panose="020E0502030303020204" pitchFamily="34" charset="0"/>
              </a:rPr>
              <a:t>Matt. 6:33; 7:7-8; 21:22; James 1:5-6; 1 John 3:22; 5:14-15</a:t>
            </a:r>
          </a:p>
          <a:p>
            <a:pPr marL="365760" indent="-274320">
              <a:lnSpc>
                <a:spcPts val="2800"/>
              </a:lnSpc>
              <a:spcBef>
                <a:spcPts val="1800"/>
              </a:spcBef>
              <a:buFont typeface="Wingdings" panose="05000000000000000000" pitchFamily="2" charset="2"/>
              <a:buChar char="§"/>
            </a:pPr>
            <a:r>
              <a:rPr lang="en-US" sz="3200" dirty="0">
                <a:latin typeface="Candara" panose="020E0502030303020204" pitchFamily="34" charset="0"/>
              </a:rPr>
              <a:t>His word </a:t>
            </a:r>
            <a:r>
              <a:rPr lang="en-US" sz="3200" i="1" dirty="0">
                <a:latin typeface="Candara" panose="020E0502030303020204" pitchFamily="34" charset="0"/>
              </a:rPr>
              <a:t>guides</a:t>
            </a:r>
            <a:r>
              <a:rPr lang="en-US" sz="3200" dirty="0">
                <a:latin typeface="Candara" panose="020E0502030303020204" pitchFamily="34" charset="0"/>
              </a:rPr>
              <a:t> our path </a:t>
            </a:r>
            <a:r>
              <a:rPr lang="en-US" sz="3200" i="1" dirty="0">
                <a:latin typeface="Candara" panose="020E0502030303020204" pitchFamily="34" charset="0"/>
              </a:rPr>
              <a:t>– Psa. 119:59, 101, 105</a:t>
            </a:r>
          </a:p>
          <a:p>
            <a:pPr marL="54864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He will watch our wayward feet </a:t>
            </a:r>
            <a:r>
              <a:rPr lang="en-US" sz="2800" i="1" dirty="0">
                <a:latin typeface="Candara" panose="020E0502030303020204" pitchFamily="34" charset="0"/>
              </a:rPr>
              <a:t>– Psa. 56:13; 116:8-9</a:t>
            </a:r>
          </a:p>
          <a:p>
            <a:pPr marL="365760" indent="-274320">
              <a:lnSpc>
                <a:spcPts val="2800"/>
              </a:lnSpc>
              <a:spcBef>
                <a:spcPts val="1800"/>
              </a:spcBef>
              <a:buFont typeface="Wingdings" panose="05000000000000000000" pitchFamily="2" charset="2"/>
              <a:buChar char="§"/>
            </a:pPr>
            <a:r>
              <a:rPr lang="en-US" sz="3200" dirty="0">
                <a:latin typeface="Candara" panose="020E0502030303020204" pitchFamily="34" charset="0"/>
              </a:rPr>
              <a:t>His </a:t>
            </a:r>
            <a:r>
              <a:rPr lang="en-US" sz="3200" i="1" dirty="0">
                <a:latin typeface="Candara" panose="020E0502030303020204" pitchFamily="34" charset="0"/>
              </a:rPr>
              <a:t>counsel</a:t>
            </a:r>
            <a:r>
              <a:rPr lang="en-US" sz="3200" dirty="0">
                <a:latin typeface="Candara" panose="020E0502030303020204" pitchFamily="34" charset="0"/>
              </a:rPr>
              <a:t> is sure in </a:t>
            </a:r>
            <a:r>
              <a:rPr lang="en-US" sz="3200">
                <a:latin typeface="Candara" panose="020E0502030303020204" pitchFamily="34" charset="0"/>
              </a:rPr>
              <a:t>all life’s ways </a:t>
            </a:r>
            <a:r>
              <a:rPr lang="en-US" sz="3200" i="1" dirty="0">
                <a:latin typeface="Candara" panose="020E0502030303020204" pitchFamily="34" charset="0"/>
              </a:rPr>
              <a:t>– Psa. 33:10-11</a:t>
            </a:r>
          </a:p>
        </p:txBody>
      </p:sp>
    </p:spTree>
    <p:extLst>
      <p:ext uri="{BB962C8B-B14F-4D97-AF65-F5344CB8AC3E}">
        <p14:creationId xmlns:p14="http://schemas.microsoft.com/office/powerpoint/2010/main" val="197615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A0B-5142-0A42-5F71-49E63EAA0BC3}"/>
              </a:ext>
            </a:extLst>
          </p:cNvPr>
          <p:cNvSpPr>
            <a:spLocks noGrp="1"/>
          </p:cNvSpPr>
          <p:nvPr>
            <p:ph type="title"/>
          </p:nvPr>
        </p:nvSpPr>
        <p:spPr>
          <a:xfrm>
            <a:off x="381000" y="99221"/>
            <a:ext cx="8686800" cy="1325563"/>
          </a:xfrm>
        </p:spPr>
        <p:txBody>
          <a:bodyPr>
            <a:normAutofit/>
          </a:bodyPr>
          <a:lstStyle/>
          <a:p>
            <a:r>
              <a:rPr lang="en-US" sz="4800" b="1" i="1" dirty="0">
                <a:latin typeface="Candara" panose="020E0502030303020204" pitchFamily="34" charset="0"/>
              </a:rPr>
              <a:t>“Purer in Heart, O God” </a:t>
            </a:r>
            <a:r>
              <a:rPr lang="en-US" sz="3600" i="1" dirty="0">
                <a:latin typeface="Candara" panose="020E0502030303020204" pitchFamily="34" charset="0"/>
              </a:rPr>
              <a:t>– Stanza #2</a:t>
            </a:r>
            <a:endParaRPr lang="en-US" sz="3600" i="1" dirty="0"/>
          </a:p>
        </p:txBody>
      </p:sp>
      <p:sp>
        <p:nvSpPr>
          <p:cNvPr id="3" name="Content Placeholder 2">
            <a:extLst>
              <a:ext uri="{FF2B5EF4-FFF2-40B4-BE49-F238E27FC236}">
                <a16:creationId xmlns:a16="http://schemas.microsoft.com/office/drawing/2014/main" id="{03729275-57A0-DAB4-E7FA-9D696DCDAC11}"/>
              </a:ext>
            </a:extLst>
          </p:cNvPr>
          <p:cNvSpPr>
            <a:spLocks noGrp="1"/>
          </p:cNvSpPr>
          <p:nvPr>
            <p:ph idx="1"/>
          </p:nvPr>
        </p:nvSpPr>
        <p:spPr>
          <a:xfrm>
            <a:off x="176348" y="1625076"/>
            <a:ext cx="8686800" cy="5232924"/>
          </a:xfrm>
        </p:spPr>
        <p:txBody>
          <a:bodyPr>
            <a:normAutofit/>
          </a:bodyPr>
          <a:lstStyle/>
          <a:p>
            <a:pPr marL="0" indent="0">
              <a:lnSpc>
                <a:spcPts val="3600"/>
              </a:lnSpc>
              <a:buNone/>
            </a:pPr>
            <a:r>
              <a:rPr lang="en-US" sz="3600" b="1" i="1" u="none" strike="noStrike" baseline="0" dirty="0">
                <a:latin typeface="Candara" panose="020E0502030303020204" pitchFamily="34" charset="0"/>
              </a:rPr>
              <a:t>“Purer in heart, O God, Help me to be; </a:t>
            </a:r>
            <a:r>
              <a:rPr lang="en-US" sz="3600" b="1" i="1" u="none" strike="noStrike" baseline="0" dirty="0">
                <a:solidFill>
                  <a:srgbClr val="FF0000"/>
                </a:solidFill>
                <a:latin typeface="Candara" panose="020E0502030303020204" pitchFamily="34" charset="0"/>
              </a:rPr>
              <a:t>Teach me to do Thy will Most lovingly. Be Thou my Friend and Guide, Let me with Thee abide;</a:t>
            </a:r>
            <a:r>
              <a:rPr lang="en-US" sz="3600" b="1" i="1" u="none" strike="noStrike" baseline="0" dirty="0">
                <a:latin typeface="Candara" panose="020E0502030303020204" pitchFamily="34" charset="0"/>
              </a:rPr>
              <a:t> Purer in heart, Help me to be.”</a:t>
            </a:r>
          </a:p>
          <a:p>
            <a:pPr marL="365760" indent="-274320">
              <a:lnSpc>
                <a:spcPts val="3200"/>
              </a:lnSpc>
              <a:spcBef>
                <a:spcPts val="1200"/>
              </a:spcBef>
              <a:buFont typeface="Wingdings" panose="05000000000000000000" pitchFamily="2" charset="2"/>
              <a:buChar char="§"/>
            </a:pPr>
            <a:r>
              <a:rPr lang="en-US" sz="3200" dirty="0">
                <a:latin typeface="Candara" panose="020E0502030303020204" pitchFamily="34" charset="0"/>
              </a:rPr>
              <a:t>In order to gain heaven, it is essential that we do the Father’s will in all things – </a:t>
            </a:r>
            <a:r>
              <a:rPr lang="en-US" sz="3200" i="1" dirty="0">
                <a:latin typeface="Candara" panose="020E0502030303020204" pitchFamily="34" charset="0"/>
              </a:rPr>
              <a:t>Matt. 7:21</a:t>
            </a:r>
          </a:p>
          <a:p>
            <a:pPr marL="365760" indent="-274320">
              <a:lnSpc>
                <a:spcPts val="3200"/>
              </a:lnSpc>
              <a:spcBef>
                <a:spcPts val="1200"/>
              </a:spcBef>
              <a:buFont typeface="Wingdings" panose="05000000000000000000" pitchFamily="2" charset="2"/>
              <a:buChar char="§"/>
            </a:pPr>
            <a:r>
              <a:rPr lang="en-US" sz="3200" dirty="0">
                <a:latin typeface="Candara" panose="020E0502030303020204" pitchFamily="34" charset="0"/>
              </a:rPr>
              <a:t>Therefore, we must </a:t>
            </a:r>
            <a:r>
              <a:rPr lang="en-US" sz="3200" i="1" dirty="0">
                <a:latin typeface="Candara" panose="020E0502030303020204" pitchFamily="34" charset="0"/>
              </a:rPr>
              <a:t>seek the Lord </a:t>
            </a:r>
            <a:r>
              <a:rPr lang="en-US" sz="3200" dirty="0">
                <a:latin typeface="Candara" panose="020E0502030303020204" pitchFamily="34" charset="0"/>
              </a:rPr>
              <a:t>as our friend and guide and </a:t>
            </a:r>
            <a:r>
              <a:rPr lang="en-US" sz="3200" i="1" dirty="0">
                <a:latin typeface="Candara" panose="020E0502030303020204" pitchFamily="34" charset="0"/>
              </a:rPr>
              <a:t>obey</a:t>
            </a:r>
            <a:r>
              <a:rPr lang="en-US" sz="3200" dirty="0">
                <a:latin typeface="Candara" panose="020E0502030303020204" pitchFamily="34" charset="0"/>
              </a:rPr>
              <a:t> His word –</a:t>
            </a:r>
            <a:r>
              <a:rPr lang="en-US" sz="3200" i="1" dirty="0">
                <a:latin typeface="Candara" panose="020E0502030303020204" pitchFamily="34" charset="0"/>
              </a:rPr>
              <a:t> Psa. 48:14; 23:1-6</a:t>
            </a:r>
          </a:p>
          <a:p>
            <a:pPr marL="365760" indent="-274320">
              <a:lnSpc>
                <a:spcPts val="3200"/>
              </a:lnSpc>
              <a:spcBef>
                <a:spcPts val="1200"/>
              </a:spcBef>
              <a:buFont typeface="Wingdings" panose="05000000000000000000" pitchFamily="2" charset="2"/>
              <a:buChar char="§"/>
            </a:pPr>
            <a:r>
              <a:rPr lang="en-US" sz="3200" dirty="0">
                <a:latin typeface="Candara" panose="020E0502030303020204" pitchFamily="34" charset="0"/>
              </a:rPr>
              <a:t>By doing this, we then </a:t>
            </a:r>
            <a:r>
              <a:rPr lang="en-US" sz="3200" i="1" dirty="0">
                <a:latin typeface="Candara" panose="020E0502030303020204" pitchFamily="34" charset="0"/>
              </a:rPr>
              <a:t>abide in Him </a:t>
            </a:r>
            <a:r>
              <a:rPr lang="en-US" sz="3200" dirty="0">
                <a:latin typeface="Candara" panose="020E0502030303020204" pitchFamily="34" charset="0"/>
              </a:rPr>
              <a:t>as the branch abides in the vine </a:t>
            </a:r>
            <a:r>
              <a:rPr lang="en-US" sz="3200" i="1" dirty="0">
                <a:latin typeface="Candara" panose="020E0502030303020204" pitchFamily="34" charset="0"/>
              </a:rPr>
              <a:t>– John 15:4-7; 2 Jn. 9b</a:t>
            </a:r>
          </a:p>
        </p:txBody>
      </p:sp>
    </p:spTree>
    <p:extLst>
      <p:ext uri="{BB962C8B-B14F-4D97-AF65-F5344CB8AC3E}">
        <p14:creationId xmlns:p14="http://schemas.microsoft.com/office/powerpoint/2010/main" val="1787225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A0B-5142-0A42-5F71-49E63EAA0BC3}"/>
              </a:ext>
            </a:extLst>
          </p:cNvPr>
          <p:cNvSpPr>
            <a:spLocks noGrp="1"/>
          </p:cNvSpPr>
          <p:nvPr>
            <p:ph type="title"/>
          </p:nvPr>
        </p:nvSpPr>
        <p:spPr>
          <a:xfrm>
            <a:off x="381000" y="99221"/>
            <a:ext cx="8686800" cy="1325563"/>
          </a:xfrm>
        </p:spPr>
        <p:txBody>
          <a:bodyPr>
            <a:normAutofit/>
          </a:bodyPr>
          <a:lstStyle/>
          <a:p>
            <a:r>
              <a:rPr lang="en-US" sz="4800" b="1" i="1" dirty="0">
                <a:latin typeface="Candara" panose="020E0502030303020204" pitchFamily="34" charset="0"/>
              </a:rPr>
              <a:t>“Purer in Heart, O God” </a:t>
            </a:r>
            <a:r>
              <a:rPr lang="en-US" sz="3600" i="1" dirty="0">
                <a:latin typeface="Candara" panose="020E0502030303020204" pitchFamily="34" charset="0"/>
              </a:rPr>
              <a:t>– Stanza #3</a:t>
            </a:r>
            <a:endParaRPr lang="en-US" sz="3600" i="1" dirty="0"/>
          </a:p>
        </p:txBody>
      </p:sp>
      <p:sp>
        <p:nvSpPr>
          <p:cNvPr id="3" name="Content Placeholder 2">
            <a:extLst>
              <a:ext uri="{FF2B5EF4-FFF2-40B4-BE49-F238E27FC236}">
                <a16:creationId xmlns:a16="http://schemas.microsoft.com/office/drawing/2014/main" id="{03729275-57A0-DAB4-E7FA-9D696DCDAC11}"/>
              </a:ext>
            </a:extLst>
          </p:cNvPr>
          <p:cNvSpPr>
            <a:spLocks noGrp="1"/>
          </p:cNvSpPr>
          <p:nvPr>
            <p:ph idx="1"/>
          </p:nvPr>
        </p:nvSpPr>
        <p:spPr>
          <a:xfrm>
            <a:off x="171992" y="1624148"/>
            <a:ext cx="8686800" cy="5233852"/>
          </a:xfrm>
        </p:spPr>
        <p:txBody>
          <a:bodyPr>
            <a:normAutofit/>
          </a:bodyPr>
          <a:lstStyle/>
          <a:p>
            <a:pPr marL="0" indent="0">
              <a:lnSpc>
                <a:spcPts val="3600"/>
              </a:lnSpc>
              <a:spcBef>
                <a:spcPts val="1200"/>
              </a:spcBef>
              <a:buNone/>
            </a:pPr>
            <a:r>
              <a:rPr lang="en-US" sz="3600" b="1" i="1" u="none" strike="noStrike" baseline="0" dirty="0">
                <a:latin typeface="Candara" panose="020E0502030303020204" pitchFamily="34" charset="0"/>
              </a:rPr>
              <a:t>“Purer in heart, O God, Help me to be</a:t>
            </a:r>
            <a:r>
              <a:rPr lang="en-US" sz="3600" b="1" i="1" dirty="0">
                <a:latin typeface="Candara" panose="020E0502030303020204" pitchFamily="34" charset="0"/>
              </a:rPr>
              <a:t>;</a:t>
            </a:r>
            <a:r>
              <a:rPr lang="en-US" sz="3600" b="0" i="0" u="none" strike="noStrike" baseline="0" dirty="0"/>
              <a:t> </a:t>
            </a:r>
            <a:r>
              <a:rPr lang="en-US" sz="3600" b="1" i="1" u="none" strike="noStrike" baseline="0" dirty="0">
                <a:solidFill>
                  <a:srgbClr val="FF0000"/>
                </a:solidFill>
                <a:latin typeface="Candara" panose="020E0502030303020204" pitchFamily="34" charset="0"/>
              </a:rPr>
              <a:t>That I Thy holy face One day may see. Keep me from secret sin, Reign Thou my soul within;</a:t>
            </a:r>
            <a:r>
              <a:rPr lang="en-US" sz="3600" b="1" i="1" u="none" strike="noStrike" baseline="0" dirty="0">
                <a:latin typeface="Candara" panose="020E0502030303020204" pitchFamily="34" charset="0"/>
              </a:rPr>
              <a:t> Purer in heart, Help me to be.”</a:t>
            </a:r>
          </a:p>
          <a:p>
            <a:pPr marL="365760" indent="-274320">
              <a:lnSpc>
                <a:spcPts val="3200"/>
              </a:lnSpc>
              <a:spcBef>
                <a:spcPts val="1200"/>
              </a:spcBef>
              <a:buFont typeface="Wingdings" panose="05000000000000000000" pitchFamily="2" charset="2"/>
              <a:buChar char="§"/>
            </a:pPr>
            <a:r>
              <a:rPr lang="en-US" sz="3200" dirty="0">
                <a:latin typeface="Candara" panose="020E0502030303020204" pitchFamily="34" charset="0"/>
              </a:rPr>
              <a:t>The desire of every Christian is to some day </a:t>
            </a:r>
            <a:r>
              <a:rPr lang="en-US" sz="3200" i="1" dirty="0">
                <a:latin typeface="Candara" panose="020E0502030303020204" pitchFamily="34" charset="0"/>
              </a:rPr>
              <a:t>see His Holy face</a:t>
            </a:r>
            <a:r>
              <a:rPr lang="en-US" sz="3200" dirty="0">
                <a:latin typeface="Candara" panose="020E0502030303020204" pitchFamily="34" charset="0"/>
              </a:rPr>
              <a:t> in Heaven – </a:t>
            </a:r>
            <a:r>
              <a:rPr lang="en-US" sz="3200" i="1" dirty="0">
                <a:latin typeface="Candara" panose="020E0502030303020204" pitchFamily="34" charset="0"/>
              </a:rPr>
              <a:t>1 John 3:1-3</a:t>
            </a:r>
          </a:p>
          <a:p>
            <a:pPr marL="365760" indent="-274320">
              <a:lnSpc>
                <a:spcPts val="3200"/>
              </a:lnSpc>
              <a:spcBef>
                <a:spcPts val="1200"/>
              </a:spcBef>
              <a:buFont typeface="Wingdings" panose="05000000000000000000" pitchFamily="2" charset="2"/>
              <a:buChar char="§"/>
            </a:pPr>
            <a:r>
              <a:rPr lang="en-US" sz="3200" dirty="0">
                <a:latin typeface="Candara" panose="020E0502030303020204" pitchFamily="34" charset="0"/>
              </a:rPr>
              <a:t>It is then essential the we ask the Lord to keep us from </a:t>
            </a:r>
            <a:r>
              <a:rPr lang="en-US" sz="3200" i="1" dirty="0">
                <a:latin typeface="Candara" panose="020E0502030303020204" pitchFamily="34" charset="0"/>
              </a:rPr>
              <a:t>secret sin – Psa. 19:12-13</a:t>
            </a:r>
          </a:p>
          <a:p>
            <a:pPr marL="365760" indent="-274320">
              <a:lnSpc>
                <a:spcPts val="3200"/>
              </a:lnSpc>
              <a:spcBef>
                <a:spcPts val="1200"/>
              </a:spcBef>
              <a:buFont typeface="Wingdings" panose="05000000000000000000" pitchFamily="2" charset="2"/>
              <a:buChar char="§"/>
            </a:pPr>
            <a:r>
              <a:rPr lang="en-US" sz="3200" dirty="0">
                <a:latin typeface="Candara" panose="020E0502030303020204" pitchFamily="34" charset="0"/>
              </a:rPr>
              <a:t>To do this, we must allow Christ to reign in our souls by making Him the Lord of our hearts</a:t>
            </a:r>
            <a:endParaRPr lang="en-US" sz="3200" i="1" dirty="0">
              <a:latin typeface="Candara" panose="020E0502030303020204" pitchFamily="34" charset="0"/>
            </a:endParaRPr>
          </a:p>
          <a:p>
            <a:pPr marL="548640" indent="-274320">
              <a:lnSpc>
                <a:spcPts val="2800"/>
              </a:lnSpc>
              <a:spcBef>
                <a:spcPts val="300"/>
              </a:spcBef>
              <a:buFont typeface="Wingdings" panose="05000000000000000000" pitchFamily="2" charset="2"/>
              <a:buChar char="§"/>
            </a:pPr>
            <a:r>
              <a:rPr lang="en-US" sz="2800" i="1" dirty="0">
                <a:latin typeface="Candara" panose="020E0502030303020204" pitchFamily="34" charset="0"/>
              </a:rPr>
              <a:t>Rom. 10:9-10; 1 Pet. 3:15; 2 Cor. 10:5</a:t>
            </a:r>
          </a:p>
        </p:txBody>
      </p:sp>
    </p:spTree>
    <p:extLst>
      <p:ext uri="{BB962C8B-B14F-4D97-AF65-F5344CB8AC3E}">
        <p14:creationId xmlns:p14="http://schemas.microsoft.com/office/powerpoint/2010/main" val="30651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7B8B-B737-F467-EAD4-4F9658FE569D}"/>
              </a:ext>
            </a:extLst>
          </p:cNvPr>
          <p:cNvSpPr>
            <a:spLocks noGrp="1"/>
          </p:cNvSpPr>
          <p:nvPr>
            <p:ph type="title"/>
          </p:nvPr>
        </p:nvSpPr>
        <p:spPr>
          <a:xfrm>
            <a:off x="1989703" y="73821"/>
            <a:ext cx="6354197" cy="1325563"/>
          </a:xfrm>
        </p:spPr>
        <p:txBody>
          <a:bodyPr>
            <a:normAutofit/>
          </a:bodyPr>
          <a:lstStyle/>
          <a:p>
            <a:r>
              <a:rPr lang="en-US" sz="5400" b="1" dirty="0">
                <a:latin typeface="Candara" panose="020E0502030303020204" pitchFamily="34" charset="0"/>
              </a:rPr>
              <a:t>From </a:t>
            </a:r>
            <a:r>
              <a:rPr lang="en-US" sz="5400" b="1" i="1" u="sng" dirty="0">
                <a:solidFill>
                  <a:schemeClr val="accent1">
                    <a:lumMod val="20000"/>
                    <a:lumOff val="80000"/>
                  </a:schemeClr>
                </a:solidFill>
                <a:latin typeface="Candara" panose="020E0502030303020204" pitchFamily="34" charset="0"/>
              </a:rPr>
              <a:t>DEFILEMENT</a:t>
            </a:r>
          </a:p>
        </p:txBody>
      </p:sp>
      <p:sp>
        <p:nvSpPr>
          <p:cNvPr id="3" name="Content Placeholder 2">
            <a:extLst>
              <a:ext uri="{FF2B5EF4-FFF2-40B4-BE49-F238E27FC236}">
                <a16:creationId xmlns:a16="http://schemas.microsoft.com/office/drawing/2014/main" id="{8F8C429B-2B20-EA21-597B-426E342BF459}"/>
              </a:ext>
            </a:extLst>
          </p:cNvPr>
          <p:cNvSpPr>
            <a:spLocks noGrp="1"/>
          </p:cNvSpPr>
          <p:nvPr>
            <p:ph idx="1"/>
          </p:nvPr>
        </p:nvSpPr>
        <p:spPr>
          <a:xfrm>
            <a:off x="838200" y="1617651"/>
            <a:ext cx="8305800" cy="5240349"/>
          </a:xfrm>
        </p:spPr>
        <p:txBody>
          <a:bodyPr>
            <a:normAutofit/>
          </a:bodyPr>
          <a:lstStyle/>
          <a:p>
            <a:pPr marL="0" indent="0">
              <a:spcBef>
                <a:spcPts val="600"/>
              </a:spcBef>
              <a:buNone/>
            </a:pPr>
            <a:r>
              <a:rPr lang="en-US" sz="3600" b="1" dirty="0">
                <a:latin typeface="Candara" panose="020E0502030303020204" pitchFamily="34" charset="0"/>
              </a:rPr>
              <a:t>A </a:t>
            </a:r>
            <a:r>
              <a:rPr lang="en-US" sz="3600" b="1" i="1" dirty="0">
                <a:latin typeface="Candara" panose="020E0502030303020204" pitchFamily="34" charset="0"/>
              </a:rPr>
              <a:t>defiled</a:t>
            </a:r>
            <a:r>
              <a:rPr lang="en-US" sz="3600" b="1" dirty="0">
                <a:latin typeface="Candara" panose="020E0502030303020204" pitchFamily="34" charset="0"/>
              </a:rPr>
              <a:t> heart will be rejected by God</a:t>
            </a:r>
          </a:p>
          <a:p>
            <a:pPr marL="365760" indent="-274320">
              <a:spcBef>
                <a:spcPts val="600"/>
              </a:spcBef>
            </a:pPr>
            <a:r>
              <a:rPr lang="en-US" sz="3200" dirty="0">
                <a:latin typeface="Candara" panose="020E0502030303020204" pitchFamily="34" charset="0"/>
              </a:rPr>
              <a:t>A </a:t>
            </a:r>
            <a:r>
              <a:rPr lang="en-US" sz="3200" i="1" dirty="0">
                <a:latin typeface="Candara" panose="020E0502030303020204" pitchFamily="34" charset="0"/>
              </a:rPr>
              <a:t>defiled</a:t>
            </a:r>
            <a:r>
              <a:rPr lang="en-US" sz="3200" dirty="0">
                <a:latin typeface="Candara" panose="020E0502030303020204" pitchFamily="34" charset="0"/>
              </a:rPr>
              <a:t> heart produces </a:t>
            </a:r>
            <a:r>
              <a:rPr lang="en-US" sz="3200" i="1" dirty="0">
                <a:latin typeface="Candara" panose="020E0502030303020204" pitchFamily="34" charset="0"/>
              </a:rPr>
              <a:t>evil thoughts! </a:t>
            </a:r>
            <a:r>
              <a:rPr lang="en-US" sz="3200" dirty="0">
                <a:latin typeface="Candara" panose="020E0502030303020204" pitchFamily="34" charset="0"/>
              </a:rPr>
              <a:t>– </a:t>
            </a:r>
            <a:r>
              <a:rPr lang="en-US" sz="2800" dirty="0">
                <a:latin typeface="Candara" panose="020E0502030303020204" pitchFamily="34" charset="0"/>
              </a:rPr>
              <a:t>v. 21</a:t>
            </a:r>
          </a:p>
          <a:p>
            <a:pPr marL="365760" lvl="1" indent="-274320">
              <a:spcBef>
                <a:spcPts val="1200"/>
              </a:spcBef>
            </a:pPr>
            <a:r>
              <a:rPr lang="en-US" sz="3100" dirty="0">
                <a:latin typeface="Candara" panose="020E0502030303020204" pitchFamily="34" charset="0"/>
              </a:rPr>
              <a:t>A </a:t>
            </a:r>
            <a:r>
              <a:rPr lang="en-US" sz="3100" i="1" dirty="0">
                <a:latin typeface="Candara" panose="020E0502030303020204" pitchFamily="34" charset="0"/>
              </a:rPr>
              <a:t>defiled</a:t>
            </a:r>
            <a:r>
              <a:rPr lang="en-US" sz="3100" dirty="0">
                <a:latin typeface="Candara" panose="020E0502030303020204" pitchFamily="34" charset="0"/>
              </a:rPr>
              <a:t> heart brings </a:t>
            </a:r>
            <a:r>
              <a:rPr lang="en-US" sz="3100" i="1" dirty="0">
                <a:latin typeface="Candara" panose="020E0502030303020204" pitchFamily="34" charset="0"/>
              </a:rPr>
              <a:t>defiled actions! – vv. 21-23</a:t>
            </a:r>
          </a:p>
          <a:p>
            <a:pPr marL="365760" indent="-274320">
              <a:lnSpc>
                <a:spcPct val="100000"/>
              </a:lnSpc>
              <a:spcBef>
                <a:spcPts val="600"/>
              </a:spcBef>
            </a:pPr>
            <a:r>
              <a:rPr lang="en-US" sz="3200" dirty="0">
                <a:latin typeface="Candara" panose="020E0502030303020204" pitchFamily="34" charset="0"/>
              </a:rPr>
              <a:t>A </a:t>
            </a:r>
            <a:r>
              <a:rPr lang="en-US" sz="3200" i="1" dirty="0">
                <a:latin typeface="Candara" panose="020E0502030303020204" pitchFamily="34" charset="0"/>
              </a:rPr>
              <a:t>defiled</a:t>
            </a:r>
            <a:r>
              <a:rPr lang="en-US" sz="3200" dirty="0">
                <a:latin typeface="Candara" panose="020E0502030303020204" pitchFamily="34" charset="0"/>
              </a:rPr>
              <a:t> heart can be </a:t>
            </a:r>
            <a:r>
              <a:rPr lang="en-US" sz="3200" i="1" dirty="0">
                <a:latin typeface="Candara" panose="020E0502030303020204" pitchFamily="34" charset="0"/>
              </a:rPr>
              <a:t>purified</a:t>
            </a:r>
            <a:r>
              <a:rPr lang="en-US" sz="3200" dirty="0">
                <a:latin typeface="Candara" panose="020E0502030303020204" pitchFamily="34" charset="0"/>
              </a:rPr>
              <a:t> by the gospel</a:t>
            </a:r>
          </a:p>
          <a:p>
            <a:pPr marL="548640" indent="-274320">
              <a:lnSpc>
                <a:spcPts val="2800"/>
              </a:lnSpc>
              <a:spcBef>
                <a:spcPts val="0"/>
              </a:spcBef>
            </a:pPr>
            <a:r>
              <a:rPr lang="en-US" sz="3200" dirty="0">
                <a:latin typeface="Candara" panose="020E0502030303020204" pitchFamily="34" charset="0"/>
              </a:rPr>
              <a:t> </a:t>
            </a:r>
            <a:r>
              <a:rPr lang="en-US" sz="2800" i="1" dirty="0">
                <a:latin typeface="Candara" panose="020E0502030303020204" pitchFamily="34" charset="0"/>
              </a:rPr>
              <a:t>1 Pet. 1:22-23; cf., Acts 15:8-9</a:t>
            </a:r>
          </a:p>
          <a:p>
            <a:pPr marL="365760" indent="-274320">
              <a:lnSpc>
                <a:spcPts val="3200"/>
              </a:lnSpc>
              <a:spcBef>
                <a:spcPts val="1200"/>
              </a:spcBef>
            </a:pPr>
            <a:r>
              <a:rPr lang="en-US" sz="3200" dirty="0">
                <a:latin typeface="Candara" panose="020E0502030303020204" pitchFamily="34" charset="0"/>
              </a:rPr>
              <a:t>There is great spiritual benefit in a </a:t>
            </a:r>
            <a:r>
              <a:rPr lang="en-US" sz="3200" b="1" i="1" dirty="0">
                <a:latin typeface="Candara" panose="020E0502030303020204" pitchFamily="34" charset="0"/>
              </a:rPr>
              <a:t>“pure and undefiled” </a:t>
            </a:r>
            <a:r>
              <a:rPr lang="en-US" sz="3200" dirty="0">
                <a:latin typeface="Candara" panose="020E0502030303020204" pitchFamily="34" charset="0"/>
              </a:rPr>
              <a:t>heart </a:t>
            </a:r>
            <a:r>
              <a:rPr lang="en-US" sz="3200" i="1" dirty="0">
                <a:latin typeface="Candara" panose="020E0502030303020204" pitchFamily="34" charset="0"/>
              </a:rPr>
              <a:t>– </a:t>
            </a:r>
            <a:r>
              <a:rPr lang="en-US" sz="3000" i="1" dirty="0">
                <a:latin typeface="Candara" panose="020E0502030303020204" pitchFamily="34" charset="0"/>
              </a:rPr>
              <a:t>Matt. 5:8; 1 Tim. 1:5; Jas. 1:27 </a:t>
            </a:r>
          </a:p>
          <a:p>
            <a:pPr marL="0" indent="0">
              <a:lnSpc>
                <a:spcPts val="3200"/>
              </a:lnSpc>
              <a:spcBef>
                <a:spcPts val="1800"/>
              </a:spcBef>
              <a:buNone/>
            </a:pPr>
            <a:r>
              <a:rPr lang="en-US" sz="3600" b="1" dirty="0">
                <a:latin typeface="Candara" panose="020E0502030303020204" pitchFamily="34" charset="0"/>
              </a:rPr>
              <a:t>Purpose not to </a:t>
            </a:r>
            <a:r>
              <a:rPr lang="en-US" sz="3600" b="1" i="1" dirty="0">
                <a:latin typeface="Candara" panose="020E0502030303020204" pitchFamily="34" charset="0"/>
              </a:rPr>
              <a:t>defile</a:t>
            </a:r>
            <a:r>
              <a:rPr lang="en-US" sz="3600" b="1" dirty="0">
                <a:latin typeface="Candara" panose="020E0502030303020204" pitchFamily="34" charset="0"/>
              </a:rPr>
              <a:t> yourself! </a:t>
            </a:r>
            <a:r>
              <a:rPr lang="en-US" sz="3600" i="1" dirty="0">
                <a:latin typeface="Candara" panose="020E0502030303020204" pitchFamily="34" charset="0"/>
              </a:rPr>
              <a:t>– Dan. 1:8</a:t>
            </a:r>
          </a:p>
          <a:p>
            <a:pPr marL="365760" indent="-274320">
              <a:lnSpc>
                <a:spcPts val="3200"/>
              </a:lnSpc>
              <a:spcBef>
                <a:spcPts val="0"/>
              </a:spcBef>
              <a:buFont typeface="Wingdings" panose="05000000000000000000" pitchFamily="2" charset="2"/>
              <a:buChar char="§"/>
            </a:pPr>
            <a:r>
              <a:rPr lang="en-US" sz="3200" dirty="0">
                <a:latin typeface="Candara" panose="020E0502030303020204" pitchFamily="34" charset="0"/>
              </a:rPr>
              <a:t>No </a:t>
            </a:r>
            <a:r>
              <a:rPr lang="en-US" sz="3200" i="1" dirty="0">
                <a:latin typeface="Candara" panose="020E0502030303020204" pitchFamily="34" charset="0"/>
              </a:rPr>
              <a:t>defilement</a:t>
            </a:r>
            <a:r>
              <a:rPr lang="en-US" sz="3200" dirty="0">
                <a:latin typeface="Candara" panose="020E0502030303020204" pitchFamily="34" charset="0"/>
              </a:rPr>
              <a:t> or </a:t>
            </a:r>
            <a:r>
              <a:rPr lang="en-US" sz="3200" i="1" dirty="0">
                <a:latin typeface="Candara" panose="020E0502030303020204" pitchFamily="34" charset="0"/>
              </a:rPr>
              <a:t>defiled</a:t>
            </a:r>
            <a:r>
              <a:rPr lang="en-US" sz="3200" dirty="0">
                <a:latin typeface="Candara" panose="020E0502030303020204" pitchFamily="34" charset="0"/>
              </a:rPr>
              <a:t> thing will enter heaven – </a:t>
            </a:r>
            <a:r>
              <a:rPr lang="en-US" sz="3200" i="1" dirty="0">
                <a:latin typeface="Candara" panose="020E0502030303020204" pitchFamily="34" charset="0"/>
              </a:rPr>
              <a:t>Rev. 21:27</a:t>
            </a:r>
          </a:p>
        </p:txBody>
      </p:sp>
      <p:sp>
        <p:nvSpPr>
          <p:cNvPr id="5" name="Arrow: Up 4">
            <a:extLst>
              <a:ext uri="{FF2B5EF4-FFF2-40B4-BE49-F238E27FC236}">
                <a16:creationId xmlns:a16="http://schemas.microsoft.com/office/drawing/2014/main" id="{F63D0F2B-E769-1073-5A24-05EE5321C807}"/>
              </a:ext>
            </a:extLst>
          </p:cNvPr>
          <p:cNvSpPr/>
          <p:nvPr/>
        </p:nvSpPr>
        <p:spPr>
          <a:xfrm rot="5400000">
            <a:off x="1059383" y="128126"/>
            <a:ext cx="609600" cy="1251039"/>
          </a:xfrm>
          <a:prstGeom prst="upArrow">
            <a:avLst>
              <a:gd name="adj1" fmla="val 36274"/>
              <a:gd name="adj2" fmla="val 5882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 name="Rectangle 3">
            <a:extLst>
              <a:ext uri="{FF2B5EF4-FFF2-40B4-BE49-F238E27FC236}">
                <a16:creationId xmlns:a16="http://schemas.microsoft.com/office/drawing/2014/main" id="{F6BB6971-B7F2-80BA-282D-952DFFAF425F}"/>
              </a:ext>
            </a:extLst>
          </p:cNvPr>
          <p:cNvSpPr/>
          <p:nvPr/>
        </p:nvSpPr>
        <p:spPr>
          <a:xfrm rot="16200000">
            <a:off x="-3029930" y="2959408"/>
            <a:ext cx="6767745" cy="830997"/>
          </a:xfrm>
          <a:prstGeom prst="rect">
            <a:avLst/>
          </a:prstGeom>
          <a:solidFill>
            <a:schemeClr val="accent1"/>
          </a:solidFill>
        </p:spPr>
        <p:txBody>
          <a:bodyPr wrap="square" lIns="91440" tIns="45720" rIns="91440" bIns="45720">
            <a:spAutoFit/>
          </a:bodyPr>
          <a:lstStyle/>
          <a:p>
            <a:pPr algn="ctr"/>
            <a:r>
              <a:rPr lang="en-US" sz="4800" b="1" i="1" spc="50" dirty="0">
                <a:ln w="0"/>
                <a:solidFill>
                  <a:schemeClr val="bg2"/>
                </a:solidFill>
                <a:effectLst>
                  <a:innerShdw blurRad="63500" dist="50800" dir="13500000">
                    <a:srgbClr val="000000">
                      <a:alpha val="50000"/>
                    </a:srgbClr>
                  </a:innerShdw>
                </a:effectLst>
                <a:latin typeface="Candara" panose="020E0502030303020204" pitchFamily="34" charset="0"/>
              </a:rPr>
              <a:t>         </a:t>
            </a:r>
            <a:r>
              <a:rPr lang="en-US" sz="4800" b="1" i="1" spc="50" dirty="0">
                <a:ln w="0"/>
                <a:solidFill>
                  <a:schemeClr val="bg2"/>
                </a:solidFill>
                <a:latin typeface="Candara" panose="020E0502030303020204" pitchFamily="34" charset="0"/>
              </a:rPr>
              <a:t>Guard </a:t>
            </a:r>
            <a:r>
              <a:rPr lang="en-US" sz="4800" b="1" i="1" cap="none" spc="50" dirty="0">
                <a:ln w="0"/>
                <a:solidFill>
                  <a:schemeClr val="bg2"/>
                </a:solidFill>
                <a:latin typeface="Candara" panose="020E0502030303020204" pitchFamily="34" charset="0"/>
              </a:rPr>
              <a:t>Your Heart</a:t>
            </a:r>
          </a:p>
        </p:txBody>
      </p:sp>
      <p:sp>
        <p:nvSpPr>
          <p:cNvPr id="6" name="TextBox 5">
            <a:extLst>
              <a:ext uri="{FF2B5EF4-FFF2-40B4-BE49-F238E27FC236}">
                <a16:creationId xmlns:a16="http://schemas.microsoft.com/office/drawing/2014/main" id="{70B41F3E-BBE5-AE1F-3DF1-945AEDE24D0B}"/>
              </a:ext>
            </a:extLst>
          </p:cNvPr>
          <p:cNvSpPr txBox="1"/>
          <p:nvPr/>
        </p:nvSpPr>
        <p:spPr>
          <a:xfrm>
            <a:off x="7779817" y="284948"/>
            <a:ext cx="1251040" cy="815480"/>
          </a:xfrm>
          <a:prstGeom prst="rect">
            <a:avLst/>
          </a:prstGeom>
          <a:noFill/>
        </p:spPr>
        <p:txBody>
          <a:bodyPr wrap="square" rtlCol="0">
            <a:spAutoFit/>
          </a:bodyPr>
          <a:lstStyle/>
          <a:p>
            <a:pPr algn="ctr">
              <a:lnSpc>
                <a:spcPts val="2800"/>
              </a:lnSpc>
            </a:pPr>
            <a:r>
              <a:rPr lang="en-US" sz="2800" i="1" dirty="0">
                <a:solidFill>
                  <a:schemeClr val="bg2"/>
                </a:solidFill>
                <a:latin typeface="Candara" panose="020E0502030303020204" pitchFamily="34" charset="0"/>
              </a:rPr>
              <a:t>Mark 7:18-23</a:t>
            </a:r>
          </a:p>
        </p:txBody>
      </p:sp>
    </p:spTree>
    <p:extLst>
      <p:ext uri="{BB962C8B-B14F-4D97-AF65-F5344CB8AC3E}">
        <p14:creationId xmlns:p14="http://schemas.microsoft.com/office/powerpoint/2010/main" val="920315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P spid="6" grpId="0"/>
    </p:bldLst>
  </p:timing>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1272</TotalTime>
  <Words>5882</Words>
  <Application>Microsoft Office PowerPoint</Application>
  <PresentationFormat>On-screen Show (4:3)</PresentationFormat>
  <Paragraphs>239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Candara</vt:lpstr>
      <vt:lpstr>Franklin Gothic Medium</vt:lpstr>
      <vt:lpstr>Wingdings</vt:lpstr>
      <vt:lpstr>Medical Design 16x9</vt:lpstr>
      <vt:lpstr>Matthew 5:8</vt:lpstr>
      <vt:lpstr>Matthew 5:8, KJV</vt:lpstr>
      <vt:lpstr>INTRODUCTION</vt:lpstr>
      <vt:lpstr>INTRODUCTION</vt:lpstr>
      <vt:lpstr>“Purer in Heart, O God”</vt:lpstr>
      <vt:lpstr>“Purer in Heart, O God” – Stanza #1</vt:lpstr>
      <vt:lpstr>“Purer in Heart, O God” – Stanza #2</vt:lpstr>
      <vt:lpstr>“Purer in Heart, O God” – Stanza #3</vt:lpstr>
      <vt:lpstr>From DEFILEMENT</vt:lpstr>
      <vt:lpstr>From DECEPTION</vt:lpstr>
      <vt:lpstr>From HARDNESS</vt:lpstr>
      <vt:lpstr>DEFILEMENT </vt:lpstr>
      <vt:lpstr>Proverbs 4:23, NET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Your Heart With All Diligence”</dc:title>
  <dc:creator>Tommy McClure</dc:creator>
  <cp:lastModifiedBy>Tommy McClure</cp:lastModifiedBy>
  <cp:revision>9</cp:revision>
  <cp:lastPrinted>2023-02-04T20:43:29Z</cp:lastPrinted>
  <dcterms:created xsi:type="dcterms:W3CDTF">2023-02-03T02:30:25Z</dcterms:created>
  <dcterms:modified xsi:type="dcterms:W3CDTF">2024-04-01T15:38:59Z</dcterms:modified>
</cp:coreProperties>
</file>