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Lst>
  <p:notesMasterIdLst>
    <p:notesMasterId r:id="rId29"/>
  </p:notesMasterIdLst>
  <p:handoutMasterIdLst>
    <p:handoutMasterId r:id="rId30"/>
  </p:handoutMasterIdLst>
  <p:sldIdLst>
    <p:sldId id="315" r:id="rId5"/>
    <p:sldId id="266" r:id="rId6"/>
    <p:sldId id="318" r:id="rId7"/>
    <p:sldId id="319" r:id="rId8"/>
    <p:sldId id="314" r:id="rId9"/>
    <p:sldId id="305" r:id="rId10"/>
    <p:sldId id="320" r:id="rId11"/>
    <p:sldId id="271" r:id="rId12"/>
    <p:sldId id="321" r:id="rId13"/>
    <p:sldId id="325" r:id="rId14"/>
    <p:sldId id="322" r:id="rId15"/>
    <p:sldId id="327" r:id="rId16"/>
    <p:sldId id="326" r:id="rId17"/>
    <p:sldId id="328" r:id="rId18"/>
    <p:sldId id="324" r:id="rId19"/>
    <p:sldId id="329" r:id="rId20"/>
    <p:sldId id="330" r:id="rId21"/>
    <p:sldId id="332" r:id="rId22"/>
    <p:sldId id="333" r:id="rId23"/>
    <p:sldId id="334" r:id="rId24"/>
    <p:sldId id="323" r:id="rId25"/>
    <p:sldId id="331" r:id="rId26"/>
    <p:sldId id="313" r:id="rId27"/>
    <p:sldId id="380"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5AA1BD55-57CD-466E-0725-B6CBA11E0D12}" name="Lauren Weldy (ALLEGIS GROUP SERVICES)" initials="LW" userId="S::v-lweldy@microsoft.com::07a2285c-a352-4b96-8658-ecc34365c15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DE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8617BE-5569-434C-911C-F1AC9A3B9B67}" v="6281" dt="2024-03-25T14:46:18.226"/>
  </p1510:revLst>
</p1510:revInfo>
</file>

<file path=ppt/tableStyles.xml><?xml version="1.0" encoding="utf-8"?>
<a:tblStyleLst xmlns:a="http://schemas.openxmlformats.org/drawingml/2006/main" def="{8A107856-5554-42FB-B03E-39F5DBC370B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0278" autoAdjust="0"/>
  </p:normalViewPr>
  <p:slideViewPr>
    <p:cSldViewPr snapToGrid="0">
      <p:cViewPr varScale="1">
        <p:scale>
          <a:sx n="81" d="100"/>
          <a:sy n="81" d="100"/>
        </p:scale>
        <p:origin x="2328" y="90"/>
      </p:cViewPr>
      <p:guideLst/>
    </p:cSldViewPr>
  </p:slideViewPr>
  <p:outlineViewPr>
    <p:cViewPr>
      <p:scale>
        <a:sx n="33" d="100"/>
        <a:sy n="33" d="100"/>
      </p:scale>
      <p:origin x="0" y="0"/>
    </p:cViewPr>
  </p:outlineViewPr>
  <p:notesTextViewPr>
    <p:cViewPr>
      <p:scale>
        <a:sx n="1" d="1"/>
        <a:sy n="1" d="1"/>
      </p:scale>
      <p:origin x="0" y="-708"/>
    </p:cViewPr>
  </p:notesTextViewPr>
  <p:sorterViewPr>
    <p:cViewPr varScale="1">
      <p:scale>
        <a:sx n="1" d="1"/>
        <a:sy n="1" d="1"/>
      </p:scale>
      <p:origin x="0" y="-3149"/>
    </p:cViewPr>
  </p:sorterViewPr>
  <p:notesViewPr>
    <p:cSldViewPr snapToGrid="0">
      <p:cViewPr varScale="1">
        <p:scale>
          <a:sx n="74" d="100"/>
          <a:sy n="74" d="100"/>
        </p:scale>
        <p:origin x="3924"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458617BE-5569-434C-911C-F1AC9A3B9B67}"/>
    <pc:docChg chg="undo custSel addSld delSld modSld sldOrd modMainMaster modNotesMaster">
      <pc:chgData name="Tommy McClure" userId="5f57beb918c8a44c" providerId="LiveId" clId="{458617BE-5569-434C-911C-F1AC9A3B9B67}" dt="2024-03-25T14:46:18.226" v="18138" actId="20577"/>
      <pc:docMkLst>
        <pc:docMk/>
      </pc:docMkLst>
      <pc:sldChg chg="del modNotes">
        <pc:chgData name="Tommy McClure" userId="5f57beb918c8a44c" providerId="LiveId" clId="{458617BE-5569-434C-911C-F1AC9A3B9B67}" dt="2024-03-22T21:01:00.861" v="10055" actId="2696"/>
        <pc:sldMkLst>
          <pc:docMk/>
          <pc:sldMk cId="3111549375" sldId="256"/>
        </pc:sldMkLst>
      </pc:sldChg>
      <pc:sldChg chg="modSp mod modAnim modNotes modNotesTx">
        <pc:chgData name="Tommy McClure" userId="5f57beb918c8a44c" providerId="LiveId" clId="{458617BE-5569-434C-911C-F1AC9A3B9B67}" dt="2024-03-24T02:21:23.727" v="17980" actId="12"/>
        <pc:sldMkLst>
          <pc:docMk/>
          <pc:sldMk cId="3318299500" sldId="266"/>
        </pc:sldMkLst>
        <pc:spChg chg="mod">
          <ac:chgData name="Tommy McClure" userId="5f57beb918c8a44c" providerId="LiveId" clId="{458617BE-5569-434C-911C-F1AC9A3B9B67}" dt="2024-03-22T04:53:36.176" v="3641" actId="1076"/>
          <ac:spMkLst>
            <pc:docMk/>
            <pc:sldMk cId="3318299500" sldId="266"/>
            <ac:spMk id="4" creationId="{FFDE6B89-9484-4E50-8387-C55E031D8549}"/>
          </ac:spMkLst>
        </pc:spChg>
        <pc:spChg chg="mod">
          <ac:chgData name="Tommy McClure" userId="5f57beb918c8a44c" providerId="LiveId" clId="{458617BE-5569-434C-911C-F1AC9A3B9B67}" dt="2024-03-23T15:09:13.615" v="12800" actId="20577"/>
          <ac:spMkLst>
            <pc:docMk/>
            <pc:sldMk cId="3318299500" sldId="266"/>
            <ac:spMk id="5" creationId="{30EB58E2-A9A0-481A-8B5B-381B836CE40B}"/>
          </ac:spMkLst>
        </pc:spChg>
      </pc:sldChg>
      <pc:sldChg chg="modSp mod modAnim modNotes modNotesTx">
        <pc:chgData name="Tommy McClure" userId="5f57beb918c8a44c" providerId="LiveId" clId="{458617BE-5569-434C-911C-F1AC9A3B9B67}" dt="2024-03-24T02:23:00.190" v="17999" actId="14100"/>
        <pc:sldMkLst>
          <pc:docMk/>
          <pc:sldMk cId="2779792646" sldId="271"/>
        </pc:sldMkLst>
        <pc:spChg chg="mod">
          <ac:chgData name="Tommy McClure" userId="5f57beb918c8a44c" providerId="LiveId" clId="{458617BE-5569-434C-911C-F1AC9A3B9B67}" dt="2024-03-23T16:30:46.901" v="15679" actId="20577"/>
          <ac:spMkLst>
            <pc:docMk/>
            <pc:sldMk cId="2779792646" sldId="271"/>
            <ac:spMk id="4" creationId="{C9556C4C-4B0E-DD07-C529-D154F212C3C2}"/>
          </ac:spMkLst>
        </pc:spChg>
        <pc:spChg chg="mod">
          <ac:chgData name="Tommy McClure" userId="5f57beb918c8a44c" providerId="LiveId" clId="{458617BE-5569-434C-911C-F1AC9A3B9B67}" dt="2024-03-22T03:31:23.874" v="2795" actId="255"/>
          <ac:spMkLst>
            <pc:docMk/>
            <pc:sldMk cId="2779792646" sldId="271"/>
            <ac:spMk id="14" creationId="{331CEB84-49DC-40A9-B2F0-D573658AE999}"/>
          </ac:spMkLst>
        </pc:spChg>
      </pc:sldChg>
      <pc:sldChg chg="del modNotes">
        <pc:chgData name="Tommy McClure" userId="5f57beb918c8a44c" providerId="LiveId" clId="{458617BE-5569-434C-911C-F1AC9A3B9B67}" dt="2024-03-22T21:01:19.234" v="10062" actId="2696"/>
        <pc:sldMkLst>
          <pc:docMk/>
          <pc:sldMk cId="798203993" sldId="295"/>
        </pc:sldMkLst>
      </pc:sldChg>
      <pc:sldChg chg="modSp del modNotes">
        <pc:chgData name="Tommy McClure" userId="5f57beb918c8a44c" providerId="LiveId" clId="{458617BE-5569-434C-911C-F1AC9A3B9B67}" dt="2024-03-22T21:01:16.540" v="10061" actId="2696"/>
        <pc:sldMkLst>
          <pc:docMk/>
          <pc:sldMk cId="3345023337" sldId="300"/>
        </pc:sldMkLst>
        <pc:graphicFrameChg chg="mod">
          <ac:chgData name="Tommy McClure" userId="5f57beb918c8a44c" providerId="LiveId" clId="{458617BE-5569-434C-911C-F1AC9A3B9B67}" dt="2024-03-22T21:01:13.929" v="10060"/>
          <ac:graphicFrameMkLst>
            <pc:docMk/>
            <pc:sldMk cId="3345023337" sldId="300"/>
            <ac:graphicFrameMk id="19" creationId="{AEFEE5B3-A51E-DC59-9595-7A6911D82E62}"/>
          </ac:graphicFrameMkLst>
        </pc:graphicFrameChg>
      </pc:sldChg>
      <pc:sldChg chg="modSp mod modAnim modNotes modNotesTx">
        <pc:chgData name="Tommy McClure" userId="5f57beb918c8a44c" providerId="LiveId" clId="{458617BE-5569-434C-911C-F1AC9A3B9B67}" dt="2024-03-24T02:22:40.364" v="17995" actId="14100"/>
        <pc:sldMkLst>
          <pc:docMk/>
          <pc:sldMk cId="2225637236" sldId="305"/>
        </pc:sldMkLst>
        <pc:spChg chg="mod">
          <ac:chgData name="Tommy McClure" userId="5f57beb918c8a44c" providerId="LiveId" clId="{458617BE-5569-434C-911C-F1AC9A3B9B67}" dt="2024-03-22T18:36:00.192" v="5873" actId="255"/>
          <ac:spMkLst>
            <pc:docMk/>
            <pc:sldMk cId="2225637236" sldId="305"/>
            <ac:spMk id="2" creationId="{E2D30E0F-10C6-298A-C347-E831FFF4ECB8}"/>
          </ac:spMkLst>
        </pc:spChg>
        <pc:spChg chg="mod">
          <ac:chgData name="Tommy McClure" userId="5f57beb918c8a44c" providerId="LiveId" clId="{458617BE-5569-434C-911C-F1AC9A3B9B67}" dt="2024-03-23T18:46:31.911" v="17583" actId="113"/>
          <ac:spMkLst>
            <pc:docMk/>
            <pc:sldMk cId="2225637236" sldId="305"/>
            <ac:spMk id="3" creationId="{41191CC7-9CF2-71F0-1AD4-791EA9CBAD97}"/>
          </ac:spMkLst>
        </pc:spChg>
      </pc:sldChg>
      <pc:sldChg chg="del modNotes">
        <pc:chgData name="Tommy McClure" userId="5f57beb918c8a44c" providerId="LiveId" clId="{458617BE-5569-434C-911C-F1AC9A3B9B67}" dt="2024-03-22T21:01:08.482" v="10057" actId="2696"/>
        <pc:sldMkLst>
          <pc:docMk/>
          <pc:sldMk cId="1170108823" sldId="309"/>
        </pc:sldMkLst>
      </pc:sldChg>
      <pc:sldChg chg="del modNotes">
        <pc:chgData name="Tommy McClure" userId="5f57beb918c8a44c" providerId="LiveId" clId="{458617BE-5569-434C-911C-F1AC9A3B9B67}" dt="2024-03-22T21:01:11.569" v="10058" actId="2696"/>
        <pc:sldMkLst>
          <pc:docMk/>
          <pc:sldMk cId="4065057152" sldId="310"/>
        </pc:sldMkLst>
      </pc:sldChg>
      <pc:sldChg chg="del modNotes">
        <pc:chgData name="Tommy McClure" userId="5f57beb918c8a44c" providerId="LiveId" clId="{458617BE-5569-434C-911C-F1AC9A3B9B67}" dt="2024-03-22T21:01:05.361" v="10056" actId="2696"/>
        <pc:sldMkLst>
          <pc:docMk/>
          <pc:sldMk cId="1230700268" sldId="312"/>
        </pc:sldMkLst>
      </pc:sldChg>
      <pc:sldChg chg="addSp delSp modSp add del mod ord modAnim modNotes">
        <pc:chgData name="Tommy McClure" userId="5f57beb918c8a44c" providerId="LiveId" clId="{458617BE-5569-434C-911C-F1AC9A3B9B67}" dt="2024-03-24T02:32:47.443" v="18096" actId="1035"/>
        <pc:sldMkLst>
          <pc:docMk/>
          <pc:sldMk cId="4153247059" sldId="313"/>
        </pc:sldMkLst>
        <pc:spChg chg="mod">
          <ac:chgData name="Tommy McClure" userId="5f57beb918c8a44c" providerId="LiveId" clId="{458617BE-5569-434C-911C-F1AC9A3B9B67}" dt="2024-03-22T20:13:14.598" v="9233" actId="255"/>
          <ac:spMkLst>
            <pc:docMk/>
            <pc:sldMk cId="4153247059" sldId="313"/>
            <ac:spMk id="2" creationId="{E2D30E0F-10C6-298A-C347-E831FFF4ECB8}"/>
          </ac:spMkLst>
        </pc:spChg>
        <pc:spChg chg="add del mod">
          <ac:chgData name="Tommy McClure" userId="5f57beb918c8a44c" providerId="LiveId" clId="{458617BE-5569-434C-911C-F1AC9A3B9B67}" dt="2024-03-23T16:31:27.327" v="15709" actId="20577"/>
          <ac:spMkLst>
            <pc:docMk/>
            <pc:sldMk cId="4153247059" sldId="313"/>
            <ac:spMk id="3" creationId="{41191CC7-9CF2-71F0-1AD4-791EA9CBAD97}"/>
          </ac:spMkLst>
        </pc:spChg>
        <pc:spChg chg="add del mod">
          <ac:chgData name="Tommy McClure" userId="5f57beb918c8a44c" providerId="LiveId" clId="{458617BE-5569-434C-911C-F1AC9A3B9B67}" dt="2024-03-22T20:13:25.721" v="9236" actId="478"/>
          <ac:spMkLst>
            <pc:docMk/>
            <pc:sldMk cId="4153247059" sldId="313"/>
            <ac:spMk id="5" creationId="{0AE70467-DA9E-4194-A04B-4F1608B7B72E}"/>
          </ac:spMkLst>
        </pc:spChg>
        <pc:spChg chg="del mod">
          <ac:chgData name="Tommy McClure" userId="5f57beb918c8a44c" providerId="LiveId" clId="{458617BE-5569-434C-911C-F1AC9A3B9B67}" dt="2024-03-22T20:13:23.105" v="9235" actId="478"/>
          <ac:spMkLst>
            <pc:docMk/>
            <pc:sldMk cId="4153247059" sldId="313"/>
            <ac:spMk id="7" creationId="{7078F1DC-7EF8-5514-E97B-D47663F284D3}"/>
          </ac:spMkLst>
        </pc:spChg>
        <pc:spChg chg="add del mod">
          <ac:chgData name="Tommy McClure" userId="5f57beb918c8a44c" providerId="LiveId" clId="{458617BE-5569-434C-911C-F1AC9A3B9B67}" dt="2024-03-22T23:36:40.089" v="11887" actId="478"/>
          <ac:spMkLst>
            <pc:docMk/>
            <pc:sldMk cId="4153247059" sldId="313"/>
            <ac:spMk id="7" creationId="{BE0F08C2-5F16-A204-6A98-236521891901}"/>
          </ac:spMkLst>
        </pc:spChg>
        <pc:spChg chg="add del mod">
          <ac:chgData name="Tommy McClure" userId="5f57beb918c8a44c" providerId="LiveId" clId="{458617BE-5569-434C-911C-F1AC9A3B9B67}" dt="2024-03-22T20:18:50.826" v="9327" actId="21"/>
          <ac:spMkLst>
            <pc:docMk/>
            <pc:sldMk cId="4153247059" sldId="313"/>
            <ac:spMk id="8" creationId="{FC667D2F-5FB3-F7CA-E703-C5B1CA8E62F6}"/>
          </ac:spMkLst>
        </pc:spChg>
        <pc:spChg chg="add mod">
          <ac:chgData name="Tommy McClure" userId="5f57beb918c8a44c" providerId="LiveId" clId="{458617BE-5569-434C-911C-F1AC9A3B9B67}" dt="2024-03-23T01:56:16.984" v="12197" actId="207"/>
          <ac:spMkLst>
            <pc:docMk/>
            <pc:sldMk cId="4153247059" sldId="313"/>
            <ac:spMk id="9" creationId="{56E72CC8-AC07-C3DD-4714-5CD90E5C2233}"/>
          </ac:spMkLst>
        </pc:spChg>
        <pc:spChg chg="add mod">
          <ac:chgData name="Tommy McClure" userId="5f57beb918c8a44c" providerId="LiveId" clId="{458617BE-5569-434C-911C-F1AC9A3B9B67}" dt="2024-03-23T01:56:30.085" v="12199" actId="207"/>
          <ac:spMkLst>
            <pc:docMk/>
            <pc:sldMk cId="4153247059" sldId="313"/>
            <ac:spMk id="10" creationId="{32E2E779-C654-62C1-D2D6-C568EA0FAC9B}"/>
          </ac:spMkLst>
        </pc:spChg>
        <pc:spChg chg="add mod">
          <ac:chgData name="Tommy McClure" userId="5f57beb918c8a44c" providerId="LiveId" clId="{458617BE-5569-434C-911C-F1AC9A3B9B67}" dt="2024-03-23T01:56:35.491" v="12200" actId="207"/>
          <ac:spMkLst>
            <pc:docMk/>
            <pc:sldMk cId="4153247059" sldId="313"/>
            <ac:spMk id="11" creationId="{7BD56B67-5D19-611A-A39B-962C558CF5AD}"/>
          </ac:spMkLst>
        </pc:spChg>
        <pc:spChg chg="add mod">
          <ac:chgData name="Tommy McClure" userId="5f57beb918c8a44c" providerId="LiveId" clId="{458617BE-5569-434C-911C-F1AC9A3B9B67}" dt="2024-03-22T21:10:35.722" v="10145" actId="14100"/>
          <ac:spMkLst>
            <pc:docMk/>
            <pc:sldMk cId="4153247059" sldId="313"/>
            <ac:spMk id="12" creationId="{7F557288-BD93-2CE7-C94A-20DDD4BC964E}"/>
          </ac:spMkLst>
        </pc:spChg>
        <pc:spChg chg="add mod">
          <ac:chgData name="Tommy McClure" userId="5f57beb918c8a44c" providerId="LiveId" clId="{458617BE-5569-434C-911C-F1AC9A3B9B67}" dt="2024-03-24T02:32:25.756" v="18093" actId="1035"/>
          <ac:spMkLst>
            <pc:docMk/>
            <pc:sldMk cId="4153247059" sldId="313"/>
            <ac:spMk id="13" creationId="{0D4EFCFF-42A5-DF65-EB99-0B7192484B38}"/>
          </ac:spMkLst>
        </pc:spChg>
        <pc:spChg chg="add mod">
          <ac:chgData name="Tommy McClure" userId="5f57beb918c8a44c" providerId="LiveId" clId="{458617BE-5569-434C-911C-F1AC9A3B9B67}" dt="2024-03-24T02:32:47.443" v="18096" actId="1035"/>
          <ac:spMkLst>
            <pc:docMk/>
            <pc:sldMk cId="4153247059" sldId="313"/>
            <ac:spMk id="21" creationId="{558CA397-C78D-7901-837D-58EF1F3D741C}"/>
          </ac:spMkLst>
        </pc:spChg>
        <pc:cxnChg chg="add mod">
          <ac:chgData name="Tommy McClure" userId="5f57beb918c8a44c" providerId="LiveId" clId="{458617BE-5569-434C-911C-F1AC9A3B9B67}" dt="2024-03-24T02:30:38.029" v="18089" actId="14100"/>
          <ac:cxnSpMkLst>
            <pc:docMk/>
            <pc:sldMk cId="4153247059" sldId="313"/>
            <ac:cxnSpMk id="15" creationId="{2BF1C804-9296-101F-D769-91C8C5C8E19B}"/>
          </ac:cxnSpMkLst>
        </pc:cxnChg>
      </pc:sldChg>
      <pc:sldChg chg="modSp mod modNotes">
        <pc:chgData name="Tommy McClure" userId="5f57beb918c8a44c" providerId="LiveId" clId="{458617BE-5569-434C-911C-F1AC9A3B9B67}" dt="2024-03-23T17:02:15.468" v="16302" actId="20577"/>
        <pc:sldMkLst>
          <pc:docMk/>
          <pc:sldMk cId="2916022834" sldId="314"/>
        </pc:sldMkLst>
        <pc:spChg chg="mod">
          <ac:chgData name="Tommy McClure" userId="5f57beb918c8a44c" providerId="LiveId" clId="{458617BE-5569-434C-911C-F1AC9A3B9B67}" dt="2024-03-23T17:01:28.770" v="16297" actId="20577"/>
          <ac:spMkLst>
            <pc:docMk/>
            <pc:sldMk cId="2916022834" sldId="314"/>
            <ac:spMk id="4" creationId="{F83A11D7-2335-8036-5E7F-5BE7B7268EF2}"/>
          </ac:spMkLst>
        </pc:spChg>
        <pc:spChg chg="mod">
          <ac:chgData name="Tommy McClure" userId="5f57beb918c8a44c" providerId="LiveId" clId="{458617BE-5569-434C-911C-F1AC9A3B9B67}" dt="2024-03-23T17:02:15.468" v="16302" actId="20577"/>
          <ac:spMkLst>
            <pc:docMk/>
            <pc:sldMk cId="2916022834" sldId="314"/>
            <ac:spMk id="5" creationId="{CAAA0144-08D0-123F-2C82-082DA6EA2E0E}"/>
          </ac:spMkLst>
        </pc:spChg>
        <pc:spChg chg="mod">
          <ac:chgData name="Tommy McClure" userId="5f57beb918c8a44c" providerId="LiveId" clId="{458617BE-5569-434C-911C-F1AC9A3B9B67}" dt="2024-03-23T17:00:45.847" v="16285" actId="20577"/>
          <ac:spMkLst>
            <pc:docMk/>
            <pc:sldMk cId="2916022834" sldId="314"/>
            <ac:spMk id="7" creationId="{0814B6A3-5F3E-4909-8ED5-87FE82492264}"/>
          </ac:spMkLst>
        </pc:spChg>
      </pc:sldChg>
      <pc:sldChg chg="modSp mod ord modAnim modNotes">
        <pc:chgData name="Tommy McClure" userId="5f57beb918c8a44c" providerId="LiveId" clId="{458617BE-5569-434C-911C-F1AC9A3B9B67}" dt="2024-03-24T02:30:12.225" v="18076"/>
        <pc:sldMkLst>
          <pc:docMk/>
          <pc:sldMk cId="2323907241" sldId="315"/>
        </pc:sldMkLst>
        <pc:spChg chg="mod">
          <ac:chgData name="Tommy McClure" userId="5f57beb918c8a44c" providerId="LiveId" clId="{458617BE-5569-434C-911C-F1AC9A3B9B67}" dt="2024-03-22T05:10:40.501" v="3932" actId="1076"/>
          <ac:spMkLst>
            <pc:docMk/>
            <pc:sldMk cId="2323907241" sldId="315"/>
            <ac:spMk id="7" creationId="{0814B6A3-5F3E-4909-8ED5-87FE82492264}"/>
          </ac:spMkLst>
        </pc:spChg>
      </pc:sldChg>
      <pc:sldChg chg="modSp del modNotes">
        <pc:chgData name="Tommy McClure" userId="5f57beb918c8a44c" providerId="LiveId" clId="{458617BE-5569-434C-911C-F1AC9A3B9B67}" dt="2024-03-22T21:01:13.913" v="10059" actId="2696"/>
        <pc:sldMkLst>
          <pc:docMk/>
          <pc:sldMk cId="2394014735" sldId="316"/>
        </pc:sldMkLst>
        <pc:graphicFrameChg chg="mod">
          <ac:chgData name="Tommy McClure" userId="5f57beb918c8a44c" providerId="LiveId" clId="{458617BE-5569-434C-911C-F1AC9A3B9B67}" dt="2024-03-22T03:13:08.550" v="2589"/>
          <ac:graphicFrameMkLst>
            <pc:docMk/>
            <pc:sldMk cId="2394014735" sldId="316"/>
            <ac:graphicFrameMk id="11" creationId="{453CE196-36B9-5361-5120-20DF8B3B5581}"/>
          </ac:graphicFrameMkLst>
        </pc:graphicFrameChg>
      </pc:sldChg>
      <pc:sldChg chg="add del">
        <pc:chgData name="Tommy McClure" userId="5f57beb918c8a44c" providerId="LiveId" clId="{458617BE-5569-434C-911C-F1AC9A3B9B67}" dt="2024-03-22T21:00:46.906" v="10054" actId="2696"/>
        <pc:sldMkLst>
          <pc:docMk/>
          <pc:sldMk cId="378271387" sldId="317"/>
        </pc:sldMkLst>
      </pc:sldChg>
      <pc:sldChg chg="addSp delSp modSp mod modAnim modNotes modNotesTx">
        <pc:chgData name="Tommy McClure" userId="5f57beb918c8a44c" providerId="LiveId" clId="{458617BE-5569-434C-911C-F1AC9A3B9B67}" dt="2024-03-24T02:21:43.418" v="17983" actId="14100"/>
        <pc:sldMkLst>
          <pc:docMk/>
          <pc:sldMk cId="1500857175" sldId="318"/>
        </pc:sldMkLst>
        <pc:spChg chg="add mod">
          <ac:chgData name="Tommy McClure" userId="5f57beb918c8a44c" providerId="LiveId" clId="{458617BE-5569-434C-911C-F1AC9A3B9B67}" dt="2024-03-22T04:54:33.984" v="3650"/>
          <ac:spMkLst>
            <pc:docMk/>
            <pc:sldMk cId="1500857175" sldId="318"/>
            <ac:spMk id="2" creationId="{BCDDC0D5-D7B1-3AE8-5135-A2E5D683A594}"/>
          </ac:spMkLst>
        </pc:spChg>
        <pc:spChg chg="del mod">
          <ac:chgData name="Tommy McClure" userId="5f57beb918c8a44c" providerId="LiveId" clId="{458617BE-5569-434C-911C-F1AC9A3B9B67}" dt="2024-03-22T04:54:24.499" v="3649" actId="478"/>
          <ac:spMkLst>
            <pc:docMk/>
            <pc:sldMk cId="1500857175" sldId="318"/>
            <ac:spMk id="4" creationId="{FFDE6B89-9484-4E50-8387-C55E031D8549}"/>
          </ac:spMkLst>
        </pc:spChg>
        <pc:spChg chg="mod">
          <ac:chgData name="Tommy McClure" userId="5f57beb918c8a44c" providerId="LiveId" clId="{458617BE-5569-434C-911C-F1AC9A3B9B67}" dt="2024-03-23T18:44:53.249" v="17577" actId="20577"/>
          <ac:spMkLst>
            <pc:docMk/>
            <pc:sldMk cId="1500857175" sldId="318"/>
            <ac:spMk id="5" creationId="{30EB58E2-A9A0-481A-8B5B-381B836CE40B}"/>
          </ac:spMkLst>
        </pc:spChg>
      </pc:sldChg>
      <pc:sldChg chg="modSp mod modNotes modNotesTx">
        <pc:chgData name="Tommy McClure" userId="5f57beb918c8a44c" providerId="LiveId" clId="{458617BE-5569-434C-911C-F1AC9A3B9B67}" dt="2024-03-24T02:22:04.854" v="17988" actId="207"/>
        <pc:sldMkLst>
          <pc:docMk/>
          <pc:sldMk cId="678114896" sldId="319"/>
        </pc:sldMkLst>
        <pc:spChg chg="mod">
          <ac:chgData name="Tommy McClure" userId="5f57beb918c8a44c" providerId="LiveId" clId="{458617BE-5569-434C-911C-F1AC9A3B9B67}" dt="2024-03-22T04:56:47.048" v="3673" actId="242"/>
          <ac:spMkLst>
            <pc:docMk/>
            <pc:sldMk cId="678114896" sldId="319"/>
            <ac:spMk id="4" creationId="{FFDE6B89-9484-4E50-8387-C55E031D8549}"/>
          </ac:spMkLst>
        </pc:spChg>
        <pc:spChg chg="mod">
          <ac:chgData name="Tommy McClure" userId="5f57beb918c8a44c" providerId="LiveId" clId="{458617BE-5569-434C-911C-F1AC9A3B9B67}" dt="2024-03-23T15:52:36.770" v="14787" actId="20577"/>
          <ac:spMkLst>
            <pc:docMk/>
            <pc:sldMk cId="678114896" sldId="319"/>
            <ac:spMk id="5" creationId="{30EB58E2-A9A0-481A-8B5B-381B836CE40B}"/>
          </ac:spMkLst>
        </pc:spChg>
      </pc:sldChg>
      <pc:sldChg chg="modSp mod modAnim modNotes">
        <pc:chgData name="Tommy McClure" userId="5f57beb918c8a44c" providerId="LiveId" clId="{458617BE-5569-434C-911C-F1AC9A3B9B67}" dt="2024-03-23T16:29:30.370" v="15639" actId="115"/>
        <pc:sldMkLst>
          <pc:docMk/>
          <pc:sldMk cId="2206967633" sldId="320"/>
        </pc:sldMkLst>
        <pc:spChg chg="mod">
          <ac:chgData name="Tommy McClure" userId="5f57beb918c8a44c" providerId="LiveId" clId="{458617BE-5569-434C-911C-F1AC9A3B9B67}" dt="2024-03-22T18:36:15.021" v="5875" actId="255"/>
          <ac:spMkLst>
            <pc:docMk/>
            <pc:sldMk cId="2206967633" sldId="320"/>
            <ac:spMk id="2" creationId="{E2D30E0F-10C6-298A-C347-E831FFF4ECB8}"/>
          </ac:spMkLst>
        </pc:spChg>
        <pc:spChg chg="mod">
          <ac:chgData name="Tommy McClure" userId="5f57beb918c8a44c" providerId="LiveId" clId="{458617BE-5569-434C-911C-F1AC9A3B9B67}" dt="2024-03-23T16:29:30.370" v="15639" actId="115"/>
          <ac:spMkLst>
            <pc:docMk/>
            <pc:sldMk cId="2206967633" sldId="320"/>
            <ac:spMk id="3" creationId="{41191CC7-9CF2-71F0-1AD4-791EA9CBAD97}"/>
          </ac:spMkLst>
        </pc:spChg>
      </pc:sldChg>
      <pc:sldChg chg="modSp mod modAnim modNotes modNotesTx">
        <pc:chgData name="Tommy McClure" userId="5f57beb918c8a44c" providerId="LiveId" clId="{458617BE-5569-434C-911C-F1AC9A3B9B67}" dt="2024-03-24T02:23:46.491" v="18025" actId="6549"/>
        <pc:sldMkLst>
          <pc:docMk/>
          <pc:sldMk cId="4048238948" sldId="321"/>
        </pc:sldMkLst>
        <pc:spChg chg="mod">
          <ac:chgData name="Tommy McClure" userId="5f57beb918c8a44c" providerId="LiveId" clId="{458617BE-5569-434C-911C-F1AC9A3B9B67}" dt="2024-03-22T18:36:24.933" v="5876" actId="255"/>
          <ac:spMkLst>
            <pc:docMk/>
            <pc:sldMk cId="4048238948" sldId="321"/>
            <ac:spMk id="2" creationId="{E2D30E0F-10C6-298A-C347-E831FFF4ECB8}"/>
          </ac:spMkLst>
        </pc:spChg>
        <pc:spChg chg="mod">
          <ac:chgData name="Tommy McClure" userId="5f57beb918c8a44c" providerId="LiveId" clId="{458617BE-5569-434C-911C-F1AC9A3B9B67}" dt="2024-03-22T05:35:56.932" v="4284" actId="20577"/>
          <ac:spMkLst>
            <pc:docMk/>
            <pc:sldMk cId="4048238948" sldId="321"/>
            <ac:spMk id="3" creationId="{41191CC7-9CF2-71F0-1AD4-791EA9CBAD97}"/>
          </ac:spMkLst>
        </pc:spChg>
      </pc:sldChg>
      <pc:sldChg chg="modSp mod ord modAnim modNotes modNotesTx">
        <pc:chgData name="Tommy McClure" userId="5f57beb918c8a44c" providerId="LiveId" clId="{458617BE-5569-434C-911C-F1AC9A3B9B67}" dt="2024-03-24T02:24:11.922" v="18029" actId="14100"/>
        <pc:sldMkLst>
          <pc:docMk/>
          <pc:sldMk cId="3772031947" sldId="322"/>
        </pc:sldMkLst>
        <pc:spChg chg="mod">
          <ac:chgData name="Tommy McClure" userId="5f57beb918c8a44c" providerId="LiveId" clId="{458617BE-5569-434C-911C-F1AC9A3B9B67}" dt="2024-03-22T23:09:15.756" v="11722" actId="114"/>
          <ac:spMkLst>
            <pc:docMk/>
            <pc:sldMk cId="3772031947" sldId="322"/>
            <ac:spMk id="4" creationId="{C9556C4C-4B0E-DD07-C529-D154F212C3C2}"/>
          </ac:spMkLst>
        </pc:spChg>
        <pc:spChg chg="mod">
          <ac:chgData name="Tommy McClure" userId="5f57beb918c8a44c" providerId="LiveId" clId="{458617BE-5569-434C-911C-F1AC9A3B9B67}" dt="2024-03-22T03:32:04.017" v="2796" actId="255"/>
          <ac:spMkLst>
            <pc:docMk/>
            <pc:sldMk cId="3772031947" sldId="322"/>
            <ac:spMk id="14" creationId="{331CEB84-49DC-40A9-B2F0-D573658AE999}"/>
          </ac:spMkLst>
        </pc:spChg>
      </pc:sldChg>
      <pc:sldChg chg="modSp mod ord modAnim modNotes modNotesTx">
        <pc:chgData name="Tommy McClure" userId="5f57beb918c8a44c" providerId="LiveId" clId="{458617BE-5569-434C-911C-F1AC9A3B9B67}" dt="2024-03-24T02:27:46.547" v="18060" actId="14100"/>
        <pc:sldMkLst>
          <pc:docMk/>
          <pc:sldMk cId="677723612" sldId="323"/>
        </pc:sldMkLst>
        <pc:spChg chg="mod">
          <ac:chgData name="Tommy McClure" userId="5f57beb918c8a44c" providerId="LiveId" clId="{458617BE-5569-434C-911C-F1AC9A3B9B67}" dt="2024-03-22T23:10:24.164" v="11730" actId="114"/>
          <ac:spMkLst>
            <pc:docMk/>
            <pc:sldMk cId="677723612" sldId="323"/>
            <ac:spMk id="4" creationId="{C9556C4C-4B0E-DD07-C529-D154F212C3C2}"/>
          </ac:spMkLst>
        </pc:spChg>
        <pc:spChg chg="mod">
          <ac:chgData name="Tommy McClure" userId="5f57beb918c8a44c" providerId="LiveId" clId="{458617BE-5569-434C-911C-F1AC9A3B9B67}" dt="2024-03-22T03:13:08.550" v="2589"/>
          <ac:spMkLst>
            <pc:docMk/>
            <pc:sldMk cId="677723612" sldId="323"/>
            <ac:spMk id="14" creationId="{331CEB84-49DC-40A9-B2F0-D573658AE999}"/>
          </ac:spMkLst>
        </pc:spChg>
      </pc:sldChg>
      <pc:sldChg chg="modSp mod ord modAnim modNotes modNotesTx">
        <pc:chgData name="Tommy McClure" userId="5f57beb918c8a44c" providerId="LiveId" clId="{458617BE-5569-434C-911C-F1AC9A3B9B67}" dt="2024-03-24T02:25:47.676" v="18046" actId="14100"/>
        <pc:sldMkLst>
          <pc:docMk/>
          <pc:sldMk cId="2281543853" sldId="324"/>
        </pc:sldMkLst>
        <pc:spChg chg="mod">
          <ac:chgData name="Tommy McClure" userId="5f57beb918c8a44c" providerId="LiveId" clId="{458617BE-5569-434C-911C-F1AC9A3B9B67}" dt="2024-03-22T23:09:51.392" v="11726" actId="114"/>
          <ac:spMkLst>
            <pc:docMk/>
            <pc:sldMk cId="2281543853" sldId="324"/>
            <ac:spMk id="4" creationId="{C9556C4C-4B0E-DD07-C529-D154F212C3C2}"/>
          </ac:spMkLst>
        </pc:spChg>
        <pc:spChg chg="mod">
          <ac:chgData name="Tommy McClure" userId="5f57beb918c8a44c" providerId="LiveId" clId="{458617BE-5569-434C-911C-F1AC9A3B9B67}" dt="2024-03-22T03:41:52.576" v="2814" actId="255"/>
          <ac:spMkLst>
            <pc:docMk/>
            <pc:sldMk cId="2281543853" sldId="324"/>
            <ac:spMk id="14" creationId="{331CEB84-49DC-40A9-B2F0-D573658AE999}"/>
          </ac:spMkLst>
        </pc:spChg>
      </pc:sldChg>
      <pc:sldChg chg="addSp delSp modSp add mod modAnim modNotes">
        <pc:chgData name="Tommy McClure" userId="5f57beb918c8a44c" providerId="LiveId" clId="{458617BE-5569-434C-911C-F1AC9A3B9B67}" dt="2024-03-22T21:57:54.734" v="10443"/>
        <pc:sldMkLst>
          <pc:docMk/>
          <pc:sldMk cId="3735746546" sldId="325"/>
        </pc:sldMkLst>
        <pc:spChg chg="del mod">
          <ac:chgData name="Tommy McClure" userId="5f57beb918c8a44c" providerId="LiveId" clId="{458617BE-5569-434C-911C-F1AC9A3B9B67}" dt="2024-03-22T03:23:52.738" v="2671" actId="478"/>
          <ac:spMkLst>
            <pc:docMk/>
            <pc:sldMk cId="3735746546" sldId="325"/>
            <ac:spMk id="2" creationId="{E2D30E0F-10C6-298A-C347-E831FFF4ECB8}"/>
          </ac:spMkLst>
        </pc:spChg>
        <pc:spChg chg="add del mod">
          <ac:chgData name="Tommy McClure" userId="5f57beb918c8a44c" providerId="LiveId" clId="{458617BE-5569-434C-911C-F1AC9A3B9B67}" dt="2024-03-22T17:33:46.159" v="5150" actId="20577"/>
          <ac:spMkLst>
            <pc:docMk/>
            <pc:sldMk cId="3735746546" sldId="325"/>
            <ac:spMk id="3" creationId="{41191CC7-9CF2-71F0-1AD4-791EA9CBAD97}"/>
          </ac:spMkLst>
        </pc:spChg>
        <pc:spChg chg="add del mod">
          <ac:chgData name="Tommy McClure" userId="5f57beb918c8a44c" providerId="LiveId" clId="{458617BE-5569-434C-911C-F1AC9A3B9B67}" dt="2024-03-22T03:24:01.960" v="2672" actId="478"/>
          <ac:spMkLst>
            <pc:docMk/>
            <pc:sldMk cId="3735746546" sldId="325"/>
            <ac:spMk id="5" creationId="{04CEC614-5029-1C41-4B53-E75808C793B7}"/>
          </ac:spMkLst>
        </pc:spChg>
        <pc:spChg chg="add mod">
          <ac:chgData name="Tommy McClure" userId="5f57beb918c8a44c" providerId="LiveId" clId="{458617BE-5569-434C-911C-F1AC9A3B9B67}" dt="2024-03-22T18:36:33.011" v="5877" actId="255"/>
          <ac:spMkLst>
            <pc:docMk/>
            <pc:sldMk cId="3735746546" sldId="325"/>
            <ac:spMk id="6" creationId="{F6CE2DF9-24BF-7D4E-5191-DB334C97D290}"/>
          </ac:spMkLst>
        </pc:spChg>
        <pc:spChg chg="add del mod">
          <ac:chgData name="Tommy McClure" userId="5f57beb918c8a44c" providerId="LiveId" clId="{458617BE-5569-434C-911C-F1AC9A3B9B67}" dt="2024-03-22T03:24:48.870" v="2683" actId="478"/>
          <ac:spMkLst>
            <pc:docMk/>
            <pc:sldMk cId="3735746546" sldId="325"/>
            <ac:spMk id="8" creationId="{B140942D-5541-6660-E60A-AD838EA78F21}"/>
          </ac:spMkLst>
        </pc:spChg>
      </pc:sldChg>
      <pc:sldChg chg="addSp delSp modSp add mod ord modAnim modNotes modNotesTx">
        <pc:chgData name="Tommy McClure" userId="5f57beb918c8a44c" providerId="LiveId" clId="{458617BE-5569-434C-911C-F1AC9A3B9B67}" dt="2024-03-24T02:24:58.114" v="18038" actId="14100"/>
        <pc:sldMkLst>
          <pc:docMk/>
          <pc:sldMk cId="2096928655" sldId="326"/>
        </pc:sldMkLst>
        <pc:spChg chg="del mod">
          <ac:chgData name="Tommy McClure" userId="5f57beb918c8a44c" providerId="LiveId" clId="{458617BE-5569-434C-911C-F1AC9A3B9B67}" dt="2024-03-22T03:41:14.907" v="2811" actId="478"/>
          <ac:spMkLst>
            <pc:docMk/>
            <pc:sldMk cId="2096928655" sldId="326"/>
            <ac:spMk id="2" creationId="{E2D30E0F-10C6-298A-C347-E831FFF4ECB8}"/>
          </ac:spMkLst>
        </pc:spChg>
        <pc:spChg chg="mod">
          <ac:chgData name="Tommy McClure" userId="5f57beb918c8a44c" providerId="LiveId" clId="{458617BE-5569-434C-911C-F1AC9A3B9B67}" dt="2024-03-22T22:41:28.063" v="10912" actId="948"/>
          <ac:spMkLst>
            <pc:docMk/>
            <pc:sldMk cId="2096928655" sldId="326"/>
            <ac:spMk id="3" creationId="{41191CC7-9CF2-71F0-1AD4-791EA9CBAD97}"/>
          </ac:spMkLst>
        </pc:spChg>
        <pc:spChg chg="add del mod">
          <ac:chgData name="Tommy McClure" userId="5f57beb918c8a44c" providerId="LiveId" clId="{458617BE-5569-434C-911C-F1AC9A3B9B67}" dt="2024-03-22T03:41:18.638" v="2812" actId="478"/>
          <ac:spMkLst>
            <pc:docMk/>
            <pc:sldMk cId="2096928655" sldId="326"/>
            <ac:spMk id="5" creationId="{EBDA1C86-45B7-B1D4-2BEF-C6675C889D40}"/>
          </ac:spMkLst>
        </pc:spChg>
        <pc:spChg chg="add mod">
          <ac:chgData name="Tommy McClure" userId="5f57beb918c8a44c" providerId="LiveId" clId="{458617BE-5569-434C-911C-F1AC9A3B9B67}" dt="2024-03-22T18:36:49.531" v="5879" actId="255"/>
          <ac:spMkLst>
            <pc:docMk/>
            <pc:sldMk cId="2096928655" sldId="326"/>
            <ac:spMk id="6" creationId="{63C95F3C-B318-E5FD-14F2-A97BD0605494}"/>
          </ac:spMkLst>
        </pc:spChg>
      </pc:sldChg>
      <pc:sldChg chg="modSp add mod ord modAnim modNotes modNotesTx">
        <pc:chgData name="Tommy McClure" userId="5f57beb918c8a44c" providerId="LiveId" clId="{458617BE-5569-434C-911C-F1AC9A3B9B67}" dt="2024-03-25T14:43:49.798" v="18122" actId="20577"/>
        <pc:sldMkLst>
          <pc:docMk/>
          <pc:sldMk cId="2655286088" sldId="327"/>
        </pc:sldMkLst>
        <pc:spChg chg="mod">
          <ac:chgData name="Tommy McClure" userId="5f57beb918c8a44c" providerId="LiveId" clId="{458617BE-5569-434C-911C-F1AC9A3B9B67}" dt="2024-03-22T18:36:41.577" v="5878" actId="255"/>
          <ac:spMkLst>
            <pc:docMk/>
            <pc:sldMk cId="2655286088" sldId="327"/>
            <ac:spMk id="2" creationId="{E2D30E0F-10C6-298A-C347-E831FFF4ECB8}"/>
          </ac:spMkLst>
        </pc:spChg>
        <pc:spChg chg="mod">
          <ac:chgData name="Tommy McClure" userId="5f57beb918c8a44c" providerId="LiveId" clId="{458617BE-5569-434C-911C-F1AC9A3B9B67}" dt="2024-03-25T14:43:49.798" v="18122" actId="20577"/>
          <ac:spMkLst>
            <pc:docMk/>
            <pc:sldMk cId="2655286088" sldId="327"/>
            <ac:spMk id="3" creationId="{41191CC7-9CF2-71F0-1AD4-791EA9CBAD97}"/>
          </ac:spMkLst>
        </pc:spChg>
      </pc:sldChg>
      <pc:sldChg chg="modSp add mod modAnim modNotes">
        <pc:chgData name="Tommy McClure" userId="5f57beb918c8a44c" providerId="LiveId" clId="{458617BE-5569-434C-911C-F1AC9A3B9B67}" dt="2024-03-24T02:25:29.152" v="18042" actId="14100"/>
        <pc:sldMkLst>
          <pc:docMk/>
          <pc:sldMk cId="103949264" sldId="328"/>
        </pc:sldMkLst>
        <pc:spChg chg="mod">
          <ac:chgData name="Tommy McClure" userId="5f57beb918c8a44c" providerId="LiveId" clId="{458617BE-5569-434C-911C-F1AC9A3B9B67}" dt="2024-03-22T23:09:34.552" v="11723" actId="20577"/>
          <ac:spMkLst>
            <pc:docMk/>
            <pc:sldMk cId="103949264" sldId="328"/>
            <ac:spMk id="3" creationId="{41191CC7-9CF2-71F0-1AD4-791EA9CBAD97}"/>
          </ac:spMkLst>
        </pc:spChg>
        <pc:spChg chg="mod">
          <ac:chgData name="Tommy McClure" userId="5f57beb918c8a44c" providerId="LiveId" clId="{458617BE-5569-434C-911C-F1AC9A3B9B67}" dt="2024-03-22T18:36:57.534" v="5880" actId="255"/>
          <ac:spMkLst>
            <pc:docMk/>
            <pc:sldMk cId="103949264" sldId="328"/>
            <ac:spMk id="6" creationId="{63C95F3C-B318-E5FD-14F2-A97BD0605494}"/>
          </ac:spMkLst>
        </pc:spChg>
      </pc:sldChg>
      <pc:sldChg chg="modSp add mod ord modAnim modNotes modNotesTx">
        <pc:chgData name="Tommy McClure" userId="5f57beb918c8a44c" providerId="LiveId" clId="{458617BE-5569-434C-911C-F1AC9A3B9B67}" dt="2024-03-24T02:27:07.610" v="18053" actId="14100"/>
        <pc:sldMkLst>
          <pc:docMk/>
          <pc:sldMk cId="1889811264" sldId="329"/>
        </pc:sldMkLst>
        <pc:spChg chg="mod">
          <ac:chgData name="Tommy McClure" userId="5f57beb918c8a44c" providerId="LiveId" clId="{458617BE-5569-434C-911C-F1AC9A3B9B67}" dt="2024-03-23T13:18:00.345" v="12349" actId="113"/>
          <ac:spMkLst>
            <pc:docMk/>
            <pc:sldMk cId="1889811264" sldId="329"/>
            <ac:spMk id="3" creationId="{41191CC7-9CF2-71F0-1AD4-791EA9CBAD97}"/>
          </ac:spMkLst>
        </pc:spChg>
        <pc:spChg chg="mod">
          <ac:chgData name="Tommy McClure" userId="5f57beb918c8a44c" providerId="LiveId" clId="{458617BE-5569-434C-911C-F1AC9A3B9B67}" dt="2024-03-22T18:37:05.781" v="5881" actId="255"/>
          <ac:spMkLst>
            <pc:docMk/>
            <pc:sldMk cId="1889811264" sldId="329"/>
            <ac:spMk id="6" creationId="{63C95F3C-B318-E5FD-14F2-A97BD0605494}"/>
          </ac:spMkLst>
        </pc:spChg>
      </pc:sldChg>
      <pc:sldChg chg="modSp add mod modAnim">
        <pc:chgData name="Tommy McClure" userId="5f57beb918c8a44c" providerId="LiveId" clId="{458617BE-5569-434C-911C-F1AC9A3B9B67}" dt="2024-03-25T14:45:07.542" v="18125" actId="20577"/>
        <pc:sldMkLst>
          <pc:docMk/>
          <pc:sldMk cId="3595598477" sldId="330"/>
        </pc:sldMkLst>
        <pc:spChg chg="mod">
          <ac:chgData name="Tommy McClure" userId="5f57beb918c8a44c" providerId="LiveId" clId="{458617BE-5569-434C-911C-F1AC9A3B9B67}" dt="2024-03-25T14:45:07.542" v="18125" actId="20577"/>
          <ac:spMkLst>
            <pc:docMk/>
            <pc:sldMk cId="3595598477" sldId="330"/>
            <ac:spMk id="3" creationId="{41191CC7-9CF2-71F0-1AD4-791EA9CBAD97}"/>
          </ac:spMkLst>
        </pc:spChg>
        <pc:spChg chg="mod">
          <ac:chgData name="Tommy McClure" userId="5f57beb918c8a44c" providerId="LiveId" clId="{458617BE-5569-434C-911C-F1AC9A3B9B67}" dt="2024-03-22T18:49:46.517" v="6139" actId="255"/>
          <ac:spMkLst>
            <pc:docMk/>
            <pc:sldMk cId="3595598477" sldId="330"/>
            <ac:spMk id="6" creationId="{63C95F3C-B318-E5FD-14F2-A97BD0605494}"/>
          </ac:spMkLst>
        </pc:spChg>
      </pc:sldChg>
      <pc:sldChg chg="modSp add mod modAnim">
        <pc:chgData name="Tommy McClure" userId="5f57beb918c8a44c" providerId="LiveId" clId="{458617BE-5569-434C-911C-F1AC9A3B9B67}" dt="2024-03-24T01:32:18.107" v="17962" actId="20577"/>
        <pc:sldMkLst>
          <pc:docMk/>
          <pc:sldMk cId="2000101085" sldId="331"/>
        </pc:sldMkLst>
        <pc:spChg chg="mod">
          <ac:chgData name="Tommy McClure" userId="5f57beb918c8a44c" providerId="LiveId" clId="{458617BE-5569-434C-911C-F1AC9A3B9B67}" dt="2024-03-24T01:32:18.107" v="17962" actId="20577"/>
          <ac:spMkLst>
            <pc:docMk/>
            <pc:sldMk cId="2000101085" sldId="331"/>
            <ac:spMk id="3" creationId="{41191CC7-9CF2-71F0-1AD4-791EA9CBAD97}"/>
          </ac:spMkLst>
        </pc:spChg>
        <pc:spChg chg="mod">
          <ac:chgData name="Tommy McClure" userId="5f57beb918c8a44c" providerId="LiveId" clId="{458617BE-5569-434C-911C-F1AC9A3B9B67}" dt="2024-03-23T16:35:30.441" v="15814" actId="20577"/>
          <ac:spMkLst>
            <pc:docMk/>
            <pc:sldMk cId="2000101085" sldId="331"/>
            <ac:spMk id="6" creationId="{63C95F3C-B318-E5FD-14F2-A97BD0605494}"/>
          </ac:spMkLst>
        </pc:spChg>
      </pc:sldChg>
      <pc:sldChg chg="modSp add mod modAnim">
        <pc:chgData name="Tommy McClure" userId="5f57beb918c8a44c" providerId="LiveId" clId="{458617BE-5569-434C-911C-F1AC9A3B9B67}" dt="2024-03-25T14:45:56.098" v="18129" actId="14100"/>
        <pc:sldMkLst>
          <pc:docMk/>
          <pc:sldMk cId="2337662133" sldId="332"/>
        </pc:sldMkLst>
        <pc:spChg chg="mod">
          <ac:chgData name="Tommy McClure" userId="5f57beb918c8a44c" providerId="LiveId" clId="{458617BE-5569-434C-911C-F1AC9A3B9B67}" dt="2024-03-25T14:45:56.098" v="18129" actId="14100"/>
          <ac:spMkLst>
            <pc:docMk/>
            <pc:sldMk cId="2337662133" sldId="332"/>
            <ac:spMk id="3" creationId="{41191CC7-9CF2-71F0-1AD4-791EA9CBAD97}"/>
          </ac:spMkLst>
        </pc:spChg>
      </pc:sldChg>
      <pc:sldChg chg="modSp add mod modAnim">
        <pc:chgData name="Tommy McClure" userId="5f57beb918c8a44c" providerId="LiveId" clId="{458617BE-5569-434C-911C-F1AC9A3B9B67}" dt="2024-03-25T14:46:18.226" v="18138" actId="20577"/>
        <pc:sldMkLst>
          <pc:docMk/>
          <pc:sldMk cId="1667486099" sldId="333"/>
        </pc:sldMkLst>
        <pc:spChg chg="mod">
          <ac:chgData name="Tommy McClure" userId="5f57beb918c8a44c" providerId="LiveId" clId="{458617BE-5569-434C-911C-F1AC9A3B9B67}" dt="2024-03-25T14:46:18.226" v="18138" actId="20577"/>
          <ac:spMkLst>
            <pc:docMk/>
            <pc:sldMk cId="1667486099" sldId="333"/>
            <ac:spMk id="3" creationId="{41191CC7-9CF2-71F0-1AD4-791EA9CBAD97}"/>
          </ac:spMkLst>
        </pc:spChg>
      </pc:sldChg>
      <pc:sldChg chg="modSp add mod modAnim modNotes modNotesTx">
        <pc:chgData name="Tommy McClure" userId="5f57beb918c8a44c" providerId="LiveId" clId="{458617BE-5569-434C-911C-F1AC9A3B9B67}" dt="2024-03-24T02:27:24.813" v="18056" actId="14100"/>
        <pc:sldMkLst>
          <pc:docMk/>
          <pc:sldMk cId="1759676130" sldId="334"/>
        </pc:sldMkLst>
        <pc:spChg chg="mod">
          <ac:chgData name="Tommy McClure" userId="5f57beb918c8a44c" providerId="LiveId" clId="{458617BE-5569-434C-911C-F1AC9A3B9B67}" dt="2024-03-23T16:34:36.282" v="15788" actId="20577"/>
          <ac:spMkLst>
            <pc:docMk/>
            <pc:sldMk cId="1759676130" sldId="334"/>
            <ac:spMk id="3" creationId="{41191CC7-9CF2-71F0-1AD4-791EA9CBAD97}"/>
          </ac:spMkLst>
        </pc:spChg>
      </pc:sldChg>
      <pc:sldChg chg="modSp mod setBg modAnim modNotes modNotesTx">
        <pc:chgData name="Tommy McClure" userId="5f57beb918c8a44c" providerId="LiveId" clId="{458617BE-5569-434C-911C-F1AC9A3B9B67}" dt="2024-03-24T02:45:27.042" v="18121" actId="113"/>
        <pc:sldMkLst>
          <pc:docMk/>
          <pc:sldMk cId="3365715871" sldId="380"/>
        </pc:sldMkLst>
        <pc:spChg chg="mod">
          <ac:chgData name="Tommy McClure" userId="5f57beb918c8a44c" providerId="LiveId" clId="{458617BE-5569-434C-911C-F1AC9A3B9B67}" dt="2024-03-22T21:35:53.275" v="10339" actId="1076"/>
          <ac:spMkLst>
            <pc:docMk/>
            <pc:sldMk cId="3365715871" sldId="380"/>
            <ac:spMk id="2" creationId="{335D68DB-D2A1-B951-1032-6BBA87ACCFA3}"/>
          </ac:spMkLst>
        </pc:spChg>
        <pc:spChg chg="mod">
          <ac:chgData name="Tommy McClure" userId="5f57beb918c8a44c" providerId="LiveId" clId="{458617BE-5569-434C-911C-F1AC9A3B9B67}" dt="2024-03-23T19:16:10.627" v="17961" actId="1037"/>
          <ac:spMkLst>
            <pc:docMk/>
            <pc:sldMk cId="3365715871" sldId="380"/>
            <ac:spMk id="4" creationId="{FDB3C018-6904-4094-85A6-7BAF69A201A5}"/>
          </ac:spMkLst>
        </pc:spChg>
        <pc:spChg chg="mod">
          <ac:chgData name="Tommy McClure" userId="5f57beb918c8a44c" providerId="LiveId" clId="{458617BE-5569-434C-911C-F1AC9A3B9B67}" dt="2024-03-23T19:15:38.587" v="17951" actId="1076"/>
          <ac:spMkLst>
            <pc:docMk/>
            <pc:sldMk cId="3365715871" sldId="380"/>
            <ac:spMk id="7" creationId="{2A6B56C3-77F0-4E92-B09D-C8D4A68D5E79}"/>
          </ac:spMkLst>
        </pc:spChg>
        <pc:spChg chg="mod">
          <ac:chgData name="Tommy McClure" userId="5f57beb918c8a44c" providerId="LiveId" clId="{458617BE-5569-434C-911C-F1AC9A3B9B67}" dt="2024-03-23T19:15:56.314" v="17957" actId="20577"/>
          <ac:spMkLst>
            <pc:docMk/>
            <pc:sldMk cId="3365715871" sldId="380"/>
            <ac:spMk id="10" creationId="{BB8A7FBA-4C4C-4440-9886-90F8BD6246FB}"/>
          </ac:spMkLst>
        </pc:spChg>
      </pc:sldChg>
      <pc:sldMasterChg chg="modSp addSldLayout delSldLayout modSldLayout">
        <pc:chgData name="Tommy McClure" userId="5f57beb918c8a44c" providerId="LiveId" clId="{458617BE-5569-434C-911C-F1AC9A3B9B67}" dt="2024-03-22T21:01:19.234" v="10062" actId="2696"/>
        <pc:sldMasterMkLst>
          <pc:docMk/>
          <pc:sldMasterMk cId="647548972" sldId="2147483686"/>
        </pc:sldMasterMkLst>
        <pc:spChg chg="mod">
          <ac:chgData name="Tommy McClure" userId="5f57beb918c8a44c" providerId="LiveId" clId="{458617BE-5569-434C-911C-F1AC9A3B9B67}" dt="2024-03-22T03:13:08.550" v="2589"/>
          <ac:spMkLst>
            <pc:docMk/>
            <pc:sldMasterMk cId="647548972" sldId="2147483686"/>
            <ac:spMk id="2" creationId="{00000000-0000-0000-0000-000000000000}"/>
          </ac:spMkLst>
        </pc:spChg>
        <pc:spChg chg="mod">
          <ac:chgData name="Tommy McClure" userId="5f57beb918c8a44c" providerId="LiveId" clId="{458617BE-5569-434C-911C-F1AC9A3B9B67}" dt="2024-03-22T03:13:08.550" v="2589"/>
          <ac:spMkLst>
            <pc:docMk/>
            <pc:sldMasterMk cId="647548972" sldId="2147483686"/>
            <ac:spMk id="3" creationId="{00000000-0000-0000-0000-000000000000}"/>
          </ac:spMkLst>
        </pc:spChg>
        <pc:spChg chg="mod">
          <ac:chgData name="Tommy McClure" userId="5f57beb918c8a44c" providerId="LiveId" clId="{458617BE-5569-434C-911C-F1AC9A3B9B67}" dt="2024-03-22T03:13:08.550" v="2589"/>
          <ac:spMkLst>
            <pc:docMk/>
            <pc:sldMasterMk cId="647548972" sldId="2147483686"/>
            <ac:spMk id="4" creationId="{00000000-0000-0000-0000-000000000000}"/>
          </ac:spMkLst>
        </pc:spChg>
        <pc:spChg chg="mod">
          <ac:chgData name="Tommy McClure" userId="5f57beb918c8a44c" providerId="LiveId" clId="{458617BE-5569-434C-911C-F1AC9A3B9B67}" dt="2024-03-22T03:13:08.550" v="2589"/>
          <ac:spMkLst>
            <pc:docMk/>
            <pc:sldMasterMk cId="647548972" sldId="2147483686"/>
            <ac:spMk id="5" creationId="{00000000-0000-0000-0000-000000000000}"/>
          </ac:spMkLst>
        </pc:spChg>
        <pc:spChg chg="mod">
          <ac:chgData name="Tommy McClure" userId="5f57beb918c8a44c" providerId="LiveId" clId="{458617BE-5569-434C-911C-F1AC9A3B9B67}" dt="2024-03-22T03:13:08.550" v="2589"/>
          <ac:spMkLst>
            <pc:docMk/>
            <pc:sldMasterMk cId="647548972" sldId="2147483686"/>
            <ac:spMk id="6" creationId="{00000000-0000-0000-0000-000000000000}"/>
          </ac:spMkLst>
        </pc:spChg>
        <pc:spChg chg="mod">
          <ac:chgData name="Tommy McClure" userId="5f57beb918c8a44c" providerId="LiveId" clId="{458617BE-5569-434C-911C-F1AC9A3B9B67}" dt="2024-03-22T03:13:08.550" v="2589"/>
          <ac:spMkLst>
            <pc:docMk/>
            <pc:sldMasterMk cId="647548972" sldId="2147483686"/>
            <ac:spMk id="7" creationId="{0786F82F-1B47-46ED-8EAE-53EF71E59E9A}"/>
          </ac:spMkLst>
        </pc:spChg>
        <pc:spChg chg="mod">
          <ac:chgData name="Tommy McClure" userId="5f57beb918c8a44c" providerId="LiveId" clId="{458617BE-5569-434C-911C-F1AC9A3B9B67}" dt="2024-03-22T03:13:08.550" v="2589"/>
          <ac:spMkLst>
            <pc:docMk/>
            <pc:sldMasterMk cId="647548972" sldId="2147483686"/>
            <ac:spMk id="21" creationId="{EF1BAF6F-6275-4646-9C59-331B29B9550F}"/>
          </ac:spMkLst>
        </pc:spChg>
        <pc:sldLayoutChg chg="modSp">
          <pc:chgData name="Tommy McClure" userId="5f57beb918c8a44c" providerId="LiveId" clId="{458617BE-5569-434C-911C-F1AC9A3B9B67}" dt="2024-03-22T03:13:08.550" v="2589"/>
          <pc:sldLayoutMkLst>
            <pc:docMk/>
            <pc:sldMasterMk cId="647548972" sldId="2147483686"/>
            <pc:sldLayoutMk cId="2294753914" sldId="2147483682"/>
          </pc:sldLayoutMkLst>
          <pc:spChg chg="mod">
            <ac:chgData name="Tommy McClure" userId="5f57beb918c8a44c" providerId="LiveId" clId="{458617BE-5569-434C-911C-F1AC9A3B9B67}" dt="2024-03-22T03:13:08.550" v="2589"/>
            <ac:spMkLst>
              <pc:docMk/>
              <pc:sldMasterMk cId="647548972" sldId="2147483686"/>
              <pc:sldLayoutMk cId="2294753914" sldId="2147483682"/>
              <ac:spMk id="2" creationId="{3FC0C09F-8990-542B-199E-E6FADE2FEEFB}"/>
            </ac:spMkLst>
          </pc:spChg>
          <pc:spChg chg="mod">
            <ac:chgData name="Tommy McClure" userId="5f57beb918c8a44c" providerId="LiveId" clId="{458617BE-5569-434C-911C-F1AC9A3B9B67}" dt="2024-03-22T03:13:08.550" v="2589"/>
            <ac:spMkLst>
              <pc:docMk/>
              <pc:sldMasterMk cId="647548972" sldId="2147483686"/>
              <pc:sldLayoutMk cId="2294753914" sldId="2147483682"/>
              <ac:spMk id="3" creationId="{167A64FF-37A7-4837-8033-CBEA22697ECA}"/>
            </ac:spMkLst>
          </pc:spChg>
          <pc:spChg chg="mod">
            <ac:chgData name="Tommy McClure" userId="5f57beb918c8a44c" providerId="LiveId" clId="{458617BE-5569-434C-911C-F1AC9A3B9B67}" dt="2024-03-22T03:13:08.550" v="2589"/>
            <ac:spMkLst>
              <pc:docMk/>
              <pc:sldMasterMk cId="647548972" sldId="2147483686"/>
              <pc:sldLayoutMk cId="2294753914" sldId="2147483682"/>
              <ac:spMk id="4" creationId="{1F6F60C3-341E-9533-2415-66360A254A78}"/>
            </ac:spMkLst>
          </pc:spChg>
          <pc:spChg chg="mod">
            <ac:chgData name="Tommy McClure" userId="5f57beb918c8a44c" providerId="LiveId" clId="{458617BE-5569-434C-911C-F1AC9A3B9B67}" dt="2024-03-22T03:13:08.550" v="2589"/>
            <ac:spMkLst>
              <pc:docMk/>
              <pc:sldMasterMk cId="647548972" sldId="2147483686"/>
              <pc:sldLayoutMk cId="2294753914" sldId="2147483682"/>
              <ac:spMk id="52" creationId="{EA8D8870-8337-4ABD-9EA6-3D5AAB7E42D9}"/>
            </ac:spMkLst>
          </pc:spChg>
          <pc:spChg chg="mod">
            <ac:chgData name="Tommy McClure" userId="5f57beb918c8a44c" providerId="LiveId" clId="{458617BE-5569-434C-911C-F1AC9A3B9B67}" dt="2024-03-22T03:13:08.550" v="2589"/>
            <ac:spMkLst>
              <pc:docMk/>
              <pc:sldMasterMk cId="647548972" sldId="2147483686"/>
              <pc:sldLayoutMk cId="2294753914" sldId="2147483682"/>
              <ac:spMk id="53" creationId="{BAC3B2DB-2CCA-4BD4-8D63-98257049E273}"/>
            </ac:spMkLst>
          </pc:spChg>
          <pc:spChg chg="mod">
            <ac:chgData name="Tommy McClure" userId="5f57beb918c8a44c" providerId="LiveId" clId="{458617BE-5569-434C-911C-F1AC9A3B9B67}" dt="2024-03-22T03:13:08.550" v="2589"/>
            <ac:spMkLst>
              <pc:docMk/>
              <pc:sldMasterMk cId="647548972" sldId="2147483686"/>
              <pc:sldLayoutMk cId="2294753914" sldId="2147483682"/>
              <ac:spMk id="54" creationId="{324DAAC3-FA37-4838-A298-327679F99F8A}"/>
            </ac:spMkLst>
          </pc:spChg>
          <pc:spChg chg="mod">
            <ac:chgData name="Tommy McClure" userId="5f57beb918c8a44c" providerId="LiveId" clId="{458617BE-5569-434C-911C-F1AC9A3B9B67}" dt="2024-03-22T03:13:08.550" v="2589"/>
            <ac:spMkLst>
              <pc:docMk/>
              <pc:sldMasterMk cId="647548972" sldId="2147483686"/>
              <pc:sldLayoutMk cId="2294753914" sldId="2147483682"/>
              <ac:spMk id="56" creationId="{FB792E4C-AD3B-4E88-8540-E75759746368}"/>
            </ac:spMkLst>
          </pc:spChg>
          <pc:spChg chg="mod">
            <ac:chgData name="Tommy McClure" userId="5f57beb918c8a44c" providerId="LiveId" clId="{458617BE-5569-434C-911C-F1AC9A3B9B67}" dt="2024-03-22T03:13:08.550" v="2589"/>
            <ac:spMkLst>
              <pc:docMk/>
              <pc:sldMasterMk cId="647548972" sldId="2147483686"/>
              <pc:sldLayoutMk cId="2294753914" sldId="2147483682"/>
              <ac:spMk id="57" creationId="{6A32632F-9ED1-4328-BBE3-B4E014156A29}"/>
            </ac:spMkLst>
          </pc:spChg>
          <pc:spChg chg="mod">
            <ac:chgData name="Tommy McClure" userId="5f57beb918c8a44c" providerId="LiveId" clId="{458617BE-5569-434C-911C-F1AC9A3B9B67}" dt="2024-03-22T03:13:08.550" v="2589"/>
            <ac:spMkLst>
              <pc:docMk/>
              <pc:sldMasterMk cId="647548972" sldId="2147483686"/>
              <pc:sldLayoutMk cId="2294753914" sldId="2147483682"/>
              <ac:spMk id="59" creationId="{EA124D3C-01E3-4B96-BDF0-54851D1739D0}"/>
            </ac:spMkLst>
          </pc:spChg>
        </pc:sldLayoutChg>
        <pc:sldLayoutChg chg="modSp">
          <pc:chgData name="Tommy McClure" userId="5f57beb918c8a44c" providerId="LiveId" clId="{458617BE-5569-434C-911C-F1AC9A3B9B67}" dt="2024-03-22T03:13:08.550" v="2589"/>
          <pc:sldLayoutMkLst>
            <pc:docMk/>
            <pc:sldMasterMk cId="647548972" sldId="2147483686"/>
            <pc:sldLayoutMk cId="4233062062" sldId="2147483687"/>
          </pc:sldLayoutMkLst>
          <pc:spChg chg="mod">
            <ac:chgData name="Tommy McClure" userId="5f57beb918c8a44c" providerId="LiveId" clId="{458617BE-5569-434C-911C-F1AC9A3B9B67}" dt="2024-03-22T03:13:08.550" v="2589"/>
            <ac:spMkLst>
              <pc:docMk/>
              <pc:sldMasterMk cId="647548972" sldId="2147483686"/>
              <pc:sldLayoutMk cId="4233062062" sldId="2147483687"/>
              <ac:spMk id="2"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4233062062" sldId="2147483687"/>
              <ac:spMk id="3"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4233062062" sldId="2147483687"/>
              <ac:spMk id="4" creationId="{1ED69555-EE48-4B19-812B-4E1068DBF976}"/>
            </ac:spMkLst>
          </pc:spChg>
          <pc:spChg chg="mod">
            <ac:chgData name="Tommy McClure" userId="5f57beb918c8a44c" providerId="LiveId" clId="{458617BE-5569-434C-911C-F1AC9A3B9B67}" dt="2024-03-22T03:13:08.550" v="2589"/>
            <ac:spMkLst>
              <pc:docMk/>
              <pc:sldMasterMk cId="647548972" sldId="2147483686"/>
              <pc:sldLayoutMk cId="4233062062" sldId="2147483687"/>
              <ac:spMk id="7" creationId="{6B72EEBA-3A5D-41CE-8465-A45A0F65674E}"/>
            </ac:spMkLst>
          </pc:spChg>
          <pc:spChg chg="mod">
            <ac:chgData name="Tommy McClure" userId="5f57beb918c8a44c" providerId="LiveId" clId="{458617BE-5569-434C-911C-F1AC9A3B9B67}" dt="2024-03-22T03:13:08.550" v="2589"/>
            <ac:spMkLst>
              <pc:docMk/>
              <pc:sldMasterMk cId="647548972" sldId="2147483686"/>
              <pc:sldLayoutMk cId="4233062062" sldId="2147483687"/>
              <ac:spMk id="13" creationId="{79F4CF2F-CDFA-4A37-837C-819D5238EAB4}"/>
            </ac:spMkLst>
          </pc:spChg>
          <pc:spChg chg="mod">
            <ac:chgData name="Tommy McClure" userId="5f57beb918c8a44c" providerId="LiveId" clId="{458617BE-5569-434C-911C-F1AC9A3B9B67}" dt="2024-03-22T03:13:08.550" v="2589"/>
            <ac:spMkLst>
              <pc:docMk/>
              <pc:sldMasterMk cId="647548972" sldId="2147483686"/>
              <pc:sldLayoutMk cId="4233062062" sldId="2147483687"/>
              <ac:spMk id="15" creationId="{CFECE62A-61A4-407D-8F0B-D459CD977C75}"/>
            </ac:spMkLst>
          </pc:spChg>
          <pc:spChg chg="mod">
            <ac:chgData name="Tommy McClure" userId="5f57beb918c8a44c" providerId="LiveId" clId="{458617BE-5569-434C-911C-F1AC9A3B9B67}" dt="2024-03-22T03:13:08.550" v="2589"/>
            <ac:spMkLst>
              <pc:docMk/>
              <pc:sldMasterMk cId="647548972" sldId="2147483686"/>
              <pc:sldLayoutMk cId="4233062062" sldId="2147483687"/>
              <ac:spMk id="68" creationId="{57AEB73D-F521-4B19-820F-12DB6BCC8406}"/>
            </ac:spMkLst>
          </pc:spChg>
        </pc:sldLayoutChg>
        <pc:sldLayoutChg chg="modSp">
          <pc:chgData name="Tommy McClure" userId="5f57beb918c8a44c" providerId="LiveId" clId="{458617BE-5569-434C-911C-F1AC9A3B9B67}" dt="2024-03-22T03:13:08.550" v="2589"/>
          <pc:sldLayoutMkLst>
            <pc:docMk/>
            <pc:sldMasterMk cId="647548972" sldId="2147483686"/>
            <pc:sldLayoutMk cId="366753438" sldId="2147483689"/>
          </pc:sldLayoutMkLst>
          <pc:spChg chg="mod">
            <ac:chgData name="Tommy McClure" userId="5f57beb918c8a44c" providerId="LiveId" clId="{458617BE-5569-434C-911C-F1AC9A3B9B67}" dt="2024-03-22T03:13:08.550" v="2589"/>
            <ac:spMkLst>
              <pc:docMk/>
              <pc:sldMasterMk cId="647548972" sldId="2147483686"/>
              <pc:sldLayoutMk cId="366753438" sldId="2147483689"/>
              <ac:spMk id="2"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366753438" sldId="2147483689"/>
              <ac:spMk id="3"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366753438" sldId="2147483689"/>
              <ac:spMk id="4" creationId="{5BFD12B6-57DE-4B63-A723-500B050FB7DD}"/>
            </ac:spMkLst>
          </pc:spChg>
          <pc:spChg chg="mod">
            <ac:chgData name="Tommy McClure" userId="5f57beb918c8a44c" providerId="LiveId" clId="{458617BE-5569-434C-911C-F1AC9A3B9B67}" dt="2024-03-22T03:13:08.550" v="2589"/>
            <ac:spMkLst>
              <pc:docMk/>
              <pc:sldMasterMk cId="647548972" sldId="2147483686"/>
              <pc:sldLayoutMk cId="366753438" sldId="2147483689"/>
              <ac:spMk id="11" creationId="{91613A19-DDA2-44F6-9ED4-F87771C684B8}"/>
            </ac:spMkLst>
          </pc:spChg>
        </pc:sldLayoutChg>
        <pc:sldLayoutChg chg="modSp">
          <pc:chgData name="Tommy McClure" userId="5f57beb918c8a44c" providerId="LiveId" clId="{458617BE-5569-434C-911C-F1AC9A3B9B67}" dt="2024-03-22T03:13:08.550" v="2589"/>
          <pc:sldLayoutMkLst>
            <pc:docMk/>
            <pc:sldMasterMk cId="647548972" sldId="2147483686"/>
            <pc:sldLayoutMk cId="2118758592" sldId="2147483690"/>
          </pc:sldLayoutMkLst>
          <pc:spChg chg="mod">
            <ac:chgData name="Tommy McClure" userId="5f57beb918c8a44c" providerId="LiveId" clId="{458617BE-5569-434C-911C-F1AC9A3B9B67}" dt="2024-03-22T03:13:08.550" v="2589"/>
            <ac:spMkLst>
              <pc:docMk/>
              <pc:sldMasterMk cId="647548972" sldId="2147483686"/>
              <pc:sldLayoutMk cId="2118758592" sldId="2147483690"/>
              <ac:spMk id="3"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2118758592" sldId="2147483690"/>
              <ac:spMk id="4"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2118758592" sldId="2147483690"/>
              <ac:spMk id="10" creationId="{5CE6B9B5-A5D1-4099-B52B-78F39AB0AFCB}"/>
            </ac:spMkLst>
          </pc:spChg>
        </pc:sldLayoutChg>
        <pc:sldLayoutChg chg="modSp">
          <pc:chgData name="Tommy McClure" userId="5f57beb918c8a44c" providerId="LiveId" clId="{458617BE-5569-434C-911C-F1AC9A3B9B67}" dt="2024-03-22T03:13:08.550" v="2589"/>
          <pc:sldLayoutMkLst>
            <pc:docMk/>
            <pc:sldMasterMk cId="647548972" sldId="2147483686"/>
            <pc:sldLayoutMk cId="1684152159" sldId="2147483691"/>
          </pc:sldLayoutMkLst>
          <pc:spChg chg="mod">
            <ac:chgData name="Tommy McClure" userId="5f57beb918c8a44c" providerId="LiveId" clId="{458617BE-5569-434C-911C-F1AC9A3B9B67}" dt="2024-03-22T03:13:08.550" v="2589"/>
            <ac:spMkLst>
              <pc:docMk/>
              <pc:sldMasterMk cId="647548972" sldId="2147483686"/>
              <pc:sldLayoutMk cId="1684152159" sldId="2147483691"/>
              <ac:spMk id="3"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1684152159" sldId="2147483691"/>
              <ac:spMk id="4"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1684152159" sldId="2147483691"/>
              <ac:spMk id="5"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1684152159" sldId="2147483691"/>
              <ac:spMk id="6"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1684152159" sldId="2147483691"/>
              <ac:spMk id="12" creationId="{DCA89085-2231-4A9C-B23C-B199A9DD26C5}"/>
            </ac:spMkLst>
          </pc:spChg>
        </pc:sldLayoutChg>
        <pc:sldLayoutChg chg="modSp">
          <pc:chgData name="Tommy McClure" userId="5f57beb918c8a44c" providerId="LiveId" clId="{458617BE-5569-434C-911C-F1AC9A3B9B67}" dt="2024-03-22T03:13:08.550" v="2589"/>
          <pc:sldLayoutMkLst>
            <pc:docMk/>
            <pc:sldMasterMk cId="647548972" sldId="2147483686"/>
            <pc:sldLayoutMk cId="3457894789" sldId="2147483692"/>
          </pc:sldLayoutMkLst>
          <pc:spChg chg="mod">
            <ac:chgData name="Tommy McClure" userId="5f57beb918c8a44c" providerId="LiveId" clId="{458617BE-5569-434C-911C-F1AC9A3B9B67}" dt="2024-03-22T03:13:08.550" v="2589"/>
            <ac:spMkLst>
              <pc:docMk/>
              <pc:sldMasterMk cId="647548972" sldId="2147483686"/>
              <pc:sldLayoutMk cId="3457894789" sldId="2147483692"/>
              <ac:spMk id="6" creationId="{94837D5C-EE88-BE2B-5940-6A8E20CAEEC6}"/>
            </ac:spMkLst>
          </pc:spChg>
          <pc:spChg chg="mod">
            <ac:chgData name="Tommy McClure" userId="5f57beb918c8a44c" providerId="LiveId" clId="{458617BE-5569-434C-911C-F1AC9A3B9B67}" dt="2024-03-22T03:13:08.550" v="2589"/>
            <ac:spMkLst>
              <pc:docMk/>
              <pc:sldMasterMk cId="647548972" sldId="2147483686"/>
              <pc:sldLayoutMk cId="3457894789" sldId="2147483692"/>
              <ac:spMk id="7" creationId="{57D6331A-AE6C-3009-DDD4-1671FF7E0F3D}"/>
            </ac:spMkLst>
          </pc:spChg>
          <pc:spChg chg="mod">
            <ac:chgData name="Tommy McClure" userId="5f57beb918c8a44c" providerId="LiveId" clId="{458617BE-5569-434C-911C-F1AC9A3B9B67}" dt="2024-03-22T03:13:08.550" v="2589"/>
            <ac:spMkLst>
              <pc:docMk/>
              <pc:sldMasterMk cId="647548972" sldId="2147483686"/>
              <pc:sldLayoutMk cId="3457894789" sldId="2147483692"/>
              <ac:spMk id="8" creationId="{38D7D28B-DE67-0B99-CDEB-A037FFC568ED}"/>
            </ac:spMkLst>
          </pc:spChg>
          <pc:spChg chg="mod">
            <ac:chgData name="Tommy McClure" userId="5f57beb918c8a44c" providerId="LiveId" clId="{458617BE-5569-434C-911C-F1AC9A3B9B67}" dt="2024-03-22T03:13:08.550" v="2589"/>
            <ac:spMkLst>
              <pc:docMk/>
              <pc:sldMasterMk cId="647548972" sldId="2147483686"/>
              <pc:sldLayoutMk cId="3457894789" sldId="2147483692"/>
              <ac:spMk id="9" creationId="{58B9F3E3-6134-5423-F75E-B36E71A65278}"/>
            </ac:spMkLst>
          </pc:spChg>
          <pc:spChg chg="mod">
            <ac:chgData name="Tommy McClure" userId="5f57beb918c8a44c" providerId="LiveId" clId="{458617BE-5569-434C-911C-F1AC9A3B9B67}" dt="2024-03-22T03:13:08.550" v="2589"/>
            <ac:spMkLst>
              <pc:docMk/>
              <pc:sldMasterMk cId="647548972" sldId="2147483686"/>
              <pc:sldLayoutMk cId="3457894789" sldId="2147483692"/>
              <ac:spMk id="10" creationId="{2B1F677F-A1EC-4CDA-E80E-4B3695465156}"/>
            </ac:spMkLst>
          </pc:spChg>
          <pc:spChg chg="mod">
            <ac:chgData name="Tommy McClure" userId="5f57beb918c8a44c" providerId="LiveId" clId="{458617BE-5569-434C-911C-F1AC9A3B9B67}" dt="2024-03-22T03:13:08.550" v="2589"/>
            <ac:spMkLst>
              <pc:docMk/>
              <pc:sldMasterMk cId="647548972" sldId="2147483686"/>
              <pc:sldLayoutMk cId="3457894789" sldId="2147483692"/>
              <ac:spMk id="11" creationId="{EF1E2C06-C49E-A5AA-07A3-D134EFA3D29E}"/>
            </ac:spMkLst>
          </pc:spChg>
          <pc:spChg chg="mod">
            <ac:chgData name="Tommy McClure" userId="5f57beb918c8a44c" providerId="LiveId" clId="{458617BE-5569-434C-911C-F1AC9A3B9B67}" dt="2024-03-22T03:13:08.550" v="2589"/>
            <ac:spMkLst>
              <pc:docMk/>
              <pc:sldMasterMk cId="647548972" sldId="2147483686"/>
              <pc:sldLayoutMk cId="3457894789" sldId="2147483692"/>
              <ac:spMk id="12" creationId="{22BA39D8-E4F7-CD36-B80A-49D228C0FCA3}"/>
            </ac:spMkLst>
          </pc:spChg>
          <pc:spChg chg="mod">
            <ac:chgData name="Tommy McClure" userId="5f57beb918c8a44c" providerId="LiveId" clId="{458617BE-5569-434C-911C-F1AC9A3B9B67}" dt="2024-03-22T03:13:08.550" v="2589"/>
            <ac:spMkLst>
              <pc:docMk/>
              <pc:sldMasterMk cId="647548972" sldId="2147483686"/>
              <pc:sldLayoutMk cId="3457894789" sldId="2147483692"/>
              <ac:spMk id="13" creationId="{A06F4721-4B2C-0638-8409-054F6738EAFD}"/>
            </ac:spMkLst>
          </pc:spChg>
        </pc:sldLayoutChg>
        <pc:sldLayoutChg chg="modSp">
          <pc:chgData name="Tommy McClure" userId="5f57beb918c8a44c" providerId="LiveId" clId="{458617BE-5569-434C-911C-F1AC9A3B9B67}" dt="2024-03-22T03:13:08.550" v="2589"/>
          <pc:sldLayoutMkLst>
            <pc:docMk/>
            <pc:sldMasterMk cId="647548972" sldId="2147483686"/>
            <pc:sldLayoutMk cId="3804140893" sldId="2147483694"/>
          </pc:sldLayoutMkLst>
          <pc:spChg chg="mod">
            <ac:chgData name="Tommy McClure" userId="5f57beb918c8a44c" providerId="LiveId" clId="{458617BE-5569-434C-911C-F1AC9A3B9B67}" dt="2024-03-22T03:13:08.550" v="2589"/>
            <ac:spMkLst>
              <pc:docMk/>
              <pc:sldMasterMk cId="647548972" sldId="2147483686"/>
              <pc:sldLayoutMk cId="3804140893" sldId="2147483694"/>
              <ac:spMk id="2"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3804140893" sldId="2147483694"/>
              <ac:spMk id="3"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3804140893" sldId="2147483694"/>
              <ac:spMk id="4"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3804140893" sldId="2147483694"/>
              <ac:spMk id="5" creationId="{7ACA29BA-0143-49FF-8608-DB1623D99537}"/>
            </ac:spMkLst>
          </pc:spChg>
          <pc:spChg chg="mod">
            <ac:chgData name="Tommy McClure" userId="5f57beb918c8a44c" providerId="LiveId" clId="{458617BE-5569-434C-911C-F1AC9A3B9B67}" dt="2024-03-22T03:13:08.550" v="2589"/>
            <ac:spMkLst>
              <pc:docMk/>
              <pc:sldMasterMk cId="647548972" sldId="2147483686"/>
              <pc:sldLayoutMk cId="3804140893" sldId="2147483694"/>
              <ac:spMk id="9" creationId="{3010CF18-370D-4E80-AE4C-396FFDFCAE5D}"/>
            </ac:spMkLst>
          </pc:spChg>
          <pc:spChg chg="mod">
            <ac:chgData name="Tommy McClure" userId="5f57beb918c8a44c" providerId="LiveId" clId="{458617BE-5569-434C-911C-F1AC9A3B9B67}" dt="2024-03-22T03:13:08.550" v="2589"/>
            <ac:spMkLst>
              <pc:docMk/>
              <pc:sldMasterMk cId="647548972" sldId="2147483686"/>
              <pc:sldLayoutMk cId="3804140893" sldId="2147483694"/>
              <ac:spMk id="10" creationId="{C5EBFE9C-5A22-4462-9C51-E00C03F55C3D}"/>
            </ac:spMkLst>
          </pc:spChg>
          <pc:spChg chg="mod">
            <ac:chgData name="Tommy McClure" userId="5f57beb918c8a44c" providerId="LiveId" clId="{458617BE-5569-434C-911C-F1AC9A3B9B67}" dt="2024-03-22T03:13:08.550" v="2589"/>
            <ac:spMkLst>
              <pc:docMk/>
              <pc:sldMasterMk cId="647548972" sldId="2147483686"/>
              <pc:sldLayoutMk cId="3804140893" sldId="2147483694"/>
              <ac:spMk id="11" creationId="{2EBBFF2E-AA66-4B76-9139-CB000B5A45D5}"/>
            </ac:spMkLst>
          </pc:spChg>
        </pc:sldLayoutChg>
        <pc:sldLayoutChg chg="modSp">
          <pc:chgData name="Tommy McClure" userId="5f57beb918c8a44c" providerId="LiveId" clId="{458617BE-5569-434C-911C-F1AC9A3B9B67}" dt="2024-03-22T03:13:08.550" v="2589"/>
          <pc:sldLayoutMkLst>
            <pc:docMk/>
            <pc:sldMasterMk cId="647548972" sldId="2147483686"/>
            <pc:sldLayoutMk cId="1370631964" sldId="2147483695"/>
          </pc:sldLayoutMkLst>
          <pc:spChg chg="mod">
            <ac:chgData name="Tommy McClure" userId="5f57beb918c8a44c" providerId="LiveId" clId="{458617BE-5569-434C-911C-F1AC9A3B9B67}" dt="2024-03-22T03:13:08.550" v="2589"/>
            <ac:spMkLst>
              <pc:docMk/>
              <pc:sldMasterMk cId="647548972" sldId="2147483686"/>
              <pc:sldLayoutMk cId="1370631964" sldId="2147483695"/>
              <ac:spMk id="2"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1370631964" sldId="2147483695"/>
              <ac:spMk id="3"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1370631964" sldId="2147483695"/>
              <ac:spMk id="4"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1370631964" sldId="2147483695"/>
              <ac:spMk id="5" creationId="{04E1EE21-E3FA-4D43-B224-C664959637B0}"/>
            </ac:spMkLst>
          </pc:spChg>
          <pc:spChg chg="mod">
            <ac:chgData name="Tommy McClure" userId="5f57beb918c8a44c" providerId="LiveId" clId="{458617BE-5569-434C-911C-F1AC9A3B9B67}" dt="2024-03-22T03:13:08.550" v="2589"/>
            <ac:spMkLst>
              <pc:docMk/>
              <pc:sldMasterMk cId="647548972" sldId="2147483686"/>
              <pc:sldLayoutMk cId="1370631964" sldId="2147483695"/>
              <ac:spMk id="6" creationId="{8E3678B7-E511-4CE1-BEE5-89E959B9BFD6}"/>
            </ac:spMkLst>
          </pc:spChg>
          <pc:spChg chg="mod">
            <ac:chgData name="Tommy McClure" userId="5f57beb918c8a44c" providerId="LiveId" clId="{458617BE-5569-434C-911C-F1AC9A3B9B67}" dt="2024-03-22T03:13:08.550" v="2589"/>
            <ac:spMkLst>
              <pc:docMk/>
              <pc:sldMasterMk cId="647548972" sldId="2147483686"/>
              <pc:sldLayoutMk cId="1370631964" sldId="2147483695"/>
              <ac:spMk id="9" creationId="{90949BC8-9ABF-49F6-851C-5DB0B86CA70D}"/>
            </ac:spMkLst>
          </pc:spChg>
        </pc:sldLayoutChg>
        <pc:sldLayoutChg chg="modSp">
          <pc:chgData name="Tommy McClure" userId="5f57beb918c8a44c" providerId="LiveId" clId="{458617BE-5569-434C-911C-F1AC9A3B9B67}" dt="2024-03-22T03:13:08.550" v="2589"/>
          <pc:sldLayoutMkLst>
            <pc:docMk/>
            <pc:sldMasterMk cId="647548972" sldId="2147483686"/>
            <pc:sldLayoutMk cId="3632215722" sldId="2147483697"/>
          </pc:sldLayoutMkLst>
          <pc:spChg chg="mod">
            <ac:chgData name="Tommy McClure" userId="5f57beb918c8a44c" providerId="LiveId" clId="{458617BE-5569-434C-911C-F1AC9A3B9B67}" dt="2024-03-22T03:13:08.550" v="2589"/>
            <ac:spMkLst>
              <pc:docMk/>
              <pc:sldMasterMk cId="647548972" sldId="2147483686"/>
              <pc:sldLayoutMk cId="3632215722" sldId="2147483697"/>
              <ac:spMk id="2"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3632215722" sldId="2147483697"/>
              <ac:spMk id="3"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3632215722" sldId="2147483697"/>
              <ac:spMk id="4"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3632215722" sldId="2147483697"/>
              <ac:spMk id="5" creationId="{00000000-0000-0000-0000-000000000000}"/>
            </ac:spMkLst>
          </pc:spChg>
          <pc:spChg chg="mod">
            <ac:chgData name="Tommy McClure" userId="5f57beb918c8a44c" providerId="LiveId" clId="{458617BE-5569-434C-911C-F1AC9A3B9B67}" dt="2024-03-22T03:13:08.550" v="2589"/>
            <ac:spMkLst>
              <pc:docMk/>
              <pc:sldMasterMk cId="647548972" sldId="2147483686"/>
              <pc:sldLayoutMk cId="3632215722" sldId="2147483697"/>
              <ac:spMk id="6" creationId="{00000000-0000-0000-0000-000000000000}"/>
            </ac:spMkLst>
          </pc:spChg>
          <pc:cxnChg chg="mod">
            <ac:chgData name="Tommy McClure" userId="5f57beb918c8a44c" providerId="LiveId" clId="{458617BE-5569-434C-911C-F1AC9A3B9B67}" dt="2024-03-22T03:13:08.550" v="2589"/>
            <ac:cxnSpMkLst>
              <pc:docMk/>
              <pc:sldMasterMk cId="647548972" sldId="2147483686"/>
              <pc:sldLayoutMk cId="3632215722" sldId="2147483697"/>
              <ac:cxnSpMk id="7" creationId="{A1005B08-D2D4-455C-AA62-1200E43E7AF9}"/>
            </ac:cxnSpMkLst>
          </pc:cxnChg>
        </pc:sldLayoutChg>
        <pc:sldLayoutChg chg="modSp">
          <pc:chgData name="Tommy McClure" userId="5f57beb918c8a44c" providerId="LiveId" clId="{458617BE-5569-434C-911C-F1AC9A3B9B67}" dt="2024-03-22T03:13:08.550" v="2589"/>
          <pc:sldLayoutMkLst>
            <pc:docMk/>
            <pc:sldMasterMk cId="647548972" sldId="2147483686"/>
            <pc:sldLayoutMk cId="4207534286" sldId="2147483698"/>
          </pc:sldLayoutMkLst>
          <pc:spChg chg="mod">
            <ac:chgData name="Tommy McClure" userId="5f57beb918c8a44c" providerId="LiveId" clId="{458617BE-5569-434C-911C-F1AC9A3B9B67}" dt="2024-03-22T03:13:08.550" v="2589"/>
            <ac:spMkLst>
              <pc:docMk/>
              <pc:sldMasterMk cId="647548972" sldId="2147483686"/>
              <pc:sldLayoutMk cId="4207534286" sldId="2147483698"/>
              <ac:spMk id="2" creationId="{BD79D74E-6357-D3E7-30C0-09B4B82BA321}"/>
            </ac:spMkLst>
          </pc:spChg>
          <pc:spChg chg="mod">
            <ac:chgData name="Tommy McClure" userId="5f57beb918c8a44c" providerId="LiveId" clId="{458617BE-5569-434C-911C-F1AC9A3B9B67}" dt="2024-03-22T03:13:08.550" v="2589"/>
            <ac:spMkLst>
              <pc:docMk/>
              <pc:sldMasterMk cId="647548972" sldId="2147483686"/>
              <pc:sldLayoutMk cId="4207534286" sldId="2147483698"/>
              <ac:spMk id="3" creationId="{C40EA5BF-04A6-2B17-0703-8419C4DB97FF}"/>
            </ac:spMkLst>
          </pc:spChg>
          <pc:spChg chg="mod">
            <ac:chgData name="Tommy McClure" userId="5f57beb918c8a44c" providerId="LiveId" clId="{458617BE-5569-434C-911C-F1AC9A3B9B67}" dt="2024-03-22T03:13:08.550" v="2589"/>
            <ac:spMkLst>
              <pc:docMk/>
              <pc:sldMasterMk cId="647548972" sldId="2147483686"/>
              <pc:sldLayoutMk cId="4207534286" sldId="2147483698"/>
              <ac:spMk id="7" creationId="{BF5F5DFA-1BC3-4062-9356-6145C9F7CD56}"/>
            </ac:spMkLst>
          </pc:spChg>
          <pc:spChg chg="mod">
            <ac:chgData name="Tommy McClure" userId="5f57beb918c8a44c" providerId="LiveId" clId="{458617BE-5569-434C-911C-F1AC9A3B9B67}" dt="2024-03-22T03:13:08.550" v="2589"/>
            <ac:spMkLst>
              <pc:docMk/>
              <pc:sldMasterMk cId="647548972" sldId="2147483686"/>
              <pc:sldLayoutMk cId="4207534286" sldId="2147483698"/>
              <ac:spMk id="8" creationId="{E6B5D461-AEC0-477F-A77A-6227F95A8374}"/>
            </ac:spMkLst>
          </pc:spChg>
          <pc:spChg chg="mod">
            <ac:chgData name="Tommy McClure" userId="5f57beb918c8a44c" providerId="LiveId" clId="{458617BE-5569-434C-911C-F1AC9A3B9B67}" dt="2024-03-22T03:13:08.550" v="2589"/>
            <ac:spMkLst>
              <pc:docMk/>
              <pc:sldMasterMk cId="647548972" sldId="2147483686"/>
              <pc:sldLayoutMk cId="4207534286" sldId="2147483698"/>
              <ac:spMk id="10" creationId="{DE1A041D-DE47-45FA-AC78-CC7FD02571F2}"/>
            </ac:spMkLst>
          </pc:spChg>
          <pc:spChg chg="mod">
            <ac:chgData name="Tommy McClure" userId="5f57beb918c8a44c" providerId="LiveId" clId="{458617BE-5569-434C-911C-F1AC9A3B9B67}" dt="2024-03-22T03:13:08.550" v="2589"/>
            <ac:spMkLst>
              <pc:docMk/>
              <pc:sldMasterMk cId="647548972" sldId="2147483686"/>
              <pc:sldLayoutMk cId="4207534286" sldId="2147483698"/>
              <ac:spMk id="11" creationId="{11614254-52EF-4F58-99B1-CDA7C39223C1}"/>
            </ac:spMkLst>
          </pc:spChg>
          <pc:spChg chg="mod">
            <ac:chgData name="Tommy McClure" userId="5f57beb918c8a44c" providerId="LiveId" clId="{458617BE-5569-434C-911C-F1AC9A3B9B67}" dt="2024-03-22T03:13:08.550" v="2589"/>
            <ac:spMkLst>
              <pc:docMk/>
              <pc:sldMasterMk cId="647548972" sldId="2147483686"/>
              <pc:sldLayoutMk cId="4207534286" sldId="2147483698"/>
              <ac:spMk id="12" creationId="{BD3B3ABA-0408-41EA-935D-D4F4586AA840}"/>
            </ac:spMkLst>
          </pc:spChg>
          <pc:spChg chg="mod">
            <ac:chgData name="Tommy McClure" userId="5f57beb918c8a44c" providerId="LiveId" clId="{458617BE-5569-434C-911C-F1AC9A3B9B67}" dt="2024-03-22T03:13:08.550" v="2589"/>
            <ac:spMkLst>
              <pc:docMk/>
              <pc:sldMasterMk cId="647548972" sldId="2147483686"/>
              <pc:sldLayoutMk cId="4207534286" sldId="2147483698"/>
              <ac:spMk id="14" creationId="{1837301C-2B9B-4119-9002-BD6DB2AB87FB}"/>
            </ac:spMkLst>
          </pc:spChg>
          <pc:spChg chg="mod">
            <ac:chgData name="Tommy McClure" userId="5f57beb918c8a44c" providerId="LiveId" clId="{458617BE-5569-434C-911C-F1AC9A3B9B67}" dt="2024-03-22T03:13:08.550" v="2589"/>
            <ac:spMkLst>
              <pc:docMk/>
              <pc:sldMasterMk cId="647548972" sldId="2147483686"/>
              <pc:sldLayoutMk cId="4207534286" sldId="2147483698"/>
              <ac:spMk id="15" creationId="{BD12738D-D0ED-4899-A01C-42439B5B3E64}"/>
            </ac:spMkLst>
          </pc:spChg>
          <pc:spChg chg="mod">
            <ac:chgData name="Tommy McClure" userId="5f57beb918c8a44c" providerId="LiveId" clId="{458617BE-5569-434C-911C-F1AC9A3B9B67}" dt="2024-03-22T03:13:08.550" v="2589"/>
            <ac:spMkLst>
              <pc:docMk/>
              <pc:sldMasterMk cId="647548972" sldId="2147483686"/>
              <pc:sldLayoutMk cId="4207534286" sldId="2147483698"/>
              <ac:spMk id="16" creationId="{5EED261D-45B9-40C1-8341-8B8B796E8AE2}"/>
            </ac:spMkLst>
          </pc:spChg>
          <pc:spChg chg="mod">
            <ac:chgData name="Tommy McClure" userId="5f57beb918c8a44c" providerId="LiveId" clId="{458617BE-5569-434C-911C-F1AC9A3B9B67}" dt="2024-03-22T03:13:08.550" v="2589"/>
            <ac:spMkLst>
              <pc:docMk/>
              <pc:sldMasterMk cId="647548972" sldId="2147483686"/>
              <pc:sldLayoutMk cId="4207534286" sldId="2147483698"/>
              <ac:spMk id="17" creationId="{182CF530-D736-4104-8678-850EEDF997E6}"/>
            </ac:spMkLst>
          </pc:spChg>
          <pc:spChg chg="mod">
            <ac:chgData name="Tommy McClure" userId="5f57beb918c8a44c" providerId="LiveId" clId="{458617BE-5569-434C-911C-F1AC9A3B9B67}" dt="2024-03-22T03:13:08.550" v="2589"/>
            <ac:spMkLst>
              <pc:docMk/>
              <pc:sldMasterMk cId="647548972" sldId="2147483686"/>
              <pc:sldLayoutMk cId="4207534286" sldId="2147483698"/>
              <ac:spMk id="18" creationId="{3E23953F-BF80-48E0-8282-62907D6C29C6}"/>
            </ac:spMkLst>
          </pc:spChg>
          <pc:spChg chg="mod">
            <ac:chgData name="Tommy McClure" userId="5f57beb918c8a44c" providerId="LiveId" clId="{458617BE-5569-434C-911C-F1AC9A3B9B67}" dt="2024-03-22T03:13:08.550" v="2589"/>
            <ac:spMkLst>
              <pc:docMk/>
              <pc:sldMasterMk cId="647548972" sldId="2147483686"/>
              <pc:sldLayoutMk cId="4207534286" sldId="2147483698"/>
              <ac:spMk id="19" creationId="{8DEDB7CE-711E-4E43-9450-4C7BECE2FCFC}"/>
            </ac:spMkLst>
          </pc:spChg>
          <pc:spChg chg="mod">
            <ac:chgData name="Tommy McClure" userId="5f57beb918c8a44c" providerId="LiveId" clId="{458617BE-5569-434C-911C-F1AC9A3B9B67}" dt="2024-03-22T03:13:08.550" v="2589"/>
            <ac:spMkLst>
              <pc:docMk/>
              <pc:sldMasterMk cId="647548972" sldId="2147483686"/>
              <pc:sldLayoutMk cId="4207534286" sldId="2147483698"/>
              <ac:spMk id="20" creationId="{F5D9588C-9E6B-42F6-8B42-D18388626ACB}"/>
            </ac:spMkLst>
          </pc:spChg>
        </pc:sldLayoutChg>
        <pc:sldLayoutChg chg="modSp">
          <pc:chgData name="Tommy McClure" userId="5f57beb918c8a44c" providerId="LiveId" clId="{458617BE-5569-434C-911C-F1AC9A3B9B67}" dt="2024-03-22T03:13:08.550" v="2589"/>
          <pc:sldLayoutMkLst>
            <pc:docMk/>
            <pc:sldMasterMk cId="647548972" sldId="2147483686"/>
            <pc:sldLayoutMk cId="3991430795" sldId="2147483699"/>
          </pc:sldLayoutMkLst>
          <pc:spChg chg="mod">
            <ac:chgData name="Tommy McClure" userId="5f57beb918c8a44c" providerId="LiveId" clId="{458617BE-5569-434C-911C-F1AC9A3B9B67}" dt="2024-03-22T03:13:08.550" v="2589"/>
            <ac:spMkLst>
              <pc:docMk/>
              <pc:sldMasterMk cId="647548972" sldId="2147483686"/>
              <pc:sldLayoutMk cId="3991430795" sldId="2147483699"/>
              <ac:spMk id="52" creationId="{EA8D8870-8337-4ABD-9EA6-3D5AAB7E42D9}"/>
            </ac:spMkLst>
          </pc:spChg>
          <pc:spChg chg="mod">
            <ac:chgData name="Tommy McClure" userId="5f57beb918c8a44c" providerId="LiveId" clId="{458617BE-5569-434C-911C-F1AC9A3B9B67}" dt="2024-03-22T03:13:08.550" v="2589"/>
            <ac:spMkLst>
              <pc:docMk/>
              <pc:sldMasterMk cId="647548972" sldId="2147483686"/>
              <pc:sldLayoutMk cId="3991430795" sldId="2147483699"/>
              <ac:spMk id="53" creationId="{BAC3B2DB-2CCA-4BD4-8D63-98257049E273}"/>
            </ac:spMkLst>
          </pc:spChg>
          <pc:spChg chg="mod">
            <ac:chgData name="Tommy McClure" userId="5f57beb918c8a44c" providerId="LiveId" clId="{458617BE-5569-434C-911C-F1AC9A3B9B67}" dt="2024-03-22T03:13:08.550" v="2589"/>
            <ac:spMkLst>
              <pc:docMk/>
              <pc:sldMasterMk cId="647548972" sldId="2147483686"/>
              <pc:sldLayoutMk cId="3991430795" sldId="2147483699"/>
              <ac:spMk id="54" creationId="{324DAAC3-FA37-4838-A298-327679F99F8A}"/>
            </ac:spMkLst>
          </pc:spChg>
          <pc:spChg chg="mod">
            <ac:chgData name="Tommy McClure" userId="5f57beb918c8a44c" providerId="LiveId" clId="{458617BE-5569-434C-911C-F1AC9A3B9B67}" dt="2024-03-22T03:13:08.550" v="2589"/>
            <ac:spMkLst>
              <pc:docMk/>
              <pc:sldMasterMk cId="647548972" sldId="2147483686"/>
              <pc:sldLayoutMk cId="3991430795" sldId="2147483699"/>
              <ac:spMk id="56" creationId="{FB792E4C-AD3B-4E88-8540-E75759746368}"/>
            </ac:spMkLst>
          </pc:spChg>
          <pc:spChg chg="mod">
            <ac:chgData name="Tommy McClure" userId="5f57beb918c8a44c" providerId="LiveId" clId="{458617BE-5569-434C-911C-F1AC9A3B9B67}" dt="2024-03-22T03:13:08.550" v="2589"/>
            <ac:spMkLst>
              <pc:docMk/>
              <pc:sldMasterMk cId="647548972" sldId="2147483686"/>
              <pc:sldLayoutMk cId="3991430795" sldId="2147483699"/>
              <ac:spMk id="57" creationId="{6A32632F-9ED1-4328-BBE3-B4E014156A29}"/>
            </ac:spMkLst>
          </pc:spChg>
          <pc:spChg chg="mod">
            <ac:chgData name="Tommy McClure" userId="5f57beb918c8a44c" providerId="LiveId" clId="{458617BE-5569-434C-911C-F1AC9A3B9B67}" dt="2024-03-22T03:13:08.550" v="2589"/>
            <ac:spMkLst>
              <pc:docMk/>
              <pc:sldMasterMk cId="647548972" sldId="2147483686"/>
              <pc:sldLayoutMk cId="3991430795" sldId="2147483699"/>
              <ac:spMk id="59" creationId="{EA124D3C-01E3-4B96-BDF0-54851D1739D0}"/>
            </ac:spMkLst>
          </pc:spChg>
          <pc:spChg chg="mod">
            <ac:chgData name="Tommy McClure" userId="5f57beb918c8a44c" providerId="LiveId" clId="{458617BE-5569-434C-911C-F1AC9A3B9B67}" dt="2024-03-22T03:13:08.550" v="2589"/>
            <ac:spMkLst>
              <pc:docMk/>
              <pc:sldMasterMk cId="647548972" sldId="2147483686"/>
              <pc:sldLayoutMk cId="3991430795" sldId="2147483699"/>
              <ac:spMk id="65" creationId="{D60E3C33-714C-4528-93A6-4470C3E89AE4}"/>
            </ac:spMkLst>
          </pc:spChg>
        </pc:sldLayoutChg>
        <pc:sldLayoutChg chg="modSp">
          <pc:chgData name="Tommy McClure" userId="5f57beb918c8a44c" providerId="LiveId" clId="{458617BE-5569-434C-911C-F1AC9A3B9B67}" dt="2024-03-22T03:13:08.550" v="2589"/>
          <pc:sldLayoutMkLst>
            <pc:docMk/>
            <pc:sldMasterMk cId="647548972" sldId="2147483686"/>
            <pc:sldLayoutMk cId="700742791" sldId="2147483700"/>
          </pc:sldLayoutMkLst>
          <pc:spChg chg="mod">
            <ac:chgData name="Tommy McClure" userId="5f57beb918c8a44c" providerId="LiveId" clId="{458617BE-5569-434C-911C-F1AC9A3B9B67}" dt="2024-03-22T03:13:08.550" v="2589"/>
            <ac:spMkLst>
              <pc:docMk/>
              <pc:sldMasterMk cId="647548972" sldId="2147483686"/>
              <pc:sldLayoutMk cId="700742791" sldId="2147483700"/>
              <ac:spMk id="2" creationId="{D68EC5ED-FCAE-682A-C050-58786819ECD3}"/>
            </ac:spMkLst>
          </pc:spChg>
          <pc:spChg chg="mod">
            <ac:chgData name="Tommy McClure" userId="5f57beb918c8a44c" providerId="LiveId" clId="{458617BE-5569-434C-911C-F1AC9A3B9B67}" dt="2024-03-22T03:13:08.550" v="2589"/>
            <ac:spMkLst>
              <pc:docMk/>
              <pc:sldMasterMk cId="647548972" sldId="2147483686"/>
              <pc:sldLayoutMk cId="700742791" sldId="2147483700"/>
              <ac:spMk id="24" creationId="{E7E77A60-3019-43AE-AA38-E130C04CFD8D}"/>
            </ac:spMkLst>
          </pc:spChg>
          <pc:spChg chg="mod">
            <ac:chgData name="Tommy McClure" userId="5f57beb918c8a44c" providerId="LiveId" clId="{458617BE-5569-434C-911C-F1AC9A3B9B67}" dt="2024-03-22T03:13:08.550" v="2589"/>
            <ac:spMkLst>
              <pc:docMk/>
              <pc:sldMasterMk cId="647548972" sldId="2147483686"/>
              <pc:sldLayoutMk cId="700742791" sldId="2147483700"/>
              <ac:spMk id="25" creationId="{3FDBF0FB-88D2-4271-BFAF-D129CF8C2F68}"/>
            </ac:spMkLst>
          </pc:spChg>
          <pc:spChg chg="mod">
            <ac:chgData name="Tommy McClure" userId="5f57beb918c8a44c" providerId="LiveId" clId="{458617BE-5569-434C-911C-F1AC9A3B9B67}" dt="2024-03-22T03:13:08.550" v="2589"/>
            <ac:spMkLst>
              <pc:docMk/>
              <pc:sldMasterMk cId="647548972" sldId="2147483686"/>
              <pc:sldLayoutMk cId="700742791" sldId="2147483700"/>
              <ac:spMk id="27" creationId="{862B807B-6DFA-471C-B675-016416207F0E}"/>
            </ac:spMkLst>
          </pc:spChg>
          <pc:spChg chg="mod">
            <ac:chgData name="Tommy McClure" userId="5f57beb918c8a44c" providerId="LiveId" clId="{458617BE-5569-434C-911C-F1AC9A3B9B67}" dt="2024-03-22T03:13:08.550" v="2589"/>
            <ac:spMkLst>
              <pc:docMk/>
              <pc:sldMasterMk cId="647548972" sldId="2147483686"/>
              <pc:sldLayoutMk cId="700742791" sldId="2147483700"/>
              <ac:spMk id="28" creationId="{0555D4C0-9882-489D-AD77-A9F38B3784A6}"/>
            </ac:spMkLst>
          </pc:spChg>
          <pc:spChg chg="mod">
            <ac:chgData name="Tommy McClure" userId="5f57beb918c8a44c" providerId="LiveId" clId="{458617BE-5569-434C-911C-F1AC9A3B9B67}" dt="2024-03-22T03:13:08.550" v="2589"/>
            <ac:spMkLst>
              <pc:docMk/>
              <pc:sldMasterMk cId="647548972" sldId="2147483686"/>
              <pc:sldLayoutMk cId="700742791" sldId="2147483700"/>
              <ac:spMk id="30" creationId="{15C8BDC7-F09C-40A3-B14E-9A49781EE6CE}"/>
            </ac:spMkLst>
          </pc:spChg>
          <pc:spChg chg="mod">
            <ac:chgData name="Tommy McClure" userId="5f57beb918c8a44c" providerId="LiveId" clId="{458617BE-5569-434C-911C-F1AC9A3B9B67}" dt="2024-03-22T03:13:08.550" v="2589"/>
            <ac:spMkLst>
              <pc:docMk/>
              <pc:sldMasterMk cId="647548972" sldId="2147483686"/>
              <pc:sldLayoutMk cId="700742791" sldId="2147483700"/>
              <ac:spMk id="32" creationId="{247A5DB4-1ED7-4630-89AF-F1802E44EF89}"/>
            </ac:spMkLst>
          </pc:spChg>
          <pc:spChg chg="mod">
            <ac:chgData name="Tommy McClure" userId="5f57beb918c8a44c" providerId="LiveId" clId="{458617BE-5569-434C-911C-F1AC9A3B9B67}" dt="2024-03-22T03:13:08.550" v="2589"/>
            <ac:spMkLst>
              <pc:docMk/>
              <pc:sldMasterMk cId="647548972" sldId="2147483686"/>
              <pc:sldLayoutMk cId="700742791" sldId="2147483700"/>
              <ac:spMk id="33" creationId="{6E5D4012-4107-490F-A369-EA7063242A98}"/>
            </ac:spMkLst>
          </pc:spChg>
          <pc:spChg chg="mod">
            <ac:chgData name="Tommy McClure" userId="5f57beb918c8a44c" providerId="LiveId" clId="{458617BE-5569-434C-911C-F1AC9A3B9B67}" dt="2024-03-22T03:13:08.550" v="2589"/>
            <ac:spMkLst>
              <pc:docMk/>
              <pc:sldMasterMk cId="647548972" sldId="2147483686"/>
              <pc:sldLayoutMk cId="700742791" sldId="2147483700"/>
              <ac:spMk id="34" creationId="{795C79E2-9EA5-4713-B4AF-0E4572CFFA2F}"/>
            </ac:spMkLst>
          </pc:spChg>
          <pc:spChg chg="mod">
            <ac:chgData name="Tommy McClure" userId="5f57beb918c8a44c" providerId="LiveId" clId="{458617BE-5569-434C-911C-F1AC9A3B9B67}" dt="2024-03-22T03:13:08.550" v="2589"/>
            <ac:spMkLst>
              <pc:docMk/>
              <pc:sldMasterMk cId="647548972" sldId="2147483686"/>
              <pc:sldLayoutMk cId="700742791" sldId="2147483700"/>
              <ac:spMk id="36" creationId="{274C09E2-06F0-4230-8DAD-A0DBF01F8603}"/>
            </ac:spMkLst>
          </pc:spChg>
          <pc:spChg chg="mod">
            <ac:chgData name="Tommy McClure" userId="5f57beb918c8a44c" providerId="LiveId" clId="{458617BE-5569-434C-911C-F1AC9A3B9B67}" dt="2024-03-22T03:13:08.550" v="2589"/>
            <ac:spMkLst>
              <pc:docMk/>
              <pc:sldMasterMk cId="647548972" sldId="2147483686"/>
              <pc:sldLayoutMk cId="700742791" sldId="2147483700"/>
              <ac:spMk id="40" creationId="{AB2070F4-085F-4F8D-A1E8-A58E5F8F0687}"/>
            </ac:spMkLst>
          </pc:spChg>
        </pc:sldLayoutChg>
        <pc:sldLayoutChg chg="modSp del">
          <pc:chgData name="Tommy McClure" userId="5f57beb918c8a44c" providerId="LiveId" clId="{458617BE-5569-434C-911C-F1AC9A3B9B67}" dt="2024-03-22T21:01:08.482" v="10057" actId="2696"/>
          <pc:sldLayoutMkLst>
            <pc:docMk/>
            <pc:sldMasterMk cId="647548972" sldId="2147483686"/>
            <pc:sldLayoutMk cId="2768418737" sldId="2147483701"/>
          </pc:sldLayoutMkLst>
          <pc:spChg chg="mod">
            <ac:chgData name="Tommy McClure" userId="5f57beb918c8a44c" providerId="LiveId" clId="{458617BE-5569-434C-911C-F1AC9A3B9B67}" dt="2024-03-22T03:13:08.550" v="2589"/>
            <ac:spMkLst>
              <pc:docMk/>
              <pc:sldMasterMk cId="647548972" sldId="2147483686"/>
              <pc:sldLayoutMk cId="2768418737" sldId="2147483701"/>
              <ac:spMk id="2" creationId="{DEB24183-BE19-B810-4EF4-D9959CAD150B}"/>
            </ac:spMkLst>
          </pc:spChg>
          <pc:spChg chg="mod">
            <ac:chgData name="Tommy McClure" userId="5f57beb918c8a44c" providerId="LiveId" clId="{458617BE-5569-434C-911C-F1AC9A3B9B67}" dt="2024-03-22T03:13:08.550" v="2589"/>
            <ac:spMkLst>
              <pc:docMk/>
              <pc:sldMasterMk cId="647548972" sldId="2147483686"/>
              <pc:sldLayoutMk cId="2768418737" sldId="2147483701"/>
              <ac:spMk id="4" creationId="{FFD78806-0532-B92A-4326-73941B4232E7}"/>
            </ac:spMkLst>
          </pc:spChg>
          <pc:spChg chg="mod">
            <ac:chgData name="Tommy McClure" userId="5f57beb918c8a44c" providerId="LiveId" clId="{458617BE-5569-434C-911C-F1AC9A3B9B67}" dt="2024-03-22T03:13:08.550" v="2589"/>
            <ac:spMkLst>
              <pc:docMk/>
              <pc:sldMasterMk cId="647548972" sldId="2147483686"/>
              <pc:sldLayoutMk cId="2768418737" sldId="2147483701"/>
              <ac:spMk id="8" creationId="{CD15B6AB-EFBA-3087-EC3D-8DA945B70C0F}"/>
            </ac:spMkLst>
          </pc:spChg>
          <pc:spChg chg="mod">
            <ac:chgData name="Tommy McClure" userId="5f57beb918c8a44c" providerId="LiveId" clId="{458617BE-5569-434C-911C-F1AC9A3B9B67}" dt="2024-03-22T03:13:08.550" v="2589"/>
            <ac:spMkLst>
              <pc:docMk/>
              <pc:sldMasterMk cId="647548972" sldId="2147483686"/>
              <pc:sldLayoutMk cId="2768418737" sldId="2147483701"/>
              <ac:spMk id="10" creationId="{6A3371A6-1409-7906-744F-59D906DF6755}"/>
            </ac:spMkLst>
          </pc:spChg>
          <pc:spChg chg="mod">
            <ac:chgData name="Tommy McClure" userId="5f57beb918c8a44c" providerId="LiveId" clId="{458617BE-5569-434C-911C-F1AC9A3B9B67}" dt="2024-03-22T03:13:08.550" v="2589"/>
            <ac:spMkLst>
              <pc:docMk/>
              <pc:sldMasterMk cId="647548972" sldId="2147483686"/>
              <pc:sldLayoutMk cId="2768418737" sldId="2147483701"/>
              <ac:spMk id="11" creationId="{8546652F-6212-09E9-1A75-28F7C8EEF073}"/>
            </ac:spMkLst>
          </pc:spChg>
          <pc:spChg chg="mod">
            <ac:chgData name="Tommy McClure" userId="5f57beb918c8a44c" providerId="LiveId" clId="{458617BE-5569-434C-911C-F1AC9A3B9B67}" dt="2024-03-22T03:13:08.550" v="2589"/>
            <ac:spMkLst>
              <pc:docMk/>
              <pc:sldMasterMk cId="647548972" sldId="2147483686"/>
              <pc:sldLayoutMk cId="2768418737" sldId="2147483701"/>
              <ac:spMk id="22" creationId="{5C341663-7159-49AD-AAF3-4B3C490D8123}"/>
            </ac:spMkLst>
          </pc:spChg>
          <pc:spChg chg="mod">
            <ac:chgData name="Tommy McClure" userId="5f57beb918c8a44c" providerId="LiveId" clId="{458617BE-5569-434C-911C-F1AC9A3B9B67}" dt="2024-03-22T03:13:08.550" v="2589"/>
            <ac:spMkLst>
              <pc:docMk/>
              <pc:sldMasterMk cId="647548972" sldId="2147483686"/>
              <pc:sldLayoutMk cId="2768418737" sldId="2147483701"/>
              <ac:spMk id="24" creationId="{D83D2425-8E71-4C9D-8737-018CE44525D0}"/>
            </ac:spMkLst>
          </pc:spChg>
          <pc:spChg chg="mod">
            <ac:chgData name="Tommy McClure" userId="5f57beb918c8a44c" providerId="LiveId" clId="{458617BE-5569-434C-911C-F1AC9A3B9B67}" dt="2024-03-22T03:13:08.550" v="2589"/>
            <ac:spMkLst>
              <pc:docMk/>
              <pc:sldMasterMk cId="647548972" sldId="2147483686"/>
              <pc:sldLayoutMk cId="2768418737" sldId="2147483701"/>
              <ac:spMk id="27" creationId="{20F2EB12-394C-40E4-9186-CBD6635B5DA9}"/>
            </ac:spMkLst>
          </pc:spChg>
          <pc:spChg chg="mod">
            <ac:chgData name="Tommy McClure" userId="5f57beb918c8a44c" providerId="LiveId" clId="{458617BE-5569-434C-911C-F1AC9A3B9B67}" dt="2024-03-22T03:13:08.550" v="2589"/>
            <ac:spMkLst>
              <pc:docMk/>
              <pc:sldMasterMk cId="647548972" sldId="2147483686"/>
              <pc:sldLayoutMk cId="2768418737" sldId="2147483701"/>
              <ac:spMk id="28" creationId="{53F9468C-8821-4670-9C7C-78E7D75861AD}"/>
            </ac:spMkLst>
          </pc:spChg>
        </pc:sldLayoutChg>
        <pc:sldLayoutChg chg="modSp del">
          <pc:chgData name="Tommy McClure" userId="5f57beb918c8a44c" providerId="LiveId" clId="{458617BE-5569-434C-911C-F1AC9A3B9B67}" dt="2024-03-22T21:01:00.861" v="10055" actId="2696"/>
          <pc:sldLayoutMkLst>
            <pc:docMk/>
            <pc:sldMasterMk cId="647548972" sldId="2147483686"/>
            <pc:sldLayoutMk cId="1935738827" sldId="2147483702"/>
          </pc:sldLayoutMkLst>
          <pc:spChg chg="mod">
            <ac:chgData name="Tommy McClure" userId="5f57beb918c8a44c" providerId="LiveId" clId="{458617BE-5569-434C-911C-F1AC9A3B9B67}" dt="2024-03-22T03:13:08.550" v="2589"/>
            <ac:spMkLst>
              <pc:docMk/>
              <pc:sldMasterMk cId="647548972" sldId="2147483686"/>
              <pc:sldLayoutMk cId="1935738827" sldId="2147483702"/>
              <ac:spMk id="3" creationId="{167A64FF-37A7-4837-8033-CBEA22697ECA}"/>
            </ac:spMkLst>
          </pc:spChg>
          <pc:spChg chg="mod">
            <ac:chgData name="Tommy McClure" userId="5f57beb918c8a44c" providerId="LiveId" clId="{458617BE-5569-434C-911C-F1AC9A3B9B67}" dt="2024-03-22T03:13:08.550" v="2589"/>
            <ac:spMkLst>
              <pc:docMk/>
              <pc:sldMasterMk cId="647548972" sldId="2147483686"/>
              <pc:sldLayoutMk cId="1935738827" sldId="2147483702"/>
              <ac:spMk id="5" creationId="{EF94ADB5-E70F-B672-CBEB-D8194AEA79D5}"/>
            </ac:spMkLst>
          </pc:spChg>
          <pc:spChg chg="mod">
            <ac:chgData name="Tommy McClure" userId="5f57beb918c8a44c" providerId="LiveId" clId="{458617BE-5569-434C-911C-F1AC9A3B9B67}" dt="2024-03-22T03:13:08.550" v="2589"/>
            <ac:spMkLst>
              <pc:docMk/>
              <pc:sldMasterMk cId="647548972" sldId="2147483686"/>
              <pc:sldLayoutMk cId="1935738827" sldId="2147483702"/>
              <ac:spMk id="52" creationId="{EA8D8870-8337-4ABD-9EA6-3D5AAB7E42D9}"/>
            </ac:spMkLst>
          </pc:spChg>
          <pc:spChg chg="mod">
            <ac:chgData name="Tommy McClure" userId="5f57beb918c8a44c" providerId="LiveId" clId="{458617BE-5569-434C-911C-F1AC9A3B9B67}" dt="2024-03-22T03:13:08.550" v="2589"/>
            <ac:spMkLst>
              <pc:docMk/>
              <pc:sldMasterMk cId="647548972" sldId="2147483686"/>
              <pc:sldLayoutMk cId="1935738827" sldId="2147483702"/>
              <ac:spMk id="53" creationId="{BAC3B2DB-2CCA-4BD4-8D63-98257049E273}"/>
            </ac:spMkLst>
          </pc:spChg>
          <pc:spChg chg="mod">
            <ac:chgData name="Tommy McClure" userId="5f57beb918c8a44c" providerId="LiveId" clId="{458617BE-5569-434C-911C-F1AC9A3B9B67}" dt="2024-03-22T03:13:08.550" v="2589"/>
            <ac:spMkLst>
              <pc:docMk/>
              <pc:sldMasterMk cId="647548972" sldId="2147483686"/>
              <pc:sldLayoutMk cId="1935738827" sldId="2147483702"/>
              <ac:spMk id="54" creationId="{324DAAC3-FA37-4838-A298-327679F99F8A}"/>
            </ac:spMkLst>
          </pc:spChg>
          <pc:spChg chg="mod">
            <ac:chgData name="Tommy McClure" userId="5f57beb918c8a44c" providerId="LiveId" clId="{458617BE-5569-434C-911C-F1AC9A3B9B67}" dt="2024-03-22T03:13:08.550" v="2589"/>
            <ac:spMkLst>
              <pc:docMk/>
              <pc:sldMasterMk cId="647548972" sldId="2147483686"/>
              <pc:sldLayoutMk cId="1935738827" sldId="2147483702"/>
              <ac:spMk id="56" creationId="{FB792E4C-AD3B-4E88-8540-E75759746368}"/>
            </ac:spMkLst>
          </pc:spChg>
          <pc:spChg chg="mod">
            <ac:chgData name="Tommy McClure" userId="5f57beb918c8a44c" providerId="LiveId" clId="{458617BE-5569-434C-911C-F1AC9A3B9B67}" dt="2024-03-22T03:13:08.550" v="2589"/>
            <ac:spMkLst>
              <pc:docMk/>
              <pc:sldMasterMk cId="647548972" sldId="2147483686"/>
              <pc:sldLayoutMk cId="1935738827" sldId="2147483702"/>
              <ac:spMk id="57" creationId="{6A32632F-9ED1-4328-BBE3-B4E014156A29}"/>
            </ac:spMkLst>
          </pc:spChg>
          <pc:spChg chg="mod">
            <ac:chgData name="Tommy McClure" userId="5f57beb918c8a44c" providerId="LiveId" clId="{458617BE-5569-434C-911C-F1AC9A3B9B67}" dt="2024-03-22T03:13:08.550" v="2589"/>
            <ac:spMkLst>
              <pc:docMk/>
              <pc:sldMasterMk cId="647548972" sldId="2147483686"/>
              <pc:sldLayoutMk cId="1935738827" sldId="2147483702"/>
              <ac:spMk id="59" creationId="{EA124D3C-01E3-4B96-BDF0-54851D1739D0}"/>
            </ac:spMkLst>
          </pc:spChg>
        </pc:sldLayoutChg>
        <pc:sldLayoutChg chg="modSp del">
          <pc:chgData name="Tommy McClure" userId="5f57beb918c8a44c" providerId="LiveId" clId="{458617BE-5569-434C-911C-F1AC9A3B9B67}" dt="2024-03-22T21:01:05.361" v="10056" actId="2696"/>
          <pc:sldLayoutMkLst>
            <pc:docMk/>
            <pc:sldMasterMk cId="647548972" sldId="2147483686"/>
            <pc:sldLayoutMk cId="1924306407" sldId="2147483703"/>
          </pc:sldLayoutMkLst>
          <pc:spChg chg="mod">
            <ac:chgData name="Tommy McClure" userId="5f57beb918c8a44c" providerId="LiveId" clId="{458617BE-5569-434C-911C-F1AC9A3B9B67}" dt="2024-03-22T03:13:08.550" v="2589"/>
            <ac:spMkLst>
              <pc:docMk/>
              <pc:sldMasterMk cId="647548972" sldId="2147483686"/>
              <pc:sldLayoutMk cId="1924306407" sldId="2147483703"/>
              <ac:spMk id="2" creationId="{30FB3D5A-25E2-453F-A78E-0A20BDCE80A2}"/>
            </ac:spMkLst>
          </pc:spChg>
          <pc:spChg chg="mod">
            <ac:chgData name="Tommy McClure" userId="5f57beb918c8a44c" providerId="LiveId" clId="{458617BE-5569-434C-911C-F1AC9A3B9B67}" dt="2024-03-22T03:13:08.550" v="2589"/>
            <ac:spMkLst>
              <pc:docMk/>
              <pc:sldMasterMk cId="647548972" sldId="2147483686"/>
              <pc:sldLayoutMk cId="1924306407" sldId="2147483703"/>
              <ac:spMk id="3" creationId="{28796342-0E80-4F8E-9563-9F5EDFC0DDF2}"/>
            </ac:spMkLst>
          </pc:spChg>
          <pc:spChg chg="mod">
            <ac:chgData name="Tommy McClure" userId="5f57beb918c8a44c" providerId="LiveId" clId="{458617BE-5569-434C-911C-F1AC9A3B9B67}" dt="2024-03-22T03:13:08.550" v="2589"/>
            <ac:spMkLst>
              <pc:docMk/>
              <pc:sldMasterMk cId="647548972" sldId="2147483686"/>
              <pc:sldLayoutMk cId="1924306407" sldId="2147483703"/>
              <ac:spMk id="4" creationId="{C39B2F5D-C3BA-453E-8F4D-97074F48C7AE}"/>
            </ac:spMkLst>
          </pc:spChg>
          <pc:spChg chg="mod">
            <ac:chgData name="Tommy McClure" userId="5f57beb918c8a44c" providerId="LiveId" clId="{458617BE-5569-434C-911C-F1AC9A3B9B67}" dt="2024-03-22T03:13:08.550" v="2589"/>
            <ac:spMkLst>
              <pc:docMk/>
              <pc:sldMasterMk cId="647548972" sldId="2147483686"/>
              <pc:sldLayoutMk cId="1924306407" sldId="2147483703"/>
              <ac:spMk id="5" creationId="{452D50E3-A27A-4AF6-928B-286E7BDB4BD9}"/>
            </ac:spMkLst>
          </pc:spChg>
          <pc:spChg chg="mod">
            <ac:chgData name="Tommy McClure" userId="5f57beb918c8a44c" providerId="LiveId" clId="{458617BE-5569-434C-911C-F1AC9A3B9B67}" dt="2024-03-22T03:13:08.550" v="2589"/>
            <ac:spMkLst>
              <pc:docMk/>
              <pc:sldMasterMk cId="647548972" sldId="2147483686"/>
              <pc:sldLayoutMk cId="1924306407" sldId="2147483703"/>
              <ac:spMk id="6" creationId="{D874FDF0-F4BE-433D-86EE-9E1832D4388B}"/>
            </ac:spMkLst>
          </pc:spChg>
          <pc:spChg chg="mod">
            <ac:chgData name="Tommy McClure" userId="5f57beb918c8a44c" providerId="LiveId" clId="{458617BE-5569-434C-911C-F1AC9A3B9B67}" dt="2024-03-22T03:13:08.550" v="2589"/>
            <ac:spMkLst>
              <pc:docMk/>
              <pc:sldMasterMk cId="647548972" sldId="2147483686"/>
              <pc:sldLayoutMk cId="1924306407" sldId="2147483703"/>
              <ac:spMk id="7" creationId="{25DFCD07-1301-45ED-B326-449ECFADE70D}"/>
            </ac:spMkLst>
          </pc:spChg>
          <pc:spChg chg="mod">
            <ac:chgData name="Tommy McClure" userId="5f57beb918c8a44c" providerId="LiveId" clId="{458617BE-5569-434C-911C-F1AC9A3B9B67}" dt="2024-03-22T03:13:08.550" v="2589"/>
            <ac:spMkLst>
              <pc:docMk/>
              <pc:sldMasterMk cId="647548972" sldId="2147483686"/>
              <pc:sldLayoutMk cId="1924306407" sldId="2147483703"/>
              <ac:spMk id="8" creationId="{BD5DA270-E83F-4CC8-9DA6-27CA3AEC0745}"/>
            </ac:spMkLst>
          </pc:spChg>
          <pc:spChg chg="mod">
            <ac:chgData name="Tommy McClure" userId="5f57beb918c8a44c" providerId="LiveId" clId="{458617BE-5569-434C-911C-F1AC9A3B9B67}" dt="2024-03-22T03:13:08.550" v="2589"/>
            <ac:spMkLst>
              <pc:docMk/>
              <pc:sldMasterMk cId="647548972" sldId="2147483686"/>
              <pc:sldLayoutMk cId="1924306407" sldId="2147483703"/>
              <ac:spMk id="9" creationId="{57804587-2E59-4D83-B86E-83ADAE4FDC13}"/>
            </ac:spMkLst>
          </pc:spChg>
          <pc:spChg chg="mod">
            <ac:chgData name="Tommy McClure" userId="5f57beb918c8a44c" providerId="LiveId" clId="{458617BE-5569-434C-911C-F1AC9A3B9B67}" dt="2024-03-22T03:13:08.550" v="2589"/>
            <ac:spMkLst>
              <pc:docMk/>
              <pc:sldMasterMk cId="647548972" sldId="2147483686"/>
              <pc:sldLayoutMk cId="1924306407" sldId="2147483703"/>
              <ac:spMk id="10" creationId="{5339F117-3072-4F0C-8D1D-E5DC918CE4F0}"/>
            </ac:spMkLst>
          </pc:spChg>
          <pc:spChg chg="mod">
            <ac:chgData name="Tommy McClure" userId="5f57beb918c8a44c" providerId="LiveId" clId="{458617BE-5569-434C-911C-F1AC9A3B9B67}" dt="2024-03-22T03:13:08.550" v="2589"/>
            <ac:spMkLst>
              <pc:docMk/>
              <pc:sldMasterMk cId="647548972" sldId="2147483686"/>
              <pc:sldLayoutMk cId="1924306407" sldId="2147483703"/>
              <ac:spMk id="15" creationId="{5778233C-CCEC-FC64-A709-616569B37D23}"/>
            </ac:spMkLst>
          </pc:spChg>
          <pc:spChg chg="mod">
            <ac:chgData name="Tommy McClure" userId="5f57beb918c8a44c" providerId="LiveId" clId="{458617BE-5569-434C-911C-F1AC9A3B9B67}" dt="2024-03-22T03:13:08.550" v="2589"/>
            <ac:spMkLst>
              <pc:docMk/>
              <pc:sldMasterMk cId="647548972" sldId="2147483686"/>
              <pc:sldLayoutMk cId="1924306407" sldId="2147483703"/>
              <ac:spMk id="17" creationId="{67FEFA15-354D-6389-9102-922A664A73AE}"/>
            </ac:spMkLst>
          </pc:spChg>
        </pc:sldLayoutChg>
        <pc:sldLayoutChg chg="modSp">
          <pc:chgData name="Tommy McClure" userId="5f57beb918c8a44c" providerId="LiveId" clId="{458617BE-5569-434C-911C-F1AC9A3B9B67}" dt="2024-03-22T03:13:08.550" v="2589"/>
          <pc:sldLayoutMkLst>
            <pc:docMk/>
            <pc:sldMasterMk cId="647548972" sldId="2147483686"/>
            <pc:sldLayoutMk cId="1616477606" sldId="2147483704"/>
          </pc:sldLayoutMkLst>
          <pc:spChg chg="mod">
            <ac:chgData name="Tommy McClure" userId="5f57beb918c8a44c" providerId="LiveId" clId="{458617BE-5569-434C-911C-F1AC9A3B9B67}" dt="2024-03-22T03:13:08.550" v="2589"/>
            <ac:spMkLst>
              <pc:docMk/>
              <pc:sldMasterMk cId="647548972" sldId="2147483686"/>
              <pc:sldLayoutMk cId="1616477606" sldId="2147483704"/>
              <ac:spMk id="2" creationId="{252AD8E1-37CB-EB1E-9394-A293E1F2107F}"/>
            </ac:spMkLst>
          </pc:spChg>
          <pc:spChg chg="mod">
            <ac:chgData name="Tommy McClure" userId="5f57beb918c8a44c" providerId="LiveId" clId="{458617BE-5569-434C-911C-F1AC9A3B9B67}" dt="2024-03-22T03:13:08.550" v="2589"/>
            <ac:spMkLst>
              <pc:docMk/>
              <pc:sldMasterMk cId="647548972" sldId="2147483686"/>
              <pc:sldLayoutMk cId="1616477606" sldId="2147483704"/>
              <ac:spMk id="3" creationId="{D0EFA1AD-93FB-148E-CFC6-A6E5D9967406}"/>
            </ac:spMkLst>
          </pc:spChg>
          <pc:spChg chg="mod">
            <ac:chgData name="Tommy McClure" userId="5f57beb918c8a44c" providerId="LiveId" clId="{458617BE-5569-434C-911C-F1AC9A3B9B67}" dt="2024-03-22T03:13:08.550" v="2589"/>
            <ac:spMkLst>
              <pc:docMk/>
              <pc:sldMasterMk cId="647548972" sldId="2147483686"/>
              <pc:sldLayoutMk cId="1616477606" sldId="2147483704"/>
              <ac:spMk id="6" creationId="{2DF88512-9E62-4695-B350-39488566A1F7}"/>
            </ac:spMkLst>
          </pc:spChg>
          <pc:spChg chg="mod">
            <ac:chgData name="Tommy McClure" userId="5f57beb918c8a44c" providerId="LiveId" clId="{458617BE-5569-434C-911C-F1AC9A3B9B67}" dt="2024-03-22T03:13:08.550" v="2589"/>
            <ac:spMkLst>
              <pc:docMk/>
              <pc:sldMasterMk cId="647548972" sldId="2147483686"/>
              <pc:sldLayoutMk cId="1616477606" sldId="2147483704"/>
              <ac:spMk id="7" creationId="{18CD596D-95F4-4C5C-A0E7-86D747FE70BE}"/>
            </ac:spMkLst>
          </pc:spChg>
          <pc:spChg chg="mod">
            <ac:chgData name="Tommy McClure" userId="5f57beb918c8a44c" providerId="LiveId" clId="{458617BE-5569-434C-911C-F1AC9A3B9B67}" dt="2024-03-22T03:13:08.550" v="2589"/>
            <ac:spMkLst>
              <pc:docMk/>
              <pc:sldMasterMk cId="647548972" sldId="2147483686"/>
              <pc:sldLayoutMk cId="1616477606" sldId="2147483704"/>
              <ac:spMk id="8" creationId="{67553E9F-DCBF-4BEE-A261-5AA97361A0E0}"/>
            </ac:spMkLst>
          </pc:spChg>
          <pc:spChg chg="mod">
            <ac:chgData name="Tommy McClure" userId="5f57beb918c8a44c" providerId="LiveId" clId="{458617BE-5569-434C-911C-F1AC9A3B9B67}" dt="2024-03-22T03:13:08.550" v="2589"/>
            <ac:spMkLst>
              <pc:docMk/>
              <pc:sldMasterMk cId="647548972" sldId="2147483686"/>
              <pc:sldLayoutMk cId="1616477606" sldId="2147483704"/>
              <ac:spMk id="9" creationId="{949B0EB0-AEBA-44ED-BC77-4188C7486144}"/>
            </ac:spMkLst>
          </pc:spChg>
          <pc:spChg chg="mod">
            <ac:chgData name="Tommy McClure" userId="5f57beb918c8a44c" providerId="LiveId" clId="{458617BE-5569-434C-911C-F1AC9A3B9B67}" dt="2024-03-22T03:13:08.550" v="2589"/>
            <ac:spMkLst>
              <pc:docMk/>
              <pc:sldMasterMk cId="647548972" sldId="2147483686"/>
              <pc:sldLayoutMk cId="1616477606" sldId="2147483704"/>
              <ac:spMk id="10" creationId="{7278DD10-67BC-4E87-A788-A45C6093F5F8}"/>
            </ac:spMkLst>
          </pc:spChg>
          <pc:spChg chg="mod">
            <ac:chgData name="Tommy McClure" userId="5f57beb918c8a44c" providerId="LiveId" clId="{458617BE-5569-434C-911C-F1AC9A3B9B67}" dt="2024-03-22T03:13:08.550" v="2589"/>
            <ac:spMkLst>
              <pc:docMk/>
              <pc:sldMasterMk cId="647548972" sldId="2147483686"/>
              <pc:sldLayoutMk cId="1616477606" sldId="2147483704"/>
              <ac:spMk id="11" creationId="{916769F5-486B-4B48-A543-2C70359DF66E}"/>
            </ac:spMkLst>
          </pc:spChg>
          <pc:spChg chg="mod">
            <ac:chgData name="Tommy McClure" userId="5f57beb918c8a44c" providerId="LiveId" clId="{458617BE-5569-434C-911C-F1AC9A3B9B67}" dt="2024-03-22T03:13:08.550" v="2589"/>
            <ac:spMkLst>
              <pc:docMk/>
              <pc:sldMasterMk cId="647548972" sldId="2147483686"/>
              <pc:sldLayoutMk cId="1616477606" sldId="2147483704"/>
              <ac:spMk id="12" creationId="{B47BB165-F380-48C4-B95B-C09C91893B2D}"/>
            </ac:spMkLst>
          </pc:spChg>
          <pc:spChg chg="mod">
            <ac:chgData name="Tommy McClure" userId="5f57beb918c8a44c" providerId="LiveId" clId="{458617BE-5569-434C-911C-F1AC9A3B9B67}" dt="2024-03-22T03:13:08.550" v="2589"/>
            <ac:spMkLst>
              <pc:docMk/>
              <pc:sldMasterMk cId="647548972" sldId="2147483686"/>
              <pc:sldLayoutMk cId="1616477606" sldId="2147483704"/>
              <ac:spMk id="14" creationId="{F0805E9B-6657-4167-BD79-CAC59C0D841D}"/>
            </ac:spMkLst>
          </pc:spChg>
          <pc:spChg chg="mod">
            <ac:chgData name="Tommy McClure" userId="5f57beb918c8a44c" providerId="LiveId" clId="{458617BE-5569-434C-911C-F1AC9A3B9B67}" dt="2024-03-22T03:13:08.550" v="2589"/>
            <ac:spMkLst>
              <pc:docMk/>
              <pc:sldMasterMk cId="647548972" sldId="2147483686"/>
              <pc:sldLayoutMk cId="1616477606" sldId="2147483704"/>
              <ac:spMk id="16" creationId="{5B37B294-6F01-986D-E8E5-119AE9A8F2BE}"/>
            </ac:spMkLst>
          </pc:spChg>
        </pc:sldLayoutChg>
        <pc:sldLayoutChg chg="modSp del">
          <pc:chgData name="Tommy McClure" userId="5f57beb918c8a44c" providerId="LiveId" clId="{458617BE-5569-434C-911C-F1AC9A3B9B67}" dt="2024-03-22T21:01:11.569" v="10058" actId="2696"/>
          <pc:sldLayoutMkLst>
            <pc:docMk/>
            <pc:sldMasterMk cId="647548972" sldId="2147483686"/>
            <pc:sldLayoutMk cId="3881800270" sldId="2147483705"/>
          </pc:sldLayoutMkLst>
          <pc:spChg chg="mod">
            <ac:chgData name="Tommy McClure" userId="5f57beb918c8a44c" providerId="LiveId" clId="{458617BE-5569-434C-911C-F1AC9A3B9B67}" dt="2024-03-22T03:13:08.550" v="2589"/>
            <ac:spMkLst>
              <pc:docMk/>
              <pc:sldMasterMk cId="647548972" sldId="2147483686"/>
              <pc:sldLayoutMk cId="3881800270" sldId="2147483705"/>
              <ac:spMk id="2" creationId="{FEF27B53-079D-232F-8AA5-ED461B34E8D2}"/>
            </ac:spMkLst>
          </pc:spChg>
          <pc:spChg chg="mod">
            <ac:chgData name="Tommy McClure" userId="5f57beb918c8a44c" providerId="LiveId" clId="{458617BE-5569-434C-911C-F1AC9A3B9B67}" dt="2024-03-22T03:13:08.550" v="2589"/>
            <ac:spMkLst>
              <pc:docMk/>
              <pc:sldMasterMk cId="647548972" sldId="2147483686"/>
              <pc:sldLayoutMk cId="3881800270" sldId="2147483705"/>
              <ac:spMk id="7" creationId="{BF5F5DFA-1BC3-4062-9356-6145C9F7CD56}"/>
            </ac:spMkLst>
          </pc:spChg>
          <pc:spChg chg="mod">
            <ac:chgData name="Tommy McClure" userId="5f57beb918c8a44c" providerId="LiveId" clId="{458617BE-5569-434C-911C-F1AC9A3B9B67}" dt="2024-03-22T03:13:08.550" v="2589"/>
            <ac:spMkLst>
              <pc:docMk/>
              <pc:sldMasterMk cId="647548972" sldId="2147483686"/>
              <pc:sldLayoutMk cId="3881800270" sldId="2147483705"/>
              <ac:spMk id="8" creationId="{E6B5D461-AEC0-477F-A77A-6227F95A8374}"/>
            </ac:spMkLst>
          </pc:spChg>
          <pc:spChg chg="mod">
            <ac:chgData name="Tommy McClure" userId="5f57beb918c8a44c" providerId="LiveId" clId="{458617BE-5569-434C-911C-F1AC9A3B9B67}" dt="2024-03-22T03:13:08.550" v="2589"/>
            <ac:spMkLst>
              <pc:docMk/>
              <pc:sldMasterMk cId="647548972" sldId="2147483686"/>
              <pc:sldLayoutMk cId="3881800270" sldId="2147483705"/>
              <ac:spMk id="10" creationId="{DE1A041D-DE47-45FA-AC78-CC7FD02571F2}"/>
            </ac:spMkLst>
          </pc:spChg>
          <pc:spChg chg="mod">
            <ac:chgData name="Tommy McClure" userId="5f57beb918c8a44c" providerId="LiveId" clId="{458617BE-5569-434C-911C-F1AC9A3B9B67}" dt="2024-03-22T03:13:08.550" v="2589"/>
            <ac:spMkLst>
              <pc:docMk/>
              <pc:sldMasterMk cId="647548972" sldId="2147483686"/>
              <pc:sldLayoutMk cId="3881800270" sldId="2147483705"/>
              <ac:spMk id="11" creationId="{11614254-52EF-4F58-99B1-CDA7C39223C1}"/>
            </ac:spMkLst>
          </pc:spChg>
          <pc:spChg chg="mod">
            <ac:chgData name="Tommy McClure" userId="5f57beb918c8a44c" providerId="LiveId" clId="{458617BE-5569-434C-911C-F1AC9A3B9B67}" dt="2024-03-22T03:13:08.550" v="2589"/>
            <ac:spMkLst>
              <pc:docMk/>
              <pc:sldMasterMk cId="647548972" sldId="2147483686"/>
              <pc:sldLayoutMk cId="3881800270" sldId="2147483705"/>
              <ac:spMk id="12" creationId="{BD3B3ABA-0408-41EA-935D-D4F4586AA840}"/>
            </ac:spMkLst>
          </pc:spChg>
          <pc:spChg chg="mod">
            <ac:chgData name="Tommy McClure" userId="5f57beb918c8a44c" providerId="LiveId" clId="{458617BE-5569-434C-911C-F1AC9A3B9B67}" dt="2024-03-22T03:13:08.550" v="2589"/>
            <ac:spMkLst>
              <pc:docMk/>
              <pc:sldMasterMk cId="647548972" sldId="2147483686"/>
              <pc:sldLayoutMk cId="3881800270" sldId="2147483705"/>
              <ac:spMk id="14" creationId="{1837301C-2B9B-4119-9002-BD6DB2AB87FB}"/>
            </ac:spMkLst>
          </pc:spChg>
          <pc:spChg chg="mod">
            <ac:chgData name="Tommy McClure" userId="5f57beb918c8a44c" providerId="LiveId" clId="{458617BE-5569-434C-911C-F1AC9A3B9B67}" dt="2024-03-22T03:13:08.550" v="2589"/>
            <ac:spMkLst>
              <pc:docMk/>
              <pc:sldMasterMk cId="647548972" sldId="2147483686"/>
              <pc:sldLayoutMk cId="3881800270" sldId="2147483705"/>
              <ac:spMk id="15" creationId="{BD12738D-D0ED-4899-A01C-42439B5B3E64}"/>
            </ac:spMkLst>
          </pc:spChg>
          <pc:spChg chg="mod">
            <ac:chgData name="Tommy McClure" userId="5f57beb918c8a44c" providerId="LiveId" clId="{458617BE-5569-434C-911C-F1AC9A3B9B67}" dt="2024-03-22T03:13:08.550" v="2589"/>
            <ac:spMkLst>
              <pc:docMk/>
              <pc:sldMasterMk cId="647548972" sldId="2147483686"/>
              <pc:sldLayoutMk cId="3881800270" sldId="2147483705"/>
              <ac:spMk id="16" creationId="{5EED261D-45B9-40C1-8341-8B8B796E8AE2}"/>
            </ac:spMkLst>
          </pc:spChg>
          <pc:spChg chg="mod">
            <ac:chgData name="Tommy McClure" userId="5f57beb918c8a44c" providerId="LiveId" clId="{458617BE-5569-434C-911C-F1AC9A3B9B67}" dt="2024-03-22T03:13:08.550" v="2589"/>
            <ac:spMkLst>
              <pc:docMk/>
              <pc:sldMasterMk cId="647548972" sldId="2147483686"/>
              <pc:sldLayoutMk cId="3881800270" sldId="2147483705"/>
              <ac:spMk id="18" creationId="{3E23953F-BF80-48E0-8282-62907D6C29C6}"/>
            </ac:spMkLst>
          </pc:spChg>
          <pc:spChg chg="mod">
            <ac:chgData name="Tommy McClure" userId="5f57beb918c8a44c" providerId="LiveId" clId="{458617BE-5569-434C-911C-F1AC9A3B9B67}" dt="2024-03-22T03:13:08.550" v="2589"/>
            <ac:spMkLst>
              <pc:docMk/>
              <pc:sldMasterMk cId="647548972" sldId="2147483686"/>
              <pc:sldLayoutMk cId="3881800270" sldId="2147483705"/>
              <ac:spMk id="23" creationId="{4F4FDF97-2780-775F-9416-96F7A90662B2}"/>
            </ac:spMkLst>
          </pc:spChg>
          <pc:spChg chg="mod">
            <ac:chgData name="Tommy McClure" userId="5f57beb918c8a44c" providerId="LiveId" clId="{458617BE-5569-434C-911C-F1AC9A3B9B67}" dt="2024-03-22T03:13:08.550" v="2589"/>
            <ac:spMkLst>
              <pc:docMk/>
              <pc:sldMasterMk cId="647548972" sldId="2147483686"/>
              <pc:sldLayoutMk cId="3881800270" sldId="2147483705"/>
              <ac:spMk id="24" creationId="{A03787D1-4AB7-2166-D4DB-A3878CBB24F1}"/>
            </ac:spMkLst>
          </pc:spChg>
          <pc:spChg chg="mod">
            <ac:chgData name="Tommy McClure" userId="5f57beb918c8a44c" providerId="LiveId" clId="{458617BE-5569-434C-911C-F1AC9A3B9B67}" dt="2024-03-22T03:13:08.550" v="2589"/>
            <ac:spMkLst>
              <pc:docMk/>
              <pc:sldMasterMk cId="647548972" sldId="2147483686"/>
              <pc:sldLayoutMk cId="3881800270" sldId="2147483705"/>
              <ac:spMk id="25" creationId="{4F8C5CD2-BF99-0846-2E4A-179E6C459F1A}"/>
            </ac:spMkLst>
          </pc:spChg>
        </pc:sldLayoutChg>
        <pc:sldLayoutChg chg="modSp del">
          <pc:chgData name="Tommy McClure" userId="5f57beb918c8a44c" providerId="LiveId" clId="{458617BE-5569-434C-911C-F1AC9A3B9B67}" dt="2024-03-22T21:01:13.913" v="10059" actId="2696"/>
          <pc:sldLayoutMkLst>
            <pc:docMk/>
            <pc:sldMasterMk cId="647548972" sldId="2147483686"/>
            <pc:sldLayoutMk cId="2895831532" sldId="2147483706"/>
          </pc:sldLayoutMkLst>
          <pc:spChg chg="mod">
            <ac:chgData name="Tommy McClure" userId="5f57beb918c8a44c" providerId="LiveId" clId="{458617BE-5569-434C-911C-F1AC9A3B9B67}" dt="2024-03-22T03:13:08.550" v="2589"/>
            <ac:spMkLst>
              <pc:docMk/>
              <pc:sldMasterMk cId="647548972" sldId="2147483686"/>
              <pc:sldLayoutMk cId="2895831532" sldId="2147483706"/>
              <ac:spMk id="2" creationId="{30FB3D5A-25E2-453F-A78E-0A20BDCE80A2}"/>
            </ac:spMkLst>
          </pc:spChg>
          <pc:spChg chg="mod">
            <ac:chgData name="Tommy McClure" userId="5f57beb918c8a44c" providerId="LiveId" clId="{458617BE-5569-434C-911C-F1AC9A3B9B67}" dt="2024-03-22T03:13:08.550" v="2589"/>
            <ac:spMkLst>
              <pc:docMk/>
              <pc:sldMasterMk cId="647548972" sldId="2147483686"/>
              <pc:sldLayoutMk cId="2895831532" sldId="2147483706"/>
              <ac:spMk id="3" creationId="{28796342-0E80-4F8E-9563-9F5EDFC0DDF2}"/>
            </ac:spMkLst>
          </pc:spChg>
          <pc:spChg chg="mod">
            <ac:chgData name="Tommy McClure" userId="5f57beb918c8a44c" providerId="LiveId" clId="{458617BE-5569-434C-911C-F1AC9A3B9B67}" dt="2024-03-22T03:13:08.550" v="2589"/>
            <ac:spMkLst>
              <pc:docMk/>
              <pc:sldMasterMk cId="647548972" sldId="2147483686"/>
              <pc:sldLayoutMk cId="2895831532" sldId="2147483706"/>
              <ac:spMk id="4" creationId="{C39B2F5D-C3BA-453E-8F4D-97074F48C7AE}"/>
            </ac:spMkLst>
          </pc:spChg>
          <pc:spChg chg="mod">
            <ac:chgData name="Tommy McClure" userId="5f57beb918c8a44c" providerId="LiveId" clId="{458617BE-5569-434C-911C-F1AC9A3B9B67}" dt="2024-03-22T03:13:08.550" v="2589"/>
            <ac:spMkLst>
              <pc:docMk/>
              <pc:sldMasterMk cId="647548972" sldId="2147483686"/>
              <pc:sldLayoutMk cId="2895831532" sldId="2147483706"/>
              <ac:spMk id="5" creationId="{452D50E3-A27A-4AF6-928B-286E7BDB4BD9}"/>
            </ac:spMkLst>
          </pc:spChg>
          <pc:spChg chg="mod">
            <ac:chgData name="Tommy McClure" userId="5f57beb918c8a44c" providerId="LiveId" clId="{458617BE-5569-434C-911C-F1AC9A3B9B67}" dt="2024-03-22T03:13:08.550" v="2589"/>
            <ac:spMkLst>
              <pc:docMk/>
              <pc:sldMasterMk cId="647548972" sldId="2147483686"/>
              <pc:sldLayoutMk cId="2895831532" sldId="2147483706"/>
              <ac:spMk id="6" creationId="{D874FDF0-F4BE-433D-86EE-9E1832D4388B}"/>
            </ac:spMkLst>
          </pc:spChg>
          <pc:spChg chg="mod">
            <ac:chgData name="Tommy McClure" userId="5f57beb918c8a44c" providerId="LiveId" clId="{458617BE-5569-434C-911C-F1AC9A3B9B67}" dt="2024-03-22T03:13:08.550" v="2589"/>
            <ac:spMkLst>
              <pc:docMk/>
              <pc:sldMasterMk cId="647548972" sldId="2147483686"/>
              <pc:sldLayoutMk cId="2895831532" sldId="2147483706"/>
              <ac:spMk id="7" creationId="{25DFCD07-1301-45ED-B326-449ECFADE70D}"/>
            </ac:spMkLst>
          </pc:spChg>
          <pc:spChg chg="mod">
            <ac:chgData name="Tommy McClure" userId="5f57beb918c8a44c" providerId="LiveId" clId="{458617BE-5569-434C-911C-F1AC9A3B9B67}" dt="2024-03-22T03:13:08.550" v="2589"/>
            <ac:spMkLst>
              <pc:docMk/>
              <pc:sldMasterMk cId="647548972" sldId="2147483686"/>
              <pc:sldLayoutMk cId="2895831532" sldId="2147483706"/>
              <ac:spMk id="8" creationId="{BD5DA270-E83F-4CC8-9DA6-27CA3AEC0745}"/>
            </ac:spMkLst>
          </pc:spChg>
          <pc:spChg chg="mod">
            <ac:chgData name="Tommy McClure" userId="5f57beb918c8a44c" providerId="LiveId" clId="{458617BE-5569-434C-911C-F1AC9A3B9B67}" dt="2024-03-22T03:13:08.550" v="2589"/>
            <ac:spMkLst>
              <pc:docMk/>
              <pc:sldMasterMk cId="647548972" sldId="2147483686"/>
              <pc:sldLayoutMk cId="2895831532" sldId="2147483706"/>
              <ac:spMk id="10" creationId="{5339F117-3072-4F0C-8D1D-E5DC918CE4F0}"/>
            </ac:spMkLst>
          </pc:spChg>
          <pc:spChg chg="mod">
            <ac:chgData name="Tommy McClure" userId="5f57beb918c8a44c" providerId="LiveId" clId="{458617BE-5569-434C-911C-F1AC9A3B9B67}" dt="2024-03-22T03:13:08.550" v="2589"/>
            <ac:spMkLst>
              <pc:docMk/>
              <pc:sldMasterMk cId="647548972" sldId="2147483686"/>
              <pc:sldLayoutMk cId="2895831532" sldId="2147483706"/>
              <ac:spMk id="13" creationId="{0C5070DA-50C2-065D-00B0-3B12070D77E7}"/>
            </ac:spMkLst>
          </pc:spChg>
          <pc:spChg chg="mod">
            <ac:chgData name="Tommy McClure" userId="5f57beb918c8a44c" providerId="LiveId" clId="{458617BE-5569-434C-911C-F1AC9A3B9B67}" dt="2024-03-22T03:13:08.550" v="2589"/>
            <ac:spMkLst>
              <pc:docMk/>
              <pc:sldMasterMk cId="647548972" sldId="2147483686"/>
              <pc:sldLayoutMk cId="2895831532" sldId="2147483706"/>
              <ac:spMk id="14" creationId="{9F875EEC-3E6C-5B97-FFE8-0D1ECAAAE98A}"/>
            </ac:spMkLst>
          </pc:spChg>
          <pc:spChg chg="mod">
            <ac:chgData name="Tommy McClure" userId="5f57beb918c8a44c" providerId="LiveId" clId="{458617BE-5569-434C-911C-F1AC9A3B9B67}" dt="2024-03-22T03:13:08.550" v="2589"/>
            <ac:spMkLst>
              <pc:docMk/>
              <pc:sldMasterMk cId="647548972" sldId="2147483686"/>
              <pc:sldLayoutMk cId="2895831532" sldId="2147483706"/>
              <ac:spMk id="15" creationId="{2F8DD265-980F-4708-EDDF-3130F434AC9D}"/>
            </ac:spMkLst>
          </pc:spChg>
        </pc:sldLayoutChg>
        <pc:sldLayoutChg chg="modSp add del">
          <pc:chgData name="Tommy McClure" userId="5f57beb918c8a44c" providerId="LiveId" clId="{458617BE-5569-434C-911C-F1AC9A3B9B67}" dt="2024-03-22T20:39:49.897" v="9904" actId="47"/>
          <pc:sldLayoutMkLst>
            <pc:docMk/>
            <pc:sldMasterMk cId="647548972" sldId="2147483686"/>
            <pc:sldLayoutMk cId="1831736975" sldId="2147483707"/>
          </pc:sldLayoutMkLst>
          <pc:spChg chg="mod">
            <ac:chgData name="Tommy McClure" userId="5f57beb918c8a44c" providerId="LiveId" clId="{458617BE-5569-434C-911C-F1AC9A3B9B67}" dt="2024-03-22T03:13:08.550" v="2589"/>
            <ac:spMkLst>
              <pc:docMk/>
              <pc:sldMasterMk cId="647548972" sldId="2147483686"/>
              <pc:sldLayoutMk cId="1831736975" sldId="2147483707"/>
              <ac:spMk id="2" creationId="{2A19A957-1FB5-43F8-B325-BBD9FEF23E88}"/>
            </ac:spMkLst>
          </pc:spChg>
          <pc:spChg chg="mod">
            <ac:chgData name="Tommy McClure" userId="5f57beb918c8a44c" providerId="LiveId" clId="{458617BE-5569-434C-911C-F1AC9A3B9B67}" dt="2024-03-22T03:13:08.550" v="2589"/>
            <ac:spMkLst>
              <pc:docMk/>
              <pc:sldMasterMk cId="647548972" sldId="2147483686"/>
              <pc:sldLayoutMk cId="1831736975" sldId="2147483707"/>
              <ac:spMk id="3" creationId="{7ED4F766-C576-F298-E93A-CD0D832F8E4F}"/>
            </ac:spMkLst>
          </pc:spChg>
          <pc:spChg chg="mod">
            <ac:chgData name="Tommy McClure" userId="5f57beb918c8a44c" providerId="LiveId" clId="{458617BE-5569-434C-911C-F1AC9A3B9B67}" dt="2024-03-22T03:13:08.550" v="2589"/>
            <ac:spMkLst>
              <pc:docMk/>
              <pc:sldMasterMk cId="647548972" sldId="2147483686"/>
              <pc:sldLayoutMk cId="1831736975" sldId="2147483707"/>
              <ac:spMk id="4" creationId="{2E94D0A7-4358-49BF-96EE-8DEB6F4DCF56}"/>
            </ac:spMkLst>
          </pc:spChg>
          <pc:spChg chg="mod">
            <ac:chgData name="Tommy McClure" userId="5f57beb918c8a44c" providerId="LiveId" clId="{458617BE-5569-434C-911C-F1AC9A3B9B67}" dt="2024-03-22T03:13:08.550" v="2589"/>
            <ac:spMkLst>
              <pc:docMk/>
              <pc:sldMasterMk cId="647548972" sldId="2147483686"/>
              <pc:sldLayoutMk cId="1831736975" sldId="2147483707"/>
              <ac:spMk id="5" creationId="{21A26073-23A2-4B91-A128-79AA1BE93523}"/>
            </ac:spMkLst>
          </pc:spChg>
          <pc:spChg chg="mod">
            <ac:chgData name="Tommy McClure" userId="5f57beb918c8a44c" providerId="LiveId" clId="{458617BE-5569-434C-911C-F1AC9A3B9B67}" dt="2024-03-22T03:13:08.550" v="2589"/>
            <ac:spMkLst>
              <pc:docMk/>
              <pc:sldMasterMk cId="647548972" sldId="2147483686"/>
              <pc:sldLayoutMk cId="1831736975" sldId="2147483707"/>
              <ac:spMk id="6" creationId="{C14D5DFA-0CEA-43F0-98EE-6C9F741F7C96}"/>
            </ac:spMkLst>
          </pc:spChg>
          <pc:spChg chg="mod">
            <ac:chgData name="Tommy McClure" userId="5f57beb918c8a44c" providerId="LiveId" clId="{458617BE-5569-434C-911C-F1AC9A3B9B67}" dt="2024-03-22T03:13:08.550" v="2589"/>
            <ac:spMkLst>
              <pc:docMk/>
              <pc:sldMasterMk cId="647548972" sldId="2147483686"/>
              <pc:sldLayoutMk cId="1831736975" sldId="2147483707"/>
              <ac:spMk id="9" creationId="{8352712D-F957-4B22-8B50-BE10410FF895}"/>
            </ac:spMkLst>
          </pc:spChg>
          <pc:spChg chg="mod">
            <ac:chgData name="Tommy McClure" userId="5f57beb918c8a44c" providerId="LiveId" clId="{458617BE-5569-434C-911C-F1AC9A3B9B67}" dt="2024-03-22T03:13:08.550" v="2589"/>
            <ac:spMkLst>
              <pc:docMk/>
              <pc:sldMasterMk cId="647548972" sldId="2147483686"/>
              <pc:sldLayoutMk cId="1831736975" sldId="2147483707"/>
              <ac:spMk id="10" creationId="{5B031752-6400-4BFB-979F-E2EE795E4B90}"/>
            </ac:spMkLst>
          </pc:spChg>
          <pc:spChg chg="mod">
            <ac:chgData name="Tommy McClure" userId="5f57beb918c8a44c" providerId="LiveId" clId="{458617BE-5569-434C-911C-F1AC9A3B9B67}" dt="2024-03-22T03:13:08.550" v="2589"/>
            <ac:spMkLst>
              <pc:docMk/>
              <pc:sldMasterMk cId="647548972" sldId="2147483686"/>
              <pc:sldLayoutMk cId="1831736975" sldId="2147483707"/>
              <ac:spMk id="11" creationId="{26FD74F8-42BB-4CB4-ABF1-5F149743B464}"/>
            </ac:spMkLst>
          </pc:spChg>
          <pc:spChg chg="mod">
            <ac:chgData name="Tommy McClure" userId="5f57beb918c8a44c" providerId="LiveId" clId="{458617BE-5569-434C-911C-F1AC9A3B9B67}" dt="2024-03-22T03:13:08.550" v="2589"/>
            <ac:spMkLst>
              <pc:docMk/>
              <pc:sldMasterMk cId="647548972" sldId="2147483686"/>
              <pc:sldLayoutMk cId="1831736975" sldId="2147483707"/>
              <ac:spMk id="12" creationId="{6A5CAEAF-7DEC-4B20-8B1E-301A9D0E684A}"/>
            </ac:spMkLst>
          </pc:spChg>
          <pc:spChg chg="mod">
            <ac:chgData name="Tommy McClure" userId="5f57beb918c8a44c" providerId="LiveId" clId="{458617BE-5569-434C-911C-F1AC9A3B9B67}" dt="2024-03-22T03:13:08.550" v="2589"/>
            <ac:spMkLst>
              <pc:docMk/>
              <pc:sldMasterMk cId="647548972" sldId="2147483686"/>
              <pc:sldLayoutMk cId="1831736975" sldId="2147483707"/>
              <ac:spMk id="13" creationId="{70B696A3-EA34-4924-9037-E330B1CB890E}"/>
            </ac:spMkLst>
          </pc:spChg>
          <pc:spChg chg="mod">
            <ac:chgData name="Tommy McClure" userId="5f57beb918c8a44c" providerId="LiveId" clId="{458617BE-5569-434C-911C-F1AC9A3B9B67}" dt="2024-03-22T03:13:08.550" v="2589"/>
            <ac:spMkLst>
              <pc:docMk/>
              <pc:sldMasterMk cId="647548972" sldId="2147483686"/>
              <pc:sldLayoutMk cId="1831736975" sldId="2147483707"/>
              <ac:spMk id="14" creationId="{5E19795B-1103-80EF-6098-1E8371D07DB8}"/>
            </ac:spMkLst>
          </pc:spChg>
          <pc:spChg chg="mod">
            <ac:chgData name="Tommy McClure" userId="5f57beb918c8a44c" providerId="LiveId" clId="{458617BE-5569-434C-911C-F1AC9A3B9B67}" dt="2024-03-22T03:13:08.550" v="2589"/>
            <ac:spMkLst>
              <pc:docMk/>
              <pc:sldMasterMk cId="647548972" sldId="2147483686"/>
              <pc:sldLayoutMk cId="1831736975" sldId="2147483707"/>
              <ac:spMk id="20" creationId="{3FA5410A-92A6-4C0B-9D89-186B7DDB20BD}"/>
            </ac:spMkLst>
          </pc:spChg>
        </pc:sldLayoutChg>
        <pc:sldLayoutChg chg="modSp del">
          <pc:chgData name="Tommy McClure" userId="5f57beb918c8a44c" providerId="LiveId" clId="{458617BE-5569-434C-911C-F1AC9A3B9B67}" dt="2024-03-22T21:01:16.540" v="10061" actId="2696"/>
          <pc:sldLayoutMkLst>
            <pc:docMk/>
            <pc:sldMasterMk cId="647548972" sldId="2147483686"/>
            <pc:sldLayoutMk cId="2434033329" sldId="2147483708"/>
          </pc:sldLayoutMkLst>
          <pc:spChg chg="mod">
            <ac:chgData name="Tommy McClure" userId="5f57beb918c8a44c" providerId="LiveId" clId="{458617BE-5569-434C-911C-F1AC9A3B9B67}" dt="2024-03-22T03:13:08.550" v="2589"/>
            <ac:spMkLst>
              <pc:docMk/>
              <pc:sldMasterMk cId="647548972" sldId="2147483686"/>
              <pc:sldLayoutMk cId="2434033329" sldId="2147483708"/>
              <ac:spMk id="4" creationId="{74D0E84D-2B51-9F8D-82CE-C086143DC605}"/>
            </ac:spMkLst>
          </pc:spChg>
          <pc:spChg chg="mod">
            <ac:chgData name="Tommy McClure" userId="5f57beb918c8a44c" providerId="LiveId" clId="{458617BE-5569-434C-911C-F1AC9A3B9B67}" dt="2024-03-22T03:13:08.550" v="2589"/>
            <ac:spMkLst>
              <pc:docMk/>
              <pc:sldMasterMk cId="647548972" sldId="2147483686"/>
              <pc:sldLayoutMk cId="2434033329" sldId="2147483708"/>
              <ac:spMk id="6" creationId="{2DF88512-9E62-4695-B350-39488566A1F7}"/>
            </ac:spMkLst>
          </pc:spChg>
          <pc:spChg chg="mod">
            <ac:chgData name="Tommy McClure" userId="5f57beb918c8a44c" providerId="LiveId" clId="{458617BE-5569-434C-911C-F1AC9A3B9B67}" dt="2024-03-22T03:13:08.550" v="2589"/>
            <ac:spMkLst>
              <pc:docMk/>
              <pc:sldMasterMk cId="647548972" sldId="2147483686"/>
              <pc:sldLayoutMk cId="2434033329" sldId="2147483708"/>
              <ac:spMk id="7" creationId="{18CD596D-95F4-4C5C-A0E7-86D747FE70BE}"/>
            </ac:spMkLst>
          </pc:spChg>
          <pc:spChg chg="mod">
            <ac:chgData name="Tommy McClure" userId="5f57beb918c8a44c" providerId="LiveId" clId="{458617BE-5569-434C-911C-F1AC9A3B9B67}" dt="2024-03-22T03:13:08.550" v="2589"/>
            <ac:spMkLst>
              <pc:docMk/>
              <pc:sldMasterMk cId="647548972" sldId="2147483686"/>
              <pc:sldLayoutMk cId="2434033329" sldId="2147483708"/>
              <ac:spMk id="8" creationId="{67553E9F-DCBF-4BEE-A261-5AA97361A0E0}"/>
            </ac:spMkLst>
          </pc:spChg>
          <pc:spChg chg="mod">
            <ac:chgData name="Tommy McClure" userId="5f57beb918c8a44c" providerId="LiveId" clId="{458617BE-5569-434C-911C-F1AC9A3B9B67}" dt="2024-03-22T03:13:08.550" v="2589"/>
            <ac:spMkLst>
              <pc:docMk/>
              <pc:sldMasterMk cId="647548972" sldId="2147483686"/>
              <pc:sldLayoutMk cId="2434033329" sldId="2147483708"/>
              <ac:spMk id="9" creationId="{949B0EB0-AEBA-44ED-BC77-4188C7486144}"/>
            </ac:spMkLst>
          </pc:spChg>
          <pc:spChg chg="mod">
            <ac:chgData name="Tommy McClure" userId="5f57beb918c8a44c" providerId="LiveId" clId="{458617BE-5569-434C-911C-F1AC9A3B9B67}" dt="2024-03-22T03:13:08.550" v="2589"/>
            <ac:spMkLst>
              <pc:docMk/>
              <pc:sldMasterMk cId="647548972" sldId="2147483686"/>
              <pc:sldLayoutMk cId="2434033329" sldId="2147483708"/>
              <ac:spMk id="10" creationId="{7278DD10-67BC-4E87-A788-A45C6093F5F8}"/>
            </ac:spMkLst>
          </pc:spChg>
          <pc:spChg chg="mod">
            <ac:chgData name="Tommy McClure" userId="5f57beb918c8a44c" providerId="LiveId" clId="{458617BE-5569-434C-911C-F1AC9A3B9B67}" dt="2024-03-22T03:13:08.550" v="2589"/>
            <ac:spMkLst>
              <pc:docMk/>
              <pc:sldMasterMk cId="647548972" sldId="2147483686"/>
              <pc:sldLayoutMk cId="2434033329" sldId="2147483708"/>
              <ac:spMk id="11" creationId="{916769F5-486B-4B48-A543-2C70359DF66E}"/>
            </ac:spMkLst>
          </pc:spChg>
          <pc:spChg chg="mod">
            <ac:chgData name="Tommy McClure" userId="5f57beb918c8a44c" providerId="LiveId" clId="{458617BE-5569-434C-911C-F1AC9A3B9B67}" dt="2024-03-22T03:13:08.550" v="2589"/>
            <ac:spMkLst>
              <pc:docMk/>
              <pc:sldMasterMk cId="647548972" sldId="2147483686"/>
              <pc:sldLayoutMk cId="2434033329" sldId="2147483708"/>
              <ac:spMk id="15" creationId="{0DB9557B-D9D3-4FA9-2D64-D2F91957D2FC}"/>
            </ac:spMkLst>
          </pc:spChg>
          <pc:spChg chg="mod">
            <ac:chgData name="Tommy McClure" userId="5f57beb918c8a44c" providerId="LiveId" clId="{458617BE-5569-434C-911C-F1AC9A3B9B67}" dt="2024-03-22T03:13:08.550" v="2589"/>
            <ac:spMkLst>
              <pc:docMk/>
              <pc:sldMasterMk cId="647548972" sldId="2147483686"/>
              <pc:sldLayoutMk cId="2434033329" sldId="2147483708"/>
              <ac:spMk id="16" creationId="{3BC3F5B3-7690-C0DA-4084-5EFE50E8C162}"/>
            </ac:spMkLst>
          </pc:spChg>
          <pc:spChg chg="mod">
            <ac:chgData name="Tommy McClure" userId="5f57beb918c8a44c" providerId="LiveId" clId="{458617BE-5569-434C-911C-F1AC9A3B9B67}" dt="2024-03-22T03:13:08.550" v="2589"/>
            <ac:spMkLst>
              <pc:docMk/>
              <pc:sldMasterMk cId="647548972" sldId="2147483686"/>
              <pc:sldLayoutMk cId="2434033329" sldId="2147483708"/>
              <ac:spMk id="17" creationId="{99E56FFE-09D7-3078-C9E8-DFE8CF68AAD5}"/>
            </ac:spMkLst>
          </pc:spChg>
        </pc:sldLayoutChg>
        <pc:sldLayoutChg chg="modSp del">
          <pc:chgData name="Tommy McClure" userId="5f57beb918c8a44c" providerId="LiveId" clId="{458617BE-5569-434C-911C-F1AC9A3B9B67}" dt="2024-03-22T21:01:19.234" v="10062" actId="2696"/>
          <pc:sldLayoutMkLst>
            <pc:docMk/>
            <pc:sldMasterMk cId="647548972" sldId="2147483686"/>
            <pc:sldLayoutMk cId="1401838547" sldId="2147483709"/>
          </pc:sldLayoutMkLst>
          <pc:spChg chg="mod">
            <ac:chgData name="Tommy McClure" userId="5f57beb918c8a44c" providerId="LiveId" clId="{458617BE-5569-434C-911C-F1AC9A3B9B67}" dt="2024-03-22T03:13:08.550" v="2589"/>
            <ac:spMkLst>
              <pc:docMk/>
              <pc:sldMasterMk cId="647548972" sldId="2147483686"/>
              <pc:sldLayoutMk cId="1401838547" sldId="2147483709"/>
              <ac:spMk id="2" creationId="{50557ABF-B75C-BD78-1A04-E483A57A9491}"/>
            </ac:spMkLst>
          </pc:spChg>
          <pc:spChg chg="mod">
            <ac:chgData name="Tommy McClure" userId="5f57beb918c8a44c" providerId="LiveId" clId="{458617BE-5569-434C-911C-F1AC9A3B9B67}" dt="2024-03-22T03:13:08.550" v="2589"/>
            <ac:spMkLst>
              <pc:docMk/>
              <pc:sldMasterMk cId="647548972" sldId="2147483686"/>
              <pc:sldLayoutMk cId="1401838547" sldId="2147483709"/>
              <ac:spMk id="6" creationId="{23DC2F0A-1748-49AE-AF72-D6BBB4F8FEC3}"/>
            </ac:spMkLst>
          </pc:spChg>
          <pc:spChg chg="mod">
            <ac:chgData name="Tommy McClure" userId="5f57beb918c8a44c" providerId="LiveId" clId="{458617BE-5569-434C-911C-F1AC9A3B9B67}" dt="2024-03-22T03:13:08.550" v="2589"/>
            <ac:spMkLst>
              <pc:docMk/>
              <pc:sldMasterMk cId="647548972" sldId="2147483686"/>
              <pc:sldLayoutMk cId="1401838547" sldId="2147483709"/>
              <ac:spMk id="7" creationId="{683DF7B1-E0C5-4E09-BB5C-F11EA14D7C95}"/>
            </ac:spMkLst>
          </pc:spChg>
          <pc:spChg chg="mod">
            <ac:chgData name="Tommy McClure" userId="5f57beb918c8a44c" providerId="LiveId" clId="{458617BE-5569-434C-911C-F1AC9A3B9B67}" dt="2024-03-22T03:13:08.550" v="2589"/>
            <ac:spMkLst>
              <pc:docMk/>
              <pc:sldMasterMk cId="647548972" sldId="2147483686"/>
              <pc:sldLayoutMk cId="1401838547" sldId="2147483709"/>
              <ac:spMk id="8" creationId="{BBC678EC-E47C-4AC2-A75A-7022CECD0031}"/>
            </ac:spMkLst>
          </pc:spChg>
          <pc:spChg chg="mod">
            <ac:chgData name="Tommy McClure" userId="5f57beb918c8a44c" providerId="LiveId" clId="{458617BE-5569-434C-911C-F1AC9A3B9B67}" dt="2024-03-22T03:13:08.550" v="2589"/>
            <ac:spMkLst>
              <pc:docMk/>
              <pc:sldMasterMk cId="647548972" sldId="2147483686"/>
              <pc:sldLayoutMk cId="1401838547" sldId="2147483709"/>
              <ac:spMk id="9" creationId="{5E74E69A-5ABD-42DF-A2B0-997A626257D4}"/>
            </ac:spMkLst>
          </pc:spChg>
          <pc:spChg chg="mod">
            <ac:chgData name="Tommy McClure" userId="5f57beb918c8a44c" providerId="LiveId" clId="{458617BE-5569-434C-911C-F1AC9A3B9B67}" dt="2024-03-22T03:13:08.550" v="2589"/>
            <ac:spMkLst>
              <pc:docMk/>
              <pc:sldMasterMk cId="647548972" sldId="2147483686"/>
              <pc:sldLayoutMk cId="1401838547" sldId="2147483709"/>
              <ac:spMk id="10" creationId="{EC2B6D0A-4A1F-4B59-B429-AD3FABC74F33}"/>
            </ac:spMkLst>
          </pc:spChg>
          <pc:spChg chg="mod">
            <ac:chgData name="Tommy McClure" userId="5f57beb918c8a44c" providerId="LiveId" clId="{458617BE-5569-434C-911C-F1AC9A3B9B67}" dt="2024-03-22T03:13:08.550" v="2589"/>
            <ac:spMkLst>
              <pc:docMk/>
              <pc:sldMasterMk cId="647548972" sldId="2147483686"/>
              <pc:sldLayoutMk cId="1401838547" sldId="2147483709"/>
              <ac:spMk id="11" creationId="{32B66529-F6B7-4C1C-8291-8139628DF6C0}"/>
            </ac:spMkLst>
          </pc:spChg>
          <pc:spChg chg="mod">
            <ac:chgData name="Tommy McClure" userId="5f57beb918c8a44c" providerId="LiveId" clId="{458617BE-5569-434C-911C-F1AC9A3B9B67}" dt="2024-03-22T03:13:08.550" v="2589"/>
            <ac:spMkLst>
              <pc:docMk/>
              <pc:sldMasterMk cId="647548972" sldId="2147483686"/>
              <pc:sldLayoutMk cId="1401838547" sldId="2147483709"/>
              <ac:spMk id="14" creationId="{872245B9-34B5-4F89-8EA6-C018B9D4FA46}"/>
            </ac:spMkLst>
          </pc:spChg>
          <pc:spChg chg="mod">
            <ac:chgData name="Tommy McClure" userId="5f57beb918c8a44c" providerId="LiveId" clId="{458617BE-5569-434C-911C-F1AC9A3B9B67}" dt="2024-03-22T03:13:08.550" v="2589"/>
            <ac:spMkLst>
              <pc:docMk/>
              <pc:sldMasterMk cId="647548972" sldId="2147483686"/>
              <pc:sldLayoutMk cId="1401838547" sldId="2147483709"/>
              <ac:spMk id="15" creationId="{690814BE-76E8-43EC-9616-A1F02F053AD5}"/>
            </ac:spMkLst>
          </pc:spChg>
          <pc:spChg chg="mod">
            <ac:chgData name="Tommy McClure" userId="5f57beb918c8a44c" providerId="LiveId" clId="{458617BE-5569-434C-911C-F1AC9A3B9B67}" dt="2024-03-22T03:13:08.550" v="2589"/>
            <ac:spMkLst>
              <pc:docMk/>
              <pc:sldMasterMk cId="647548972" sldId="2147483686"/>
              <pc:sldLayoutMk cId="1401838547" sldId="2147483709"/>
              <ac:spMk id="16" creationId="{F8AAA0A6-9D4B-4AA2-82F0-77E5ECF4B647}"/>
            </ac:spMkLst>
          </pc:spChg>
          <pc:spChg chg="mod">
            <ac:chgData name="Tommy McClure" userId="5f57beb918c8a44c" providerId="LiveId" clId="{458617BE-5569-434C-911C-F1AC9A3B9B67}" dt="2024-03-22T03:13:08.550" v="2589"/>
            <ac:spMkLst>
              <pc:docMk/>
              <pc:sldMasterMk cId="647548972" sldId="2147483686"/>
              <pc:sldLayoutMk cId="1401838547" sldId="2147483709"/>
              <ac:spMk id="17" creationId="{8E3FFD99-95F0-47A4-8642-FB9FECEC4F37}"/>
            </ac:spMkLst>
          </pc:spChg>
          <pc:spChg chg="mod">
            <ac:chgData name="Tommy McClure" userId="5f57beb918c8a44c" providerId="LiveId" clId="{458617BE-5569-434C-911C-F1AC9A3B9B67}" dt="2024-03-22T03:13:08.550" v="2589"/>
            <ac:spMkLst>
              <pc:docMk/>
              <pc:sldMasterMk cId="647548972" sldId="2147483686"/>
              <pc:sldLayoutMk cId="1401838547" sldId="2147483709"/>
              <ac:spMk id="18" creationId="{94727536-E532-4015-A178-0ABB6B09C661}"/>
            </ac:spMkLst>
          </pc:spChg>
          <pc:spChg chg="mod">
            <ac:chgData name="Tommy McClure" userId="5f57beb918c8a44c" providerId="LiveId" clId="{458617BE-5569-434C-911C-F1AC9A3B9B67}" dt="2024-03-22T03:13:08.550" v="2589"/>
            <ac:spMkLst>
              <pc:docMk/>
              <pc:sldMasterMk cId="647548972" sldId="2147483686"/>
              <pc:sldLayoutMk cId="1401838547" sldId="2147483709"/>
              <ac:spMk id="19" creationId="{22977876-C29D-4D32-9948-303465AEC312}"/>
            </ac:spMkLst>
          </pc:spChg>
          <pc:spChg chg="mod">
            <ac:chgData name="Tommy McClure" userId="5f57beb918c8a44c" providerId="LiveId" clId="{458617BE-5569-434C-911C-F1AC9A3B9B67}" dt="2024-03-22T03:13:08.550" v="2589"/>
            <ac:spMkLst>
              <pc:docMk/>
              <pc:sldMasterMk cId="647548972" sldId="2147483686"/>
              <pc:sldLayoutMk cId="1401838547" sldId="2147483709"/>
              <ac:spMk id="20" creationId="{6A7BC11E-2EF0-4989-9A7E-7AB377DB8534}"/>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89D207-BE08-4B33-B5B0-5A5A94C95126}"/>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5E58DB9-49DC-495B-A68F-33D105C9065A}"/>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3/24/2024 AM</a:t>
            </a:r>
            <a:endParaRPr lang="en-US" dirty="0"/>
          </a:p>
        </p:txBody>
      </p:sp>
      <p:sp>
        <p:nvSpPr>
          <p:cNvPr id="4" name="Footer Placeholder 3">
            <a:extLst>
              <a:ext uri="{FF2B5EF4-FFF2-40B4-BE49-F238E27FC236}">
                <a16:creationId xmlns:a16="http://schemas.microsoft.com/office/drawing/2014/main" id="{7F66337E-DAD5-442C-9B8F-E10EB7D972CB}"/>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7EE3BDF2-02BD-4181-AC28-FD56172CC622}"/>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AF8A362-CAFC-4987-9A50-47570528395E}" type="slidenum">
              <a:rPr lang="en-US" smtClean="0"/>
              <a:t>‹#›</a:t>
            </a:fld>
            <a:endParaRPr lang="en-US" dirty="0"/>
          </a:p>
        </p:txBody>
      </p:sp>
    </p:spTree>
    <p:extLst>
      <p:ext uri="{BB962C8B-B14F-4D97-AF65-F5344CB8AC3E}">
        <p14:creationId xmlns:p14="http://schemas.microsoft.com/office/powerpoint/2010/main" val="45237491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3/24/2024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4EEB602-95FC-483A-B12D-216A7AD7EA24}" type="slidenum">
              <a:rPr lang="en-US" smtClean="0"/>
              <a:t>‹#›</a:t>
            </a:fld>
            <a:endParaRPr lang="en-US" dirty="0"/>
          </a:p>
        </p:txBody>
      </p:sp>
    </p:spTree>
    <p:extLst>
      <p:ext uri="{BB962C8B-B14F-4D97-AF65-F5344CB8AC3E}">
        <p14:creationId xmlns:p14="http://schemas.microsoft.com/office/powerpoint/2010/main" val="132584309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a:t>
            </a:fld>
            <a:endParaRPr lang="en-US" dirty="0"/>
          </a:p>
        </p:txBody>
      </p:sp>
      <p:sp>
        <p:nvSpPr>
          <p:cNvPr id="5" name="Date Placeholder 4">
            <a:extLst>
              <a:ext uri="{FF2B5EF4-FFF2-40B4-BE49-F238E27FC236}">
                <a16:creationId xmlns:a16="http://schemas.microsoft.com/office/drawing/2014/main" id="{1DD53EAD-1AD6-3B69-5C53-9CAEAB7AE742}"/>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335608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10</a:t>
            </a:fld>
            <a:endParaRPr lang="en-US" dirty="0"/>
          </a:p>
        </p:txBody>
      </p:sp>
      <p:sp>
        <p:nvSpPr>
          <p:cNvPr id="5" name="Date Placeholder 4">
            <a:extLst>
              <a:ext uri="{FF2B5EF4-FFF2-40B4-BE49-F238E27FC236}">
                <a16:creationId xmlns:a16="http://schemas.microsoft.com/office/drawing/2014/main" id="{4BC54651-E798-8EED-1C24-7E18FF0E2A5C}"/>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2519933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264755"/>
          </a:xfrm>
        </p:spPr>
        <p:txBody>
          <a:bodyPr/>
          <a:lstStyle/>
          <a:p>
            <a:pPr defTabSz="966612">
              <a:defRPr/>
            </a:pPr>
            <a:r>
              <a:rPr lang="en-US" b="1" dirty="0">
                <a:latin typeface="Arial" panose="020B0604020202020204" pitchFamily="34" charset="0"/>
                <a:cs typeface="Arial" panose="020B0604020202020204" pitchFamily="34" charset="0"/>
              </a:rPr>
              <a:t>Acts 8:27-28 KJV 27 </a:t>
            </a:r>
            <a:r>
              <a:rPr lang="en-US" dirty="0">
                <a:latin typeface="Arial" panose="020B0604020202020204" pitchFamily="34" charset="0"/>
                <a:cs typeface="Arial" panose="020B0604020202020204" pitchFamily="34" charset="0"/>
              </a:rPr>
              <a:t>And he arose and went: and, behold, a man of Ethiopia, an eunuch of great authority under Candace queen of the Ethiopians, who had the charge of all her treasure, and had </a:t>
            </a:r>
            <a:r>
              <a:rPr lang="en-US" b="1" dirty="0">
                <a:latin typeface="Arial" panose="020B0604020202020204" pitchFamily="34" charset="0"/>
                <a:cs typeface="Arial" panose="020B0604020202020204" pitchFamily="34" charset="0"/>
              </a:rPr>
              <a:t>come to Jerusalem for to worship</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Was returning, and sitting in his chariot </a:t>
            </a:r>
            <a:r>
              <a:rPr lang="en-US" b="1" dirty="0">
                <a:latin typeface="Arial" panose="020B0604020202020204" pitchFamily="34" charset="0"/>
                <a:cs typeface="Arial" panose="020B0604020202020204" pitchFamily="34" charset="0"/>
              </a:rPr>
              <a:t>read Esaias the prophet.</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Acts 8:30-35 KJV 30 </a:t>
            </a:r>
            <a:r>
              <a:rPr lang="en-US" b="0" dirty="0">
                <a:latin typeface="Arial" panose="020B0604020202020204" pitchFamily="34" charset="0"/>
                <a:cs typeface="Arial" panose="020B0604020202020204" pitchFamily="34" charset="0"/>
              </a:rPr>
              <a:t>And Philip ran thither to him, and heard him read the prophet Esaias, and said, </a:t>
            </a:r>
            <a:r>
              <a:rPr lang="en-US" b="0" dirty="0" err="1">
                <a:latin typeface="Arial" panose="020B0604020202020204" pitchFamily="34" charset="0"/>
                <a:cs typeface="Arial" panose="020B0604020202020204" pitchFamily="34" charset="0"/>
              </a:rPr>
              <a:t>Understandest</a:t>
            </a:r>
            <a:r>
              <a:rPr lang="en-US" b="0" dirty="0">
                <a:latin typeface="Arial" panose="020B0604020202020204" pitchFamily="34" charset="0"/>
                <a:cs typeface="Arial" panose="020B0604020202020204" pitchFamily="34" charset="0"/>
              </a:rPr>
              <a:t> thou what thou </a:t>
            </a:r>
            <a:r>
              <a:rPr lang="en-US" b="0" dirty="0" err="1">
                <a:latin typeface="Arial" panose="020B0604020202020204" pitchFamily="34" charset="0"/>
                <a:cs typeface="Arial" panose="020B0604020202020204" pitchFamily="34" charset="0"/>
              </a:rPr>
              <a:t>readest</a:t>
            </a:r>
            <a:r>
              <a:rPr lang="en-US" b="0" dirty="0">
                <a:latin typeface="Arial" panose="020B0604020202020204" pitchFamily="34" charset="0"/>
                <a:cs typeface="Arial" panose="020B0604020202020204" pitchFamily="34" charset="0"/>
              </a:rPr>
              <a:t>? 31 And he said, How can I, except some man should guide me? And he desired Philip that he would come up and sit with him. 32  The place of the scripture which he read was this, He was led as a sheep to the slaughter; and like a lamb dumb before his shearer, so opened he not his mouth: 33 In his humiliation his judgment was taken away: and who shall declare his generation? for his life is taken from the earth. 34 And the eunuch answered Philip, and said, I pray thee, of whom </a:t>
            </a:r>
            <a:r>
              <a:rPr lang="en-US" b="0" dirty="0" err="1">
                <a:latin typeface="Arial" panose="020B0604020202020204" pitchFamily="34" charset="0"/>
                <a:cs typeface="Arial" panose="020B0604020202020204" pitchFamily="34" charset="0"/>
              </a:rPr>
              <a:t>speaketh</a:t>
            </a:r>
            <a:r>
              <a:rPr lang="en-US" b="0" dirty="0">
                <a:latin typeface="Arial" panose="020B0604020202020204" pitchFamily="34" charset="0"/>
                <a:cs typeface="Arial" panose="020B0604020202020204" pitchFamily="34" charset="0"/>
              </a:rPr>
              <a:t> the prophet this? of himself, or of some other man? 35 Then Philip opened his mouth, and began at the same scripture, and preached unto him Jesus.</a:t>
            </a:r>
          </a:p>
          <a:p>
            <a:pPr defTabSz="966612">
              <a:defRPr/>
            </a:pPr>
            <a:endParaRPr lang="en-US" b="0"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Acts 8:36-39 KJV 36 </a:t>
            </a:r>
            <a:r>
              <a:rPr lang="en-US" b="0" dirty="0">
                <a:latin typeface="Arial" panose="020B0604020202020204" pitchFamily="34" charset="0"/>
                <a:cs typeface="Arial" panose="020B0604020202020204" pitchFamily="34" charset="0"/>
              </a:rPr>
              <a:t>And as they went on their way, they came unto a certain water: and the eunuch said, See, here is water; what doth hinder me to be baptized? </a:t>
            </a:r>
            <a:r>
              <a:rPr lang="en-US" b="1" dirty="0">
                <a:latin typeface="Arial" panose="020B0604020202020204" pitchFamily="34" charset="0"/>
                <a:cs typeface="Arial" panose="020B0604020202020204" pitchFamily="34" charset="0"/>
              </a:rPr>
              <a:t>37</a:t>
            </a:r>
            <a:r>
              <a:rPr lang="en-US" b="0" dirty="0">
                <a:latin typeface="Arial" panose="020B0604020202020204" pitchFamily="34" charset="0"/>
                <a:cs typeface="Arial" panose="020B0604020202020204" pitchFamily="34" charset="0"/>
              </a:rPr>
              <a:t> And Philip said, If thou </a:t>
            </a:r>
            <a:r>
              <a:rPr lang="en-US" b="0" dirty="0" err="1">
                <a:latin typeface="Arial" panose="020B0604020202020204" pitchFamily="34" charset="0"/>
                <a:cs typeface="Arial" panose="020B0604020202020204" pitchFamily="34" charset="0"/>
              </a:rPr>
              <a:t>believest</a:t>
            </a:r>
            <a:r>
              <a:rPr lang="en-US" b="0" dirty="0">
                <a:latin typeface="Arial" panose="020B0604020202020204" pitchFamily="34" charset="0"/>
                <a:cs typeface="Arial" panose="020B0604020202020204" pitchFamily="34" charset="0"/>
              </a:rPr>
              <a:t> with all thine heart, thou mayest. And he answered and said, I believe that Jesus Christ is the Son of God.</a:t>
            </a:r>
            <a:r>
              <a:rPr lang="en-US" b="1" dirty="0">
                <a:latin typeface="Arial" panose="020B0604020202020204" pitchFamily="34" charset="0"/>
                <a:cs typeface="Arial" panose="020B0604020202020204" pitchFamily="34" charset="0"/>
              </a:rPr>
              <a:t> 38 </a:t>
            </a:r>
            <a:r>
              <a:rPr lang="en-US" b="0" dirty="0">
                <a:latin typeface="Arial" panose="020B0604020202020204" pitchFamily="34" charset="0"/>
                <a:cs typeface="Arial" panose="020B0604020202020204" pitchFamily="34" charset="0"/>
              </a:rPr>
              <a:t>And he commanded the chariot to stand still: and they went down both into the water, both Philip and the eunuch; and he baptized him. </a:t>
            </a:r>
            <a:r>
              <a:rPr lang="en-US" b="1" dirty="0">
                <a:latin typeface="Arial" panose="020B0604020202020204" pitchFamily="34" charset="0"/>
                <a:cs typeface="Arial" panose="020B0604020202020204" pitchFamily="34" charset="0"/>
              </a:rPr>
              <a:t>39 </a:t>
            </a:r>
            <a:r>
              <a:rPr lang="en-US" b="0" dirty="0">
                <a:latin typeface="Arial" panose="020B0604020202020204" pitchFamily="34" charset="0"/>
                <a:cs typeface="Arial" panose="020B0604020202020204" pitchFamily="34" charset="0"/>
              </a:rPr>
              <a:t>And when they were come up out of the water, the Spirit of the Lord caught away Philip, that the eunuch saw him no more: and he went on his way rejoicing.</a:t>
            </a:r>
          </a:p>
        </p:txBody>
      </p:sp>
      <p:sp>
        <p:nvSpPr>
          <p:cNvPr id="4" name="Slide Number Placeholder 3"/>
          <p:cNvSpPr>
            <a:spLocks noGrp="1"/>
          </p:cNvSpPr>
          <p:nvPr>
            <p:ph type="sldNum" sz="quarter" idx="5"/>
          </p:nvPr>
        </p:nvSpPr>
        <p:spPr/>
        <p:txBody>
          <a:bodyPr/>
          <a:lstStyle/>
          <a:p>
            <a:fld id="{F07F282E-55F5-4803-B60F-09BA4600E538}" type="slidenum">
              <a:rPr lang="en-US" smtClean="0"/>
              <a:t>11</a:t>
            </a:fld>
            <a:endParaRPr lang="en-US" dirty="0"/>
          </a:p>
        </p:txBody>
      </p:sp>
      <p:sp>
        <p:nvSpPr>
          <p:cNvPr id="5" name="Date Placeholder 4">
            <a:extLst>
              <a:ext uri="{FF2B5EF4-FFF2-40B4-BE49-F238E27FC236}">
                <a16:creationId xmlns:a16="http://schemas.microsoft.com/office/drawing/2014/main" id="{4EF7CBFF-9935-36AE-732F-0317B8EBA314}"/>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780836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6"/>
          </a:xfrm>
        </p:spPr>
        <p:txBody>
          <a:bodyPr/>
          <a:lstStyle/>
          <a:p>
            <a:r>
              <a:rPr lang="en-US" b="1" dirty="0">
                <a:latin typeface="Arial" panose="020B0604020202020204" pitchFamily="34" charset="0"/>
                <a:cs typeface="Arial" panose="020B0604020202020204" pitchFamily="34" charset="0"/>
              </a:rPr>
              <a:t>Acts 8:1-3 KJV 1 </a:t>
            </a:r>
            <a:r>
              <a:rPr lang="en-US" b="0" dirty="0">
                <a:latin typeface="Arial" panose="020B0604020202020204" pitchFamily="34" charset="0"/>
                <a:cs typeface="Arial" panose="020B0604020202020204" pitchFamily="34" charset="0"/>
              </a:rPr>
              <a:t>And Saul was consenting unto his death. </a:t>
            </a:r>
            <a:r>
              <a:rPr lang="en-US" b="1" dirty="0">
                <a:latin typeface="Arial" panose="020B0604020202020204" pitchFamily="34" charset="0"/>
                <a:cs typeface="Arial" panose="020B0604020202020204" pitchFamily="34" charset="0"/>
              </a:rPr>
              <a:t>And at that time there was a great persecution against the church which was at Jerusalem</a:t>
            </a:r>
            <a:r>
              <a:rPr lang="en-US" b="0" dirty="0">
                <a:latin typeface="Arial" panose="020B0604020202020204" pitchFamily="34" charset="0"/>
                <a:cs typeface="Arial" panose="020B0604020202020204" pitchFamily="34" charset="0"/>
              </a:rPr>
              <a:t>; and they were all scattered abroad throughout the regions of Judaea and Samaria, except the apostles</a:t>
            </a:r>
            <a:r>
              <a:rPr lang="en-US" b="1" dirty="0">
                <a:latin typeface="Arial" panose="020B0604020202020204" pitchFamily="34" charset="0"/>
                <a:cs typeface="Arial" panose="020B0604020202020204" pitchFamily="34" charset="0"/>
              </a:rPr>
              <a:t>. 2</a:t>
            </a:r>
            <a:r>
              <a:rPr lang="en-US" b="0" dirty="0">
                <a:latin typeface="Arial" panose="020B0604020202020204" pitchFamily="34" charset="0"/>
                <a:cs typeface="Arial" panose="020B0604020202020204" pitchFamily="34" charset="0"/>
              </a:rPr>
              <a:t> And devout men carried Stephen to his burial, and made great lamentation over him.</a:t>
            </a:r>
            <a:r>
              <a:rPr lang="en-US" b="1" dirty="0">
                <a:latin typeface="Arial" panose="020B0604020202020204" pitchFamily="34" charset="0"/>
                <a:cs typeface="Arial" panose="020B0604020202020204" pitchFamily="34" charset="0"/>
              </a:rPr>
              <a:t> 3 As for Saul, he made </a:t>
            </a:r>
            <a:r>
              <a:rPr lang="en-US" b="1" dirty="0" err="1">
                <a:latin typeface="Arial" panose="020B0604020202020204" pitchFamily="34" charset="0"/>
                <a:cs typeface="Arial" panose="020B0604020202020204" pitchFamily="34" charset="0"/>
              </a:rPr>
              <a:t>havock</a:t>
            </a:r>
            <a:r>
              <a:rPr lang="en-US" b="1" dirty="0">
                <a:latin typeface="Arial" panose="020B0604020202020204" pitchFamily="34" charset="0"/>
                <a:cs typeface="Arial" panose="020B0604020202020204" pitchFamily="34" charset="0"/>
              </a:rPr>
              <a:t> of the church, entering into every house, and haling (dragging) men and women committed them to prison.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9:1-2 KJV 1 </a:t>
            </a:r>
            <a:r>
              <a:rPr lang="en-US" b="0" i="0" dirty="0">
                <a:latin typeface="Arial" panose="020B0604020202020204" pitchFamily="34" charset="0"/>
                <a:cs typeface="Arial" panose="020B0604020202020204" pitchFamily="34" charset="0"/>
              </a:rPr>
              <a:t>And </a:t>
            </a:r>
            <a:r>
              <a:rPr lang="en-US" b="1" i="0" dirty="0">
                <a:latin typeface="Arial" panose="020B0604020202020204" pitchFamily="34" charset="0"/>
                <a:cs typeface="Arial" panose="020B0604020202020204" pitchFamily="34" charset="0"/>
              </a:rPr>
              <a:t>Saul, yet breathing out </a:t>
            </a:r>
            <a:r>
              <a:rPr lang="en-US" b="1" i="0" dirty="0" err="1">
                <a:latin typeface="Arial" panose="020B0604020202020204" pitchFamily="34" charset="0"/>
                <a:cs typeface="Arial" panose="020B0604020202020204" pitchFamily="34" charset="0"/>
              </a:rPr>
              <a:t>threatenings</a:t>
            </a:r>
            <a:r>
              <a:rPr lang="en-US" b="1" i="0" dirty="0">
                <a:latin typeface="Arial" panose="020B0604020202020204" pitchFamily="34" charset="0"/>
                <a:cs typeface="Arial" panose="020B0604020202020204" pitchFamily="34" charset="0"/>
              </a:rPr>
              <a:t> and slaughter against the disciples of the Lord, went unto the high priest, 2</a:t>
            </a:r>
            <a:r>
              <a:rPr lang="en-US" b="0" i="0" dirty="0">
                <a:latin typeface="Arial" panose="020B0604020202020204" pitchFamily="34" charset="0"/>
                <a:cs typeface="Arial" panose="020B0604020202020204" pitchFamily="34" charset="0"/>
              </a:rPr>
              <a:t> And desired of him letters to Damascus to the synagogues, that if he found any of this way, whether they were men or women, he might bring them bound unto Jerusalem.</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22:3 KJV 3 </a:t>
            </a:r>
            <a:r>
              <a:rPr lang="en-US" b="0" dirty="0">
                <a:latin typeface="Arial" panose="020B0604020202020204" pitchFamily="34" charset="0"/>
                <a:cs typeface="Arial" panose="020B0604020202020204" pitchFamily="34" charset="0"/>
              </a:rPr>
              <a:t>I am verily a man which am a Jew, born in Tarsus, a city in Cilicia, yet brought up in this city at the feet of Gamaliel, and taught according to the perfect manner of the law of the fathers, and </a:t>
            </a:r>
            <a:r>
              <a:rPr lang="en-US" b="1" dirty="0">
                <a:latin typeface="Arial" panose="020B0604020202020204" pitchFamily="34" charset="0"/>
                <a:cs typeface="Arial" panose="020B0604020202020204" pitchFamily="34" charset="0"/>
              </a:rPr>
              <a:t>was zealous toward God, as ye all are this day.</a:t>
            </a:r>
            <a:endParaRPr lang="en-US" b="0" dirty="0">
              <a:latin typeface="Arial" panose="020B0604020202020204" pitchFamily="34" charset="0"/>
              <a:cs typeface="Arial" panose="020B0604020202020204" pitchFamily="34" charset="0"/>
            </a:endParaRPr>
          </a:p>
          <a:p>
            <a:endParaRPr lang="en-US" b="1" dirty="0"/>
          </a:p>
        </p:txBody>
      </p:sp>
      <p:sp>
        <p:nvSpPr>
          <p:cNvPr id="4" name="Slide Number Placeholder 3"/>
          <p:cNvSpPr>
            <a:spLocks noGrp="1"/>
          </p:cNvSpPr>
          <p:nvPr>
            <p:ph type="sldNum" sz="quarter" idx="5"/>
          </p:nvPr>
        </p:nvSpPr>
        <p:spPr/>
        <p:txBody>
          <a:bodyPr/>
          <a:lstStyle/>
          <a:p>
            <a:fld id="{54EEB602-95FC-483A-B12D-216A7AD7EA24}" type="slidenum">
              <a:rPr lang="en-US" smtClean="0"/>
              <a:t>12</a:t>
            </a:fld>
            <a:endParaRPr lang="en-US" dirty="0"/>
          </a:p>
        </p:txBody>
      </p:sp>
      <p:sp>
        <p:nvSpPr>
          <p:cNvPr id="5" name="Date Placeholder 4">
            <a:extLst>
              <a:ext uri="{FF2B5EF4-FFF2-40B4-BE49-F238E27FC236}">
                <a16:creationId xmlns:a16="http://schemas.microsoft.com/office/drawing/2014/main" id="{64150566-727B-76A9-7C70-0C16B92A596C}"/>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939097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620577"/>
            <a:ext cx="7315200" cy="4783971"/>
          </a:xfrm>
        </p:spPr>
        <p:txBody>
          <a:bodyPr/>
          <a:lstStyle/>
          <a:p>
            <a:r>
              <a:rPr lang="en-US" b="1" dirty="0">
                <a:latin typeface="Arial" panose="020B0604020202020204" pitchFamily="34" charset="0"/>
                <a:cs typeface="Arial" panose="020B0604020202020204" pitchFamily="34" charset="0"/>
              </a:rPr>
              <a:t>Acts 22:10 KJV 10</a:t>
            </a:r>
            <a:r>
              <a:rPr lang="en-US" dirty="0">
                <a:latin typeface="Arial" panose="020B0604020202020204" pitchFamily="34" charset="0"/>
                <a:cs typeface="Arial" panose="020B0604020202020204" pitchFamily="34" charset="0"/>
              </a:rPr>
              <a:t> And I said, What shall I do, Lord? And the Lord said unto me, </a:t>
            </a:r>
            <a:r>
              <a:rPr lang="en-US" b="1" dirty="0">
                <a:latin typeface="Arial" panose="020B0604020202020204" pitchFamily="34" charset="0"/>
                <a:cs typeface="Arial" panose="020B0604020202020204" pitchFamily="34" charset="0"/>
              </a:rPr>
              <a:t>Arise, and go into Damascus; and </a:t>
            </a:r>
            <a:r>
              <a:rPr lang="en-US" b="1" u="sng" dirty="0">
                <a:latin typeface="Arial" panose="020B0604020202020204" pitchFamily="34" charset="0"/>
                <a:cs typeface="Arial" panose="020B0604020202020204" pitchFamily="34" charset="0"/>
              </a:rPr>
              <a:t>there</a:t>
            </a:r>
            <a:r>
              <a:rPr lang="en-US" b="1" dirty="0">
                <a:latin typeface="Arial" panose="020B0604020202020204" pitchFamily="34" charset="0"/>
                <a:cs typeface="Arial" panose="020B0604020202020204" pitchFamily="34" charset="0"/>
              </a:rPr>
              <a:t> it shall be </a:t>
            </a:r>
            <a:r>
              <a:rPr lang="en-US" b="1" u="sng" dirty="0">
                <a:latin typeface="Arial" panose="020B0604020202020204" pitchFamily="34" charset="0"/>
                <a:cs typeface="Arial" panose="020B0604020202020204" pitchFamily="34" charset="0"/>
              </a:rPr>
              <a:t>told thee of all things which are appointed for thee to do.</a:t>
            </a:r>
          </a:p>
        </p:txBody>
      </p:sp>
      <p:sp>
        <p:nvSpPr>
          <p:cNvPr id="4" name="Slide Number Placeholder 3"/>
          <p:cNvSpPr>
            <a:spLocks noGrp="1"/>
          </p:cNvSpPr>
          <p:nvPr>
            <p:ph type="sldNum" sz="quarter" idx="5"/>
          </p:nvPr>
        </p:nvSpPr>
        <p:spPr/>
        <p:txBody>
          <a:bodyPr/>
          <a:lstStyle/>
          <a:p>
            <a:fld id="{54EEB602-95FC-483A-B12D-216A7AD7EA24}" type="slidenum">
              <a:rPr lang="en-US" smtClean="0"/>
              <a:t>13</a:t>
            </a:fld>
            <a:endParaRPr lang="en-US" dirty="0"/>
          </a:p>
        </p:txBody>
      </p:sp>
      <p:sp>
        <p:nvSpPr>
          <p:cNvPr id="5" name="Date Placeholder 4">
            <a:extLst>
              <a:ext uri="{FF2B5EF4-FFF2-40B4-BE49-F238E27FC236}">
                <a16:creationId xmlns:a16="http://schemas.microsoft.com/office/drawing/2014/main" id="{86B86B4F-3078-09BE-5C69-EE95BA00E022}"/>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62461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5"/>
          </a:xfrm>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14</a:t>
            </a:fld>
            <a:endParaRPr lang="en-US" dirty="0"/>
          </a:p>
        </p:txBody>
      </p:sp>
      <p:sp>
        <p:nvSpPr>
          <p:cNvPr id="5" name="Date Placeholder 4">
            <a:extLst>
              <a:ext uri="{FF2B5EF4-FFF2-40B4-BE49-F238E27FC236}">
                <a16:creationId xmlns:a16="http://schemas.microsoft.com/office/drawing/2014/main" id="{51E0DEFF-BE50-FEB8-2814-68D5B6387DD1}"/>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2579015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5200" cy="5160645"/>
          </a:xfrm>
        </p:spPr>
        <p:txBody>
          <a:bodyPr/>
          <a:lstStyle/>
          <a:p>
            <a:pPr defTabSz="966612">
              <a:defRPr/>
            </a:pPr>
            <a:r>
              <a:rPr lang="en-US" b="1" dirty="0">
                <a:latin typeface="Arial" panose="020B0604020202020204" pitchFamily="34" charset="0"/>
                <a:cs typeface="Arial" panose="020B0604020202020204" pitchFamily="34" charset="0"/>
              </a:rPr>
              <a:t>Acts 8:3 KJV 3 </a:t>
            </a:r>
            <a:r>
              <a:rPr lang="en-US" dirty="0">
                <a:latin typeface="Arial" panose="020B0604020202020204" pitchFamily="34" charset="0"/>
                <a:cs typeface="Arial" panose="020B0604020202020204" pitchFamily="34" charset="0"/>
              </a:rPr>
              <a:t>As for Saul, he </a:t>
            </a:r>
            <a:r>
              <a:rPr lang="en-US" b="1" dirty="0">
                <a:latin typeface="Arial" panose="020B0604020202020204" pitchFamily="34" charset="0"/>
                <a:cs typeface="Arial" panose="020B0604020202020204" pitchFamily="34" charset="0"/>
              </a:rPr>
              <a:t>made </a:t>
            </a:r>
            <a:r>
              <a:rPr lang="en-US" b="1" dirty="0" err="1">
                <a:latin typeface="Arial" panose="020B0604020202020204" pitchFamily="34" charset="0"/>
                <a:cs typeface="Arial" panose="020B0604020202020204" pitchFamily="34" charset="0"/>
              </a:rPr>
              <a:t>havock</a:t>
            </a:r>
            <a:r>
              <a:rPr lang="en-US" b="1" dirty="0">
                <a:latin typeface="Arial" panose="020B0604020202020204" pitchFamily="34" charset="0"/>
                <a:cs typeface="Arial" panose="020B0604020202020204" pitchFamily="34" charset="0"/>
              </a:rPr>
              <a:t> of the church</a:t>
            </a:r>
            <a:r>
              <a:rPr lang="en-US" dirty="0">
                <a:latin typeface="Arial" panose="020B0604020202020204" pitchFamily="34" charset="0"/>
                <a:cs typeface="Arial" panose="020B0604020202020204" pitchFamily="34" charset="0"/>
              </a:rPr>
              <a:t>, entering into every house, and haling men and women committed them to prison.</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Acts 9:1-2 KJV 1</a:t>
            </a:r>
            <a:r>
              <a:rPr lang="en-US" dirty="0">
                <a:latin typeface="Arial" panose="020B0604020202020204" pitchFamily="34" charset="0"/>
                <a:cs typeface="Arial" panose="020B0604020202020204" pitchFamily="34" charset="0"/>
              </a:rPr>
              <a:t> And Saul, yet </a:t>
            </a:r>
            <a:r>
              <a:rPr lang="en-US" b="1" dirty="0">
                <a:latin typeface="Arial" panose="020B0604020202020204" pitchFamily="34" charset="0"/>
                <a:cs typeface="Arial" panose="020B0604020202020204" pitchFamily="34" charset="0"/>
              </a:rPr>
              <a:t>breathing out </a:t>
            </a:r>
            <a:r>
              <a:rPr lang="en-US" b="1" dirty="0" err="1">
                <a:latin typeface="Arial" panose="020B0604020202020204" pitchFamily="34" charset="0"/>
                <a:cs typeface="Arial" panose="020B0604020202020204" pitchFamily="34" charset="0"/>
              </a:rPr>
              <a:t>threatenings</a:t>
            </a:r>
            <a:r>
              <a:rPr lang="en-US" b="1" dirty="0">
                <a:latin typeface="Arial" panose="020B0604020202020204" pitchFamily="34" charset="0"/>
                <a:cs typeface="Arial" panose="020B0604020202020204" pitchFamily="34" charset="0"/>
              </a:rPr>
              <a:t> and slaughter against the disciples of the Lord</a:t>
            </a:r>
            <a:r>
              <a:rPr lang="en-US" dirty="0">
                <a:latin typeface="Arial" panose="020B0604020202020204" pitchFamily="34" charset="0"/>
                <a:cs typeface="Arial" panose="020B0604020202020204" pitchFamily="34" charset="0"/>
              </a:rPr>
              <a:t>, went unto the high priest,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desired of him letters to Damascus to the synagogues, that if he found any of this way, whether they were men or women, he might bring them bound unto Jerusalem.</a:t>
            </a:r>
          </a:p>
          <a:p>
            <a:pPr marL="181240" indent="-181240" defTabSz="966612">
              <a:buFont typeface="Wingdings" panose="05000000000000000000" pitchFamily="2" charset="2"/>
              <a:buChar char="§"/>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Acts 9:5-6 KJV 5 </a:t>
            </a:r>
            <a:r>
              <a:rPr lang="en-US" dirty="0">
                <a:latin typeface="Arial" panose="020B0604020202020204" pitchFamily="34" charset="0"/>
                <a:cs typeface="Arial" panose="020B0604020202020204" pitchFamily="34" charset="0"/>
              </a:rPr>
              <a:t>And he said, Who art thou, Lord? And the Lord said, I am Jesus whom thou </a:t>
            </a:r>
            <a:r>
              <a:rPr lang="en-US" dirty="0" err="1">
                <a:latin typeface="Arial" panose="020B0604020202020204" pitchFamily="34" charset="0"/>
                <a:cs typeface="Arial" panose="020B0604020202020204" pitchFamily="34" charset="0"/>
              </a:rPr>
              <a:t>persecutest</a:t>
            </a:r>
            <a:r>
              <a:rPr lang="en-US" dirty="0">
                <a:latin typeface="Arial" panose="020B0604020202020204" pitchFamily="34" charset="0"/>
                <a:cs typeface="Arial" panose="020B0604020202020204" pitchFamily="34" charset="0"/>
              </a:rPr>
              <a:t>: it is hard for thee to kick against the pricks</a:t>
            </a:r>
            <a:r>
              <a:rPr lang="en-US" b="1" dirty="0">
                <a:latin typeface="Arial" panose="020B0604020202020204" pitchFamily="34" charset="0"/>
                <a:cs typeface="Arial" panose="020B0604020202020204" pitchFamily="34" charset="0"/>
              </a:rPr>
              <a:t>. 6</a:t>
            </a:r>
            <a:r>
              <a:rPr lang="en-US" dirty="0">
                <a:latin typeface="Arial" panose="020B0604020202020204" pitchFamily="34" charset="0"/>
                <a:cs typeface="Arial" panose="020B0604020202020204" pitchFamily="34" charset="0"/>
              </a:rPr>
              <a:t> And he trembling and astonished said, </a:t>
            </a:r>
            <a:r>
              <a:rPr lang="en-US" b="1" dirty="0">
                <a:latin typeface="Arial" panose="020B0604020202020204" pitchFamily="34" charset="0"/>
                <a:cs typeface="Arial" panose="020B0604020202020204" pitchFamily="34" charset="0"/>
              </a:rPr>
              <a:t>Lord, what wilt thou have me to do? </a:t>
            </a:r>
            <a:r>
              <a:rPr lang="en-US" dirty="0">
                <a:latin typeface="Arial" panose="020B0604020202020204" pitchFamily="34" charset="0"/>
                <a:cs typeface="Arial" panose="020B0604020202020204" pitchFamily="34" charset="0"/>
              </a:rPr>
              <a:t>And the Lord said unto him, Arise, and go into the city, and it shall be told thee what thou must do.</a:t>
            </a:r>
          </a:p>
          <a:p>
            <a:pPr defTabSz="966612">
              <a:defRPr/>
            </a:pPr>
            <a:endParaRPr lang="en-US"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Acts 22:16 KJV 16 </a:t>
            </a:r>
            <a:r>
              <a:rPr lang="en-US"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now why </a:t>
            </a:r>
            <a:r>
              <a:rPr lang="en-US" b="1" dirty="0" err="1">
                <a:latin typeface="Arial" panose="020B0604020202020204" pitchFamily="34" charset="0"/>
                <a:cs typeface="Arial" panose="020B0604020202020204" pitchFamily="34" charset="0"/>
              </a:rPr>
              <a:t>tarriest</a:t>
            </a:r>
            <a:r>
              <a:rPr lang="en-US" b="1" dirty="0">
                <a:latin typeface="Arial" panose="020B0604020202020204" pitchFamily="34" charset="0"/>
                <a:cs typeface="Arial" panose="020B0604020202020204" pitchFamily="34" charset="0"/>
              </a:rPr>
              <a:t> thou? arise, and be baptized,</a:t>
            </a:r>
            <a:r>
              <a:rPr lang="en-US" dirty="0">
                <a:latin typeface="Arial" panose="020B0604020202020204" pitchFamily="34" charset="0"/>
                <a:cs typeface="Arial" panose="020B0604020202020204" pitchFamily="34" charset="0"/>
              </a:rPr>
              <a:t> and wash away thy sins, calling on the name of the Lord.</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Acts 9:18 KJV 18 </a:t>
            </a:r>
            <a:r>
              <a:rPr lang="en-US" dirty="0">
                <a:latin typeface="Arial" panose="020B0604020202020204" pitchFamily="34" charset="0"/>
                <a:cs typeface="Arial" panose="020B0604020202020204" pitchFamily="34" charset="0"/>
              </a:rPr>
              <a:t>And immediately there fell from his eyes as it had been scales: and he received sight forthwith, </a:t>
            </a:r>
            <a:r>
              <a:rPr lang="en-US" b="1" dirty="0">
                <a:latin typeface="Arial" panose="020B0604020202020204" pitchFamily="34" charset="0"/>
                <a:cs typeface="Arial" panose="020B0604020202020204" pitchFamily="34" charset="0"/>
              </a:rPr>
              <a:t>and arose, and was baptized.</a:t>
            </a:r>
          </a:p>
        </p:txBody>
      </p:sp>
      <p:sp>
        <p:nvSpPr>
          <p:cNvPr id="4" name="Slide Number Placeholder 3"/>
          <p:cNvSpPr>
            <a:spLocks noGrp="1"/>
          </p:cNvSpPr>
          <p:nvPr>
            <p:ph type="sldNum" sz="quarter" idx="5"/>
          </p:nvPr>
        </p:nvSpPr>
        <p:spPr/>
        <p:txBody>
          <a:bodyPr/>
          <a:lstStyle/>
          <a:p>
            <a:fld id="{F07F282E-55F5-4803-B60F-09BA4600E538}" type="slidenum">
              <a:rPr lang="en-US" smtClean="0"/>
              <a:t>15</a:t>
            </a:fld>
            <a:endParaRPr lang="en-US" dirty="0"/>
          </a:p>
        </p:txBody>
      </p:sp>
      <p:sp>
        <p:nvSpPr>
          <p:cNvPr id="5" name="Date Placeholder 4">
            <a:extLst>
              <a:ext uri="{FF2B5EF4-FFF2-40B4-BE49-F238E27FC236}">
                <a16:creationId xmlns:a16="http://schemas.microsoft.com/office/drawing/2014/main" id="{9F6C50F0-B31B-1215-E8D1-2839D96BE5B2}"/>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2201630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5200" cy="5160645"/>
          </a:xfrm>
        </p:spPr>
        <p:txBody>
          <a:bodyPr/>
          <a:lstStyle/>
          <a:p>
            <a:pPr algn="l"/>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EEB602-95FC-483A-B12D-216A7AD7EA24}" type="slidenum">
              <a:rPr lang="en-US" smtClean="0"/>
              <a:t>16</a:t>
            </a:fld>
            <a:endParaRPr lang="en-US" dirty="0"/>
          </a:p>
        </p:txBody>
      </p:sp>
      <p:sp>
        <p:nvSpPr>
          <p:cNvPr id="5" name="Date Placeholder 4">
            <a:extLst>
              <a:ext uri="{FF2B5EF4-FFF2-40B4-BE49-F238E27FC236}">
                <a16:creationId xmlns:a16="http://schemas.microsoft.com/office/drawing/2014/main" id="{856BEAE8-FEF4-7932-2B40-8D8414812B7C}"/>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724053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17</a:t>
            </a:fld>
            <a:endParaRPr lang="en-US" dirty="0"/>
          </a:p>
        </p:txBody>
      </p:sp>
      <p:sp>
        <p:nvSpPr>
          <p:cNvPr id="5" name="Date Placeholder 4">
            <a:extLst>
              <a:ext uri="{FF2B5EF4-FFF2-40B4-BE49-F238E27FC236}">
                <a16:creationId xmlns:a16="http://schemas.microsoft.com/office/drawing/2014/main" id="{45258CC2-62AD-2F4D-07FF-19FE24DA326D}"/>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25933788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18</a:t>
            </a:fld>
            <a:endParaRPr lang="en-US" dirty="0"/>
          </a:p>
        </p:txBody>
      </p:sp>
      <p:sp>
        <p:nvSpPr>
          <p:cNvPr id="5" name="Date Placeholder 4">
            <a:extLst>
              <a:ext uri="{FF2B5EF4-FFF2-40B4-BE49-F238E27FC236}">
                <a16:creationId xmlns:a16="http://schemas.microsoft.com/office/drawing/2014/main" id="{F330D06C-2871-B0B9-F641-E932D04A9F6B}"/>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3526391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19</a:t>
            </a:fld>
            <a:endParaRPr lang="en-US" dirty="0"/>
          </a:p>
        </p:txBody>
      </p:sp>
      <p:sp>
        <p:nvSpPr>
          <p:cNvPr id="5" name="Date Placeholder 4">
            <a:extLst>
              <a:ext uri="{FF2B5EF4-FFF2-40B4-BE49-F238E27FC236}">
                <a16:creationId xmlns:a16="http://schemas.microsoft.com/office/drawing/2014/main" id="{F1D5FECC-B7B6-E498-C1B5-1B214733229D}"/>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3300282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620577"/>
            <a:ext cx="7315200" cy="4980623"/>
          </a:xfrm>
        </p:spPr>
        <p:txBody>
          <a:bodyPr/>
          <a:lstStyle/>
          <a:p>
            <a:pPr defTabSz="966612">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2</a:t>
            </a:fld>
            <a:endParaRPr lang="en-US" dirty="0"/>
          </a:p>
        </p:txBody>
      </p:sp>
      <p:sp>
        <p:nvSpPr>
          <p:cNvPr id="5" name="Date Placeholder 4">
            <a:extLst>
              <a:ext uri="{FF2B5EF4-FFF2-40B4-BE49-F238E27FC236}">
                <a16:creationId xmlns:a16="http://schemas.microsoft.com/office/drawing/2014/main" id="{71C0CBA2-6CAB-EC27-768D-2C3D11F30A1A}"/>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17274510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3960495"/>
          </a:xfrm>
        </p:spPr>
        <p:txBody>
          <a:bodyPr/>
          <a:lstStyle/>
          <a:p>
            <a:r>
              <a:rPr lang="en-US" b="1" dirty="0">
                <a:latin typeface="Arial" panose="020B0604020202020204" pitchFamily="34" charset="0"/>
                <a:cs typeface="Arial" panose="020B0604020202020204" pitchFamily="34" charset="0"/>
              </a:rPr>
              <a:t>Acts 10:34-35 KJV 34 </a:t>
            </a:r>
            <a:r>
              <a:rPr lang="en-US" dirty="0">
                <a:latin typeface="Arial" panose="020B0604020202020204" pitchFamily="34" charset="0"/>
                <a:cs typeface="Arial" panose="020B0604020202020204" pitchFamily="34" charset="0"/>
              </a:rPr>
              <a:t>Then Peter opened his mouth, and said, Of a truth I perceive that God is no respecter of persons: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in every nation he that </a:t>
            </a:r>
            <a:r>
              <a:rPr lang="en-US" b="1" dirty="0" err="1">
                <a:latin typeface="Arial" panose="020B0604020202020204" pitchFamily="34" charset="0"/>
                <a:cs typeface="Arial" panose="020B0604020202020204" pitchFamily="34" charset="0"/>
              </a:rPr>
              <a:t>feareth</a:t>
            </a:r>
            <a:r>
              <a:rPr lang="en-US" b="1" dirty="0">
                <a:latin typeface="Arial" panose="020B0604020202020204" pitchFamily="34" charset="0"/>
                <a:cs typeface="Arial" panose="020B0604020202020204" pitchFamily="34" charset="0"/>
              </a:rPr>
              <a:t> him, and worketh righteousness, is accepted with him.</a:t>
            </a:r>
          </a:p>
        </p:txBody>
      </p:sp>
      <p:sp>
        <p:nvSpPr>
          <p:cNvPr id="4" name="Slide Number Placeholder 3"/>
          <p:cNvSpPr>
            <a:spLocks noGrp="1"/>
          </p:cNvSpPr>
          <p:nvPr>
            <p:ph type="sldNum" sz="quarter" idx="5"/>
          </p:nvPr>
        </p:nvSpPr>
        <p:spPr/>
        <p:txBody>
          <a:bodyPr/>
          <a:lstStyle/>
          <a:p>
            <a:fld id="{54EEB602-95FC-483A-B12D-216A7AD7EA24}" type="slidenum">
              <a:rPr lang="en-US" smtClean="0"/>
              <a:t>20</a:t>
            </a:fld>
            <a:endParaRPr lang="en-US" dirty="0"/>
          </a:p>
        </p:txBody>
      </p:sp>
      <p:sp>
        <p:nvSpPr>
          <p:cNvPr id="5" name="Date Placeholder 4">
            <a:extLst>
              <a:ext uri="{FF2B5EF4-FFF2-40B4-BE49-F238E27FC236}">
                <a16:creationId xmlns:a16="http://schemas.microsoft.com/office/drawing/2014/main" id="{EAA98678-88C1-E6C6-A759-2547BB8085F1}"/>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25005200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5200" cy="5160645"/>
          </a:xfrm>
        </p:spPr>
        <p:txBody>
          <a:bodyPr/>
          <a:lstStyle/>
          <a:p>
            <a:pPr defTabSz="966612">
              <a:defRPr/>
            </a:pPr>
            <a:r>
              <a:rPr lang="en-US" b="1" dirty="0">
                <a:latin typeface="Arial" panose="020B0604020202020204" pitchFamily="34" charset="0"/>
                <a:cs typeface="Arial" panose="020B0604020202020204" pitchFamily="34" charset="0"/>
              </a:rPr>
              <a:t>Acts 10:2 KJV 2</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 devout man</a:t>
            </a:r>
            <a:r>
              <a:rPr lang="en-US" b="0" dirty="0">
                <a:latin typeface="Arial" panose="020B0604020202020204" pitchFamily="34" charset="0"/>
                <a:cs typeface="Arial" panose="020B0604020202020204" pitchFamily="34" charset="0"/>
              </a:rPr>
              <a:t>, and one that </a:t>
            </a:r>
            <a:r>
              <a:rPr lang="en-US" b="1" dirty="0">
                <a:latin typeface="Arial" panose="020B0604020202020204" pitchFamily="34" charset="0"/>
                <a:cs typeface="Arial" panose="020B0604020202020204" pitchFamily="34" charset="0"/>
              </a:rPr>
              <a:t>feared God </a:t>
            </a:r>
            <a:r>
              <a:rPr lang="en-US" b="0" dirty="0">
                <a:latin typeface="Arial" panose="020B0604020202020204" pitchFamily="34" charset="0"/>
                <a:cs typeface="Arial" panose="020B0604020202020204" pitchFamily="34" charset="0"/>
              </a:rPr>
              <a:t>with all his house, </a:t>
            </a:r>
            <a:r>
              <a:rPr lang="en-US" b="1" dirty="0">
                <a:latin typeface="Arial" panose="020B0604020202020204" pitchFamily="34" charset="0"/>
                <a:cs typeface="Arial" panose="020B0604020202020204" pitchFamily="34" charset="0"/>
              </a:rPr>
              <a:t>which gave much alms </a:t>
            </a:r>
            <a:r>
              <a:rPr lang="en-US" b="0" dirty="0">
                <a:latin typeface="Arial" panose="020B0604020202020204" pitchFamily="34" charset="0"/>
                <a:cs typeface="Arial" panose="020B0604020202020204" pitchFamily="34" charset="0"/>
              </a:rPr>
              <a:t>to the people, and </a:t>
            </a:r>
            <a:r>
              <a:rPr lang="en-US" b="1" dirty="0">
                <a:latin typeface="Arial" panose="020B0604020202020204" pitchFamily="34" charset="0"/>
                <a:cs typeface="Arial" panose="020B0604020202020204" pitchFamily="34" charset="0"/>
              </a:rPr>
              <a:t>prayed to God </a:t>
            </a:r>
            <a:r>
              <a:rPr lang="en-US" b="1" dirty="0" err="1">
                <a:latin typeface="Arial" panose="020B0604020202020204" pitchFamily="34" charset="0"/>
                <a:cs typeface="Arial" panose="020B0604020202020204" pitchFamily="34" charset="0"/>
              </a:rPr>
              <a:t>alway</a:t>
            </a:r>
            <a:r>
              <a:rPr lang="en-US" b="1" dirty="0">
                <a:latin typeface="Arial" panose="020B0604020202020204" pitchFamily="34" charset="0"/>
                <a:cs typeface="Arial" panose="020B0604020202020204" pitchFamily="34" charset="0"/>
              </a:rPr>
              <a:t>.</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Acts 10:6 KJV 6 </a:t>
            </a:r>
            <a:r>
              <a:rPr lang="en-US" b="0" dirty="0">
                <a:latin typeface="Arial" panose="020B0604020202020204" pitchFamily="34" charset="0"/>
                <a:cs typeface="Arial" panose="020B0604020202020204" pitchFamily="34" charset="0"/>
              </a:rPr>
              <a:t>He </a:t>
            </a:r>
            <a:r>
              <a:rPr lang="en-US" b="0" dirty="0" err="1">
                <a:latin typeface="Arial" panose="020B0604020202020204" pitchFamily="34" charset="0"/>
                <a:cs typeface="Arial" panose="020B0604020202020204" pitchFamily="34" charset="0"/>
              </a:rPr>
              <a:t>lodgeth</a:t>
            </a:r>
            <a:r>
              <a:rPr lang="en-US" b="0" dirty="0">
                <a:latin typeface="Arial" panose="020B0604020202020204" pitchFamily="34" charset="0"/>
                <a:cs typeface="Arial" panose="020B0604020202020204" pitchFamily="34" charset="0"/>
              </a:rPr>
              <a:t> with one Simon a tanner, whose house is by the sea side: </a:t>
            </a:r>
            <a:r>
              <a:rPr lang="en-US" b="1" dirty="0">
                <a:latin typeface="Arial" panose="020B0604020202020204" pitchFamily="34" charset="0"/>
                <a:cs typeface="Arial" panose="020B0604020202020204" pitchFamily="34" charset="0"/>
              </a:rPr>
              <a:t>he shall tell thee what thou </a:t>
            </a:r>
            <a:r>
              <a:rPr lang="en-US" b="1" dirty="0" err="1">
                <a:latin typeface="Arial" panose="020B0604020202020204" pitchFamily="34" charset="0"/>
                <a:cs typeface="Arial" panose="020B0604020202020204" pitchFamily="34" charset="0"/>
              </a:rPr>
              <a:t>oughtest</a:t>
            </a:r>
            <a:r>
              <a:rPr lang="en-US" b="1" dirty="0">
                <a:latin typeface="Arial" panose="020B0604020202020204" pitchFamily="34" charset="0"/>
                <a:cs typeface="Arial" panose="020B0604020202020204" pitchFamily="34" charset="0"/>
              </a:rPr>
              <a:t> to do.</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Acts 11:14 KJV 14 </a:t>
            </a:r>
            <a:r>
              <a:rPr lang="en-US" b="0" dirty="0">
                <a:latin typeface="Arial" panose="020B0604020202020204" pitchFamily="34" charset="0"/>
                <a:cs typeface="Arial" panose="020B0604020202020204" pitchFamily="34" charset="0"/>
              </a:rPr>
              <a:t>Who shall </a:t>
            </a:r>
            <a:r>
              <a:rPr lang="en-US" b="1" dirty="0">
                <a:latin typeface="Arial" panose="020B0604020202020204" pitchFamily="34" charset="0"/>
                <a:cs typeface="Arial" panose="020B0604020202020204" pitchFamily="34" charset="0"/>
              </a:rPr>
              <a:t>tell thee words, whereby thou and all thy house shall be saved.</a:t>
            </a:r>
          </a:p>
          <a:p>
            <a:pPr marL="181240" indent="-181240" defTabSz="966612">
              <a:buFont typeface="Wingdings" panose="05000000000000000000" pitchFamily="2" charset="2"/>
              <a:buChar char="§"/>
              <a:defRPr/>
            </a:pPr>
            <a:endParaRPr lang="en-US" b="0"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Acts 10:48 KJV 48 </a:t>
            </a:r>
            <a:r>
              <a:rPr lang="en-US" b="0" dirty="0">
                <a:latin typeface="Arial" panose="020B0604020202020204" pitchFamily="34" charset="0"/>
                <a:cs typeface="Arial" panose="020B0604020202020204" pitchFamily="34" charset="0"/>
              </a:rPr>
              <a:t>And he </a:t>
            </a:r>
            <a:r>
              <a:rPr lang="en-US" b="1" dirty="0">
                <a:latin typeface="Arial" panose="020B0604020202020204" pitchFamily="34" charset="0"/>
                <a:cs typeface="Arial" panose="020B0604020202020204" pitchFamily="34" charset="0"/>
              </a:rPr>
              <a:t>commanded them to be baptized in the name of the Lord</a:t>
            </a:r>
            <a:r>
              <a:rPr lang="en-US" b="0" dirty="0">
                <a:latin typeface="Arial" panose="020B0604020202020204" pitchFamily="34" charset="0"/>
                <a:cs typeface="Arial" panose="020B0604020202020204" pitchFamily="34" charset="0"/>
              </a:rPr>
              <a:t>. Then prayed they him to tarry certain days.</a:t>
            </a:r>
          </a:p>
          <a:p>
            <a:pPr defTabSz="966612">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07F282E-55F5-4803-B60F-09BA4600E538}" type="slidenum">
              <a:rPr lang="en-US" smtClean="0"/>
              <a:t>21</a:t>
            </a:fld>
            <a:endParaRPr lang="en-US" dirty="0"/>
          </a:p>
        </p:txBody>
      </p:sp>
      <p:sp>
        <p:nvSpPr>
          <p:cNvPr id="5" name="Date Placeholder 4">
            <a:extLst>
              <a:ext uri="{FF2B5EF4-FFF2-40B4-BE49-F238E27FC236}">
                <a16:creationId xmlns:a16="http://schemas.microsoft.com/office/drawing/2014/main" id="{ADB51340-3326-E407-7480-92C60FECF0F3}"/>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1641707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22</a:t>
            </a:fld>
            <a:endParaRPr lang="en-US" dirty="0"/>
          </a:p>
        </p:txBody>
      </p:sp>
      <p:sp>
        <p:nvSpPr>
          <p:cNvPr id="5" name="Date Placeholder 4">
            <a:extLst>
              <a:ext uri="{FF2B5EF4-FFF2-40B4-BE49-F238E27FC236}">
                <a16:creationId xmlns:a16="http://schemas.microsoft.com/office/drawing/2014/main" id="{D192F448-4444-8B75-1C10-48604417F2CC}"/>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20596467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23</a:t>
            </a:fld>
            <a:endParaRPr lang="en-US" dirty="0"/>
          </a:p>
        </p:txBody>
      </p:sp>
      <p:sp>
        <p:nvSpPr>
          <p:cNvPr id="5" name="Date Placeholder 4">
            <a:extLst>
              <a:ext uri="{FF2B5EF4-FFF2-40B4-BE49-F238E27FC236}">
                <a16:creationId xmlns:a16="http://schemas.microsoft.com/office/drawing/2014/main" id="{689CD09A-0E92-000E-D635-53DFAF588B66}"/>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3986912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4450" y="49213"/>
            <a:ext cx="4684713" cy="3513137"/>
          </a:xfrm>
        </p:spPr>
      </p:sp>
      <p:sp>
        <p:nvSpPr>
          <p:cNvPr id="3" name="Notes Placeholder 2"/>
          <p:cNvSpPr>
            <a:spLocks noGrp="1"/>
          </p:cNvSpPr>
          <p:nvPr>
            <p:ph type="body" idx="1"/>
          </p:nvPr>
        </p:nvSpPr>
        <p:spPr>
          <a:xfrm>
            <a:off x="11387" y="3647456"/>
            <a:ext cx="7303813" cy="5953745"/>
          </a:xfrm>
        </p:spPr>
        <p:txBody>
          <a:bodyPr>
            <a:normAutofit fontScale="85000" lnSpcReduction="10000"/>
          </a:bodyPr>
          <a:lstStyle/>
          <a:p>
            <a:pPr>
              <a:defRPr/>
            </a:pPr>
            <a:r>
              <a:rPr lang="en-US" altLang="en-US" sz="1700" b="1" u="sng" dirty="0">
                <a:latin typeface="Arial" panose="020B0604020202020204" pitchFamily="34" charset="0"/>
                <a:cs typeface="Arial" panose="020B0604020202020204" pitchFamily="34" charset="0"/>
              </a:rPr>
              <a:t>Acts 2:37-38 KJV 37</a:t>
            </a:r>
            <a:r>
              <a:rPr lang="en-US" altLang="en-US" sz="1700" b="1" dirty="0">
                <a:latin typeface="Arial" panose="020B0604020202020204" pitchFamily="34" charset="0"/>
                <a:cs typeface="Arial" panose="020B0604020202020204" pitchFamily="34" charset="0"/>
              </a:rPr>
              <a:t> </a:t>
            </a:r>
            <a:r>
              <a:rPr lang="en-US" altLang="en-US" sz="1700" dirty="0">
                <a:latin typeface="Arial" panose="020B0604020202020204" pitchFamily="34" charset="0"/>
                <a:cs typeface="Arial" panose="020B0604020202020204" pitchFamily="34" charset="0"/>
              </a:rPr>
              <a:t>Now when they heard this, they were pricked in their heart, and said unto Peter and to the rest of the apostles, Men and brethren, </a:t>
            </a:r>
            <a:r>
              <a:rPr lang="en-US" altLang="en-US" sz="1700" b="1" dirty="0">
                <a:latin typeface="Arial" panose="020B0604020202020204" pitchFamily="34" charset="0"/>
                <a:cs typeface="Arial" panose="020B0604020202020204" pitchFamily="34" charset="0"/>
              </a:rPr>
              <a:t>what shall we do? 38</a:t>
            </a:r>
            <a:r>
              <a:rPr lang="en-US" altLang="en-US" sz="1700" dirty="0">
                <a:latin typeface="Arial" panose="020B0604020202020204" pitchFamily="34" charset="0"/>
                <a:cs typeface="Arial" panose="020B0604020202020204" pitchFamily="34" charset="0"/>
              </a:rPr>
              <a:t> Then Peter said unto them, </a:t>
            </a:r>
            <a:r>
              <a:rPr lang="en-US" altLang="en-US" sz="17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700" dirty="0">
                <a:latin typeface="Arial" panose="020B0604020202020204" pitchFamily="34" charset="0"/>
                <a:cs typeface="Arial" panose="020B0604020202020204" pitchFamily="34" charset="0"/>
              </a:rPr>
              <a:t>, and ye shall receive the gift of the Holy Ghost.</a:t>
            </a:r>
          </a:p>
          <a:p>
            <a:pPr>
              <a:defRPr/>
            </a:pPr>
            <a:r>
              <a:rPr lang="en-US" altLang="en-US" sz="1700" b="1" u="sng" dirty="0">
                <a:latin typeface="Arial" panose="020B0604020202020204" pitchFamily="34" charset="0"/>
                <a:cs typeface="Arial" panose="020B0604020202020204" pitchFamily="34" charset="0"/>
              </a:rPr>
              <a:t>Rom. 10:17</a:t>
            </a:r>
            <a:r>
              <a:rPr lang="en-US" altLang="en-US" sz="1700" b="1" dirty="0">
                <a:latin typeface="Arial" panose="020B0604020202020204" pitchFamily="34" charset="0"/>
                <a:cs typeface="Arial" panose="020B0604020202020204" pitchFamily="34" charset="0"/>
              </a:rPr>
              <a:t> </a:t>
            </a:r>
            <a:r>
              <a:rPr lang="en-US" altLang="en-US" sz="1700" dirty="0">
                <a:latin typeface="Arial" panose="020B0604020202020204" pitchFamily="34" charset="0"/>
                <a:cs typeface="Arial" panose="020B0604020202020204" pitchFamily="34" charset="0"/>
              </a:rPr>
              <a:t>- So then </a:t>
            </a:r>
            <a:r>
              <a:rPr lang="en-US" altLang="en-US" sz="1700" b="1" dirty="0">
                <a:latin typeface="Arial" panose="020B0604020202020204" pitchFamily="34" charset="0"/>
                <a:cs typeface="Arial" panose="020B0604020202020204" pitchFamily="34" charset="0"/>
              </a:rPr>
              <a:t>faith cometh by hearing</a:t>
            </a:r>
            <a:r>
              <a:rPr lang="en-US" altLang="en-US" sz="1700" dirty="0">
                <a:latin typeface="Arial" panose="020B0604020202020204" pitchFamily="34" charset="0"/>
                <a:cs typeface="Arial" panose="020B0604020202020204" pitchFamily="34" charset="0"/>
              </a:rPr>
              <a:t>, and hearing by the word of God.</a:t>
            </a:r>
          </a:p>
          <a:p>
            <a:pPr>
              <a:defRPr/>
            </a:pPr>
            <a:r>
              <a:rPr lang="en-US" altLang="en-US" sz="1700" b="1" u="sng" dirty="0">
                <a:latin typeface="Arial" panose="020B0604020202020204" pitchFamily="34" charset="0"/>
                <a:cs typeface="Arial" panose="020B0604020202020204" pitchFamily="34" charset="0"/>
              </a:rPr>
              <a:t>Heb. 11:6</a:t>
            </a:r>
            <a:r>
              <a:rPr lang="en-US" altLang="en-US" sz="1700" b="1" dirty="0">
                <a:latin typeface="Arial" panose="020B0604020202020204" pitchFamily="34" charset="0"/>
                <a:cs typeface="Arial" panose="020B0604020202020204" pitchFamily="34" charset="0"/>
              </a:rPr>
              <a:t> </a:t>
            </a:r>
            <a:r>
              <a:rPr lang="en-US" altLang="en-US" sz="1700" dirty="0">
                <a:latin typeface="Arial" panose="020B0604020202020204" pitchFamily="34" charset="0"/>
                <a:cs typeface="Arial" panose="020B0604020202020204" pitchFamily="34" charset="0"/>
              </a:rPr>
              <a:t>But </a:t>
            </a:r>
            <a:r>
              <a:rPr lang="en-US" altLang="en-US" sz="1700" b="1" dirty="0">
                <a:latin typeface="Arial" panose="020B0604020202020204" pitchFamily="34" charset="0"/>
                <a:cs typeface="Arial" panose="020B0604020202020204" pitchFamily="34" charset="0"/>
              </a:rPr>
              <a:t>without faith it is impossible to please him</a:t>
            </a:r>
            <a:r>
              <a:rPr lang="en-US" altLang="en-US" sz="1700" dirty="0">
                <a:latin typeface="Arial" panose="020B0604020202020204" pitchFamily="34" charset="0"/>
                <a:cs typeface="Arial" panose="020B0604020202020204" pitchFamily="34" charset="0"/>
              </a:rPr>
              <a:t>: for he that cometh to God </a:t>
            </a:r>
            <a:r>
              <a:rPr lang="en-US" altLang="en-US" sz="1700" b="1" dirty="0">
                <a:latin typeface="Arial" panose="020B0604020202020204" pitchFamily="34" charset="0"/>
                <a:cs typeface="Arial" panose="020B0604020202020204" pitchFamily="34" charset="0"/>
              </a:rPr>
              <a:t>must believe that he is</a:t>
            </a:r>
            <a:r>
              <a:rPr lang="en-US" altLang="en-US" sz="1700" dirty="0">
                <a:latin typeface="Arial" panose="020B0604020202020204" pitchFamily="34" charset="0"/>
                <a:cs typeface="Arial" panose="020B0604020202020204" pitchFamily="34" charset="0"/>
              </a:rPr>
              <a:t>, and that he is a rewarder of </a:t>
            </a:r>
            <a:r>
              <a:rPr lang="en-US" altLang="en-US" sz="1700" b="1" dirty="0">
                <a:latin typeface="Arial" panose="020B0604020202020204" pitchFamily="34" charset="0"/>
                <a:cs typeface="Arial" panose="020B0604020202020204" pitchFamily="34" charset="0"/>
              </a:rPr>
              <a:t>them that diligently seek him</a:t>
            </a:r>
            <a:r>
              <a:rPr lang="en-US" altLang="en-US" sz="1700" dirty="0">
                <a:latin typeface="Arial" panose="020B0604020202020204" pitchFamily="34" charset="0"/>
                <a:cs typeface="Arial" panose="020B0604020202020204" pitchFamily="34" charset="0"/>
              </a:rPr>
              <a:t>.</a:t>
            </a:r>
          </a:p>
          <a:p>
            <a:pPr>
              <a:defRPr/>
            </a:pPr>
            <a:r>
              <a:rPr lang="en-US" altLang="en-US" sz="1700" b="1" u="sng" dirty="0">
                <a:latin typeface="Arial" panose="020B0604020202020204" pitchFamily="34" charset="0"/>
                <a:cs typeface="Arial" panose="020B0604020202020204" pitchFamily="34" charset="0"/>
              </a:rPr>
              <a:t>Heb. 5:8-9 KJV 8</a:t>
            </a:r>
            <a:r>
              <a:rPr lang="en-US" altLang="en-US" sz="1700" b="1" dirty="0">
                <a:latin typeface="Arial" panose="020B0604020202020204" pitchFamily="34" charset="0"/>
                <a:cs typeface="Arial" panose="020B0604020202020204" pitchFamily="34" charset="0"/>
              </a:rPr>
              <a:t> </a:t>
            </a:r>
            <a:r>
              <a:rPr lang="en-US" altLang="en-US" sz="1700" dirty="0">
                <a:latin typeface="Arial" panose="020B0604020202020204" pitchFamily="34" charset="0"/>
                <a:cs typeface="Arial" panose="020B0604020202020204" pitchFamily="34" charset="0"/>
              </a:rPr>
              <a:t>Though he were a Son, yet learned he obedience by the things which he suffered; </a:t>
            </a:r>
            <a:r>
              <a:rPr lang="en-US" altLang="en-US" sz="1700" b="1" dirty="0">
                <a:latin typeface="Arial" panose="020B0604020202020204" pitchFamily="34" charset="0"/>
                <a:cs typeface="Arial" panose="020B0604020202020204" pitchFamily="34" charset="0"/>
              </a:rPr>
              <a:t>9</a:t>
            </a:r>
            <a:r>
              <a:rPr lang="en-US" altLang="en-US" sz="1700" dirty="0">
                <a:latin typeface="Arial" panose="020B0604020202020204" pitchFamily="34" charset="0"/>
                <a:cs typeface="Arial" panose="020B0604020202020204" pitchFamily="34" charset="0"/>
              </a:rPr>
              <a:t> And being made perfect, </a:t>
            </a:r>
            <a:r>
              <a:rPr lang="en-US" altLang="en-US" sz="1700" b="1" dirty="0">
                <a:latin typeface="Arial" panose="020B0604020202020204" pitchFamily="34" charset="0"/>
                <a:cs typeface="Arial" panose="020B0604020202020204" pitchFamily="34" charset="0"/>
              </a:rPr>
              <a:t>he became the author of eternal salvation unto all them that obey him</a:t>
            </a:r>
            <a:r>
              <a:rPr lang="en-US" altLang="en-US" sz="1700" dirty="0">
                <a:latin typeface="Arial" panose="020B0604020202020204" pitchFamily="34" charset="0"/>
                <a:cs typeface="Arial" panose="020B0604020202020204" pitchFamily="34" charset="0"/>
              </a:rPr>
              <a:t>; </a:t>
            </a:r>
            <a:r>
              <a:rPr lang="en-US" altLang="en-US" sz="1700" b="1" dirty="0">
                <a:latin typeface="Arial" panose="020B0604020202020204" pitchFamily="34" charset="0"/>
                <a:cs typeface="Arial" panose="020B0604020202020204" pitchFamily="34" charset="0"/>
              </a:rPr>
              <a:t>31</a:t>
            </a:r>
            <a:r>
              <a:rPr lang="en-US" altLang="en-US" sz="1700" dirty="0">
                <a:latin typeface="Arial" panose="020B0604020202020204" pitchFamily="34" charset="0"/>
                <a:cs typeface="Arial" panose="020B0604020202020204" pitchFamily="34" charset="0"/>
              </a:rPr>
              <a:t> </a:t>
            </a:r>
            <a:r>
              <a:rPr lang="en-US" altLang="en-US" sz="1700" dirty="0" err="1">
                <a:latin typeface="Arial" panose="020B0604020202020204" pitchFamily="34" charset="0"/>
                <a:cs typeface="Arial" panose="020B0604020202020204" pitchFamily="34" charset="0"/>
              </a:rPr>
              <a:t>Becaus</a:t>
            </a:r>
            <a:endParaRPr lang="en-US" altLang="en-US" sz="1700" dirty="0">
              <a:latin typeface="Arial" panose="020B0604020202020204" pitchFamily="34" charset="0"/>
              <a:cs typeface="Arial" panose="020B0604020202020204" pitchFamily="34" charset="0"/>
            </a:endParaRPr>
          </a:p>
          <a:p>
            <a:pPr>
              <a:defRPr/>
            </a:pPr>
            <a:r>
              <a:rPr lang="en-US" altLang="en-US" sz="1700" b="1" u="sng" dirty="0">
                <a:latin typeface="Arial" panose="020B0604020202020204" pitchFamily="34" charset="0"/>
                <a:cs typeface="Arial" panose="020B0604020202020204" pitchFamily="34" charset="0"/>
              </a:rPr>
              <a:t>Acts 17:30-31</a:t>
            </a:r>
            <a:r>
              <a:rPr lang="en-US" altLang="en-US" sz="1700" b="1" dirty="0">
                <a:latin typeface="Arial" panose="020B0604020202020204" pitchFamily="34" charset="0"/>
                <a:cs typeface="Arial" panose="020B0604020202020204" pitchFamily="34" charset="0"/>
              </a:rPr>
              <a:t> </a:t>
            </a:r>
            <a:r>
              <a:rPr lang="en-US" altLang="en-US" sz="1700" dirty="0">
                <a:latin typeface="Arial" panose="020B0604020202020204" pitchFamily="34" charset="0"/>
                <a:cs typeface="Arial" panose="020B0604020202020204" pitchFamily="34" charset="0"/>
              </a:rPr>
              <a:t>- And the times of this ignorance God winked at; </a:t>
            </a:r>
            <a:r>
              <a:rPr lang="en-US" altLang="en-US" sz="1700" b="1" dirty="0">
                <a:latin typeface="Arial" panose="020B0604020202020204" pitchFamily="34" charset="0"/>
                <a:cs typeface="Arial" panose="020B0604020202020204" pitchFamily="34" charset="0"/>
              </a:rPr>
              <a:t>but now </a:t>
            </a:r>
            <a:r>
              <a:rPr lang="en-US" altLang="en-US" sz="1700" b="1" dirty="0" err="1">
                <a:latin typeface="Arial" panose="020B0604020202020204" pitchFamily="34" charset="0"/>
                <a:cs typeface="Arial" panose="020B0604020202020204" pitchFamily="34" charset="0"/>
              </a:rPr>
              <a:t>commandeth</a:t>
            </a:r>
            <a:r>
              <a:rPr lang="en-US" altLang="en-US" sz="1700" b="1" dirty="0">
                <a:latin typeface="Arial" panose="020B0604020202020204" pitchFamily="34" charset="0"/>
                <a:cs typeface="Arial" panose="020B0604020202020204" pitchFamily="34" charset="0"/>
              </a:rPr>
              <a:t> all men every where to </a:t>
            </a:r>
            <a:r>
              <a:rPr lang="en-US" altLang="en-US" sz="1700" b="1" dirty="0" err="1">
                <a:latin typeface="Arial" panose="020B0604020202020204" pitchFamily="34" charset="0"/>
                <a:cs typeface="Arial" panose="020B0604020202020204" pitchFamily="34" charset="0"/>
              </a:rPr>
              <a:t>repent</a:t>
            </a:r>
            <a:r>
              <a:rPr lang="en-US" altLang="en-US" sz="1700" dirty="0" err="1">
                <a:latin typeface="Arial" panose="020B0604020202020204" pitchFamily="34" charset="0"/>
                <a:cs typeface="Arial" panose="020B0604020202020204" pitchFamily="34" charset="0"/>
              </a:rPr>
              <a:t>:because</a:t>
            </a:r>
            <a:r>
              <a:rPr lang="en-US" altLang="en-US" sz="1700" dirty="0">
                <a:latin typeface="Arial" panose="020B0604020202020204" pitchFamily="34" charset="0"/>
                <a:cs typeface="Arial" panose="020B0604020202020204" pitchFamily="34" charset="0"/>
              </a:rPr>
              <a:t> he hath appointed a day, in the which he will judge the world in righteousness by that man whom he hath ordained; whereof he hath given assurance unto all men, in that he hath raised him from the dead.</a:t>
            </a:r>
          </a:p>
          <a:p>
            <a:pPr>
              <a:defRPr/>
            </a:pPr>
            <a:r>
              <a:rPr lang="en-US" altLang="en-US" sz="1700" b="1" u="sng" dirty="0">
                <a:latin typeface="Arial" panose="020B0604020202020204" pitchFamily="34" charset="0"/>
                <a:cs typeface="Arial" panose="020B0604020202020204" pitchFamily="34" charset="0"/>
              </a:rPr>
              <a:t>Acts 8:36-37 KJV 36</a:t>
            </a:r>
            <a:r>
              <a:rPr lang="en-US" altLang="en-US" sz="1700" b="1" dirty="0">
                <a:latin typeface="Arial" panose="020B0604020202020204" pitchFamily="34" charset="0"/>
                <a:cs typeface="Arial" panose="020B0604020202020204" pitchFamily="34" charset="0"/>
              </a:rPr>
              <a:t> </a:t>
            </a:r>
            <a:r>
              <a:rPr lang="en-US" altLang="en-US" sz="1700" dirty="0">
                <a:latin typeface="Arial" panose="020B0604020202020204" pitchFamily="34" charset="0"/>
                <a:cs typeface="Arial" panose="020B0604020202020204" pitchFamily="34" charset="0"/>
              </a:rPr>
              <a:t>And as they went on their way, they came unto a certain water: and the eunuch said, See, here is water; what doth hinder me to be baptized? </a:t>
            </a:r>
            <a:r>
              <a:rPr lang="en-US" altLang="en-US" sz="1700" b="1" dirty="0">
                <a:latin typeface="Arial" panose="020B0604020202020204" pitchFamily="34" charset="0"/>
                <a:cs typeface="Arial" panose="020B0604020202020204" pitchFamily="34" charset="0"/>
              </a:rPr>
              <a:t>37</a:t>
            </a:r>
            <a:r>
              <a:rPr lang="en-US" altLang="en-US" sz="1700" dirty="0">
                <a:latin typeface="Arial" panose="020B0604020202020204" pitchFamily="34" charset="0"/>
                <a:cs typeface="Arial" panose="020B0604020202020204" pitchFamily="34" charset="0"/>
              </a:rPr>
              <a:t> And Philip said, If thou </a:t>
            </a:r>
            <a:r>
              <a:rPr lang="en-US" altLang="en-US" sz="1700" dirty="0" err="1">
                <a:latin typeface="Arial" panose="020B0604020202020204" pitchFamily="34" charset="0"/>
                <a:cs typeface="Arial" panose="020B0604020202020204" pitchFamily="34" charset="0"/>
              </a:rPr>
              <a:t>believest</a:t>
            </a:r>
            <a:r>
              <a:rPr lang="en-US" altLang="en-US" sz="1700" dirty="0">
                <a:latin typeface="Arial" panose="020B0604020202020204" pitchFamily="34" charset="0"/>
                <a:cs typeface="Arial" panose="020B0604020202020204" pitchFamily="34" charset="0"/>
              </a:rPr>
              <a:t> with all thine heart, thou mayest. And he answered and said</a:t>
            </a:r>
            <a:r>
              <a:rPr lang="en-US" altLang="en-US" sz="1700" b="1" dirty="0">
                <a:latin typeface="Arial" panose="020B0604020202020204" pitchFamily="34" charset="0"/>
                <a:cs typeface="Arial" panose="020B0604020202020204" pitchFamily="34" charset="0"/>
              </a:rPr>
              <a:t>, I believe that Jesus Christ is the Son of God.</a:t>
            </a:r>
          </a:p>
          <a:p>
            <a:pPr>
              <a:defRPr/>
            </a:pPr>
            <a:r>
              <a:rPr lang="en-US" altLang="en-US" sz="1700" b="1" u="sng" dirty="0">
                <a:latin typeface="Arial" panose="020B0604020202020204" pitchFamily="34" charset="0"/>
                <a:cs typeface="Arial" panose="020B0604020202020204" pitchFamily="34" charset="0"/>
              </a:rPr>
              <a:t>Acts 2:38</a:t>
            </a:r>
            <a:r>
              <a:rPr lang="en-US" altLang="en-US" sz="1700" b="1" dirty="0">
                <a:latin typeface="Arial" panose="020B0604020202020204" pitchFamily="34" charset="0"/>
                <a:cs typeface="Arial" panose="020B0604020202020204" pitchFamily="34" charset="0"/>
              </a:rPr>
              <a:t> </a:t>
            </a:r>
            <a:r>
              <a:rPr lang="en-US" altLang="en-US" sz="1700" dirty="0">
                <a:latin typeface="Arial" panose="020B0604020202020204" pitchFamily="34" charset="0"/>
                <a:cs typeface="Arial" panose="020B0604020202020204" pitchFamily="34" charset="0"/>
              </a:rPr>
              <a:t>- Then Peter said unto them, </a:t>
            </a:r>
            <a:r>
              <a:rPr lang="en-US" altLang="en-US" sz="17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700" dirty="0">
                <a:latin typeface="Arial" panose="020B0604020202020204" pitchFamily="34" charset="0"/>
                <a:cs typeface="Arial" panose="020B0604020202020204" pitchFamily="34" charset="0"/>
              </a:rPr>
              <a:t>, and ye shall receive the gift of the Holy Ghost.</a:t>
            </a:r>
          </a:p>
          <a:p>
            <a:pPr>
              <a:defRPr/>
            </a:pPr>
            <a:r>
              <a:rPr lang="en-US" altLang="en-US" sz="1700" b="1" u="sng" dirty="0">
                <a:latin typeface="Arial" panose="020B0604020202020204" pitchFamily="34" charset="0"/>
                <a:cs typeface="Arial" panose="020B0604020202020204" pitchFamily="34" charset="0"/>
              </a:rPr>
              <a:t>1 Jn. 1:7-9</a:t>
            </a:r>
            <a:r>
              <a:rPr lang="en-US" altLang="en-US" sz="1700" b="1" dirty="0">
                <a:latin typeface="Arial" panose="020B0604020202020204" pitchFamily="34" charset="0"/>
                <a:cs typeface="Arial" panose="020B0604020202020204" pitchFamily="34" charset="0"/>
              </a:rPr>
              <a:t> </a:t>
            </a:r>
            <a:r>
              <a:rPr lang="en-US" altLang="en-US" sz="17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700" dirty="0" err="1">
                <a:latin typeface="Arial" panose="020B0604020202020204" pitchFamily="34" charset="0"/>
                <a:cs typeface="Arial" panose="020B0604020202020204" pitchFamily="34" charset="0"/>
              </a:rPr>
              <a:t>cleanseth</a:t>
            </a:r>
            <a:r>
              <a:rPr lang="en-US" altLang="en-US" sz="1700" dirty="0">
                <a:latin typeface="Arial" panose="020B0604020202020204" pitchFamily="34" charset="0"/>
                <a:cs typeface="Arial" panose="020B0604020202020204" pitchFamily="34" charset="0"/>
              </a:rPr>
              <a:t> us from all sin</a:t>
            </a:r>
            <a:r>
              <a:rPr lang="en-US" altLang="en-US" sz="1700" b="1" dirty="0">
                <a:latin typeface="Arial" panose="020B0604020202020204" pitchFamily="34" charset="0"/>
                <a:cs typeface="Arial" panose="020B0604020202020204" pitchFamily="34" charset="0"/>
              </a:rPr>
              <a:t>. 8 </a:t>
            </a:r>
            <a:r>
              <a:rPr lang="en-US" altLang="en-US" sz="1700" dirty="0">
                <a:latin typeface="Arial" panose="020B0604020202020204" pitchFamily="34" charset="0"/>
                <a:cs typeface="Arial" panose="020B0604020202020204" pitchFamily="34" charset="0"/>
              </a:rPr>
              <a:t>If we say that we have no sin, we deceive ourselves, and the truth is not in us</a:t>
            </a:r>
            <a:r>
              <a:rPr lang="en-US" altLang="en-US" sz="1700" b="1" dirty="0">
                <a:latin typeface="Arial" panose="020B0604020202020204" pitchFamily="34" charset="0"/>
                <a:cs typeface="Arial" panose="020B0604020202020204" pitchFamily="34" charset="0"/>
              </a:rPr>
              <a:t>. 9 If we confess our sins, he is faithful and just to forgive us our sins, and to cleanse us from all unrighteousness.</a:t>
            </a:r>
          </a:p>
          <a:p>
            <a:pPr>
              <a:defRPr/>
            </a:pPr>
            <a:r>
              <a:rPr lang="en-US" altLang="en-US" sz="1700" b="1" u="sng" dirty="0">
                <a:latin typeface="Arial" panose="020B0604020202020204" pitchFamily="34" charset="0"/>
                <a:cs typeface="Arial" panose="020B0604020202020204" pitchFamily="34" charset="0"/>
              </a:rPr>
              <a:t>Rev. 2:10</a:t>
            </a:r>
            <a:r>
              <a:rPr lang="en-US" altLang="en-US" sz="1700" b="1" dirty="0">
                <a:latin typeface="Arial" panose="020B0604020202020204" pitchFamily="34" charset="0"/>
                <a:cs typeface="Arial" panose="020B0604020202020204" pitchFamily="34" charset="0"/>
              </a:rPr>
              <a:t> </a:t>
            </a:r>
            <a:r>
              <a:rPr lang="en-US" altLang="en-US" sz="17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700" b="1" u="sng" dirty="0">
                <a:latin typeface="Arial" panose="020B0604020202020204" pitchFamily="34" charset="0"/>
                <a:cs typeface="Arial" panose="020B0604020202020204" pitchFamily="34" charset="0"/>
              </a:rPr>
              <a:t>be thou faithful unto death, and I will give thee a crown of life</a:t>
            </a:r>
            <a:r>
              <a:rPr lang="en-US" altLang="en-US" sz="1700" b="1" dirty="0">
                <a:latin typeface="Arial" panose="020B0604020202020204" pitchFamily="34" charset="0"/>
                <a:cs typeface="Arial" panose="020B0604020202020204" pitchFamily="34" charset="0"/>
              </a:rPr>
              <a:t>.</a:t>
            </a:r>
          </a:p>
          <a:p>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24</a:t>
            </a:fld>
            <a:endParaRPr lang="en-US" dirty="0"/>
          </a:p>
        </p:txBody>
      </p:sp>
      <p:sp>
        <p:nvSpPr>
          <p:cNvPr id="4" name="Date Placeholder 3">
            <a:extLst>
              <a:ext uri="{FF2B5EF4-FFF2-40B4-BE49-F238E27FC236}">
                <a16:creationId xmlns:a16="http://schemas.microsoft.com/office/drawing/2014/main" id="{1DE48244-236D-CD85-26E8-B71713A793ED}"/>
              </a:ext>
            </a:extLst>
          </p:cNvPr>
          <p:cNvSpPr>
            <a:spLocks noGrp="1"/>
          </p:cNvSpPr>
          <p:nvPr>
            <p:ph type="dt" idx="1"/>
          </p:nvPr>
        </p:nvSpPr>
        <p:spPr/>
        <p:txBody>
          <a:bodyPr/>
          <a:lstStyle/>
          <a:p>
            <a:r>
              <a:rPr lang="en-US"/>
              <a:t>3/24/2024 AM</a:t>
            </a:r>
          </a:p>
        </p:txBody>
      </p:sp>
    </p:spTree>
    <p:extLst>
      <p:ext uri="{BB962C8B-B14F-4D97-AF65-F5344CB8AC3E}">
        <p14:creationId xmlns:p14="http://schemas.microsoft.com/office/powerpoint/2010/main" val="3402406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507265"/>
            <a:ext cx="7313507" cy="5093936"/>
          </a:xfrm>
        </p:spPr>
        <p:txBody>
          <a:bodyPr/>
          <a:lstStyle/>
          <a:p>
            <a:pPr defTabSz="966612">
              <a:defRPr/>
            </a:pPr>
            <a:r>
              <a:rPr lang="en-US" b="1" dirty="0">
                <a:latin typeface="Arial" panose="020B0604020202020204" pitchFamily="34" charset="0"/>
                <a:cs typeface="Arial" panose="020B0604020202020204" pitchFamily="34" charset="0"/>
              </a:rPr>
              <a:t>Matthew 7:21-23 NKJV 21 </a:t>
            </a:r>
            <a:r>
              <a:rPr lang="en-US" dirty="0">
                <a:latin typeface="Arial" panose="020B0604020202020204" pitchFamily="34" charset="0"/>
                <a:cs typeface="Arial" panose="020B0604020202020204" pitchFamily="34" charset="0"/>
              </a:rPr>
              <a:t>"Not everyone who says to Me, 'Lord, Lord,' shall enter the kingdom of heaven, but </a:t>
            </a:r>
            <a:r>
              <a:rPr lang="en-US" b="1" dirty="0">
                <a:latin typeface="Arial" panose="020B0604020202020204" pitchFamily="34" charset="0"/>
                <a:cs typeface="Arial" panose="020B0604020202020204" pitchFamily="34" charset="0"/>
              </a:rPr>
              <a:t>he who does the will of My Father in heaven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"Many will say to Me in that day, 'Lord, Lord, have we not prophesied in Your name, cast out demons in Your name, and done many wonders in Your name?'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"And then I will declare to them, </a:t>
            </a:r>
            <a:r>
              <a:rPr lang="en-US" b="1" dirty="0">
                <a:latin typeface="Arial" panose="020B0604020202020204" pitchFamily="34" charset="0"/>
                <a:cs typeface="Arial" panose="020B0604020202020204" pitchFamily="34" charset="0"/>
              </a:rPr>
              <a:t>'I never knew you; depart from Me, you who practice lawlessness!'</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Matthew 25:45-46 KJV 45 </a:t>
            </a:r>
            <a:r>
              <a:rPr lang="en-US" dirty="0">
                <a:latin typeface="Arial" panose="020B0604020202020204" pitchFamily="34" charset="0"/>
                <a:cs typeface="Arial" panose="020B0604020202020204" pitchFamily="34" charset="0"/>
              </a:rPr>
              <a:t>Then shall he answer them, saying, Verily I say unto you, Inasmuch as ye did it not to one of the least of these, ye did it not to me. </a:t>
            </a:r>
            <a:r>
              <a:rPr lang="en-US" b="1" dirty="0">
                <a:latin typeface="Arial" panose="020B0604020202020204" pitchFamily="34" charset="0"/>
                <a:cs typeface="Arial" panose="020B0604020202020204" pitchFamily="34" charset="0"/>
              </a:rPr>
              <a:t>46</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these shall go away into everlasting punishment</a:t>
            </a:r>
            <a:r>
              <a:rPr lang="en-US" dirty="0">
                <a:latin typeface="Arial" panose="020B0604020202020204" pitchFamily="34" charset="0"/>
                <a:cs typeface="Arial" panose="020B0604020202020204" pitchFamily="34" charset="0"/>
              </a:rPr>
              <a:t>: but the righteous </a:t>
            </a:r>
            <a:r>
              <a:rPr lang="en-US" b="1" dirty="0">
                <a:latin typeface="Arial" panose="020B0604020202020204" pitchFamily="34" charset="0"/>
                <a:cs typeface="Arial" panose="020B0604020202020204" pitchFamily="34" charset="0"/>
              </a:rPr>
              <a:t>into life eternal.</a:t>
            </a:r>
          </a:p>
        </p:txBody>
      </p:sp>
      <p:sp>
        <p:nvSpPr>
          <p:cNvPr id="4" name="Slide Number Placeholder 3"/>
          <p:cNvSpPr>
            <a:spLocks noGrp="1"/>
          </p:cNvSpPr>
          <p:nvPr>
            <p:ph type="sldNum" sz="quarter" idx="5"/>
          </p:nvPr>
        </p:nvSpPr>
        <p:spPr/>
        <p:txBody>
          <a:bodyPr/>
          <a:lstStyle/>
          <a:p>
            <a:fld id="{F07F282E-55F5-4803-B60F-09BA4600E538}" type="slidenum">
              <a:rPr lang="en-US" smtClean="0"/>
              <a:t>3</a:t>
            </a:fld>
            <a:endParaRPr lang="en-US" dirty="0"/>
          </a:p>
        </p:txBody>
      </p:sp>
      <p:sp>
        <p:nvSpPr>
          <p:cNvPr id="5" name="Date Placeholder 4">
            <a:extLst>
              <a:ext uri="{FF2B5EF4-FFF2-40B4-BE49-F238E27FC236}">
                <a16:creationId xmlns:a16="http://schemas.microsoft.com/office/drawing/2014/main" id="{724D6820-E4AB-6D32-97E9-AE9E4E64772B}"/>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2567820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5200" cy="5160645"/>
          </a:xfrm>
        </p:spPr>
        <p:txBody>
          <a:bodyPr/>
          <a:lstStyle/>
          <a:p>
            <a:pPr algn="l"/>
            <a:r>
              <a:rPr lang="en-US" b="1" dirty="0">
                <a:latin typeface="Arial" panose="020B0604020202020204" pitchFamily="34" charset="0"/>
                <a:cs typeface="Arial" panose="020B0604020202020204" pitchFamily="34" charset="0"/>
              </a:rPr>
              <a:t>of the law.</a:t>
            </a:r>
          </a:p>
        </p:txBody>
      </p:sp>
      <p:sp>
        <p:nvSpPr>
          <p:cNvPr id="4" name="Slide Number Placeholder 3"/>
          <p:cNvSpPr>
            <a:spLocks noGrp="1"/>
          </p:cNvSpPr>
          <p:nvPr>
            <p:ph type="sldNum" sz="quarter" idx="5"/>
          </p:nvPr>
        </p:nvSpPr>
        <p:spPr/>
        <p:txBody>
          <a:bodyPr/>
          <a:lstStyle/>
          <a:p>
            <a:fld id="{F07F282E-55F5-4803-B60F-09BA4600E538}" type="slidenum">
              <a:rPr lang="en-US" smtClean="0"/>
              <a:t>4</a:t>
            </a:fld>
            <a:endParaRPr lang="en-US" dirty="0"/>
          </a:p>
        </p:txBody>
      </p:sp>
      <p:sp>
        <p:nvSpPr>
          <p:cNvPr id="5" name="Date Placeholder 4">
            <a:extLst>
              <a:ext uri="{FF2B5EF4-FFF2-40B4-BE49-F238E27FC236}">
                <a16:creationId xmlns:a16="http://schemas.microsoft.com/office/drawing/2014/main" id="{D72B64C7-2058-CFC5-01C9-949104A3B2FE}"/>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1046032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5</a:t>
            </a:fld>
            <a:endParaRPr lang="en-US" dirty="0"/>
          </a:p>
        </p:txBody>
      </p:sp>
      <p:sp>
        <p:nvSpPr>
          <p:cNvPr id="5" name="Date Placeholder 4">
            <a:extLst>
              <a:ext uri="{FF2B5EF4-FFF2-40B4-BE49-F238E27FC236}">
                <a16:creationId xmlns:a16="http://schemas.microsoft.com/office/drawing/2014/main" id="{0D5FAA33-B49F-DB4F-0F55-58E61ACAE288}"/>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3743899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693" y="4498393"/>
            <a:ext cx="7313507" cy="5102807"/>
          </a:xfrm>
        </p:spPr>
        <p:txBody>
          <a:bodyPr/>
          <a:lstStyle/>
          <a:p>
            <a:pPr algn="l"/>
            <a:endParaRPr lang="en-US" sz="1900" b="1"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EEB602-95FC-483A-B12D-216A7AD7EA24}" type="slidenum">
              <a:rPr lang="en-US" smtClean="0"/>
              <a:t>6</a:t>
            </a:fld>
            <a:endParaRPr lang="en-US" dirty="0"/>
          </a:p>
        </p:txBody>
      </p:sp>
      <p:sp>
        <p:nvSpPr>
          <p:cNvPr id="5" name="Date Placeholder 4">
            <a:extLst>
              <a:ext uri="{FF2B5EF4-FFF2-40B4-BE49-F238E27FC236}">
                <a16:creationId xmlns:a16="http://schemas.microsoft.com/office/drawing/2014/main" id="{9CE218F3-07D6-0945-AD66-FE68DBBE8F28}"/>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2714327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7</a:t>
            </a:fld>
            <a:endParaRPr lang="en-US" dirty="0"/>
          </a:p>
        </p:txBody>
      </p:sp>
      <p:sp>
        <p:nvSpPr>
          <p:cNvPr id="5" name="Date Placeholder 4">
            <a:extLst>
              <a:ext uri="{FF2B5EF4-FFF2-40B4-BE49-F238E27FC236}">
                <a16:creationId xmlns:a16="http://schemas.microsoft.com/office/drawing/2014/main" id="{74498A14-4C3F-E189-A863-0C84C8B43444}"/>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2458920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239"/>
            <a:ext cx="7315200" cy="5160962"/>
          </a:xfrm>
        </p:spPr>
        <p:txBody>
          <a:bodyPr/>
          <a:lstStyle/>
          <a:p>
            <a:pPr defTabSz="966612">
              <a:defRPr/>
            </a:pPr>
            <a:r>
              <a:rPr lang="en-US" b="1" dirty="0">
                <a:latin typeface="Arial" panose="020B0604020202020204" pitchFamily="34" charset="0"/>
                <a:cs typeface="Arial" panose="020B0604020202020204" pitchFamily="34" charset="0"/>
              </a:rPr>
              <a:t>Acts 2:5 KJV 5 </a:t>
            </a:r>
            <a:r>
              <a:rPr lang="en-US" dirty="0">
                <a:latin typeface="Arial" panose="020B0604020202020204" pitchFamily="34" charset="0"/>
                <a:cs typeface="Arial" panose="020B0604020202020204" pitchFamily="34" charset="0"/>
              </a:rPr>
              <a:t>And there were dwelling at Jerusalem Jews, </a:t>
            </a:r>
            <a:r>
              <a:rPr lang="en-US" b="1" dirty="0">
                <a:latin typeface="Arial" panose="020B0604020202020204" pitchFamily="34" charset="0"/>
                <a:cs typeface="Arial" panose="020B0604020202020204" pitchFamily="34" charset="0"/>
              </a:rPr>
              <a:t>devout men, out of every nation under heaven.</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Acts 2:37 KJV 37 </a:t>
            </a:r>
            <a:r>
              <a:rPr lang="en-US" b="0" dirty="0">
                <a:latin typeface="Arial" panose="020B0604020202020204" pitchFamily="34" charset="0"/>
                <a:cs typeface="Arial" panose="020B0604020202020204" pitchFamily="34" charset="0"/>
              </a:rPr>
              <a:t>Now when they heard this, they were pricked in their heart, and said unto Peter and to the rest of the apostles, </a:t>
            </a:r>
            <a:r>
              <a:rPr lang="en-US" b="1" dirty="0">
                <a:latin typeface="Arial" panose="020B0604020202020204" pitchFamily="34" charset="0"/>
                <a:cs typeface="Arial" panose="020B0604020202020204" pitchFamily="34" charset="0"/>
              </a:rPr>
              <a:t>Men and brethren, what shall we do?</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Acts 2:38 KJV 38 </a:t>
            </a:r>
            <a:r>
              <a:rPr lang="en-US" b="0" dirty="0">
                <a:latin typeface="Arial" panose="020B0604020202020204" pitchFamily="34" charset="0"/>
                <a:cs typeface="Arial" panose="020B0604020202020204" pitchFamily="34" charset="0"/>
              </a:rPr>
              <a:t>Then Peter said unto them, Repent, and be baptized every one of you in the name of Jesus Christ for the remission of sins, and ye shall receive the gift of the Holy Ghost.</a:t>
            </a:r>
          </a:p>
        </p:txBody>
      </p:sp>
      <p:sp>
        <p:nvSpPr>
          <p:cNvPr id="4" name="Slide Number Placeholder 3"/>
          <p:cNvSpPr>
            <a:spLocks noGrp="1"/>
          </p:cNvSpPr>
          <p:nvPr>
            <p:ph type="sldNum" sz="quarter" idx="5"/>
          </p:nvPr>
        </p:nvSpPr>
        <p:spPr/>
        <p:txBody>
          <a:bodyPr/>
          <a:lstStyle/>
          <a:p>
            <a:fld id="{F07F282E-55F5-4803-B60F-09BA4600E538}" type="slidenum">
              <a:rPr lang="en-US" smtClean="0"/>
              <a:t>8</a:t>
            </a:fld>
            <a:endParaRPr lang="en-US" dirty="0"/>
          </a:p>
        </p:txBody>
      </p:sp>
      <p:sp>
        <p:nvSpPr>
          <p:cNvPr id="5" name="Date Placeholder 4">
            <a:extLst>
              <a:ext uri="{FF2B5EF4-FFF2-40B4-BE49-F238E27FC236}">
                <a16:creationId xmlns:a16="http://schemas.microsoft.com/office/drawing/2014/main" id="{DC528AF8-EC94-4204-AD15-2328520631F0}"/>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4200283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5"/>
          </a:xfrm>
        </p:spPr>
        <p:txBody>
          <a:bodyPr/>
          <a:lstStyle/>
          <a:p>
            <a:pPr algn="l"/>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EEB602-95FC-483A-B12D-216A7AD7EA24}" type="slidenum">
              <a:rPr lang="en-US" smtClean="0"/>
              <a:t>9</a:t>
            </a:fld>
            <a:endParaRPr lang="en-US" dirty="0"/>
          </a:p>
        </p:txBody>
      </p:sp>
      <p:sp>
        <p:nvSpPr>
          <p:cNvPr id="5" name="Date Placeholder 4">
            <a:extLst>
              <a:ext uri="{FF2B5EF4-FFF2-40B4-BE49-F238E27FC236}">
                <a16:creationId xmlns:a16="http://schemas.microsoft.com/office/drawing/2014/main" id="{1B4FA705-4636-1234-D0F9-6F6A3CD5E0B1}"/>
              </a:ext>
            </a:extLst>
          </p:cNvPr>
          <p:cNvSpPr>
            <a:spLocks noGrp="1"/>
          </p:cNvSpPr>
          <p:nvPr>
            <p:ph type="dt" idx="1"/>
          </p:nvPr>
        </p:nvSpPr>
        <p:spPr/>
        <p:txBody>
          <a:bodyPr/>
          <a:lstStyle/>
          <a:p>
            <a:r>
              <a:rPr lang="en-US"/>
              <a:t>3/24/2024 AM</a:t>
            </a:r>
            <a:endParaRPr lang="en-US" dirty="0"/>
          </a:p>
        </p:txBody>
      </p:sp>
    </p:spTree>
    <p:extLst>
      <p:ext uri="{BB962C8B-B14F-4D97-AF65-F5344CB8AC3E}">
        <p14:creationId xmlns:p14="http://schemas.microsoft.com/office/powerpoint/2010/main" val="1375284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5680315" y="0"/>
            <a:ext cx="3463685"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8" name="Freeform 57">
            <a:extLst>
              <a:ext uri="{FF2B5EF4-FFF2-40B4-BE49-F238E27FC236}">
                <a16:creationId xmlns:a16="http://schemas.microsoft.com/office/drawing/2014/main" id="{57AEB73D-F521-4B19-820F-12DB6BCC8406}"/>
              </a:ext>
            </a:extLst>
          </p:cNvPr>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641542" y="863068"/>
            <a:ext cx="4505768" cy="4985916"/>
          </a:xfrm>
        </p:spPr>
        <p:txBody>
          <a:bodyPr anchor="ctr">
            <a:noAutofit/>
          </a:bodyPr>
          <a:lstStyle>
            <a:lvl1pPr algn="l">
              <a:lnSpc>
                <a:spcPct val="125000"/>
              </a:lnSpc>
              <a:defRPr sz="4500" b="0" cap="all" spc="113"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6148014" y="863069"/>
            <a:ext cx="2513797" cy="5120069"/>
          </a:xfrm>
        </p:spPr>
        <p:txBody>
          <a:bodyPr anchor="ctr">
            <a:normAutofit/>
          </a:bodyPr>
          <a:lstStyle>
            <a:lvl1pPr marL="0" indent="0" algn="l">
              <a:lnSpc>
                <a:spcPct val="150000"/>
              </a:lnSpc>
              <a:buNone/>
              <a:defRPr sz="1800" b="0" cap="none" baseline="0">
                <a:solidFill>
                  <a:schemeClr val="tx1">
                    <a:lumMod val="85000"/>
                    <a:lumOff val="1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2218661"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6148015" y="6309360"/>
            <a:ext cx="1613351" cy="457200"/>
          </a:xfrm>
        </p:spPr>
        <p:txBody>
          <a:bodyPr/>
          <a:lstStyle/>
          <a:p>
            <a:r>
              <a:rPr lang="en-US"/>
              <a:t>9/8/20XX</a:t>
            </a:r>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641542" y="6309360"/>
            <a:ext cx="4505768" cy="457200"/>
          </a:xfrm>
        </p:spPr>
        <p:txBody>
          <a:bodyPr/>
          <a:lstStyle>
            <a:lvl1pPr algn="r">
              <a:defRPr/>
            </a:lvl1pPr>
          </a:lstStyle>
          <a:p>
            <a:r>
              <a:rPr lang="en-US"/>
              <a:t>Presentation Title</a:t>
            </a:r>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33062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3352365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474" y="507037"/>
            <a:ext cx="1178720"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469683"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r>
              <a:rPr lang="en-US"/>
              <a:t>9/8/20XX</a:t>
            </a:r>
            <a:endParaRPr lang="en-US" dirty="0"/>
          </a:p>
        </p:txBody>
      </p:sp>
      <p:sp>
        <p:nvSpPr>
          <p:cNvPr id="5" name="Footer Placeholder 4"/>
          <p:cNvSpPr>
            <a:spLocks noGrp="1"/>
          </p:cNvSpPr>
          <p:nvPr>
            <p:ph type="ftr" sz="quarter" idx="11"/>
          </p:nvPr>
        </p:nvSpPr>
        <p:spPr>
          <a:xfrm>
            <a:off x="2200275" y="6296616"/>
            <a:ext cx="4469683" cy="365125"/>
          </a:xfrm>
        </p:spPr>
        <p:txBody>
          <a:bodyPr/>
          <a:lstStyle/>
          <a:p>
            <a:r>
              <a:rPr lang="en-US"/>
              <a:t>Presentation Title</a:t>
            </a:r>
            <a:endParaRPr lang="en-US" dirty="0"/>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6833687" y="571503"/>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215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3">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F5F5DFA-1BC3-4062-9356-6145C9F7CD56}"/>
              </a:ext>
              <a:ext uri="{C183D7F6-B498-43B3-948B-1728B52AA6E4}">
                <adec:decorative xmlns:adec="http://schemas.microsoft.com/office/drawing/2017/decorative" val="1"/>
              </a:ext>
            </a:extLst>
          </p:cNvPr>
          <p:cNvSpPr/>
          <p:nvPr userDrawn="1"/>
        </p:nvSpPr>
        <p:spPr>
          <a:xfrm>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a:extLst>
              <a:ext uri="{FF2B5EF4-FFF2-40B4-BE49-F238E27FC236}">
                <a16:creationId xmlns:a16="http://schemas.microsoft.com/office/drawing/2014/main" id="{E6B5D461-AEC0-477F-A77A-6227F95A8374}"/>
              </a:ext>
              <a:ext uri="{C183D7F6-B498-43B3-948B-1728B52AA6E4}">
                <adec:decorative xmlns:adec="http://schemas.microsoft.com/office/drawing/2017/decorative" val="1"/>
              </a:ext>
            </a:extLst>
          </p:cNvPr>
          <p:cNvSpPr/>
          <p:nvPr userDrawn="1"/>
        </p:nvSpPr>
        <p:spPr>
          <a:xfrm>
            <a:off x="6131860" y="0"/>
            <a:ext cx="3012141"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DE1A041D-DE47-45FA-AC78-CC7FD02571F2}"/>
              </a:ext>
              <a:ext uri="{C183D7F6-B498-43B3-948B-1728B52AA6E4}">
                <adec:decorative xmlns:adec="http://schemas.microsoft.com/office/drawing/2017/decorative" val="1"/>
              </a:ext>
            </a:extLst>
          </p:cNvPr>
          <p:cNvSpPr/>
          <p:nvPr userDrawn="1"/>
        </p:nvSpPr>
        <p:spPr>
          <a:xfrm>
            <a:off x="1144" y="1031500"/>
            <a:ext cx="9141713"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11614254-52EF-4F58-99B1-CDA7C39223C1}"/>
              </a:ext>
              <a:ext uri="{C183D7F6-B498-43B3-948B-1728B52AA6E4}">
                <adec:decorative xmlns:adec="http://schemas.microsoft.com/office/drawing/2017/decorative" val="1"/>
              </a:ext>
            </a:extLst>
          </p:cNvPr>
          <p:cNvSpPr/>
          <p:nvPr userDrawn="1"/>
        </p:nvSpPr>
        <p:spPr>
          <a:xfrm>
            <a:off x="-6851" y="1095509"/>
            <a:ext cx="615261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Title 1">
            <a:extLst>
              <a:ext uri="{FF2B5EF4-FFF2-40B4-BE49-F238E27FC236}">
                <a16:creationId xmlns:a16="http://schemas.microsoft.com/office/drawing/2014/main" id="{BD3B3ABA-0408-41EA-935D-D4F4586AA840}"/>
              </a:ext>
            </a:extLst>
          </p:cNvPr>
          <p:cNvSpPr>
            <a:spLocks noGrp="1"/>
          </p:cNvSpPr>
          <p:nvPr>
            <p:ph type="title" hasCustomPrompt="1"/>
          </p:nvPr>
        </p:nvSpPr>
        <p:spPr>
          <a:xfrm>
            <a:off x="590384" y="1361923"/>
            <a:ext cx="4967280" cy="1421898"/>
          </a:xfrm>
        </p:spPr>
        <p:txBody>
          <a:bodyPr anchor="b" anchorCtr="0">
            <a:noAutofit/>
          </a:bodyPr>
          <a:lstStyle>
            <a:lvl1pPr>
              <a:lnSpc>
                <a:spcPct val="100000"/>
              </a:lnSpc>
              <a:defRPr sz="2400"/>
            </a:lvl1pPr>
          </a:lstStyle>
          <a:p>
            <a:r>
              <a:rPr lang="en-US" dirty="0"/>
              <a:t>Click to add title</a:t>
            </a:r>
          </a:p>
        </p:txBody>
      </p:sp>
      <p:sp>
        <p:nvSpPr>
          <p:cNvPr id="3" name="Content Placeholder 2">
            <a:extLst>
              <a:ext uri="{FF2B5EF4-FFF2-40B4-BE49-F238E27FC236}">
                <a16:creationId xmlns:a16="http://schemas.microsoft.com/office/drawing/2014/main" id="{C40EA5BF-04A6-2B17-0703-8419C4DB97FF}"/>
              </a:ext>
            </a:extLst>
          </p:cNvPr>
          <p:cNvSpPr>
            <a:spLocks noGrp="1"/>
          </p:cNvSpPr>
          <p:nvPr>
            <p:ph sz="quarter" idx="14" hasCustomPrompt="1"/>
          </p:nvPr>
        </p:nvSpPr>
        <p:spPr>
          <a:xfrm>
            <a:off x="590550" y="2916773"/>
            <a:ext cx="4967114" cy="2852639"/>
          </a:xfrm>
        </p:spPr>
        <p:txBody>
          <a:bodyPr anchor="t"/>
          <a:lstStyle>
            <a:lvl1pPr marL="0" indent="0">
              <a:lnSpc>
                <a:spcPct val="125000"/>
              </a:lnSpc>
              <a:spcAft>
                <a:spcPts val="450"/>
              </a:spcAft>
              <a:buNone/>
              <a:defRPr sz="1500" b="0"/>
            </a:lvl1pPr>
            <a:lvl2pPr>
              <a:lnSpc>
                <a:spcPct val="125000"/>
              </a:lnSpc>
              <a:spcAft>
                <a:spcPts val="450"/>
              </a:spcAft>
              <a:defRPr/>
            </a:lvl2pPr>
            <a:lvl3pPr>
              <a:lnSpc>
                <a:spcPct val="125000"/>
              </a:lnSpc>
              <a:spcAft>
                <a:spcPts val="450"/>
              </a:spcAft>
              <a:defRPr/>
            </a:lvl3pPr>
            <a:lvl4pPr>
              <a:lnSpc>
                <a:spcPct val="125000"/>
              </a:lnSpc>
              <a:spcAft>
                <a:spcPts val="450"/>
              </a:spcAft>
              <a:defRPr/>
            </a:lvl4pPr>
            <a:lvl5pPr>
              <a:lnSpc>
                <a:spcPct val="125000"/>
              </a:lnSpc>
              <a:spcAft>
                <a:spcPts val="450"/>
              </a:spcAf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1837301C-2B9B-4119-9002-BD6DB2AB87FB}"/>
              </a:ext>
              <a:ext uri="{C183D7F6-B498-43B3-948B-1728B52AA6E4}">
                <adec:decorative xmlns:adec="http://schemas.microsoft.com/office/drawing/2017/decorative" val="1"/>
              </a:ext>
            </a:extLst>
          </p:cNvPr>
          <p:cNvSpPr/>
          <p:nvPr userDrawn="1"/>
        </p:nvSpPr>
        <p:spPr>
          <a:xfrm>
            <a:off x="0" y="6144406"/>
            <a:ext cx="6112565"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Rectangle 14">
            <a:extLst>
              <a:ext uri="{FF2B5EF4-FFF2-40B4-BE49-F238E27FC236}">
                <a16:creationId xmlns:a16="http://schemas.microsoft.com/office/drawing/2014/main" id="{BD12738D-D0ED-4899-A01C-42439B5B3E64}"/>
              </a:ext>
              <a:ext uri="{C183D7F6-B498-43B3-948B-1728B52AA6E4}">
                <adec:decorative xmlns:adec="http://schemas.microsoft.com/office/drawing/2017/decorative" val="1"/>
              </a:ext>
            </a:extLst>
          </p:cNvPr>
          <p:cNvSpPr/>
          <p:nvPr userDrawn="1"/>
        </p:nvSpPr>
        <p:spPr>
          <a:xfrm>
            <a:off x="6154899" y="6167616"/>
            <a:ext cx="2986814"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15">
            <a:extLst>
              <a:ext uri="{FF2B5EF4-FFF2-40B4-BE49-F238E27FC236}">
                <a16:creationId xmlns:a16="http://schemas.microsoft.com/office/drawing/2014/main" id="{5EED261D-45B9-40C1-8341-8B8B796E8AE2}"/>
              </a:ext>
              <a:ext uri="{C183D7F6-B498-43B3-948B-1728B52AA6E4}">
                <adec:decorative xmlns:adec="http://schemas.microsoft.com/office/drawing/2017/decorative" val="1"/>
              </a:ext>
            </a:extLst>
          </p:cNvPr>
          <p:cNvSpPr/>
          <p:nvPr userDrawn="1"/>
        </p:nvSpPr>
        <p:spPr>
          <a:xfrm>
            <a:off x="1144" y="6112401"/>
            <a:ext cx="9141713"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Footer Placeholder 7">
            <a:extLst>
              <a:ext uri="{FF2B5EF4-FFF2-40B4-BE49-F238E27FC236}">
                <a16:creationId xmlns:a16="http://schemas.microsoft.com/office/drawing/2014/main" id="{182CF530-D736-4104-8678-850EEDF997E6}"/>
              </a:ext>
            </a:extLst>
          </p:cNvPr>
          <p:cNvSpPr>
            <a:spLocks noGrp="1"/>
          </p:cNvSpPr>
          <p:nvPr>
            <p:ph type="ftr" sz="quarter" idx="11"/>
          </p:nvPr>
        </p:nvSpPr>
        <p:spPr>
          <a:xfrm>
            <a:off x="590384" y="6309360"/>
            <a:ext cx="4967280" cy="457200"/>
          </a:xfrm>
        </p:spPr>
        <p:txBody>
          <a:bodyPr/>
          <a:lstStyle>
            <a:lvl1pPr>
              <a:defRPr>
                <a:solidFill>
                  <a:schemeClr val="bg1"/>
                </a:solidFill>
              </a:defRPr>
            </a:lvl1pPr>
          </a:lstStyle>
          <a:p>
            <a:r>
              <a:rPr lang="en-US" dirty="0"/>
              <a:t>Presentation Title</a:t>
            </a:r>
          </a:p>
        </p:txBody>
      </p:sp>
      <p:sp>
        <p:nvSpPr>
          <p:cNvPr id="19" name="Date Placeholder 5">
            <a:extLst>
              <a:ext uri="{FF2B5EF4-FFF2-40B4-BE49-F238E27FC236}">
                <a16:creationId xmlns:a16="http://schemas.microsoft.com/office/drawing/2014/main" id="{8DEDB7CE-711E-4E43-9450-4C7BECE2FCFC}"/>
              </a:ext>
            </a:extLst>
          </p:cNvPr>
          <p:cNvSpPr>
            <a:spLocks noGrp="1"/>
          </p:cNvSpPr>
          <p:nvPr>
            <p:ph type="dt" sz="half" idx="10"/>
          </p:nvPr>
        </p:nvSpPr>
        <p:spPr>
          <a:xfrm>
            <a:off x="6284653" y="6309360"/>
            <a:ext cx="1414199" cy="457200"/>
          </a:xfrm>
        </p:spPr>
        <p:txBody>
          <a:bodyPr/>
          <a:lstStyle/>
          <a:p>
            <a:r>
              <a:rPr lang="en-US" dirty="0"/>
              <a:t>9/8/20XX</a:t>
            </a:r>
          </a:p>
        </p:txBody>
      </p:sp>
      <p:sp>
        <p:nvSpPr>
          <p:cNvPr id="20" name="Slide Number Placeholder 9">
            <a:extLst>
              <a:ext uri="{FF2B5EF4-FFF2-40B4-BE49-F238E27FC236}">
                <a16:creationId xmlns:a16="http://schemas.microsoft.com/office/drawing/2014/main" id="{F5D9588C-9E6B-42F6-8B42-D18388626ACB}"/>
              </a:ext>
            </a:extLst>
          </p:cNvPr>
          <p:cNvSpPr>
            <a:spLocks noGrp="1"/>
          </p:cNvSpPr>
          <p:nvPr>
            <p:ph type="sldNum" sz="quarter" idx="12"/>
          </p:nvPr>
        </p:nvSpPr>
        <p:spPr>
          <a:xfrm>
            <a:off x="7926902" y="6309360"/>
            <a:ext cx="734909" cy="457200"/>
          </a:xfrm>
        </p:spPr>
        <p:txBody>
          <a:bodyPr/>
          <a:lstStyle>
            <a:lvl1pPr>
              <a:defRPr sz="900" b="0"/>
            </a:lvl1pPr>
          </a:lstStyle>
          <a:p>
            <a:fld id="{FAEF9944-A4F6-4C59-AEBD-678D6480B8EA}" type="slidenum">
              <a:rPr lang="en-US" smtClean="0"/>
              <a:pPr/>
              <a:t>‹#›</a:t>
            </a:fld>
            <a:endParaRPr lang="en-US" dirty="0"/>
          </a:p>
        </p:txBody>
      </p:sp>
      <p:sp>
        <p:nvSpPr>
          <p:cNvPr id="18" name="Rectangle 17">
            <a:extLst>
              <a:ext uri="{FF2B5EF4-FFF2-40B4-BE49-F238E27FC236}">
                <a16:creationId xmlns:a16="http://schemas.microsoft.com/office/drawing/2014/main" id="{3E23953F-BF80-48E0-8282-62907D6C29C6}"/>
              </a:ext>
              <a:ext uri="{C183D7F6-B498-43B3-948B-1728B52AA6E4}">
                <adec:decorative xmlns:adec="http://schemas.microsoft.com/office/drawing/2017/decorative" val="1"/>
              </a:ext>
            </a:extLst>
          </p:cNvPr>
          <p:cNvSpPr/>
          <p:nvPr userDrawn="1"/>
        </p:nvSpPr>
        <p:spPr>
          <a:xfrm>
            <a:off x="6106892" y="0"/>
            <a:ext cx="480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Rectangle 1">
            <a:extLst>
              <a:ext uri="{FF2B5EF4-FFF2-40B4-BE49-F238E27FC236}">
                <a16:creationId xmlns:a16="http://schemas.microsoft.com/office/drawing/2014/main" id="{BD79D74E-6357-D3E7-30C0-09B4B82BA321}"/>
              </a:ext>
              <a:ext uri="{C183D7F6-B498-43B3-948B-1728B52AA6E4}">
                <adec:decorative xmlns:adec="http://schemas.microsoft.com/office/drawing/2017/decorative" val="1"/>
              </a:ext>
            </a:extLst>
          </p:cNvPr>
          <p:cNvSpPr/>
          <p:nvPr userDrawn="1"/>
        </p:nvSpPr>
        <p:spPr>
          <a:xfrm>
            <a:off x="6152612" y="1095508"/>
            <a:ext cx="2998240" cy="50168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2075342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 Picture">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 uri="{C183D7F6-B498-43B3-948B-1728B52AA6E4}">
                <adec:decorative xmlns:adec="http://schemas.microsoft.com/office/drawing/2017/decorative" val="1"/>
              </a:ext>
            </a:extLst>
          </p:cNvPr>
          <p:cNvSpPr/>
          <p:nvPr userDrawn="1"/>
        </p:nvSpPr>
        <p:spPr>
          <a:xfrm flipH="1">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3" name="Rectangle 52">
            <a:extLst>
              <a:ext uri="{FF2B5EF4-FFF2-40B4-BE49-F238E27FC236}">
                <a16:creationId xmlns:a16="http://schemas.microsoft.com/office/drawing/2014/main" id="{BAC3B2DB-2CCA-4BD4-8D63-98257049E273}"/>
              </a:ext>
              <a:ext uri="{C183D7F6-B498-43B3-948B-1728B52AA6E4}">
                <adec:decorative xmlns:adec="http://schemas.microsoft.com/office/drawing/2017/decorative" val="1"/>
              </a:ext>
            </a:extLst>
          </p:cNvPr>
          <p:cNvSpPr/>
          <p:nvPr userDrawn="1"/>
        </p:nvSpPr>
        <p:spPr>
          <a:xfrm>
            <a:off x="1" y="825690"/>
            <a:ext cx="5764296" cy="37415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039973" y="825688"/>
            <a:ext cx="4468038" cy="3741551"/>
          </a:xfrm>
        </p:spPr>
        <p:txBody>
          <a:bodyPr tIns="182880" anchor="ctr" anchorCtr="0">
            <a:noAutofit/>
          </a:bodyPr>
          <a:lstStyle>
            <a:lvl1pPr>
              <a:lnSpc>
                <a:spcPct val="100000"/>
              </a:lnSpc>
              <a:defRPr sz="3000" cap="all" baseline="0">
                <a:solidFill>
                  <a:schemeClr val="bg1"/>
                </a:solidFill>
              </a:defRPr>
            </a:lvl1pPr>
          </a:lstStyle>
          <a:p>
            <a:r>
              <a:rPr lang="en-US" sz="3300" dirty="0">
                <a:solidFill>
                  <a:schemeClr val="bg1"/>
                </a:solidFill>
              </a:rPr>
              <a:t>CLICK TO ADD TITLE</a:t>
            </a:r>
          </a:p>
        </p:txBody>
      </p:sp>
      <p:sp>
        <p:nvSpPr>
          <p:cNvPr id="56" name="Rectangle 55">
            <a:extLst>
              <a:ext uri="{FF2B5EF4-FFF2-40B4-BE49-F238E27FC236}">
                <a16:creationId xmlns:a16="http://schemas.microsoft.com/office/drawing/2014/main" id="{FB792E4C-AD3B-4E88-8540-E75759746368}"/>
              </a:ext>
              <a:ext uri="{C183D7F6-B498-43B3-948B-1728B52AA6E4}">
                <adec:decorative xmlns:adec="http://schemas.microsoft.com/office/drawing/2017/decorative" val="1"/>
              </a:ext>
            </a:extLst>
          </p:cNvPr>
          <p:cNvSpPr/>
          <p:nvPr userDrawn="1"/>
        </p:nvSpPr>
        <p:spPr>
          <a:xfrm>
            <a:off x="0" y="889696"/>
            <a:ext cx="803081" cy="36013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7" name="Rectangle 56">
            <a:extLst>
              <a:ext uri="{FF2B5EF4-FFF2-40B4-BE49-F238E27FC236}">
                <a16:creationId xmlns:a16="http://schemas.microsoft.com/office/drawing/2014/main" id="{6A32632F-9ED1-4328-BBE3-B4E014156A29}"/>
              </a:ext>
              <a:ext uri="{C183D7F6-B498-43B3-948B-1728B52AA6E4}">
                <adec:decorative xmlns:adec="http://schemas.microsoft.com/office/drawing/2017/decorative" val="1"/>
              </a:ext>
            </a:extLst>
          </p:cNvPr>
          <p:cNvSpPr/>
          <p:nvPr userDrawn="1"/>
        </p:nvSpPr>
        <p:spPr>
          <a:xfrm rot="5400000">
            <a:off x="-2631094"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5" name="Picture Placeholder 64">
            <a:extLst>
              <a:ext uri="{FF2B5EF4-FFF2-40B4-BE49-F238E27FC236}">
                <a16:creationId xmlns:a16="http://schemas.microsoft.com/office/drawing/2014/main" id="{D60E3C33-714C-4528-93A6-4470C3E89AE4}"/>
              </a:ext>
            </a:extLst>
          </p:cNvPr>
          <p:cNvSpPr>
            <a:spLocks noGrp="1"/>
          </p:cNvSpPr>
          <p:nvPr>
            <p:ph type="pic" sz="quarter" idx="13"/>
          </p:nvPr>
        </p:nvSpPr>
        <p:spPr>
          <a:xfrm>
            <a:off x="5783127" y="-2"/>
            <a:ext cx="3360873" cy="6858002"/>
          </a:xfrm>
          <a:custGeom>
            <a:avLst/>
            <a:gdLst>
              <a:gd name="connsiteX0" fmla="*/ 0 w 5332064"/>
              <a:gd name="connsiteY0" fmla="*/ 0 h 6858002"/>
              <a:gd name="connsiteX1" fmla="*/ 5332064 w 5332064"/>
              <a:gd name="connsiteY1" fmla="*/ 0 h 6858002"/>
              <a:gd name="connsiteX2" fmla="*/ 5332064 w 5332064"/>
              <a:gd name="connsiteY2" fmla="*/ 6858002 h 6858002"/>
              <a:gd name="connsiteX3" fmla="*/ 0 w 5332064"/>
              <a:gd name="connsiteY3" fmla="*/ 6858002 h 6858002"/>
            </a:gdLst>
            <a:ahLst/>
            <a:cxnLst>
              <a:cxn ang="0">
                <a:pos x="connsiteX0" y="connsiteY0"/>
              </a:cxn>
              <a:cxn ang="0">
                <a:pos x="connsiteX1" y="connsiteY1"/>
              </a:cxn>
              <a:cxn ang="0">
                <a:pos x="connsiteX2" y="connsiteY2"/>
              </a:cxn>
              <a:cxn ang="0">
                <a:pos x="connsiteX3" y="connsiteY3"/>
              </a:cxn>
            </a:cxnLst>
            <a:rect l="l" t="t" r="r" b="b"/>
            <a:pathLst>
              <a:path w="5332064" h="6858002">
                <a:moveTo>
                  <a:pt x="0" y="0"/>
                </a:moveTo>
                <a:lnTo>
                  <a:pt x="5332064" y="0"/>
                </a:lnTo>
                <a:lnTo>
                  <a:pt x="5332064" y="6858002"/>
                </a:lnTo>
                <a:lnTo>
                  <a:pt x="0" y="6858002"/>
                </a:lnTo>
                <a:close/>
              </a:path>
            </a:pathLst>
          </a:custGeom>
        </p:spPr>
        <p:txBody>
          <a:bodyPr wrap="square" anchor="t">
            <a:noAutofit/>
          </a:bodyPr>
          <a:lstStyle>
            <a:lvl1pPr marL="0" indent="0" algn="ctr">
              <a:buNone/>
              <a:defRPr sz="1050"/>
            </a:lvl1pPr>
          </a:lstStyle>
          <a:p>
            <a:r>
              <a:rPr lang="en-US"/>
              <a:t>Click icon to add picture</a:t>
            </a:r>
            <a:endParaRPr lang="en-US" dirty="0"/>
          </a:p>
        </p:txBody>
      </p:sp>
      <p:sp>
        <p:nvSpPr>
          <p:cNvPr id="59" name="Rectangle 58">
            <a:extLst>
              <a:ext uri="{FF2B5EF4-FFF2-40B4-BE49-F238E27FC236}">
                <a16:creationId xmlns:a16="http://schemas.microsoft.com/office/drawing/2014/main" id="{EA124D3C-01E3-4B96-BDF0-54851D1739D0}"/>
              </a:ext>
              <a:ext uri="{C183D7F6-B498-43B3-948B-1728B52AA6E4}">
                <adec:decorative xmlns:adec="http://schemas.microsoft.com/office/drawing/2017/decorative" val="1"/>
              </a:ext>
            </a:extLst>
          </p:cNvPr>
          <p:cNvSpPr/>
          <p:nvPr userDrawn="1"/>
        </p:nvSpPr>
        <p:spPr>
          <a:xfrm rot="5400000">
            <a:off x="2330123"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9914307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 Subtitle + Picture">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E7E77A60-3019-43AE-AA38-E130C04CFD8D}"/>
              </a:ext>
              <a:ext uri="{C183D7F6-B498-43B3-948B-1728B52AA6E4}">
                <adec:decorative xmlns:adec="http://schemas.microsoft.com/office/drawing/2017/decorative" val="1"/>
              </a:ext>
            </a:extLst>
          </p:cNvPr>
          <p:cNvSpPr/>
          <p:nvPr userDrawn="1"/>
        </p:nvSpPr>
        <p:spPr>
          <a:xfrm>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5" name="Rectangle 24">
            <a:extLst>
              <a:ext uri="{FF2B5EF4-FFF2-40B4-BE49-F238E27FC236}">
                <a16:creationId xmlns:a16="http://schemas.microsoft.com/office/drawing/2014/main" id="{3FDBF0FB-88D2-4271-BFAF-D129CF8C2F68}"/>
              </a:ext>
              <a:ext uri="{C183D7F6-B498-43B3-948B-1728B52AA6E4}">
                <adec:decorative xmlns:adec="http://schemas.microsoft.com/office/drawing/2017/decorative" val="1"/>
              </a:ext>
            </a:extLst>
          </p:cNvPr>
          <p:cNvSpPr/>
          <p:nvPr userDrawn="1"/>
        </p:nvSpPr>
        <p:spPr>
          <a:xfrm>
            <a:off x="4807744" y="-4078"/>
            <a:ext cx="4340830"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7" name="Rectangle 26">
            <a:extLst>
              <a:ext uri="{FF2B5EF4-FFF2-40B4-BE49-F238E27FC236}">
                <a16:creationId xmlns:a16="http://schemas.microsoft.com/office/drawing/2014/main" id="{862B807B-6DFA-471C-B675-016416207F0E}"/>
              </a:ext>
              <a:ext uri="{C183D7F6-B498-43B3-948B-1728B52AA6E4}">
                <adec:decorative xmlns:adec="http://schemas.microsoft.com/office/drawing/2017/decorative" val="1"/>
              </a:ext>
            </a:extLst>
          </p:cNvPr>
          <p:cNvSpPr/>
          <p:nvPr userDrawn="1"/>
        </p:nvSpPr>
        <p:spPr>
          <a:xfrm>
            <a:off x="1144" y="1031500"/>
            <a:ext cx="9142856" cy="641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8" name="Rectangle 27">
            <a:extLst>
              <a:ext uri="{FF2B5EF4-FFF2-40B4-BE49-F238E27FC236}">
                <a16:creationId xmlns:a16="http://schemas.microsoft.com/office/drawing/2014/main" id="{0555D4C0-9882-489D-AD77-A9F38B3784A6}"/>
              </a:ext>
              <a:ext uri="{C183D7F6-B498-43B3-948B-1728B52AA6E4}">
                <adec:decorative xmlns:adec="http://schemas.microsoft.com/office/drawing/2017/decorative" val="1"/>
              </a:ext>
            </a:extLst>
          </p:cNvPr>
          <p:cNvSpPr/>
          <p:nvPr userDrawn="1"/>
        </p:nvSpPr>
        <p:spPr>
          <a:xfrm>
            <a:off x="4835008" y="1095509"/>
            <a:ext cx="4306705"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D68EC5ED-FCAE-682A-C050-58786819ECD3}"/>
              </a:ext>
            </a:extLst>
          </p:cNvPr>
          <p:cNvSpPr>
            <a:spLocks noGrp="1"/>
          </p:cNvSpPr>
          <p:nvPr>
            <p:ph type="title"/>
          </p:nvPr>
        </p:nvSpPr>
        <p:spPr>
          <a:xfrm>
            <a:off x="5068062" y="1316736"/>
            <a:ext cx="3840480" cy="3392424"/>
          </a:xfrm>
        </p:spPr>
        <p:txBody>
          <a:bodyPr anchor="b"/>
          <a:lstStyle>
            <a:lvl1pPr>
              <a:lnSpc>
                <a:spcPct val="100000"/>
              </a:lnSpc>
              <a:defRPr/>
            </a:lvl1pPr>
          </a:lstStyle>
          <a:p>
            <a:r>
              <a:rPr lang="en-US"/>
              <a:t>Click to edit Master title style</a:t>
            </a:r>
          </a:p>
        </p:txBody>
      </p:sp>
      <p:sp>
        <p:nvSpPr>
          <p:cNvPr id="30" name="Subtitle 2">
            <a:extLst>
              <a:ext uri="{FF2B5EF4-FFF2-40B4-BE49-F238E27FC236}">
                <a16:creationId xmlns:a16="http://schemas.microsoft.com/office/drawing/2014/main" id="{15C8BDC7-F09C-40A3-B14E-9A49781EE6CE}"/>
              </a:ext>
            </a:extLst>
          </p:cNvPr>
          <p:cNvSpPr>
            <a:spLocks noGrp="1"/>
          </p:cNvSpPr>
          <p:nvPr>
            <p:ph type="subTitle" idx="1" hasCustomPrompt="1"/>
          </p:nvPr>
        </p:nvSpPr>
        <p:spPr>
          <a:xfrm>
            <a:off x="5062371" y="4816367"/>
            <a:ext cx="3843975" cy="1068929"/>
          </a:xfrm>
        </p:spPr>
        <p:txBody>
          <a:bodyPr anchor="t" anchorCtr="0">
            <a:noAutofit/>
          </a:bodyPr>
          <a:lstStyle>
            <a:lvl1pPr marL="0" indent="0">
              <a:lnSpc>
                <a:spcPct val="100000"/>
              </a:lnSpc>
              <a:buNone/>
              <a:defRPr sz="1500" b="0"/>
            </a:lvl1pPr>
          </a:lstStyle>
          <a:p>
            <a:r>
              <a:rPr lang="en-US" sz="1500" dirty="0">
                <a:solidFill>
                  <a:schemeClr val="tx2"/>
                </a:solidFill>
              </a:rPr>
              <a:t>Click to add subtitle</a:t>
            </a:r>
          </a:p>
        </p:txBody>
      </p:sp>
      <p:sp>
        <p:nvSpPr>
          <p:cNvPr id="40" name="Picture Placeholder 38">
            <a:extLst>
              <a:ext uri="{FF2B5EF4-FFF2-40B4-BE49-F238E27FC236}">
                <a16:creationId xmlns:a16="http://schemas.microsoft.com/office/drawing/2014/main" id="{AB2070F4-085F-4F8D-A1E8-A58E5F8F0687}"/>
              </a:ext>
            </a:extLst>
          </p:cNvPr>
          <p:cNvSpPr>
            <a:spLocks noGrp="1"/>
          </p:cNvSpPr>
          <p:nvPr>
            <p:ph type="pic" sz="quarter" idx="13"/>
          </p:nvPr>
        </p:nvSpPr>
        <p:spPr>
          <a:xfrm>
            <a:off x="-4574" y="1095509"/>
            <a:ext cx="4793742" cy="5016892"/>
          </a:xfrm>
        </p:spPr>
        <p:txBody>
          <a:bodyPr anchor="t">
            <a:normAutofit/>
          </a:bodyPr>
          <a:lstStyle>
            <a:lvl1pPr marL="0" indent="0" algn="ctr">
              <a:buNone/>
              <a:defRPr sz="1050"/>
            </a:lvl1pPr>
          </a:lstStyle>
          <a:p>
            <a:r>
              <a:rPr lang="en-US"/>
              <a:t>Click icon to add picture</a:t>
            </a:r>
            <a:endParaRPr lang="en-US" dirty="0"/>
          </a:p>
        </p:txBody>
      </p:sp>
      <p:sp>
        <p:nvSpPr>
          <p:cNvPr id="32" name="Rectangle 31">
            <a:extLst>
              <a:ext uri="{FF2B5EF4-FFF2-40B4-BE49-F238E27FC236}">
                <a16:creationId xmlns:a16="http://schemas.microsoft.com/office/drawing/2014/main" id="{247A5DB4-1ED7-4630-89AF-F1802E44EF89}"/>
              </a:ext>
              <a:ext uri="{C183D7F6-B498-43B3-948B-1728B52AA6E4}">
                <adec:decorative xmlns:adec="http://schemas.microsoft.com/office/drawing/2017/decorative" val="1"/>
              </a:ext>
            </a:extLst>
          </p:cNvPr>
          <p:cNvSpPr/>
          <p:nvPr userDrawn="1"/>
        </p:nvSpPr>
        <p:spPr>
          <a:xfrm>
            <a:off x="0" y="6144406"/>
            <a:ext cx="4835008"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3" name="Rectangle 32">
            <a:extLst>
              <a:ext uri="{FF2B5EF4-FFF2-40B4-BE49-F238E27FC236}">
                <a16:creationId xmlns:a16="http://schemas.microsoft.com/office/drawing/2014/main" id="{6E5D4012-4107-490F-A369-EA7063242A98}"/>
              </a:ext>
              <a:ext uri="{C183D7F6-B498-43B3-948B-1728B52AA6E4}">
                <adec:decorative xmlns:adec="http://schemas.microsoft.com/office/drawing/2017/decorative" val="1"/>
              </a:ext>
            </a:extLst>
          </p:cNvPr>
          <p:cNvSpPr/>
          <p:nvPr userDrawn="1"/>
        </p:nvSpPr>
        <p:spPr>
          <a:xfrm>
            <a:off x="4835008" y="6167616"/>
            <a:ext cx="4306705"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4" name="Rectangle 33">
            <a:extLst>
              <a:ext uri="{FF2B5EF4-FFF2-40B4-BE49-F238E27FC236}">
                <a16:creationId xmlns:a16="http://schemas.microsoft.com/office/drawing/2014/main" id="{795C79E2-9EA5-4713-B4AF-0E4572CFFA2F}"/>
              </a:ext>
              <a:ext uri="{C183D7F6-B498-43B3-948B-1728B52AA6E4}">
                <adec:decorative xmlns:adec="http://schemas.microsoft.com/office/drawing/2017/decorative" val="1"/>
              </a:ext>
            </a:extLst>
          </p:cNvPr>
          <p:cNvSpPr/>
          <p:nvPr userDrawn="1"/>
        </p:nvSpPr>
        <p:spPr>
          <a:xfrm>
            <a:off x="1144" y="6112249"/>
            <a:ext cx="9142856" cy="641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6" name="Rectangle 35">
            <a:extLst>
              <a:ext uri="{FF2B5EF4-FFF2-40B4-BE49-F238E27FC236}">
                <a16:creationId xmlns:a16="http://schemas.microsoft.com/office/drawing/2014/main" id="{274C09E2-06F0-4230-8DAD-A0DBF01F8603}"/>
              </a:ext>
              <a:ext uri="{C183D7F6-B498-43B3-948B-1728B52AA6E4}">
                <adec:decorative xmlns:adec="http://schemas.microsoft.com/office/drawing/2017/decorative" val="1"/>
              </a:ext>
            </a:extLst>
          </p:cNvPr>
          <p:cNvSpPr/>
          <p:nvPr userDrawn="1"/>
        </p:nvSpPr>
        <p:spPr>
          <a:xfrm>
            <a:off x="4784621" y="0"/>
            <a:ext cx="480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7007427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wo Content 2">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2DF88512-9E62-4695-B350-39488566A1F7}"/>
              </a:ext>
              <a:ext uri="{C183D7F6-B498-43B3-948B-1728B52AA6E4}">
                <adec:decorative xmlns:adec="http://schemas.microsoft.com/office/drawing/2017/decorative" val="1"/>
              </a:ext>
            </a:extLst>
          </p:cNvPr>
          <p:cNvSpPr/>
          <p:nvPr userDrawn="1"/>
        </p:nvSpPr>
        <p:spPr>
          <a:xfrm>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18CD596D-95F4-4C5C-A0E7-86D747FE70BE}"/>
              </a:ext>
              <a:ext uri="{C183D7F6-B498-43B3-948B-1728B52AA6E4}">
                <adec:decorative xmlns:adec="http://schemas.microsoft.com/office/drawing/2017/decorative" val="1"/>
              </a:ext>
            </a:extLst>
          </p:cNvPr>
          <p:cNvSpPr/>
          <p:nvPr userDrawn="1"/>
        </p:nvSpPr>
        <p:spPr>
          <a:xfrm>
            <a:off x="779077" y="2130218"/>
            <a:ext cx="8364923"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a:extLst>
              <a:ext uri="{FF2B5EF4-FFF2-40B4-BE49-F238E27FC236}">
                <a16:creationId xmlns:a16="http://schemas.microsoft.com/office/drawing/2014/main" id="{67553E9F-DCBF-4BEE-A261-5AA97361A0E0}"/>
              </a:ext>
              <a:ext uri="{C183D7F6-B498-43B3-948B-1728B52AA6E4}">
                <adec:decorative xmlns:adec="http://schemas.microsoft.com/office/drawing/2017/decorative" val="1"/>
              </a:ext>
            </a:extLst>
          </p:cNvPr>
          <p:cNvSpPr/>
          <p:nvPr userDrawn="1"/>
        </p:nvSpPr>
        <p:spPr>
          <a:xfrm>
            <a:off x="0" y="896641"/>
            <a:ext cx="9144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itle 1">
            <a:extLst>
              <a:ext uri="{FF2B5EF4-FFF2-40B4-BE49-F238E27FC236}">
                <a16:creationId xmlns:a16="http://schemas.microsoft.com/office/drawing/2014/main" id="{949B0EB0-AEBA-44ED-BC77-4188C7486144}"/>
              </a:ext>
            </a:extLst>
          </p:cNvPr>
          <p:cNvSpPr>
            <a:spLocks noGrp="1"/>
          </p:cNvSpPr>
          <p:nvPr>
            <p:ph type="title" hasCustomPrompt="1"/>
          </p:nvPr>
        </p:nvSpPr>
        <p:spPr>
          <a:xfrm>
            <a:off x="1151528" y="962423"/>
            <a:ext cx="7510283" cy="1216152"/>
          </a:xfrm>
        </p:spPr>
        <p:txBody>
          <a:bodyPr tIns="182880" anchor="ctr" anchorCtr="0">
            <a:noAutofit/>
          </a:bodyPr>
          <a:lstStyle>
            <a:lvl1pPr>
              <a:lnSpc>
                <a:spcPct val="100000"/>
              </a:lnSpc>
              <a:defRPr sz="2400">
                <a:solidFill>
                  <a:schemeClr val="bg1"/>
                </a:solidFill>
              </a:defRPr>
            </a:lvl1pPr>
          </a:lstStyle>
          <a:p>
            <a:r>
              <a:rPr lang="en-US" dirty="0">
                <a:solidFill>
                  <a:schemeClr val="bg1"/>
                </a:solidFill>
              </a:rPr>
              <a:t>Click to add title</a:t>
            </a:r>
          </a:p>
        </p:txBody>
      </p:sp>
      <p:sp>
        <p:nvSpPr>
          <p:cNvPr id="2" name="Content Placeholder 2">
            <a:extLst>
              <a:ext uri="{FF2B5EF4-FFF2-40B4-BE49-F238E27FC236}">
                <a16:creationId xmlns:a16="http://schemas.microsoft.com/office/drawing/2014/main" id="{252AD8E1-37CB-EB1E-9394-A293E1F2107F}"/>
              </a:ext>
            </a:extLst>
          </p:cNvPr>
          <p:cNvSpPr>
            <a:spLocks noGrp="1"/>
          </p:cNvSpPr>
          <p:nvPr>
            <p:ph sz="quarter" idx="18" hasCustomPrompt="1"/>
          </p:nvPr>
        </p:nvSpPr>
        <p:spPr>
          <a:xfrm>
            <a:off x="1156922" y="2590801"/>
            <a:ext cx="4831059" cy="3718557"/>
          </a:xfrm>
        </p:spPr>
        <p:txBody>
          <a:bodyPr anchor="t">
            <a:normAutofit/>
          </a:bodyPr>
          <a:lstStyle>
            <a:lvl1pPr marL="0" indent="0">
              <a:lnSpc>
                <a:spcPct val="125000"/>
              </a:lnSpc>
              <a:spcAft>
                <a:spcPts val="450"/>
              </a:spcAft>
              <a:buNone/>
              <a:defRPr sz="1350" b="0"/>
            </a:lvl1pPr>
            <a:lvl2pPr marL="212598">
              <a:lnSpc>
                <a:spcPct val="125000"/>
              </a:lnSpc>
              <a:spcAft>
                <a:spcPts val="450"/>
              </a:spcAft>
              <a:defRPr sz="1350"/>
            </a:lvl2pPr>
            <a:lvl3pPr marL="425196">
              <a:lnSpc>
                <a:spcPct val="125000"/>
              </a:lnSpc>
              <a:spcAft>
                <a:spcPts val="450"/>
              </a:spcAft>
              <a:defRPr sz="1350"/>
            </a:lvl3pPr>
            <a:lvl4pPr marL="637794">
              <a:lnSpc>
                <a:spcPct val="125000"/>
              </a:lnSpc>
              <a:spcAft>
                <a:spcPts val="450"/>
              </a:spcAft>
              <a:defRPr sz="1350"/>
            </a:lvl4pPr>
            <a:lvl5pPr marL="850392">
              <a:lnSpc>
                <a:spcPct val="125000"/>
              </a:lnSpc>
              <a:spcAft>
                <a:spcPts val="450"/>
              </a:spcAft>
              <a:defRPr sz="135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a:extLst>
              <a:ext uri="{FF2B5EF4-FFF2-40B4-BE49-F238E27FC236}">
                <a16:creationId xmlns:a16="http://schemas.microsoft.com/office/drawing/2014/main" id="{5B37B294-6F01-986D-E8E5-119AE9A8F2BE}"/>
              </a:ext>
            </a:extLst>
          </p:cNvPr>
          <p:cNvSpPr>
            <a:spLocks noGrp="1"/>
          </p:cNvSpPr>
          <p:nvPr>
            <p:ph sz="quarter" idx="17" hasCustomPrompt="1"/>
          </p:nvPr>
        </p:nvSpPr>
        <p:spPr>
          <a:xfrm>
            <a:off x="6148022" y="2590801"/>
            <a:ext cx="2642137" cy="3718557"/>
          </a:xfrm>
        </p:spPr>
        <p:txBody>
          <a:bodyPr anchor="t">
            <a:normAutofit/>
          </a:bodyPr>
          <a:lstStyle>
            <a:lvl1pPr marL="214313" indent="-214313">
              <a:lnSpc>
                <a:spcPct val="125000"/>
              </a:lnSpc>
              <a:spcAft>
                <a:spcPts val="450"/>
              </a:spcAft>
              <a:buFont typeface="Wingdings" panose="05000000000000000000" pitchFamily="2" charset="2"/>
              <a:buChar char="§"/>
              <a:defRPr sz="1350" b="0"/>
            </a:lvl1pPr>
            <a:lvl2pPr>
              <a:lnSpc>
                <a:spcPct val="125000"/>
              </a:lnSpc>
              <a:spcAft>
                <a:spcPts val="450"/>
              </a:spcAft>
              <a:defRPr sz="1350"/>
            </a:lvl2pPr>
            <a:lvl3pPr>
              <a:lnSpc>
                <a:spcPct val="125000"/>
              </a:lnSpc>
              <a:spcAft>
                <a:spcPts val="450"/>
              </a:spcAft>
              <a:defRPr sz="1350"/>
            </a:lvl3pPr>
            <a:lvl4pPr>
              <a:lnSpc>
                <a:spcPct val="125000"/>
              </a:lnSpc>
              <a:spcAft>
                <a:spcPts val="450"/>
              </a:spcAft>
              <a:defRPr sz="1350"/>
            </a:lvl4pPr>
            <a:lvl5pPr>
              <a:lnSpc>
                <a:spcPct val="125000"/>
              </a:lnSpc>
              <a:spcAft>
                <a:spcPts val="450"/>
              </a:spcAft>
              <a:defRPr sz="135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7278DD10-67BC-4E87-A788-A45C6093F5F8}"/>
              </a:ext>
              <a:ext uri="{C183D7F6-B498-43B3-948B-1728B52AA6E4}">
                <adec:decorative xmlns:adec="http://schemas.microsoft.com/office/drawing/2017/decorative" val="1"/>
              </a:ext>
            </a:extLst>
          </p:cNvPr>
          <p:cNvSpPr/>
          <p:nvPr userDrawn="1"/>
        </p:nvSpPr>
        <p:spPr>
          <a:xfrm>
            <a:off x="-1" y="962423"/>
            <a:ext cx="755075"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916769F5-486B-4B48-A543-2C70359DF66E}"/>
              </a:ext>
              <a:ext uri="{C183D7F6-B498-43B3-948B-1728B52AA6E4}">
                <adec:decorative xmlns:adec="http://schemas.microsoft.com/office/drawing/2017/decorative" val="1"/>
              </a:ext>
            </a:extLst>
          </p:cNvPr>
          <p:cNvSpPr/>
          <p:nvPr userDrawn="1"/>
        </p:nvSpPr>
        <p:spPr>
          <a:xfrm rot="5400000">
            <a:off x="-2649924"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Footer Placeholder 4">
            <a:extLst>
              <a:ext uri="{FF2B5EF4-FFF2-40B4-BE49-F238E27FC236}">
                <a16:creationId xmlns:a16="http://schemas.microsoft.com/office/drawing/2014/main" id="{B47BB165-F380-48C4-B95B-C09C91893B2D}"/>
              </a:ext>
            </a:extLst>
          </p:cNvPr>
          <p:cNvSpPr>
            <a:spLocks noGrp="1"/>
          </p:cNvSpPr>
          <p:nvPr>
            <p:ph type="ftr" sz="quarter" idx="11"/>
          </p:nvPr>
        </p:nvSpPr>
        <p:spPr>
          <a:xfrm>
            <a:off x="1151529" y="6309360"/>
            <a:ext cx="3787184" cy="457200"/>
          </a:xfrm>
        </p:spPr>
        <p:txBody>
          <a:bodyPr/>
          <a:lstStyle/>
          <a:p>
            <a:r>
              <a:rPr lang="en-US" dirty="0"/>
              <a:t>Presentation Title</a:t>
            </a:r>
          </a:p>
        </p:txBody>
      </p:sp>
      <p:sp>
        <p:nvSpPr>
          <p:cNvPr id="14" name="Slide Number Placeholder 5">
            <a:extLst>
              <a:ext uri="{FF2B5EF4-FFF2-40B4-BE49-F238E27FC236}">
                <a16:creationId xmlns:a16="http://schemas.microsoft.com/office/drawing/2014/main" id="{F0805E9B-6657-4167-BD79-CAC59C0D841D}"/>
              </a:ext>
            </a:extLst>
          </p:cNvPr>
          <p:cNvSpPr>
            <a:spLocks noGrp="1"/>
          </p:cNvSpPr>
          <p:nvPr>
            <p:ph type="sldNum" sz="quarter" idx="12"/>
          </p:nvPr>
        </p:nvSpPr>
        <p:spPr>
          <a:xfrm>
            <a:off x="7926902" y="6309360"/>
            <a:ext cx="734909" cy="457200"/>
          </a:xfrm>
        </p:spPr>
        <p:txBody>
          <a:bodyPr/>
          <a:lstStyle>
            <a:lvl1pPr>
              <a:defRPr sz="900" b="0"/>
            </a:lvl1pPr>
          </a:lstStyle>
          <a:p>
            <a:fld id="{FAEF9944-A4F6-4C59-AEBD-678D6480B8EA}" type="slidenum">
              <a:rPr lang="en-US" smtClean="0"/>
              <a:pPr/>
              <a:t>‹#›</a:t>
            </a:fld>
            <a:endParaRPr lang="en-US" dirty="0"/>
          </a:p>
        </p:txBody>
      </p:sp>
      <p:sp>
        <p:nvSpPr>
          <p:cNvPr id="3" name="Date Placeholder 3">
            <a:extLst>
              <a:ext uri="{FF2B5EF4-FFF2-40B4-BE49-F238E27FC236}">
                <a16:creationId xmlns:a16="http://schemas.microsoft.com/office/drawing/2014/main" id="{D0EFA1AD-93FB-148E-CFC6-A6E5D9967406}"/>
              </a:ext>
            </a:extLst>
          </p:cNvPr>
          <p:cNvSpPr>
            <a:spLocks noGrp="1"/>
          </p:cNvSpPr>
          <p:nvPr>
            <p:ph type="dt" sz="half" idx="10"/>
          </p:nvPr>
        </p:nvSpPr>
        <p:spPr>
          <a:xfrm>
            <a:off x="5008626" y="6309360"/>
            <a:ext cx="1611630" cy="457200"/>
          </a:xfrm>
        </p:spPr>
        <p:txBody>
          <a:bodyPr/>
          <a:lstStyle>
            <a:lvl1pPr algn="l">
              <a:defRPr/>
            </a:lvl1pPr>
          </a:lstStyle>
          <a:p>
            <a:r>
              <a:rPr lang="en-US" dirty="0"/>
              <a:t>9/8/20XX</a:t>
            </a:r>
          </a:p>
        </p:txBody>
      </p:sp>
    </p:spTree>
    <p:extLst>
      <p:ext uri="{BB962C8B-B14F-4D97-AF65-F5344CB8AC3E}">
        <p14:creationId xmlns:p14="http://schemas.microsoft.com/office/powerpoint/2010/main" val="16164776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wo Content 3">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2A19A957-1FB5-43F8-B325-BBD9FEF23E88}"/>
              </a:ext>
              <a:ext uri="{C183D7F6-B498-43B3-948B-1728B52AA6E4}">
                <adec:decorative xmlns:adec="http://schemas.microsoft.com/office/drawing/2017/decorative" val="1"/>
              </a:ext>
            </a:extLst>
          </p:cNvPr>
          <p:cNvSpPr/>
          <p:nvPr userDrawn="1"/>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20" name="Rectangle 19">
            <a:extLst>
              <a:ext uri="{FF2B5EF4-FFF2-40B4-BE49-F238E27FC236}">
                <a16:creationId xmlns:a16="http://schemas.microsoft.com/office/drawing/2014/main" id="{3FA5410A-92A6-4C0B-9D89-186B7DDB20BD}"/>
              </a:ext>
              <a:ext uri="{C183D7F6-B498-43B3-948B-1728B52AA6E4}">
                <adec:decorative xmlns:adec="http://schemas.microsoft.com/office/drawing/2017/decorative" val="1"/>
              </a:ext>
            </a:extLst>
          </p:cNvPr>
          <p:cNvSpPr/>
          <p:nvPr userDrawn="1"/>
        </p:nvSpPr>
        <p:spPr>
          <a:xfrm>
            <a:off x="0" y="1"/>
            <a:ext cx="9144000" cy="13516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Rectangle 4">
            <a:extLst>
              <a:ext uri="{FF2B5EF4-FFF2-40B4-BE49-F238E27FC236}">
                <a16:creationId xmlns:a16="http://schemas.microsoft.com/office/drawing/2014/main" id="{21A26073-23A2-4B91-A128-79AA1BE93523}"/>
              </a:ext>
              <a:ext uri="{C183D7F6-B498-43B3-948B-1728B52AA6E4}">
                <adec:decorative xmlns:adec="http://schemas.microsoft.com/office/drawing/2017/decorative" val="1"/>
              </a:ext>
            </a:extLst>
          </p:cNvPr>
          <p:cNvSpPr/>
          <p:nvPr userDrawn="1"/>
        </p:nvSpPr>
        <p:spPr>
          <a:xfrm>
            <a:off x="1" y="1351620"/>
            <a:ext cx="9144000" cy="4749487"/>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C14D5DFA-0CEA-43F0-98EE-6C9F741F7C96}"/>
              </a:ext>
              <a:ext uri="{C183D7F6-B498-43B3-948B-1728B52AA6E4}">
                <adec:decorative xmlns:adec="http://schemas.microsoft.com/office/drawing/2017/decorative" val="1"/>
              </a:ext>
            </a:extLst>
          </p:cNvPr>
          <p:cNvSpPr/>
          <p:nvPr userDrawn="1"/>
        </p:nvSpPr>
        <p:spPr>
          <a:xfrm>
            <a:off x="1" y="6107837"/>
            <a:ext cx="3488436" cy="750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Title 1">
            <a:extLst>
              <a:ext uri="{FF2B5EF4-FFF2-40B4-BE49-F238E27FC236}">
                <a16:creationId xmlns:a16="http://schemas.microsoft.com/office/drawing/2014/main" id="{5E19795B-1103-80EF-6098-1E8371D07DB8}"/>
              </a:ext>
            </a:extLst>
          </p:cNvPr>
          <p:cNvSpPr>
            <a:spLocks noGrp="1"/>
          </p:cNvSpPr>
          <p:nvPr>
            <p:ph type="title" hasCustomPrompt="1"/>
          </p:nvPr>
        </p:nvSpPr>
        <p:spPr>
          <a:xfrm>
            <a:off x="486701" y="91440"/>
            <a:ext cx="8175110" cy="1168739"/>
          </a:xfrm>
        </p:spPr>
        <p:txBody>
          <a:bodyPr tIns="182880" anchor="ctr" anchorCtr="0">
            <a:noAutofit/>
          </a:bodyPr>
          <a:lstStyle>
            <a:lvl1pPr>
              <a:lnSpc>
                <a:spcPct val="100000"/>
              </a:lnSpc>
              <a:defRPr sz="2400">
                <a:solidFill>
                  <a:schemeClr val="bg1"/>
                </a:solidFill>
              </a:defRPr>
            </a:lvl1pPr>
          </a:lstStyle>
          <a:p>
            <a:r>
              <a:rPr lang="en-US" dirty="0">
                <a:solidFill>
                  <a:schemeClr val="bg1"/>
                </a:solidFill>
              </a:rPr>
              <a:t>Click to add title</a:t>
            </a:r>
          </a:p>
        </p:txBody>
      </p:sp>
      <p:sp>
        <p:nvSpPr>
          <p:cNvPr id="3" name="Content Placeholder 2">
            <a:extLst>
              <a:ext uri="{FF2B5EF4-FFF2-40B4-BE49-F238E27FC236}">
                <a16:creationId xmlns:a16="http://schemas.microsoft.com/office/drawing/2014/main" id="{7ED4F766-C576-F298-E93A-CD0D832F8E4F}"/>
              </a:ext>
            </a:extLst>
          </p:cNvPr>
          <p:cNvSpPr>
            <a:spLocks noGrp="1"/>
          </p:cNvSpPr>
          <p:nvPr>
            <p:ph sz="quarter" idx="14" hasCustomPrompt="1"/>
          </p:nvPr>
        </p:nvSpPr>
        <p:spPr>
          <a:xfrm>
            <a:off x="486701" y="1646102"/>
            <a:ext cx="2864739" cy="4160520"/>
          </a:xfrm>
        </p:spPr>
        <p:txBody>
          <a:bodyPr anchor="t">
            <a:normAutofit/>
          </a:bodyPr>
          <a:lstStyle>
            <a:lvl1pPr>
              <a:lnSpc>
                <a:spcPct val="125000"/>
              </a:lnSpc>
              <a:spcAft>
                <a:spcPts val="450"/>
              </a:spcAft>
              <a:defRPr sz="1350" b="0"/>
            </a:lvl1pPr>
            <a:lvl2pPr>
              <a:lnSpc>
                <a:spcPct val="125000"/>
              </a:lnSpc>
              <a:spcAft>
                <a:spcPts val="450"/>
              </a:spcAft>
              <a:defRPr sz="1350"/>
            </a:lvl2pPr>
            <a:lvl3pPr>
              <a:lnSpc>
                <a:spcPct val="125000"/>
              </a:lnSpc>
              <a:spcAft>
                <a:spcPts val="450"/>
              </a:spcAft>
              <a:defRPr sz="1350"/>
            </a:lvl3pPr>
            <a:lvl4pPr>
              <a:lnSpc>
                <a:spcPct val="125000"/>
              </a:lnSpc>
              <a:spcAft>
                <a:spcPts val="450"/>
              </a:spcAft>
              <a:defRPr sz="1350"/>
            </a:lvl4pPr>
            <a:lvl5pPr>
              <a:lnSpc>
                <a:spcPct val="125000"/>
              </a:lnSpc>
              <a:spcAft>
                <a:spcPts val="450"/>
              </a:spcAft>
              <a:defRPr sz="135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8352712D-F957-4B22-8B50-BE10410FF895}"/>
              </a:ext>
              <a:ext uri="{C183D7F6-B498-43B3-948B-1728B52AA6E4}">
                <adec:decorative xmlns:adec="http://schemas.microsoft.com/office/drawing/2017/decorative" val="1"/>
              </a:ext>
            </a:extLst>
          </p:cNvPr>
          <p:cNvSpPr/>
          <p:nvPr userDrawn="1"/>
        </p:nvSpPr>
        <p:spPr>
          <a:xfrm>
            <a:off x="1143" y="6101107"/>
            <a:ext cx="9141714"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Footer Placeholder 29">
            <a:extLst>
              <a:ext uri="{FF2B5EF4-FFF2-40B4-BE49-F238E27FC236}">
                <a16:creationId xmlns:a16="http://schemas.microsoft.com/office/drawing/2014/main" id="{26FD74F8-42BB-4CB4-ABF1-5F149743B464}"/>
              </a:ext>
            </a:extLst>
          </p:cNvPr>
          <p:cNvSpPr>
            <a:spLocks noGrp="1"/>
          </p:cNvSpPr>
          <p:nvPr>
            <p:ph type="ftr" sz="quarter" idx="11"/>
          </p:nvPr>
        </p:nvSpPr>
        <p:spPr>
          <a:xfrm>
            <a:off x="482188" y="6309360"/>
            <a:ext cx="2567990" cy="457200"/>
          </a:xfrm>
        </p:spPr>
        <p:txBody>
          <a:bodyPr/>
          <a:lstStyle>
            <a:lvl1pPr>
              <a:defRPr>
                <a:solidFill>
                  <a:schemeClr val="bg1"/>
                </a:solidFill>
              </a:defRPr>
            </a:lvl1pPr>
          </a:lstStyle>
          <a:p>
            <a:r>
              <a:rPr lang="en-US" dirty="0"/>
              <a:t>Presentation Title</a:t>
            </a:r>
            <a:endParaRPr lang="en-US" dirty="0">
              <a:solidFill>
                <a:schemeClr val="bg1"/>
              </a:solidFill>
            </a:endParaRPr>
          </a:p>
        </p:txBody>
      </p:sp>
      <p:sp>
        <p:nvSpPr>
          <p:cNvPr id="10" name="Date Placeholder 28">
            <a:extLst>
              <a:ext uri="{FF2B5EF4-FFF2-40B4-BE49-F238E27FC236}">
                <a16:creationId xmlns:a16="http://schemas.microsoft.com/office/drawing/2014/main" id="{5B031752-6400-4BFB-979F-E2EE795E4B90}"/>
              </a:ext>
            </a:extLst>
          </p:cNvPr>
          <p:cNvSpPr>
            <a:spLocks noGrp="1"/>
          </p:cNvSpPr>
          <p:nvPr>
            <p:ph type="dt" sz="half" idx="10"/>
          </p:nvPr>
        </p:nvSpPr>
        <p:spPr>
          <a:xfrm>
            <a:off x="4030215" y="6309360"/>
            <a:ext cx="2558980" cy="457200"/>
          </a:xfrm>
        </p:spPr>
        <p:txBody>
          <a:bodyPr/>
          <a:lstStyle>
            <a:lvl1pPr>
              <a:defRPr>
                <a:solidFill>
                  <a:schemeClr val="tx2"/>
                </a:solidFill>
              </a:defRPr>
            </a:lvl1pPr>
          </a:lstStyle>
          <a:p>
            <a:r>
              <a:rPr lang="en-US" dirty="0"/>
              <a:t>9/8/20XX</a:t>
            </a:r>
          </a:p>
        </p:txBody>
      </p:sp>
      <p:sp>
        <p:nvSpPr>
          <p:cNvPr id="12" name="Slide Number Placeholder 30">
            <a:extLst>
              <a:ext uri="{FF2B5EF4-FFF2-40B4-BE49-F238E27FC236}">
                <a16:creationId xmlns:a16="http://schemas.microsoft.com/office/drawing/2014/main" id="{6A5CAEAF-7DEC-4B20-8B1E-301A9D0E684A}"/>
              </a:ext>
            </a:extLst>
          </p:cNvPr>
          <p:cNvSpPr>
            <a:spLocks noGrp="1"/>
          </p:cNvSpPr>
          <p:nvPr>
            <p:ph type="sldNum" sz="quarter" idx="12"/>
          </p:nvPr>
        </p:nvSpPr>
        <p:spPr>
          <a:xfrm>
            <a:off x="7926902" y="6309360"/>
            <a:ext cx="734909" cy="457200"/>
          </a:xfrm>
        </p:spPr>
        <p:txBody>
          <a:bodyPr/>
          <a:lstStyle>
            <a:lvl1pPr>
              <a:defRPr sz="900" b="0"/>
            </a:lvl1pPr>
          </a:lstStyle>
          <a:p>
            <a:fld id="{FAEF9944-A4F6-4C59-AEBD-678D6480B8EA}" type="slidenum">
              <a:rPr lang="en-US" smtClean="0"/>
              <a:pPr/>
              <a:t>‹#›</a:t>
            </a:fld>
            <a:endParaRPr lang="en-US" dirty="0"/>
          </a:p>
        </p:txBody>
      </p:sp>
      <p:sp>
        <p:nvSpPr>
          <p:cNvPr id="13" name="Rectangle 12">
            <a:extLst>
              <a:ext uri="{FF2B5EF4-FFF2-40B4-BE49-F238E27FC236}">
                <a16:creationId xmlns:a16="http://schemas.microsoft.com/office/drawing/2014/main" id="{70B696A3-EA34-4924-9037-E330B1CB890E}"/>
              </a:ext>
              <a:ext uri="{C183D7F6-B498-43B3-948B-1728B52AA6E4}">
                <adec:decorative xmlns:adec="http://schemas.microsoft.com/office/drawing/2017/decorative" val="1"/>
              </a:ext>
            </a:extLst>
          </p:cNvPr>
          <p:cNvSpPr/>
          <p:nvPr userDrawn="1"/>
        </p:nvSpPr>
        <p:spPr>
          <a:xfrm>
            <a:off x="3475349" y="6117631"/>
            <a:ext cx="48006" cy="7403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Content Placeholder 2">
            <a:extLst>
              <a:ext uri="{FF2B5EF4-FFF2-40B4-BE49-F238E27FC236}">
                <a16:creationId xmlns:a16="http://schemas.microsoft.com/office/drawing/2014/main" id="{2E94D0A7-4358-49BF-96EE-8DEB6F4DCF56}"/>
              </a:ext>
            </a:extLst>
          </p:cNvPr>
          <p:cNvSpPr>
            <a:spLocks noGrp="1"/>
          </p:cNvSpPr>
          <p:nvPr>
            <p:ph sz="quarter" idx="19" hasCustomPrompt="1"/>
          </p:nvPr>
        </p:nvSpPr>
        <p:spPr>
          <a:xfrm>
            <a:off x="3509746" y="1646102"/>
            <a:ext cx="5147552" cy="4160520"/>
          </a:xfrm>
        </p:spPr>
        <p:txBody>
          <a:bodyPr anchor="t">
            <a:normAutofit/>
          </a:bodyPr>
          <a:lstStyle>
            <a:lvl1pPr marL="0" indent="0">
              <a:lnSpc>
                <a:spcPct val="125000"/>
              </a:lnSpc>
              <a:spcAft>
                <a:spcPts val="450"/>
              </a:spcAft>
              <a:buNone/>
              <a:defRPr sz="1350" b="0"/>
            </a:lvl1pPr>
            <a:lvl2pPr marL="212598">
              <a:lnSpc>
                <a:spcPct val="125000"/>
              </a:lnSpc>
              <a:spcAft>
                <a:spcPts val="450"/>
              </a:spcAft>
              <a:defRPr sz="1350"/>
            </a:lvl2pPr>
            <a:lvl3pPr marL="425196">
              <a:lnSpc>
                <a:spcPct val="125000"/>
              </a:lnSpc>
              <a:spcAft>
                <a:spcPts val="450"/>
              </a:spcAft>
              <a:defRPr sz="1350"/>
            </a:lvl3pPr>
            <a:lvl4pPr marL="637794">
              <a:lnSpc>
                <a:spcPct val="125000"/>
              </a:lnSpc>
              <a:spcAft>
                <a:spcPts val="450"/>
              </a:spcAft>
              <a:defRPr sz="1350"/>
            </a:lvl4pPr>
            <a:lvl5pPr marL="850392">
              <a:lnSpc>
                <a:spcPct val="125000"/>
              </a:lnSpc>
              <a:spcAft>
                <a:spcPts val="450"/>
              </a:spcAft>
              <a:defRPr sz="135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317369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 uri="{C183D7F6-B498-43B3-948B-1728B52AA6E4}">
                <adec:decorative xmlns:adec="http://schemas.microsoft.com/office/drawing/2017/decorative" val="1"/>
              </a:ext>
            </a:extLst>
          </p:cNvPr>
          <p:cNvSpPr/>
          <p:nvPr userDrawn="1"/>
        </p:nvSpPr>
        <p:spPr>
          <a:xfrm flipH="1">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3" name="Rectangle 52">
            <a:extLst>
              <a:ext uri="{FF2B5EF4-FFF2-40B4-BE49-F238E27FC236}">
                <a16:creationId xmlns:a16="http://schemas.microsoft.com/office/drawing/2014/main" id="{BAC3B2DB-2CCA-4BD4-8D63-98257049E273}"/>
              </a:ext>
              <a:ext uri="{C183D7F6-B498-43B3-948B-1728B52AA6E4}">
                <adec:decorative xmlns:adec="http://schemas.microsoft.com/office/drawing/2017/decorative" val="1"/>
              </a:ext>
            </a:extLst>
          </p:cNvPr>
          <p:cNvSpPr/>
          <p:nvPr userDrawn="1"/>
        </p:nvSpPr>
        <p:spPr>
          <a:xfrm>
            <a:off x="0" y="825690"/>
            <a:ext cx="9144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039972" y="825687"/>
            <a:ext cx="7232829" cy="5201730"/>
          </a:xfrm>
        </p:spPr>
        <p:txBody>
          <a:bodyPr tIns="182880" anchor="ctr" anchorCtr="0">
            <a:noAutofit/>
          </a:bodyPr>
          <a:lstStyle>
            <a:lvl1pPr algn="l">
              <a:lnSpc>
                <a:spcPct val="100000"/>
              </a:lnSpc>
              <a:defRPr sz="3600" cap="all" baseline="0">
                <a:solidFill>
                  <a:schemeClr val="bg1"/>
                </a:solidFill>
              </a:defRPr>
            </a:lvl1pPr>
          </a:lstStyle>
          <a:p>
            <a:r>
              <a:rPr lang="en-US" sz="3300" dirty="0">
                <a:solidFill>
                  <a:schemeClr val="bg1"/>
                </a:solidFill>
              </a:rPr>
              <a:t>CLICK TO ADD TITLE</a:t>
            </a:r>
          </a:p>
        </p:txBody>
      </p:sp>
      <p:sp>
        <p:nvSpPr>
          <p:cNvPr id="56" name="Rectangle 55">
            <a:extLst>
              <a:ext uri="{FF2B5EF4-FFF2-40B4-BE49-F238E27FC236}">
                <a16:creationId xmlns:a16="http://schemas.microsoft.com/office/drawing/2014/main" id="{FB792E4C-AD3B-4E88-8540-E75759746368}"/>
              </a:ext>
              <a:ext uri="{C183D7F6-B498-43B3-948B-1728B52AA6E4}">
                <adec:decorative xmlns:adec="http://schemas.microsoft.com/office/drawing/2017/decorative" val="1"/>
              </a:ext>
            </a:extLst>
          </p:cNvPr>
          <p:cNvSpPr/>
          <p:nvPr userDrawn="1"/>
        </p:nvSpPr>
        <p:spPr>
          <a:xfrm>
            <a:off x="0" y="889697"/>
            <a:ext cx="803081"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7" name="Rectangle 56">
            <a:extLst>
              <a:ext uri="{FF2B5EF4-FFF2-40B4-BE49-F238E27FC236}">
                <a16:creationId xmlns:a16="http://schemas.microsoft.com/office/drawing/2014/main" id="{6A32632F-9ED1-4328-BBE3-B4E014156A29}"/>
              </a:ext>
              <a:ext uri="{C183D7F6-B498-43B3-948B-1728B52AA6E4}">
                <adec:decorative xmlns:adec="http://schemas.microsoft.com/office/drawing/2017/decorative" val="1"/>
              </a:ext>
            </a:extLst>
          </p:cNvPr>
          <p:cNvSpPr/>
          <p:nvPr userDrawn="1"/>
        </p:nvSpPr>
        <p:spPr>
          <a:xfrm rot="5400000">
            <a:off x="-2631094"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Rectangle 58">
            <a:extLst>
              <a:ext uri="{FF2B5EF4-FFF2-40B4-BE49-F238E27FC236}">
                <a16:creationId xmlns:a16="http://schemas.microsoft.com/office/drawing/2014/main" id="{EA124D3C-01E3-4B96-BDF0-54851D1739D0}"/>
              </a:ext>
              <a:ext uri="{C183D7F6-B498-43B3-948B-1728B52AA6E4}">
                <adec:decorative xmlns:adec="http://schemas.microsoft.com/office/drawing/2017/decorative" val="1"/>
              </a:ext>
            </a:extLst>
          </p:cNvPr>
          <p:cNvSpPr/>
          <p:nvPr userDrawn="1"/>
        </p:nvSpPr>
        <p:spPr>
          <a:xfrm rot="5400000">
            <a:off x="4886633"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Rectangle 2">
            <a:extLst>
              <a:ext uri="{FF2B5EF4-FFF2-40B4-BE49-F238E27FC236}">
                <a16:creationId xmlns:a16="http://schemas.microsoft.com/office/drawing/2014/main" id="{167A64FF-37A7-4837-8033-CBEA22697ECA}"/>
              </a:ext>
              <a:ext uri="{C183D7F6-B498-43B3-948B-1728B52AA6E4}">
                <adec:decorative xmlns:adec="http://schemas.microsoft.com/office/drawing/2017/decorative" val="1"/>
              </a:ext>
            </a:extLst>
          </p:cNvPr>
          <p:cNvSpPr/>
          <p:nvPr userDrawn="1"/>
        </p:nvSpPr>
        <p:spPr>
          <a:xfrm>
            <a:off x="8339638" y="896047"/>
            <a:ext cx="803081"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Rectangle 1">
            <a:extLst>
              <a:ext uri="{FF2B5EF4-FFF2-40B4-BE49-F238E27FC236}">
                <a16:creationId xmlns:a16="http://schemas.microsoft.com/office/drawing/2014/main" id="{3FC0C09F-8990-542B-199E-E6FADE2FEEFB}"/>
              </a:ext>
              <a:ext uri="{C183D7F6-B498-43B3-948B-1728B52AA6E4}">
                <adec:decorative xmlns:adec="http://schemas.microsoft.com/office/drawing/2017/decorative" val="1"/>
              </a:ext>
            </a:extLst>
          </p:cNvPr>
          <p:cNvSpPr/>
          <p:nvPr userDrawn="1"/>
        </p:nvSpPr>
        <p:spPr>
          <a:xfrm>
            <a:off x="8339638" y="1"/>
            <a:ext cx="803081"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Rectangle 3">
            <a:extLst>
              <a:ext uri="{FF2B5EF4-FFF2-40B4-BE49-F238E27FC236}">
                <a16:creationId xmlns:a16="http://schemas.microsoft.com/office/drawing/2014/main" id="{1F6F60C3-341E-9533-2415-66360A254A78}"/>
              </a:ext>
              <a:ext uri="{C183D7F6-B498-43B3-948B-1728B52AA6E4}">
                <adec:decorative xmlns:adec="http://schemas.microsoft.com/office/drawing/2017/decorative" val="1"/>
              </a:ext>
            </a:extLst>
          </p:cNvPr>
          <p:cNvSpPr/>
          <p:nvPr userDrawn="1"/>
        </p:nvSpPr>
        <p:spPr>
          <a:xfrm>
            <a:off x="8339637" y="6027421"/>
            <a:ext cx="803081"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2947539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1208494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9144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6487" y="1406285"/>
            <a:ext cx="7945271" cy="2597841"/>
          </a:xfrm>
        </p:spPr>
        <p:txBody>
          <a:bodyPr anchor="b">
            <a:normAutofit/>
          </a:bodyPr>
          <a:lstStyle>
            <a:lvl1pPr algn="ctr">
              <a:lnSpc>
                <a:spcPct val="125000"/>
              </a:lnSpc>
              <a:defRPr sz="33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113734" y="4527857"/>
            <a:ext cx="4919264" cy="1570245"/>
          </a:xfrm>
        </p:spPr>
        <p:txBody>
          <a:bodyPr anchor="t">
            <a:normAutofit/>
          </a:bodyPr>
          <a:lstStyle>
            <a:lvl1pPr marL="0" indent="0" algn="ctr">
              <a:lnSpc>
                <a:spcPct val="130000"/>
              </a:lnSpc>
              <a:spcBef>
                <a:spcPts val="0"/>
              </a:spcBef>
              <a:buNone/>
              <a:defRPr sz="1800" b="0" baseline="0">
                <a:solidFill>
                  <a:schemeClr val="tx1">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r>
              <a:rPr lang="en-US"/>
              <a:t>9/8/20XX</a:t>
            </a:r>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r>
              <a:rPr lang="en-US"/>
              <a:t>Presentation Title</a:t>
            </a:r>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9141714"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667534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4032503" y="705114"/>
            <a:ext cx="4629309"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032503" y="3749040"/>
            <a:ext cx="4629308"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9/8/20XX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3520440" y="3396997"/>
            <a:ext cx="562356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1187585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32500" y="658999"/>
            <a:ext cx="4624817" cy="457200"/>
          </a:xfrm>
        </p:spPr>
        <p:txBody>
          <a:bodyPr anchor="b">
            <a:normAutofit/>
          </a:bodyPr>
          <a:lstStyle>
            <a:lvl1pPr marL="0" indent="0">
              <a:lnSpc>
                <a:spcPct val="130000"/>
              </a:lnSpc>
              <a:buNone/>
              <a:defRPr sz="1350" b="1"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032501" y="1116200"/>
            <a:ext cx="4624817"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032501" y="3623098"/>
            <a:ext cx="4624816" cy="457200"/>
          </a:xfrm>
        </p:spPr>
        <p:txBody>
          <a:bodyPr anchor="b">
            <a:normAutofit/>
          </a:bodyPr>
          <a:lstStyle>
            <a:lvl1pPr marL="0" indent="0">
              <a:lnSpc>
                <a:spcPct val="99000"/>
              </a:lnSpc>
              <a:buNone/>
              <a:defRPr lang="en-US" sz="1350" b="1" kern="1200" cap="all" spc="113"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130000"/>
              </a:lnSpc>
              <a:spcBef>
                <a:spcPts val="698"/>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4032503" y="4102370"/>
            <a:ext cx="4624814"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9/8/20XX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3520440" y="3396997"/>
            <a:ext cx="562356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684152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3/25/2024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 useBgFill="1">
        <p:nvSpPr>
          <p:cNvPr id="6" name="Rectangle 5">
            <a:extLst>
              <a:ext uri="{FF2B5EF4-FFF2-40B4-BE49-F238E27FC236}">
                <a16:creationId xmlns:a16="http://schemas.microsoft.com/office/drawing/2014/main" id="{94837D5C-EE88-BE2B-5940-6A8E20CAEEC6}"/>
              </a:ext>
              <a:ext uri="{C183D7F6-B498-43B3-948B-1728B52AA6E4}">
                <adec:decorative xmlns:adec="http://schemas.microsoft.com/office/drawing/2017/decorative" val="1"/>
              </a:ext>
            </a:extLst>
          </p:cNvPr>
          <p:cNvSpPr/>
          <p:nvPr userDrawn="1"/>
        </p:nvSpPr>
        <p:spPr>
          <a:xfrm flipH="1">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57D6331A-AE6C-3009-DDD4-1671FF7E0F3D}"/>
              </a:ext>
              <a:ext uri="{C183D7F6-B498-43B3-948B-1728B52AA6E4}">
                <adec:decorative xmlns:adec="http://schemas.microsoft.com/office/drawing/2017/decorative" val="1"/>
              </a:ext>
            </a:extLst>
          </p:cNvPr>
          <p:cNvSpPr/>
          <p:nvPr userDrawn="1"/>
        </p:nvSpPr>
        <p:spPr>
          <a:xfrm>
            <a:off x="0" y="825690"/>
            <a:ext cx="9144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a:extLst>
              <a:ext uri="{FF2B5EF4-FFF2-40B4-BE49-F238E27FC236}">
                <a16:creationId xmlns:a16="http://schemas.microsoft.com/office/drawing/2014/main" id="{38D7D28B-DE67-0B99-CDEB-A037FFC568ED}"/>
              </a:ext>
              <a:ext uri="{C183D7F6-B498-43B3-948B-1728B52AA6E4}">
                <adec:decorative xmlns:adec="http://schemas.microsoft.com/office/drawing/2017/decorative" val="1"/>
              </a:ext>
            </a:extLst>
          </p:cNvPr>
          <p:cNvSpPr/>
          <p:nvPr userDrawn="1"/>
        </p:nvSpPr>
        <p:spPr>
          <a:xfrm>
            <a:off x="0" y="889697"/>
            <a:ext cx="803081"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a:extLst>
              <a:ext uri="{FF2B5EF4-FFF2-40B4-BE49-F238E27FC236}">
                <a16:creationId xmlns:a16="http://schemas.microsoft.com/office/drawing/2014/main" id="{58B9F3E3-6134-5423-F75E-B36E71A65278}"/>
              </a:ext>
              <a:ext uri="{C183D7F6-B498-43B3-948B-1728B52AA6E4}">
                <adec:decorative xmlns:adec="http://schemas.microsoft.com/office/drawing/2017/decorative" val="1"/>
              </a:ext>
            </a:extLst>
          </p:cNvPr>
          <p:cNvSpPr/>
          <p:nvPr userDrawn="1"/>
        </p:nvSpPr>
        <p:spPr>
          <a:xfrm rot="5400000">
            <a:off x="-2631094"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2B1F677F-A1EC-4CDA-E80E-4B3695465156}"/>
              </a:ext>
              <a:ext uri="{C183D7F6-B498-43B3-948B-1728B52AA6E4}">
                <adec:decorative xmlns:adec="http://schemas.microsoft.com/office/drawing/2017/decorative" val="1"/>
              </a:ext>
            </a:extLst>
          </p:cNvPr>
          <p:cNvSpPr/>
          <p:nvPr userDrawn="1"/>
        </p:nvSpPr>
        <p:spPr>
          <a:xfrm rot="5400000">
            <a:off x="4886633"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EF1E2C06-C49E-A5AA-07A3-D134EFA3D29E}"/>
              </a:ext>
              <a:ext uri="{C183D7F6-B498-43B3-948B-1728B52AA6E4}">
                <adec:decorative xmlns:adec="http://schemas.microsoft.com/office/drawing/2017/decorative" val="1"/>
              </a:ext>
            </a:extLst>
          </p:cNvPr>
          <p:cNvSpPr/>
          <p:nvPr userDrawn="1"/>
        </p:nvSpPr>
        <p:spPr>
          <a:xfrm>
            <a:off x="8339638" y="896047"/>
            <a:ext cx="803081"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Rectangle 11">
            <a:extLst>
              <a:ext uri="{FF2B5EF4-FFF2-40B4-BE49-F238E27FC236}">
                <a16:creationId xmlns:a16="http://schemas.microsoft.com/office/drawing/2014/main" id="{22BA39D8-E4F7-CD36-B80A-49D228C0FCA3}"/>
              </a:ext>
              <a:ext uri="{C183D7F6-B498-43B3-948B-1728B52AA6E4}">
                <adec:decorative xmlns:adec="http://schemas.microsoft.com/office/drawing/2017/decorative" val="1"/>
              </a:ext>
            </a:extLst>
          </p:cNvPr>
          <p:cNvSpPr/>
          <p:nvPr userDrawn="1"/>
        </p:nvSpPr>
        <p:spPr>
          <a:xfrm>
            <a:off x="8339638" y="1"/>
            <a:ext cx="803081"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A06F4721-4B2C-0638-8409-054F6738EAFD}"/>
              </a:ext>
              <a:ext uri="{C183D7F6-B498-43B3-948B-1728B52AA6E4}">
                <adec:decorative xmlns:adec="http://schemas.microsoft.com/office/drawing/2017/decorative" val="1"/>
              </a:ext>
            </a:extLst>
          </p:cNvPr>
          <p:cNvSpPr/>
          <p:nvPr userDrawn="1"/>
        </p:nvSpPr>
        <p:spPr>
          <a:xfrm>
            <a:off x="8339637" y="6027421"/>
            <a:ext cx="803081"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457894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r>
              <a:rPr lang="en-US"/>
              <a:t>9/8/20XX</a:t>
            </a:r>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938225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extLst>
    <p:ext uri="{DCECCB84-F9BA-43D5-87BE-67443E8EF086}">
      <p15:sldGuideLst xmlns:p15="http://schemas.microsoft.com/office/powerpoint/2012/main">
        <p15:guide id="1" pos="405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6186444"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6564761" y="640080"/>
            <a:ext cx="2097050" cy="2551751"/>
          </a:xfrm>
        </p:spPr>
        <p:txBody>
          <a:bodyPr anchor="b">
            <a:normAutofit/>
          </a:bodyPr>
          <a:lstStyle>
            <a:lvl1pPr algn="l">
              <a:lnSpc>
                <a:spcPct val="135000"/>
              </a:lnSpc>
              <a:defRPr sz="2400"/>
            </a:lvl1pPr>
          </a:lstStyle>
          <a:p>
            <a:r>
              <a:rPr lang="en-US"/>
              <a:t>Click to edit Master title style</a:t>
            </a:r>
            <a:endParaRPr lang="en-US" dirty="0"/>
          </a:p>
        </p:txBody>
      </p:sp>
      <p:sp>
        <p:nvSpPr>
          <p:cNvPr id="3" name="Content Placeholder 2"/>
          <p:cNvSpPr>
            <a:spLocks noGrp="1"/>
          </p:cNvSpPr>
          <p:nvPr>
            <p:ph idx="1"/>
          </p:nvPr>
        </p:nvSpPr>
        <p:spPr>
          <a:xfrm>
            <a:off x="479114" y="640079"/>
            <a:ext cx="5227270" cy="5455921"/>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564761" y="3223804"/>
            <a:ext cx="2097050" cy="2872197"/>
          </a:xfrm>
        </p:spPr>
        <p:txBody>
          <a:bodyPr anchor="t">
            <a:normAutofit/>
          </a:bodyPr>
          <a:lstStyle>
            <a:lvl1pPr marL="0" indent="0">
              <a:spcBef>
                <a:spcPts val="1050"/>
              </a:spcBef>
              <a:buNone/>
              <a:defRPr sz="1350" b="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2781446"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6564762" y="6309360"/>
            <a:ext cx="1300655" cy="457200"/>
          </a:xfrm>
        </p:spPr>
        <p:txBody>
          <a:bodyPr/>
          <a:lstStyle>
            <a:lvl1pPr algn="l">
              <a:defRPr/>
            </a:lvl1pPr>
          </a:lstStyle>
          <a:p>
            <a:r>
              <a:rPr lang="en-US"/>
              <a:t>9/8/20XX</a:t>
            </a:r>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479114" y="6309360"/>
            <a:ext cx="5245400" cy="457200"/>
          </a:xfrm>
        </p:spPr>
        <p:txBody>
          <a:bodyPr/>
          <a:lstStyle/>
          <a:p>
            <a:r>
              <a:rPr lang="en-US"/>
              <a:t>Presentation Title</a:t>
            </a:r>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04140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extLst>
    <p:ext uri="{DCECCB84-F9BA-43D5-87BE-67443E8EF086}">
      <p15:sldGuideLst xmlns:p15="http://schemas.microsoft.com/office/powerpoint/2012/main">
        <p15:guide id="1" pos="40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6247" y="640080"/>
            <a:ext cx="2035564" cy="2695903"/>
          </a:xfrm>
        </p:spPr>
        <p:txBody>
          <a:bodyPr anchor="b">
            <a:noAutofit/>
          </a:bodyPr>
          <a:lstStyle>
            <a:lvl1pPr algn="l">
              <a:lnSpc>
                <a:spcPct val="104000"/>
              </a:lnSpc>
              <a:defRPr sz="255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6186444" cy="6857999"/>
          </a:xfrm>
          <a:solidFill>
            <a:schemeClr val="bg2">
              <a:lumMod val="90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hasCustomPrompt="1"/>
          </p:nvPr>
        </p:nvSpPr>
        <p:spPr>
          <a:xfrm>
            <a:off x="6626247" y="3429000"/>
            <a:ext cx="2035564" cy="2508026"/>
          </a:xfrm>
        </p:spPr>
        <p:txBody>
          <a:bodyPr anchor="t">
            <a:normAutofit/>
          </a:bodyPr>
          <a:lstStyle>
            <a:lvl1pPr marL="0" indent="0">
              <a:spcBef>
                <a:spcPts val="1050"/>
              </a:spcBef>
              <a:buNone/>
              <a:defRPr sz="1350" b="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2781446"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6626248" y="6309360"/>
            <a:ext cx="1234440" cy="457200"/>
          </a:xfrm>
        </p:spPr>
        <p:txBody>
          <a:bodyPr/>
          <a:lstStyle/>
          <a:p>
            <a:r>
              <a:rPr lang="en-US"/>
              <a:t>9/8/20XX</a:t>
            </a:r>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480060" y="6309360"/>
            <a:ext cx="3709944" cy="457200"/>
          </a:xfrm>
        </p:spPr>
        <p:txBody>
          <a:bodyPr/>
          <a:lstStyle>
            <a:lvl1pPr>
              <a:defRPr>
                <a:solidFill>
                  <a:srgbClr val="FFFFFF"/>
                </a:solidFill>
                <a:effectLst>
                  <a:outerShdw blurRad="50800" dist="38100" dir="2700000" algn="tl" rotWithShape="0">
                    <a:prstClr val="black">
                      <a:alpha val="43000"/>
                    </a:prstClr>
                  </a:outerShdw>
                </a:effectLst>
              </a:defRPr>
            </a:lvl1pPr>
          </a:lstStyle>
          <a:p>
            <a:r>
              <a:rPr lang="en-US"/>
              <a:t>Presentation Title</a:t>
            </a:r>
            <a:endParaRPr lang="en-US" dirty="0"/>
          </a:p>
        </p:txBody>
      </p:sp>
    </p:spTree>
    <p:extLst>
      <p:ext uri="{BB962C8B-B14F-4D97-AF65-F5344CB8AC3E}">
        <p14:creationId xmlns:p14="http://schemas.microsoft.com/office/powerpoint/2010/main" val="13706319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3538726" y="0"/>
            <a:ext cx="5605274"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82189" y="705113"/>
            <a:ext cx="2558980"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032503" y="705114"/>
            <a:ext cx="4629309"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82188" y="6309360"/>
            <a:ext cx="2558980" cy="457200"/>
          </a:xfrm>
          <a:prstGeom prst="rect">
            <a:avLst/>
          </a:prstGeom>
        </p:spPr>
        <p:txBody>
          <a:bodyPr vert="horz" lIns="109728" tIns="109728" rIns="109728" bIns="91440" rtlCol="0" anchor="ctr"/>
          <a:lstStyle>
            <a:lvl1pPr algn="l">
              <a:defRPr sz="900" spc="113" baseline="0">
                <a:solidFill>
                  <a:schemeClr val="tx1">
                    <a:lumMod val="75000"/>
                    <a:lumOff val="25000"/>
                  </a:schemeClr>
                </a:solidFill>
                <a:latin typeface="+mj-lt"/>
              </a:defRPr>
            </a:lvl1pPr>
          </a:lstStyle>
          <a:p>
            <a:r>
              <a:rPr lang="en-US"/>
              <a:t>9/8/20XX</a:t>
            </a:r>
            <a:endParaRPr lang="en-US" dirty="0"/>
          </a:p>
        </p:txBody>
      </p:sp>
      <p:sp>
        <p:nvSpPr>
          <p:cNvPr id="5" name="Footer Placeholder 4"/>
          <p:cNvSpPr>
            <a:spLocks noGrp="1"/>
          </p:cNvSpPr>
          <p:nvPr>
            <p:ph type="ftr" sz="quarter" idx="3"/>
          </p:nvPr>
        </p:nvSpPr>
        <p:spPr>
          <a:xfrm>
            <a:off x="4032503" y="6309360"/>
            <a:ext cx="3709944" cy="457200"/>
          </a:xfrm>
          <a:prstGeom prst="rect">
            <a:avLst/>
          </a:prstGeom>
        </p:spPr>
        <p:txBody>
          <a:bodyPr vert="horz" lIns="109728" tIns="109728" rIns="109728" bIns="91440" rtlCol="0" anchor="ctr"/>
          <a:lstStyle>
            <a:lvl1pPr algn="l">
              <a:defRPr sz="900" spc="113" baseline="0">
                <a:solidFill>
                  <a:schemeClr val="tx1">
                    <a:lumMod val="75000"/>
                    <a:lumOff val="25000"/>
                  </a:schemeClr>
                </a:solidFill>
                <a:latin typeface="+mj-lt"/>
              </a:defRPr>
            </a:lvl1pPr>
          </a:lstStyle>
          <a:p>
            <a:r>
              <a:rPr lang="en-US"/>
              <a:t>Presentation Title</a:t>
            </a:r>
            <a:endParaRPr lang="en-US" dirty="0"/>
          </a:p>
        </p:txBody>
      </p:sp>
      <p:sp>
        <p:nvSpPr>
          <p:cNvPr id="6" name="Slide Number Placeholder 5"/>
          <p:cNvSpPr>
            <a:spLocks noGrp="1"/>
          </p:cNvSpPr>
          <p:nvPr>
            <p:ph type="sldNum" sz="quarter" idx="4"/>
          </p:nvPr>
        </p:nvSpPr>
        <p:spPr>
          <a:xfrm>
            <a:off x="7926902" y="6309360"/>
            <a:ext cx="734909" cy="457200"/>
          </a:xfrm>
          <a:prstGeom prst="rect">
            <a:avLst/>
          </a:prstGeom>
        </p:spPr>
        <p:txBody>
          <a:bodyPr vert="horz" lIns="109728" tIns="109728" rIns="109728" bIns="91440" rtlCol="0" anchor="b"/>
          <a:lstStyle>
            <a:lvl1pPr algn="r">
              <a:defRPr sz="1200" b="1" spc="113"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85723"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4754897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4" r:id="rId15"/>
    <p:sldLayoutId id="2147483707" r:id="rId16"/>
    <p:sldLayoutId id="2147483682" r:id="rId1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685800" rtl="0" eaLnBrk="1" latinLnBrk="0" hangingPunct="1">
        <a:lnSpc>
          <a:spcPct val="150000"/>
        </a:lnSpc>
        <a:spcBef>
          <a:spcPct val="0"/>
        </a:spcBef>
        <a:buNone/>
        <a:defRPr sz="2700" b="1" kern="1200" spc="113" baseline="0">
          <a:solidFill>
            <a:schemeClr val="tx1">
              <a:lumMod val="75000"/>
              <a:lumOff val="25000"/>
            </a:schemeClr>
          </a:solidFill>
          <a:latin typeface="+mj-lt"/>
          <a:ea typeface="+mj-ea"/>
          <a:cs typeface="+mj-cs"/>
        </a:defRPr>
      </a:lvl1pPr>
    </p:titleStyle>
    <p:bodyStyle>
      <a:lvl1pPr marL="0" indent="0" algn="l" defTabSz="685800" rtl="0" eaLnBrk="1" latinLnBrk="0" hangingPunct="1">
        <a:lnSpc>
          <a:spcPct val="140000"/>
        </a:lnSpc>
        <a:spcBef>
          <a:spcPts val="698"/>
        </a:spcBef>
        <a:buFont typeface="Corbel" panose="020B0503020204020204" pitchFamily="34" charset="0"/>
        <a:buNone/>
        <a:defRPr sz="1350" b="1" kern="1200" spc="113" baseline="0">
          <a:solidFill>
            <a:schemeClr val="tx1">
              <a:lumMod val="75000"/>
              <a:lumOff val="25000"/>
            </a:schemeClr>
          </a:solidFill>
          <a:latin typeface="+mn-lt"/>
          <a:ea typeface="+mn-ea"/>
          <a:cs typeface="+mn-cs"/>
        </a:defRPr>
      </a:lvl1pPr>
      <a:lvl2pPr marL="0" indent="0" algn="l" defTabSz="685800" rtl="0" eaLnBrk="1" latinLnBrk="0" hangingPunct="1">
        <a:lnSpc>
          <a:spcPct val="140000"/>
        </a:lnSpc>
        <a:spcBef>
          <a:spcPts val="698"/>
        </a:spcBef>
        <a:buFont typeface="Corbel" panose="020B0503020204020204" pitchFamily="34" charset="0"/>
        <a:buNone/>
        <a:defRPr sz="1200" kern="1200" spc="113" baseline="0">
          <a:solidFill>
            <a:schemeClr val="tx1">
              <a:lumMod val="75000"/>
              <a:lumOff val="25000"/>
            </a:schemeClr>
          </a:solidFill>
          <a:latin typeface="+mn-lt"/>
          <a:ea typeface="+mn-ea"/>
          <a:cs typeface="+mn-cs"/>
        </a:defRPr>
      </a:lvl2pPr>
      <a:lvl3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3pPr>
      <a:lvl4pPr marL="0" indent="-240030" algn="l" defTabSz="685800" rtl="0" eaLnBrk="1" latinLnBrk="0" hangingPunct="1">
        <a:lnSpc>
          <a:spcPct val="140000"/>
        </a:lnSpc>
        <a:spcBef>
          <a:spcPts val="698"/>
        </a:spcBef>
        <a:buFont typeface="Corbel" panose="020B0503020204020204" pitchFamily="34" charset="0"/>
        <a:buChar char="–"/>
        <a:defRPr sz="1050" kern="1200" spc="113" baseline="0">
          <a:solidFill>
            <a:schemeClr val="tx1">
              <a:lumMod val="75000"/>
              <a:lumOff val="25000"/>
            </a:schemeClr>
          </a:solidFill>
          <a:latin typeface="+mn-lt"/>
          <a:ea typeface="+mn-ea"/>
          <a:cs typeface="+mn-cs"/>
        </a:defRPr>
      </a:lvl4pPr>
      <a:lvl5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5pPr>
      <a:lvl6pPr marL="144018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86" userDrawn="1">
          <p15:clr>
            <a:srgbClr val="F26B43"/>
          </p15:clr>
        </p15:guide>
        <p15:guide id="2" orient="horz" pos="3960" userDrawn="1">
          <p15:clr>
            <a:srgbClr val="F26B43"/>
          </p15:clr>
        </p15:guide>
        <p15:guide id="3" orient="horz" pos="1536" userDrawn="1">
          <p15:clr>
            <a:srgbClr val="F26B43"/>
          </p15:clr>
        </p15:guide>
        <p15:guide id="4" orient="horz" pos="3840" userDrawn="1">
          <p15:clr>
            <a:srgbClr val="F26B43"/>
          </p15:clr>
        </p15:guide>
        <p15:guide id="5" pos="3312" userDrawn="1">
          <p15:clr>
            <a:srgbClr val="F26B43"/>
          </p15:clr>
        </p15:guide>
        <p15:guide id="6" pos="3600" userDrawn="1">
          <p15:clr>
            <a:srgbClr val="F26B43"/>
          </p15:clr>
        </p15:guide>
        <p15:guide id="7" orient="horz" pos="360" userDrawn="1">
          <p15:clr>
            <a:srgbClr val="F26B43"/>
          </p15:clr>
        </p15:guide>
        <p15:guide id="8" pos="5526" userDrawn="1">
          <p15:clr>
            <a:srgbClr val="F26B43"/>
          </p15:clr>
        </p15:guide>
        <p15:guide id="9" pos="1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a:xfrm>
            <a:off x="1666189" y="1365229"/>
            <a:ext cx="5663153" cy="3901298"/>
          </a:xfrm>
        </p:spPr>
        <p:txBody>
          <a:bodyPr vert="horz" lIns="82296" tIns="82296" rIns="82296" bIns="68580" rtlCol="0" anchor="ctr" anchorCtr="0">
            <a:normAutofit/>
          </a:bodyPr>
          <a:lstStyle/>
          <a:p>
            <a:pPr algn="ctr"/>
            <a:r>
              <a:rPr lang="en-US" sz="6000" dirty="0">
                <a:latin typeface="Candara" panose="020E0502030303020204" pitchFamily="34" charset="0"/>
              </a:rPr>
              <a:t>Are All Religious People Christians?</a:t>
            </a:r>
          </a:p>
        </p:txBody>
      </p:sp>
    </p:spTree>
    <p:extLst>
      <p:ext uri="{BB962C8B-B14F-4D97-AF65-F5344CB8AC3E}">
        <p14:creationId xmlns:p14="http://schemas.microsoft.com/office/powerpoint/2010/main" val="23239072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1224" y="2438400"/>
            <a:ext cx="8128508" cy="4419600"/>
          </a:xfrm>
        </p:spPr>
        <p:txBody>
          <a:bodyPr>
            <a:normAutofit/>
          </a:bodyPr>
          <a:lstStyle/>
          <a:p>
            <a:pPr>
              <a:lnSpc>
                <a:spcPts val="3200"/>
              </a:lnSpc>
            </a:pPr>
            <a:r>
              <a:rPr lang="en-US" sz="3200" dirty="0">
                <a:latin typeface="Candara" panose="020E0502030303020204" pitchFamily="34" charset="0"/>
              </a:rPr>
              <a:t>We learn from this text several things about this man</a:t>
            </a:r>
          </a:p>
          <a:p>
            <a:pPr marL="365760" indent="-274320">
              <a:lnSpc>
                <a:spcPts val="2400"/>
              </a:lnSpc>
              <a:buFont typeface="Wingdings" panose="05000000000000000000" pitchFamily="2" charset="2"/>
              <a:buChar char="§"/>
            </a:pPr>
            <a:r>
              <a:rPr lang="en-US" sz="3200" dirty="0">
                <a:latin typeface="Candara" panose="020E0502030303020204" pitchFamily="34" charset="0"/>
              </a:rPr>
              <a:t>He applied the sermon to himself </a:t>
            </a:r>
            <a:r>
              <a:rPr lang="en-US" sz="3200" i="1" dirty="0">
                <a:latin typeface="Candara" panose="020E0502030303020204" pitchFamily="34" charset="0"/>
              </a:rPr>
              <a:t>– v. 36</a:t>
            </a:r>
          </a:p>
          <a:p>
            <a:pPr marL="365760" indent="-274320">
              <a:lnSpc>
                <a:spcPts val="2400"/>
              </a:lnSpc>
              <a:spcBef>
                <a:spcPts val="1800"/>
              </a:spcBef>
              <a:buFont typeface="Wingdings" panose="05000000000000000000" pitchFamily="2" charset="2"/>
              <a:buChar char="§"/>
            </a:pPr>
            <a:r>
              <a:rPr lang="en-US" sz="3200" dirty="0">
                <a:latin typeface="Candara" panose="020E0502030303020204" pitchFamily="34" charset="0"/>
              </a:rPr>
              <a:t>He confessed his faith in Christ </a:t>
            </a:r>
            <a:r>
              <a:rPr lang="en-US" sz="3200" i="1" dirty="0">
                <a:latin typeface="Candara" panose="020E0502030303020204" pitchFamily="34" charset="0"/>
              </a:rPr>
              <a:t>– v. 37</a:t>
            </a:r>
          </a:p>
          <a:p>
            <a:pPr marL="365760" indent="-274320">
              <a:lnSpc>
                <a:spcPts val="3200"/>
              </a:lnSpc>
              <a:spcBef>
                <a:spcPts val="1800"/>
              </a:spcBef>
              <a:buFont typeface="Wingdings" panose="05000000000000000000" pitchFamily="2" charset="2"/>
              <a:buChar char="§"/>
            </a:pPr>
            <a:r>
              <a:rPr lang="en-US" sz="3200" dirty="0">
                <a:latin typeface="Candara" panose="020E0502030303020204" pitchFamily="34" charset="0"/>
              </a:rPr>
              <a:t>He stopped the chariot and Phillip, and the Eunuch went down into the water. and he was baptized </a:t>
            </a:r>
            <a:r>
              <a:rPr lang="en-US" sz="3200" i="1" dirty="0">
                <a:latin typeface="Candara" panose="020E0502030303020204" pitchFamily="34" charset="0"/>
              </a:rPr>
              <a:t>– v. 38</a:t>
            </a:r>
          </a:p>
          <a:p>
            <a:pPr marL="365760" indent="-274320">
              <a:lnSpc>
                <a:spcPts val="2400"/>
              </a:lnSpc>
              <a:spcBef>
                <a:spcPts val="1800"/>
              </a:spcBef>
              <a:buFont typeface="Wingdings" panose="05000000000000000000" pitchFamily="2" charset="2"/>
              <a:buChar char="§"/>
            </a:pPr>
            <a:r>
              <a:rPr lang="en-US" sz="3200" dirty="0">
                <a:latin typeface="Candara" panose="020E0502030303020204" pitchFamily="34" charset="0"/>
              </a:rPr>
              <a:t>He went on his way rejoicing </a:t>
            </a:r>
            <a:r>
              <a:rPr lang="en-US" sz="3200" i="1" dirty="0">
                <a:latin typeface="Candara" panose="020E0502030303020204" pitchFamily="34" charset="0"/>
              </a:rPr>
              <a:t>– v. 39 </a:t>
            </a:r>
          </a:p>
          <a:p>
            <a:pPr marL="257175" indent="-257175">
              <a:lnSpc>
                <a:spcPts val="2400"/>
              </a:lnSpc>
              <a:buFont typeface="+mj-lt"/>
              <a:buAutoNum type="arabicPeriod" startAt="5"/>
            </a:pPr>
            <a:endParaRPr lang="en-US" dirty="0"/>
          </a:p>
        </p:txBody>
      </p:sp>
      <p:sp>
        <p:nvSpPr>
          <p:cNvPr id="6" name="Title 1">
            <a:extLst>
              <a:ext uri="{FF2B5EF4-FFF2-40B4-BE49-F238E27FC236}">
                <a16:creationId xmlns:a16="http://schemas.microsoft.com/office/drawing/2014/main" id="{F6CE2DF9-24BF-7D4E-5191-DB334C97D290}"/>
              </a:ext>
            </a:extLst>
          </p:cNvPr>
          <p:cNvSpPr>
            <a:spLocks noGrp="1"/>
          </p:cNvSpPr>
          <p:nvPr>
            <p:ph type="title"/>
          </p:nvPr>
        </p:nvSpPr>
        <p:spPr>
          <a:xfrm>
            <a:off x="802057" y="1117153"/>
            <a:ext cx="8341943" cy="758780"/>
          </a:xfrm>
        </p:spPr>
        <p:txBody>
          <a:bodyPr/>
          <a:lstStyle/>
          <a:p>
            <a:pPr>
              <a:tabLst>
                <a:tab pos="5270897" algn="l"/>
              </a:tabLst>
            </a:pPr>
            <a:r>
              <a:rPr lang="en-US" sz="4400" dirty="0">
                <a:latin typeface="Candara" panose="020E0502030303020204" pitchFamily="34" charset="0"/>
              </a:rPr>
              <a:t>The Ethiopian Eunuch </a:t>
            </a:r>
            <a:r>
              <a:rPr lang="en-US" sz="3200" b="0" i="1" dirty="0">
                <a:latin typeface="Candara" panose="020E0502030303020204" pitchFamily="34" charset="0"/>
              </a:rPr>
              <a:t>– Acts 8:26-39</a:t>
            </a:r>
          </a:p>
        </p:txBody>
      </p:sp>
    </p:spTree>
    <p:extLst>
      <p:ext uri="{BB962C8B-B14F-4D97-AF65-F5344CB8AC3E}">
        <p14:creationId xmlns:p14="http://schemas.microsoft.com/office/powerpoint/2010/main" val="37357465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331CEB84-49DC-40A9-B2F0-D573658AE999}"/>
              </a:ext>
            </a:extLst>
          </p:cNvPr>
          <p:cNvSpPr>
            <a:spLocks noGrp="1"/>
          </p:cNvSpPr>
          <p:nvPr>
            <p:ph type="title"/>
          </p:nvPr>
        </p:nvSpPr>
        <p:spPr>
          <a:xfrm>
            <a:off x="5068062" y="1901303"/>
            <a:ext cx="3840480" cy="3142398"/>
          </a:xfrm>
        </p:spPr>
        <p:txBody>
          <a:bodyPr anchor="ctr">
            <a:noAutofit/>
          </a:bodyPr>
          <a:lstStyle/>
          <a:p>
            <a:pPr algn="ctr"/>
            <a:r>
              <a:rPr lang="en-US" sz="5000" dirty="0">
                <a:latin typeface="Candara" panose="020E0502030303020204" pitchFamily="34" charset="0"/>
              </a:rPr>
              <a:t>THE ETHIOPIAN EUNUCH</a:t>
            </a:r>
          </a:p>
        </p:txBody>
      </p:sp>
      <p:sp>
        <p:nvSpPr>
          <p:cNvPr id="4" name="TextBox 3">
            <a:extLst>
              <a:ext uri="{FF2B5EF4-FFF2-40B4-BE49-F238E27FC236}">
                <a16:creationId xmlns:a16="http://schemas.microsoft.com/office/drawing/2014/main" id="{C9556C4C-4B0E-DD07-C529-D154F212C3C2}"/>
              </a:ext>
            </a:extLst>
          </p:cNvPr>
          <p:cNvSpPr txBox="1"/>
          <p:nvPr/>
        </p:nvSpPr>
        <p:spPr>
          <a:xfrm>
            <a:off x="150829" y="1884746"/>
            <a:ext cx="4301310" cy="3024418"/>
          </a:xfrm>
          <a:prstGeom prst="rect">
            <a:avLst/>
          </a:prstGeom>
          <a:noFill/>
        </p:spPr>
        <p:txBody>
          <a:bodyPr wrap="square" rtlCol="0" anchor="ctr">
            <a:spAutoFit/>
          </a:bodyPr>
          <a:lstStyle/>
          <a:p>
            <a:pPr algn="ctr">
              <a:lnSpc>
                <a:spcPts val="2700"/>
              </a:lnSpc>
              <a:spcBef>
                <a:spcPts val="900"/>
              </a:spcBef>
            </a:pPr>
            <a:r>
              <a:rPr lang="en-US" sz="3200" b="1" dirty="0">
                <a:latin typeface="Candara" panose="020E0502030303020204" pitchFamily="34" charset="0"/>
              </a:rPr>
              <a:t>A RELIGIOUS MAN</a:t>
            </a:r>
          </a:p>
          <a:p>
            <a:pPr algn="ctr">
              <a:lnSpc>
                <a:spcPts val="2700"/>
              </a:lnSpc>
              <a:spcBef>
                <a:spcPts val="600"/>
              </a:spcBef>
            </a:pPr>
            <a:r>
              <a:rPr lang="en-US" sz="2800" i="1" dirty="0">
                <a:latin typeface="Candara" panose="020E0502030303020204" pitchFamily="34" charset="0"/>
              </a:rPr>
              <a:t>Acts 8:27-28</a:t>
            </a:r>
          </a:p>
          <a:p>
            <a:pPr algn="ctr">
              <a:lnSpc>
                <a:spcPts val="2700"/>
              </a:lnSpc>
              <a:spcBef>
                <a:spcPts val="2400"/>
              </a:spcBef>
            </a:pPr>
            <a:r>
              <a:rPr lang="en-US" sz="3200" b="1" dirty="0">
                <a:latin typeface="Candara" panose="020E0502030303020204" pitchFamily="34" charset="0"/>
              </a:rPr>
              <a:t>HAD TO BE TAUGHT</a:t>
            </a:r>
          </a:p>
          <a:p>
            <a:pPr algn="ctr">
              <a:lnSpc>
                <a:spcPts val="2700"/>
              </a:lnSpc>
              <a:spcBef>
                <a:spcPts val="600"/>
              </a:spcBef>
            </a:pPr>
            <a:r>
              <a:rPr lang="en-US" sz="2800" i="1" dirty="0">
                <a:latin typeface="Candara" panose="020E0502030303020204" pitchFamily="34" charset="0"/>
              </a:rPr>
              <a:t>Acts 8:30-35</a:t>
            </a:r>
          </a:p>
          <a:p>
            <a:pPr algn="ctr">
              <a:lnSpc>
                <a:spcPts val="2700"/>
              </a:lnSpc>
              <a:spcBef>
                <a:spcPts val="2400"/>
              </a:spcBef>
            </a:pPr>
            <a:r>
              <a:rPr lang="en-US" sz="3200" b="1" dirty="0">
                <a:latin typeface="Candara" panose="020E0502030303020204" pitchFamily="34" charset="0"/>
              </a:rPr>
              <a:t>WAS BAPTIZED</a:t>
            </a:r>
          </a:p>
          <a:p>
            <a:pPr algn="ctr">
              <a:lnSpc>
                <a:spcPts val="2700"/>
              </a:lnSpc>
              <a:spcBef>
                <a:spcPts val="600"/>
              </a:spcBef>
            </a:pPr>
            <a:r>
              <a:rPr lang="en-US" sz="2800" i="1" dirty="0">
                <a:latin typeface="Candara" panose="020E0502030303020204" pitchFamily="34" charset="0"/>
              </a:rPr>
              <a:t>Acts 8:36-38</a:t>
            </a:r>
          </a:p>
        </p:txBody>
      </p:sp>
    </p:spTree>
    <p:extLst>
      <p:ext uri="{BB962C8B-B14F-4D97-AF65-F5344CB8AC3E}">
        <p14:creationId xmlns:p14="http://schemas.microsoft.com/office/powerpoint/2010/main" val="37720319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1000"/>
                                        <p:tgtEl>
                                          <p:spTgt spid="4">
                                            <p:txEl>
                                              <p:pRg st="1" end="1"/>
                                            </p:txEl>
                                          </p:spTgt>
                                        </p:tgtEl>
                                      </p:cBhvr>
                                    </p:animEffect>
                                    <p:anim calcmode="lin" valueType="num">
                                      <p:cBhvr>
                                        <p:cTn id="1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839764" y="1068175"/>
            <a:ext cx="7932761" cy="912114"/>
          </a:xfrm>
        </p:spPr>
        <p:txBody>
          <a:bodyPr/>
          <a:lstStyle/>
          <a:p>
            <a:pPr>
              <a:tabLst>
                <a:tab pos="5270897" algn="l"/>
              </a:tabLst>
            </a:pPr>
            <a:r>
              <a:rPr lang="en-US" sz="4400" dirty="0">
                <a:latin typeface="Candara" panose="020E0502030303020204" pitchFamily="34" charset="0"/>
              </a:rPr>
              <a:t>Saul of Tarsus</a:t>
            </a:r>
            <a:r>
              <a:rPr lang="en-US" sz="3600" dirty="0">
                <a:latin typeface="Candara" panose="020E0502030303020204" pitchFamily="34" charset="0"/>
              </a:rPr>
              <a:t> </a:t>
            </a:r>
            <a:r>
              <a:rPr lang="en-US" sz="2800" b="0" i="1" dirty="0">
                <a:latin typeface="Candara" panose="020E0502030303020204" pitchFamily="34" charset="0"/>
              </a:rPr>
              <a:t>– </a:t>
            </a:r>
            <a:r>
              <a:rPr lang="en-US" sz="3200" b="0" i="1" dirty="0">
                <a:latin typeface="Candara" panose="020E0502030303020204" pitchFamily="34" charset="0"/>
              </a:rPr>
              <a:t>Acts 9, 22, 26</a:t>
            </a:r>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1224" y="2438400"/>
            <a:ext cx="7932761" cy="4419600"/>
          </a:xfrm>
        </p:spPr>
        <p:txBody>
          <a:bodyPr>
            <a:noAutofit/>
          </a:bodyPr>
          <a:lstStyle/>
          <a:p>
            <a:pPr>
              <a:lnSpc>
                <a:spcPts val="3200"/>
              </a:lnSpc>
              <a:spcBef>
                <a:spcPts val="0"/>
              </a:spcBef>
              <a:spcAft>
                <a:spcPts val="0"/>
              </a:spcAft>
            </a:pPr>
            <a:r>
              <a:rPr lang="en-US" sz="3200" dirty="0">
                <a:latin typeface="Candara" panose="020E0502030303020204" pitchFamily="34" charset="0"/>
              </a:rPr>
              <a:t>Saul, zealously and</a:t>
            </a:r>
            <a:r>
              <a:rPr lang="en-US" sz="3200" b="1" i="1" dirty="0">
                <a:latin typeface="Candara" panose="020E0502030303020204" pitchFamily="34" charset="0"/>
              </a:rPr>
              <a:t> </a:t>
            </a:r>
            <a:r>
              <a:rPr lang="en-US" sz="3200" dirty="0">
                <a:latin typeface="Candara" panose="020E0502030303020204" pitchFamily="34" charset="0"/>
              </a:rPr>
              <a:t>ruthlessly persecuted Christians – </a:t>
            </a:r>
            <a:r>
              <a:rPr lang="en-US" sz="3200" i="1" dirty="0">
                <a:latin typeface="Candara" panose="020E0502030303020204" pitchFamily="34" charset="0"/>
              </a:rPr>
              <a:t>Acts 8:3; 9:1-2; 22:3</a:t>
            </a:r>
          </a:p>
          <a:p>
            <a:pPr>
              <a:lnSpc>
                <a:spcPts val="3200"/>
              </a:lnSpc>
              <a:spcBef>
                <a:spcPts val="1200"/>
              </a:spcBef>
              <a:spcAft>
                <a:spcPts val="0"/>
              </a:spcAft>
            </a:pPr>
            <a:r>
              <a:rPr lang="en-US" sz="3200" dirty="0">
                <a:latin typeface="Candara" panose="020E0502030303020204" pitchFamily="34" charset="0"/>
              </a:rPr>
              <a:t>On a journey to Damascus to find and capture Christians, Saul was confronted by Jesus </a:t>
            </a:r>
            <a:r>
              <a:rPr lang="en-US" sz="3200" i="1" dirty="0">
                <a:latin typeface="Candara" panose="020E0502030303020204" pitchFamily="34" charset="0"/>
              </a:rPr>
              <a:t>– vv. 1-4</a:t>
            </a:r>
          </a:p>
          <a:p>
            <a:pPr>
              <a:lnSpc>
                <a:spcPts val="3200"/>
              </a:lnSpc>
              <a:spcBef>
                <a:spcPts val="1200"/>
              </a:spcBef>
              <a:spcAft>
                <a:spcPts val="0"/>
              </a:spcAft>
            </a:pPr>
            <a:r>
              <a:rPr lang="en-US" sz="3200" dirty="0">
                <a:latin typeface="Candara" panose="020E0502030303020204" pitchFamily="34" charset="0"/>
              </a:rPr>
              <a:t>Saul asked what to do, and was told by Jesus to go to Damascus </a:t>
            </a:r>
            <a:r>
              <a:rPr lang="en-US" sz="3200" i="1" dirty="0">
                <a:latin typeface="Candara" panose="020E0502030303020204" pitchFamily="34" charset="0"/>
              </a:rPr>
              <a:t>– vv. 5-6</a:t>
            </a:r>
          </a:p>
          <a:p>
            <a:pPr>
              <a:lnSpc>
                <a:spcPts val="3200"/>
              </a:lnSpc>
              <a:spcBef>
                <a:spcPts val="1200"/>
              </a:spcBef>
              <a:spcAft>
                <a:spcPts val="0"/>
              </a:spcAft>
            </a:pPr>
            <a:r>
              <a:rPr lang="en-US" sz="3200" dirty="0">
                <a:latin typeface="Candara" panose="020E0502030303020204" pitchFamily="34" charset="0"/>
              </a:rPr>
              <a:t>The men that were with Saul guided him to Damascus </a:t>
            </a:r>
            <a:r>
              <a:rPr lang="en-US" sz="3200" i="1" dirty="0">
                <a:latin typeface="Candara" panose="020E0502030303020204" pitchFamily="34" charset="0"/>
              </a:rPr>
              <a:t>– vv. 7-9</a:t>
            </a:r>
          </a:p>
        </p:txBody>
      </p:sp>
    </p:spTree>
    <p:extLst>
      <p:ext uri="{BB962C8B-B14F-4D97-AF65-F5344CB8AC3E}">
        <p14:creationId xmlns:p14="http://schemas.microsoft.com/office/powerpoint/2010/main" val="26552860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1223" y="2438400"/>
            <a:ext cx="8092147" cy="4499728"/>
          </a:xfrm>
        </p:spPr>
        <p:txBody>
          <a:bodyPr>
            <a:noAutofit/>
          </a:bodyPr>
          <a:lstStyle/>
          <a:p>
            <a:pPr>
              <a:lnSpc>
                <a:spcPts val="3200"/>
              </a:lnSpc>
              <a:spcBef>
                <a:spcPts val="0"/>
              </a:spcBef>
              <a:spcAft>
                <a:spcPts val="0"/>
              </a:spcAft>
            </a:pPr>
            <a:r>
              <a:rPr lang="en-US" sz="3200" dirty="0">
                <a:latin typeface="Candara" panose="020E0502030303020204" pitchFamily="34" charset="0"/>
              </a:rPr>
              <a:t>Jesus summoned Ananias in a vision and revealed to him his plans for Saul </a:t>
            </a:r>
            <a:r>
              <a:rPr lang="en-US" sz="3200" i="1" dirty="0">
                <a:latin typeface="Candara" panose="020E0502030303020204" pitchFamily="34" charset="0"/>
              </a:rPr>
              <a:t>– v. 10-16</a:t>
            </a:r>
            <a:endParaRPr lang="en-US" sz="3200" dirty="0">
              <a:latin typeface="Candara" panose="020E0502030303020204" pitchFamily="34" charset="0"/>
            </a:endParaRPr>
          </a:p>
          <a:p>
            <a:pPr>
              <a:lnSpc>
                <a:spcPts val="3200"/>
              </a:lnSpc>
              <a:spcBef>
                <a:spcPts val="1200"/>
              </a:spcBef>
              <a:spcAft>
                <a:spcPts val="0"/>
              </a:spcAft>
            </a:pPr>
            <a:r>
              <a:rPr lang="en-US" sz="3200" dirty="0">
                <a:latin typeface="Candara" panose="020E0502030303020204" pitchFamily="34" charset="0"/>
              </a:rPr>
              <a:t>Ananias went to Saul and told him the Lord sent him so his sight would be restored and be filled with the Holy Spirit</a:t>
            </a:r>
          </a:p>
          <a:p>
            <a:pPr marL="365760" indent="-274320">
              <a:lnSpc>
                <a:spcPts val="2800"/>
              </a:lnSpc>
              <a:spcBef>
                <a:spcPts val="0"/>
              </a:spcBef>
              <a:spcAft>
                <a:spcPts val="0"/>
              </a:spcAft>
              <a:buFont typeface="Wingdings" panose="05000000000000000000" pitchFamily="2" charset="2"/>
              <a:buChar char="§"/>
            </a:pPr>
            <a:r>
              <a:rPr lang="en-US" sz="2800" i="1" dirty="0">
                <a:latin typeface="Candara" panose="020E0502030303020204" pitchFamily="34" charset="0"/>
              </a:rPr>
              <a:t>v. 17; Acts 22:10</a:t>
            </a:r>
          </a:p>
          <a:p>
            <a:pPr>
              <a:lnSpc>
                <a:spcPts val="3200"/>
              </a:lnSpc>
              <a:spcBef>
                <a:spcPts val="1200"/>
              </a:spcBef>
              <a:spcAft>
                <a:spcPts val="0"/>
              </a:spcAft>
            </a:pPr>
            <a:r>
              <a:rPr lang="en-US" sz="3200" dirty="0">
                <a:latin typeface="Candara" panose="020E0502030303020204" pitchFamily="34" charset="0"/>
              </a:rPr>
              <a:t>Saul’s vison was immediately restored, and he arose and was baptized – v. </a:t>
            </a:r>
            <a:r>
              <a:rPr lang="en-US" sz="3200" i="1" dirty="0">
                <a:latin typeface="Candara" panose="020E0502030303020204" pitchFamily="34" charset="0"/>
              </a:rPr>
              <a:t>18</a:t>
            </a:r>
            <a:endParaRPr lang="en-US" sz="3200" dirty="0">
              <a:latin typeface="Candara" panose="020E0502030303020204" pitchFamily="34" charset="0"/>
            </a:endParaRPr>
          </a:p>
          <a:p>
            <a:pPr>
              <a:lnSpc>
                <a:spcPts val="3200"/>
              </a:lnSpc>
            </a:pPr>
            <a:endParaRPr lang="en-US" sz="3200" i="1" dirty="0">
              <a:latin typeface="Candara" panose="020E0502030303020204" pitchFamily="34" charset="0"/>
            </a:endParaRPr>
          </a:p>
          <a:p>
            <a:pPr>
              <a:lnSpc>
                <a:spcPts val="3000"/>
              </a:lnSpc>
            </a:pPr>
            <a:endParaRPr lang="en-US" sz="3000" dirty="0">
              <a:latin typeface="Candara" panose="020E0502030303020204" pitchFamily="34" charset="0"/>
            </a:endParaRPr>
          </a:p>
          <a:p>
            <a:pPr>
              <a:lnSpc>
                <a:spcPts val="2400"/>
              </a:lnSpc>
            </a:pPr>
            <a:endParaRPr lang="en-US" sz="3000" dirty="0">
              <a:latin typeface="Candara" panose="020E0502030303020204" pitchFamily="34" charset="0"/>
            </a:endParaRPr>
          </a:p>
          <a:p>
            <a:pPr marL="257175" indent="-257175">
              <a:lnSpc>
                <a:spcPts val="2400"/>
              </a:lnSpc>
              <a:buFont typeface="+mj-lt"/>
              <a:buAutoNum type="arabicPeriod" startAt="5"/>
            </a:pPr>
            <a:endParaRPr lang="en-US" dirty="0"/>
          </a:p>
        </p:txBody>
      </p:sp>
      <p:sp>
        <p:nvSpPr>
          <p:cNvPr id="6" name="Title 1">
            <a:extLst>
              <a:ext uri="{FF2B5EF4-FFF2-40B4-BE49-F238E27FC236}">
                <a16:creationId xmlns:a16="http://schemas.microsoft.com/office/drawing/2014/main" id="{63C95F3C-B318-E5FD-14F2-A97BD0605494}"/>
              </a:ext>
            </a:extLst>
          </p:cNvPr>
          <p:cNvSpPr>
            <a:spLocks noGrp="1"/>
          </p:cNvSpPr>
          <p:nvPr>
            <p:ph type="title"/>
          </p:nvPr>
        </p:nvSpPr>
        <p:spPr>
          <a:xfrm>
            <a:off x="839764" y="1058748"/>
            <a:ext cx="7932761" cy="912114"/>
          </a:xfrm>
        </p:spPr>
        <p:txBody>
          <a:bodyPr/>
          <a:lstStyle/>
          <a:p>
            <a:pPr>
              <a:tabLst>
                <a:tab pos="5270897" algn="l"/>
              </a:tabLst>
            </a:pPr>
            <a:r>
              <a:rPr lang="en-US" sz="4400" dirty="0">
                <a:latin typeface="Candara" panose="020E0502030303020204" pitchFamily="34" charset="0"/>
              </a:rPr>
              <a:t>Saul of Tarsus</a:t>
            </a:r>
            <a:r>
              <a:rPr lang="en-US" sz="3600" dirty="0">
                <a:latin typeface="Candara" panose="020E0502030303020204" pitchFamily="34" charset="0"/>
              </a:rPr>
              <a:t> </a:t>
            </a:r>
            <a:r>
              <a:rPr lang="en-US" sz="3200" b="0" i="1" dirty="0">
                <a:latin typeface="Candara" panose="020E0502030303020204" pitchFamily="34" charset="0"/>
              </a:rPr>
              <a:t>– Acts 9, 22, 26</a:t>
            </a:r>
          </a:p>
        </p:txBody>
      </p:sp>
    </p:spTree>
    <p:extLst>
      <p:ext uri="{BB962C8B-B14F-4D97-AF65-F5344CB8AC3E}">
        <p14:creationId xmlns:p14="http://schemas.microsoft.com/office/powerpoint/2010/main" val="20969286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1224" y="2428973"/>
            <a:ext cx="8081374" cy="4499728"/>
          </a:xfrm>
        </p:spPr>
        <p:txBody>
          <a:bodyPr>
            <a:noAutofit/>
          </a:bodyPr>
          <a:lstStyle/>
          <a:p>
            <a:pPr>
              <a:lnSpc>
                <a:spcPts val="3200"/>
              </a:lnSpc>
            </a:pPr>
            <a:r>
              <a:rPr lang="en-US" sz="3200" dirty="0">
                <a:latin typeface="Candara" panose="020E0502030303020204" pitchFamily="34" charset="0"/>
              </a:rPr>
              <a:t>He gained strength and stayed for some time in Damascus – </a:t>
            </a:r>
            <a:r>
              <a:rPr lang="en-US" sz="3200" i="1" dirty="0">
                <a:latin typeface="Candara" panose="020E0502030303020204" pitchFamily="34" charset="0"/>
              </a:rPr>
              <a:t>v. 19</a:t>
            </a:r>
            <a:endParaRPr lang="en-US" sz="3200" dirty="0">
              <a:latin typeface="Candara" panose="020E0502030303020204" pitchFamily="34" charset="0"/>
            </a:endParaRPr>
          </a:p>
          <a:p>
            <a:pPr>
              <a:lnSpc>
                <a:spcPts val="3200"/>
              </a:lnSpc>
              <a:spcBef>
                <a:spcPts val="1200"/>
              </a:spcBef>
              <a:spcAft>
                <a:spcPts val="0"/>
              </a:spcAft>
            </a:pPr>
            <a:r>
              <a:rPr lang="en-US" sz="3200" dirty="0">
                <a:latin typeface="Candara" panose="020E0502030303020204" pitchFamily="34" charset="0"/>
              </a:rPr>
              <a:t>He immediately begin to preach Christ in the synagogues –</a:t>
            </a:r>
            <a:r>
              <a:rPr lang="en-US" sz="3200" i="1" dirty="0">
                <a:latin typeface="Candara" panose="020E0502030303020204" pitchFamily="34" charset="0"/>
              </a:rPr>
              <a:t> vv. 20-22</a:t>
            </a:r>
          </a:p>
          <a:p>
            <a:pPr>
              <a:lnSpc>
                <a:spcPts val="3200"/>
              </a:lnSpc>
              <a:spcBef>
                <a:spcPts val="1200"/>
              </a:spcBef>
              <a:spcAft>
                <a:spcPts val="0"/>
              </a:spcAft>
            </a:pPr>
            <a:r>
              <a:rPr lang="en-US" sz="3200" dirty="0">
                <a:latin typeface="Candara" panose="020E0502030303020204" pitchFamily="34" charset="0"/>
              </a:rPr>
              <a:t>After many days, certain Jews sought to kill him </a:t>
            </a:r>
            <a:r>
              <a:rPr lang="en-US" sz="3200" i="1" dirty="0">
                <a:latin typeface="Candara" panose="020E0502030303020204" pitchFamily="34" charset="0"/>
              </a:rPr>
              <a:t>– vv. 23-24</a:t>
            </a:r>
          </a:p>
          <a:p>
            <a:pPr>
              <a:lnSpc>
                <a:spcPts val="3200"/>
              </a:lnSpc>
              <a:spcBef>
                <a:spcPts val="1200"/>
              </a:spcBef>
              <a:spcAft>
                <a:spcPts val="0"/>
              </a:spcAft>
            </a:pPr>
            <a:r>
              <a:rPr lang="en-US" sz="3200" dirty="0">
                <a:latin typeface="Candara" panose="020E0502030303020204" pitchFamily="34" charset="0"/>
              </a:rPr>
              <a:t>Disciples helped him escape through the wall in a basket – </a:t>
            </a:r>
            <a:r>
              <a:rPr lang="en-US" sz="3200" i="1" dirty="0">
                <a:latin typeface="Candara" panose="020E0502030303020204" pitchFamily="34" charset="0"/>
              </a:rPr>
              <a:t>v. 25</a:t>
            </a:r>
          </a:p>
          <a:p>
            <a:pPr>
              <a:lnSpc>
                <a:spcPts val="3200"/>
              </a:lnSpc>
            </a:pPr>
            <a:endParaRPr lang="en-US" sz="3200" dirty="0">
              <a:latin typeface="Candara" panose="020E0502030303020204" pitchFamily="34" charset="0"/>
            </a:endParaRPr>
          </a:p>
          <a:p>
            <a:pPr marL="257175" indent="-257175">
              <a:lnSpc>
                <a:spcPts val="2400"/>
              </a:lnSpc>
              <a:buFont typeface="+mj-lt"/>
              <a:buAutoNum type="arabicPeriod" startAt="5"/>
            </a:pPr>
            <a:endParaRPr lang="en-US" dirty="0"/>
          </a:p>
        </p:txBody>
      </p:sp>
      <p:sp>
        <p:nvSpPr>
          <p:cNvPr id="6" name="Title 1">
            <a:extLst>
              <a:ext uri="{FF2B5EF4-FFF2-40B4-BE49-F238E27FC236}">
                <a16:creationId xmlns:a16="http://schemas.microsoft.com/office/drawing/2014/main" id="{63C95F3C-B318-E5FD-14F2-A97BD0605494}"/>
              </a:ext>
            </a:extLst>
          </p:cNvPr>
          <p:cNvSpPr>
            <a:spLocks noGrp="1"/>
          </p:cNvSpPr>
          <p:nvPr>
            <p:ph type="title"/>
          </p:nvPr>
        </p:nvSpPr>
        <p:spPr>
          <a:xfrm>
            <a:off x="839764" y="1058748"/>
            <a:ext cx="7932761" cy="912114"/>
          </a:xfrm>
        </p:spPr>
        <p:txBody>
          <a:bodyPr/>
          <a:lstStyle/>
          <a:p>
            <a:pPr>
              <a:tabLst>
                <a:tab pos="5270897" algn="l"/>
              </a:tabLst>
            </a:pPr>
            <a:r>
              <a:rPr lang="en-US" sz="4400" dirty="0">
                <a:latin typeface="Candara" panose="020E0502030303020204" pitchFamily="34" charset="0"/>
              </a:rPr>
              <a:t>Saul of Tarsus</a:t>
            </a:r>
            <a:r>
              <a:rPr lang="en-US" sz="3600" dirty="0">
                <a:latin typeface="Candara" panose="020E0502030303020204" pitchFamily="34" charset="0"/>
              </a:rPr>
              <a:t> </a:t>
            </a:r>
            <a:r>
              <a:rPr lang="en-US" sz="3200" b="0" i="1" dirty="0">
                <a:latin typeface="Candara" panose="020E0502030303020204" pitchFamily="34" charset="0"/>
              </a:rPr>
              <a:t>– Acts 9, 22, 26</a:t>
            </a:r>
          </a:p>
        </p:txBody>
      </p:sp>
    </p:spTree>
    <p:extLst>
      <p:ext uri="{BB962C8B-B14F-4D97-AF65-F5344CB8AC3E}">
        <p14:creationId xmlns:p14="http://schemas.microsoft.com/office/powerpoint/2010/main" val="103949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331CEB84-49DC-40A9-B2F0-D573658AE999}"/>
              </a:ext>
            </a:extLst>
          </p:cNvPr>
          <p:cNvSpPr>
            <a:spLocks noGrp="1"/>
          </p:cNvSpPr>
          <p:nvPr>
            <p:ph type="title"/>
          </p:nvPr>
        </p:nvSpPr>
        <p:spPr>
          <a:xfrm>
            <a:off x="5068062" y="1901303"/>
            <a:ext cx="3840480" cy="3142398"/>
          </a:xfrm>
        </p:spPr>
        <p:txBody>
          <a:bodyPr anchor="ctr">
            <a:noAutofit/>
          </a:bodyPr>
          <a:lstStyle/>
          <a:p>
            <a:pPr algn="ctr"/>
            <a:r>
              <a:rPr lang="en-US" sz="5000" dirty="0">
                <a:latin typeface="Candara" panose="020E0502030303020204" pitchFamily="34" charset="0"/>
              </a:rPr>
              <a:t>SAUL OF TARSUS</a:t>
            </a:r>
          </a:p>
        </p:txBody>
      </p:sp>
      <p:sp>
        <p:nvSpPr>
          <p:cNvPr id="4" name="TextBox 3">
            <a:extLst>
              <a:ext uri="{FF2B5EF4-FFF2-40B4-BE49-F238E27FC236}">
                <a16:creationId xmlns:a16="http://schemas.microsoft.com/office/drawing/2014/main" id="{C9556C4C-4B0E-DD07-C529-D154F212C3C2}"/>
              </a:ext>
            </a:extLst>
          </p:cNvPr>
          <p:cNvSpPr txBox="1"/>
          <p:nvPr/>
        </p:nvSpPr>
        <p:spPr>
          <a:xfrm>
            <a:off x="-31117" y="1988443"/>
            <a:ext cx="4829360" cy="3024418"/>
          </a:xfrm>
          <a:prstGeom prst="rect">
            <a:avLst/>
          </a:prstGeom>
          <a:noFill/>
        </p:spPr>
        <p:txBody>
          <a:bodyPr wrap="square" rtlCol="0" anchor="ctr">
            <a:spAutoFit/>
          </a:bodyPr>
          <a:lstStyle/>
          <a:p>
            <a:pPr algn="ctr">
              <a:lnSpc>
                <a:spcPts val="2700"/>
              </a:lnSpc>
              <a:spcBef>
                <a:spcPts val="900"/>
              </a:spcBef>
            </a:pPr>
            <a:r>
              <a:rPr lang="en-US" sz="3200" b="1" dirty="0">
                <a:latin typeface="Candara" panose="020E0502030303020204" pitchFamily="34" charset="0"/>
              </a:rPr>
              <a:t>A RELIGIOUS ZEALOT</a:t>
            </a:r>
          </a:p>
          <a:p>
            <a:pPr algn="ctr">
              <a:lnSpc>
                <a:spcPts val="2700"/>
              </a:lnSpc>
              <a:spcBef>
                <a:spcPts val="600"/>
              </a:spcBef>
            </a:pPr>
            <a:r>
              <a:rPr lang="en-US" sz="2800" i="1" dirty="0">
                <a:latin typeface="Candara" panose="020E0502030303020204" pitchFamily="34" charset="0"/>
              </a:rPr>
              <a:t>Acts 8:3; 9:1-2</a:t>
            </a:r>
          </a:p>
          <a:p>
            <a:pPr algn="ctr">
              <a:lnSpc>
                <a:spcPts val="2700"/>
              </a:lnSpc>
              <a:spcBef>
                <a:spcPts val="2400"/>
              </a:spcBef>
            </a:pPr>
            <a:r>
              <a:rPr lang="en-US" sz="3200" b="1" dirty="0">
                <a:latin typeface="Candara" panose="020E0502030303020204" pitchFamily="34" charset="0"/>
              </a:rPr>
              <a:t>HAD TO CHANGE</a:t>
            </a:r>
          </a:p>
          <a:p>
            <a:pPr algn="ctr">
              <a:lnSpc>
                <a:spcPts val="2700"/>
              </a:lnSpc>
              <a:spcBef>
                <a:spcPts val="600"/>
              </a:spcBef>
            </a:pPr>
            <a:r>
              <a:rPr lang="en-US" sz="2800" i="1" dirty="0">
                <a:latin typeface="Candara" panose="020E0502030303020204" pitchFamily="34" charset="0"/>
              </a:rPr>
              <a:t>Acts 9:5-6</a:t>
            </a:r>
          </a:p>
          <a:p>
            <a:pPr algn="ctr">
              <a:lnSpc>
                <a:spcPts val="2700"/>
              </a:lnSpc>
              <a:spcBef>
                <a:spcPts val="2400"/>
              </a:spcBef>
            </a:pPr>
            <a:r>
              <a:rPr lang="en-US" sz="3200" b="1" dirty="0">
                <a:latin typeface="Candara" panose="020E0502030303020204" pitchFamily="34" charset="0"/>
              </a:rPr>
              <a:t>WAS BAPTIZED</a:t>
            </a:r>
            <a:endParaRPr lang="en-US" sz="2800" b="1" dirty="0">
              <a:latin typeface="Candara" panose="020E0502030303020204" pitchFamily="34" charset="0"/>
            </a:endParaRPr>
          </a:p>
          <a:p>
            <a:pPr algn="ctr">
              <a:lnSpc>
                <a:spcPts val="2700"/>
              </a:lnSpc>
              <a:spcBef>
                <a:spcPts val="600"/>
              </a:spcBef>
            </a:pPr>
            <a:r>
              <a:rPr lang="en-US" sz="2800" i="1" dirty="0">
                <a:latin typeface="Candara" panose="020E0502030303020204" pitchFamily="34" charset="0"/>
              </a:rPr>
              <a:t>Acts 22:16; 9:18</a:t>
            </a:r>
          </a:p>
        </p:txBody>
      </p:sp>
    </p:spTree>
    <p:extLst>
      <p:ext uri="{BB962C8B-B14F-4D97-AF65-F5344CB8AC3E}">
        <p14:creationId xmlns:p14="http://schemas.microsoft.com/office/powerpoint/2010/main" val="2281543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1000"/>
                                        <p:tgtEl>
                                          <p:spTgt spid="4">
                                            <p:txEl>
                                              <p:pRg st="1" end="1"/>
                                            </p:txEl>
                                          </p:spTgt>
                                        </p:tgtEl>
                                      </p:cBhvr>
                                    </p:animEffect>
                                    <p:anim calcmode="lin" valueType="num">
                                      <p:cBhvr>
                                        <p:cTn id="1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1224" y="2428973"/>
            <a:ext cx="8222776" cy="4499728"/>
          </a:xfrm>
        </p:spPr>
        <p:txBody>
          <a:bodyPr>
            <a:noAutofit/>
          </a:bodyPr>
          <a:lstStyle/>
          <a:p>
            <a:pPr>
              <a:lnSpc>
                <a:spcPts val="3200"/>
              </a:lnSpc>
              <a:spcBef>
                <a:spcPts val="0"/>
              </a:spcBef>
              <a:spcAft>
                <a:spcPts val="600"/>
              </a:spcAft>
            </a:pPr>
            <a:r>
              <a:rPr lang="en-US" sz="3200" dirty="0">
                <a:latin typeface="Candara" panose="020E0502030303020204" pitchFamily="34" charset="0"/>
              </a:rPr>
              <a:t>Cornelius is described as a Roman military man and captain of a 100 men (centurion) of the Italian band – </a:t>
            </a:r>
            <a:r>
              <a:rPr lang="en-US" sz="3200" i="1" dirty="0">
                <a:latin typeface="Candara" panose="020E0502030303020204" pitchFamily="34" charset="0"/>
              </a:rPr>
              <a:t>v. 1</a:t>
            </a:r>
          </a:p>
          <a:p>
            <a:pPr>
              <a:lnSpc>
                <a:spcPts val="3200"/>
              </a:lnSpc>
            </a:pPr>
            <a:r>
              <a:rPr lang="en-US" sz="3200" b="1" dirty="0">
                <a:latin typeface="Candara" panose="020E0502030303020204" pitchFamily="34" charset="0"/>
              </a:rPr>
              <a:t>A devout, God fearing, alms giving, praying to God always, man </a:t>
            </a:r>
            <a:r>
              <a:rPr lang="en-US" sz="3200" i="1" dirty="0">
                <a:latin typeface="Candara" panose="020E0502030303020204" pitchFamily="34" charset="0"/>
              </a:rPr>
              <a:t>– v. 2</a:t>
            </a:r>
          </a:p>
          <a:p>
            <a:pPr>
              <a:lnSpc>
                <a:spcPts val="3200"/>
              </a:lnSpc>
            </a:pPr>
            <a:r>
              <a:rPr lang="en-US" sz="3200" dirty="0">
                <a:latin typeface="Candara" panose="020E0502030303020204" pitchFamily="34" charset="0"/>
              </a:rPr>
              <a:t>He saw in a vision, an angel of God telling him his prayers and alms were a memorial to God – </a:t>
            </a:r>
            <a:r>
              <a:rPr lang="en-US" sz="3200" i="1" dirty="0">
                <a:latin typeface="Candara" panose="020E0502030303020204" pitchFamily="34" charset="0"/>
              </a:rPr>
              <a:t>vv. 3-4</a:t>
            </a:r>
            <a:endParaRPr lang="en-US" i="1" dirty="0"/>
          </a:p>
        </p:txBody>
      </p:sp>
      <p:sp>
        <p:nvSpPr>
          <p:cNvPr id="6" name="Title 1">
            <a:extLst>
              <a:ext uri="{FF2B5EF4-FFF2-40B4-BE49-F238E27FC236}">
                <a16:creationId xmlns:a16="http://schemas.microsoft.com/office/drawing/2014/main" id="{63C95F3C-B318-E5FD-14F2-A97BD0605494}"/>
              </a:ext>
            </a:extLst>
          </p:cNvPr>
          <p:cNvSpPr>
            <a:spLocks noGrp="1"/>
          </p:cNvSpPr>
          <p:nvPr>
            <p:ph type="title"/>
          </p:nvPr>
        </p:nvSpPr>
        <p:spPr>
          <a:xfrm>
            <a:off x="839764" y="1058748"/>
            <a:ext cx="7932761" cy="912114"/>
          </a:xfrm>
        </p:spPr>
        <p:txBody>
          <a:bodyPr/>
          <a:lstStyle/>
          <a:p>
            <a:pPr>
              <a:tabLst>
                <a:tab pos="5270897" algn="l"/>
              </a:tabLst>
            </a:pPr>
            <a:r>
              <a:rPr lang="en-US" sz="4400" dirty="0">
                <a:latin typeface="Candara" panose="020E0502030303020204" pitchFamily="34" charset="0"/>
              </a:rPr>
              <a:t>Cornelius</a:t>
            </a:r>
            <a:r>
              <a:rPr lang="en-US" sz="3600" dirty="0">
                <a:latin typeface="Candara" panose="020E0502030303020204" pitchFamily="34" charset="0"/>
              </a:rPr>
              <a:t> </a:t>
            </a:r>
            <a:r>
              <a:rPr lang="en-US" sz="3200" b="0" i="1" dirty="0">
                <a:latin typeface="Candara" panose="020E0502030303020204" pitchFamily="34" charset="0"/>
              </a:rPr>
              <a:t>– Acts 10, 11</a:t>
            </a:r>
          </a:p>
        </p:txBody>
      </p:sp>
    </p:spTree>
    <p:extLst>
      <p:ext uri="{BB962C8B-B14F-4D97-AF65-F5344CB8AC3E}">
        <p14:creationId xmlns:p14="http://schemas.microsoft.com/office/powerpoint/2010/main" val="1889811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1224" y="2428973"/>
            <a:ext cx="8052959" cy="4499728"/>
          </a:xfrm>
        </p:spPr>
        <p:txBody>
          <a:bodyPr>
            <a:noAutofit/>
          </a:bodyPr>
          <a:lstStyle/>
          <a:p>
            <a:pPr>
              <a:lnSpc>
                <a:spcPts val="3200"/>
              </a:lnSpc>
            </a:pPr>
            <a:r>
              <a:rPr lang="en-US" sz="3200" dirty="0">
                <a:latin typeface="Candara" panose="020E0502030303020204" pitchFamily="34" charset="0"/>
              </a:rPr>
              <a:t>This religious man was instructed by the angel of God to send for Peter who would tell him what he </a:t>
            </a:r>
            <a:r>
              <a:rPr lang="en-US" sz="3200" b="1" i="1" dirty="0">
                <a:latin typeface="Candara" panose="020E0502030303020204" pitchFamily="34" charset="0"/>
              </a:rPr>
              <a:t>“must do” </a:t>
            </a:r>
            <a:r>
              <a:rPr lang="en-US" sz="3200" i="1" dirty="0">
                <a:latin typeface="Candara" panose="020E0502030303020204" pitchFamily="34" charset="0"/>
              </a:rPr>
              <a:t>– vv. 5-8</a:t>
            </a:r>
          </a:p>
          <a:p>
            <a:pPr>
              <a:lnSpc>
                <a:spcPts val="3200"/>
              </a:lnSpc>
              <a:spcBef>
                <a:spcPts val="1200"/>
              </a:spcBef>
            </a:pPr>
            <a:r>
              <a:rPr lang="en-US" sz="3200" dirty="0">
                <a:latin typeface="Candara" panose="020E0502030303020204" pitchFamily="34" charset="0"/>
              </a:rPr>
              <a:t>Peter, while praying, saw a vision declaring God’s desire that he go to Cornelius (a Gentile) </a:t>
            </a:r>
            <a:r>
              <a:rPr lang="en-US" sz="3200" i="1" dirty="0">
                <a:latin typeface="Candara" panose="020E0502030303020204" pitchFamily="34" charset="0"/>
              </a:rPr>
              <a:t>– vv. 9-20</a:t>
            </a:r>
          </a:p>
          <a:p>
            <a:pPr>
              <a:lnSpc>
                <a:spcPts val="3200"/>
              </a:lnSpc>
              <a:spcBef>
                <a:spcPts val="1200"/>
              </a:spcBef>
              <a:spcAft>
                <a:spcPts val="0"/>
              </a:spcAft>
            </a:pPr>
            <a:r>
              <a:rPr lang="en-US" sz="3200" dirty="0">
                <a:latin typeface="Candara" panose="020E0502030303020204" pitchFamily="34" charset="0"/>
              </a:rPr>
              <a:t>Peter goes with the men sent from Cornelius, and he, his kinsmen and friends waited for his arrival – </a:t>
            </a:r>
            <a:r>
              <a:rPr lang="en-US" sz="3200" i="1" dirty="0">
                <a:latin typeface="Candara" panose="020E0502030303020204" pitchFamily="34" charset="0"/>
              </a:rPr>
              <a:t>vv. 21-24</a:t>
            </a:r>
          </a:p>
          <a:p>
            <a:pPr marL="257175" indent="-257175">
              <a:lnSpc>
                <a:spcPts val="2400"/>
              </a:lnSpc>
              <a:buFont typeface="+mj-lt"/>
              <a:buAutoNum type="arabicPeriod" startAt="5"/>
            </a:pPr>
            <a:endParaRPr lang="en-US" dirty="0"/>
          </a:p>
        </p:txBody>
      </p:sp>
      <p:sp>
        <p:nvSpPr>
          <p:cNvPr id="6" name="Title 1">
            <a:extLst>
              <a:ext uri="{FF2B5EF4-FFF2-40B4-BE49-F238E27FC236}">
                <a16:creationId xmlns:a16="http://schemas.microsoft.com/office/drawing/2014/main" id="{63C95F3C-B318-E5FD-14F2-A97BD0605494}"/>
              </a:ext>
            </a:extLst>
          </p:cNvPr>
          <p:cNvSpPr>
            <a:spLocks noGrp="1"/>
          </p:cNvSpPr>
          <p:nvPr>
            <p:ph type="title"/>
          </p:nvPr>
        </p:nvSpPr>
        <p:spPr>
          <a:xfrm>
            <a:off x="839764" y="1058748"/>
            <a:ext cx="7932761" cy="912114"/>
          </a:xfrm>
        </p:spPr>
        <p:txBody>
          <a:bodyPr/>
          <a:lstStyle/>
          <a:p>
            <a:pPr>
              <a:tabLst>
                <a:tab pos="5270897" algn="l"/>
              </a:tabLst>
            </a:pPr>
            <a:r>
              <a:rPr lang="en-US" sz="4400" dirty="0">
                <a:latin typeface="Candara" panose="020E0502030303020204" pitchFamily="34" charset="0"/>
              </a:rPr>
              <a:t>Cornelius</a:t>
            </a:r>
            <a:r>
              <a:rPr lang="en-US" sz="3600" dirty="0">
                <a:latin typeface="Candara" panose="020E0502030303020204" pitchFamily="34" charset="0"/>
              </a:rPr>
              <a:t> </a:t>
            </a:r>
            <a:r>
              <a:rPr lang="en-US" sz="3200" b="0" i="1" dirty="0">
                <a:latin typeface="Candara" panose="020E0502030303020204" pitchFamily="34" charset="0"/>
              </a:rPr>
              <a:t>– Acts 10, 11</a:t>
            </a:r>
          </a:p>
        </p:txBody>
      </p:sp>
    </p:spTree>
    <p:extLst>
      <p:ext uri="{BB962C8B-B14F-4D97-AF65-F5344CB8AC3E}">
        <p14:creationId xmlns:p14="http://schemas.microsoft.com/office/powerpoint/2010/main" val="35955984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1224" y="2428973"/>
            <a:ext cx="8222776" cy="4429027"/>
          </a:xfrm>
        </p:spPr>
        <p:txBody>
          <a:bodyPr>
            <a:noAutofit/>
          </a:bodyPr>
          <a:lstStyle/>
          <a:p>
            <a:pPr>
              <a:lnSpc>
                <a:spcPts val="3200"/>
              </a:lnSpc>
            </a:pPr>
            <a:r>
              <a:rPr lang="en-US" sz="3200" dirty="0">
                <a:latin typeface="Candara" panose="020E0502030303020204" pitchFamily="34" charset="0"/>
              </a:rPr>
              <a:t>Peter arrives, is worshiped by Cornelius, but Peter instructs him not to worship him and tells him why </a:t>
            </a:r>
            <a:r>
              <a:rPr lang="en-US" sz="3200" i="1" dirty="0">
                <a:latin typeface="Candara" panose="020E0502030303020204" pitchFamily="34" charset="0"/>
              </a:rPr>
              <a:t>– vv. 25-26</a:t>
            </a:r>
          </a:p>
          <a:p>
            <a:pPr>
              <a:lnSpc>
                <a:spcPts val="3200"/>
              </a:lnSpc>
            </a:pPr>
            <a:r>
              <a:rPr lang="en-US" sz="3200" dirty="0">
                <a:latin typeface="Candara" panose="020E0502030303020204" pitchFamily="34" charset="0"/>
              </a:rPr>
              <a:t>Peter then talks with Cornelius and those gathered saying, it was unlawful to be with Gentiles, but he came anyway, showing the urgency of this matter – </a:t>
            </a:r>
            <a:r>
              <a:rPr lang="en-US" sz="3200" i="1" dirty="0">
                <a:latin typeface="Candara" panose="020E0502030303020204" pitchFamily="34" charset="0"/>
              </a:rPr>
              <a:t>vv. 27-29</a:t>
            </a:r>
          </a:p>
          <a:p>
            <a:pPr>
              <a:lnSpc>
                <a:spcPts val="3200"/>
              </a:lnSpc>
            </a:pPr>
            <a:r>
              <a:rPr lang="en-US" sz="3200" dirty="0">
                <a:latin typeface="Candara" panose="020E0502030303020204" pitchFamily="34" charset="0"/>
              </a:rPr>
              <a:t>Cornelius answers Peter’s question (v. 29) and tells why he sent for him </a:t>
            </a:r>
            <a:r>
              <a:rPr lang="en-US" sz="3200" i="1" dirty="0">
                <a:latin typeface="Candara" panose="020E0502030303020204" pitchFamily="34" charset="0"/>
              </a:rPr>
              <a:t>– vv. 30-33</a:t>
            </a:r>
          </a:p>
        </p:txBody>
      </p:sp>
      <p:sp>
        <p:nvSpPr>
          <p:cNvPr id="6" name="Title 1">
            <a:extLst>
              <a:ext uri="{FF2B5EF4-FFF2-40B4-BE49-F238E27FC236}">
                <a16:creationId xmlns:a16="http://schemas.microsoft.com/office/drawing/2014/main" id="{63C95F3C-B318-E5FD-14F2-A97BD0605494}"/>
              </a:ext>
            </a:extLst>
          </p:cNvPr>
          <p:cNvSpPr>
            <a:spLocks noGrp="1"/>
          </p:cNvSpPr>
          <p:nvPr>
            <p:ph type="title"/>
          </p:nvPr>
        </p:nvSpPr>
        <p:spPr>
          <a:xfrm>
            <a:off x="839764" y="1058748"/>
            <a:ext cx="7932761" cy="912114"/>
          </a:xfrm>
        </p:spPr>
        <p:txBody>
          <a:bodyPr/>
          <a:lstStyle/>
          <a:p>
            <a:pPr>
              <a:tabLst>
                <a:tab pos="5270897" algn="l"/>
              </a:tabLst>
            </a:pPr>
            <a:r>
              <a:rPr lang="en-US" sz="4400" dirty="0">
                <a:latin typeface="Candara" panose="020E0502030303020204" pitchFamily="34" charset="0"/>
              </a:rPr>
              <a:t>Cornelius</a:t>
            </a:r>
            <a:r>
              <a:rPr lang="en-US" sz="3600" dirty="0">
                <a:latin typeface="Candara" panose="020E0502030303020204" pitchFamily="34" charset="0"/>
              </a:rPr>
              <a:t> </a:t>
            </a:r>
            <a:r>
              <a:rPr lang="en-US" sz="3200" b="0" i="1" dirty="0">
                <a:latin typeface="Candara" panose="020E0502030303020204" pitchFamily="34" charset="0"/>
              </a:rPr>
              <a:t>– Acts 10, 11</a:t>
            </a:r>
          </a:p>
        </p:txBody>
      </p:sp>
    </p:spTree>
    <p:extLst>
      <p:ext uri="{BB962C8B-B14F-4D97-AF65-F5344CB8AC3E}">
        <p14:creationId xmlns:p14="http://schemas.microsoft.com/office/powerpoint/2010/main" val="23376621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1224" y="2428973"/>
            <a:ext cx="8118273" cy="4429027"/>
          </a:xfrm>
        </p:spPr>
        <p:txBody>
          <a:bodyPr>
            <a:noAutofit/>
          </a:bodyPr>
          <a:lstStyle/>
          <a:p>
            <a:pPr>
              <a:lnSpc>
                <a:spcPts val="3200"/>
              </a:lnSpc>
            </a:pPr>
            <a:r>
              <a:rPr lang="en-US" sz="3200" dirty="0">
                <a:latin typeface="Candara" panose="020E0502030303020204" pitchFamily="34" charset="0"/>
              </a:rPr>
              <a:t>Peter begins </a:t>
            </a:r>
            <a:r>
              <a:rPr lang="en-US" sz="3200">
                <a:latin typeface="Candara" panose="020E0502030303020204" pitchFamily="34" charset="0"/>
              </a:rPr>
              <a:t>his sermon, </a:t>
            </a:r>
            <a:r>
              <a:rPr lang="en-US" sz="3200" dirty="0">
                <a:latin typeface="Candara" panose="020E0502030303020204" pitchFamily="34" charset="0"/>
              </a:rPr>
              <a:t>declaring Jesus Christ to those gathered to hear God’s word </a:t>
            </a:r>
            <a:r>
              <a:rPr lang="en-US" sz="3200" i="1" dirty="0">
                <a:latin typeface="Candara" panose="020E0502030303020204" pitchFamily="34" charset="0"/>
              </a:rPr>
              <a:t>– vv. 34-43</a:t>
            </a:r>
          </a:p>
          <a:p>
            <a:pPr>
              <a:lnSpc>
                <a:spcPts val="3200"/>
              </a:lnSpc>
            </a:pPr>
            <a:r>
              <a:rPr lang="en-US" sz="3200" dirty="0">
                <a:latin typeface="Candara" panose="020E0502030303020204" pitchFamily="34" charset="0"/>
              </a:rPr>
              <a:t>The Holy Spirit fell on those that heard the words Peter preached</a:t>
            </a:r>
            <a:r>
              <a:rPr lang="en-US" sz="3200" i="1" dirty="0">
                <a:latin typeface="Candara" panose="020E0502030303020204" pitchFamily="34" charset="0"/>
              </a:rPr>
              <a:t> – v. 44</a:t>
            </a:r>
          </a:p>
          <a:p>
            <a:pPr>
              <a:lnSpc>
                <a:spcPts val="3200"/>
              </a:lnSpc>
            </a:pPr>
            <a:r>
              <a:rPr lang="en-US" sz="3200" dirty="0">
                <a:latin typeface="Candara" panose="020E0502030303020204" pitchFamily="34" charset="0"/>
              </a:rPr>
              <a:t>The Jews who came with Peter were amazed that the Spirit was poured out on these Gentiles – </a:t>
            </a:r>
            <a:r>
              <a:rPr lang="en-US" sz="3200" i="1" dirty="0">
                <a:latin typeface="Candara" panose="020E0502030303020204" pitchFamily="34" charset="0"/>
              </a:rPr>
              <a:t>vv. 45-46a</a:t>
            </a:r>
          </a:p>
        </p:txBody>
      </p:sp>
      <p:sp>
        <p:nvSpPr>
          <p:cNvPr id="6" name="Title 1">
            <a:extLst>
              <a:ext uri="{FF2B5EF4-FFF2-40B4-BE49-F238E27FC236}">
                <a16:creationId xmlns:a16="http://schemas.microsoft.com/office/drawing/2014/main" id="{63C95F3C-B318-E5FD-14F2-A97BD0605494}"/>
              </a:ext>
            </a:extLst>
          </p:cNvPr>
          <p:cNvSpPr>
            <a:spLocks noGrp="1"/>
          </p:cNvSpPr>
          <p:nvPr>
            <p:ph type="title"/>
          </p:nvPr>
        </p:nvSpPr>
        <p:spPr>
          <a:xfrm>
            <a:off x="839764" y="1058748"/>
            <a:ext cx="7932761" cy="912114"/>
          </a:xfrm>
        </p:spPr>
        <p:txBody>
          <a:bodyPr/>
          <a:lstStyle/>
          <a:p>
            <a:pPr>
              <a:tabLst>
                <a:tab pos="5270897" algn="l"/>
              </a:tabLst>
            </a:pPr>
            <a:r>
              <a:rPr lang="en-US" sz="4400" dirty="0">
                <a:latin typeface="Candara" panose="020E0502030303020204" pitchFamily="34" charset="0"/>
              </a:rPr>
              <a:t>Cornelius</a:t>
            </a:r>
            <a:r>
              <a:rPr lang="en-US" sz="3600" dirty="0">
                <a:latin typeface="Candara" panose="020E0502030303020204" pitchFamily="34" charset="0"/>
              </a:rPr>
              <a:t> </a:t>
            </a:r>
            <a:r>
              <a:rPr lang="en-US" sz="3200" b="0" i="1" dirty="0">
                <a:latin typeface="Candara" panose="020E0502030303020204" pitchFamily="34" charset="0"/>
              </a:rPr>
              <a:t>– Acts 10, 11</a:t>
            </a:r>
          </a:p>
        </p:txBody>
      </p:sp>
    </p:spTree>
    <p:extLst>
      <p:ext uri="{BB962C8B-B14F-4D97-AF65-F5344CB8AC3E}">
        <p14:creationId xmlns:p14="http://schemas.microsoft.com/office/powerpoint/2010/main" val="16674860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DE6B89-9484-4E50-8387-C55E031D8549}"/>
              </a:ext>
            </a:extLst>
          </p:cNvPr>
          <p:cNvSpPr>
            <a:spLocks noGrp="1"/>
          </p:cNvSpPr>
          <p:nvPr>
            <p:ph type="title" idx="4294967295"/>
          </p:nvPr>
        </p:nvSpPr>
        <p:spPr>
          <a:xfrm>
            <a:off x="172628" y="90574"/>
            <a:ext cx="4967288" cy="716756"/>
          </a:xfrm>
        </p:spPr>
        <p:txBody>
          <a:bodyPr>
            <a:noAutofit/>
          </a:bodyPr>
          <a:lstStyle/>
          <a:p>
            <a:r>
              <a:rPr lang="en-US" sz="4400" dirty="0">
                <a:latin typeface="Candara" panose="020E0502030303020204" pitchFamily="34" charset="0"/>
              </a:rPr>
              <a:t>INTRODUCTION</a:t>
            </a:r>
          </a:p>
        </p:txBody>
      </p:sp>
      <p:sp>
        <p:nvSpPr>
          <p:cNvPr id="5" name="Content Placeholder 4">
            <a:extLst>
              <a:ext uri="{FF2B5EF4-FFF2-40B4-BE49-F238E27FC236}">
                <a16:creationId xmlns:a16="http://schemas.microsoft.com/office/drawing/2014/main" id="{30EB58E2-A9A0-481A-8B5B-381B836CE40B}"/>
              </a:ext>
            </a:extLst>
          </p:cNvPr>
          <p:cNvSpPr>
            <a:spLocks noGrp="1"/>
          </p:cNvSpPr>
          <p:nvPr>
            <p:ph sz="quarter" idx="4294967295"/>
          </p:nvPr>
        </p:nvSpPr>
        <p:spPr>
          <a:xfrm>
            <a:off x="290512" y="942680"/>
            <a:ext cx="8646098" cy="5915320"/>
          </a:xfrm>
        </p:spPr>
        <p:txBody>
          <a:bodyPr anchor="t">
            <a:normAutofit/>
          </a:bodyPr>
          <a:lstStyle/>
          <a:p>
            <a:pPr>
              <a:lnSpc>
                <a:spcPts val="3200"/>
              </a:lnSpc>
              <a:spcBef>
                <a:spcPts val="450"/>
              </a:spcBef>
            </a:pPr>
            <a:r>
              <a:rPr lang="en-US" sz="3200" dirty="0">
                <a:latin typeface="Candara" panose="020E0502030303020204" pitchFamily="34" charset="0"/>
                <a:cs typeface="Arial" panose="020B0604020202020204" pitchFamily="34" charset="0"/>
              </a:rPr>
              <a:t>When Jesus taught His sermon on the mount in Matthew 5-7, His audience included those who were religious</a:t>
            </a:r>
          </a:p>
          <a:p>
            <a:pPr>
              <a:lnSpc>
                <a:spcPts val="3200"/>
              </a:lnSpc>
              <a:spcBef>
                <a:spcPts val="1200"/>
              </a:spcBef>
            </a:pPr>
            <a:r>
              <a:rPr lang="en-US" sz="3200" dirty="0">
                <a:latin typeface="Candara" panose="020E0502030303020204" pitchFamily="34" charset="0"/>
                <a:cs typeface="Arial" panose="020B0604020202020204" pitchFamily="34" charset="0"/>
              </a:rPr>
              <a:t>Jesus made know in His teaching the nature of His Spiritual kingdom, and expectations of the citizens of this kingdom</a:t>
            </a:r>
          </a:p>
          <a:p>
            <a:pPr>
              <a:lnSpc>
                <a:spcPts val="3200"/>
              </a:lnSpc>
              <a:spcBef>
                <a:spcPts val="1200"/>
              </a:spcBef>
            </a:pPr>
            <a:r>
              <a:rPr lang="en-US" sz="3200" dirty="0">
                <a:latin typeface="Candara" panose="020E0502030303020204" pitchFamily="34" charset="0"/>
                <a:cs typeface="Arial" panose="020B0604020202020204" pitchFamily="34" charset="0"/>
              </a:rPr>
              <a:t>His teaching was the gospel of the kingdom, and He discussed principles that portray the supreme value of the soul</a:t>
            </a:r>
          </a:p>
          <a:p>
            <a:pPr>
              <a:lnSpc>
                <a:spcPts val="3200"/>
              </a:lnSpc>
              <a:spcBef>
                <a:spcPts val="1200"/>
              </a:spcBef>
            </a:pPr>
            <a:r>
              <a:rPr lang="en-US" sz="3200" dirty="0">
                <a:latin typeface="Candara" panose="020E0502030303020204" pitchFamily="34" charset="0"/>
                <a:cs typeface="Arial" panose="020B0604020202020204" pitchFamily="34" charset="0"/>
              </a:rPr>
              <a:t>His gospel revealed instructions to man to enable one to have complete fellowship with God</a:t>
            </a:r>
          </a:p>
          <a:p>
            <a:pPr>
              <a:lnSpc>
                <a:spcPts val="2400"/>
              </a:lnSpc>
              <a:spcBef>
                <a:spcPts val="900"/>
              </a:spcBef>
            </a:pPr>
            <a:endParaRPr lang="en-US" sz="2400" dirty="0">
              <a:latin typeface="Candara" panose="020E0502030303020204" pitchFamily="34" charset="0"/>
              <a:cs typeface="Arial" panose="020B0604020202020204" pitchFamily="34" charset="0"/>
            </a:endParaRPr>
          </a:p>
          <a:p>
            <a:pPr>
              <a:lnSpc>
                <a:spcPts val="2400"/>
              </a:lnSpc>
            </a:pPr>
            <a:endParaRPr lang="en-US" sz="2400" dirty="0">
              <a:latin typeface="Candara" panose="020E0502030303020204" pitchFamily="34" charset="0"/>
              <a:cs typeface="Arial" panose="020B0604020202020204" pitchFamily="34" charset="0"/>
            </a:endParaRPr>
          </a:p>
          <a:p>
            <a:pPr>
              <a:lnSpc>
                <a:spcPts val="2400"/>
              </a:lnSpc>
            </a:pPr>
            <a:endParaRPr lang="en-US" sz="2400" dirty="0">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3318299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1224" y="2428973"/>
            <a:ext cx="8118273" cy="4429027"/>
          </a:xfrm>
        </p:spPr>
        <p:txBody>
          <a:bodyPr>
            <a:noAutofit/>
          </a:bodyPr>
          <a:lstStyle/>
          <a:p>
            <a:pPr>
              <a:lnSpc>
                <a:spcPts val="3200"/>
              </a:lnSpc>
            </a:pPr>
            <a:r>
              <a:rPr lang="en-US" sz="3200" dirty="0">
                <a:latin typeface="Candara" panose="020E0502030303020204" pitchFamily="34" charset="0"/>
              </a:rPr>
              <a:t>Peter asked a question that confirmed the outpouring of the Spirit was directly from God, and not to be doubted or denied by anyone, especially the Jews who came with Peter – </a:t>
            </a:r>
            <a:r>
              <a:rPr lang="en-US" sz="3200" i="1" dirty="0">
                <a:latin typeface="Candara" panose="020E0502030303020204" pitchFamily="34" charset="0"/>
              </a:rPr>
              <a:t>vv. 46a-47 </a:t>
            </a:r>
          </a:p>
          <a:p>
            <a:pPr>
              <a:lnSpc>
                <a:spcPts val="3200"/>
              </a:lnSpc>
              <a:spcBef>
                <a:spcPts val="600"/>
              </a:spcBef>
              <a:spcAft>
                <a:spcPts val="0"/>
              </a:spcAft>
            </a:pPr>
            <a:r>
              <a:rPr lang="en-US" sz="3200" dirty="0">
                <a:latin typeface="Candara" panose="020E0502030303020204" pitchFamily="34" charset="0"/>
              </a:rPr>
              <a:t>He commanded Cornelius and those that heard his preaching (Gentiles) to be baptized in the </a:t>
            </a:r>
            <a:r>
              <a:rPr lang="en-US" sz="3200" b="1" i="1" dirty="0">
                <a:latin typeface="Candara" panose="020E0502030303020204" pitchFamily="34" charset="0"/>
              </a:rPr>
              <a:t>“name of the Lord” </a:t>
            </a:r>
            <a:r>
              <a:rPr lang="en-US" sz="3200" i="1" dirty="0">
                <a:latin typeface="Candara" panose="020E0502030303020204" pitchFamily="34" charset="0"/>
              </a:rPr>
              <a:t>– v. 48</a:t>
            </a:r>
          </a:p>
          <a:p>
            <a:pPr marL="365760" indent="-182880">
              <a:lnSpc>
                <a:spcPts val="3200"/>
              </a:lnSpc>
              <a:spcBef>
                <a:spcPts val="0"/>
              </a:spcBef>
              <a:spcAft>
                <a:spcPts val="0"/>
              </a:spcAft>
              <a:buFont typeface="Wingdings" panose="05000000000000000000" pitchFamily="2" charset="2"/>
              <a:buChar char="§"/>
            </a:pPr>
            <a:r>
              <a:rPr lang="en-US" sz="3200" i="1" dirty="0">
                <a:latin typeface="Candara" panose="020E0502030303020204" pitchFamily="34" charset="0"/>
              </a:rPr>
              <a:t> cf. vv. 34-35</a:t>
            </a:r>
          </a:p>
        </p:txBody>
      </p:sp>
      <p:sp>
        <p:nvSpPr>
          <p:cNvPr id="6" name="Title 1">
            <a:extLst>
              <a:ext uri="{FF2B5EF4-FFF2-40B4-BE49-F238E27FC236}">
                <a16:creationId xmlns:a16="http://schemas.microsoft.com/office/drawing/2014/main" id="{63C95F3C-B318-E5FD-14F2-A97BD0605494}"/>
              </a:ext>
            </a:extLst>
          </p:cNvPr>
          <p:cNvSpPr>
            <a:spLocks noGrp="1"/>
          </p:cNvSpPr>
          <p:nvPr>
            <p:ph type="title"/>
          </p:nvPr>
        </p:nvSpPr>
        <p:spPr>
          <a:xfrm>
            <a:off x="839764" y="1058748"/>
            <a:ext cx="7932761" cy="912114"/>
          </a:xfrm>
        </p:spPr>
        <p:txBody>
          <a:bodyPr/>
          <a:lstStyle/>
          <a:p>
            <a:pPr>
              <a:tabLst>
                <a:tab pos="5270897" algn="l"/>
              </a:tabLst>
            </a:pPr>
            <a:r>
              <a:rPr lang="en-US" sz="4400" dirty="0">
                <a:latin typeface="Candara" panose="020E0502030303020204" pitchFamily="34" charset="0"/>
              </a:rPr>
              <a:t>Cornelius</a:t>
            </a:r>
            <a:r>
              <a:rPr lang="en-US" sz="3600" dirty="0">
                <a:latin typeface="Candara" panose="020E0502030303020204" pitchFamily="34" charset="0"/>
              </a:rPr>
              <a:t> </a:t>
            </a:r>
            <a:r>
              <a:rPr lang="en-US" sz="3200" b="0" i="1" dirty="0">
                <a:latin typeface="Candara" panose="020E0502030303020204" pitchFamily="34" charset="0"/>
              </a:rPr>
              <a:t>– Acts 10, 11</a:t>
            </a:r>
          </a:p>
        </p:txBody>
      </p:sp>
    </p:spTree>
    <p:extLst>
      <p:ext uri="{BB962C8B-B14F-4D97-AF65-F5344CB8AC3E}">
        <p14:creationId xmlns:p14="http://schemas.microsoft.com/office/powerpoint/2010/main" val="17596761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331CEB84-49DC-40A9-B2F0-D573658AE999}"/>
              </a:ext>
            </a:extLst>
          </p:cNvPr>
          <p:cNvSpPr>
            <a:spLocks noGrp="1"/>
          </p:cNvSpPr>
          <p:nvPr>
            <p:ph type="title"/>
          </p:nvPr>
        </p:nvSpPr>
        <p:spPr>
          <a:xfrm>
            <a:off x="5068062" y="1901303"/>
            <a:ext cx="3840480" cy="3142398"/>
          </a:xfrm>
        </p:spPr>
        <p:txBody>
          <a:bodyPr anchor="ctr">
            <a:noAutofit/>
          </a:bodyPr>
          <a:lstStyle/>
          <a:p>
            <a:pPr algn="ctr"/>
            <a:r>
              <a:rPr lang="en-US" sz="4950" dirty="0">
                <a:latin typeface="Candara" panose="020E0502030303020204" pitchFamily="34" charset="0"/>
              </a:rPr>
              <a:t>CORNELIUS</a:t>
            </a:r>
          </a:p>
        </p:txBody>
      </p:sp>
      <p:sp>
        <p:nvSpPr>
          <p:cNvPr id="4" name="TextBox 3">
            <a:extLst>
              <a:ext uri="{FF2B5EF4-FFF2-40B4-BE49-F238E27FC236}">
                <a16:creationId xmlns:a16="http://schemas.microsoft.com/office/drawing/2014/main" id="{C9556C4C-4B0E-DD07-C529-D154F212C3C2}"/>
              </a:ext>
            </a:extLst>
          </p:cNvPr>
          <p:cNvSpPr txBox="1"/>
          <p:nvPr/>
        </p:nvSpPr>
        <p:spPr>
          <a:xfrm>
            <a:off x="-31118" y="2107962"/>
            <a:ext cx="4791653" cy="2785378"/>
          </a:xfrm>
          <a:prstGeom prst="rect">
            <a:avLst/>
          </a:prstGeom>
          <a:noFill/>
        </p:spPr>
        <p:txBody>
          <a:bodyPr wrap="square" rtlCol="0" anchor="ctr">
            <a:spAutoFit/>
          </a:bodyPr>
          <a:lstStyle/>
          <a:p>
            <a:pPr algn="ctr">
              <a:lnSpc>
                <a:spcPts val="2700"/>
              </a:lnSpc>
              <a:spcBef>
                <a:spcPts val="900"/>
              </a:spcBef>
            </a:pPr>
            <a:r>
              <a:rPr lang="en-US" sz="3200" b="1" dirty="0">
                <a:latin typeface="Candara" panose="020E0502030303020204" pitchFamily="34" charset="0"/>
              </a:rPr>
              <a:t>A RELIGIOUS MAN</a:t>
            </a:r>
          </a:p>
          <a:p>
            <a:pPr algn="ctr">
              <a:lnSpc>
                <a:spcPts val="2700"/>
              </a:lnSpc>
            </a:pPr>
            <a:r>
              <a:rPr lang="en-US" sz="2800" i="1" dirty="0">
                <a:latin typeface="Candara" panose="020E0502030303020204" pitchFamily="34" charset="0"/>
              </a:rPr>
              <a:t>Acts 10:2</a:t>
            </a:r>
          </a:p>
          <a:p>
            <a:pPr algn="ctr">
              <a:lnSpc>
                <a:spcPts val="2700"/>
              </a:lnSpc>
              <a:spcBef>
                <a:spcPts val="2400"/>
              </a:spcBef>
            </a:pPr>
            <a:r>
              <a:rPr lang="en-US" sz="3200" b="1" dirty="0">
                <a:latin typeface="Candara" panose="020E0502030303020204" pitchFamily="34" charset="0"/>
              </a:rPr>
              <a:t>HAD TO DO SOMETHING</a:t>
            </a:r>
          </a:p>
          <a:p>
            <a:pPr algn="ctr">
              <a:lnSpc>
                <a:spcPts val="2700"/>
              </a:lnSpc>
            </a:pPr>
            <a:r>
              <a:rPr lang="en-US" sz="2800" i="1" dirty="0">
                <a:latin typeface="Candara" panose="020E0502030303020204" pitchFamily="34" charset="0"/>
              </a:rPr>
              <a:t>Acts 10:6; 11:14</a:t>
            </a:r>
          </a:p>
          <a:p>
            <a:pPr algn="ctr">
              <a:lnSpc>
                <a:spcPts val="2700"/>
              </a:lnSpc>
              <a:spcBef>
                <a:spcPts val="2400"/>
              </a:spcBef>
            </a:pPr>
            <a:r>
              <a:rPr lang="en-US" sz="3200" b="1" dirty="0">
                <a:latin typeface="Candara" panose="020E0502030303020204" pitchFamily="34" charset="0"/>
              </a:rPr>
              <a:t>WAS BAPTIZED</a:t>
            </a:r>
          </a:p>
          <a:p>
            <a:pPr algn="ctr">
              <a:lnSpc>
                <a:spcPts val="2700"/>
              </a:lnSpc>
            </a:pPr>
            <a:r>
              <a:rPr lang="en-US" sz="2800" i="1" dirty="0">
                <a:latin typeface="Candara" panose="020E0502030303020204" pitchFamily="34" charset="0"/>
              </a:rPr>
              <a:t>Acts 10:48</a:t>
            </a:r>
          </a:p>
        </p:txBody>
      </p:sp>
    </p:spTree>
    <p:extLst>
      <p:ext uri="{BB962C8B-B14F-4D97-AF65-F5344CB8AC3E}">
        <p14:creationId xmlns:p14="http://schemas.microsoft.com/office/powerpoint/2010/main" val="6777236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1000"/>
                                        <p:tgtEl>
                                          <p:spTgt spid="4">
                                            <p:txEl>
                                              <p:pRg st="1" end="1"/>
                                            </p:txEl>
                                          </p:spTgt>
                                        </p:tgtEl>
                                      </p:cBhvr>
                                    </p:animEffect>
                                    <p:anim calcmode="lin" valueType="num">
                                      <p:cBhvr>
                                        <p:cTn id="1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1224" y="2428974"/>
            <a:ext cx="8081374" cy="5135608"/>
          </a:xfrm>
        </p:spPr>
        <p:txBody>
          <a:bodyPr>
            <a:noAutofit/>
          </a:bodyPr>
          <a:lstStyle/>
          <a:p>
            <a:pPr>
              <a:lnSpc>
                <a:spcPts val="3200"/>
              </a:lnSpc>
              <a:spcBef>
                <a:spcPts val="0"/>
              </a:spcBef>
            </a:pPr>
            <a:r>
              <a:rPr lang="en-US" sz="3200" dirty="0">
                <a:latin typeface="Candara" panose="020E0502030303020204" pitchFamily="34" charset="0"/>
              </a:rPr>
              <a:t>All four of these case of conversion involved </a:t>
            </a:r>
            <a:r>
              <a:rPr lang="en-US" sz="3200" b="1" i="1" u="sng" dirty="0">
                <a:latin typeface="Candara" panose="020E0502030303020204" pitchFamily="34" charset="0"/>
              </a:rPr>
              <a:t>LOST</a:t>
            </a:r>
            <a:r>
              <a:rPr lang="en-US" sz="3200" b="1" i="1" dirty="0">
                <a:latin typeface="Candara" panose="020E0502030303020204" pitchFamily="34" charset="0"/>
              </a:rPr>
              <a:t> </a:t>
            </a:r>
            <a:r>
              <a:rPr lang="en-US" sz="3200" b="1" dirty="0">
                <a:latin typeface="Candara" panose="020E0502030303020204" pitchFamily="34" charset="0"/>
              </a:rPr>
              <a:t>religious people! </a:t>
            </a:r>
          </a:p>
          <a:p>
            <a:pPr>
              <a:lnSpc>
                <a:spcPts val="3200"/>
              </a:lnSpc>
              <a:spcBef>
                <a:spcPts val="800"/>
              </a:spcBef>
              <a:spcAft>
                <a:spcPts val="0"/>
              </a:spcAft>
            </a:pPr>
            <a:r>
              <a:rPr lang="en-US" sz="3200" b="1" dirty="0">
                <a:latin typeface="Candara" panose="020E0502030303020204" pitchFamily="34" charset="0"/>
              </a:rPr>
              <a:t>These </a:t>
            </a:r>
            <a:r>
              <a:rPr lang="en-US" sz="3200" dirty="0">
                <a:latin typeface="Candara" panose="020E0502030303020204" pitchFamily="34" charset="0"/>
              </a:rPr>
              <a:t>were </a:t>
            </a:r>
            <a:r>
              <a:rPr lang="en-US" sz="3200" b="1" dirty="0">
                <a:latin typeface="Candara" panose="020E0502030303020204" pitchFamily="34" charset="0"/>
              </a:rPr>
              <a:t>taught</a:t>
            </a:r>
            <a:r>
              <a:rPr lang="en-US" sz="3200" dirty="0">
                <a:latin typeface="Candara" panose="020E0502030303020204" pitchFamily="34" charset="0"/>
              </a:rPr>
              <a:t>, were </a:t>
            </a:r>
            <a:r>
              <a:rPr lang="en-US" sz="3200" b="1" dirty="0">
                <a:latin typeface="Candara" panose="020E0502030303020204" pitchFamily="34" charset="0"/>
              </a:rPr>
              <a:t>baptized,</a:t>
            </a:r>
            <a:r>
              <a:rPr lang="en-US" sz="3200" dirty="0">
                <a:latin typeface="Candara" panose="020E0502030303020204" pitchFamily="34" charset="0"/>
              </a:rPr>
              <a:t> and having </a:t>
            </a:r>
            <a:r>
              <a:rPr lang="en-US" sz="3200" b="1" dirty="0">
                <a:latin typeface="Candara" panose="020E0502030303020204" pitchFamily="34" charset="0"/>
              </a:rPr>
              <a:t>obeyed the Gospel </a:t>
            </a:r>
            <a:r>
              <a:rPr lang="en-US" sz="3200" b="1">
                <a:latin typeface="Candara" panose="020E0502030303020204" pitchFamily="34" charset="0"/>
              </a:rPr>
              <a:t>of Christ, </a:t>
            </a:r>
            <a:r>
              <a:rPr lang="en-US" sz="3200" dirty="0">
                <a:latin typeface="Candara" panose="020E0502030303020204" pitchFamily="34" charset="0"/>
              </a:rPr>
              <a:t>their </a:t>
            </a:r>
            <a:r>
              <a:rPr lang="en-US" sz="3200" b="1" dirty="0">
                <a:latin typeface="Candara" panose="020E0502030303020204" pitchFamily="34" charset="0"/>
              </a:rPr>
              <a:t>sins were forgiven</a:t>
            </a:r>
          </a:p>
          <a:p>
            <a:pPr>
              <a:lnSpc>
                <a:spcPts val="3200"/>
              </a:lnSpc>
              <a:spcBef>
                <a:spcPts val="800"/>
              </a:spcBef>
              <a:spcAft>
                <a:spcPts val="0"/>
              </a:spcAft>
            </a:pPr>
            <a:r>
              <a:rPr lang="en-US" sz="3200" dirty="0">
                <a:latin typeface="Candara" panose="020E0502030303020204" pitchFamily="34" charset="0"/>
              </a:rPr>
              <a:t>These became </a:t>
            </a:r>
            <a:r>
              <a:rPr lang="en-US" sz="3200" b="1" dirty="0">
                <a:latin typeface="Candara" panose="020E0502030303020204" pitchFamily="34" charset="0"/>
              </a:rPr>
              <a:t>Christians</a:t>
            </a:r>
            <a:r>
              <a:rPr lang="en-US" sz="3200" dirty="0">
                <a:latin typeface="Candara" panose="020E0502030303020204" pitchFamily="34" charset="0"/>
              </a:rPr>
              <a:t> and have the hope of enteral life in heaven!</a:t>
            </a:r>
          </a:p>
          <a:p>
            <a:pPr algn="ctr">
              <a:lnSpc>
                <a:spcPts val="4000"/>
              </a:lnSpc>
              <a:spcBef>
                <a:spcPts val="800"/>
              </a:spcBef>
            </a:pPr>
            <a:r>
              <a:rPr lang="en-US" sz="4000" b="1" dirty="0">
                <a:solidFill>
                  <a:srgbClr val="FF0000"/>
                </a:solidFill>
                <a:latin typeface="Candara" panose="020E0502030303020204" pitchFamily="34" charset="0"/>
              </a:rPr>
              <a:t>Have You Obeyed The Gospel of Christ Like These </a:t>
            </a:r>
            <a:r>
              <a:rPr lang="en-US" sz="4000" b="1" i="1" u="sng" dirty="0">
                <a:solidFill>
                  <a:srgbClr val="FF0000"/>
                </a:solidFill>
                <a:latin typeface="Candara" panose="020E0502030303020204" pitchFamily="34" charset="0"/>
              </a:rPr>
              <a:t>Lost</a:t>
            </a:r>
            <a:r>
              <a:rPr lang="en-US" sz="4000" b="1" dirty="0">
                <a:solidFill>
                  <a:srgbClr val="FF0000"/>
                </a:solidFill>
                <a:latin typeface="Candara" panose="020E0502030303020204" pitchFamily="34" charset="0"/>
              </a:rPr>
              <a:t> People Did?</a:t>
            </a:r>
          </a:p>
        </p:txBody>
      </p:sp>
      <p:sp>
        <p:nvSpPr>
          <p:cNvPr id="6" name="Title 1">
            <a:extLst>
              <a:ext uri="{FF2B5EF4-FFF2-40B4-BE49-F238E27FC236}">
                <a16:creationId xmlns:a16="http://schemas.microsoft.com/office/drawing/2014/main" id="{63C95F3C-B318-E5FD-14F2-A97BD0605494}"/>
              </a:ext>
            </a:extLst>
          </p:cNvPr>
          <p:cNvSpPr>
            <a:spLocks noGrp="1"/>
          </p:cNvSpPr>
          <p:nvPr>
            <p:ph type="title"/>
          </p:nvPr>
        </p:nvSpPr>
        <p:spPr>
          <a:xfrm>
            <a:off x="839764" y="1172164"/>
            <a:ext cx="7932761" cy="685285"/>
          </a:xfrm>
        </p:spPr>
        <p:txBody>
          <a:bodyPr/>
          <a:lstStyle/>
          <a:p>
            <a:pPr>
              <a:tabLst>
                <a:tab pos="5270897" algn="l"/>
              </a:tabLst>
            </a:pPr>
            <a:r>
              <a:rPr lang="en-US" sz="4400" dirty="0">
                <a:latin typeface="Candara" panose="020E0502030303020204" pitchFamily="34" charset="0"/>
              </a:rPr>
              <a:t>WHAT IS THE POINT?</a:t>
            </a:r>
            <a:endParaRPr lang="en-US" sz="2800" dirty="0">
              <a:latin typeface="Candara" panose="020E0502030303020204" pitchFamily="34" charset="0"/>
            </a:endParaRPr>
          </a:p>
        </p:txBody>
      </p:sp>
    </p:spTree>
    <p:extLst>
      <p:ext uri="{BB962C8B-B14F-4D97-AF65-F5344CB8AC3E}">
        <p14:creationId xmlns:p14="http://schemas.microsoft.com/office/powerpoint/2010/main" val="2000101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p:txBody>
          <a:bodyPr/>
          <a:lstStyle/>
          <a:p>
            <a:r>
              <a:rPr lang="en-US" sz="4800" dirty="0">
                <a:latin typeface="Candara" panose="020E0502030303020204" pitchFamily="34" charset="0"/>
              </a:rPr>
              <a:t>REVIEW</a:t>
            </a:r>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4"/>
          </p:nvPr>
        </p:nvSpPr>
        <p:spPr>
          <a:xfrm>
            <a:off x="46264" y="1619974"/>
            <a:ext cx="2186940" cy="4166869"/>
          </a:xfrm>
          <a:solidFill>
            <a:schemeClr val="accent1">
              <a:lumMod val="20000"/>
              <a:lumOff val="80000"/>
            </a:schemeClr>
          </a:solidFill>
          <a:ln w="3175">
            <a:solidFill>
              <a:schemeClr val="tx1"/>
            </a:solidFill>
          </a:ln>
        </p:spPr>
        <p:txBody>
          <a:bodyPr>
            <a:noAutofit/>
          </a:bodyPr>
          <a:lstStyle/>
          <a:p>
            <a:pPr algn="ctr">
              <a:lnSpc>
                <a:spcPts val="2800"/>
              </a:lnSpc>
              <a:spcBef>
                <a:spcPts val="600"/>
              </a:spcBef>
              <a:spcAft>
                <a:spcPts val="0"/>
              </a:spcAft>
            </a:pPr>
            <a:r>
              <a:rPr lang="en-US" sz="2800" b="1" dirty="0">
                <a:latin typeface="Candara" panose="020E0502030303020204" pitchFamily="34" charset="0"/>
              </a:rPr>
              <a:t>THOSE ON PENTECOST</a:t>
            </a:r>
          </a:p>
          <a:p>
            <a:pPr algn="ctr">
              <a:lnSpc>
                <a:spcPts val="2400"/>
              </a:lnSpc>
              <a:spcBef>
                <a:spcPts val="1200"/>
              </a:spcBef>
              <a:spcAft>
                <a:spcPts val="0"/>
              </a:spcAft>
            </a:pPr>
            <a:r>
              <a:rPr lang="en-US" sz="2400" b="1" dirty="0">
                <a:latin typeface="Candara" panose="020E0502030303020204" pitchFamily="34" charset="0"/>
              </a:rPr>
              <a:t>DEVOUT MEN</a:t>
            </a:r>
          </a:p>
          <a:p>
            <a:pPr algn="ctr">
              <a:lnSpc>
                <a:spcPts val="2100"/>
              </a:lnSpc>
              <a:spcBef>
                <a:spcPts val="0"/>
              </a:spcBef>
              <a:spcAft>
                <a:spcPts val="0"/>
              </a:spcAft>
            </a:pPr>
            <a:r>
              <a:rPr lang="en-US" sz="1800" i="1" dirty="0">
                <a:latin typeface="Candara" panose="020E0502030303020204" pitchFamily="34" charset="0"/>
              </a:rPr>
              <a:t>Acts 2:5</a:t>
            </a:r>
          </a:p>
          <a:p>
            <a:pPr algn="ctr">
              <a:lnSpc>
                <a:spcPts val="2400"/>
              </a:lnSpc>
              <a:spcBef>
                <a:spcPts val="4200"/>
              </a:spcBef>
              <a:spcAft>
                <a:spcPts val="0"/>
              </a:spcAft>
            </a:pPr>
            <a:r>
              <a:rPr lang="en-US" sz="2400" b="1" dirty="0">
                <a:latin typeface="Candara" panose="020E0502030303020204" pitchFamily="34" charset="0"/>
              </a:rPr>
              <a:t>ASKED WHAT TO DO</a:t>
            </a:r>
          </a:p>
          <a:p>
            <a:pPr algn="ctr">
              <a:lnSpc>
                <a:spcPts val="2100"/>
              </a:lnSpc>
              <a:spcBef>
                <a:spcPts val="0"/>
              </a:spcBef>
              <a:spcAft>
                <a:spcPts val="0"/>
              </a:spcAft>
            </a:pPr>
            <a:r>
              <a:rPr lang="en-US" sz="1800" i="1" dirty="0">
                <a:latin typeface="Candara" panose="020E0502030303020204" pitchFamily="34" charset="0"/>
              </a:rPr>
              <a:t>Acts 2:37</a:t>
            </a:r>
          </a:p>
          <a:p>
            <a:pPr algn="ctr">
              <a:lnSpc>
                <a:spcPts val="2600"/>
              </a:lnSpc>
              <a:spcBef>
                <a:spcPts val="1200"/>
              </a:spcBef>
              <a:spcAft>
                <a:spcPts val="0"/>
              </a:spcAft>
            </a:pPr>
            <a:r>
              <a:rPr lang="en-US" sz="2400" b="1" dirty="0">
                <a:latin typeface="Candara" panose="020E0502030303020204" pitchFamily="34" charset="0"/>
              </a:rPr>
              <a:t>DID WHAT TOLD TO DO</a:t>
            </a:r>
          </a:p>
          <a:p>
            <a:pPr algn="ctr">
              <a:lnSpc>
                <a:spcPts val="2100"/>
              </a:lnSpc>
              <a:spcBef>
                <a:spcPts val="0"/>
              </a:spcBef>
              <a:spcAft>
                <a:spcPts val="0"/>
              </a:spcAft>
            </a:pPr>
            <a:r>
              <a:rPr lang="en-US" sz="1800" i="1" dirty="0">
                <a:latin typeface="Candara" panose="020E0502030303020204" pitchFamily="34" charset="0"/>
              </a:rPr>
              <a:t>Acts 2:38</a:t>
            </a:r>
          </a:p>
          <a:p>
            <a:endParaRPr lang="en-US" dirty="0"/>
          </a:p>
        </p:txBody>
      </p:sp>
      <p:sp>
        <p:nvSpPr>
          <p:cNvPr id="9" name="Content Placeholder 2">
            <a:extLst>
              <a:ext uri="{FF2B5EF4-FFF2-40B4-BE49-F238E27FC236}">
                <a16:creationId xmlns:a16="http://schemas.microsoft.com/office/drawing/2014/main" id="{56E72CC8-AC07-C3DD-4714-5CD90E5C2233}"/>
              </a:ext>
            </a:extLst>
          </p:cNvPr>
          <p:cNvSpPr txBox="1">
            <a:spLocks/>
          </p:cNvSpPr>
          <p:nvPr/>
        </p:nvSpPr>
        <p:spPr>
          <a:xfrm>
            <a:off x="2355668" y="1619974"/>
            <a:ext cx="2133058" cy="4166868"/>
          </a:xfrm>
          <a:prstGeom prst="rect">
            <a:avLst/>
          </a:prstGeom>
          <a:solidFill>
            <a:schemeClr val="accent1">
              <a:lumMod val="20000"/>
              <a:lumOff val="80000"/>
            </a:schemeClr>
          </a:solidFill>
          <a:ln w="3175">
            <a:solidFill>
              <a:schemeClr val="tx1"/>
            </a:solidFill>
          </a:ln>
        </p:spPr>
        <p:txBody>
          <a:bodyPr vert="horz" lIns="109728" tIns="109728" rIns="109728" bIns="91440" rtlCol="0" anchor="t">
            <a:normAutofit/>
          </a:bodyPr>
          <a:lstStyle>
            <a:lvl1pPr marL="0" indent="0" algn="l" defTabSz="685800" rtl="0" eaLnBrk="1" latinLnBrk="0" hangingPunct="1">
              <a:lnSpc>
                <a:spcPct val="125000"/>
              </a:lnSpc>
              <a:spcBef>
                <a:spcPts val="698"/>
              </a:spcBef>
              <a:spcAft>
                <a:spcPts val="450"/>
              </a:spcAft>
              <a:buFont typeface="Corbel" panose="020B0503020204020204" pitchFamily="34" charset="0"/>
              <a:buNone/>
              <a:defRPr sz="1350" b="0" kern="1200" spc="113" baseline="0">
                <a:solidFill>
                  <a:schemeClr val="tx1">
                    <a:lumMod val="75000"/>
                    <a:lumOff val="25000"/>
                  </a:schemeClr>
                </a:solidFill>
                <a:latin typeface="+mn-lt"/>
                <a:ea typeface="+mn-ea"/>
                <a:cs typeface="+mn-cs"/>
              </a:defRPr>
            </a:lvl1pPr>
            <a:lvl2pPr marL="0" indent="0" algn="l" defTabSz="685800" rtl="0" eaLnBrk="1" latinLnBrk="0" hangingPunct="1">
              <a:lnSpc>
                <a:spcPct val="125000"/>
              </a:lnSpc>
              <a:spcBef>
                <a:spcPts val="698"/>
              </a:spcBef>
              <a:spcAft>
                <a:spcPts val="450"/>
              </a:spcAft>
              <a:buFont typeface="Corbel" panose="020B0503020204020204" pitchFamily="34" charset="0"/>
              <a:buNone/>
              <a:defRPr sz="1350" kern="1200" spc="113" baseline="0">
                <a:solidFill>
                  <a:schemeClr val="tx1">
                    <a:lumMod val="75000"/>
                    <a:lumOff val="25000"/>
                  </a:schemeClr>
                </a:solidFill>
                <a:latin typeface="+mn-lt"/>
                <a:ea typeface="+mn-ea"/>
                <a:cs typeface="+mn-cs"/>
              </a:defRPr>
            </a:lvl2pPr>
            <a:lvl3pPr marL="0" indent="-240030" algn="l" defTabSz="685800" rtl="0" eaLnBrk="1" latinLnBrk="0" hangingPunct="1">
              <a:lnSpc>
                <a:spcPct val="125000"/>
              </a:lnSpc>
              <a:spcBef>
                <a:spcPts val="698"/>
              </a:spcBef>
              <a:spcAft>
                <a:spcPts val="450"/>
              </a:spcAft>
              <a:buFont typeface="Corbel" panose="020B0503020204020204" pitchFamily="34" charset="0"/>
              <a:buChar char="–"/>
              <a:defRPr sz="1350" i="1" kern="1200" spc="113" baseline="0">
                <a:solidFill>
                  <a:schemeClr val="tx1">
                    <a:lumMod val="75000"/>
                    <a:lumOff val="25000"/>
                  </a:schemeClr>
                </a:solidFill>
                <a:latin typeface="+mn-lt"/>
                <a:ea typeface="+mn-ea"/>
                <a:cs typeface="+mn-cs"/>
              </a:defRPr>
            </a:lvl3pPr>
            <a:lvl4pPr marL="0" indent="-240030" algn="l" defTabSz="685800" rtl="0" eaLnBrk="1" latinLnBrk="0" hangingPunct="1">
              <a:lnSpc>
                <a:spcPct val="125000"/>
              </a:lnSpc>
              <a:spcBef>
                <a:spcPts val="698"/>
              </a:spcBef>
              <a:spcAft>
                <a:spcPts val="450"/>
              </a:spcAft>
              <a:buFont typeface="Corbel" panose="020B0503020204020204" pitchFamily="34" charset="0"/>
              <a:buChar char="–"/>
              <a:defRPr sz="1350" kern="1200" spc="113" baseline="0">
                <a:solidFill>
                  <a:schemeClr val="tx1">
                    <a:lumMod val="75000"/>
                    <a:lumOff val="25000"/>
                  </a:schemeClr>
                </a:solidFill>
                <a:latin typeface="+mn-lt"/>
                <a:ea typeface="+mn-ea"/>
                <a:cs typeface="+mn-cs"/>
              </a:defRPr>
            </a:lvl4pPr>
            <a:lvl5pPr marL="0" indent="-240030" algn="l" defTabSz="685800" rtl="0" eaLnBrk="1" latinLnBrk="0" hangingPunct="1">
              <a:lnSpc>
                <a:spcPct val="125000"/>
              </a:lnSpc>
              <a:spcBef>
                <a:spcPts val="698"/>
              </a:spcBef>
              <a:spcAft>
                <a:spcPts val="450"/>
              </a:spcAft>
              <a:buFont typeface="Corbel" panose="020B0503020204020204" pitchFamily="34" charset="0"/>
              <a:buChar char="–"/>
              <a:defRPr sz="1350" i="1" kern="1200" spc="113" baseline="0">
                <a:solidFill>
                  <a:schemeClr val="tx1">
                    <a:lumMod val="75000"/>
                    <a:lumOff val="25000"/>
                  </a:schemeClr>
                </a:solidFill>
                <a:latin typeface="+mn-lt"/>
                <a:ea typeface="+mn-ea"/>
                <a:cs typeface="+mn-cs"/>
              </a:defRPr>
            </a:lvl5pPr>
            <a:lvl6pPr marL="144018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9pPr>
          </a:lstStyle>
          <a:p>
            <a:pPr algn="ctr">
              <a:lnSpc>
                <a:spcPts val="2800"/>
              </a:lnSpc>
              <a:spcBef>
                <a:spcPts val="0"/>
              </a:spcBef>
              <a:spcAft>
                <a:spcPts val="0"/>
              </a:spcAft>
            </a:pPr>
            <a:r>
              <a:rPr lang="en-US" sz="2800" b="1" dirty="0">
                <a:latin typeface="Candara" panose="020E0502030303020204" pitchFamily="34" charset="0"/>
              </a:rPr>
              <a:t>ETHIOPIAN</a:t>
            </a:r>
          </a:p>
          <a:p>
            <a:pPr algn="ctr">
              <a:lnSpc>
                <a:spcPts val="2800"/>
              </a:lnSpc>
              <a:spcBef>
                <a:spcPts val="0"/>
              </a:spcBef>
              <a:spcAft>
                <a:spcPts val="0"/>
              </a:spcAft>
            </a:pPr>
            <a:r>
              <a:rPr lang="en-US" sz="2800" b="1" dirty="0">
                <a:latin typeface="Candara" panose="020E0502030303020204" pitchFamily="34" charset="0"/>
              </a:rPr>
              <a:t>EUNICH</a:t>
            </a:r>
          </a:p>
          <a:p>
            <a:pPr algn="ctr">
              <a:lnSpc>
                <a:spcPts val="2400"/>
              </a:lnSpc>
              <a:spcBef>
                <a:spcPts val="1200"/>
              </a:spcBef>
              <a:spcAft>
                <a:spcPts val="0"/>
              </a:spcAft>
            </a:pPr>
            <a:r>
              <a:rPr lang="en-US" sz="2400" b="1" dirty="0">
                <a:latin typeface="Candara" panose="020E0502030303020204" pitchFamily="34" charset="0"/>
              </a:rPr>
              <a:t>A RELIGIOUS MAN</a:t>
            </a:r>
          </a:p>
          <a:p>
            <a:pPr algn="ctr">
              <a:lnSpc>
                <a:spcPts val="2100"/>
              </a:lnSpc>
              <a:spcBef>
                <a:spcPts val="0"/>
              </a:spcBef>
              <a:spcAft>
                <a:spcPts val="0"/>
              </a:spcAft>
            </a:pPr>
            <a:r>
              <a:rPr lang="en-US" sz="1800" i="1" dirty="0">
                <a:latin typeface="Candara" panose="020E0502030303020204" pitchFamily="34" charset="0"/>
              </a:rPr>
              <a:t>Acts 8:30-35</a:t>
            </a:r>
          </a:p>
          <a:p>
            <a:pPr algn="ctr">
              <a:lnSpc>
                <a:spcPts val="2400"/>
              </a:lnSpc>
              <a:spcBef>
                <a:spcPts val="1800"/>
              </a:spcBef>
              <a:spcAft>
                <a:spcPts val="0"/>
              </a:spcAft>
            </a:pPr>
            <a:r>
              <a:rPr lang="en-US" sz="2400" b="1" dirty="0">
                <a:latin typeface="Candara" panose="020E0502030303020204" pitchFamily="34" charset="0"/>
              </a:rPr>
              <a:t>HAD TO BE TAUGHT</a:t>
            </a:r>
          </a:p>
          <a:p>
            <a:pPr algn="ctr">
              <a:lnSpc>
                <a:spcPts val="2100"/>
              </a:lnSpc>
              <a:spcBef>
                <a:spcPts val="0"/>
              </a:spcBef>
              <a:spcAft>
                <a:spcPts val="0"/>
              </a:spcAft>
            </a:pPr>
            <a:r>
              <a:rPr lang="en-US" sz="1800" i="1" dirty="0">
                <a:latin typeface="Candara" panose="020E0502030303020204" pitchFamily="34" charset="0"/>
              </a:rPr>
              <a:t>Acts 8:30-3</a:t>
            </a:r>
            <a:r>
              <a:rPr lang="en-US" sz="1800" dirty="0">
                <a:latin typeface="Candara" panose="020E0502030303020204" pitchFamily="34" charset="0"/>
              </a:rPr>
              <a:t>5</a:t>
            </a:r>
          </a:p>
          <a:p>
            <a:pPr algn="ctr">
              <a:lnSpc>
                <a:spcPts val="2400"/>
              </a:lnSpc>
              <a:spcBef>
                <a:spcPts val="1200"/>
              </a:spcBef>
              <a:spcAft>
                <a:spcPts val="0"/>
              </a:spcAft>
            </a:pPr>
            <a:r>
              <a:rPr lang="en-US" sz="2400" b="1" dirty="0">
                <a:latin typeface="Candara" panose="020E0502030303020204" pitchFamily="34" charset="0"/>
              </a:rPr>
              <a:t>WAS BAPTIZED</a:t>
            </a:r>
          </a:p>
          <a:p>
            <a:pPr algn="ctr">
              <a:lnSpc>
                <a:spcPts val="2100"/>
              </a:lnSpc>
              <a:spcBef>
                <a:spcPts val="0"/>
              </a:spcBef>
              <a:spcAft>
                <a:spcPts val="0"/>
              </a:spcAft>
            </a:pPr>
            <a:r>
              <a:rPr lang="en-US" sz="1800" i="1" dirty="0">
                <a:latin typeface="Candara" panose="020E0502030303020204" pitchFamily="34" charset="0"/>
              </a:rPr>
              <a:t>Acts 8:36-</a:t>
            </a:r>
            <a:r>
              <a:rPr lang="en-US" sz="1800" dirty="0">
                <a:latin typeface="Candara" panose="020E0502030303020204" pitchFamily="34" charset="0"/>
              </a:rPr>
              <a:t>38</a:t>
            </a:r>
          </a:p>
          <a:p>
            <a:endParaRPr lang="en-US" dirty="0"/>
          </a:p>
        </p:txBody>
      </p:sp>
      <p:sp>
        <p:nvSpPr>
          <p:cNvPr id="10" name="Content Placeholder 2">
            <a:extLst>
              <a:ext uri="{FF2B5EF4-FFF2-40B4-BE49-F238E27FC236}">
                <a16:creationId xmlns:a16="http://schemas.microsoft.com/office/drawing/2014/main" id="{32E2E779-C654-62C1-D2D6-C568EA0FAC9B}"/>
              </a:ext>
            </a:extLst>
          </p:cNvPr>
          <p:cNvSpPr txBox="1">
            <a:spLocks/>
          </p:cNvSpPr>
          <p:nvPr/>
        </p:nvSpPr>
        <p:spPr>
          <a:xfrm>
            <a:off x="4603023" y="1619974"/>
            <a:ext cx="2133058" cy="4166868"/>
          </a:xfrm>
          <a:prstGeom prst="rect">
            <a:avLst/>
          </a:prstGeom>
          <a:solidFill>
            <a:schemeClr val="accent1">
              <a:lumMod val="20000"/>
              <a:lumOff val="80000"/>
            </a:schemeClr>
          </a:solidFill>
          <a:ln w="3175">
            <a:solidFill>
              <a:schemeClr val="tx1"/>
            </a:solidFill>
          </a:ln>
        </p:spPr>
        <p:txBody>
          <a:bodyPr vert="horz" lIns="109728" tIns="109728" rIns="109728" bIns="91440" rtlCol="0" anchor="t">
            <a:normAutofit/>
          </a:bodyPr>
          <a:lstStyle>
            <a:lvl1pPr marL="0" indent="0" algn="l" defTabSz="685800" rtl="0" eaLnBrk="1" latinLnBrk="0" hangingPunct="1">
              <a:lnSpc>
                <a:spcPct val="125000"/>
              </a:lnSpc>
              <a:spcBef>
                <a:spcPts val="698"/>
              </a:spcBef>
              <a:spcAft>
                <a:spcPts val="450"/>
              </a:spcAft>
              <a:buFont typeface="Corbel" panose="020B0503020204020204" pitchFamily="34" charset="0"/>
              <a:buNone/>
              <a:defRPr sz="1350" b="0" kern="1200" spc="113" baseline="0">
                <a:solidFill>
                  <a:schemeClr val="tx1">
                    <a:lumMod val="75000"/>
                    <a:lumOff val="25000"/>
                  </a:schemeClr>
                </a:solidFill>
                <a:latin typeface="+mn-lt"/>
                <a:ea typeface="+mn-ea"/>
                <a:cs typeface="+mn-cs"/>
              </a:defRPr>
            </a:lvl1pPr>
            <a:lvl2pPr marL="0" indent="0" algn="l" defTabSz="685800" rtl="0" eaLnBrk="1" latinLnBrk="0" hangingPunct="1">
              <a:lnSpc>
                <a:spcPct val="125000"/>
              </a:lnSpc>
              <a:spcBef>
                <a:spcPts val="698"/>
              </a:spcBef>
              <a:spcAft>
                <a:spcPts val="450"/>
              </a:spcAft>
              <a:buFont typeface="Corbel" panose="020B0503020204020204" pitchFamily="34" charset="0"/>
              <a:buNone/>
              <a:defRPr sz="1350" kern="1200" spc="113" baseline="0">
                <a:solidFill>
                  <a:schemeClr val="tx1">
                    <a:lumMod val="75000"/>
                    <a:lumOff val="25000"/>
                  </a:schemeClr>
                </a:solidFill>
                <a:latin typeface="+mn-lt"/>
                <a:ea typeface="+mn-ea"/>
                <a:cs typeface="+mn-cs"/>
              </a:defRPr>
            </a:lvl2pPr>
            <a:lvl3pPr marL="0" indent="-240030" algn="l" defTabSz="685800" rtl="0" eaLnBrk="1" latinLnBrk="0" hangingPunct="1">
              <a:lnSpc>
                <a:spcPct val="125000"/>
              </a:lnSpc>
              <a:spcBef>
                <a:spcPts val="698"/>
              </a:spcBef>
              <a:spcAft>
                <a:spcPts val="450"/>
              </a:spcAft>
              <a:buFont typeface="Corbel" panose="020B0503020204020204" pitchFamily="34" charset="0"/>
              <a:buChar char="–"/>
              <a:defRPr sz="1350" i="1" kern="1200" spc="113" baseline="0">
                <a:solidFill>
                  <a:schemeClr val="tx1">
                    <a:lumMod val="75000"/>
                    <a:lumOff val="25000"/>
                  </a:schemeClr>
                </a:solidFill>
                <a:latin typeface="+mn-lt"/>
                <a:ea typeface="+mn-ea"/>
                <a:cs typeface="+mn-cs"/>
              </a:defRPr>
            </a:lvl3pPr>
            <a:lvl4pPr marL="0" indent="-240030" algn="l" defTabSz="685800" rtl="0" eaLnBrk="1" latinLnBrk="0" hangingPunct="1">
              <a:lnSpc>
                <a:spcPct val="125000"/>
              </a:lnSpc>
              <a:spcBef>
                <a:spcPts val="698"/>
              </a:spcBef>
              <a:spcAft>
                <a:spcPts val="450"/>
              </a:spcAft>
              <a:buFont typeface="Corbel" panose="020B0503020204020204" pitchFamily="34" charset="0"/>
              <a:buChar char="–"/>
              <a:defRPr sz="1350" kern="1200" spc="113" baseline="0">
                <a:solidFill>
                  <a:schemeClr val="tx1">
                    <a:lumMod val="75000"/>
                    <a:lumOff val="25000"/>
                  </a:schemeClr>
                </a:solidFill>
                <a:latin typeface="+mn-lt"/>
                <a:ea typeface="+mn-ea"/>
                <a:cs typeface="+mn-cs"/>
              </a:defRPr>
            </a:lvl4pPr>
            <a:lvl5pPr marL="0" indent="-240030" algn="l" defTabSz="685800" rtl="0" eaLnBrk="1" latinLnBrk="0" hangingPunct="1">
              <a:lnSpc>
                <a:spcPct val="125000"/>
              </a:lnSpc>
              <a:spcBef>
                <a:spcPts val="698"/>
              </a:spcBef>
              <a:spcAft>
                <a:spcPts val="450"/>
              </a:spcAft>
              <a:buFont typeface="Corbel" panose="020B0503020204020204" pitchFamily="34" charset="0"/>
              <a:buChar char="–"/>
              <a:defRPr sz="1350" i="1" kern="1200" spc="113" baseline="0">
                <a:solidFill>
                  <a:schemeClr val="tx1">
                    <a:lumMod val="75000"/>
                    <a:lumOff val="25000"/>
                  </a:schemeClr>
                </a:solidFill>
                <a:latin typeface="+mn-lt"/>
                <a:ea typeface="+mn-ea"/>
                <a:cs typeface="+mn-cs"/>
              </a:defRPr>
            </a:lvl5pPr>
            <a:lvl6pPr marL="144018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9pPr>
          </a:lstStyle>
          <a:p>
            <a:pPr algn="ctr">
              <a:lnSpc>
                <a:spcPts val="2800"/>
              </a:lnSpc>
              <a:spcBef>
                <a:spcPts val="0"/>
              </a:spcBef>
              <a:spcAft>
                <a:spcPts val="0"/>
              </a:spcAft>
            </a:pPr>
            <a:r>
              <a:rPr lang="en-US" sz="2800" b="1" dirty="0">
                <a:latin typeface="Candara" panose="020E0502030303020204" pitchFamily="34" charset="0"/>
              </a:rPr>
              <a:t>SAUL OF</a:t>
            </a:r>
          </a:p>
          <a:p>
            <a:pPr algn="ctr">
              <a:lnSpc>
                <a:spcPts val="2800"/>
              </a:lnSpc>
              <a:spcBef>
                <a:spcPts val="0"/>
              </a:spcBef>
              <a:spcAft>
                <a:spcPts val="0"/>
              </a:spcAft>
            </a:pPr>
            <a:r>
              <a:rPr lang="en-US" sz="2800" b="1" dirty="0">
                <a:latin typeface="Candara" panose="020E0502030303020204" pitchFamily="34" charset="0"/>
              </a:rPr>
              <a:t>TARSUS</a:t>
            </a:r>
          </a:p>
          <a:p>
            <a:pPr algn="ctr">
              <a:lnSpc>
                <a:spcPts val="2400"/>
              </a:lnSpc>
              <a:spcBef>
                <a:spcPts val="1200"/>
              </a:spcBef>
              <a:spcAft>
                <a:spcPts val="0"/>
              </a:spcAft>
            </a:pPr>
            <a:r>
              <a:rPr lang="en-US" sz="2400" b="1" dirty="0">
                <a:latin typeface="Candara" panose="020E0502030303020204" pitchFamily="34" charset="0"/>
              </a:rPr>
              <a:t>A RELIGIOUS ZEALOT</a:t>
            </a:r>
          </a:p>
          <a:p>
            <a:pPr algn="ctr">
              <a:lnSpc>
                <a:spcPts val="2100"/>
              </a:lnSpc>
              <a:spcBef>
                <a:spcPts val="0"/>
              </a:spcBef>
              <a:spcAft>
                <a:spcPts val="0"/>
              </a:spcAft>
            </a:pPr>
            <a:r>
              <a:rPr lang="en-US" sz="1800" i="1" dirty="0">
                <a:latin typeface="Candara" panose="020E0502030303020204" pitchFamily="34" charset="0"/>
              </a:rPr>
              <a:t>Acts 8:3; 9:1-2</a:t>
            </a:r>
          </a:p>
          <a:p>
            <a:pPr algn="ctr">
              <a:lnSpc>
                <a:spcPts val="2400"/>
              </a:lnSpc>
              <a:spcBef>
                <a:spcPts val="1800"/>
              </a:spcBef>
              <a:spcAft>
                <a:spcPts val="0"/>
              </a:spcAft>
            </a:pPr>
            <a:r>
              <a:rPr lang="en-US" sz="2400" b="1" dirty="0">
                <a:latin typeface="Candara" panose="020E0502030303020204" pitchFamily="34" charset="0"/>
              </a:rPr>
              <a:t>HAD TO CHANGE</a:t>
            </a:r>
          </a:p>
          <a:p>
            <a:pPr algn="ctr">
              <a:lnSpc>
                <a:spcPts val="2100"/>
              </a:lnSpc>
              <a:spcBef>
                <a:spcPts val="0"/>
              </a:spcBef>
              <a:spcAft>
                <a:spcPts val="0"/>
              </a:spcAft>
            </a:pPr>
            <a:r>
              <a:rPr lang="en-US" sz="1800" i="1" dirty="0">
                <a:latin typeface="Candara" panose="020E0502030303020204" pitchFamily="34" charset="0"/>
              </a:rPr>
              <a:t>Acts 9:5-6</a:t>
            </a:r>
          </a:p>
          <a:p>
            <a:pPr algn="ctr">
              <a:lnSpc>
                <a:spcPts val="2400"/>
              </a:lnSpc>
              <a:spcBef>
                <a:spcPts val="1200"/>
              </a:spcBef>
              <a:spcAft>
                <a:spcPts val="0"/>
              </a:spcAft>
            </a:pPr>
            <a:r>
              <a:rPr lang="en-US" sz="2400" b="1" dirty="0">
                <a:latin typeface="Candara" panose="020E0502030303020204" pitchFamily="34" charset="0"/>
              </a:rPr>
              <a:t>WAS BAPTIZED</a:t>
            </a:r>
          </a:p>
          <a:p>
            <a:pPr algn="ctr">
              <a:lnSpc>
                <a:spcPts val="2100"/>
              </a:lnSpc>
              <a:spcBef>
                <a:spcPts val="0"/>
              </a:spcBef>
              <a:spcAft>
                <a:spcPts val="0"/>
              </a:spcAft>
            </a:pPr>
            <a:r>
              <a:rPr lang="en-US" sz="1800" i="1" dirty="0">
                <a:latin typeface="Candara" panose="020E0502030303020204" pitchFamily="34" charset="0"/>
              </a:rPr>
              <a:t>Acts 22:16; 9:18</a:t>
            </a:r>
          </a:p>
          <a:p>
            <a:endParaRPr lang="en-US" dirty="0"/>
          </a:p>
        </p:txBody>
      </p:sp>
      <p:sp>
        <p:nvSpPr>
          <p:cNvPr id="11" name="Content Placeholder 2">
            <a:extLst>
              <a:ext uri="{FF2B5EF4-FFF2-40B4-BE49-F238E27FC236}">
                <a16:creationId xmlns:a16="http://schemas.microsoft.com/office/drawing/2014/main" id="{7BD56B67-5D19-611A-A39B-962C558CF5AD}"/>
              </a:ext>
            </a:extLst>
          </p:cNvPr>
          <p:cNvSpPr txBox="1">
            <a:spLocks/>
          </p:cNvSpPr>
          <p:nvPr/>
        </p:nvSpPr>
        <p:spPr>
          <a:xfrm>
            <a:off x="6845481" y="1619974"/>
            <a:ext cx="2216332" cy="4166868"/>
          </a:xfrm>
          <a:prstGeom prst="rect">
            <a:avLst/>
          </a:prstGeom>
          <a:solidFill>
            <a:schemeClr val="accent1">
              <a:lumMod val="20000"/>
              <a:lumOff val="80000"/>
            </a:schemeClr>
          </a:solidFill>
          <a:ln w="3175">
            <a:solidFill>
              <a:schemeClr val="tx1"/>
            </a:solidFill>
          </a:ln>
        </p:spPr>
        <p:txBody>
          <a:bodyPr vert="horz" lIns="109728" tIns="109728" rIns="109728" bIns="91440" rtlCol="0" anchor="t">
            <a:normAutofit/>
          </a:bodyPr>
          <a:lstStyle>
            <a:lvl1pPr marL="0" indent="0" algn="l" defTabSz="685800" rtl="0" eaLnBrk="1" latinLnBrk="0" hangingPunct="1">
              <a:lnSpc>
                <a:spcPct val="125000"/>
              </a:lnSpc>
              <a:spcBef>
                <a:spcPts val="698"/>
              </a:spcBef>
              <a:spcAft>
                <a:spcPts val="450"/>
              </a:spcAft>
              <a:buFont typeface="Corbel" panose="020B0503020204020204" pitchFamily="34" charset="0"/>
              <a:buNone/>
              <a:defRPr sz="1350" b="0" kern="1200" spc="113" baseline="0">
                <a:solidFill>
                  <a:schemeClr val="tx1">
                    <a:lumMod val="75000"/>
                    <a:lumOff val="25000"/>
                  </a:schemeClr>
                </a:solidFill>
                <a:latin typeface="+mn-lt"/>
                <a:ea typeface="+mn-ea"/>
                <a:cs typeface="+mn-cs"/>
              </a:defRPr>
            </a:lvl1pPr>
            <a:lvl2pPr marL="0" indent="0" algn="l" defTabSz="685800" rtl="0" eaLnBrk="1" latinLnBrk="0" hangingPunct="1">
              <a:lnSpc>
                <a:spcPct val="125000"/>
              </a:lnSpc>
              <a:spcBef>
                <a:spcPts val="698"/>
              </a:spcBef>
              <a:spcAft>
                <a:spcPts val="450"/>
              </a:spcAft>
              <a:buFont typeface="Corbel" panose="020B0503020204020204" pitchFamily="34" charset="0"/>
              <a:buNone/>
              <a:defRPr sz="1350" kern="1200" spc="113" baseline="0">
                <a:solidFill>
                  <a:schemeClr val="tx1">
                    <a:lumMod val="75000"/>
                    <a:lumOff val="25000"/>
                  </a:schemeClr>
                </a:solidFill>
                <a:latin typeface="+mn-lt"/>
                <a:ea typeface="+mn-ea"/>
                <a:cs typeface="+mn-cs"/>
              </a:defRPr>
            </a:lvl2pPr>
            <a:lvl3pPr marL="0" indent="-240030" algn="l" defTabSz="685800" rtl="0" eaLnBrk="1" latinLnBrk="0" hangingPunct="1">
              <a:lnSpc>
                <a:spcPct val="125000"/>
              </a:lnSpc>
              <a:spcBef>
                <a:spcPts val="698"/>
              </a:spcBef>
              <a:spcAft>
                <a:spcPts val="450"/>
              </a:spcAft>
              <a:buFont typeface="Corbel" panose="020B0503020204020204" pitchFamily="34" charset="0"/>
              <a:buChar char="–"/>
              <a:defRPr sz="1350" i="1" kern="1200" spc="113" baseline="0">
                <a:solidFill>
                  <a:schemeClr val="tx1">
                    <a:lumMod val="75000"/>
                    <a:lumOff val="25000"/>
                  </a:schemeClr>
                </a:solidFill>
                <a:latin typeface="+mn-lt"/>
                <a:ea typeface="+mn-ea"/>
                <a:cs typeface="+mn-cs"/>
              </a:defRPr>
            </a:lvl3pPr>
            <a:lvl4pPr marL="0" indent="-240030" algn="l" defTabSz="685800" rtl="0" eaLnBrk="1" latinLnBrk="0" hangingPunct="1">
              <a:lnSpc>
                <a:spcPct val="125000"/>
              </a:lnSpc>
              <a:spcBef>
                <a:spcPts val="698"/>
              </a:spcBef>
              <a:spcAft>
                <a:spcPts val="450"/>
              </a:spcAft>
              <a:buFont typeface="Corbel" panose="020B0503020204020204" pitchFamily="34" charset="0"/>
              <a:buChar char="–"/>
              <a:defRPr sz="1350" kern="1200" spc="113" baseline="0">
                <a:solidFill>
                  <a:schemeClr val="tx1">
                    <a:lumMod val="75000"/>
                    <a:lumOff val="25000"/>
                  </a:schemeClr>
                </a:solidFill>
                <a:latin typeface="+mn-lt"/>
                <a:ea typeface="+mn-ea"/>
                <a:cs typeface="+mn-cs"/>
              </a:defRPr>
            </a:lvl4pPr>
            <a:lvl5pPr marL="0" indent="-240030" algn="l" defTabSz="685800" rtl="0" eaLnBrk="1" latinLnBrk="0" hangingPunct="1">
              <a:lnSpc>
                <a:spcPct val="125000"/>
              </a:lnSpc>
              <a:spcBef>
                <a:spcPts val="698"/>
              </a:spcBef>
              <a:spcAft>
                <a:spcPts val="450"/>
              </a:spcAft>
              <a:buFont typeface="Corbel" panose="020B0503020204020204" pitchFamily="34" charset="0"/>
              <a:buChar char="–"/>
              <a:defRPr sz="1350" i="1" kern="1200" spc="113" baseline="0">
                <a:solidFill>
                  <a:schemeClr val="tx1">
                    <a:lumMod val="75000"/>
                    <a:lumOff val="25000"/>
                  </a:schemeClr>
                </a:solidFill>
                <a:latin typeface="+mn-lt"/>
                <a:ea typeface="+mn-ea"/>
                <a:cs typeface="+mn-cs"/>
              </a:defRPr>
            </a:lvl5pPr>
            <a:lvl6pPr marL="144018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9pPr>
          </a:lstStyle>
          <a:p>
            <a:pPr algn="ctr">
              <a:lnSpc>
                <a:spcPts val="2800"/>
              </a:lnSpc>
              <a:spcBef>
                <a:spcPts val="0"/>
              </a:spcBef>
              <a:spcAft>
                <a:spcPts val="0"/>
              </a:spcAft>
            </a:pPr>
            <a:r>
              <a:rPr lang="en-US" sz="2800" b="1" dirty="0">
                <a:latin typeface="Candara" panose="020E0502030303020204" pitchFamily="34" charset="0"/>
              </a:rPr>
              <a:t>CORNELIUS</a:t>
            </a:r>
          </a:p>
          <a:p>
            <a:pPr algn="ctr">
              <a:lnSpc>
                <a:spcPts val="2400"/>
              </a:lnSpc>
              <a:spcBef>
                <a:spcPts val="4000"/>
              </a:spcBef>
              <a:spcAft>
                <a:spcPts val="0"/>
              </a:spcAft>
            </a:pPr>
            <a:r>
              <a:rPr lang="en-US" sz="2400" b="1" dirty="0">
                <a:latin typeface="Candara" panose="020E0502030303020204" pitchFamily="34" charset="0"/>
              </a:rPr>
              <a:t>A RELIGIOUS MAN</a:t>
            </a:r>
          </a:p>
          <a:p>
            <a:pPr algn="ctr">
              <a:lnSpc>
                <a:spcPts val="2100"/>
              </a:lnSpc>
              <a:spcBef>
                <a:spcPts val="0"/>
              </a:spcBef>
              <a:spcAft>
                <a:spcPts val="0"/>
              </a:spcAft>
            </a:pPr>
            <a:r>
              <a:rPr lang="en-US" sz="1800" i="1" dirty="0">
                <a:latin typeface="Candara" panose="020E0502030303020204" pitchFamily="34" charset="0"/>
              </a:rPr>
              <a:t>Acts 10:2</a:t>
            </a:r>
          </a:p>
          <a:p>
            <a:pPr algn="ctr">
              <a:lnSpc>
                <a:spcPts val="2400"/>
              </a:lnSpc>
              <a:spcBef>
                <a:spcPts val="1800"/>
              </a:spcBef>
              <a:spcAft>
                <a:spcPts val="0"/>
              </a:spcAft>
            </a:pPr>
            <a:r>
              <a:rPr lang="en-US" sz="2400" b="1" dirty="0">
                <a:latin typeface="Candara" panose="020E0502030303020204" pitchFamily="34" charset="0"/>
              </a:rPr>
              <a:t>HAD TO DO SOMETHING</a:t>
            </a:r>
          </a:p>
          <a:p>
            <a:pPr algn="ctr">
              <a:lnSpc>
                <a:spcPts val="2100"/>
              </a:lnSpc>
              <a:spcBef>
                <a:spcPts val="0"/>
              </a:spcBef>
              <a:spcAft>
                <a:spcPts val="0"/>
              </a:spcAft>
            </a:pPr>
            <a:r>
              <a:rPr lang="en-US" sz="1800" i="1" dirty="0">
                <a:latin typeface="Candara" panose="020E0502030303020204" pitchFamily="34" charset="0"/>
              </a:rPr>
              <a:t>Acts 10:6; 11:14</a:t>
            </a:r>
          </a:p>
          <a:p>
            <a:pPr algn="ctr">
              <a:lnSpc>
                <a:spcPts val="2400"/>
              </a:lnSpc>
              <a:spcBef>
                <a:spcPts val="1200"/>
              </a:spcBef>
              <a:spcAft>
                <a:spcPts val="0"/>
              </a:spcAft>
            </a:pPr>
            <a:r>
              <a:rPr lang="en-US" sz="2400" b="1" dirty="0">
                <a:latin typeface="Candara" panose="020E0502030303020204" pitchFamily="34" charset="0"/>
              </a:rPr>
              <a:t>WAS BAPTIZED</a:t>
            </a:r>
          </a:p>
          <a:p>
            <a:pPr algn="ctr">
              <a:lnSpc>
                <a:spcPts val="2100"/>
              </a:lnSpc>
              <a:spcBef>
                <a:spcPts val="0"/>
              </a:spcBef>
              <a:spcAft>
                <a:spcPts val="0"/>
              </a:spcAft>
            </a:pPr>
            <a:r>
              <a:rPr lang="en-US" sz="1800" i="1">
                <a:latin typeface="Candara" panose="020E0502030303020204" pitchFamily="34" charset="0"/>
              </a:rPr>
              <a:t>Acts 10:48</a:t>
            </a:r>
            <a:endParaRPr lang="en-US" sz="1800" i="1" dirty="0">
              <a:latin typeface="Candara" panose="020E0502030303020204" pitchFamily="34" charset="0"/>
            </a:endParaRPr>
          </a:p>
          <a:p>
            <a:endParaRPr lang="en-US" dirty="0"/>
          </a:p>
        </p:txBody>
      </p:sp>
      <p:sp>
        <p:nvSpPr>
          <p:cNvPr id="12" name="Rectangle 11">
            <a:extLst>
              <a:ext uri="{FF2B5EF4-FFF2-40B4-BE49-F238E27FC236}">
                <a16:creationId xmlns:a16="http://schemas.microsoft.com/office/drawing/2014/main" id="{7F557288-BD93-2CE7-C94A-20DDD4BC964E}"/>
              </a:ext>
            </a:extLst>
          </p:cNvPr>
          <p:cNvSpPr/>
          <p:nvPr/>
        </p:nvSpPr>
        <p:spPr>
          <a:xfrm>
            <a:off x="46263" y="2438401"/>
            <a:ext cx="9015552" cy="801188"/>
          </a:xfrm>
          <a:custGeom>
            <a:avLst/>
            <a:gdLst>
              <a:gd name="connsiteX0" fmla="*/ 0 w 9015552"/>
              <a:gd name="connsiteY0" fmla="*/ 0 h 801188"/>
              <a:gd name="connsiteX1" fmla="*/ 563472 w 9015552"/>
              <a:gd name="connsiteY1" fmla="*/ 0 h 801188"/>
              <a:gd name="connsiteX2" fmla="*/ 1126944 w 9015552"/>
              <a:gd name="connsiteY2" fmla="*/ 0 h 801188"/>
              <a:gd name="connsiteX3" fmla="*/ 1870727 w 9015552"/>
              <a:gd name="connsiteY3" fmla="*/ 0 h 801188"/>
              <a:gd name="connsiteX4" fmla="*/ 2524355 w 9015552"/>
              <a:gd name="connsiteY4" fmla="*/ 0 h 801188"/>
              <a:gd name="connsiteX5" fmla="*/ 2997671 w 9015552"/>
              <a:gd name="connsiteY5" fmla="*/ 0 h 801188"/>
              <a:gd name="connsiteX6" fmla="*/ 3741454 w 9015552"/>
              <a:gd name="connsiteY6" fmla="*/ 0 h 801188"/>
              <a:gd name="connsiteX7" fmla="*/ 4124615 w 9015552"/>
              <a:gd name="connsiteY7" fmla="*/ 0 h 801188"/>
              <a:gd name="connsiteX8" fmla="*/ 4688087 w 9015552"/>
              <a:gd name="connsiteY8" fmla="*/ 0 h 801188"/>
              <a:gd name="connsiteX9" fmla="*/ 5251559 w 9015552"/>
              <a:gd name="connsiteY9" fmla="*/ 0 h 801188"/>
              <a:gd name="connsiteX10" fmla="*/ 5905187 w 9015552"/>
              <a:gd name="connsiteY10" fmla="*/ 0 h 801188"/>
              <a:gd name="connsiteX11" fmla="*/ 6198192 w 9015552"/>
              <a:gd name="connsiteY11" fmla="*/ 0 h 801188"/>
              <a:gd name="connsiteX12" fmla="*/ 6851820 w 9015552"/>
              <a:gd name="connsiteY12" fmla="*/ 0 h 801188"/>
              <a:gd name="connsiteX13" fmla="*/ 7325136 w 9015552"/>
              <a:gd name="connsiteY13" fmla="*/ 0 h 801188"/>
              <a:gd name="connsiteX14" fmla="*/ 7618141 w 9015552"/>
              <a:gd name="connsiteY14" fmla="*/ 0 h 801188"/>
              <a:gd name="connsiteX15" fmla="*/ 8091458 w 9015552"/>
              <a:gd name="connsiteY15" fmla="*/ 0 h 801188"/>
              <a:gd name="connsiteX16" fmla="*/ 9015552 w 9015552"/>
              <a:gd name="connsiteY16" fmla="*/ 0 h 801188"/>
              <a:gd name="connsiteX17" fmla="*/ 9015552 w 9015552"/>
              <a:gd name="connsiteY17" fmla="*/ 384570 h 801188"/>
              <a:gd name="connsiteX18" fmla="*/ 9015552 w 9015552"/>
              <a:gd name="connsiteY18" fmla="*/ 801188 h 801188"/>
              <a:gd name="connsiteX19" fmla="*/ 8722547 w 9015552"/>
              <a:gd name="connsiteY19" fmla="*/ 801188 h 801188"/>
              <a:gd name="connsiteX20" fmla="*/ 8249230 w 9015552"/>
              <a:gd name="connsiteY20" fmla="*/ 801188 h 801188"/>
              <a:gd name="connsiteX21" fmla="*/ 7866069 w 9015552"/>
              <a:gd name="connsiteY21" fmla="*/ 801188 h 801188"/>
              <a:gd name="connsiteX22" fmla="*/ 7392753 w 9015552"/>
              <a:gd name="connsiteY22" fmla="*/ 801188 h 801188"/>
              <a:gd name="connsiteX23" fmla="*/ 6829281 w 9015552"/>
              <a:gd name="connsiteY23" fmla="*/ 801188 h 801188"/>
              <a:gd name="connsiteX24" fmla="*/ 6446120 w 9015552"/>
              <a:gd name="connsiteY24" fmla="*/ 801188 h 801188"/>
              <a:gd name="connsiteX25" fmla="*/ 5792492 w 9015552"/>
              <a:gd name="connsiteY25" fmla="*/ 801188 h 801188"/>
              <a:gd name="connsiteX26" fmla="*/ 5048709 w 9015552"/>
              <a:gd name="connsiteY26" fmla="*/ 801188 h 801188"/>
              <a:gd name="connsiteX27" fmla="*/ 4485237 w 9015552"/>
              <a:gd name="connsiteY27" fmla="*/ 801188 h 801188"/>
              <a:gd name="connsiteX28" fmla="*/ 3921765 w 9015552"/>
              <a:gd name="connsiteY28" fmla="*/ 801188 h 801188"/>
              <a:gd name="connsiteX29" fmla="*/ 3358293 w 9015552"/>
              <a:gd name="connsiteY29" fmla="*/ 801188 h 801188"/>
              <a:gd name="connsiteX30" fmla="*/ 2794821 w 9015552"/>
              <a:gd name="connsiteY30" fmla="*/ 801188 h 801188"/>
              <a:gd name="connsiteX31" fmla="*/ 2141194 w 9015552"/>
              <a:gd name="connsiteY31" fmla="*/ 801188 h 801188"/>
              <a:gd name="connsiteX32" fmla="*/ 1487566 w 9015552"/>
              <a:gd name="connsiteY32" fmla="*/ 801188 h 801188"/>
              <a:gd name="connsiteX33" fmla="*/ 924094 w 9015552"/>
              <a:gd name="connsiteY33" fmla="*/ 801188 h 801188"/>
              <a:gd name="connsiteX34" fmla="*/ 0 w 9015552"/>
              <a:gd name="connsiteY34" fmla="*/ 801188 h 801188"/>
              <a:gd name="connsiteX35" fmla="*/ 0 w 9015552"/>
              <a:gd name="connsiteY35" fmla="*/ 392582 h 801188"/>
              <a:gd name="connsiteX36" fmla="*/ 0 w 9015552"/>
              <a:gd name="connsiteY36" fmla="*/ 0 h 80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015552" h="801188" extrusionOk="0">
                <a:moveTo>
                  <a:pt x="0" y="0"/>
                </a:moveTo>
                <a:cubicBezTo>
                  <a:pt x="251371" y="-35824"/>
                  <a:pt x="403628" y="42205"/>
                  <a:pt x="563472" y="0"/>
                </a:cubicBezTo>
                <a:cubicBezTo>
                  <a:pt x="723316" y="-42205"/>
                  <a:pt x="997484" y="60003"/>
                  <a:pt x="1126944" y="0"/>
                </a:cubicBezTo>
                <a:cubicBezTo>
                  <a:pt x="1256404" y="-60003"/>
                  <a:pt x="1566440" y="46653"/>
                  <a:pt x="1870727" y="0"/>
                </a:cubicBezTo>
                <a:cubicBezTo>
                  <a:pt x="2175014" y="-46653"/>
                  <a:pt x="2274318" y="58222"/>
                  <a:pt x="2524355" y="0"/>
                </a:cubicBezTo>
                <a:cubicBezTo>
                  <a:pt x="2774392" y="-58222"/>
                  <a:pt x="2796179" y="23843"/>
                  <a:pt x="2997671" y="0"/>
                </a:cubicBezTo>
                <a:cubicBezTo>
                  <a:pt x="3199163" y="-23843"/>
                  <a:pt x="3512808" y="78496"/>
                  <a:pt x="3741454" y="0"/>
                </a:cubicBezTo>
                <a:cubicBezTo>
                  <a:pt x="3970100" y="-78496"/>
                  <a:pt x="3991934" y="6213"/>
                  <a:pt x="4124615" y="0"/>
                </a:cubicBezTo>
                <a:cubicBezTo>
                  <a:pt x="4257296" y="-6213"/>
                  <a:pt x="4495746" y="60662"/>
                  <a:pt x="4688087" y="0"/>
                </a:cubicBezTo>
                <a:cubicBezTo>
                  <a:pt x="4880428" y="-60662"/>
                  <a:pt x="5050498" y="23715"/>
                  <a:pt x="5251559" y="0"/>
                </a:cubicBezTo>
                <a:cubicBezTo>
                  <a:pt x="5452620" y="-23715"/>
                  <a:pt x="5630214" y="16498"/>
                  <a:pt x="5905187" y="0"/>
                </a:cubicBezTo>
                <a:cubicBezTo>
                  <a:pt x="6180160" y="-16498"/>
                  <a:pt x="6101115" y="23732"/>
                  <a:pt x="6198192" y="0"/>
                </a:cubicBezTo>
                <a:cubicBezTo>
                  <a:pt x="6295270" y="-23732"/>
                  <a:pt x="6587844" y="61191"/>
                  <a:pt x="6851820" y="0"/>
                </a:cubicBezTo>
                <a:cubicBezTo>
                  <a:pt x="7115796" y="-61191"/>
                  <a:pt x="7192876" y="33795"/>
                  <a:pt x="7325136" y="0"/>
                </a:cubicBezTo>
                <a:cubicBezTo>
                  <a:pt x="7457396" y="-33795"/>
                  <a:pt x="7528751" y="8118"/>
                  <a:pt x="7618141" y="0"/>
                </a:cubicBezTo>
                <a:cubicBezTo>
                  <a:pt x="7707531" y="-8118"/>
                  <a:pt x="7898390" y="19918"/>
                  <a:pt x="8091458" y="0"/>
                </a:cubicBezTo>
                <a:cubicBezTo>
                  <a:pt x="8284526" y="-19918"/>
                  <a:pt x="8569254" y="62931"/>
                  <a:pt x="9015552" y="0"/>
                </a:cubicBezTo>
                <a:cubicBezTo>
                  <a:pt x="9032293" y="103064"/>
                  <a:pt x="9011555" y="295656"/>
                  <a:pt x="9015552" y="384570"/>
                </a:cubicBezTo>
                <a:cubicBezTo>
                  <a:pt x="9019549" y="473484"/>
                  <a:pt x="8997617" y="633468"/>
                  <a:pt x="9015552" y="801188"/>
                </a:cubicBezTo>
                <a:cubicBezTo>
                  <a:pt x="8898204" y="823910"/>
                  <a:pt x="8860499" y="793404"/>
                  <a:pt x="8722547" y="801188"/>
                </a:cubicBezTo>
                <a:cubicBezTo>
                  <a:pt x="8584595" y="808972"/>
                  <a:pt x="8473113" y="801079"/>
                  <a:pt x="8249230" y="801188"/>
                </a:cubicBezTo>
                <a:cubicBezTo>
                  <a:pt x="8025347" y="801297"/>
                  <a:pt x="7943573" y="790773"/>
                  <a:pt x="7866069" y="801188"/>
                </a:cubicBezTo>
                <a:cubicBezTo>
                  <a:pt x="7788565" y="811603"/>
                  <a:pt x="7488570" y="768800"/>
                  <a:pt x="7392753" y="801188"/>
                </a:cubicBezTo>
                <a:cubicBezTo>
                  <a:pt x="7296936" y="833576"/>
                  <a:pt x="7080685" y="793857"/>
                  <a:pt x="6829281" y="801188"/>
                </a:cubicBezTo>
                <a:cubicBezTo>
                  <a:pt x="6577877" y="808519"/>
                  <a:pt x="6528430" y="789895"/>
                  <a:pt x="6446120" y="801188"/>
                </a:cubicBezTo>
                <a:cubicBezTo>
                  <a:pt x="6363810" y="812481"/>
                  <a:pt x="6073017" y="780066"/>
                  <a:pt x="5792492" y="801188"/>
                </a:cubicBezTo>
                <a:cubicBezTo>
                  <a:pt x="5511967" y="822310"/>
                  <a:pt x="5350721" y="713727"/>
                  <a:pt x="5048709" y="801188"/>
                </a:cubicBezTo>
                <a:cubicBezTo>
                  <a:pt x="4746697" y="888649"/>
                  <a:pt x="4601296" y="790346"/>
                  <a:pt x="4485237" y="801188"/>
                </a:cubicBezTo>
                <a:cubicBezTo>
                  <a:pt x="4369178" y="812030"/>
                  <a:pt x="4147305" y="738650"/>
                  <a:pt x="3921765" y="801188"/>
                </a:cubicBezTo>
                <a:cubicBezTo>
                  <a:pt x="3696225" y="863726"/>
                  <a:pt x="3532739" y="781061"/>
                  <a:pt x="3358293" y="801188"/>
                </a:cubicBezTo>
                <a:cubicBezTo>
                  <a:pt x="3183847" y="821315"/>
                  <a:pt x="2969976" y="761736"/>
                  <a:pt x="2794821" y="801188"/>
                </a:cubicBezTo>
                <a:cubicBezTo>
                  <a:pt x="2619666" y="840640"/>
                  <a:pt x="2281996" y="769053"/>
                  <a:pt x="2141194" y="801188"/>
                </a:cubicBezTo>
                <a:cubicBezTo>
                  <a:pt x="2000392" y="833323"/>
                  <a:pt x="1809094" y="784443"/>
                  <a:pt x="1487566" y="801188"/>
                </a:cubicBezTo>
                <a:cubicBezTo>
                  <a:pt x="1166038" y="817933"/>
                  <a:pt x="1115486" y="782996"/>
                  <a:pt x="924094" y="801188"/>
                </a:cubicBezTo>
                <a:cubicBezTo>
                  <a:pt x="732702" y="819380"/>
                  <a:pt x="215267" y="738129"/>
                  <a:pt x="0" y="801188"/>
                </a:cubicBezTo>
                <a:cubicBezTo>
                  <a:pt x="-8547" y="633113"/>
                  <a:pt x="37045" y="567831"/>
                  <a:pt x="0" y="392582"/>
                </a:cubicBezTo>
                <a:cubicBezTo>
                  <a:pt x="-37045" y="217333"/>
                  <a:pt x="4539" y="139733"/>
                  <a:pt x="0" y="0"/>
                </a:cubicBezTo>
                <a:close/>
              </a:path>
            </a:pathLst>
          </a:custGeom>
          <a:noFill/>
          <a:ln w="38100">
            <a:solidFill>
              <a:srgbClr val="FF0000"/>
            </a:solidFill>
            <a:extLst>
              <a:ext uri="{C807C97D-BFC1-408E-A445-0C87EB9F89A2}">
                <ask:lineSketchStyleProps xmlns:ask="http://schemas.microsoft.com/office/drawing/2018/sketchyshapes" sd="2758184413">
                  <a:prstGeom prst="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D4EFCFF-42A5-DF65-EB99-0B7192484B38}"/>
              </a:ext>
            </a:extLst>
          </p:cNvPr>
          <p:cNvSpPr txBox="1"/>
          <p:nvPr/>
        </p:nvSpPr>
        <p:spPr>
          <a:xfrm>
            <a:off x="3513910" y="6148340"/>
            <a:ext cx="5630090" cy="646331"/>
          </a:xfrm>
          <a:prstGeom prst="rect">
            <a:avLst/>
          </a:prstGeom>
          <a:noFill/>
        </p:spPr>
        <p:txBody>
          <a:bodyPr wrap="square" rtlCol="0">
            <a:spAutoFit/>
          </a:bodyPr>
          <a:lstStyle/>
          <a:p>
            <a:pPr algn="ctr"/>
            <a:r>
              <a:rPr lang="en-US" sz="3600" b="1" dirty="0">
                <a:solidFill>
                  <a:srgbClr val="FF0000"/>
                </a:solidFill>
                <a:latin typeface="Candara" panose="020E0502030303020204" pitchFamily="34" charset="0"/>
              </a:rPr>
              <a:t>All were </a:t>
            </a:r>
            <a:r>
              <a:rPr lang="en-US" sz="3600" b="1" i="1" u="sng" dirty="0">
                <a:solidFill>
                  <a:srgbClr val="FF0000"/>
                </a:solidFill>
                <a:latin typeface="Candara" panose="020E0502030303020204" pitchFamily="34" charset="0"/>
              </a:rPr>
              <a:t>religiously</a:t>
            </a:r>
            <a:r>
              <a:rPr lang="en-US" sz="3600" b="1" dirty="0">
                <a:solidFill>
                  <a:srgbClr val="FF0000"/>
                </a:solidFill>
                <a:latin typeface="Candara" panose="020E0502030303020204" pitchFamily="34" charset="0"/>
              </a:rPr>
              <a:t> wrong!</a:t>
            </a:r>
          </a:p>
        </p:txBody>
      </p:sp>
      <p:cxnSp>
        <p:nvCxnSpPr>
          <p:cNvPr id="15" name="Straight Arrow Connector 14">
            <a:extLst>
              <a:ext uri="{FF2B5EF4-FFF2-40B4-BE49-F238E27FC236}">
                <a16:creationId xmlns:a16="http://schemas.microsoft.com/office/drawing/2014/main" id="{2BF1C804-9296-101F-D769-91C8C5C8E19B}"/>
              </a:ext>
            </a:extLst>
          </p:cNvPr>
          <p:cNvCxnSpPr>
            <a:cxnSpLocks/>
            <a:stCxn id="12" idx="2"/>
          </p:cNvCxnSpPr>
          <p:nvPr/>
        </p:nvCxnSpPr>
        <p:spPr>
          <a:xfrm>
            <a:off x="4554039" y="3239589"/>
            <a:ext cx="1115513" cy="3182026"/>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558CA397-C78D-7901-837D-58EF1F3D741C}"/>
              </a:ext>
            </a:extLst>
          </p:cNvPr>
          <p:cNvSpPr txBox="1"/>
          <p:nvPr/>
        </p:nvSpPr>
        <p:spPr>
          <a:xfrm>
            <a:off x="46264" y="6211686"/>
            <a:ext cx="3467646" cy="538609"/>
          </a:xfrm>
          <a:prstGeom prst="rect">
            <a:avLst/>
          </a:prstGeom>
          <a:noFill/>
        </p:spPr>
        <p:txBody>
          <a:bodyPr wrap="square" rtlCol="0">
            <a:spAutoFit/>
          </a:bodyPr>
          <a:lstStyle/>
          <a:p>
            <a:pPr algn="ctr"/>
            <a:r>
              <a:rPr lang="en-US" sz="2900" b="1" dirty="0">
                <a:solidFill>
                  <a:schemeClr val="bg1"/>
                </a:solidFill>
                <a:latin typeface="Candara" panose="020E0502030303020204" pitchFamily="34" charset="0"/>
              </a:rPr>
              <a:t>Are You A Christian?</a:t>
            </a:r>
          </a:p>
        </p:txBody>
      </p:sp>
    </p:spTree>
    <p:extLst>
      <p:ext uri="{BB962C8B-B14F-4D97-AF65-F5344CB8AC3E}">
        <p14:creationId xmlns:p14="http://schemas.microsoft.com/office/powerpoint/2010/main" val="41532470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1000"/>
                                        <p:tgtEl>
                                          <p:spTgt spid="11"/>
                                        </p:tgtEl>
                                      </p:cBhvr>
                                    </p:animEffect>
                                    <p:anim calcmode="lin" valueType="num">
                                      <p:cBhvr>
                                        <p:cTn id="64" dur="1000" fill="hold"/>
                                        <p:tgtEl>
                                          <p:spTgt spid="11"/>
                                        </p:tgtEl>
                                        <p:attrNameLst>
                                          <p:attrName>ppt_x</p:attrName>
                                        </p:attrNameLst>
                                      </p:cBhvr>
                                      <p:tavLst>
                                        <p:tav tm="0">
                                          <p:val>
                                            <p:strVal val="#ppt_x"/>
                                          </p:val>
                                        </p:tav>
                                        <p:tav tm="100000">
                                          <p:val>
                                            <p:strVal val="#ppt_x"/>
                                          </p:val>
                                        </p:tav>
                                      </p:tavLst>
                                    </p:anim>
                                    <p:anim calcmode="lin" valueType="num">
                                      <p:cBhvr>
                                        <p:cTn id="6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wheel(1)">
                                      <p:cBhvr>
                                        <p:cTn id="70" dur="1000"/>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left)">
                                      <p:cBhvr>
                                        <p:cTn id="75" dur="1000"/>
                                        <p:tgtEl>
                                          <p:spTgt spid="13"/>
                                        </p:tgtEl>
                                      </p:cBhvr>
                                    </p:animEffect>
                                  </p:childTnLst>
                                </p:cTn>
                              </p:par>
                              <p:par>
                                <p:cTn id="76" presetID="16" presetClass="entr" presetSubtype="42" fill="hold" nodeType="withEffect">
                                  <p:stCondLst>
                                    <p:cond delay="0"/>
                                  </p:stCondLst>
                                  <p:childTnLst>
                                    <p:set>
                                      <p:cBhvr>
                                        <p:cTn id="77" dur="1" fill="hold">
                                          <p:stCondLst>
                                            <p:cond delay="0"/>
                                          </p:stCondLst>
                                        </p:cTn>
                                        <p:tgtEl>
                                          <p:spTgt spid="15"/>
                                        </p:tgtEl>
                                        <p:attrNameLst>
                                          <p:attrName>style.visibility</p:attrName>
                                        </p:attrNameLst>
                                      </p:cBhvr>
                                      <p:to>
                                        <p:strVal val="visible"/>
                                      </p:to>
                                    </p:set>
                                    <p:animEffect transition="in" filter="barn(outHorizontal)">
                                      <p:cBhvr>
                                        <p:cTn id="78" dur="500"/>
                                        <p:tgtEl>
                                          <p:spTgt spid="15"/>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p:cTn id="83" dur="500" fill="hold"/>
                                        <p:tgtEl>
                                          <p:spTgt spid="21"/>
                                        </p:tgtEl>
                                        <p:attrNameLst>
                                          <p:attrName>ppt_w</p:attrName>
                                        </p:attrNameLst>
                                      </p:cBhvr>
                                      <p:tavLst>
                                        <p:tav tm="0">
                                          <p:val>
                                            <p:fltVal val="0"/>
                                          </p:val>
                                        </p:tav>
                                        <p:tav tm="100000">
                                          <p:val>
                                            <p:strVal val="#ppt_w"/>
                                          </p:val>
                                        </p:tav>
                                      </p:tavLst>
                                    </p:anim>
                                    <p:anim calcmode="lin" valueType="num">
                                      <p:cBhvr>
                                        <p:cTn id="84" dur="500" fill="hold"/>
                                        <p:tgtEl>
                                          <p:spTgt spid="21"/>
                                        </p:tgtEl>
                                        <p:attrNameLst>
                                          <p:attrName>ppt_h</p:attrName>
                                        </p:attrNameLst>
                                      </p:cBhvr>
                                      <p:tavLst>
                                        <p:tav tm="0">
                                          <p:val>
                                            <p:fltVal val="0"/>
                                          </p:val>
                                        </p:tav>
                                        <p:tav tm="100000">
                                          <p:val>
                                            <p:strVal val="#ppt_h"/>
                                          </p:val>
                                        </p:tav>
                                      </p:tavLst>
                                    </p:anim>
                                    <p:animEffect transition="in" filter="fade">
                                      <p:cBhvr>
                                        <p:cTn id="8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9" grpId="0" animBg="1"/>
      <p:bldP spid="10" grpId="0" animBg="1"/>
      <p:bldP spid="11" grpId="0" animBg="1"/>
      <p:bldP spid="12" grpId="0" animBg="1"/>
      <p:bldP spid="13"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287308" y="1727117"/>
            <a:ext cx="8622302" cy="4458462"/>
          </a:xfrm>
          <a:solidFill>
            <a:schemeClr val="bg1">
              <a:lumMod val="85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lnSpc>
                <a:spcPts val="3800"/>
              </a:lnSpc>
              <a:spcBef>
                <a:spcPts val="0"/>
              </a:spcBef>
              <a:buClr>
                <a:schemeClr val="bg1"/>
              </a:buClr>
              <a:buNone/>
              <a:defRPr/>
            </a:pPr>
            <a:r>
              <a:rPr lang="en-US" altLang="en-US" sz="3600" b="1" dirty="0">
                <a:solidFill>
                  <a:schemeClr val="tx1">
                    <a:lumMod val="75000"/>
                    <a:lumOff val="25000"/>
                  </a:schemeClr>
                </a:solidFill>
                <a:effectLst/>
                <a:latin typeface="Candara" panose="020E0502030303020204" pitchFamily="34" charset="0"/>
              </a:rPr>
              <a:t>Alien sinners </a:t>
            </a:r>
            <a:r>
              <a:rPr lang="en-US" altLang="en-US" sz="3600" b="1" i="1" u="sng" dirty="0">
                <a:solidFill>
                  <a:schemeClr val="tx1">
                    <a:lumMod val="75000"/>
                    <a:lumOff val="25000"/>
                  </a:schemeClr>
                </a:solidFill>
                <a:latin typeface="Candara" panose="020E0502030303020204" pitchFamily="34" charset="0"/>
              </a:rPr>
              <a:t>MUST</a:t>
            </a:r>
            <a:r>
              <a:rPr lang="en-US" altLang="en-US" sz="3600" b="1" dirty="0">
                <a:solidFill>
                  <a:schemeClr val="tx1">
                    <a:lumMod val="75000"/>
                    <a:lumOff val="25000"/>
                  </a:schemeClr>
                </a:solidFill>
                <a:effectLst/>
                <a:latin typeface="Candara" panose="020E0502030303020204" pitchFamily="34" charset="0"/>
              </a:rPr>
              <a:t>…</a:t>
            </a: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tx1">
                    <a:lumMod val="75000"/>
                    <a:lumOff val="25000"/>
                  </a:schemeClr>
                </a:solidFill>
                <a:effectLst/>
                <a:latin typeface="Candara" panose="020E0502030303020204" pitchFamily="34" charset="0"/>
              </a:rPr>
              <a:t>Hear the Gospel </a:t>
            </a:r>
            <a:r>
              <a:rPr lang="en-US" altLang="en-US" sz="2800" b="0" i="1" dirty="0">
                <a:solidFill>
                  <a:schemeClr val="tx1">
                    <a:lumMod val="75000"/>
                    <a:lumOff val="25000"/>
                  </a:schemeClr>
                </a:solidFill>
                <a:effectLst/>
                <a:latin typeface="Candara" panose="020E0502030303020204" pitchFamily="34" charset="0"/>
              </a:rPr>
              <a:t>– 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latin typeface="Candara" panose="020E0502030303020204" pitchFamily="34" charset="0"/>
              </a:rPr>
              <a:t>Obey </a:t>
            </a:r>
            <a:r>
              <a:rPr lang="en-US" altLang="en-US" sz="2800" dirty="0">
                <a:solidFill>
                  <a:schemeClr val="tx1">
                    <a:lumMod val="75000"/>
                    <a:lumOff val="25000"/>
                  </a:schemeClr>
                </a:solidFill>
                <a:effectLst/>
                <a:latin typeface="Candara" panose="020E0502030303020204" pitchFamily="34" charset="0"/>
              </a:rPr>
              <a:t>the Gospel of Christ </a:t>
            </a:r>
            <a:r>
              <a:rPr lang="en-US" altLang="en-US" sz="2800" b="0" i="1" dirty="0">
                <a:solidFill>
                  <a:schemeClr val="tx1">
                    <a:lumMod val="75000"/>
                    <a:lumOff val="25000"/>
                  </a:schemeClr>
                </a:solidFill>
                <a:effectLst/>
                <a:latin typeface="Candara" panose="020E0502030303020204" pitchFamily="34" charset="0"/>
              </a:rPr>
              <a:t>– </a:t>
            </a:r>
            <a:r>
              <a:rPr lang="en-US" altLang="en-US" sz="2800" b="0" i="1" dirty="0">
                <a:latin typeface="Candara" panose="020E0502030303020204" pitchFamily="34" charset="0"/>
              </a:rPr>
              <a:t>Hebrews 5:8-9</a:t>
            </a:r>
            <a:endParaRPr lang="en-US" altLang="en-US" sz="2800" b="0" i="1" dirty="0">
              <a:solidFill>
                <a:schemeClr val="tx1">
                  <a:lumMod val="75000"/>
                  <a:lumOff val="25000"/>
                </a:schemeClr>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lumMod val="75000"/>
                    <a:lumOff val="25000"/>
                  </a:schemeClr>
                </a:solidFill>
                <a:effectLst/>
                <a:latin typeface="Candara" panose="020E0502030303020204" pitchFamily="34" charset="0"/>
              </a:rPr>
              <a:t>Repent of sin in your life </a:t>
            </a:r>
            <a:r>
              <a:rPr lang="en-US" altLang="en-US" sz="2800" b="0" i="1" dirty="0">
                <a:solidFill>
                  <a:schemeClr val="tx1">
                    <a:lumMod val="75000"/>
                    <a:lumOff val="25000"/>
                  </a:schemeClr>
                </a:solidFill>
                <a:effectLst/>
                <a:latin typeface="Candara" panose="020E0502030303020204" pitchFamily="34" charset="0"/>
              </a:rPr>
              <a:t>– Acts 17:30-31</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lumMod val="75000"/>
                    <a:lumOff val="25000"/>
                  </a:schemeClr>
                </a:solidFill>
                <a:effectLst/>
                <a:latin typeface="Candara" panose="020E0502030303020204" pitchFamily="34" charset="0"/>
              </a:rPr>
              <a:t>Confess </a:t>
            </a:r>
            <a:r>
              <a:rPr lang="en-US" altLang="en-US" sz="2800" dirty="0">
                <a:solidFill>
                  <a:schemeClr val="tx1">
                    <a:lumMod val="75000"/>
                    <a:lumOff val="25000"/>
                  </a:schemeClr>
                </a:solidFill>
                <a:latin typeface="Candara" panose="020E0502030303020204" pitchFamily="34" charset="0"/>
              </a:rPr>
              <a:t>that </a:t>
            </a:r>
            <a:r>
              <a:rPr lang="en-US" altLang="en-US" sz="2800" dirty="0">
                <a:solidFill>
                  <a:schemeClr val="tx1">
                    <a:lumMod val="75000"/>
                    <a:lumOff val="25000"/>
                  </a:schemeClr>
                </a:solidFill>
                <a:effectLst/>
                <a:latin typeface="Candara" panose="020E0502030303020204" pitchFamily="34" charset="0"/>
              </a:rPr>
              <a:t>Christ </a:t>
            </a:r>
            <a:r>
              <a:rPr lang="en-US" altLang="en-US" sz="2800" dirty="0">
                <a:solidFill>
                  <a:schemeClr val="tx1">
                    <a:lumMod val="75000"/>
                    <a:lumOff val="25000"/>
                  </a:schemeClr>
                </a:solidFill>
                <a:latin typeface="Candara" panose="020E0502030303020204" pitchFamily="34" charset="0"/>
              </a:rPr>
              <a:t>is God’s Son </a:t>
            </a:r>
            <a:r>
              <a:rPr lang="en-US" altLang="en-US" sz="2800" b="0" i="1" dirty="0">
                <a:solidFill>
                  <a:schemeClr val="tx1">
                    <a:lumMod val="75000"/>
                    <a:lumOff val="25000"/>
                  </a:schemeClr>
                </a:solidFill>
                <a:effectLst/>
                <a:latin typeface="Candara" panose="020E0502030303020204" pitchFamily="34" charset="0"/>
              </a:rPr>
              <a:t>– Acts 8:38</a:t>
            </a:r>
            <a:endParaRPr lang="en-US" altLang="en-US" sz="2800" b="0" i="1" dirty="0">
              <a:latin typeface="Candara" panose="020E0502030303020204" pitchFamily="34" charset="0"/>
            </a:endParaRP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tx1">
                    <a:lumMod val="75000"/>
                    <a:lumOff val="25000"/>
                  </a:schemeClr>
                </a:solidFill>
                <a:effectLst/>
                <a:latin typeface="Candara" panose="020E0502030303020204" pitchFamily="34" charset="0"/>
              </a:rPr>
              <a:t>Be baptized </a:t>
            </a:r>
            <a:r>
              <a:rPr lang="en-US" altLang="en-US" sz="2800" dirty="0">
                <a:solidFill>
                  <a:schemeClr val="tx1">
                    <a:lumMod val="75000"/>
                    <a:lumOff val="25000"/>
                  </a:schemeClr>
                </a:solidFill>
                <a:latin typeface="Candara" panose="020E0502030303020204" pitchFamily="34" charset="0"/>
              </a:rPr>
              <a:t>to wash away your</a:t>
            </a:r>
            <a:r>
              <a:rPr lang="en-US" altLang="en-US" sz="2800" dirty="0">
                <a:solidFill>
                  <a:schemeClr val="tx1">
                    <a:lumMod val="75000"/>
                    <a:lumOff val="25000"/>
                  </a:schemeClr>
                </a:solidFill>
                <a:effectLst/>
                <a:latin typeface="Candara" panose="020E0502030303020204" pitchFamily="34" charset="0"/>
              </a:rPr>
              <a:t> sins </a:t>
            </a:r>
            <a:r>
              <a:rPr lang="en-US" altLang="en-US" sz="2800" b="0" dirty="0">
                <a:solidFill>
                  <a:schemeClr val="tx1">
                    <a:lumMod val="75000"/>
                    <a:lumOff val="25000"/>
                  </a:schemeClr>
                </a:solidFill>
                <a:effectLst/>
                <a:latin typeface="Candara" panose="020E0502030303020204" pitchFamily="34" charset="0"/>
              </a:rPr>
              <a:t>– Acts 2:38</a:t>
            </a:r>
          </a:p>
          <a:p>
            <a:pPr marL="0" lvl="1" indent="0">
              <a:lnSpc>
                <a:spcPts val="3600"/>
              </a:lnSpc>
              <a:spcBef>
                <a:spcPts val="1200"/>
              </a:spcBef>
              <a:spcAft>
                <a:spcPts val="0"/>
              </a:spcAft>
              <a:buClr>
                <a:schemeClr val="bg1"/>
              </a:buClr>
              <a:buNone/>
              <a:defRPr/>
            </a:pPr>
            <a:r>
              <a:rPr lang="en-US" altLang="en-US" sz="3600" b="1" dirty="0">
                <a:solidFill>
                  <a:schemeClr val="tx1">
                    <a:lumMod val="75000"/>
                    <a:lumOff val="25000"/>
                  </a:schemeClr>
                </a:solidFill>
                <a:effectLst/>
                <a:latin typeface="Candara" panose="020E0502030303020204" pitchFamily="34" charset="0"/>
              </a:rPr>
              <a:t>A </a:t>
            </a:r>
            <a:r>
              <a:rPr lang="en-US" altLang="en-US" sz="3600" b="1" dirty="0">
                <a:latin typeface="Candara" panose="020E0502030303020204" pitchFamily="34" charset="0"/>
              </a:rPr>
              <a:t>wayward</a:t>
            </a:r>
            <a:r>
              <a:rPr lang="en-US" altLang="en-US" sz="3600" b="1" dirty="0">
                <a:solidFill>
                  <a:schemeClr val="tx1">
                    <a:lumMod val="75000"/>
                    <a:lumOff val="25000"/>
                  </a:schemeClr>
                </a:solidFill>
                <a:effectLst/>
                <a:latin typeface="Candara" panose="020E0502030303020204" pitchFamily="34" charset="0"/>
              </a:rPr>
              <a:t> child of God </a:t>
            </a:r>
            <a:r>
              <a:rPr lang="en-US" altLang="en-US" sz="3600" b="1" i="1" u="sng" dirty="0">
                <a:solidFill>
                  <a:schemeClr val="tx1">
                    <a:lumMod val="75000"/>
                    <a:lumOff val="25000"/>
                  </a:schemeClr>
                </a:solidFill>
                <a:latin typeface="Candara" panose="020E0502030303020204" pitchFamily="34" charset="0"/>
              </a:rPr>
              <a:t>MUST</a:t>
            </a:r>
            <a:r>
              <a:rPr lang="en-US" altLang="en-US" sz="3600" b="1" dirty="0">
                <a:solidFill>
                  <a:schemeClr val="tx1">
                    <a:lumMod val="75000"/>
                    <a:lumOff val="25000"/>
                  </a:schemeClr>
                </a:solidFill>
                <a:effectLst/>
                <a:latin typeface="Candara" panose="020E0502030303020204" pitchFamily="34" charset="0"/>
              </a:rPr>
              <a:t>…</a:t>
            </a:r>
          </a:p>
          <a:p>
            <a:pPr marL="36576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tx1">
                    <a:lumMod val="75000"/>
                    <a:lumOff val="25000"/>
                  </a:schemeClr>
                </a:solidFill>
                <a:effectLst/>
                <a:latin typeface="Candara" panose="020E0502030303020204" pitchFamily="34" charset="0"/>
              </a:rPr>
              <a:t>Repent and pray for forgiveness </a:t>
            </a:r>
            <a:r>
              <a:rPr lang="en-US" altLang="en-US" sz="2800" b="0" i="1" dirty="0">
                <a:solidFill>
                  <a:schemeClr val="tx1">
                    <a:lumMod val="75000"/>
                    <a:lumOff val="25000"/>
                  </a:schemeClr>
                </a:solidFill>
                <a:effectLst/>
                <a:latin typeface="Candara" panose="020E0502030303020204" pitchFamily="34" charset="0"/>
              </a:rPr>
              <a:t>– </a:t>
            </a:r>
            <a:r>
              <a:rPr lang="en-US" altLang="en-US" sz="2800" b="0" i="1" dirty="0">
                <a:latin typeface="Candara" panose="020E0502030303020204" pitchFamily="34" charset="0"/>
              </a:rPr>
              <a:t>1 John 1:7-9</a:t>
            </a:r>
            <a:endParaRPr lang="en-US" altLang="en-US" sz="2800" b="0" i="1" dirty="0">
              <a:solidFill>
                <a:schemeClr val="tx1">
                  <a:lumMod val="75000"/>
                  <a:lumOff val="25000"/>
                </a:schemeClr>
              </a:solidFill>
              <a:effectLst/>
              <a:latin typeface="Candara" panose="020E0502030303020204" pitchFamily="34" charset="0"/>
            </a:endParaRPr>
          </a:p>
          <a:p>
            <a:pPr marL="0" indent="0">
              <a:lnSpc>
                <a:spcPts val="3600"/>
              </a:lnSpc>
              <a:spcBef>
                <a:spcPts val="1200"/>
              </a:spcBef>
              <a:spcAft>
                <a:spcPts val="0"/>
              </a:spcAft>
              <a:buClr>
                <a:schemeClr val="bg1"/>
              </a:buClr>
              <a:buSzPct val="99000"/>
              <a:buNone/>
              <a:defRPr/>
            </a:pPr>
            <a:r>
              <a:rPr lang="en-US" altLang="en-US" sz="3600" b="1" dirty="0">
                <a:solidFill>
                  <a:schemeClr val="tx1">
                    <a:lumMod val="75000"/>
                    <a:lumOff val="25000"/>
                  </a:schemeClr>
                </a:solidFill>
                <a:latin typeface="Candara" panose="020E0502030303020204" pitchFamily="34" charset="0"/>
              </a:rPr>
              <a:t>Christians</a:t>
            </a:r>
            <a:r>
              <a:rPr lang="en-US" altLang="en-US" sz="3600" b="1" i="1" dirty="0">
                <a:solidFill>
                  <a:schemeClr val="tx1">
                    <a:lumMod val="75000"/>
                    <a:lumOff val="25000"/>
                  </a:schemeClr>
                </a:solidFill>
                <a:latin typeface="Candara" panose="020E0502030303020204" pitchFamily="34" charset="0"/>
              </a:rPr>
              <a:t> </a:t>
            </a:r>
            <a:r>
              <a:rPr lang="en-US" altLang="en-US" sz="3600" b="1" i="1" u="sng" dirty="0">
                <a:solidFill>
                  <a:schemeClr val="tx1">
                    <a:lumMod val="75000"/>
                    <a:lumOff val="25000"/>
                  </a:schemeClr>
                </a:solidFill>
                <a:latin typeface="Candara" panose="020E0502030303020204" pitchFamily="34" charset="0"/>
              </a:rPr>
              <a:t>MUST</a:t>
            </a:r>
            <a:r>
              <a:rPr lang="en-US" altLang="en-US" sz="3600" b="1" i="1" dirty="0">
                <a:solidFill>
                  <a:schemeClr val="tx1">
                    <a:lumMod val="75000"/>
                    <a:lumOff val="25000"/>
                  </a:schemeClr>
                </a:solidFill>
                <a:latin typeface="Candara" panose="020E0502030303020204" pitchFamily="34" charset="0"/>
              </a:rPr>
              <a:t> </a:t>
            </a:r>
            <a:r>
              <a:rPr lang="en-US" altLang="en-US" sz="3600" b="1" i="1" dirty="0">
                <a:solidFill>
                  <a:schemeClr val="tx1">
                    <a:lumMod val="75000"/>
                    <a:lumOff val="25000"/>
                  </a:schemeClr>
                </a:solidFill>
                <a:effectLst/>
                <a:latin typeface="Candara" panose="020E0502030303020204" pitchFamily="34" charset="0"/>
              </a:rPr>
              <a:t>“be faithful </a:t>
            </a:r>
            <a:r>
              <a:rPr lang="en-US" altLang="en-US" sz="3600" b="1" i="1" u="sng" dirty="0">
                <a:solidFill>
                  <a:schemeClr val="tx1">
                    <a:lumMod val="75000"/>
                    <a:lumOff val="25000"/>
                  </a:schemeClr>
                </a:solidFill>
                <a:effectLst/>
                <a:latin typeface="Candara" panose="020E0502030303020204" pitchFamily="34" charset="0"/>
              </a:rPr>
              <a:t>unto</a:t>
            </a:r>
            <a:r>
              <a:rPr lang="en-US" altLang="en-US" sz="3600" b="1" i="1" dirty="0">
                <a:solidFill>
                  <a:schemeClr val="tx1">
                    <a:lumMod val="75000"/>
                    <a:lumOff val="25000"/>
                  </a:schemeClr>
                </a:solidFill>
                <a:effectLst/>
                <a:latin typeface="Candara" panose="020E0502030303020204" pitchFamily="34" charset="0"/>
              </a:rPr>
              <a:t> death”</a:t>
            </a:r>
          </a:p>
          <a:p>
            <a:pPr marL="365760" indent="-274320">
              <a:lnSpc>
                <a:spcPts val="2800"/>
              </a:lnSpc>
              <a:spcBef>
                <a:spcPts val="0"/>
              </a:spcBef>
              <a:buClrTx/>
              <a:buSzPct val="100000"/>
              <a:buFont typeface="Wingdings" panose="05000000000000000000" pitchFamily="2" charset="2"/>
              <a:buChar char="§"/>
              <a:defRPr/>
            </a:pPr>
            <a:r>
              <a:rPr lang="en-US" altLang="en-US" sz="2800" b="0" i="1" dirty="0">
                <a:solidFill>
                  <a:schemeClr val="tx1">
                    <a:lumMod val="75000"/>
                    <a:lumOff val="25000"/>
                  </a:schemeClr>
                </a:solidFill>
                <a:effectLst/>
                <a:latin typeface="Candara" panose="020E0502030303020204" pitchFamily="34" charset="0"/>
              </a:rPr>
              <a:t>Revelation</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285750" y="439850"/>
            <a:ext cx="8622302" cy="1015663"/>
          </a:xfrm>
          <a:prstGeom prst="rect">
            <a:avLst/>
          </a:prstGeom>
          <a:solidFill>
            <a:schemeClr val="bg1">
              <a:lumMod val="85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tx1">
                    <a:lumMod val="75000"/>
                    <a:lumOff val="25000"/>
                  </a:schemeClr>
                </a:solidFill>
                <a:latin typeface="Candara" panose="020E0502030303020204" pitchFamily="34" charset="0"/>
              </a:rPr>
              <a:t>   “…</a:t>
            </a:r>
            <a:r>
              <a:rPr lang="en-US" sz="6000" b="1" i="1" dirty="0">
                <a:ln w="12700">
                  <a:solidFill>
                    <a:schemeClr val="tx2">
                      <a:lumMod val="75000"/>
                    </a:schemeClr>
                  </a:solidFill>
                  <a:prstDash val="solid"/>
                </a:ln>
                <a:solidFill>
                  <a:schemeClr val="tx1">
                    <a:lumMod val="75000"/>
                    <a:lumOff val="25000"/>
                  </a:schemeClr>
                </a:solidFill>
                <a:latin typeface="Candara" panose="020E0502030303020204" pitchFamily="34" charset="0"/>
              </a:rPr>
              <a:t>w</a:t>
            </a:r>
            <a:r>
              <a:rPr lang="en-US" sz="6000" b="1" i="1" cap="none" spc="0" dirty="0">
                <a:ln w="12700">
                  <a:solidFill>
                    <a:schemeClr val="tx2">
                      <a:lumMod val="75000"/>
                    </a:schemeClr>
                  </a:solidFill>
                  <a:prstDash val="solid"/>
                </a:ln>
                <a:solidFill>
                  <a:schemeClr val="tx1">
                    <a:lumMod val="75000"/>
                    <a:lumOff val="25000"/>
                  </a:schemeClr>
                </a:solidFill>
                <a:latin typeface="Candara" panose="020E0502030303020204" pitchFamily="34" charset="0"/>
              </a:rPr>
              <a:t>hat </a:t>
            </a:r>
            <a:r>
              <a:rPr lang="en-US" sz="6000" b="1" i="1" dirty="0">
                <a:ln w="12700">
                  <a:solidFill>
                    <a:schemeClr val="tx2">
                      <a:lumMod val="75000"/>
                    </a:schemeClr>
                  </a:solidFill>
                  <a:prstDash val="solid"/>
                </a:ln>
                <a:solidFill>
                  <a:schemeClr val="tx1">
                    <a:lumMod val="75000"/>
                    <a:lumOff val="25000"/>
                  </a:schemeClr>
                </a:solidFill>
                <a:latin typeface="Candara" panose="020E0502030303020204" pitchFamily="34" charset="0"/>
              </a:rPr>
              <a:t>shall we</a:t>
            </a:r>
            <a:r>
              <a:rPr lang="en-US" sz="6000" b="1" i="1" cap="none" spc="0" dirty="0">
                <a:ln w="12700">
                  <a:solidFill>
                    <a:schemeClr val="tx2">
                      <a:lumMod val="75000"/>
                    </a:schemeClr>
                  </a:solidFill>
                  <a:prstDash val="solid"/>
                </a:ln>
                <a:solidFill>
                  <a:schemeClr val="tx1">
                    <a:lumMod val="75000"/>
                    <a:lumOff val="25000"/>
                  </a:schemeClr>
                </a:solidFill>
                <a:latin typeface="Candara" panose="020E0502030303020204" pitchFamily="34" charset="0"/>
              </a:rPr>
              <a:t>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8241802" y="687704"/>
            <a:ext cx="611477" cy="579646"/>
          </a:xfrm>
          <a:prstGeom prst="rect">
            <a:avLst/>
          </a:prstGeom>
          <a:noFill/>
        </p:spPr>
        <p:txBody>
          <a:bodyPr wrap="square" rtlCol="0">
            <a:spAutoFit/>
          </a:bodyPr>
          <a:lstStyle/>
          <a:p>
            <a:pPr algn="ctr">
              <a:lnSpc>
                <a:spcPts val="1900"/>
              </a:lnSpc>
            </a:pPr>
            <a:r>
              <a:rPr lang="en-US" dirty="0">
                <a:solidFill>
                  <a:schemeClr val="tx1">
                    <a:lumMod val="75000"/>
                    <a:lumOff val="25000"/>
                  </a:schemeClr>
                </a:solidFill>
                <a:latin typeface="Candara" panose="020E0502030303020204" pitchFamily="34" charset="0"/>
              </a:rPr>
              <a:t>Acts </a:t>
            </a:r>
          </a:p>
          <a:p>
            <a:pPr algn="ctr">
              <a:lnSpc>
                <a:spcPts val="1900"/>
              </a:lnSpc>
            </a:pPr>
            <a:r>
              <a:rPr lang="en-US" dirty="0">
                <a:solidFill>
                  <a:schemeClr val="tx1">
                    <a:lumMod val="75000"/>
                    <a:lumOff val="25000"/>
                  </a:schemeClr>
                </a:solidFill>
                <a:latin typeface="Candara" panose="020E0502030303020204" pitchFamily="34" charset="0"/>
              </a:rPr>
              <a:t>2:37</a:t>
            </a:r>
          </a:p>
        </p:txBody>
      </p:sp>
      <p:sp>
        <p:nvSpPr>
          <p:cNvPr id="2" name="Slide Number Placeholder 1">
            <a:extLst>
              <a:ext uri="{FF2B5EF4-FFF2-40B4-BE49-F238E27FC236}">
                <a16:creationId xmlns:a16="http://schemas.microsoft.com/office/drawing/2014/main" id="{335D68DB-D2A1-B951-1032-6BBA87ACCFA3}"/>
              </a:ext>
            </a:extLst>
          </p:cNvPr>
          <p:cNvSpPr>
            <a:spLocks noGrp="1"/>
          </p:cNvSpPr>
          <p:nvPr>
            <p:ph type="sldNum" sz="quarter" idx="12"/>
          </p:nvPr>
        </p:nvSpPr>
        <p:spPr>
          <a:xfrm>
            <a:off x="8117275" y="6096000"/>
            <a:ext cx="856907" cy="669925"/>
          </a:xfrm>
        </p:spPr>
        <p:txBody>
          <a:bodyPr/>
          <a:lstStyle/>
          <a:p>
            <a:fld id="{D57F1E4F-1CFF-5643-939E-217C01CDF565}" type="slidenum">
              <a:rPr lang="en-US" sz="1200" smtClean="0">
                <a:solidFill>
                  <a:schemeClr val="tx1">
                    <a:lumMod val="50000"/>
                  </a:schemeClr>
                </a:solidFill>
              </a:rPr>
              <a:pPr/>
              <a:t>24</a:t>
            </a:fld>
            <a:endParaRPr lang="en-US" sz="1200" dirty="0">
              <a:solidFill>
                <a:schemeClr val="tx1">
                  <a:lumMod val="50000"/>
                </a:schemeClr>
              </a:solidFill>
            </a:endParaRPr>
          </a:p>
        </p:txBody>
      </p:sp>
    </p:spTree>
    <p:extLst>
      <p:ext uri="{BB962C8B-B14F-4D97-AF65-F5344CB8AC3E}">
        <p14:creationId xmlns:p14="http://schemas.microsoft.com/office/powerpoint/2010/main" val="3365715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0EB58E2-A9A0-481A-8B5B-381B836CE40B}"/>
              </a:ext>
            </a:extLst>
          </p:cNvPr>
          <p:cNvSpPr>
            <a:spLocks noGrp="1"/>
          </p:cNvSpPr>
          <p:nvPr>
            <p:ph sz="quarter" idx="4294967295"/>
          </p:nvPr>
        </p:nvSpPr>
        <p:spPr>
          <a:xfrm>
            <a:off x="291371" y="970960"/>
            <a:ext cx="8761189" cy="5868186"/>
          </a:xfrm>
        </p:spPr>
        <p:txBody>
          <a:bodyPr anchor="t">
            <a:noAutofit/>
          </a:bodyPr>
          <a:lstStyle/>
          <a:p>
            <a:pPr>
              <a:lnSpc>
                <a:spcPts val="3200"/>
              </a:lnSpc>
              <a:spcBef>
                <a:spcPts val="450"/>
              </a:spcBef>
            </a:pPr>
            <a:r>
              <a:rPr lang="en-US" sz="3200" dirty="0">
                <a:latin typeface="Candara" panose="020E0502030303020204" pitchFamily="34" charset="0"/>
                <a:cs typeface="Arial" panose="020B0604020202020204" pitchFamily="34" charset="0"/>
              </a:rPr>
              <a:t>In Matthew Chapter 7, Jesus teaches on making righteous judgments </a:t>
            </a:r>
            <a:r>
              <a:rPr lang="en-US" sz="3200" b="0" i="1" dirty="0">
                <a:latin typeface="Candara" panose="020E0502030303020204" pitchFamily="34" charset="0"/>
                <a:cs typeface="Arial" panose="020B0604020202020204" pitchFamily="34" charset="0"/>
              </a:rPr>
              <a:t>– vv. 1-6</a:t>
            </a:r>
          </a:p>
          <a:p>
            <a:pPr>
              <a:lnSpc>
                <a:spcPts val="3200"/>
              </a:lnSpc>
              <a:spcBef>
                <a:spcPts val="1200"/>
              </a:spcBef>
            </a:pPr>
            <a:r>
              <a:rPr lang="en-US" sz="3200" dirty="0">
                <a:latin typeface="Candara" panose="020E0502030303020204" pitchFamily="34" charset="0"/>
                <a:cs typeface="Arial" panose="020B0604020202020204" pitchFamily="34" charset="0"/>
              </a:rPr>
              <a:t>He next deals with, asking, seeking and knocking and the “Golden Rule” </a:t>
            </a:r>
            <a:r>
              <a:rPr lang="en-US" sz="3200" b="0" i="1" dirty="0">
                <a:latin typeface="Candara" panose="020E0502030303020204" pitchFamily="34" charset="0"/>
                <a:cs typeface="Arial" panose="020B0604020202020204" pitchFamily="34" charset="0"/>
              </a:rPr>
              <a:t>– vv. 7-12</a:t>
            </a:r>
          </a:p>
          <a:p>
            <a:pPr>
              <a:lnSpc>
                <a:spcPts val="3200"/>
              </a:lnSpc>
              <a:spcBef>
                <a:spcPts val="1200"/>
              </a:spcBef>
            </a:pPr>
            <a:r>
              <a:rPr lang="en-US" sz="3200" dirty="0">
                <a:latin typeface="Candara" panose="020E0502030303020204" pitchFamily="34" charset="0"/>
                <a:cs typeface="Arial" panose="020B0604020202020204" pitchFamily="34" charset="0"/>
              </a:rPr>
              <a:t>He concludes with various exhortations about entering this Spiritual Kingdom…</a:t>
            </a:r>
          </a:p>
          <a:p>
            <a:pPr marL="365760" indent="-274320">
              <a:lnSpc>
                <a:spcPts val="2800"/>
              </a:lnSpc>
              <a:spcBef>
                <a:spcPts val="600"/>
              </a:spcBef>
              <a:buFont typeface="Wingdings" panose="05000000000000000000" pitchFamily="2" charset="2"/>
              <a:buChar char="§"/>
            </a:pPr>
            <a:r>
              <a:rPr lang="en-US" sz="2800" b="0" dirty="0">
                <a:latin typeface="Candara" panose="020E0502030303020204" pitchFamily="34" charset="0"/>
                <a:cs typeface="Arial" panose="020B0604020202020204" pitchFamily="34" charset="0"/>
              </a:rPr>
              <a:t>The wide and narrow way </a:t>
            </a:r>
            <a:r>
              <a:rPr lang="en-US" sz="2800" b="0" i="1" dirty="0">
                <a:latin typeface="Candara" panose="020E0502030303020204" pitchFamily="34" charset="0"/>
                <a:cs typeface="Arial" panose="020B0604020202020204" pitchFamily="34" charset="0"/>
              </a:rPr>
              <a:t>(vv. 13-14)</a:t>
            </a:r>
            <a:r>
              <a:rPr lang="en-US" sz="2800" b="0" dirty="0">
                <a:latin typeface="Candara" panose="020E0502030303020204" pitchFamily="34" charset="0"/>
                <a:cs typeface="Arial" panose="020B0604020202020204" pitchFamily="34" charset="0"/>
              </a:rPr>
              <a:t>, </a:t>
            </a:r>
          </a:p>
          <a:p>
            <a:pPr marL="365760" indent="-274320">
              <a:lnSpc>
                <a:spcPts val="2800"/>
              </a:lnSpc>
              <a:spcBef>
                <a:spcPts val="600"/>
              </a:spcBef>
              <a:buFont typeface="Wingdings" panose="05000000000000000000" pitchFamily="2" charset="2"/>
              <a:buChar char="§"/>
            </a:pPr>
            <a:r>
              <a:rPr lang="en-US" sz="2800" b="0" dirty="0">
                <a:latin typeface="Candara" panose="020E0502030303020204" pitchFamily="34" charset="0"/>
                <a:cs typeface="Arial" panose="020B0604020202020204" pitchFamily="34" charset="0"/>
              </a:rPr>
              <a:t>Warns about false teachers </a:t>
            </a:r>
            <a:r>
              <a:rPr lang="en-US" sz="2800" b="0" i="1" dirty="0">
                <a:latin typeface="Candara" panose="020E0502030303020204" pitchFamily="34" charset="0"/>
                <a:cs typeface="Arial" panose="020B0604020202020204" pitchFamily="34" charset="0"/>
              </a:rPr>
              <a:t>(vv. 15-19)</a:t>
            </a:r>
          </a:p>
          <a:p>
            <a:pPr marL="365760" indent="-274320">
              <a:lnSpc>
                <a:spcPts val="2800"/>
              </a:lnSpc>
              <a:spcBef>
                <a:spcPts val="600"/>
              </a:spcBef>
              <a:buFont typeface="Wingdings" panose="05000000000000000000" pitchFamily="2" charset="2"/>
              <a:buChar char="§"/>
            </a:pPr>
            <a:r>
              <a:rPr lang="en-US" sz="2800" b="0" dirty="0">
                <a:latin typeface="Candara" panose="020E0502030303020204" pitchFamily="34" charset="0"/>
                <a:cs typeface="Arial" panose="020B0604020202020204" pitchFamily="34" charset="0"/>
              </a:rPr>
              <a:t>The need to obey the Father’s will to enter this Spiritual kingdom </a:t>
            </a:r>
            <a:r>
              <a:rPr lang="en-US" sz="2800" b="0" i="1" dirty="0">
                <a:latin typeface="Candara" panose="020E0502030303020204" pitchFamily="34" charset="0"/>
                <a:cs typeface="Arial" panose="020B0604020202020204" pitchFamily="34" charset="0"/>
              </a:rPr>
              <a:t>– vv. 13-27</a:t>
            </a:r>
            <a:endParaRPr lang="en-US" sz="2800" b="0" dirty="0">
              <a:latin typeface="Candara" panose="020E0502030303020204" pitchFamily="34" charset="0"/>
              <a:cs typeface="Arial" panose="020B0604020202020204" pitchFamily="34" charset="0"/>
            </a:endParaRPr>
          </a:p>
          <a:p>
            <a:pPr>
              <a:lnSpc>
                <a:spcPts val="3200"/>
              </a:lnSpc>
              <a:spcBef>
                <a:spcPts val="1200"/>
              </a:spcBef>
            </a:pPr>
            <a:r>
              <a:rPr lang="en-US" sz="3200" dirty="0">
                <a:latin typeface="Candara" panose="020E0502030303020204" pitchFamily="34" charset="0"/>
                <a:cs typeface="Arial" panose="020B0604020202020204" pitchFamily="34" charset="0"/>
              </a:rPr>
              <a:t>Notice His warning about NOT obeying the will of the Father </a:t>
            </a:r>
            <a:r>
              <a:rPr lang="en-US" sz="3200" b="0" dirty="0">
                <a:latin typeface="Candara" panose="020E0502030303020204" pitchFamily="34" charset="0"/>
                <a:cs typeface="Arial" panose="020B0604020202020204" pitchFamily="34" charset="0"/>
              </a:rPr>
              <a:t>– </a:t>
            </a:r>
            <a:r>
              <a:rPr lang="en-US" sz="3200" b="0" i="1" dirty="0">
                <a:latin typeface="Candara" panose="020E0502030303020204" pitchFamily="34" charset="0"/>
                <a:cs typeface="Arial" panose="020B0604020202020204" pitchFamily="34" charset="0"/>
              </a:rPr>
              <a:t>vv. 21-23; cf. Matt. 25:46</a:t>
            </a:r>
          </a:p>
          <a:p>
            <a:pPr>
              <a:lnSpc>
                <a:spcPts val="2400"/>
              </a:lnSpc>
            </a:pPr>
            <a:endParaRPr lang="en-US" sz="2400" dirty="0">
              <a:latin typeface="Candara" panose="020E0502030303020204" pitchFamily="34" charset="0"/>
              <a:cs typeface="Arial" panose="020B0604020202020204" pitchFamily="34" charset="0"/>
            </a:endParaRPr>
          </a:p>
        </p:txBody>
      </p:sp>
      <p:sp>
        <p:nvSpPr>
          <p:cNvPr id="2" name="Title 3">
            <a:extLst>
              <a:ext uri="{FF2B5EF4-FFF2-40B4-BE49-F238E27FC236}">
                <a16:creationId xmlns:a16="http://schemas.microsoft.com/office/drawing/2014/main" id="{BCDDC0D5-D7B1-3AE8-5135-A2E5D683A594}"/>
              </a:ext>
            </a:extLst>
          </p:cNvPr>
          <p:cNvSpPr txBox="1">
            <a:spLocks/>
          </p:cNvSpPr>
          <p:nvPr/>
        </p:nvSpPr>
        <p:spPr>
          <a:xfrm>
            <a:off x="172628" y="90574"/>
            <a:ext cx="4967288" cy="716756"/>
          </a:xfrm>
          <a:prstGeom prst="rect">
            <a:avLst/>
          </a:prstGeom>
        </p:spPr>
        <p:txBody>
          <a:bodyPr vert="horz" lIns="109728" tIns="109728" rIns="109728" bIns="91440" rtlCol="0" anchor="ctr">
            <a:noAutofit/>
          </a:bodyPr>
          <a:lstStyle>
            <a:lvl1pPr algn="l" defTabSz="685800" rtl="0" eaLnBrk="1" latinLnBrk="0" hangingPunct="1">
              <a:lnSpc>
                <a:spcPct val="150000"/>
              </a:lnSpc>
              <a:spcBef>
                <a:spcPct val="0"/>
              </a:spcBef>
              <a:buNone/>
              <a:defRPr sz="2700" b="1" kern="1200" spc="113" baseline="0">
                <a:solidFill>
                  <a:schemeClr val="tx1">
                    <a:lumMod val="75000"/>
                    <a:lumOff val="25000"/>
                  </a:schemeClr>
                </a:solidFill>
                <a:latin typeface="+mj-lt"/>
                <a:ea typeface="+mj-ea"/>
                <a:cs typeface="+mj-cs"/>
              </a:defRPr>
            </a:lvl1pPr>
          </a:lstStyle>
          <a:p>
            <a:r>
              <a:rPr lang="en-US" sz="4400" dirty="0">
                <a:latin typeface="Candara" panose="020E0502030303020204" pitchFamily="34" charset="0"/>
              </a:rPr>
              <a:t>INTRODUCTION</a:t>
            </a:r>
          </a:p>
        </p:txBody>
      </p:sp>
    </p:spTree>
    <p:extLst>
      <p:ext uri="{BB962C8B-B14F-4D97-AF65-F5344CB8AC3E}">
        <p14:creationId xmlns:p14="http://schemas.microsoft.com/office/powerpoint/2010/main" val="15008571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DE6B89-9484-4E50-8387-C55E031D8549}"/>
              </a:ext>
            </a:extLst>
          </p:cNvPr>
          <p:cNvSpPr>
            <a:spLocks noGrp="1"/>
          </p:cNvSpPr>
          <p:nvPr>
            <p:ph type="title" idx="4294967295"/>
          </p:nvPr>
        </p:nvSpPr>
        <p:spPr>
          <a:xfrm>
            <a:off x="285750" y="207389"/>
            <a:ext cx="7250980" cy="838986"/>
          </a:xfrm>
        </p:spPr>
        <p:txBody>
          <a:bodyPr anchor="b">
            <a:noAutofit/>
          </a:bodyPr>
          <a:lstStyle/>
          <a:p>
            <a:r>
              <a:rPr lang="en-US" sz="4400" dirty="0">
                <a:latin typeface="Candara" panose="020E0502030303020204" pitchFamily="34" charset="0"/>
              </a:rPr>
              <a:t>Matthew 7:21-23</a:t>
            </a:r>
          </a:p>
        </p:txBody>
      </p:sp>
      <p:sp>
        <p:nvSpPr>
          <p:cNvPr id="5" name="Content Placeholder 4">
            <a:extLst>
              <a:ext uri="{FF2B5EF4-FFF2-40B4-BE49-F238E27FC236}">
                <a16:creationId xmlns:a16="http://schemas.microsoft.com/office/drawing/2014/main" id="{30EB58E2-A9A0-481A-8B5B-381B836CE40B}"/>
              </a:ext>
            </a:extLst>
          </p:cNvPr>
          <p:cNvSpPr>
            <a:spLocks noGrp="1"/>
          </p:cNvSpPr>
          <p:nvPr>
            <p:ph sz="quarter" idx="4294967295"/>
          </p:nvPr>
        </p:nvSpPr>
        <p:spPr>
          <a:xfrm>
            <a:off x="405991" y="1046375"/>
            <a:ext cx="8366534" cy="5604236"/>
          </a:xfrm>
        </p:spPr>
        <p:txBody>
          <a:bodyPr anchor="t">
            <a:normAutofit/>
          </a:bodyPr>
          <a:lstStyle/>
          <a:p>
            <a:pPr>
              <a:lnSpc>
                <a:spcPts val="3600"/>
              </a:lnSpc>
              <a:spcBef>
                <a:spcPts val="0"/>
              </a:spcBef>
            </a:pPr>
            <a:r>
              <a:rPr lang="en-US" sz="3600" i="1" dirty="0">
                <a:latin typeface="Candara" panose="020E0502030303020204" pitchFamily="34" charset="0"/>
                <a:cs typeface="Arial" panose="020B0604020202020204" pitchFamily="34" charset="0"/>
              </a:rPr>
              <a:t>“</a:t>
            </a:r>
            <a:r>
              <a:rPr lang="en-US" sz="3600" i="1" dirty="0">
                <a:solidFill>
                  <a:schemeClr val="accent1">
                    <a:lumMod val="75000"/>
                  </a:schemeClr>
                </a:solidFill>
                <a:latin typeface="Candara" panose="020E0502030303020204" pitchFamily="34" charset="0"/>
                <a:cs typeface="Arial" panose="020B0604020202020204" pitchFamily="34" charset="0"/>
              </a:rPr>
              <a:t>21</a:t>
            </a:r>
            <a:r>
              <a:rPr lang="en-US" sz="3600" i="1" dirty="0">
                <a:latin typeface="Candara" panose="020E0502030303020204" pitchFamily="34" charset="0"/>
                <a:cs typeface="Arial" panose="020B0604020202020204" pitchFamily="34" charset="0"/>
              </a:rPr>
              <a:t> Not every one that saith unto me, Lord, Lord, shall enter into the kingdom of heaven; but he that doeth the will of my Father which is in heaven. </a:t>
            </a:r>
            <a:r>
              <a:rPr lang="en-US" sz="3600" i="1" dirty="0">
                <a:solidFill>
                  <a:schemeClr val="accent1">
                    <a:lumMod val="75000"/>
                  </a:schemeClr>
                </a:solidFill>
                <a:latin typeface="Candara" panose="020E0502030303020204" pitchFamily="34" charset="0"/>
                <a:cs typeface="Arial" panose="020B0604020202020204" pitchFamily="34" charset="0"/>
              </a:rPr>
              <a:t>22</a:t>
            </a:r>
            <a:r>
              <a:rPr lang="en-US" sz="3600" i="1" dirty="0">
                <a:latin typeface="Candara" panose="020E0502030303020204" pitchFamily="34" charset="0"/>
                <a:cs typeface="Arial" panose="020B0604020202020204" pitchFamily="34" charset="0"/>
              </a:rPr>
              <a:t> Many will say to me in that day, Lord, Lord, have we not prophesied in thy name? and in thy name have cast out devils? and in thy name done many wonderful works? </a:t>
            </a:r>
            <a:r>
              <a:rPr lang="en-US" sz="3600" i="1" dirty="0">
                <a:solidFill>
                  <a:schemeClr val="accent1">
                    <a:lumMod val="75000"/>
                  </a:schemeClr>
                </a:solidFill>
                <a:latin typeface="Candara" panose="020E0502030303020204" pitchFamily="34" charset="0"/>
                <a:cs typeface="Arial" panose="020B0604020202020204" pitchFamily="34" charset="0"/>
              </a:rPr>
              <a:t>23</a:t>
            </a:r>
            <a:r>
              <a:rPr lang="en-US" sz="3600" i="1" dirty="0">
                <a:latin typeface="Candara" panose="020E0502030303020204" pitchFamily="34" charset="0"/>
                <a:cs typeface="Arial" panose="020B0604020202020204" pitchFamily="34" charset="0"/>
              </a:rPr>
              <a:t> And then will I profess unto them, I never knew you: depart from me, ye that work iniquity”</a:t>
            </a:r>
          </a:p>
          <a:p>
            <a:pPr>
              <a:lnSpc>
                <a:spcPts val="2400"/>
              </a:lnSpc>
            </a:pPr>
            <a:endParaRPr lang="en-US" sz="2400" dirty="0">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6781148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a:xfrm>
            <a:off x="987721" y="1197877"/>
            <a:ext cx="4468038" cy="3019487"/>
          </a:xfrm>
        </p:spPr>
        <p:txBody>
          <a:bodyPr vert="horz" lIns="82296" tIns="82296" rIns="82296" bIns="68580" rtlCol="0" anchor="ctr" anchorCtr="0">
            <a:normAutofit fontScale="90000"/>
          </a:bodyPr>
          <a:lstStyle/>
          <a:p>
            <a:pPr algn="ctr">
              <a:lnSpc>
                <a:spcPts val="5000"/>
              </a:lnSpc>
            </a:pPr>
            <a:r>
              <a:rPr lang="en-US" sz="5300" dirty="0">
                <a:latin typeface="Candara" panose="020E0502030303020204" pitchFamily="34" charset="0"/>
              </a:rPr>
              <a:t>To only be religious is not all that matters</a:t>
            </a:r>
            <a:endParaRPr lang="en-US" dirty="0">
              <a:latin typeface="Candara" panose="020E0502030303020204" pitchFamily="34" charset="0"/>
            </a:endParaRPr>
          </a:p>
        </p:txBody>
      </p:sp>
      <p:sp>
        <p:nvSpPr>
          <p:cNvPr id="4" name="TextBox 3">
            <a:extLst>
              <a:ext uri="{FF2B5EF4-FFF2-40B4-BE49-F238E27FC236}">
                <a16:creationId xmlns:a16="http://schemas.microsoft.com/office/drawing/2014/main" id="{F83A11D7-2335-8036-5E7F-5BE7B7268EF2}"/>
              </a:ext>
            </a:extLst>
          </p:cNvPr>
          <p:cNvSpPr txBox="1"/>
          <p:nvPr/>
        </p:nvSpPr>
        <p:spPr>
          <a:xfrm>
            <a:off x="5822129" y="369316"/>
            <a:ext cx="3308808" cy="6047681"/>
          </a:xfrm>
          <a:prstGeom prst="rect">
            <a:avLst/>
          </a:prstGeom>
          <a:noFill/>
        </p:spPr>
        <p:txBody>
          <a:bodyPr wrap="square" rtlCol="0">
            <a:spAutoFit/>
          </a:bodyPr>
          <a:lstStyle/>
          <a:p>
            <a:pPr>
              <a:lnSpc>
                <a:spcPts val="2700"/>
              </a:lnSpc>
            </a:pPr>
            <a:r>
              <a:rPr lang="en-US" sz="3600" b="1" dirty="0">
                <a:latin typeface="Candara" panose="020E0502030303020204" pitchFamily="34" charset="0"/>
              </a:rPr>
              <a:t>Jesus taught …</a:t>
            </a:r>
          </a:p>
          <a:p>
            <a:pPr marL="365760" indent="-274320">
              <a:lnSpc>
                <a:spcPts val="2800"/>
              </a:lnSpc>
              <a:spcBef>
                <a:spcPts val="1200"/>
              </a:spcBef>
              <a:buFont typeface="Wingdings" panose="05000000000000000000" pitchFamily="2" charset="2"/>
              <a:buChar char="§"/>
            </a:pPr>
            <a:r>
              <a:rPr lang="en-US" sz="2800" b="1" dirty="0">
                <a:latin typeface="Candara" panose="020E0502030303020204" pitchFamily="34" charset="0"/>
              </a:rPr>
              <a:t>One’s worship can be vain</a:t>
            </a:r>
          </a:p>
          <a:p>
            <a:pPr marL="365760" indent="-274320">
              <a:lnSpc>
                <a:spcPts val="2800"/>
              </a:lnSpc>
              <a:spcBef>
                <a:spcPts val="1200"/>
              </a:spcBef>
              <a:buFont typeface="Wingdings" panose="05000000000000000000" pitchFamily="2" charset="2"/>
              <a:buChar char="§"/>
            </a:pPr>
            <a:r>
              <a:rPr lang="en-US" sz="2800" b="1" dirty="0">
                <a:latin typeface="Candara" panose="020E0502030303020204" pitchFamily="34" charset="0"/>
              </a:rPr>
              <a:t>Even when one is sincere in heart, their worship can be rejected by God</a:t>
            </a:r>
          </a:p>
          <a:p>
            <a:pPr marL="365760" indent="-274320">
              <a:lnSpc>
                <a:spcPts val="2800"/>
              </a:lnSpc>
              <a:spcBef>
                <a:spcPts val="900"/>
              </a:spcBef>
              <a:buFont typeface="Wingdings" panose="05000000000000000000" pitchFamily="2" charset="2"/>
              <a:buChar char="§"/>
            </a:pPr>
            <a:r>
              <a:rPr lang="en-US" sz="2800" b="1" dirty="0">
                <a:latin typeface="Candara" panose="020E0502030303020204" pitchFamily="34" charset="0"/>
              </a:rPr>
              <a:t>One must submit to and obey God</a:t>
            </a:r>
          </a:p>
          <a:p>
            <a:pPr marL="274320" indent="-205740">
              <a:lnSpc>
                <a:spcPts val="2800"/>
              </a:lnSpc>
              <a:spcBef>
                <a:spcPts val="1200"/>
              </a:spcBef>
              <a:buFont typeface="Wingdings" panose="05000000000000000000" pitchFamily="2" charset="2"/>
              <a:buChar char="§"/>
            </a:pPr>
            <a:r>
              <a:rPr lang="en-US" sz="2800" b="1" dirty="0">
                <a:latin typeface="Candara" panose="020E0502030303020204" pitchFamily="34" charset="0"/>
              </a:rPr>
              <a:t>Anyone who does not obey the will of God will be rejected and lost eternally!</a:t>
            </a:r>
          </a:p>
        </p:txBody>
      </p:sp>
      <p:sp>
        <p:nvSpPr>
          <p:cNvPr id="5" name="TextBox 4">
            <a:extLst>
              <a:ext uri="{FF2B5EF4-FFF2-40B4-BE49-F238E27FC236}">
                <a16:creationId xmlns:a16="http://schemas.microsoft.com/office/drawing/2014/main" id="{CAAA0144-08D0-123F-2C82-082DA6EA2E0E}"/>
              </a:ext>
            </a:extLst>
          </p:cNvPr>
          <p:cNvSpPr txBox="1"/>
          <p:nvPr/>
        </p:nvSpPr>
        <p:spPr>
          <a:xfrm>
            <a:off x="801278" y="4827995"/>
            <a:ext cx="4913722" cy="1643399"/>
          </a:xfrm>
          <a:prstGeom prst="rect">
            <a:avLst/>
          </a:prstGeom>
          <a:noFill/>
        </p:spPr>
        <p:txBody>
          <a:bodyPr wrap="square" rtlCol="0">
            <a:spAutoFit/>
          </a:bodyPr>
          <a:lstStyle/>
          <a:p>
            <a:pPr algn="ctr">
              <a:lnSpc>
                <a:spcPts val="3000"/>
              </a:lnSpc>
            </a:pPr>
            <a:r>
              <a:rPr lang="en-US" sz="3200" dirty="0">
                <a:latin typeface="Candara" panose="020E0502030303020204" pitchFamily="34" charset="0"/>
              </a:rPr>
              <a:t>We will consider some cases of conversion in the First Century involving LOST </a:t>
            </a:r>
            <a:r>
              <a:rPr lang="en-US" sz="3200" b="1" i="1" dirty="0">
                <a:latin typeface="Candara" panose="020E0502030303020204" pitchFamily="34" charset="0"/>
              </a:rPr>
              <a:t>“</a:t>
            </a:r>
            <a:r>
              <a:rPr lang="en-US" sz="3200" b="1" i="1" u="sng" dirty="0">
                <a:latin typeface="Candara" panose="020E0502030303020204" pitchFamily="34" charset="0"/>
              </a:rPr>
              <a:t>RELIGIOUS</a:t>
            </a:r>
            <a:r>
              <a:rPr lang="en-US" sz="3200" b="1" i="1" dirty="0">
                <a:latin typeface="Candara" panose="020E0502030303020204" pitchFamily="34" charset="0"/>
              </a:rPr>
              <a:t>” </a:t>
            </a:r>
            <a:r>
              <a:rPr lang="en-US" sz="3200" dirty="0">
                <a:latin typeface="Candara" panose="020E0502030303020204" pitchFamily="34" charset="0"/>
              </a:rPr>
              <a:t>people</a:t>
            </a:r>
          </a:p>
        </p:txBody>
      </p:sp>
    </p:spTree>
    <p:extLst>
      <p:ext uri="{BB962C8B-B14F-4D97-AF65-F5344CB8AC3E}">
        <p14:creationId xmlns:p14="http://schemas.microsoft.com/office/powerpoint/2010/main" val="29160228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801278" y="962423"/>
            <a:ext cx="8342722" cy="1216152"/>
          </a:xfrm>
        </p:spPr>
        <p:txBody>
          <a:bodyPr/>
          <a:lstStyle/>
          <a:p>
            <a:pPr>
              <a:tabLst>
                <a:tab pos="5270897" algn="l"/>
              </a:tabLst>
            </a:pPr>
            <a:r>
              <a:rPr lang="en-US" sz="4400" dirty="0">
                <a:latin typeface="Candara" panose="020E0502030303020204" pitchFamily="34" charset="0"/>
              </a:rPr>
              <a:t>The Jews On Pentecost </a:t>
            </a:r>
            <a:r>
              <a:rPr lang="en-US" sz="3200" b="0" i="1" dirty="0">
                <a:latin typeface="Candara" panose="020E0502030303020204" pitchFamily="34" charset="0"/>
              </a:rPr>
              <a:t>– Acts 2</a:t>
            </a:r>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1224" y="2438399"/>
            <a:ext cx="8222776" cy="4419601"/>
          </a:xfrm>
        </p:spPr>
        <p:txBody>
          <a:bodyPr>
            <a:noAutofit/>
          </a:bodyPr>
          <a:lstStyle/>
          <a:p>
            <a:pPr>
              <a:lnSpc>
                <a:spcPts val="3100"/>
              </a:lnSpc>
              <a:spcBef>
                <a:spcPts val="600"/>
              </a:spcBef>
            </a:pPr>
            <a:r>
              <a:rPr lang="en-US" sz="3100" dirty="0">
                <a:latin typeface="Candara" panose="020E0502030303020204" pitchFamily="34" charset="0"/>
              </a:rPr>
              <a:t>Peter and the apostles preached the first gospel sermon to </a:t>
            </a:r>
            <a:r>
              <a:rPr lang="en-US" sz="3100" b="1" dirty="0">
                <a:latin typeface="Candara" panose="020E0502030303020204" pitchFamily="34" charset="0"/>
              </a:rPr>
              <a:t>devout men of every nation</a:t>
            </a:r>
            <a:r>
              <a:rPr lang="en-US" sz="3100" dirty="0">
                <a:latin typeface="Candara" panose="020E0502030303020204" pitchFamily="34" charset="0"/>
              </a:rPr>
              <a:t> after being endowed with the Holy Spirit, visibly and audibly </a:t>
            </a:r>
            <a:r>
              <a:rPr lang="en-US" sz="3100" i="1" dirty="0">
                <a:latin typeface="Candara" panose="020E0502030303020204" pitchFamily="34" charset="0"/>
              </a:rPr>
              <a:t>– vv. 1-12</a:t>
            </a:r>
          </a:p>
          <a:p>
            <a:pPr>
              <a:lnSpc>
                <a:spcPts val="3100"/>
              </a:lnSpc>
              <a:spcBef>
                <a:spcPts val="800"/>
              </a:spcBef>
              <a:spcAft>
                <a:spcPts val="0"/>
              </a:spcAft>
            </a:pPr>
            <a:r>
              <a:rPr lang="en-US" sz="3100" dirty="0">
                <a:latin typeface="Candara" panose="020E0502030303020204" pitchFamily="34" charset="0"/>
              </a:rPr>
              <a:t>Peter states </a:t>
            </a:r>
            <a:r>
              <a:rPr lang="en-US" sz="3100" b="1" i="1" dirty="0">
                <a:latin typeface="Candara" panose="020E0502030303020204" pitchFamily="34" charset="0"/>
              </a:rPr>
              <a:t>“this is that” </a:t>
            </a:r>
            <a:r>
              <a:rPr lang="en-US" sz="3100" dirty="0">
                <a:latin typeface="Candara" panose="020E0502030303020204" pitchFamily="34" charset="0"/>
              </a:rPr>
              <a:t>is</a:t>
            </a:r>
            <a:r>
              <a:rPr lang="en-US" sz="3100" b="1" i="1" dirty="0">
                <a:latin typeface="Candara" panose="020E0502030303020204" pitchFamily="34" charset="0"/>
              </a:rPr>
              <a:t> </a:t>
            </a:r>
            <a:r>
              <a:rPr lang="en-US" sz="3100" dirty="0">
                <a:latin typeface="Candara" panose="020E0502030303020204" pitchFamily="34" charset="0"/>
              </a:rPr>
              <a:t>fulfilment of Joel’s prophecy </a:t>
            </a:r>
            <a:r>
              <a:rPr lang="en-US" sz="3100" i="1" dirty="0">
                <a:latin typeface="Candara" panose="020E0502030303020204" pitchFamily="34" charset="0"/>
              </a:rPr>
              <a:t>(vv. 13-21)</a:t>
            </a:r>
            <a:r>
              <a:rPr lang="en-US" sz="3100" dirty="0">
                <a:latin typeface="Candara" panose="020E0502030303020204" pitchFamily="34" charset="0"/>
              </a:rPr>
              <a:t>; uses testimony of David, the apostles and the Holy Spirt about the Jesus they crucified </a:t>
            </a:r>
            <a:r>
              <a:rPr lang="en-US" sz="3100" i="1" dirty="0">
                <a:latin typeface="Candara" panose="020E0502030303020204" pitchFamily="34" charset="0"/>
              </a:rPr>
              <a:t>– vv. 25-35</a:t>
            </a:r>
          </a:p>
          <a:p>
            <a:pPr>
              <a:lnSpc>
                <a:spcPts val="3100"/>
              </a:lnSpc>
              <a:spcBef>
                <a:spcPts val="800"/>
              </a:spcBef>
              <a:spcAft>
                <a:spcPts val="0"/>
              </a:spcAft>
            </a:pPr>
            <a:r>
              <a:rPr lang="en-US" sz="3100" dirty="0">
                <a:latin typeface="Candara" panose="020E0502030303020204" pitchFamily="34" charset="0"/>
              </a:rPr>
              <a:t>His preaching </a:t>
            </a:r>
            <a:r>
              <a:rPr lang="en-US" sz="3100" b="1" i="1" u="sng" dirty="0">
                <a:latin typeface="Candara" panose="020E0502030303020204" pitchFamily="34" charset="0"/>
              </a:rPr>
              <a:t>assured</a:t>
            </a:r>
            <a:r>
              <a:rPr lang="en-US" sz="3100" dirty="0">
                <a:latin typeface="Candara" panose="020E0502030303020204" pitchFamily="34" charset="0"/>
              </a:rPr>
              <a:t> them that </a:t>
            </a:r>
            <a:r>
              <a:rPr lang="en-US" sz="3100" b="1" i="1" dirty="0">
                <a:latin typeface="Candara" panose="020E0502030303020204" pitchFamily="34" charset="0"/>
              </a:rPr>
              <a:t>“this same Jesus…He is both Lord and Christ”</a:t>
            </a:r>
            <a:r>
              <a:rPr lang="en-US" sz="3100" dirty="0">
                <a:latin typeface="Candara" panose="020E0502030303020204" pitchFamily="34" charset="0"/>
              </a:rPr>
              <a:t> – </a:t>
            </a:r>
            <a:r>
              <a:rPr lang="en-US" sz="3100" i="1" dirty="0">
                <a:latin typeface="Candara" panose="020E0502030303020204" pitchFamily="34" charset="0"/>
              </a:rPr>
              <a:t>v. 36</a:t>
            </a:r>
          </a:p>
          <a:p>
            <a:endParaRPr lang="en-US" dirty="0"/>
          </a:p>
        </p:txBody>
      </p:sp>
    </p:spTree>
    <p:extLst>
      <p:ext uri="{BB962C8B-B14F-4D97-AF65-F5344CB8AC3E}">
        <p14:creationId xmlns:p14="http://schemas.microsoft.com/office/powerpoint/2010/main" val="22256372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782425" y="962423"/>
            <a:ext cx="8361575" cy="1216152"/>
          </a:xfrm>
        </p:spPr>
        <p:txBody>
          <a:bodyPr/>
          <a:lstStyle/>
          <a:p>
            <a:pPr>
              <a:tabLst>
                <a:tab pos="5270897" algn="l"/>
              </a:tabLst>
            </a:pPr>
            <a:r>
              <a:rPr lang="en-US" sz="4400" dirty="0">
                <a:latin typeface="Candara" panose="020E0502030303020204" pitchFamily="34" charset="0"/>
              </a:rPr>
              <a:t>The Jews On Pentecost </a:t>
            </a:r>
            <a:r>
              <a:rPr lang="en-US" sz="3200" b="0" i="1" dirty="0">
                <a:latin typeface="Candara" panose="020E0502030303020204" pitchFamily="34" charset="0"/>
              </a:rPr>
              <a:t>– Acts 2</a:t>
            </a:r>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1224" y="2328421"/>
            <a:ext cx="8147362" cy="4529579"/>
          </a:xfrm>
        </p:spPr>
        <p:txBody>
          <a:bodyPr>
            <a:normAutofit/>
          </a:bodyPr>
          <a:lstStyle/>
          <a:p>
            <a:pPr>
              <a:lnSpc>
                <a:spcPts val="3100"/>
              </a:lnSpc>
              <a:spcBef>
                <a:spcPts val="0"/>
              </a:spcBef>
              <a:spcAft>
                <a:spcPts val="0"/>
              </a:spcAft>
            </a:pPr>
            <a:r>
              <a:rPr lang="en-US" sz="3100" dirty="0">
                <a:latin typeface="Candara" panose="020E0502030303020204" pitchFamily="34" charset="0"/>
              </a:rPr>
              <a:t>Their reaction: They were pricked (cut to the heart, NKJV) and asked, </a:t>
            </a:r>
            <a:r>
              <a:rPr lang="en-US" sz="3100" b="1" i="1" dirty="0">
                <a:latin typeface="Candara" panose="020E0502030303020204" pitchFamily="34" charset="0"/>
              </a:rPr>
              <a:t>“what shall we do?”</a:t>
            </a:r>
            <a:endParaRPr lang="en-US" sz="3100" i="1" dirty="0">
              <a:latin typeface="Candara" panose="020E0502030303020204" pitchFamily="34" charset="0"/>
            </a:endParaRPr>
          </a:p>
          <a:p>
            <a:pPr>
              <a:lnSpc>
                <a:spcPts val="3100"/>
              </a:lnSpc>
              <a:spcBef>
                <a:spcPts val="1200"/>
              </a:spcBef>
            </a:pPr>
            <a:r>
              <a:rPr lang="en-US" sz="3100" dirty="0">
                <a:latin typeface="Candara" panose="020E0502030303020204" pitchFamily="34" charset="0"/>
              </a:rPr>
              <a:t>Peter and the apostles replied and told these </a:t>
            </a:r>
            <a:r>
              <a:rPr lang="en-US" sz="3100" b="1" dirty="0">
                <a:latin typeface="Candara" panose="020E0502030303020204" pitchFamily="34" charset="0"/>
              </a:rPr>
              <a:t>devout men </a:t>
            </a:r>
            <a:r>
              <a:rPr lang="en-US" sz="3100" dirty="0">
                <a:latin typeface="Candara" panose="020E0502030303020204" pitchFamily="34" charset="0"/>
              </a:rPr>
              <a:t>what to do </a:t>
            </a:r>
            <a:r>
              <a:rPr lang="en-US" sz="3100" i="1" dirty="0">
                <a:latin typeface="Candara" panose="020E0502030303020204" pitchFamily="34" charset="0"/>
              </a:rPr>
              <a:t>– v. 37</a:t>
            </a:r>
            <a:endParaRPr lang="en-US" sz="3100" dirty="0">
              <a:latin typeface="Candara" panose="020E0502030303020204" pitchFamily="34" charset="0"/>
            </a:endParaRPr>
          </a:p>
          <a:p>
            <a:pPr>
              <a:lnSpc>
                <a:spcPts val="3100"/>
              </a:lnSpc>
              <a:spcBef>
                <a:spcPts val="1200"/>
              </a:spcBef>
            </a:pPr>
            <a:r>
              <a:rPr lang="en-US" sz="3100" b="1" i="1" dirty="0">
                <a:latin typeface="Candara" panose="020E0502030303020204" pitchFamily="34" charset="0"/>
              </a:rPr>
              <a:t>“Then Peter said unto them, </a:t>
            </a:r>
            <a:r>
              <a:rPr lang="en-US" sz="3100" b="1" i="1" u="sng" dirty="0">
                <a:latin typeface="Candara" panose="020E0502030303020204" pitchFamily="34" charset="0"/>
              </a:rPr>
              <a:t>Repent, and be baptized every one of you in the name of Jesus Christ for the remission of sins</a:t>
            </a:r>
            <a:r>
              <a:rPr lang="en-US" sz="3100" b="1" i="1" dirty="0">
                <a:latin typeface="Candara" panose="020E0502030303020204" pitchFamily="34" charset="0"/>
              </a:rPr>
              <a:t>, and ye shall receive the gift of the Holy Ghost”</a:t>
            </a:r>
            <a:r>
              <a:rPr lang="en-US" sz="3100" i="1" dirty="0">
                <a:latin typeface="Candara" panose="020E0502030303020204" pitchFamily="34" charset="0"/>
              </a:rPr>
              <a:t> v. 38</a:t>
            </a:r>
            <a:endParaRPr lang="en-US" sz="3100" dirty="0">
              <a:latin typeface="Candara" panose="020E0502030303020204" pitchFamily="34" charset="0"/>
            </a:endParaRPr>
          </a:p>
          <a:p>
            <a:pPr>
              <a:lnSpc>
                <a:spcPts val="3000"/>
              </a:lnSpc>
              <a:spcBef>
                <a:spcPts val="1200"/>
              </a:spcBef>
            </a:pPr>
            <a:endParaRPr lang="en-US" sz="3000" i="1" dirty="0">
              <a:latin typeface="Candara" panose="020E0502030303020204" pitchFamily="34" charset="0"/>
            </a:endParaRPr>
          </a:p>
        </p:txBody>
      </p:sp>
    </p:spTree>
    <p:extLst>
      <p:ext uri="{BB962C8B-B14F-4D97-AF65-F5344CB8AC3E}">
        <p14:creationId xmlns:p14="http://schemas.microsoft.com/office/powerpoint/2010/main" val="22069676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331CEB84-49DC-40A9-B2F0-D573658AE999}"/>
              </a:ext>
            </a:extLst>
          </p:cNvPr>
          <p:cNvSpPr>
            <a:spLocks noGrp="1"/>
          </p:cNvSpPr>
          <p:nvPr>
            <p:ph type="title"/>
          </p:nvPr>
        </p:nvSpPr>
        <p:spPr>
          <a:xfrm>
            <a:off x="5068062" y="1901303"/>
            <a:ext cx="3840480" cy="3142398"/>
          </a:xfrm>
        </p:spPr>
        <p:txBody>
          <a:bodyPr anchor="ctr">
            <a:noAutofit/>
          </a:bodyPr>
          <a:lstStyle/>
          <a:p>
            <a:pPr algn="ctr"/>
            <a:r>
              <a:rPr lang="en-US" sz="5000" dirty="0">
                <a:latin typeface="Candara" panose="020E0502030303020204" pitchFamily="34" charset="0"/>
              </a:rPr>
              <a:t>THE JEWS ON THE DAY OF PENTECOST</a:t>
            </a:r>
          </a:p>
        </p:txBody>
      </p:sp>
      <p:sp>
        <p:nvSpPr>
          <p:cNvPr id="4" name="TextBox 3">
            <a:extLst>
              <a:ext uri="{FF2B5EF4-FFF2-40B4-BE49-F238E27FC236}">
                <a16:creationId xmlns:a16="http://schemas.microsoft.com/office/drawing/2014/main" id="{C9556C4C-4B0E-DD07-C529-D154F212C3C2}"/>
              </a:ext>
            </a:extLst>
          </p:cNvPr>
          <p:cNvSpPr txBox="1"/>
          <p:nvPr/>
        </p:nvSpPr>
        <p:spPr>
          <a:xfrm>
            <a:off x="207389" y="1916791"/>
            <a:ext cx="4364611" cy="3024418"/>
          </a:xfrm>
          <a:prstGeom prst="rect">
            <a:avLst/>
          </a:prstGeom>
          <a:noFill/>
        </p:spPr>
        <p:txBody>
          <a:bodyPr wrap="square" rtlCol="0" anchor="ctr">
            <a:spAutoFit/>
          </a:bodyPr>
          <a:lstStyle/>
          <a:p>
            <a:pPr algn="ctr">
              <a:lnSpc>
                <a:spcPts val="2700"/>
              </a:lnSpc>
              <a:spcBef>
                <a:spcPts val="900"/>
              </a:spcBef>
            </a:pPr>
            <a:r>
              <a:rPr lang="en-US" sz="3200" b="1" dirty="0">
                <a:latin typeface="Candara" panose="020E0502030303020204" pitchFamily="34" charset="0"/>
              </a:rPr>
              <a:t>DEVOUT MEN</a:t>
            </a:r>
          </a:p>
          <a:p>
            <a:pPr algn="ctr">
              <a:lnSpc>
                <a:spcPts val="2700"/>
              </a:lnSpc>
              <a:spcBef>
                <a:spcPts val="600"/>
              </a:spcBef>
            </a:pPr>
            <a:r>
              <a:rPr lang="en-US" sz="2800" i="1" dirty="0">
                <a:latin typeface="Candara" panose="020E0502030303020204" pitchFamily="34" charset="0"/>
              </a:rPr>
              <a:t>Acts 2:5</a:t>
            </a:r>
          </a:p>
          <a:p>
            <a:pPr algn="ctr">
              <a:lnSpc>
                <a:spcPts val="2700"/>
              </a:lnSpc>
              <a:spcBef>
                <a:spcPts val="2400"/>
              </a:spcBef>
            </a:pPr>
            <a:r>
              <a:rPr lang="en-US" sz="3200" b="1" dirty="0">
                <a:latin typeface="Candara" panose="020E0502030303020204" pitchFamily="34" charset="0"/>
              </a:rPr>
              <a:t>ASKED WHAT TO DO</a:t>
            </a:r>
          </a:p>
          <a:p>
            <a:pPr algn="ctr">
              <a:lnSpc>
                <a:spcPts val="2700"/>
              </a:lnSpc>
              <a:spcBef>
                <a:spcPts val="600"/>
              </a:spcBef>
            </a:pPr>
            <a:r>
              <a:rPr lang="en-US" sz="2800" i="1" dirty="0">
                <a:latin typeface="Candara" panose="020E0502030303020204" pitchFamily="34" charset="0"/>
              </a:rPr>
              <a:t>Acts 2:37</a:t>
            </a:r>
          </a:p>
          <a:p>
            <a:pPr algn="ctr">
              <a:lnSpc>
                <a:spcPts val="2700"/>
              </a:lnSpc>
              <a:spcBef>
                <a:spcPts val="2400"/>
              </a:spcBef>
            </a:pPr>
            <a:r>
              <a:rPr lang="en-US" sz="3200" b="1" dirty="0">
                <a:latin typeface="Candara" panose="020E0502030303020204" pitchFamily="34" charset="0"/>
              </a:rPr>
              <a:t>DID WHAT TOLD TO DO</a:t>
            </a:r>
          </a:p>
          <a:p>
            <a:pPr algn="ctr">
              <a:lnSpc>
                <a:spcPts val="2700"/>
              </a:lnSpc>
              <a:spcBef>
                <a:spcPts val="600"/>
              </a:spcBef>
            </a:pPr>
            <a:r>
              <a:rPr lang="en-US" sz="2800" i="1" dirty="0">
                <a:latin typeface="Candara" panose="020E0502030303020204" pitchFamily="34" charset="0"/>
              </a:rPr>
              <a:t>Acts 2:38</a:t>
            </a:r>
          </a:p>
        </p:txBody>
      </p:sp>
    </p:spTree>
    <p:extLst>
      <p:ext uri="{BB962C8B-B14F-4D97-AF65-F5344CB8AC3E}">
        <p14:creationId xmlns:p14="http://schemas.microsoft.com/office/powerpoint/2010/main" val="27797926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1000"/>
                                        <p:tgtEl>
                                          <p:spTgt spid="4">
                                            <p:txEl>
                                              <p:pRg st="1" end="1"/>
                                            </p:txEl>
                                          </p:spTgt>
                                        </p:tgtEl>
                                      </p:cBhvr>
                                    </p:animEffect>
                                    <p:anim calcmode="lin" valueType="num">
                                      <p:cBhvr>
                                        <p:cTn id="1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802057" y="1117153"/>
            <a:ext cx="8341943" cy="758780"/>
          </a:xfrm>
        </p:spPr>
        <p:txBody>
          <a:bodyPr/>
          <a:lstStyle/>
          <a:p>
            <a:pPr>
              <a:tabLst>
                <a:tab pos="5270897" algn="l"/>
              </a:tabLst>
            </a:pPr>
            <a:r>
              <a:rPr lang="en-US" sz="4400" dirty="0">
                <a:latin typeface="Candara" panose="020E0502030303020204" pitchFamily="34" charset="0"/>
              </a:rPr>
              <a:t>The Ethiopian Eunuch </a:t>
            </a:r>
            <a:r>
              <a:rPr lang="en-US" sz="3200" b="0" i="1" dirty="0">
                <a:latin typeface="Candara" panose="020E0502030303020204" pitchFamily="34" charset="0"/>
              </a:rPr>
              <a:t>– Acts 8:26-39</a:t>
            </a:r>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1224" y="2438400"/>
            <a:ext cx="8156788" cy="4419600"/>
          </a:xfrm>
        </p:spPr>
        <p:txBody>
          <a:bodyPr>
            <a:normAutofit/>
          </a:bodyPr>
          <a:lstStyle/>
          <a:p>
            <a:pPr>
              <a:lnSpc>
                <a:spcPts val="3200"/>
              </a:lnSpc>
            </a:pPr>
            <a:r>
              <a:rPr lang="en-US" sz="3200" dirty="0">
                <a:latin typeface="Candara" panose="020E0502030303020204" pitchFamily="34" charset="0"/>
              </a:rPr>
              <a:t>We learn from this text several things about this man</a:t>
            </a:r>
          </a:p>
          <a:p>
            <a:pPr marL="457200" indent="-457200">
              <a:lnSpc>
                <a:spcPts val="3200"/>
              </a:lnSpc>
              <a:spcBef>
                <a:spcPts val="0"/>
              </a:spcBef>
              <a:spcAft>
                <a:spcPts val="0"/>
              </a:spcAft>
              <a:buFont typeface="Wingdings" panose="05000000000000000000" pitchFamily="2" charset="2"/>
              <a:buChar char="§"/>
            </a:pPr>
            <a:r>
              <a:rPr lang="en-US" sz="3200" dirty="0">
                <a:latin typeface="Candara" panose="020E0502030303020204" pitchFamily="34" charset="0"/>
              </a:rPr>
              <a:t>He went to worship – and he traveled hundreds of miles by chariot – </a:t>
            </a:r>
            <a:r>
              <a:rPr lang="en-US" sz="3200" i="1" dirty="0">
                <a:latin typeface="Candara" panose="020E0502030303020204" pitchFamily="34" charset="0"/>
              </a:rPr>
              <a:t>vv. 26-27</a:t>
            </a:r>
          </a:p>
          <a:p>
            <a:pPr marL="457200" indent="-457200">
              <a:lnSpc>
                <a:spcPts val="3200"/>
              </a:lnSpc>
              <a:spcBef>
                <a:spcPts val="1200"/>
              </a:spcBef>
              <a:buFont typeface="Wingdings" panose="05000000000000000000" pitchFamily="2" charset="2"/>
              <a:buChar char="§"/>
            </a:pPr>
            <a:r>
              <a:rPr lang="en-US" sz="3200" dirty="0">
                <a:latin typeface="Candara" panose="020E0502030303020204" pitchFamily="34" charset="0"/>
              </a:rPr>
              <a:t>He read the scriptures </a:t>
            </a:r>
            <a:r>
              <a:rPr lang="en-US" sz="3200" i="1" dirty="0">
                <a:latin typeface="Candara" panose="020E0502030303020204" pitchFamily="34" charset="0"/>
              </a:rPr>
              <a:t>– vv. 28-33</a:t>
            </a:r>
          </a:p>
          <a:p>
            <a:pPr marL="457200" indent="-457200">
              <a:lnSpc>
                <a:spcPts val="3200"/>
              </a:lnSpc>
              <a:spcBef>
                <a:spcPts val="1200"/>
              </a:spcBef>
              <a:buFont typeface="Wingdings" panose="05000000000000000000" pitchFamily="2" charset="2"/>
              <a:buChar char="§"/>
            </a:pPr>
            <a:r>
              <a:rPr lang="en-US" sz="3200" dirty="0">
                <a:latin typeface="Candara" panose="020E0502030303020204" pitchFamily="34" charset="0"/>
              </a:rPr>
              <a:t>He asked a question </a:t>
            </a:r>
            <a:r>
              <a:rPr lang="en-US" sz="3200" i="1" dirty="0">
                <a:latin typeface="Candara" panose="020E0502030303020204" pitchFamily="34" charset="0"/>
              </a:rPr>
              <a:t>– v. 34</a:t>
            </a:r>
          </a:p>
          <a:p>
            <a:pPr marL="457200" indent="-457200">
              <a:lnSpc>
                <a:spcPts val="3200"/>
              </a:lnSpc>
              <a:buFont typeface="Wingdings" panose="05000000000000000000" pitchFamily="2" charset="2"/>
              <a:buChar char="§"/>
            </a:pPr>
            <a:r>
              <a:rPr lang="en-US" sz="3200" dirty="0">
                <a:latin typeface="Candara" panose="020E0502030303020204" pitchFamily="34" charset="0"/>
              </a:rPr>
              <a:t>He heard the preaching of Jesus </a:t>
            </a:r>
            <a:r>
              <a:rPr lang="en-US" sz="3200" i="1" dirty="0">
                <a:latin typeface="Candara" panose="020E0502030303020204" pitchFamily="34" charset="0"/>
              </a:rPr>
              <a:t>– v. 35</a:t>
            </a:r>
          </a:p>
        </p:txBody>
      </p:sp>
    </p:spTree>
    <p:extLst>
      <p:ext uri="{BB962C8B-B14F-4D97-AF65-F5344CB8AC3E}">
        <p14:creationId xmlns:p14="http://schemas.microsoft.com/office/powerpoint/2010/main" val="40482389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FF477C-132F-44F8-8C56-EBFF95FAF97B}">
  <ds:schemaRefs>
    <ds:schemaRef ds:uri="http://schemas.microsoft.com/sharepoint/v3"/>
    <ds:schemaRef ds:uri="http://schemas.microsoft.com/office/infopath/2007/PartnerControls"/>
    <ds:schemaRef ds:uri="http://schemas.microsoft.com/office/2006/metadata/properties"/>
    <ds:schemaRef ds:uri="http://schemas.openxmlformats.org/package/2006/metadata/core-properties"/>
    <ds:schemaRef ds:uri="http://purl.org/dc/terms/"/>
    <ds:schemaRef ds:uri="http://purl.org/dc/elements/1.1/"/>
    <ds:schemaRef ds:uri="16c05727-aa75-4e4a-9b5f-8a80a1165891"/>
    <ds:schemaRef ds:uri="http://www.w3.org/XML/1998/namespace"/>
    <ds:schemaRef ds:uri="http://schemas.microsoft.com/office/2006/documentManagement/types"/>
    <ds:schemaRef ds:uri="230e9df3-be65-4c73-a93b-d1236ebd677e"/>
    <ds:schemaRef ds:uri="71af3243-3dd4-4a8d-8c0d-dd76da1f02a5"/>
    <ds:schemaRef ds:uri="http://purl.org/dc/dcmitype/"/>
  </ds:schemaRefs>
</ds:datastoreItem>
</file>

<file path=customXml/itemProps2.xml><?xml version="1.0" encoding="utf-8"?>
<ds:datastoreItem xmlns:ds="http://schemas.openxmlformats.org/officeDocument/2006/customXml" ds:itemID="{6F36CB81-A037-44A8-88EB-C0C0F17FD4B1}">
  <ds:schemaRefs>
    <ds:schemaRef ds:uri="http://schemas.microsoft.com/sharepoint/v3/contenttype/forms"/>
  </ds:schemaRefs>
</ds:datastoreItem>
</file>

<file path=customXml/itemProps3.xml><?xml version="1.0" encoding="utf-8"?>
<ds:datastoreItem xmlns:ds="http://schemas.openxmlformats.org/officeDocument/2006/customXml" ds:itemID="{2C1AA24C-4CA6-40FF-8947-DA1F6F4745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{C77798AF-31F4-486B-A30B-980990FF06FF}tf56000440_win32</Template>
  <TotalTime>1389</TotalTime>
  <Words>3438</Words>
  <Application>Microsoft Office PowerPoint</Application>
  <PresentationFormat>On-screen Show (4:3)</PresentationFormat>
  <Paragraphs>250</Paragraphs>
  <Slides>24</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Meiryo</vt:lpstr>
      <vt:lpstr>Arial</vt:lpstr>
      <vt:lpstr>Calibri</vt:lpstr>
      <vt:lpstr>Candara</vt:lpstr>
      <vt:lpstr>Corbel</vt:lpstr>
      <vt:lpstr>Wingdings</vt:lpstr>
      <vt:lpstr>ShojiVTI</vt:lpstr>
      <vt:lpstr>Are All Religious People Christians?</vt:lpstr>
      <vt:lpstr>INTRODUCTION</vt:lpstr>
      <vt:lpstr>PowerPoint Presentation</vt:lpstr>
      <vt:lpstr>Matthew 7:21-23</vt:lpstr>
      <vt:lpstr>To only be religious is not all that matters</vt:lpstr>
      <vt:lpstr>The Jews On Pentecost – Acts 2</vt:lpstr>
      <vt:lpstr>The Jews On Pentecost – Acts 2</vt:lpstr>
      <vt:lpstr>THE JEWS ON THE DAY OF PENTECOST</vt:lpstr>
      <vt:lpstr>The Ethiopian Eunuch – Acts 8:26-39</vt:lpstr>
      <vt:lpstr>The Ethiopian Eunuch – Acts 8:26-39</vt:lpstr>
      <vt:lpstr>THE ETHIOPIAN EUNUCH</vt:lpstr>
      <vt:lpstr>Saul of Tarsus – Acts 9, 22, 26</vt:lpstr>
      <vt:lpstr>Saul of Tarsus – Acts 9, 22, 26</vt:lpstr>
      <vt:lpstr>Saul of Tarsus – Acts 9, 22, 26</vt:lpstr>
      <vt:lpstr>SAUL OF TARSUS</vt:lpstr>
      <vt:lpstr>Cornelius – Acts 10, 11</vt:lpstr>
      <vt:lpstr>Cornelius – Acts 10, 11</vt:lpstr>
      <vt:lpstr>Cornelius – Acts 10, 11</vt:lpstr>
      <vt:lpstr>Cornelius – Acts 10, 11</vt:lpstr>
      <vt:lpstr>Cornelius – Acts 10, 11</vt:lpstr>
      <vt:lpstr>CORNELIUS</vt:lpstr>
      <vt:lpstr>WHAT IS THE POINT?</vt:lpstr>
      <vt:lpstr>REVIEW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All Religious People Christians?</dc:title>
  <dc:creator>Tommy McClure</dc:creator>
  <cp:lastModifiedBy>Tommy McClure</cp:lastModifiedBy>
  <cp:revision>10</cp:revision>
  <cp:lastPrinted>2024-03-24T14:16:13Z</cp:lastPrinted>
  <dcterms:created xsi:type="dcterms:W3CDTF">2024-03-21T18:25:36Z</dcterms:created>
  <dcterms:modified xsi:type="dcterms:W3CDTF">2024-03-25T14:56:34Z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