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4" r:id="rId1"/>
  </p:sldMasterIdLst>
  <p:notesMasterIdLst>
    <p:notesMasterId r:id="rId18"/>
  </p:notesMasterIdLst>
  <p:handoutMasterIdLst>
    <p:handoutMasterId r:id="rId19"/>
  </p:handoutMasterIdLst>
  <p:sldIdLst>
    <p:sldId id="261" r:id="rId2"/>
    <p:sldId id="257" r:id="rId3"/>
    <p:sldId id="272" r:id="rId4"/>
    <p:sldId id="271" r:id="rId5"/>
    <p:sldId id="273" r:id="rId6"/>
    <p:sldId id="274" r:id="rId7"/>
    <p:sldId id="275" r:id="rId8"/>
    <p:sldId id="276" r:id="rId9"/>
    <p:sldId id="277" r:id="rId10"/>
    <p:sldId id="279" r:id="rId11"/>
    <p:sldId id="278" r:id="rId12"/>
    <p:sldId id="280" r:id="rId13"/>
    <p:sldId id="281" r:id="rId14"/>
    <p:sldId id="282" r:id="rId15"/>
    <p:sldId id="283" r:id="rId16"/>
    <p:sldId id="380"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DA4B65-9E70-40A5-B52F-F9C0C00D223A}" v="806" dt="2024-03-17T23:24:01.953"/>
  </p1510:revLst>
</p1510:revInfo>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28" autoAdjust="0"/>
    <p:restoredTop sz="75348" autoAdjust="0"/>
  </p:normalViewPr>
  <p:slideViewPr>
    <p:cSldViewPr snapToGrid="0">
      <p:cViewPr>
        <p:scale>
          <a:sx n="130" d="100"/>
          <a:sy n="130" d="100"/>
        </p:scale>
        <p:origin x="594" y="-1650"/>
      </p:cViewPr>
      <p:guideLst>
        <p:guide pos="288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4" d="100"/>
          <a:sy n="74" d="100"/>
        </p:scale>
        <p:origin x="392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9DA4B65-9E70-40A5-B52F-F9C0C00D223A}"/>
    <pc:docChg chg="undo custSel modSld modNotesMaster modHandout">
      <pc:chgData name="Tommy McClure" userId="5f57beb918c8a44c" providerId="LiveId" clId="{39DA4B65-9E70-40A5-B52F-F9C0C00D223A}" dt="2024-03-17T23:59:03.141" v="2400" actId="20577"/>
      <pc:docMkLst>
        <pc:docMk/>
      </pc:docMkLst>
      <pc:sldChg chg="modSp mod modNotes">
        <pc:chgData name="Tommy McClure" userId="5f57beb918c8a44c" providerId="LiveId" clId="{39DA4B65-9E70-40A5-B52F-F9C0C00D223A}" dt="2024-03-17T23:24:01.953" v="2375"/>
        <pc:sldMkLst>
          <pc:docMk/>
          <pc:sldMk cId="3984617762" sldId="257"/>
        </pc:sldMkLst>
        <pc:spChg chg="mod">
          <ac:chgData name="Tommy McClure" userId="5f57beb918c8a44c" providerId="LiveId" clId="{39DA4B65-9E70-40A5-B52F-F9C0C00D223A}" dt="2024-03-17T02:48:36.071" v="1881" actId="255"/>
          <ac:spMkLst>
            <pc:docMk/>
            <pc:sldMk cId="3984617762" sldId="257"/>
            <ac:spMk id="4" creationId="{0DAF0778-810E-ADB7-C4BA-9B48A4D920D9}"/>
          </ac:spMkLst>
        </pc:spChg>
      </pc:sldChg>
      <pc:sldChg chg="modSp mod modAnim modNotes modNotesTx">
        <pc:chgData name="Tommy McClure" userId="5f57beb918c8a44c" providerId="LiveId" clId="{39DA4B65-9E70-40A5-B52F-F9C0C00D223A}" dt="2024-03-17T23:24:01.953" v="2375"/>
        <pc:sldMkLst>
          <pc:docMk/>
          <pc:sldMk cId="3669296298" sldId="271"/>
        </pc:sldMkLst>
        <pc:spChg chg="mod">
          <ac:chgData name="Tommy McClure" userId="5f57beb918c8a44c" providerId="LiveId" clId="{39DA4B65-9E70-40A5-B52F-F9C0C00D223A}" dt="2024-03-17T00:55:44.012" v="29" actId="114"/>
          <ac:spMkLst>
            <pc:docMk/>
            <pc:sldMk cId="3669296298" sldId="271"/>
            <ac:spMk id="3" creationId="{79D6E04A-F258-9491-356E-F21C5284BD1F}"/>
          </ac:spMkLst>
        </pc:spChg>
        <pc:spChg chg="mod">
          <ac:chgData name="Tommy McClure" userId="5f57beb918c8a44c" providerId="LiveId" clId="{39DA4B65-9E70-40A5-B52F-F9C0C00D223A}" dt="2024-03-17T02:49:13.321" v="1885" actId="255"/>
          <ac:spMkLst>
            <pc:docMk/>
            <pc:sldMk cId="3669296298" sldId="271"/>
            <ac:spMk id="4" creationId="{5AD0469B-EC84-C0C6-4824-E8B15B3635D9}"/>
          </ac:spMkLst>
        </pc:spChg>
      </pc:sldChg>
      <pc:sldChg chg="modSp mod modNotes modNotesTx">
        <pc:chgData name="Tommy McClure" userId="5f57beb918c8a44c" providerId="LiveId" clId="{39DA4B65-9E70-40A5-B52F-F9C0C00D223A}" dt="2024-03-17T23:33:19.196" v="2383" actId="14100"/>
        <pc:sldMkLst>
          <pc:docMk/>
          <pc:sldMk cId="588347205" sldId="272"/>
        </pc:sldMkLst>
        <pc:spChg chg="mod">
          <ac:chgData name="Tommy McClure" userId="5f57beb918c8a44c" providerId="LiveId" clId="{39DA4B65-9E70-40A5-B52F-F9C0C00D223A}" dt="2024-03-17T00:54:04.111" v="10" actId="20577"/>
          <ac:spMkLst>
            <pc:docMk/>
            <pc:sldMk cId="588347205" sldId="272"/>
            <ac:spMk id="3" creationId="{32F5B53D-A005-F98C-CB9B-C49546B66ADB}"/>
          </ac:spMkLst>
        </pc:spChg>
        <pc:spChg chg="mod">
          <ac:chgData name="Tommy McClure" userId="5f57beb918c8a44c" providerId="LiveId" clId="{39DA4B65-9E70-40A5-B52F-F9C0C00D223A}" dt="2024-03-17T02:48:49.164" v="1883" actId="255"/>
          <ac:spMkLst>
            <pc:docMk/>
            <pc:sldMk cId="588347205" sldId="272"/>
            <ac:spMk id="4" creationId="{7ADB9649-4F56-01EA-3916-541AEF56417A}"/>
          </ac:spMkLst>
        </pc:spChg>
      </pc:sldChg>
      <pc:sldChg chg="modSp mod modAnim modNotes modNotesTx">
        <pc:chgData name="Tommy McClure" userId="5f57beb918c8a44c" providerId="LiveId" clId="{39DA4B65-9E70-40A5-B52F-F9C0C00D223A}" dt="2024-03-17T23:24:01.953" v="2375"/>
        <pc:sldMkLst>
          <pc:docMk/>
          <pc:sldMk cId="2189358186" sldId="273"/>
        </pc:sldMkLst>
        <pc:spChg chg="mod">
          <ac:chgData name="Tommy McClure" userId="5f57beb918c8a44c" providerId="LiveId" clId="{39DA4B65-9E70-40A5-B52F-F9C0C00D223A}" dt="2024-03-17T01:26:25.379" v="539" actId="255"/>
          <ac:spMkLst>
            <pc:docMk/>
            <pc:sldMk cId="2189358186" sldId="273"/>
            <ac:spMk id="3" creationId="{79D6E04A-F258-9491-356E-F21C5284BD1F}"/>
          </ac:spMkLst>
        </pc:spChg>
        <pc:spChg chg="mod">
          <ac:chgData name="Tommy McClure" userId="5f57beb918c8a44c" providerId="LiveId" clId="{39DA4B65-9E70-40A5-B52F-F9C0C00D223A}" dt="2024-03-17T02:49:26.117" v="1887" actId="255"/>
          <ac:spMkLst>
            <pc:docMk/>
            <pc:sldMk cId="2189358186" sldId="273"/>
            <ac:spMk id="4" creationId="{8A80C642-BD60-4DF6-9A5A-B61CCD8DCCEC}"/>
          </ac:spMkLst>
        </pc:spChg>
      </pc:sldChg>
      <pc:sldChg chg="modSp mod modNotes modNotesTx">
        <pc:chgData name="Tommy McClure" userId="5f57beb918c8a44c" providerId="LiveId" clId="{39DA4B65-9E70-40A5-B52F-F9C0C00D223A}" dt="2024-03-17T23:24:01.953" v="2375"/>
        <pc:sldMkLst>
          <pc:docMk/>
          <pc:sldMk cId="2138261801" sldId="274"/>
        </pc:sldMkLst>
        <pc:spChg chg="mod">
          <ac:chgData name="Tommy McClure" userId="5f57beb918c8a44c" providerId="LiveId" clId="{39DA4B65-9E70-40A5-B52F-F9C0C00D223A}" dt="2024-03-17T03:09:47.133" v="1933" actId="20577"/>
          <ac:spMkLst>
            <pc:docMk/>
            <pc:sldMk cId="2138261801" sldId="274"/>
            <ac:spMk id="3" creationId="{79D6E04A-F258-9491-356E-F21C5284BD1F}"/>
          </ac:spMkLst>
        </pc:spChg>
        <pc:spChg chg="mod">
          <ac:chgData name="Tommy McClure" userId="5f57beb918c8a44c" providerId="LiveId" clId="{39DA4B65-9E70-40A5-B52F-F9C0C00D223A}" dt="2024-03-17T02:49:39.696" v="1889" actId="255"/>
          <ac:spMkLst>
            <pc:docMk/>
            <pc:sldMk cId="2138261801" sldId="274"/>
            <ac:spMk id="4" creationId="{50D0B2EB-F1AA-1964-8D04-3CC5FC72568A}"/>
          </ac:spMkLst>
        </pc:spChg>
      </pc:sldChg>
      <pc:sldChg chg="modSp mod modAnim modNotes modNotesTx">
        <pc:chgData name="Tommy McClure" userId="5f57beb918c8a44c" providerId="LiveId" clId="{39DA4B65-9E70-40A5-B52F-F9C0C00D223A}" dt="2024-03-17T23:48:06.323" v="2388" actId="14100"/>
        <pc:sldMkLst>
          <pc:docMk/>
          <pc:sldMk cId="309661140" sldId="275"/>
        </pc:sldMkLst>
        <pc:spChg chg="mod">
          <ac:chgData name="Tommy McClure" userId="5f57beb918c8a44c" providerId="LiveId" clId="{39DA4B65-9E70-40A5-B52F-F9C0C00D223A}" dt="2024-03-17T03:13:53.841" v="2006" actId="20577"/>
          <ac:spMkLst>
            <pc:docMk/>
            <pc:sldMk cId="309661140" sldId="275"/>
            <ac:spMk id="3" creationId="{79D6E04A-F258-9491-356E-F21C5284BD1F}"/>
          </ac:spMkLst>
        </pc:spChg>
        <pc:spChg chg="mod">
          <ac:chgData name="Tommy McClure" userId="5f57beb918c8a44c" providerId="LiveId" clId="{39DA4B65-9E70-40A5-B52F-F9C0C00D223A}" dt="2024-03-17T02:49:53.763" v="1891" actId="2711"/>
          <ac:spMkLst>
            <pc:docMk/>
            <pc:sldMk cId="309661140" sldId="275"/>
            <ac:spMk id="5" creationId="{42D35E72-7CB8-7D73-E675-4BF89BA8C06B}"/>
          </ac:spMkLst>
        </pc:spChg>
      </pc:sldChg>
      <pc:sldChg chg="modSp mod modNotes">
        <pc:chgData name="Tommy McClure" userId="5f57beb918c8a44c" providerId="LiveId" clId="{39DA4B65-9E70-40A5-B52F-F9C0C00D223A}" dt="2024-03-17T23:24:01.953" v="2375"/>
        <pc:sldMkLst>
          <pc:docMk/>
          <pc:sldMk cId="3050196388" sldId="276"/>
        </pc:sldMkLst>
        <pc:spChg chg="mod">
          <ac:chgData name="Tommy McClure" userId="5f57beb918c8a44c" providerId="LiveId" clId="{39DA4B65-9E70-40A5-B52F-F9C0C00D223A}" dt="2024-03-17T03:14:47.974" v="2007" actId="20577"/>
          <ac:spMkLst>
            <pc:docMk/>
            <pc:sldMk cId="3050196388" sldId="276"/>
            <ac:spMk id="3" creationId="{79D6E04A-F258-9491-356E-F21C5284BD1F}"/>
          </ac:spMkLst>
        </pc:spChg>
        <pc:spChg chg="mod">
          <ac:chgData name="Tommy McClure" userId="5f57beb918c8a44c" providerId="LiveId" clId="{39DA4B65-9E70-40A5-B52F-F9C0C00D223A}" dt="2024-03-17T02:50:05.152" v="1893" actId="2711"/>
          <ac:spMkLst>
            <pc:docMk/>
            <pc:sldMk cId="3050196388" sldId="276"/>
            <ac:spMk id="4" creationId="{8868C648-936D-42DF-EA04-26DB4CB6A711}"/>
          </ac:spMkLst>
        </pc:spChg>
      </pc:sldChg>
      <pc:sldChg chg="modSp mod modAnim modNotes modNotesTx">
        <pc:chgData name="Tommy McClure" userId="5f57beb918c8a44c" providerId="LiveId" clId="{39DA4B65-9E70-40A5-B52F-F9C0C00D223A}" dt="2024-03-17T23:24:01.953" v="2375"/>
        <pc:sldMkLst>
          <pc:docMk/>
          <pc:sldMk cId="4030274662" sldId="277"/>
        </pc:sldMkLst>
        <pc:spChg chg="mod">
          <ac:chgData name="Tommy McClure" userId="5f57beb918c8a44c" providerId="LiveId" clId="{39DA4B65-9E70-40A5-B52F-F9C0C00D223A}" dt="2024-03-17T03:16:33.026" v="2035" actId="20577"/>
          <ac:spMkLst>
            <pc:docMk/>
            <pc:sldMk cId="4030274662" sldId="277"/>
            <ac:spMk id="3" creationId="{79D6E04A-F258-9491-356E-F21C5284BD1F}"/>
          </ac:spMkLst>
        </pc:spChg>
        <pc:spChg chg="mod">
          <ac:chgData name="Tommy McClure" userId="5f57beb918c8a44c" providerId="LiveId" clId="{39DA4B65-9E70-40A5-B52F-F9C0C00D223A}" dt="2024-03-17T02:50:17.804" v="1895" actId="2711"/>
          <ac:spMkLst>
            <pc:docMk/>
            <pc:sldMk cId="4030274662" sldId="277"/>
            <ac:spMk id="4" creationId="{54EC39BC-D5AD-4D06-3355-52C4E9C32B7C}"/>
          </ac:spMkLst>
        </pc:spChg>
      </pc:sldChg>
      <pc:sldChg chg="modSp mod modAnim modNotes">
        <pc:chgData name="Tommy McClure" userId="5f57beb918c8a44c" providerId="LiveId" clId="{39DA4B65-9E70-40A5-B52F-F9C0C00D223A}" dt="2024-03-17T23:24:01.953" v="2375"/>
        <pc:sldMkLst>
          <pc:docMk/>
          <pc:sldMk cId="4141124517" sldId="278"/>
        </pc:sldMkLst>
        <pc:spChg chg="mod">
          <ac:chgData name="Tommy McClure" userId="5f57beb918c8a44c" providerId="LiveId" clId="{39DA4B65-9E70-40A5-B52F-F9C0C00D223A}" dt="2024-03-17T02:09:15.623" v="1202" actId="1038"/>
          <ac:spMkLst>
            <pc:docMk/>
            <pc:sldMk cId="4141124517" sldId="278"/>
            <ac:spMk id="2" creationId="{4E14977E-CD5B-AD7A-EFA2-6CF3F2E1362E}"/>
          </ac:spMkLst>
        </pc:spChg>
        <pc:spChg chg="mod">
          <ac:chgData name="Tommy McClure" userId="5f57beb918c8a44c" providerId="LiveId" clId="{39DA4B65-9E70-40A5-B52F-F9C0C00D223A}" dt="2024-03-17T02:08:49.822" v="1191" actId="20577"/>
          <ac:spMkLst>
            <pc:docMk/>
            <pc:sldMk cId="4141124517" sldId="278"/>
            <ac:spMk id="3" creationId="{79D6E04A-F258-9491-356E-F21C5284BD1F}"/>
          </ac:spMkLst>
        </pc:spChg>
        <pc:spChg chg="mod">
          <ac:chgData name="Tommy McClure" userId="5f57beb918c8a44c" providerId="LiveId" clId="{39DA4B65-9E70-40A5-B52F-F9C0C00D223A}" dt="2024-03-17T02:50:38.014" v="1899" actId="2711"/>
          <ac:spMkLst>
            <pc:docMk/>
            <pc:sldMk cId="4141124517" sldId="278"/>
            <ac:spMk id="4" creationId="{53E5D6E5-F927-E18F-08CE-22F1E4ED561E}"/>
          </ac:spMkLst>
        </pc:spChg>
      </pc:sldChg>
      <pc:sldChg chg="modSp mod modNotes">
        <pc:chgData name="Tommy McClure" userId="5f57beb918c8a44c" providerId="LiveId" clId="{39DA4B65-9E70-40A5-B52F-F9C0C00D223A}" dt="2024-03-17T23:24:01.953" v="2375"/>
        <pc:sldMkLst>
          <pc:docMk/>
          <pc:sldMk cId="2092518854" sldId="279"/>
        </pc:sldMkLst>
        <pc:spChg chg="mod">
          <ac:chgData name="Tommy McClure" userId="5f57beb918c8a44c" providerId="LiveId" clId="{39DA4B65-9E70-40A5-B52F-F9C0C00D223A}" dt="2024-03-17T03:15:03.319" v="2009" actId="20577"/>
          <ac:spMkLst>
            <pc:docMk/>
            <pc:sldMk cId="2092518854" sldId="279"/>
            <ac:spMk id="3" creationId="{79D6E04A-F258-9491-356E-F21C5284BD1F}"/>
          </ac:spMkLst>
        </pc:spChg>
        <pc:spChg chg="mod">
          <ac:chgData name="Tommy McClure" userId="5f57beb918c8a44c" providerId="LiveId" clId="{39DA4B65-9E70-40A5-B52F-F9C0C00D223A}" dt="2024-03-17T02:50:28.127" v="1897" actId="2711"/>
          <ac:spMkLst>
            <pc:docMk/>
            <pc:sldMk cId="2092518854" sldId="279"/>
            <ac:spMk id="4" creationId="{EFFE502A-74AF-8EF8-FC6A-7BCD0C81A980}"/>
          </ac:spMkLst>
        </pc:spChg>
      </pc:sldChg>
      <pc:sldChg chg="modSp mod modNotes">
        <pc:chgData name="Tommy McClure" userId="5f57beb918c8a44c" providerId="LiveId" clId="{39DA4B65-9E70-40A5-B52F-F9C0C00D223A}" dt="2024-03-17T23:24:01.953" v="2375"/>
        <pc:sldMkLst>
          <pc:docMk/>
          <pc:sldMk cId="426068153" sldId="280"/>
        </pc:sldMkLst>
        <pc:spChg chg="mod">
          <ac:chgData name="Tommy McClure" userId="5f57beb918c8a44c" providerId="LiveId" clId="{39DA4B65-9E70-40A5-B52F-F9C0C00D223A}" dt="2024-03-17T03:20:32.238" v="2039" actId="207"/>
          <ac:spMkLst>
            <pc:docMk/>
            <pc:sldMk cId="426068153" sldId="280"/>
            <ac:spMk id="5" creationId="{0677350B-EA2C-3A30-038D-E3A9E0778147}"/>
          </ac:spMkLst>
        </pc:spChg>
        <pc:spChg chg="mod">
          <ac:chgData name="Tommy McClure" userId="5f57beb918c8a44c" providerId="LiveId" clId="{39DA4B65-9E70-40A5-B52F-F9C0C00D223A}" dt="2024-03-17T02:50:49.710" v="1901" actId="2711"/>
          <ac:spMkLst>
            <pc:docMk/>
            <pc:sldMk cId="426068153" sldId="280"/>
            <ac:spMk id="7" creationId="{53D157F6-63EE-F072-322C-0D85AE060FDE}"/>
          </ac:spMkLst>
        </pc:spChg>
      </pc:sldChg>
      <pc:sldChg chg="modSp mod modNotes">
        <pc:chgData name="Tommy McClure" userId="5f57beb918c8a44c" providerId="LiveId" clId="{39DA4B65-9E70-40A5-B52F-F9C0C00D223A}" dt="2024-03-17T23:24:01.953" v="2375"/>
        <pc:sldMkLst>
          <pc:docMk/>
          <pc:sldMk cId="1561148135" sldId="281"/>
        </pc:sldMkLst>
        <pc:spChg chg="mod">
          <ac:chgData name="Tommy McClure" userId="5f57beb918c8a44c" providerId="LiveId" clId="{39DA4B65-9E70-40A5-B52F-F9C0C00D223A}" dt="2024-03-17T02:51:00.078" v="1903" actId="2711"/>
          <ac:spMkLst>
            <pc:docMk/>
            <pc:sldMk cId="1561148135" sldId="281"/>
            <ac:spMk id="7" creationId="{936CEFA1-3703-39E7-9939-267523F5F2BF}"/>
          </ac:spMkLst>
        </pc:spChg>
      </pc:sldChg>
      <pc:sldChg chg="modSp mod modAnim modNotes">
        <pc:chgData name="Tommy McClure" userId="5f57beb918c8a44c" providerId="LiveId" clId="{39DA4B65-9E70-40A5-B52F-F9C0C00D223A}" dt="2024-03-17T23:59:03.141" v="2400" actId="20577"/>
        <pc:sldMkLst>
          <pc:docMk/>
          <pc:sldMk cId="3071151011" sldId="282"/>
        </pc:sldMkLst>
        <pc:spChg chg="mod">
          <ac:chgData name="Tommy McClure" userId="5f57beb918c8a44c" providerId="LiveId" clId="{39DA4B65-9E70-40A5-B52F-F9C0C00D223A}" dt="2024-03-17T03:23:05.595" v="2045" actId="20577"/>
          <ac:spMkLst>
            <pc:docMk/>
            <pc:sldMk cId="3071151011" sldId="282"/>
            <ac:spMk id="3" creationId="{79D6E04A-F258-9491-356E-F21C5284BD1F}"/>
          </ac:spMkLst>
        </pc:spChg>
        <pc:spChg chg="mod">
          <ac:chgData name="Tommy McClure" userId="5f57beb918c8a44c" providerId="LiveId" clId="{39DA4B65-9E70-40A5-B52F-F9C0C00D223A}" dt="2024-03-17T02:51:19.692" v="1905" actId="2711"/>
          <ac:spMkLst>
            <pc:docMk/>
            <pc:sldMk cId="3071151011" sldId="282"/>
            <ac:spMk id="5" creationId="{55BDF098-4F10-ABBC-4069-669A4FBB9A9C}"/>
          </ac:spMkLst>
        </pc:spChg>
      </pc:sldChg>
      <pc:sldChg chg="addSp delSp modSp mod setBg delAnim modAnim delDesignElem">
        <pc:chgData name="Tommy McClure" userId="5f57beb918c8a44c" providerId="LiveId" clId="{39DA4B65-9E70-40A5-B52F-F9C0C00D223A}" dt="2024-03-17T02:58:29.543" v="1930" actId="207"/>
        <pc:sldMkLst>
          <pc:docMk/>
          <pc:sldMk cId="1723786407" sldId="283"/>
        </pc:sldMkLst>
        <pc:spChg chg="del mod">
          <ac:chgData name="Tommy McClure" userId="5f57beb918c8a44c" providerId="LiveId" clId="{39DA4B65-9E70-40A5-B52F-F9C0C00D223A}" dt="2024-03-17T02:26:02.925" v="1599" actId="478"/>
          <ac:spMkLst>
            <pc:docMk/>
            <pc:sldMk cId="1723786407" sldId="283"/>
            <ac:spMk id="2" creationId="{00000000-0000-0000-0000-000000000000}"/>
          </ac:spMkLst>
        </pc:spChg>
        <pc:spChg chg="add">
          <ac:chgData name="Tommy McClure" userId="5f57beb918c8a44c" providerId="LiveId" clId="{39DA4B65-9E70-40A5-B52F-F9C0C00D223A}" dt="2024-03-17T02:52:44.423" v="1909" actId="26606"/>
          <ac:spMkLst>
            <pc:docMk/>
            <pc:sldMk cId="1723786407" sldId="283"/>
            <ac:spMk id="3" creationId="{00000000-0000-0000-0000-000000000000}"/>
          </ac:spMkLst>
        </pc:spChg>
        <pc:spChg chg="add del mod">
          <ac:chgData name="Tommy McClure" userId="5f57beb918c8a44c" providerId="LiveId" clId="{39DA4B65-9E70-40A5-B52F-F9C0C00D223A}" dt="2024-03-17T02:20:53.568" v="1475"/>
          <ac:spMkLst>
            <pc:docMk/>
            <pc:sldMk cId="1723786407" sldId="283"/>
            <ac:spMk id="4" creationId="{DD083D79-A782-66E0-849E-E4F1D3CDDC2F}"/>
          </ac:spMkLst>
        </pc:spChg>
        <pc:spChg chg="add mod">
          <ac:chgData name="Tommy McClure" userId="5f57beb918c8a44c" providerId="LiveId" clId="{39DA4B65-9E70-40A5-B52F-F9C0C00D223A}" dt="2024-03-17T02:57:37.564" v="1922" actId="255"/>
          <ac:spMkLst>
            <pc:docMk/>
            <pc:sldMk cId="1723786407" sldId="283"/>
            <ac:spMk id="5" creationId="{6B804B53-EE25-4AF1-0FB2-74F1153961DB}"/>
          </ac:spMkLst>
        </pc:spChg>
        <pc:spChg chg="add del mod">
          <ac:chgData name="Tommy McClure" userId="5f57beb918c8a44c" providerId="LiveId" clId="{39DA4B65-9E70-40A5-B52F-F9C0C00D223A}" dt="2024-03-17T02:26:09.832" v="1600" actId="478"/>
          <ac:spMkLst>
            <pc:docMk/>
            <pc:sldMk cId="1723786407" sldId="283"/>
            <ac:spMk id="7" creationId="{153F759B-E708-8BEF-6CAB-70D95344AEA2}"/>
          </ac:spMkLst>
        </pc:spChg>
        <pc:spChg chg="add mod">
          <ac:chgData name="Tommy McClure" userId="5f57beb918c8a44c" providerId="LiveId" clId="{39DA4B65-9E70-40A5-B52F-F9C0C00D223A}" dt="2024-03-17T02:52:44.423" v="1909" actId="26606"/>
          <ac:spMkLst>
            <pc:docMk/>
            <pc:sldMk cId="1723786407" sldId="283"/>
            <ac:spMk id="8" creationId="{BECA2BE1-6408-2C35-4FAC-8CAEC542C425}"/>
          </ac:spMkLst>
        </pc:spChg>
        <pc:spChg chg="add mod">
          <ac:chgData name="Tommy McClure" userId="5f57beb918c8a44c" providerId="LiveId" clId="{39DA4B65-9E70-40A5-B52F-F9C0C00D223A}" dt="2024-03-17T02:26:18.160" v="1602"/>
          <ac:spMkLst>
            <pc:docMk/>
            <pc:sldMk cId="1723786407" sldId="283"/>
            <ac:spMk id="9" creationId="{696971EC-3C84-DFC3-46B3-11B90EAA39F2}"/>
          </ac:spMkLst>
        </pc:spChg>
        <pc:spChg chg="add mod">
          <ac:chgData name="Tommy McClure" userId="5f57beb918c8a44c" providerId="LiveId" clId="{39DA4B65-9E70-40A5-B52F-F9C0C00D223A}" dt="2024-03-17T02:57:07.459" v="1918"/>
          <ac:spMkLst>
            <pc:docMk/>
            <pc:sldMk cId="1723786407" sldId="283"/>
            <ac:spMk id="10" creationId="{F6C1C55D-6224-1857-43E9-FE6FE838A94D}"/>
          </ac:spMkLst>
        </pc:spChg>
        <pc:spChg chg="add mod">
          <ac:chgData name="Tommy McClure" userId="5f57beb918c8a44c" providerId="LiveId" clId="{39DA4B65-9E70-40A5-B52F-F9C0C00D223A}" dt="2024-03-17T02:52:59.356" v="1911" actId="1076"/>
          <ac:spMkLst>
            <pc:docMk/>
            <pc:sldMk cId="1723786407" sldId="283"/>
            <ac:spMk id="11" creationId="{5996C863-D314-FE5C-8D4D-2140AAD0B26D}"/>
          </ac:spMkLst>
        </pc:spChg>
        <pc:spChg chg="mod">
          <ac:chgData name="Tommy McClure" userId="5f57beb918c8a44c" providerId="LiveId" clId="{39DA4B65-9E70-40A5-B52F-F9C0C00D223A}" dt="2024-03-17T02:58:29.543" v="1930" actId="207"/>
          <ac:spMkLst>
            <pc:docMk/>
            <pc:sldMk cId="1723786407" sldId="283"/>
            <ac:spMk id="27" creationId="{67E862AC-32F2-B40D-0FF2-ECC79775031D}"/>
          </ac:spMkLst>
        </pc:spChg>
        <pc:spChg chg="del mod replId">
          <ac:chgData name="Tommy McClure" userId="5f57beb918c8a44c" providerId="LiveId" clId="{39DA4B65-9E70-40A5-B52F-F9C0C00D223A}" dt="2024-03-17T02:52:44.423" v="1909" actId="26606"/>
          <ac:spMkLst>
            <pc:docMk/>
            <pc:sldMk cId="1723786407" sldId="283"/>
            <ac:spMk id="29" creationId="{00000000-0000-0000-0000-000000000000}"/>
          </ac:spMkLst>
        </pc:spChg>
        <pc:spChg chg="add">
          <ac:chgData name="Tommy McClure" userId="5f57beb918c8a44c" providerId="LiveId" clId="{39DA4B65-9E70-40A5-B52F-F9C0C00D223A}" dt="2024-03-17T02:52:44.423" v="1909" actId="26606"/>
          <ac:spMkLst>
            <pc:docMk/>
            <pc:sldMk cId="1723786407" sldId="283"/>
            <ac:spMk id="32" creationId="{F3060C83-F051-4F0E-ABAD-AA0DFC48B218}"/>
          </ac:spMkLst>
        </pc:spChg>
        <pc:spChg chg="add">
          <ac:chgData name="Tommy McClure" userId="5f57beb918c8a44c" providerId="LiveId" clId="{39DA4B65-9E70-40A5-B52F-F9C0C00D223A}" dt="2024-03-17T02:52:44.423" v="1909" actId="26606"/>
          <ac:spMkLst>
            <pc:docMk/>
            <pc:sldMk cId="1723786407" sldId="283"/>
            <ac:spMk id="34" creationId="{83C98ABE-055B-441F-B07E-44F97F083C39}"/>
          </ac:spMkLst>
        </pc:spChg>
        <pc:spChg chg="add">
          <ac:chgData name="Tommy McClure" userId="5f57beb918c8a44c" providerId="LiveId" clId="{39DA4B65-9E70-40A5-B52F-F9C0C00D223A}" dt="2024-03-17T02:52:44.423" v="1909" actId="26606"/>
          <ac:spMkLst>
            <pc:docMk/>
            <pc:sldMk cId="1723786407" sldId="283"/>
            <ac:spMk id="36" creationId="{29FDB030-9B49-4CED-8CCD-4D99382388AC}"/>
          </ac:spMkLst>
        </pc:spChg>
        <pc:spChg chg="add">
          <ac:chgData name="Tommy McClure" userId="5f57beb918c8a44c" providerId="LiveId" clId="{39DA4B65-9E70-40A5-B52F-F9C0C00D223A}" dt="2024-03-17T02:52:44.423" v="1909" actId="26606"/>
          <ac:spMkLst>
            <pc:docMk/>
            <pc:sldMk cId="1723786407" sldId="283"/>
            <ac:spMk id="38" creationId="{3783CA14-24A1-485C-8B30-D6A5D87987AD}"/>
          </ac:spMkLst>
        </pc:spChg>
        <pc:spChg chg="add">
          <ac:chgData name="Tommy McClure" userId="5f57beb918c8a44c" providerId="LiveId" clId="{39DA4B65-9E70-40A5-B52F-F9C0C00D223A}" dt="2024-03-17T02:52:44.423" v="1909" actId="26606"/>
          <ac:spMkLst>
            <pc:docMk/>
            <pc:sldMk cId="1723786407" sldId="283"/>
            <ac:spMk id="40" creationId="{9A97C86A-04D6-40F7-AE84-31AB43E6A846}"/>
          </ac:spMkLst>
        </pc:spChg>
        <pc:spChg chg="add">
          <ac:chgData name="Tommy McClure" userId="5f57beb918c8a44c" providerId="LiveId" clId="{39DA4B65-9E70-40A5-B52F-F9C0C00D223A}" dt="2024-03-17T02:52:44.423" v="1909" actId="26606"/>
          <ac:spMkLst>
            <pc:docMk/>
            <pc:sldMk cId="1723786407" sldId="283"/>
            <ac:spMk id="42" creationId="{FF9F2414-84E8-453E-B1F3-389FDE8192D9}"/>
          </ac:spMkLst>
        </pc:spChg>
        <pc:spChg chg="add">
          <ac:chgData name="Tommy McClure" userId="5f57beb918c8a44c" providerId="LiveId" clId="{39DA4B65-9E70-40A5-B52F-F9C0C00D223A}" dt="2024-03-17T02:52:44.423" v="1909" actId="26606"/>
          <ac:spMkLst>
            <pc:docMk/>
            <pc:sldMk cId="1723786407" sldId="283"/>
            <ac:spMk id="44" creationId="{3ECA69A1-7536-43AC-85EF-C7106179F5ED}"/>
          </ac:spMkLst>
        </pc:spChg>
        <pc:picChg chg="mod">
          <ac:chgData name="Tommy McClure" userId="5f57beb918c8a44c" providerId="LiveId" clId="{39DA4B65-9E70-40A5-B52F-F9C0C00D223A}" dt="2024-03-17T02:52:44.423" v="1909" actId="26606"/>
          <ac:picMkLst>
            <pc:docMk/>
            <pc:sldMk cId="1723786407" sldId="283"/>
            <ac:picMk id="23" creationId="{6CBE4296-BF46-2880-8EF7-1F4F8098EF11}"/>
          </ac:picMkLst>
        </pc:picChg>
      </pc:sldChg>
      <pc:sldChg chg="modSp mod modNotes">
        <pc:chgData name="Tommy McClure" userId="5f57beb918c8a44c" providerId="LiveId" clId="{39DA4B65-9E70-40A5-B52F-F9C0C00D223A}" dt="2024-03-17T23:24:01.953" v="2375"/>
        <pc:sldMkLst>
          <pc:docMk/>
          <pc:sldMk cId="3365715871" sldId="380"/>
        </pc:sldMkLst>
        <pc:spChg chg="mod">
          <ac:chgData name="Tommy McClure" userId="5f57beb918c8a44c" providerId="LiveId" clId="{39DA4B65-9E70-40A5-B52F-F9C0C00D223A}" dt="2024-03-17T02:51:52.807" v="1907" actId="255"/>
          <ac:spMkLst>
            <pc:docMk/>
            <pc:sldMk cId="3365715871" sldId="380"/>
            <ac:spMk id="2" creationId="{335D68DB-D2A1-B951-1032-6BBA87ACCFA3}"/>
          </ac:spMkLst>
        </pc:spChg>
        <pc:spChg chg="mod">
          <ac:chgData name="Tommy McClure" userId="5f57beb918c8a44c" providerId="LiveId" clId="{39DA4B65-9E70-40A5-B52F-F9C0C00D223A}" dt="2024-03-17T02:46:06.728" v="1860" actId="207"/>
          <ac:spMkLst>
            <pc:docMk/>
            <pc:sldMk cId="3365715871" sldId="380"/>
            <ac:spMk id="4" creationId="{FDB3C018-6904-4094-85A6-7BAF69A201A5}"/>
          </ac:spMkLst>
        </pc:spChg>
        <pc:spChg chg="mod">
          <ac:chgData name="Tommy McClure" userId="5f57beb918c8a44c" providerId="LiveId" clId="{39DA4B65-9E70-40A5-B52F-F9C0C00D223A}" dt="2024-03-17T02:46:00.315" v="1859" actId="207"/>
          <ac:spMkLst>
            <pc:docMk/>
            <pc:sldMk cId="3365715871" sldId="380"/>
            <ac:spMk id="7" creationId="{2A6B56C3-77F0-4E92-B09D-C8D4A68D5E79}"/>
          </ac:spMkLst>
        </pc:spChg>
        <pc:spChg chg="mod">
          <ac:chgData name="Tommy McClure" userId="5f57beb918c8a44c" providerId="LiveId" clId="{39DA4B65-9E70-40A5-B52F-F9C0C00D223A}" dt="2024-03-17T02:45:56.099" v="1858" actId="207"/>
          <ac:spMkLst>
            <pc:docMk/>
            <pc:sldMk cId="3365715871" sldId="380"/>
            <ac:spMk id="10" creationId="{BB8A7FBA-4C4C-4440-9886-90F8BD6246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3/17/2024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3/17/2024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8"/>
            <a:ext cx="5852160" cy="3240405"/>
          </a:xfrm>
          <a:prstGeom prst="rect">
            <a:avLst/>
          </a:prstGeom>
        </p:spPr>
        <p:txBody>
          <a:bodyPr vert="horz" lIns="96661" tIns="48331" rIns="96661" bIns="4833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article by Dan Richardson</a:t>
            </a:r>
          </a:p>
        </p:txBody>
      </p:sp>
      <p:sp>
        <p:nvSpPr>
          <p:cNvPr id="4" name="Date Placeholder 3"/>
          <p:cNvSpPr>
            <a:spLocks noGrp="1"/>
          </p:cNvSpPr>
          <p:nvPr>
            <p:ph type="dt" idx="1"/>
          </p:nvPr>
        </p:nvSpPr>
        <p:spPr/>
        <p:txBody>
          <a:bodyPr/>
          <a:lstStyle/>
          <a:p>
            <a:r>
              <a:rPr lang="en-US"/>
              <a:t>3/17/2024 PM</a:t>
            </a:r>
          </a:p>
        </p:txBody>
      </p:sp>
      <p:sp>
        <p:nvSpPr>
          <p:cNvPr id="5" name="Slide Number Placeholder 4"/>
          <p:cNvSpPr>
            <a:spLocks noGrp="1"/>
          </p:cNvSpPr>
          <p:nvPr>
            <p:ph type="sldNum" sz="quarter" idx="5"/>
          </p:nvPr>
        </p:nvSpPr>
        <p:spPr/>
        <p:txBody>
          <a:bodyPr/>
          <a:lstStyle/>
          <a:p>
            <a:fld id="{82869989-EB00-4EE7-BCB5-25BDC5BB29F8}" type="slidenum">
              <a:rPr lang="en-US" smtClean="0"/>
              <a:t>1</a:t>
            </a:fld>
            <a:endParaRPr lang="en-US"/>
          </a:p>
        </p:txBody>
      </p:sp>
    </p:spTree>
    <p:extLst>
      <p:ext uri="{BB962C8B-B14F-4D97-AF65-F5344CB8AC3E}">
        <p14:creationId xmlns:p14="http://schemas.microsoft.com/office/powerpoint/2010/main" val="4255087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384394"/>
          </a:xfrm>
        </p:spPr>
        <p:txBody>
          <a:bodyPr/>
          <a:lstStyle/>
          <a:p>
            <a:pPr defTabSz="966612">
              <a:defRPr/>
            </a:pPr>
            <a:r>
              <a:rPr lang="en-US" b="1" i="0" u="none" strike="noStrike" baseline="0" dirty="0"/>
              <a:t>CONFUSION: v. 9 </a:t>
            </a:r>
            <a:endParaRPr lang="en-US" b="1" i="1" u="sng" strike="noStrike" baseline="0" dirty="0"/>
          </a:p>
          <a:p>
            <a:endParaRPr lang="en-US" b="0" i="0" u="none" strike="noStrike" baseline="0" dirty="0"/>
          </a:p>
          <a:p>
            <a:r>
              <a:rPr lang="en-US" b="1" i="0" u="none" strike="noStrike" baseline="0" dirty="0"/>
              <a:t>2 Timothy 3:1-7 KJV 1 </a:t>
            </a:r>
            <a:r>
              <a:rPr lang="en-US" b="0" i="0" u="none" strike="noStrike" baseline="0" dirty="0"/>
              <a:t>This know also, that in the last days perilous times shall come. </a:t>
            </a:r>
            <a:r>
              <a:rPr lang="en-US" b="1" i="0" u="none" strike="noStrike" baseline="0" dirty="0"/>
              <a:t>2</a:t>
            </a:r>
            <a:r>
              <a:rPr lang="en-US" b="0" i="0" u="none" strike="noStrike" baseline="0" dirty="0"/>
              <a:t> For men shall be lovers of their own selves, covetous, boasters, proud, blasphemers, disobedient to parents, unthankful, unholy, 3 Without natural affection, trucebreakers, false accusers, incontinent, fierce, despisers of those that are good, </a:t>
            </a:r>
            <a:r>
              <a:rPr lang="en-US" b="1" i="0" u="none" strike="noStrike" baseline="0" dirty="0"/>
              <a:t>4 </a:t>
            </a:r>
            <a:r>
              <a:rPr lang="en-US" b="0" i="0" u="none" strike="noStrike" baseline="0" dirty="0"/>
              <a:t>Traitors, heady, </a:t>
            </a:r>
            <a:r>
              <a:rPr lang="en-US" b="0" i="0" u="none" strike="noStrike" baseline="0" dirty="0" err="1"/>
              <a:t>highminded</a:t>
            </a:r>
            <a:r>
              <a:rPr lang="en-US" b="0" i="0" u="none" strike="noStrike" baseline="0" dirty="0"/>
              <a:t>, lovers of pleasures more than lovers of God; </a:t>
            </a:r>
            <a:r>
              <a:rPr lang="en-US" b="1" i="0" u="none" strike="noStrike" baseline="0" dirty="0"/>
              <a:t>5</a:t>
            </a:r>
            <a:r>
              <a:rPr lang="en-US" b="0" i="0" u="none" strike="noStrike" baseline="0" dirty="0"/>
              <a:t> Having a form of godliness, but denying the power thereof: from such turn away. </a:t>
            </a:r>
            <a:r>
              <a:rPr lang="en-US" b="1" i="0" u="none" strike="noStrike" baseline="0" dirty="0"/>
              <a:t>6</a:t>
            </a:r>
            <a:r>
              <a:rPr lang="en-US" b="0" i="0" u="none" strike="noStrike" baseline="0" dirty="0"/>
              <a:t> For of this sort are they which creep into houses, and lead captive silly women laden with sins, led away with divers lusts, </a:t>
            </a:r>
            <a:r>
              <a:rPr lang="en-US" b="1" i="0" u="none" strike="noStrike" baseline="0" dirty="0"/>
              <a:t>7 Ever learning, and never able to come to the knowledge of the truth.</a:t>
            </a:r>
          </a:p>
        </p:txBody>
      </p:sp>
      <p:sp>
        <p:nvSpPr>
          <p:cNvPr id="4" name="Slide Number Placeholder 3"/>
          <p:cNvSpPr>
            <a:spLocks noGrp="1"/>
          </p:cNvSpPr>
          <p:nvPr>
            <p:ph type="sldNum" sz="quarter" idx="5"/>
          </p:nvPr>
        </p:nvSpPr>
        <p:spPr/>
        <p:txBody>
          <a:bodyPr/>
          <a:lstStyle/>
          <a:p>
            <a:fld id="{82869989-EB00-4EE7-BCB5-25BDC5BB29F8}" type="slidenum">
              <a:rPr lang="en-US" smtClean="0"/>
              <a:t>10</a:t>
            </a:fld>
            <a:endParaRPr lang="en-US"/>
          </a:p>
        </p:txBody>
      </p:sp>
      <p:sp>
        <p:nvSpPr>
          <p:cNvPr id="5" name="Date Placeholder 4">
            <a:extLst>
              <a:ext uri="{FF2B5EF4-FFF2-40B4-BE49-F238E27FC236}">
                <a16:creationId xmlns:a16="http://schemas.microsoft.com/office/drawing/2014/main" id="{1E83D11E-760C-FEF3-57F1-68CA9D6DF0FF}"/>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1656056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34938"/>
            <a:ext cx="4321175" cy="3240087"/>
          </a:xfrm>
        </p:spPr>
      </p:sp>
      <p:sp>
        <p:nvSpPr>
          <p:cNvPr id="3" name="Notes Placeholder 2"/>
          <p:cNvSpPr>
            <a:spLocks noGrp="1"/>
          </p:cNvSpPr>
          <p:nvPr>
            <p:ph type="body" idx="1"/>
          </p:nvPr>
        </p:nvSpPr>
        <p:spPr>
          <a:xfrm>
            <a:off x="0" y="3375422"/>
            <a:ext cx="7313507" cy="6225778"/>
          </a:xfrm>
        </p:spPr>
        <p:txBody>
          <a:bodyPr/>
          <a:lstStyle/>
          <a:p>
            <a:r>
              <a:rPr lang="en-US" b="1" i="0" u="none" strike="noStrike" baseline="0" dirty="0"/>
              <a:t>ASSUMPTION</a:t>
            </a:r>
            <a:r>
              <a:rPr lang="en-US" b="0" i="0" u="none" strike="noStrike" baseline="0" dirty="0"/>
              <a:t>: vv. 10-16 </a:t>
            </a:r>
            <a:endParaRPr lang="en-US" b="1" i="0" u="none" strike="noStrike" baseline="0" dirty="0"/>
          </a:p>
          <a:p>
            <a:endParaRPr lang="en-US" b="1" i="0" u="none" strike="noStrike" baseline="0" dirty="0"/>
          </a:p>
          <a:p>
            <a:r>
              <a:rPr lang="en-US" b="1" i="1" strike="noStrike" baseline="0" dirty="0"/>
              <a:t>Acts 22:10-16 KJV 10 And I said, What shall I do, Lord? And the Lord said unto me, Arise, and go into Damascus; and there it shall be told thee of all things which are appointed for thee to do. 11 And when I could not see for the glory of that light, being led by the hand of them that were with me, I came into Damascus. 12 And one Ananias, a devout man according to the law, having a good report of all the Jews which dwelt there, 13 Came unto me, and stood, and said unto me, Brother Saul, receive thy sight. And the same hour I looked up upon him. 14 And he said, The God of our fathers hath chosen thee, that thou shouldest know his will, and see that Just One, and shouldest hear the voice of his mouth. 15 For thou shalt be his witness unto all men of what thou hast seen and heard. 16 And now why </a:t>
            </a:r>
            <a:r>
              <a:rPr lang="en-US" b="1" i="1" strike="noStrike" baseline="0" dirty="0" err="1"/>
              <a:t>tarriest</a:t>
            </a:r>
            <a:r>
              <a:rPr lang="en-US" b="1" i="1" strike="noStrike" baseline="0" dirty="0"/>
              <a:t> thou? arise, and be baptized, and wash away thy sins, calling on the name of the Lord.</a:t>
            </a:r>
          </a:p>
          <a:p>
            <a:endParaRPr lang="en-US" b="0" i="0" u="none" strike="noStrike" baseline="0" dirty="0"/>
          </a:p>
          <a:p>
            <a:r>
              <a:rPr lang="en-US" b="1" i="0" u="none" strike="noStrike" baseline="0" dirty="0"/>
              <a:t>Acts 17:11 KJV 11  </a:t>
            </a:r>
            <a:r>
              <a:rPr lang="en-US" b="0" i="0" u="none" strike="noStrike" baseline="0" dirty="0"/>
              <a:t>These were more noble than those in Thessalonica, in that they received the word with all readiness of mind, and searched the scriptures daily, whether those things were so.</a:t>
            </a:r>
          </a:p>
          <a:p>
            <a:endParaRPr lang="en-US" dirty="0"/>
          </a:p>
          <a:p>
            <a:r>
              <a:rPr lang="en-US" b="1" i="0" u="none" strike="noStrike" baseline="0" dirty="0"/>
              <a:t>James 2:24-26 KJV 24 </a:t>
            </a:r>
            <a:r>
              <a:rPr lang="en-US" b="0" i="0" u="none" strike="noStrike" baseline="0" dirty="0"/>
              <a:t>Ye see then how that by works a man is justified, and not by faith only. </a:t>
            </a:r>
            <a:r>
              <a:rPr lang="en-US" b="1" i="0" u="none" strike="noStrike" baseline="0" dirty="0"/>
              <a:t>25</a:t>
            </a:r>
            <a:r>
              <a:rPr lang="en-US" b="0" i="0" u="none" strike="noStrike" baseline="0" dirty="0"/>
              <a:t> Likewise also was not Rahab the harlot justified by works, when she had received the messengers, and had sent them out another way? </a:t>
            </a:r>
            <a:r>
              <a:rPr lang="en-US" b="1" i="0" u="none" strike="noStrike" baseline="0" dirty="0"/>
              <a:t>26</a:t>
            </a:r>
            <a:r>
              <a:rPr lang="en-US" b="0" i="0" u="none" strike="noStrike" baseline="0" dirty="0"/>
              <a:t> For as the body without the spirit is dead, so faith without works is dead also.</a:t>
            </a:r>
          </a:p>
          <a:p>
            <a:endParaRPr lang="en-US" dirty="0"/>
          </a:p>
          <a:p>
            <a:r>
              <a:rPr lang="en-US" b="1" i="0" u="none" strike="noStrike" baseline="0" dirty="0"/>
              <a:t>Mark 16:16 KJV 16 </a:t>
            </a:r>
            <a:r>
              <a:rPr lang="en-US" b="0" i="0" u="none" strike="noStrike" baseline="0" dirty="0"/>
              <a:t>He that believeth and is baptized shall be saved; but he that believeth not shall be damned.</a:t>
            </a:r>
          </a:p>
        </p:txBody>
      </p:sp>
      <p:sp>
        <p:nvSpPr>
          <p:cNvPr id="4" name="Slide Number Placeholder 3"/>
          <p:cNvSpPr>
            <a:spLocks noGrp="1"/>
          </p:cNvSpPr>
          <p:nvPr>
            <p:ph type="sldNum" sz="quarter" idx="5"/>
          </p:nvPr>
        </p:nvSpPr>
        <p:spPr/>
        <p:txBody>
          <a:bodyPr/>
          <a:lstStyle/>
          <a:p>
            <a:fld id="{82869989-EB00-4EE7-BCB5-25BDC5BB29F8}" type="slidenum">
              <a:rPr lang="en-US" smtClean="0"/>
              <a:t>11</a:t>
            </a:fld>
            <a:endParaRPr lang="en-US"/>
          </a:p>
        </p:txBody>
      </p:sp>
      <p:sp>
        <p:nvSpPr>
          <p:cNvPr id="5" name="Date Placeholder 4">
            <a:extLst>
              <a:ext uri="{FF2B5EF4-FFF2-40B4-BE49-F238E27FC236}">
                <a16:creationId xmlns:a16="http://schemas.microsoft.com/office/drawing/2014/main" id="{C331839F-E804-8A24-E7F0-09978212ADDF}"/>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2337608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r>
              <a:rPr lang="en-US" b="1" i="0" u="none" strike="noStrike" baseline="0" dirty="0">
                <a:latin typeface="+mj-lt"/>
              </a:rPr>
              <a:t>ASSUMPTION</a:t>
            </a:r>
            <a:r>
              <a:rPr lang="en-US" b="0" i="0" u="none" strike="noStrike" baseline="0" dirty="0">
                <a:latin typeface="+mj-lt"/>
              </a:rPr>
              <a:t>: vv. 10-16 </a:t>
            </a:r>
            <a:endParaRPr lang="en-US" b="1" i="0" u="none" strike="noStrike" baseline="0" dirty="0">
              <a:latin typeface="+mj-lt"/>
            </a:endParaRPr>
          </a:p>
          <a:p>
            <a:endParaRPr lang="en-US" b="1" i="0" u="none" strike="noStrike" baseline="0" dirty="0">
              <a:latin typeface="+mj-lt"/>
            </a:endParaRPr>
          </a:p>
          <a:p>
            <a:r>
              <a:rPr lang="en-US" b="1" i="1" strike="noStrike" baseline="0" dirty="0">
                <a:latin typeface="+mj-lt"/>
              </a:rPr>
              <a:t>Acts 22:10-16 KJV 10 </a:t>
            </a:r>
            <a:r>
              <a:rPr lang="en-US" b="0" i="1" strike="noStrike" baseline="0" dirty="0">
                <a:latin typeface="+mj-lt"/>
              </a:rPr>
              <a:t>And I said, What shall I do, Lord? And the Lord said unto me, Arise, and go into Damascus; and there it shall be told thee of all things which are appointed for thee to do</a:t>
            </a:r>
            <a:r>
              <a:rPr lang="en-US" b="1" i="1" strike="noStrike" baseline="0" dirty="0">
                <a:latin typeface="+mj-lt"/>
              </a:rPr>
              <a:t>. 11 </a:t>
            </a:r>
            <a:r>
              <a:rPr lang="en-US" b="0" i="1" strike="noStrike" baseline="0" dirty="0">
                <a:latin typeface="+mj-lt"/>
              </a:rPr>
              <a:t>And when I could not see for the glory of that light, being led by the hand of them that were with me, I came into Damascus. </a:t>
            </a:r>
            <a:r>
              <a:rPr lang="en-US" b="1" i="1" strike="noStrike" baseline="0" dirty="0">
                <a:latin typeface="+mj-lt"/>
              </a:rPr>
              <a:t>12</a:t>
            </a:r>
            <a:r>
              <a:rPr lang="en-US" b="0" i="1" strike="noStrike" baseline="0" dirty="0">
                <a:latin typeface="+mj-lt"/>
              </a:rPr>
              <a:t> And one Ananias, a devout man according to the law, having a good report of all the Jews which dwelt there, </a:t>
            </a:r>
            <a:r>
              <a:rPr lang="en-US" b="1" i="1" strike="noStrike" baseline="0" dirty="0">
                <a:latin typeface="+mj-lt"/>
              </a:rPr>
              <a:t>13</a:t>
            </a:r>
            <a:r>
              <a:rPr lang="en-US" b="0" i="1" strike="noStrike" baseline="0" dirty="0">
                <a:latin typeface="+mj-lt"/>
              </a:rPr>
              <a:t> Came unto me, and stood, and said unto me, Brother Saul, receive thy sight. And the same hour I looked up upon him. </a:t>
            </a:r>
            <a:r>
              <a:rPr lang="en-US" b="1" i="1" strike="noStrike" baseline="0" dirty="0">
                <a:latin typeface="+mj-lt"/>
              </a:rPr>
              <a:t>14</a:t>
            </a:r>
            <a:r>
              <a:rPr lang="en-US" b="0" i="1" strike="noStrike" baseline="0" dirty="0">
                <a:latin typeface="+mj-lt"/>
              </a:rPr>
              <a:t> And he said, The God of our fathers hath chosen thee, that thou shouldest know his will, and see that Just One, and shouldest hear the voice of his mouth. </a:t>
            </a:r>
            <a:r>
              <a:rPr lang="en-US" b="1" i="1" strike="noStrike" baseline="0" dirty="0">
                <a:latin typeface="+mj-lt"/>
              </a:rPr>
              <a:t>15</a:t>
            </a:r>
            <a:r>
              <a:rPr lang="en-US" b="0" i="1" strike="noStrike" baseline="0" dirty="0">
                <a:latin typeface="+mj-lt"/>
              </a:rPr>
              <a:t> For thou shalt be his witness unto all men of what thou hast seen and heard. </a:t>
            </a:r>
            <a:r>
              <a:rPr lang="en-US" b="1" i="1" strike="noStrike" baseline="0" dirty="0">
                <a:latin typeface="+mj-lt"/>
              </a:rPr>
              <a:t>16 </a:t>
            </a:r>
            <a:r>
              <a:rPr lang="en-US" b="0" i="1" strike="noStrike" baseline="0" dirty="0">
                <a:latin typeface="+mj-lt"/>
              </a:rPr>
              <a:t>And now why </a:t>
            </a:r>
            <a:r>
              <a:rPr lang="en-US" b="0" i="1" strike="noStrike" baseline="0" dirty="0" err="1">
                <a:latin typeface="+mj-lt"/>
              </a:rPr>
              <a:t>tarriest</a:t>
            </a:r>
            <a:r>
              <a:rPr lang="en-US" b="0" i="1" strike="noStrike" baseline="0" dirty="0">
                <a:latin typeface="+mj-lt"/>
              </a:rPr>
              <a:t> thou? arise, and be baptized, and wash away thy sins, calling on the name of the Lord.</a:t>
            </a:r>
          </a:p>
          <a:p>
            <a:endParaRPr lang="en-US" b="0" i="0" u="none" strike="noStrike" baseline="0" dirty="0">
              <a:latin typeface="+mj-lt"/>
            </a:endParaRPr>
          </a:p>
          <a:p>
            <a:endParaRPr lang="en-US" b="1" i="0" u="none" strike="noStrike" baseline="0" dirty="0">
              <a:latin typeface="+mj-lt"/>
            </a:endParaRPr>
          </a:p>
        </p:txBody>
      </p:sp>
      <p:sp>
        <p:nvSpPr>
          <p:cNvPr id="4" name="Slide Number Placeholder 3"/>
          <p:cNvSpPr>
            <a:spLocks noGrp="1"/>
          </p:cNvSpPr>
          <p:nvPr>
            <p:ph type="sldNum" sz="quarter" idx="5"/>
          </p:nvPr>
        </p:nvSpPr>
        <p:spPr/>
        <p:txBody>
          <a:bodyPr/>
          <a:lstStyle/>
          <a:p>
            <a:fld id="{82869989-EB00-4EE7-BCB5-25BDC5BB29F8}" type="slidenum">
              <a:rPr lang="en-US" smtClean="0"/>
              <a:t>12</a:t>
            </a:fld>
            <a:endParaRPr lang="en-US"/>
          </a:p>
        </p:txBody>
      </p:sp>
      <p:sp>
        <p:nvSpPr>
          <p:cNvPr id="5" name="Date Placeholder 4">
            <a:extLst>
              <a:ext uri="{FF2B5EF4-FFF2-40B4-BE49-F238E27FC236}">
                <a16:creationId xmlns:a16="http://schemas.microsoft.com/office/drawing/2014/main" id="{B56CDF93-718C-C1A3-9FCA-31D3FF0FB5A9}"/>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3158377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r>
              <a:rPr lang="en-US" b="1" i="0" u="none" strike="noStrike" baseline="0" dirty="0"/>
              <a:t>ASSUMPTION</a:t>
            </a:r>
            <a:r>
              <a:rPr lang="en-US" b="0" i="0" u="none" strike="noStrike" baseline="0" dirty="0"/>
              <a:t>: vv. 10-16 </a:t>
            </a:r>
            <a:endParaRPr lang="en-US" b="1" i="0" u="none" strike="noStrike" baseline="0" dirty="0"/>
          </a:p>
          <a:p>
            <a:endParaRPr lang="en-US" b="1" i="0" u="none" strike="noStrike" baseline="0" dirty="0"/>
          </a:p>
          <a:p>
            <a:r>
              <a:rPr lang="en-US" b="1" i="1" u="sng" strike="noStrike" baseline="0" dirty="0"/>
              <a:t>Acts 22:10-16 KJV 10 </a:t>
            </a:r>
            <a:r>
              <a:rPr lang="en-US" b="0" i="1" u="sng" strike="noStrike" baseline="0" dirty="0"/>
              <a:t>And I said, What shall I do, Lord? And the Lord said unto me, Arise, and go into Damascus; and there it shall be told thee of all things which are appointed for thee to do</a:t>
            </a:r>
            <a:r>
              <a:rPr lang="en-US" b="1" i="1" u="sng" strike="noStrike" baseline="0" dirty="0"/>
              <a:t>. 11 </a:t>
            </a:r>
            <a:r>
              <a:rPr lang="en-US" b="0" i="1" u="sng" strike="noStrike" baseline="0" dirty="0"/>
              <a:t>And when I could not see for the glory of that light, being led by the hand of them that were with me, I came into Damascus. </a:t>
            </a:r>
            <a:r>
              <a:rPr lang="en-US" b="1" i="1" u="sng" strike="noStrike" baseline="0" dirty="0"/>
              <a:t>12</a:t>
            </a:r>
            <a:r>
              <a:rPr lang="en-US" b="0" i="1" u="sng" strike="noStrike" baseline="0" dirty="0"/>
              <a:t> And one Ananias, a devout man according to the law, having a good report of all the Jews which dwelt there, </a:t>
            </a:r>
            <a:r>
              <a:rPr lang="en-US" b="1" i="1" u="sng" strike="noStrike" baseline="0" dirty="0"/>
              <a:t>13</a:t>
            </a:r>
            <a:r>
              <a:rPr lang="en-US" b="0" i="1" u="sng" strike="noStrike" baseline="0" dirty="0"/>
              <a:t> Came unto me, and stood, and said unto me, Brother Saul, receive thy sight. And the same hour I looked up upon him. </a:t>
            </a:r>
            <a:r>
              <a:rPr lang="en-US" b="1" i="1" u="sng" strike="noStrike" baseline="0" dirty="0"/>
              <a:t>14</a:t>
            </a:r>
            <a:r>
              <a:rPr lang="en-US" b="0" i="1" u="sng" strike="noStrike" baseline="0" dirty="0"/>
              <a:t> And he said, The God of our fathers hath chosen thee, that thou shouldest know his will, and see that Just One, and shouldest hear the voice of his mouth. </a:t>
            </a:r>
            <a:r>
              <a:rPr lang="en-US" b="1" i="1" u="sng" strike="noStrike" baseline="0" dirty="0"/>
              <a:t>15</a:t>
            </a:r>
            <a:r>
              <a:rPr lang="en-US" b="0" i="1" u="sng" strike="noStrike" baseline="0" dirty="0"/>
              <a:t> For thou shalt be his witness unto all men of what thou hast seen and heard. </a:t>
            </a:r>
            <a:r>
              <a:rPr lang="en-US" b="1" i="1" u="sng" strike="noStrike" baseline="0" dirty="0"/>
              <a:t>16 </a:t>
            </a:r>
            <a:r>
              <a:rPr lang="en-US" b="0" i="1" u="sng" strike="noStrike" baseline="0" dirty="0"/>
              <a:t>And now why </a:t>
            </a:r>
            <a:r>
              <a:rPr lang="en-US" b="0" i="1" u="sng" strike="noStrike" baseline="0" dirty="0" err="1"/>
              <a:t>tarriest</a:t>
            </a:r>
            <a:r>
              <a:rPr lang="en-US" b="0" i="1" u="sng" strike="noStrike" baseline="0" dirty="0"/>
              <a:t> thou? arise, and be baptized, and wash away thy sins, calling on the name of the Lord.</a:t>
            </a:r>
          </a:p>
          <a:p>
            <a:endParaRPr lang="en-US" b="0" i="0" u="none" strike="noStrike" baseline="0" dirty="0"/>
          </a:p>
        </p:txBody>
      </p:sp>
      <p:sp>
        <p:nvSpPr>
          <p:cNvPr id="4" name="Slide Number Placeholder 3"/>
          <p:cNvSpPr>
            <a:spLocks noGrp="1"/>
          </p:cNvSpPr>
          <p:nvPr>
            <p:ph type="sldNum" sz="quarter" idx="5"/>
          </p:nvPr>
        </p:nvSpPr>
        <p:spPr/>
        <p:txBody>
          <a:bodyPr/>
          <a:lstStyle/>
          <a:p>
            <a:fld id="{82869989-EB00-4EE7-BCB5-25BDC5BB29F8}" type="slidenum">
              <a:rPr lang="en-US" smtClean="0"/>
              <a:t>13</a:t>
            </a:fld>
            <a:endParaRPr lang="en-US"/>
          </a:p>
        </p:txBody>
      </p:sp>
      <p:sp>
        <p:nvSpPr>
          <p:cNvPr id="5" name="Date Placeholder 4">
            <a:extLst>
              <a:ext uri="{FF2B5EF4-FFF2-40B4-BE49-F238E27FC236}">
                <a16:creationId xmlns:a16="http://schemas.microsoft.com/office/drawing/2014/main" id="{0D55AF18-1BA9-D9C5-3DDD-28ADAC091792}"/>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2452862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9850" y="958850"/>
            <a:ext cx="4635500" cy="3478213"/>
          </a:xfrm>
        </p:spPr>
      </p:sp>
      <p:sp>
        <p:nvSpPr>
          <p:cNvPr id="3" name="Notes Placeholder 2"/>
          <p:cNvSpPr>
            <a:spLocks noGrp="1"/>
          </p:cNvSpPr>
          <p:nvPr>
            <p:ph type="body" idx="1"/>
          </p:nvPr>
        </p:nvSpPr>
        <p:spPr>
          <a:xfrm>
            <a:off x="0" y="5164428"/>
            <a:ext cx="7313507" cy="4436773"/>
          </a:xfrm>
        </p:spPr>
        <p:txBody>
          <a:bodyPr/>
          <a:lstStyle/>
          <a:p>
            <a:r>
              <a:rPr lang="en-US" b="1" i="0" u="none" strike="noStrike" baseline="0" dirty="0"/>
              <a:t>ASSUMPTION</a:t>
            </a:r>
            <a:r>
              <a:rPr lang="en-US" b="0" i="0" u="none" strike="noStrike" baseline="0" dirty="0"/>
              <a:t>: vv. 10-16 </a:t>
            </a:r>
            <a:endParaRPr lang="en-US" b="1" i="0" u="none" strike="noStrike" baseline="0" dirty="0"/>
          </a:p>
          <a:p>
            <a:endParaRPr lang="en-US" b="1" i="0" u="none" strike="noStrike" baseline="0" dirty="0"/>
          </a:p>
          <a:p>
            <a:r>
              <a:rPr lang="en-US" b="1" i="1" u="sng" strike="noStrike" baseline="0" dirty="0"/>
              <a:t>Acts 22:10-16 KJV 10 </a:t>
            </a:r>
            <a:r>
              <a:rPr lang="en-US" b="0" i="1" u="sng" strike="noStrike" baseline="0" dirty="0"/>
              <a:t>And I said, What shall I do, Lord? And the Lord said unto me, Arise, and go into Damascus; and there it shall be told thee of all things which are appointed for thee to do</a:t>
            </a:r>
            <a:r>
              <a:rPr lang="en-US" b="1" i="1" u="sng" strike="noStrike" baseline="0" dirty="0"/>
              <a:t>. 11 </a:t>
            </a:r>
            <a:r>
              <a:rPr lang="en-US" b="0" i="1" u="sng" strike="noStrike" baseline="0" dirty="0"/>
              <a:t>And when I could not see for the glory of that light, being led by the hand of them that were with me, I came into Damascus. </a:t>
            </a:r>
            <a:r>
              <a:rPr lang="en-US" b="1" i="1" u="sng" strike="noStrike" baseline="0" dirty="0"/>
              <a:t>12</a:t>
            </a:r>
            <a:r>
              <a:rPr lang="en-US" b="0" i="1" u="sng" strike="noStrike" baseline="0" dirty="0"/>
              <a:t> And one Ananias, a devout man according to the law, having a good report of all the Jews which dwelt there, </a:t>
            </a:r>
            <a:r>
              <a:rPr lang="en-US" b="1" i="1" u="sng" strike="noStrike" baseline="0" dirty="0"/>
              <a:t>13</a:t>
            </a:r>
            <a:r>
              <a:rPr lang="en-US" b="0" i="1" u="sng" strike="noStrike" baseline="0" dirty="0"/>
              <a:t> Came unto me, and stood, and said unto me, Brother Saul, receive thy sight. And the same hour I looked up upon him. </a:t>
            </a:r>
            <a:r>
              <a:rPr lang="en-US" b="1" i="1" u="sng" strike="noStrike" baseline="0" dirty="0"/>
              <a:t>14</a:t>
            </a:r>
            <a:r>
              <a:rPr lang="en-US" b="0" i="1" u="sng" strike="noStrike" baseline="0" dirty="0"/>
              <a:t> And he said, The God of our fathers hath chosen thee, that thou shouldest know his will, and see that Just One, and shouldest hear the voice of his mouth. </a:t>
            </a:r>
            <a:r>
              <a:rPr lang="en-US" b="1" i="1" u="sng" strike="noStrike" baseline="0" dirty="0"/>
              <a:t>15</a:t>
            </a:r>
            <a:r>
              <a:rPr lang="en-US" b="0" i="1" u="sng" strike="noStrike" baseline="0" dirty="0"/>
              <a:t> For thou shalt be his witness unto all men of what thou hast seen and heard. </a:t>
            </a:r>
            <a:r>
              <a:rPr lang="en-US" b="1" i="1" u="sng" strike="noStrike" baseline="0" dirty="0"/>
              <a:t>16 And now why </a:t>
            </a:r>
            <a:r>
              <a:rPr lang="en-US" b="1" i="1" u="sng" strike="noStrike" baseline="0" dirty="0" err="1"/>
              <a:t>tarriest</a:t>
            </a:r>
            <a:r>
              <a:rPr lang="en-US" b="1" i="1" u="sng" strike="noStrike" baseline="0" dirty="0"/>
              <a:t> thou? arise, and be baptized, and wash away thy sins, calling on the name of the Lord.</a:t>
            </a:r>
          </a:p>
          <a:p>
            <a:endParaRPr lang="en-US" b="0" i="0" u="none" strike="noStrike" baseline="0" dirty="0"/>
          </a:p>
        </p:txBody>
      </p:sp>
      <p:sp>
        <p:nvSpPr>
          <p:cNvPr id="4" name="Slide Number Placeholder 3"/>
          <p:cNvSpPr>
            <a:spLocks noGrp="1"/>
          </p:cNvSpPr>
          <p:nvPr>
            <p:ph type="sldNum" sz="quarter" idx="5"/>
          </p:nvPr>
        </p:nvSpPr>
        <p:spPr/>
        <p:txBody>
          <a:bodyPr/>
          <a:lstStyle/>
          <a:p>
            <a:fld id="{82869989-EB00-4EE7-BCB5-25BDC5BB29F8}" type="slidenum">
              <a:rPr lang="en-US" smtClean="0"/>
              <a:t>14</a:t>
            </a:fld>
            <a:endParaRPr lang="en-US"/>
          </a:p>
        </p:txBody>
      </p:sp>
      <p:sp>
        <p:nvSpPr>
          <p:cNvPr id="5" name="Date Placeholder 4">
            <a:extLst>
              <a:ext uri="{FF2B5EF4-FFF2-40B4-BE49-F238E27FC236}">
                <a16:creationId xmlns:a16="http://schemas.microsoft.com/office/drawing/2014/main" id="{4FDCDCA6-626F-DB39-68A6-171B4921A997}"/>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2136571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3/17/2024 PM</a:t>
            </a:r>
          </a:p>
        </p:txBody>
      </p:sp>
      <p:sp>
        <p:nvSpPr>
          <p:cNvPr id="5" name="Slide Number Placeholder 4"/>
          <p:cNvSpPr>
            <a:spLocks noGrp="1"/>
          </p:cNvSpPr>
          <p:nvPr>
            <p:ph type="sldNum" sz="quarter" idx="5"/>
          </p:nvPr>
        </p:nvSpPr>
        <p:spPr/>
        <p:txBody>
          <a:bodyPr/>
          <a:lstStyle/>
          <a:p>
            <a:fld id="{82869989-EB00-4EE7-BCB5-25BDC5BB29F8}" type="slidenum">
              <a:rPr lang="en-US" smtClean="0"/>
              <a:t>15</a:t>
            </a:fld>
            <a:endParaRPr lang="en-US"/>
          </a:p>
        </p:txBody>
      </p:sp>
    </p:spTree>
    <p:extLst>
      <p:ext uri="{BB962C8B-B14F-4D97-AF65-F5344CB8AC3E}">
        <p14:creationId xmlns:p14="http://schemas.microsoft.com/office/powerpoint/2010/main" val="3823458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7163" y="127000"/>
            <a:ext cx="4460875" cy="3346450"/>
          </a:xfrm>
        </p:spPr>
      </p:sp>
      <p:sp>
        <p:nvSpPr>
          <p:cNvPr id="3" name="Notes Placeholder 2"/>
          <p:cNvSpPr>
            <a:spLocks noGrp="1"/>
          </p:cNvSpPr>
          <p:nvPr>
            <p:ph type="body" idx="1"/>
          </p:nvPr>
        </p:nvSpPr>
        <p:spPr>
          <a:xfrm>
            <a:off x="10675" y="3473767"/>
            <a:ext cx="7302833" cy="6127433"/>
          </a:xfrm>
        </p:spPr>
        <p:txBody>
          <a:bodyPr>
            <a:normAutofit fontScale="92500" lnSpcReduction="10000"/>
          </a:bodyPr>
          <a:lstStyle/>
          <a:p>
            <a:pPr>
              <a:defRPr/>
            </a:pPr>
            <a:r>
              <a:rPr lang="en-US" altLang="en-US" sz="1600" b="1" u="sng" dirty="0">
                <a:latin typeface="Arial" panose="020B0604020202020204" pitchFamily="34" charset="0"/>
                <a:cs typeface="Arial" panose="020B0604020202020204" pitchFamily="34" charset="0"/>
              </a:rPr>
              <a:t>Acts 16:30-33 KJV 30 </a:t>
            </a:r>
            <a:r>
              <a:rPr lang="en-US" altLang="en-US" sz="1600" dirty="0">
                <a:latin typeface="Arial" panose="020B0604020202020204" pitchFamily="34" charset="0"/>
                <a:cs typeface="Arial" panose="020B0604020202020204" pitchFamily="34" charset="0"/>
              </a:rPr>
              <a:t>And brought them out, and said</a:t>
            </a:r>
            <a:r>
              <a:rPr lang="en-US" altLang="en-US" sz="1600" b="1" u="sng" dirty="0">
                <a:latin typeface="Arial" panose="020B0604020202020204" pitchFamily="34" charset="0"/>
                <a:cs typeface="Arial" panose="020B0604020202020204" pitchFamily="34" charset="0"/>
              </a:rPr>
              <a:t>, </a:t>
            </a:r>
            <a:r>
              <a:rPr lang="en-US" altLang="en-US" sz="1600" b="1" i="1" u="sng" dirty="0">
                <a:latin typeface="Arial" panose="020B0604020202020204" pitchFamily="34" charset="0"/>
                <a:cs typeface="Arial" panose="020B0604020202020204" pitchFamily="34" charset="0"/>
              </a:rPr>
              <a:t>Sirs, what must I do</a:t>
            </a:r>
            <a:r>
              <a:rPr lang="en-US" altLang="en-US" sz="1600" b="1" u="sng" dirty="0">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to be saved? 31</a:t>
            </a:r>
            <a:r>
              <a:rPr lang="en-US" altLang="en-US" sz="16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600" b="1" dirty="0">
                <a:latin typeface="Arial" panose="020B0604020202020204" pitchFamily="34" charset="0"/>
                <a:cs typeface="Arial" panose="020B0604020202020204" pitchFamily="34" charset="0"/>
              </a:rPr>
              <a:t>32</a:t>
            </a:r>
            <a:r>
              <a:rPr lang="en-US" altLang="en-US" sz="1600" dirty="0">
                <a:latin typeface="Arial" panose="020B0604020202020204" pitchFamily="34" charset="0"/>
                <a:cs typeface="Arial" panose="020B0604020202020204" pitchFamily="34" charset="0"/>
              </a:rPr>
              <a:t> And they spake unto him the word of the Lord, and to all that were in his house. </a:t>
            </a:r>
            <a:r>
              <a:rPr lang="en-US" altLang="en-US" sz="1600" b="1" dirty="0">
                <a:latin typeface="Arial" panose="020B0604020202020204" pitchFamily="34" charset="0"/>
                <a:cs typeface="Arial" panose="020B0604020202020204" pitchFamily="34" charset="0"/>
              </a:rPr>
              <a:t>33</a:t>
            </a:r>
            <a:r>
              <a:rPr lang="en-US" altLang="en-US" sz="16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10:32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
        <p:nvSpPr>
          <p:cNvPr id="4" name="Date Placeholder 3">
            <a:extLst>
              <a:ext uri="{FF2B5EF4-FFF2-40B4-BE49-F238E27FC236}">
                <a16:creationId xmlns:a16="http://schemas.microsoft.com/office/drawing/2014/main" id="{1DE48244-236D-CD85-26E8-B71713A793ED}"/>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340240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
        <p:nvSpPr>
          <p:cNvPr id="5" name="Date Placeholder 4">
            <a:extLst>
              <a:ext uri="{FF2B5EF4-FFF2-40B4-BE49-F238E27FC236}">
                <a16:creationId xmlns:a16="http://schemas.microsoft.com/office/drawing/2014/main" id="{6B48F67D-B39A-7D6D-ECEB-45F4410600CC}"/>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198030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33538" y="1108075"/>
            <a:ext cx="4046537" cy="3035300"/>
          </a:xfrm>
        </p:spPr>
      </p:sp>
      <p:sp>
        <p:nvSpPr>
          <p:cNvPr id="3" name="Notes Placeholder 2"/>
          <p:cNvSpPr>
            <a:spLocks noGrp="1"/>
          </p:cNvSpPr>
          <p:nvPr>
            <p:ph type="body" idx="1"/>
          </p:nvPr>
        </p:nvSpPr>
        <p:spPr>
          <a:xfrm>
            <a:off x="0" y="4143375"/>
            <a:ext cx="7315200" cy="5457825"/>
          </a:xfrm>
        </p:spPr>
        <p:txBody>
          <a:bodyPr/>
          <a:lstStyle/>
          <a:p>
            <a:endParaRPr lang="en-US" dirty="0"/>
          </a:p>
        </p:txBody>
      </p:sp>
      <p:sp>
        <p:nvSpPr>
          <p:cNvPr id="4" name="Slide Number Placeholder 3"/>
          <p:cNvSpPr>
            <a:spLocks noGrp="1"/>
          </p:cNvSpPr>
          <p:nvPr>
            <p:ph type="sldNum" sz="quarter" idx="5"/>
          </p:nvPr>
        </p:nvSpPr>
        <p:spPr/>
        <p:txBody>
          <a:bodyPr/>
          <a:lstStyle/>
          <a:p>
            <a:fld id="{82869989-EB00-4EE7-BCB5-25BDC5BB29F8}" type="slidenum">
              <a:rPr lang="en-US" smtClean="0"/>
              <a:t>3</a:t>
            </a:fld>
            <a:endParaRPr lang="en-US"/>
          </a:p>
        </p:txBody>
      </p:sp>
      <p:sp>
        <p:nvSpPr>
          <p:cNvPr id="5" name="Date Placeholder 4">
            <a:extLst>
              <a:ext uri="{FF2B5EF4-FFF2-40B4-BE49-F238E27FC236}">
                <a16:creationId xmlns:a16="http://schemas.microsoft.com/office/drawing/2014/main" id="{D1CCEEA7-98C7-83C1-9543-F43200FC8422}"/>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3213717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0" y="3482102"/>
            <a:ext cx="7313507" cy="6119098"/>
          </a:xfrm>
        </p:spPr>
        <p:txBody>
          <a:bodyPr/>
          <a:lstStyle/>
          <a:p>
            <a:r>
              <a:rPr lang="en-US" sz="1300" b="1" dirty="0"/>
              <a:t>DECEPTION: vv. 1-5 </a:t>
            </a:r>
          </a:p>
          <a:p>
            <a:endParaRPr lang="en-US" sz="1300" b="1" i="1" u="sng" dirty="0"/>
          </a:p>
          <a:p>
            <a:r>
              <a:rPr lang="en-US" sz="1300" b="1" i="1" dirty="0"/>
              <a:t>Acts 22:1-5 KJV 1 Men, brethren, and fathers, hear ye my </a:t>
            </a:r>
            <a:r>
              <a:rPr lang="en-US" sz="1300" b="1" i="1" dirty="0" err="1"/>
              <a:t>defence</a:t>
            </a:r>
            <a:r>
              <a:rPr lang="en-US" sz="1300" b="1" i="1" dirty="0"/>
              <a:t> which I make now unto you. 2 (And when they heard that he spake in the Hebrew tongue to them, they kept the more silence: and he saith,) 3 I am verily a man which am a Jew, born in Tarsus, a city in Cilicia, yet brought up in this city at the feet of Gamaliel, and taught according to the perfect manner of the law of the fathers, and was zealous toward God, as ye all are this day. 4 And I persecuted this way unto the death, binding and delivering into prisons both men and women. 5 As also the high priest doth bear me witness, and all the estate of the elders: from whom also I received letters unto the brethren, and went to Damascus, to bring them which were there bound unto Jerusalem, for to be punished.</a:t>
            </a:r>
          </a:p>
          <a:p>
            <a:endParaRPr lang="en-US" sz="1300" b="1" i="1" u="sng" dirty="0"/>
          </a:p>
          <a:p>
            <a:r>
              <a:rPr lang="en-US" sz="1300" b="1" dirty="0"/>
              <a:t>Acts 26:9 KJV 9 </a:t>
            </a:r>
            <a:r>
              <a:rPr lang="en-US" sz="1300" dirty="0"/>
              <a:t>I verily </a:t>
            </a:r>
            <a:r>
              <a:rPr lang="en-US" sz="1300" b="1" dirty="0"/>
              <a:t>thought with myself</a:t>
            </a:r>
            <a:r>
              <a:rPr lang="en-US" sz="1300" dirty="0"/>
              <a:t>, that I ought to do many things contrary to the name of Jesus of Nazareth</a:t>
            </a:r>
            <a:r>
              <a:rPr lang="en-US" sz="1300" b="1" dirty="0"/>
              <a:t>.</a:t>
            </a:r>
          </a:p>
          <a:p>
            <a:endParaRPr lang="en-US" sz="1300" b="1" dirty="0"/>
          </a:p>
          <a:p>
            <a:r>
              <a:rPr lang="en-US" sz="1300" b="1" dirty="0"/>
              <a:t>Proverbs 14:12 KJV 12 </a:t>
            </a:r>
            <a:r>
              <a:rPr lang="en-US" sz="1300" dirty="0"/>
              <a:t>There is a way which </a:t>
            </a:r>
            <a:r>
              <a:rPr lang="en-US" sz="1300" b="1" dirty="0" err="1"/>
              <a:t>seemeth</a:t>
            </a:r>
            <a:r>
              <a:rPr lang="en-US" sz="1300" b="1" dirty="0"/>
              <a:t> right </a:t>
            </a:r>
            <a:r>
              <a:rPr lang="en-US" sz="1300" dirty="0"/>
              <a:t>unto a man, but the end thereof are the ways of death.</a:t>
            </a:r>
          </a:p>
          <a:p>
            <a:endParaRPr lang="en-US" sz="1300" dirty="0"/>
          </a:p>
          <a:p>
            <a:r>
              <a:rPr lang="en-US" sz="1300" b="1" dirty="0"/>
              <a:t>2 Corinthians 10:5 KJV 5 </a:t>
            </a:r>
            <a:r>
              <a:rPr lang="en-US" sz="1300" dirty="0"/>
              <a:t>Casting down </a:t>
            </a:r>
            <a:r>
              <a:rPr lang="en-US" sz="1300" b="1" dirty="0"/>
              <a:t>imaginations</a:t>
            </a:r>
            <a:r>
              <a:rPr lang="en-US" sz="1300" dirty="0"/>
              <a:t>, and every high thing that </a:t>
            </a:r>
            <a:r>
              <a:rPr lang="en-US" sz="1300" dirty="0" err="1"/>
              <a:t>exalteth</a:t>
            </a:r>
            <a:r>
              <a:rPr lang="en-US" sz="1300" dirty="0"/>
              <a:t> itself against the knowledge of God, and bringing into captivity every thought to the obedience of Christ;</a:t>
            </a:r>
          </a:p>
          <a:p>
            <a:endParaRPr lang="en-US" sz="1300" dirty="0"/>
          </a:p>
          <a:p>
            <a:r>
              <a:rPr lang="en-US" sz="1300" b="1" dirty="0"/>
              <a:t>2 Thessalonians 2:10-12 KJV 10 </a:t>
            </a:r>
            <a:r>
              <a:rPr lang="en-US" sz="1300" dirty="0"/>
              <a:t>And with all </a:t>
            </a:r>
            <a:r>
              <a:rPr lang="en-US" sz="1300" b="1" dirty="0"/>
              <a:t>deceivableness of unrighteousness </a:t>
            </a:r>
            <a:r>
              <a:rPr lang="en-US" sz="1300" dirty="0"/>
              <a:t>in them that perish; because they </a:t>
            </a:r>
            <a:r>
              <a:rPr lang="en-US" sz="1300" b="1" dirty="0"/>
              <a:t>received not the love of the truth</a:t>
            </a:r>
            <a:r>
              <a:rPr lang="en-US" sz="1300" dirty="0"/>
              <a:t>, that they might be saved. </a:t>
            </a:r>
            <a:r>
              <a:rPr lang="en-US" sz="1300" b="1" dirty="0"/>
              <a:t>11</a:t>
            </a:r>
            <a:r>
              <a:rPr lang="en-US" sz="1300" dirty="0"/>
              <a:t> And for this cause God shall send them </a:t>
            </a:r>
            <a:r>
              <a:rPr lang="en-US" sz="1300" b="1" dirty="0"/>
              <a:t>strong delusion, that they should believe a lie</a:t>
            </a:r>
            <a:r>
              <a:rPr lang="en-US" sz="1300" dirty="0"/>
              <a:t>: </a:t>
            </a:r>
            <a:r>
              <a:rPr lang="en-US" sz="1300" b="1" dirty="0"/>
              <a:t>12</a:t>
            </a:r>
            <a:r>
              <a:rPr lang="en-US" sz="1300" dirty="0"/>
              <a:t> That they all might be damned </a:t>
            </a:r>
            <a:r>
              <a:rPr lang="en-US" sz="1300" b="1" dirty="0"/>
              <a:t>who believed not the truth</a:t>
            </a:r>
            <a:r>
              <a:rPr lang="en-US" sz="1300" dirty="0"/>
              <a:t>, but had pleasure in unrighteousness.</a:t>
            </a:r>
          </a:p>
          <a:p>
            <a:pPr marL="181240" indent="-181240">
              <a:buFont typeface="Wingdings" panose="05000000000000000000" pitchFamily="2" charset="2"/>
              <a:buChar char="§"/>
            </a:pPr>
            <a:r>
              <a:rPr lang="en-US" sz="1300" b="1" dirty="0"/>
              <a:t>1 Kings 13 – Believe Truth or Lie</a:t>
            </a:r>
            <a:endParaRPr lang="en-US" sz="1300" dirty="0"/>
          </a:p>
          <a:p>
            <a:pPr algn="l"/>
            <a:endParaRPr lang="en-US" sz="1300" b="1" dirty="0"/>
          </a:p>
          <a:p>
            <a:pPr algn="l"/>
            <a:endParaRPr lang="en-US" sz="1300" dirty="0"/>
          </a:p>
          <a:p>
            <a:pPr algn="l"/>
            <a:endParaRPr lang="en-US" sz="1300" dirty="0"/>
          </a:p>
          <a:p>
            <a:endParaRPr lang="en-US" b="1" i="1" u="sng" dirty="0"/>
          </a:p>
        </p:txBody>
      </p:sp>
      <p:sp>
        <p:nvSpPr>
          <p:cNvPr id="4" name="Slide Number Placeholder 3"/>
          <p:cNvSpPr>
            <a:spLocks noGrp="1"/>
          </p:cNvSpPr>
          <p:nvPr>
            <p:ph type="sldNum" sz="quarter" idx="5"/>
          </p:nvPr>
        </p:nvSpPr>
        <p:spPr/>
        <p:txBody>
          <a:bodyPr/>
          <a:lstStyle/>
          <a:p>
            <a:fld id="{82869989-EB00-4EE7-BCB5-25BDC5BB29F8}" type="slidenum">
              <a:rPr lang="en-US" smtClean="0"/>
              <a:t>4</a:t>
            </a:fld>
            <a:endParaRPr lang="en-US"/>
          </a:p>
        </p:txBody>
      </p:sp>
      <p:sp>
        <p:nvSpPr>
          <p:cNvPr id="5" name="Date Placeholder 4">
            <a:extLst>
              <a:ext uri="{FF2B5EF4-FFF2-40B4-BE49-F238E27FC236}">
                <a16:creationId xmlns:a16="http://schemas.microsoft.com/office/drawing/2014/main" id="{EB77367D-897A-87A9-B980-EBD8AA9A0811}"/>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2450280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55588"/>
            <a:ext cx="4321175" cy="3240087"/>
          </a:xfrm>
        </p:spPr>
      </p:sp>
      <p:sp>
        <p:nvSpPr>
          <p:cNvPr id="3" name="Notes Placeholder 2"/>
          <p:cNvSpPr>
            <a:spLocks noGrp="1"/>
          </p:cNvSpPr>
          <p:nvPr>
            <p:ph type="body" idx="1"/>
          </p:nvPr>
        </p:nvSpPr>
        <p:spPr>
          <a:xfrm>
            <a:off x="0" y="3495437"/>
            <a:ext cx="7315200" cy="6105763"/>
          </a:xfrm>
        </p:spPr>
        <p:txBody>
          <a:bodyPr/>
          <a:lstStyle/>
          <a:p>
            <a:r>
              <a:rPr lang="en-US" b="1" i="0" u="none" strike="noStrike" baseline="0" dirty="0"/>
              <a:t>DECEPTION: vv. 1-5 </a:t>
            </a:r>
          </a:p>
          <a:p>
            <a:endParaRPr lang="en-US" b="1" i="0" u="none" strike="noStrike" baseline="0" dirty="0"/>
          </a:p>
          <a:p>
            <a:r>
              <a:rPr lang="en-US" b="1" i="0" u="none" strike="noStrike" baseline="0" dirty="0"/>
              <a:t>Acts 23:6 KJV 6 </a:t>
            </a:r>
            <a:r>
              <a:rPr lang="en-US" b="0" i="0" u="none" strike="noStrike" baseline="0" dirty="0"/>
              <a:t>But when Paul perceived that the one part were Sadducees, and the other Pharisees, he cried out in the council, Men and brethren, </a:t>
            </a:r>
            <a:r>
              <a:rPr lang="en-US" b="1" i="0" u="none" strike="noStrike" baseline="0" dirty="0"/>
              <a:t>I am a Pharisee, the son of a Pharisee: of the hope and resurrection of the dead I am called in question.</a:t>
            </a:r>
          </a:p>
          <a:p>
            <a:pPr marL="302066" indent="-302066">
              <a:buFont typeface="Wingdings" panose="05000000000000000000" pitchFamily="2" charset="2"/>
              <a:buChar char="§"/>
            </a:pPr>
            <a:r>
              <a:rPr lang="en-US" b="1" i="0" u="none" strike="noStrike" baseline="0" dirty="0"/>
              <a:t>Acts 22:3 KJV</a:t>
            </a:r>
            <a:r>
              <a:rPr lang="en-US" b="0" i="0" u="none" strike="noStrike" baseline="0" dirty="0"/>
              <a:t> 3 I am verily a man which am a Jew, born in Tarsus, a city in Cilicia, </a:t>
            </a:r>
            <a:r>
              <a:rPr lang="en-US" b="1" i="0" u="none" strike="noStrike" baseline="0" dirty="0"/>
              <a:t>yet brought up in this city at the feet of Gamaliel, and taught according to the perfect manner of the law of the fathers, and was zealous toward God, as ye all are this day.</a:t>
            </a:r>
          </a:p>
          <a:p>
            <a:pPr marL="302066" indent="-302066">
              <a:buFont typeface="Wingdings" panose="05000000000000000000" pitchFamily="2" charset="2"/>
              <a:buChar char="§"/>
            </a:pPr>
            <a:r>
              <a:rPr lang="en-US" b="1" i="0" u="none" strike="noStrike" baseline="0" dirty="0"/>
              <a:t>Acts 26:4-5 KJV 4 </a:t>
            </a:r>
            <a:r>
              <a:rPr lang="en-US" b="0" i="0" u="none" strike="noStrike" baseline="0" dirty="0"/>
              <a:t>My manner of life from my youth, which was at the first among mine own nation at Jerusalem, know all the Jews; </a:t>
            </a:r>
            <a:r>
              <a:rPr lang="en-US" b="1" i="0" u="none" strike="noStrike" baseline="0" dirty="0"/>
              <a:t>5</a:t>
            </a:r>
            <a:r>
              <a:rPr lang="en-US" b="0" i="0" u="none" strike="noStrike" baseline="0" dirty="0"/>
              <a:t> Which knew me from the beginning, if they would testify, </a:t>
            </a:r>
            <a:r>
              <a:rPr lang="en-US" b="1" i="0" u="none" strike="noStrike" baseline="0" dirty="0"/>
              <a:t>that after the most </a:t>
            </a:r>
            <a:r>
              <a:rPr lang="en-US" b="1" i="0" u="none" strike="noStrike" baseline="0" dirty="0" err="1"/>
              <a:t>straitest</a:t>
            </a:r>
            <a:r>
              <a:rPr lang="en-US" b="1" i="0" u="none" strike="noStrike" baseline="0" dirty="0"/>
              <a:t> sect of our religion I lived a Pharisee.</a:t>
            </a:r>
          </a:p>
          <a:p>
            <a:pPr marL="362480" indent="-362480">
              <a:buFont typeface="Wingdings" panose="05000000000000000000" pitchFamily="2" charset="2"/>
              <a:buChar char="§"/>
            </a:pPr>
            <a:endParaRPr lang="en-US" b="1" i="0" u="none" strike="noStrike" baseline="0" dirty="0"/>
          </a:p>
          <a:p>
            <a:pPr defTabSz="966612">
              <a:defRPr/>
            </a:pPr>
            <a:r>
              <a:rPr lang="en-US" b="1" i="0" u="none" strike="noStrike" baseline="0" dirty="0"/>
              <a:t>Matthew 15:1-3 KJV 1 </a:t>
            </a:r>
            <a:r>
              <a:rPr lang="en-US" b="0" i="0" u="none" strike="noStrike" baseline="0" dirty="0"/>
              <a:t>Then came to Jesus scribes and Pharisees, which were of Jerusalem, saying, </a:t>
            </a:r>
            <a:r>
              <a:rPr lang="en-US" b="1" i="0" u="none" strike="noStrike" baseline="0" dirty="0"/>
              <a:t>2</a:t>
            </a:r>
            <a:r>
              <a:rPr lang="en-US" b="0" i="0" u="none" strike="noStrike" baseline="0" dirty="0"/>
              <a:t> Why do thy disciples transgress the </a:t>
            </a:r>
            <a:r>
              <a:rPr lang="en-US" b="1" i="0" u="none" strike="noStrike" baseline="0" dirty="0"/>
              <a:t>tradition of the elders? </a:t>
            </a:r>
            <a:r>
              <a:rPr lang="en-US" b="0" i="0" u="none" strike="noStrike" baseline="0" dirty="0"/>
              <a:t>for they wash not their hands when they eat bread. 3 But he answered and said unto them, </a:t>
            </a:r>
            <a:r>
              <a:rPr lang="en-US" b="1" i="0" u="none" strike="noStrike" baseline="0" dirty="0"/>
              <a:t>Why do ye also transgress the </a:t>
            </a:r>
            <a:r>
              <a:rPr lang="en-US" b="1" i="0" u="sng" strike="noStrike" baseline="0" dirty="0"/>
              <a:t>commandment of God </a:t>
            </a:r>
            <a:r>
              <a:rPr lang="en-US" b="1" i="0" u="none" strike="noStrike" baseline="0" dirty="0"/>
              <a:t>by your tradition?</a:t>
            </a:r>
          </a:p>
          <a:p>
            <a:pPr marL="302066" indent="-302066" defTabSz="966612">
              <a:buFont typeface="Wingdings" panose="05000000000000000000" pitchFamily="2" charset="2"/>
              <a:buChar char="§"/>
              <a:defRPr/>
            </a:pPr>
            <a:r>
              <a:rPr lang="en-US" b="1" i="0" u="none" strike="noStrike" baseline="0" dirty="0"/>
              <a:t>Matthew 15:6-8 KJV 6 </a:t>
            </a:r>
            <a:r>
              <a:rPr lang="en-US" b="0" i="0" u="none" strike="noStrike" baseline="0" dirty="0"/>
              <a:t>And </a:t>
            </a:r>
            <a:r>
              <a:rPr lang="en-US" b="0" i="0" u="none" strike="noStrike" baseline="0" dirty="0" err="1"/>
              <a:t>honour</a:t>
            </a:r>
            <a:r>
              <a:rPr lang="en-US" b="0" i="0" u="none" strike="noStrike" baseline="0" dirty="0"/>
              <a:t> not his father or his mother, he shall be free. Thus have ye made the commandment of God of none effect by your tradition. </a:t>
            </a:r>
            <a:r>
              <a:rPr lang="en-US" b="1" i="0" u="none" strike="noStrike" baseline="0" dirty="0"/>
              <a:t>7 </a:t>
            </a:r>
            <a:r>
              <a:rPr lang="en-US" b="0" i="0" u="none" strike="noStrike" baseline="0" dirty="0"/>
              <a:t>Ye hypocrites, well did Esaias prophesy of you, saying, </a:t>
            </a:r>
            <a:r>
              <a:rPr lang="en-US" b="1" i="0" u="none" strike="noStrike" baseline="0" dirty="0"/>
              <a:t>8 </a:t>
            </a:r>
            <a:r>
              <a:rPr lang="en-US" b="0" i="0" u="none" strike="noStrike" baseline="0" dirty="0"/>
              <a:t>This people draweth nigh unto me with their mouth, and </a:t>
            </a:r>
            <a:r>
              <a:rPr lang="en-US" b="0" i="0" u="none" strike="noStrike" baseline="0" dirty="0" err="1"/>
              <a:t>honoureth</a:t>
            </a:r>
            <a:r>
              <a:rPr lang="en-US" b="0" i="0" u="none" strike="noStrike" baseline="0" dirty="0"/>
              <a:t> me with their lips; but their heart is far from me, </a:t>
            </a:r>
            <a:r>
              <a:rPr lang="en-US" b="1" i="0" u="none" strike="noStrike" baseline="0" dirty="0"/>
              <a:t>9 </a:t>
            </a:r>
            <a:r>
              <a:rPr lang="en-US" b="0" i="0" u="none" strike="noStrike" baseline="0" dirty="0"/>
              <a:t>But in vain they do worship me, teaching for doctrines the commandments of men.</a:t>
            </a:r>
          </a:p>
          <a:p>
            <a:pPr marL="302066" indent="-302066" defTabSz="966612">
              <a:buFont typeface="Wingdings" panose="05000000000000000000" pitchFamily="2" charset="2"/>
              <a:buChar char="§"/>
              <a:defRPr/>
            </a:pPr>
            <a:r>
              <a:rPr lang="en-US" b="1" i="0" u="none" strike="noStrike" baseline="0" dirty="0"/>
              <a:t>John 5:39-47 KJV 39</a:t>
            </a:r>
            <a:r>
              <a:rPr lang="en-US" i="0" u="none" strike="noStrike" baseline="0" dirty="0"/>
              <a:t> Search the scriptures; for in them ye think ye have eternal life: and they are they which testify of me</a:t>
            </a:r>
            <a:r>
              <a:rPr lang="en-US" b="0" i="0" u="none" strike="noStrike" baseline="0" dirty="0"/>
              <a:t>. </a:t>
            </a:r>
            <a:r>
              <a:rPr lang="en-US" b="1" i="0" u="none" strike="noStrike" baseline="0" dirty="0"/>
              <a:t>40 </a:t>
            </a:r>
            <a:r>
              <a:rPr lang="en-US" b="0" i="0" u="none" strike="noStrike" baseline="0" dirty="0"/>
              <a:t>And ye will not come to me, that ye might have life. </a:t>
            </a:r>
            <a:r>
              <a:rPr lang="en-US" b="1" i="0" u="none" strike="noStrike" baseline="0" dirty="0"/>
              <a:t>41</a:t>
            </a:r>
            <a:r>
              <a:rPr lang="en-US" b="0" i="0" u="none" strike="noStrike" baseline="0" dirty="0"/>
              <a:t> I receive not </a:t>
            </a:r>
            <a:r>
              <a:rPr lang="en-US" b="0" i="0" u="none" strike="noStrike" baseline="0" dirty="0" err="1"/>
              <a:t>honour</a:t>
            </a:r>
            <a:r>
              <a:rPr lang="en-US" b="0" i="0" u="none" strike="noStrike" baseline="0" dirty="0"/>
              <a:t> from men. </a:t>
            </a:r>
            <a:r>
              <a:rPr lang="en-US" b="1" i="0" u="none" strike="noStrike" baseline="0" dirty="0"/>
              <a:t>42</a:t>
            </a:r>
            <a:r>
              <a:rPr lang="en-US" b="0" i="0" u="none" strike="noStrike" baseline="0" dirty="0"/>
              <a:t> But I know you, that ye have not the love of God in you</a:t>
            </a:r>
            <a:r>
              <a:rPr lang="en-US" b="1" i="0" u="none" strike="noStrike" baseline="0" dirty="0"/>
              <a:t>. 43 </a:t>
            </a:r>
            <a:r>
              <a:rPr lang="en-US" b="0" i="0" u="none" strike="noStrike" baseline="0" dirty="0"/>
              <a:t>I am come in my Father's name, and ye receive me not: if another shall come in his own name, him ye will receive. </a:t>
            </a:r>
            <a:r>
              <a:rPr lang="en-US" b="1" i="0" u="none" strike="noStrike" baseline="0" dirty="0"/>
              <a:t>44</a:t>
            </a:r>
            <a:r>
              <a:rPr lang="en-US" b="0" i="0" u="none" strike="noStrike" baseline="0" dirty="0"/>
              <a:t> How can ye believe, which receive </a:t>
            </a:r>
            <a:r>
              <a:rPr lang="en-US" b="0" i="0" u="none" strike="noStrike" baseline="0" dirty="0" err="1"/>
              <a:t>honour</a:t>
            </a:r>
            <a:r>
              <a:rPr lang="en-US" b="0" i="0" u="none" strike="noStrike" baseline="0" dirty="0"/>
              <a:t> one of another, and seek not the </a:t>
            </a:r>
            <a:r>
              <a:rPr lang="en-US" b="0" i="0" u="none" strike="noStrike" baseline="0" dirty="0" err="1"/>
              <a:t>honour</a:t>
            </a:r>
            <a:r>
              <a:rPr lang="en-US" b="0" i="0" u="none" strike="noStrike" baseline="0" dirty="0"/>
              <a:t> that cometh from God only? </a:t>
            </a:r>
            <a:r>
              <a:rPr lang="en-US" b="1" i="0" u="none" strike="noStrike" baseline="0" dirty="0"/>
              <a:t>45</a:t>
            </a:r>
            <a:r>
              <a:rPr lang="en-US" b="0" i="0" u="none" strike="noStrike" baseline="0" dirty="0"/>
              <a:t> Do not think that I will accuse you to the Father: there is one that </a:t>
            </a:r>
            <a:r>
              <a:rPr lang="en-US" b="0" i="0" u="none" strike="noStrike" baseline="0" dirty="0" err="1"/>
              <a:t>accuseth</a:t>
            </a:r>
            <a:r>
              <a:rPr lang="en-US" b="0" i="0" u="none" strike="noStrike" baseline="0" dirty="0"/>
              <a:t> you, even Moses, in whom ye trust. </a:t>
            </a:r>
            <a:r>
              <a:rPr lang="en-US" b="1" i="0" u="none" strike="noStrike" baseline="0" dirty="0"/>
              <a:t>46 </a:t>
            </a:r>
            <a:r>
              <a:rPr lang="en-US" b="0" i="0" u="none" strike="noStrike" baseline="0" dirty="0"/>
              <a:t>For had ye believed Moses, ye would have believed me: for he wrote of me. </a:t>
            </a:r>
            <a:r>
              <a:rPr lang="en-US" b="1" i="0" u="none" strike="noStrike" baseline="0" dirty="0"/>
              <a:t>47</a:t>
            </a:r>
            <a:r>
              <a:rPr lang="en-US" b="0" i="0" u="none" strike="noStrike" baseline="0" dirty="0"/>
              <a:t> But if ye believe not his writings, how shall ye believe my words?</a:t>
            </a:r>
          </a:p>
          <a:p>
            <a:pPr defTabSz="966612">
              <a:defRPr/>
            </a:pPr>
            <a:endParaRPr lang="en-US" b="0" i="0" u="none" strike="noStrike" baseline="0" dirty="0"/>
          </a:p>
          <a:p>
            <a:pPr defTabSz="966612">
              <a:defRPr/>
            </a:pPr>
            <a:endParaRPr lang="en-US" b="0" i="0" u="none" strike="noStrike" baseline="0" dirty="0"/>
          </a:p>
          <a:p>
            <a:endParaRPr lang="en-US" dirty="0"/>
          </a:p>
          <a:p>
            <a:endParaRPr lang="en-US" dirty="0"/>
          </a:p>
        </p:txBody>
      </p:sp>
      <p:sp>
        <p:nvSpPr>
          <p:cNvPr id="4" name="Slide Number Placeholder 3"/>
          <p:cNvSpPr>
            <a:spLocks noGrp="1"/>
          </p:cNvSpPr>
          <p:nvPr>
            <p:ph type="sldNum" sz="quarter" idx="5"/>
          </p:nvPr>
        </p:nvSpPr>
        <p:spPr/>
        <p:txBody>
          <a:bodyPr/>
          <a:lstStyle/>
          <a:p>
            <a:fld id="{82869989-EB00-4EE7-BCB5-25BDC5BB29F8}" type="slidenum">
              <a:rPr lang="en-US" smtClean="0"/>
              <a:t>5</a:t>
            </a:fld>
            <a:endParaRPr lang="en-US" dirty="0"/>
          </a:p>
        </p:txBody>
      </p:sp>
      <p:sp>
        <p:nvSpPr>
          <p:cNvPr id="5" name="Date Placeholder 4">
            <a:extLst>
              <a:ext uri="{FF2B5EF4-FFF2-40B4-BE49-F238E27FC236}">
                <a16:creationId xmlns:a16="http://schemas.microsoft.com/office/drawing/2014/main" id="{55D35BBB-2DF1-301B-E34A-A148D2A4F648}"/>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1793920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68275"/>
            <a:ext cx="4321175" cy="3240088"/>
          </a:xfrm>
        </p:spPr>
      </p:sp>
      <p:sp>
        <p:nvSpPr>
          <p:cNvPr id="3" name="Notes Placeholder 2"/>
          <p:cNvSpPr>
            <a:spLocks noGrp="1"/>
          </p:cNvSpPr>
          <p:nvPr>
            <p:ph type="body" idx="1"/>
          </p:nvPr>
        </p:nvSpPr>
        <p:spPr>
          <a:xfrm>
            <a:off x="0" y="3408760"/>
            <a:ext cx="7313507" cy="6192440"/>
          </a:xfrm>
        </p:spPr>
        <p:txBody>
          <a:bodyPr/>
          <a:lstStyle/>
          <a:p>
            <a:pPr defTabSz="966612">
              <a:defRPr/>
            </a:pPr>
            <a:r>
              <a:rPr lang="en-US" b="1" i="0" u="none" strike="noStrike" baseline="0" dirty="0"/>
              <a:t>DECEPTION: vv. 1-5 </a:t>
            </a:r>
          </a:p>
          <a:p>
            <a:pPr defTabSz="966612">
              <a:defRPr/>
            </a:pPr>
            <a:endParaRPr lang="en-US" b="1" i="1" u="sng" dirty="0"/>
          </a:p>
          <a:p>
            <a:pPr defTabSz="966612">
              <a:defRPr/>
            </a:pPr>
            <a:r>
              <a:rPr lang="en-US" b="1" i="1" dirty="0"/>
              <a:t>Acts 22:1-5 KJV 1 Men, brethren, and fathers, hear ye my </a:t>
            </a:r>
            <a:r>
              <a:rPr lang="en-US" b="1" i="1" dirty="0" err="1"/>
              <a:t>defence</a:t>
            </a:r>
            <a:r>
              <a:rPr lang="en-US" b="1" i="1" dirty="0"/>
              <a:t> which I make now unto you. 2 (And when they heard that he spake in the Hebrew tongue to them, they kept the more silence: and he saith,) 3 I am verily a man which am a Jew, born in Tarsus, a city in Cilicia, yet brought up in this city at the feet of Gamaliel, and taught according to the perfect manner of the law of the fathers, and was zealous toward God, as ye all are this day. 4 And I persecuted this way unto the death, binding and delivering into prisons both men and women. 5 As also the high priest doth bear me witness, and all the estate of the elders: from whom also I received letters unto the brethren, and went to Damascus, to bring them which were there bound unto Jerusalem, for to be punished.</a:t>
            </a:r>
            <a:endParaRPr lang="en-US" b="1" i="0" strike="noStrike" baseline="0" dirty="0"/>
          </a:p>
          <a:p>
            <a:pPr defTabSz="966612">
              <a:defRPr/>
            </a:pPr>
            <a:endParaRPr lang="en-US" b="0" i="0" u="none" strike="noStrike" baseline="0" dirty="0"/>
          </a:p>
          <a:p>
            <a:pPr defTabSz="966612">
              <a:defRPr/>
            </a:pPr>
            <a:r>
              <a:rPr lang="en-US" b="1" i="0" u="none" strike="noStrike" baseline="0" dirty="0"/>
              <a:t>2 Thessalonians 2:10-12 KJV 10 </a:t>
            </a:r>
            <a:r>
              <a:rPr lang="en-US" b="0" i="0" u="none" strike="noStrike" baseline="0" dirty="0"/>
              <a:t>And with all deceivableness of unrighteousness in them that perish; because they received not the love of the truth, that they might be saved. </a:t>
            </a:r>
            <a:r>
              <a:rPr lang="en-US" b="1" i="0" u="none" strike="noStrike" baseline="0" dirty="0"/>
              <a:t>11 </a:t>
            </a:r>
            <a:r>
              <a:rPr lang="en-US" b="0" i="0" u="none" strike="noStrike" baseline="0" dirty="0"/>
              <a:t>And for this cause God shall send them strong delusion, that they should believe a lie: </a:t>
            </a:r>
            <a:r>
              <a:rPr lang="en-US" b="1" i="0" u="none" strike="noStrike" baseline="0" dirty="0"/>
              <a:t>12</a:t>
            </a:r>
            <a:r>
              <a:rPr lang="en-US" b="0" i="0" u="none" strike="noStrike" baseline="0" dirty="0"/>
              <a:t> That they all might be damned who believed not the truth, but had pleasure in unrighteousness.</a:t>
            </a:r>
          </a:p>
          <a:p>
            <a:pPr marL="302066" indent="-302066" defTabSz="966612">
              <a:buFont typeface="Wingdings" panose="05000000000000000000" pitchFamily="2" charset="2"/>
              <a:buChar char="§"/>
              <a:defRPr/>
            </a:pPr>
            <a:r>
              <a:rPr lang="en-US" b="1" i="0" u="none" strike="noStrike" baseline="0" dirty="0"/>
              <a:t>John 12:48-50 KJV 48 </a:t>
            </a:r>
            <a:r>
              <a:rPr lang="en-US" b="0" i="0" u="none" strike="noStrike" baseline="0" dirty="0"/>
              <a:t>He that </a:t>
            </a:r>
            <a:r>
              <a:rPr lang="en-US" b="0" i="0" u="none" strike="noStrike" baseline="0" dirty="0" err="1"/>
              <a:t>rejecteth</a:t>
            </a:r>
            <a:r>
              <a:rPr lang="en-US" b="0" i="0" u="none" strike="noStrike" baseline="0" dirty="0"/>
              <a:t> me, and </a:t>
            </a:r>
            <a:r>
              <a:rPr lang="en-US" b="0" i="0" u="none" strike="noStrike" baseline="0" dirty="0" err="1"/>
              <a:t>receiveth</a:t>
            </a:r>
            <a:r>
              <a:rPr lang="en-US" b="0" i="0" u="none" strike="noStrike" baseline="0" dirty="0"/>
              <a:t> not my words, hath one that </a:t>
            </a:r>
            <a:r>
              <a:rPr lang="en-US" b="0" i="0" u="none" strike="noStrike" baseline="0" dirty="0" err="1"/>
              <a:t>judgeth</a:t>
            </a:r>
            <a:r>
              <a:rPr lang="en-US" b="0" i="0" u="none" strike="noStrike" baseline="0" dirty="0"/>
              <a:t> him: the word that I have spoken, the same shall judge him in the last day</a:t>
            </a:r>
            <a:r>
              <a:rPr lang="en-US" b="1" i="0" u="none" strike="noStrike" baseline="0" dirty="0"/>
              <a:t>. 49 </a:t>
            </a:r>
            <a:r>
              <a:rPr lang="en-US" b="0" i="0" u="none" strike="noStrike" baseline="0" dirty="0"/>
              <a:t>For I have not spoken of myself; but the Father which sent me, he gave me a commandment, what I should say, and what I should speak. </a:t>
            </a:r>
            <a:r>
              <a:rPr lang="en-US" b="1" i="0" u="none" strike="noStrike" baseline="0" dirty="0"/>
              <a:t>50</a:t>
            </a:r>
            <a:r>
              <a:rPr lang="en-US" b="0" i="0" u="none" strike="noStrike" baseline="0" dirty="0"/>
              <a:t> And I know that his commandment is life everlasting: whatsoever I speak therefore, </a:t>
            </a:r>
            <a:r>
              <a:rPr lang="en-US" b="1" i="0" u="none" strike="noStrike" baseline="0" dirty="0"/>
              <a:t>even as the Father said unto me, so I speak.</a:t>
            </a:r>
          </a:p>
          <a:p>
            <a:endParaRPr lang="en-US" dirty="0"/>
          </a:p>
        </p:txBody>
      </p:sp>
      <p:sp>
        <p:nvSpPr>
          <p:cNvPr id="4" name="Slide Number Placeholder 3"/>
          <p:cNvSpPr>
            <a:spLocks noGrp="1"/>
          </p:cNvSpPr>
          <p:nvPr>
            <p:ph type="sldNum" sz="quarter" idx="5"/>
          </p:nvPr>
        </p:nvSpPr>
        <p:spPr/>
        <p:txBody>
          <a:bodyPr/>
          <a:lstStyle/>
          <a:p>
            <a:fld id="{82869989-EB00-4EE7-BCB5-25BDC5BB29F8}" type="slidenum">
              <a:rPr lang="en-US" smtClean="0"/>
              <a:t>6</a:t>
            </a:fld>
            <a:endParaRPr lang="en-US"/>
          </a:p>
        </p:txBody>
      </p:sp>
      <p:sp>
        <p:nvSpPr>
          <p:cNvPr id="5" name="Date Placeholder 4">
            <a:extLst>
              <a:ext uri="{FF2B5EF4-FFF2-40B4-BE49-F238E27FC236}">
                <a16:creationId xmlns:a16="http://schemas.microsoft.com/office/drawing/2014/main" id="{268C16BE-8849-48E6-F293-BCD39793B4AB}"/>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2249270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2125" y="0"/>
            <a:ext cx="3789363" cy="2841625"/>
          </a:xfrm>
        </p:spPr>
      </p:sp>
      <p:sp>
        <p:nvSpPr>
          <p:cNvPr id="3" name="Notes Placeholder 2"/>
          <p:cNvSpPr>
            <a:spLocks noGrp="1"/>
          </p:cNvSpPr>
          <p:nvPr>
            <p:ph type="body" idx="1"/>
          </p:nvPr>
        </p:nvSpPr>
        <p:spPr>
          <a:xfrm>
            <a:off x="0" y="2841625"/>
            <a:ext cx="7313507" cy="6759575"/>
          </a:xfrm>
        </p:spPr>
        <p:txBody>
          <a:bodyPr/>
          <a:lstStyle/>
          <a:p>
            <a:r>
              <a:rPr lang="en-US" b="1" i="0" u="none" strike="noStrike" baseline="0" dirty="0"/>
              <a:t>CONFUSION: v. 9 </a:t>
            </a:r>
          </a:p>
          <a:p>
            <a:endParaRPr lang="en-US" b="1" i="1" u="sng" strike="noStrike" baseline="0" dirty="0"/>
          </a:p>
          <a:p>
            <a:r>
              <a:rPr lang="en-US" b="1" i="1" strike="noStrike" baseline="0" dirty="0"/>
              <a:t>Acts 22:9 NKJV 9 "And those who were with me indeed saw the light and were afraid, but they did not hear the voice of Him (Jesus) who spoke to me.</a:t>
            </a:r>
          </a:p>
          <a:p>
            <a:pPr marL="171450" indent="-171450">
              <a:buFont typeface="Wingdings" panose="05000000000000000000" pitchFamily="2" charset="2"/>
              <a:buChar char="§"/>
            </a:pPr>
            <a:r>
              <a:rPr lang="en-US" b="1" i="1" strike="noStrike" baseline="0" dirty="0"/>
              <a:t>Acts 22:9 ASV 9 And they that were with me beheld indeed the light, but they heard not the voice of him that spake to me.</a:t>
            </a:r>
          </a:p>
          <a:p>
            <a:pPr marL="171450" indent="-171450">
              <a:buFont typeface="Wingdings" panose="05000000000000000000" pitchFamily="2" charset="2"/>
              <a:buChar char="§"/>
            </a:pPr>
            <a:r>
              <a:rPr lang="en-US" b="1" i="1" strike="noStrike" baseline="0" dirty="0"/>
              <a:t>Acts 22:9 KJV 9 And they that were with me saw indeed the light, and were afraid; but they heard not the voice of him that spake to me.</a:t>
            </a:r>
          </a:p>
          <a:p>
            <a:endParaRPr lang="en-US" b="1" i="1" u="sng" strike="noStrike" baseline="0" dirty="0"/>
          </a:p>
          <a:p>
            <a:r>
              <a:rPr lang="en-US" b="1" i="0" u="none" strike="noStrike" baseline="0" dirty="0"/>
              <a:t>Acts 9:7 NKJV 7 </a:t>
            </a:r>
            <a:r>
              <a:rPr lang="en-US" b="0" i="0" u="none" strike="noStrike" baseline="0" dirty="0"/>
              <a:t>And the men who journeyed with him stood speechless, </a:t>
            </a:r>
            <a:r>
              <a:rPr lang="en-US" b="1" i="0" u="none" strike="noStrike" baseline="0" dirty="0"/>
              <a:t>hearing a voice but seeing no one.</a:t>
            </a:r>
          </a:p>
          <a:p>
            <a:pPr marL="302066" indent="-302066">
              <a:buFont typeface="Wingdings" panose="05000000000000000000" pitchFamily="2" charset="2"/>
              <a:buChar char="§"/>
            </a:pPr>
            <a:r>
              <a:rPr lang="en-US" b="1" i="0" u="none" strike="noStrike" baseline="0" dirty="0"/>
              <a:t>Acts 9:7 ASV 7 </a:t>
            </a:r>
            <a:r>
              <a:rPr lang="en-US" b="0" i="0" u="none" strike="noStrike" baseline="0" dirty="0"/>
              <a:t>And the men that journeyed with him stood speechless, hearing the voice, </a:t>
            </a:r>
            <a:r>
              <a:rPr lang="en-US" b="1" i="0" u="none" strike="noStrike" baseline="0" dirty="0"/>
              <a:t>but beholding no man.</a:t>
            </a:r>
          </a:p>
          <a:p>
            <a:pPr marL="302066" indent="-302066">
              <a:buFont typeface="Wingdings" panose="05000000000000000000" pitchFamily="2" charset="2"/>
              <a:buChar char="§"/>
            </a:pPr>
            <a:endParaRPr lang="en-US" b="1" dirty="0"/>
          </a:p>
          <a:p>
            <a:r>
              <a:rPr lang="en-US" b="1" i="0" u="none" strike="noStrike" baseline="0" dirty="0"/>
              <a:t>Acts 9:3-7 KJV 3 </a:t>
            </a:r>
            <a:r>
              <a:rPr lang="en-US" b="0" i="0" u="none" strike="noStrike" baseline="0" dirty="0"/>
              <a:t>And as he journeyed, he came near Damascus: and suddenly there shined round about him a light from heaven: </a:t>
            </a:r>
            <a:r>
              <a:rPr lang="en-US" b="1" i="0" u="none" strike="noStrike" baseline="0" dirty="0"/>
              <a:t>4</a:t>
            </a:r>
            <a:r>
              <a:rPr lang="en-US" b="0" i="0" u="none" strike="noStrike" baseline="0" dirty="0"/>
              <a:t> And he fell to the earth, and heard a voice saying unto him, Saul, Saul, why </a:t>
            </a:r>
            <a:r>
              <a:rPr lang="en-US" b="0" i="0" u="none" strike="noStrike" baseline="0" dirty="0" err="1"/>
              <a:t>persecutest</a:t>
            </a:r>
            <a:r>
              <a:rPr lang="en-US" b="0" i="0" u="none" strike="noStrike" baseline="0" dirty="0"/>
              <a:t> thou me? </a:t>
            </a:r>
            <a:r>
              <a:rPr lang="en-US" b="1" i="0" u="none" strike="noStrike" baseline="0" dirty="0"/>
              <a:t>5 </a:t>
            </a:r>
            <a:r>
              <a:rPr lang="en-US" b="0" i="0" u="none" strike="noStrike" baseline="0" dirty="0"/>
              <a:t>And he said, Who art thou, Lord? And the Lord said, I am Jesus whom thou </a:t>
            </a:r>
            <a:r>
              <a:rPr lang="en-US" b="0" i="0" u="none" strike="noStrike" baseline="0" dirty="0" err="1"/>
              <a:t>persecutest</a:t>
            </a:r>
            <a:r>
              <a:rPr lang="en-US" b="0" i="0" u="none" strike="noStrike" baseline="0" dirty="0"/>
              <a:t>: it is hard for thee to kick against the pricks. </a:t>
            </a:r>
            <a:r>
              <a:rPr lang="en-US" b="1" i="0" u="none" strike="noStrike" baseline="0" dirty="0"/>
              <a:t>6</a:t>
            </a:r>
            <a:r>
              <a:rPr lang="en-US" b="0" i="0" u="none" strike="noStrike" baseline="0" dirty="0"/>
              <a:t> And he trembling and astonished said, Lord, what wilt thou have me to do? And the Lord said unto him, Arise, and go into the city, and it shall be told thee what thou must do. </a:t>
            </a:r>
            <a:r>
              <a:rPr lang="en-US" b="1" i="0" u="none" strike="noStrike" baseline="0" dirty="0"/>
              <a:t>7 And the men which journeyed with him stood speechless, hearing a voice, but seeing no man.</a:t>
            </a:r>
          </a:p>
          <a:p>
            <a:endParaRPr lang="en-US" b="1" i="0" u="none" strike="noStrike" baseline="0" dirty="0"/>
          </a:p>
          <a:p>
            <a:r>
              <a:rPr lang="en-US" b="1" i="0" u="none" strike="noStrike" baseline="0" dirty="0"/>
              <a:t>Acts 26:12-15 ASV 12 </a:t>
            </a:r>
            <a:r>
              <a:rPr lang="en-US" b="0" i="0" u="none" strike="noStrike" baseline="0" dirty="0"/>
              <a:t>Whereupon as I journeyed to Damascus with the authority and commission of the chief priests, </a:t>
            </a:r>
            <a:r>
              <a:rPr lang="en-US" b="1" i="0" u="none" strike="noStrike" baseline="0" dirty="0"/>
              <a:t>13</a:t>
            </a:r>
            <a:r>
              <a:rPr lang="en-US" b="0" i="0" u="none" strike="noStrike" baseline="0" dirty="0"/>
              <a:t> at midday, O king, I saw on the way a light from heaven, above the brightness of the sun, shining round about me and them that journeyed with me. </a:t>
            </a:r>
            <a:r>
              <a:rPr lang="en-US" b="1" i="0" u="none" strike="noStrike" baseline="0" dirty="0"/>
              <a:t>14</a:t>
            </a:r>
            <a:r>
              <a:rPr lang="en-US" b="0" i="0" u="none" strike="noStrike" baseline="0" dirty="0"/>
              <a:t> </a:t>
            </a:r>
            <a:r>
              <a:rPr lang="en-US" b="1" i="1" u="sng" strike="noStrike" baseline="0" dirty="0"/>
              <a:t>And when we were all fallen to the earth, </a:t>
            </a:r>
            <a:r>
              <a:rPr lang="en-US" b="0" i="0" u="none" strike="noStrike" baseline="0" dirty="0"/>
              <a:t>I heard a voice saying unto me in the </a:t>
            </a:r>
            <a:r>
              <a:rPr lang="en-US" b="1" i="0" u="none" strike="noStrike" baseline="0" dirty="0"/>
              <a:t>Hebrew language</a:t>
            </a:r>
            <a:r>
              <a:rPr lang="en-US" b="0" i="0" u="none" strike="noStrike" baseline="0" dirty="0"/>
              <a:t>, Saul, Saul, why </a:t>
            </a:r>
            <a:r>
              <a:rPr lang="en-US" b="0" i="0" u="none" strike="noStrike" baseline="0" dirty="0" err="1"/>
              <a:t>persecutest</a:t>
            </a:r>
            <a:r>
              <a:rPr lang="en-US" b="0" i="0" u="none" strike="noStrike" baseline="0" dirty="0"/>
              <a:t> thou me? it is hard for thee to kick against the goad</a:t>
            </a:r>
            <a:r>
              <a:rPr lang="en-US" b="1" i="0" u="none" strike="noStrike" baseline="0" dirty="0"/>
              <a:t>. 15 </a:t>
            </a:r>
            <a:r>
              <a:rPr lang="en-US" b="0" i="0" u="none" strike="noStrike" baseline="0" dirty="0"/>
              <a:t>And I said, Who art thou, Lord? And the Lord said, I am Jesus whom thou </a:t>
            </a:r>
            <a:r>
              <a:rPr lang="en-US" b="0" i="0" u="none" strike="noStrike" baseline="0" dirty="0" err="1"/>
              <a:t>persecutest</a:t>
            </a:r>
            <a:r>
              <a:rPr lang="en-US" b="0" i="0" u="none" strike="noStrike" baseline="0" dirty="0"/>
              <a:t>.</a:t>
            </a:r>
          </a:p>
          <a:p>
            <a:endParaRPr lang="en-US" b="1" i="0" u="none" strike="noStrike" baseline="0" dirty="0"/>
          </a:p>
          <a:p>
            <a:endParaRPr lang="en-US" dirty="0"/>
          </a:p>
        </p:txBody>
      </p:sp>
      <p:sp>
        <p:nvSpPr>
          <p:cNvPr id="4" name="Slide Number Placeholder 3"/>
          <p:cNvSpPr>
            <a:spLocks noGrp="1"/>
          </p:cNvSpPr>
          <p:nvPr>
            <p:ph type="sldNum" sz="quarter" idx="5"/>
          </p:nvPr>
        </p:nvSpPr>
        <p:spPr/>
        <p:txBody>
          <a:bodyPr/>
          <a:lstStyle/>
          <a:p>
            <a:fld id="{82869989-EB00-4EE7-BCB5-25BDC5BB29F8}" type="slidenum">
              <a:rPr lang="en-US" smtClean="0"/>
              <a:t>7</a:t>
            </a:fld>
            <a:endParaRPr lang="en-US"/>
          </a:p>
        </p:txBody>
      </p:sp>
      <p:sp>
        <p:nvSpPr>
          <p:cNvPr id="5" name="Date Placeholder 4">
            <a:extLst>
              <a:ext uri="{FF2B5EF4-FFF2-40B4-BE49-F238E27FC236}">
                <a16:creationId xmlns:a16="http://schemas.microsoft.com/office/drawing/2014/main" id="{9666FF32-34DB-0FF8-3012-758E744801FC}"/>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1294209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03200"/>
            <a:ext cx="4321175" cy="3240088"/>
          </a:xfrm>
        </p:spPr>
      </p:sp>
      <p:sp>
        <p:nvSpPr>
          <p:cNvPr id="3" name="Notes Placeholder 2"/>
          <p:cNvSpPr>
            <a:spLocks noGrp="1"/>
          </p:cNvSpPr>
          <p:nvPr>
            <p:ph type="body" idx="1"/>
          </p:nvPr>
        </p:nvSpPr>
        <p:spPr>
          <a:xfrm>
            <a:off x="0" y="3468811"/>
            <a:ext cx="7313507" cy="6132390"/>
          </a:xfrm>
        </p:spPr>
        <p:txBody>
          <a:bodyPr/>
          <a:lstStyle/>
          <a:p>
            <a:r>
              <a:rPr lang="en-US" b="1" i="0" u="none" strike="noStrike" baseline="0" dirty="0"/>
              <a:t>CONFUSION: v. 9 </a:t>
            </a:r>
          </a:p>
          <a:p>
            <a:endParaRPr lang="en-US" b="1" i="0" u="none" strike="noStrike" baseline="0" dirty="0"/>
          </a:p>
          <a:p>
            <a:r>
              <a:rPr lang="en-US" b="1" i="0" u="none" strike="noStrike" baseline="0" dirty="0"/>
              <a:t>Acts 9:9-11 KJV 9 </a:t>
            </a:r>
            <a:r>
              <a:rPr lang="en-US" b="0" i="0" u="none" strike="noStrike" baseline="0" dirty="0"/>
              <a:t>And he was three days without sight, and </a:t>
            </a:r>
            <a:r>
              <a:rPr lang="en-US" b="1" i="0" u="none" strike="noStrike" baseline="0" dirty="0"/>
              <a:t>neither did eat nor drink</a:t>
            </a:r>
            <a:r>
              <a:rPr lang="en-US" b="0" i="0" u="none" strike="noStrike" baseline="0" dirty="0"/>
              <a:t>. </a:t>
            </a:r>
            <a:r>
              <a:rPr lang="en-US" b="1" i="0" u="none" strike="noStrike" baseline="0" dirty="0"/>
              <a:t>10</a:t>
            </a:r>
            <a:r>
              <a:rPr lang="en-US" b="0" i="0" u="none" strike="noStrike" baseline="0" dirty="0"/>
              <a:t> And there was a certain disciple at Damascus, named Ananias; and to him said the Lord in a vision, Ananias. And he said, Behold, I am here, Lord. </a:t>
            </a:r>
            <a:r>
              <a:rPr lang="en-US" b="1" i="0" u="none" strike="noStrike" baseline="0" dirty="0"/>
              <a:t>11 </a:t>
            </a:r>
            <a:r>
              <a:rPr lang="en-US" b="0" i="0" u="none" strike="noStrike" baseline="0" dirty="0"/>
              <a:t>And the Lord said unto him, Arise, and go into the street which is called Straight, and enquire in the house of Judas for one called Saul, of Tarsus: for</a:t>
            </a:r>
            <a:r>
              <a:rPr lang="en-US" b="1" i="0" u="none" strike="noStrike" baseline="0" dirty="0"/>
              <a:t>, behold, he </a:t>
            </a:r>
            <a:r>
              <a:rPr lang="en-US" b="1" i="0" u="none" strike="noStrike" baseline="0" dirty="0" err="1"/>
              <a:t>prayeth</a:t>
            </a:r>
            <a:r>
              <a:rPr lang="en-US" b="1" i="0" u="none" strike="noStrike" baseline="0" dirty="0"/>
              <a:t>,</a:t>
            </a:r>
          </a:p>
          <a:p>
            <a:pPr marL="181240" indent="-181240">
              <a:buFont typeface="Wingdings" panose="05000000000000000000" pitchFamily="2" charset="2"/>
              <a:buChar char="§"/>
            </a:pPr>
            <a:endParaRPr lang="en-US" b="1" i="0" u="none" strike="noStrike" baseline="0" dirty="0"/>
          </a:p>
          <a:p>
            <a:r>
              <a:rPr lang="en-US" b="1" i="0" u="none" strike="noStrike" baseline="0" dirty="0"/>
              <a:t>Acts 9:17-18 KJV 17 </a:t>
            </a:r>
            <a:r>
              <a:rPr lang="en-US" b="0" i="0" u="none" strike="noStrike" baseline="0" dirty="0"/>
              <a:t>And Ananias went his way, and entered into the house; and putting his hands on him said, Brother Saul, the Lord, even Jesus, that appeared unto thee in the way as thou </a:t>
            </a:r>
            <a:r>
              <a:rPr lang="en-US" b="0" i="0" u="none" strike="noStrike" baseline="0" dirty="0" err="1"/>
              <a:t>camest</a:t>
            </a:r>
            <a:r>
              <a:rPr lang="en-US" b="0" i="0" u="none" strike="noStrike" baseline="0" dirty="0"/>
              <a:t>, hath sent me, that thou </a:t>
            </a:r>
            <a:r>
              <a:rPr lang="en-US" b="0" i="0" u="none" strike="noStrike" baseline="0" dirty="0" err="1"/>
              <a:t>mightest</a:t>
            </a:r>
            <a:r>
              <a:rPr lang="en-US" b="0" i="0" u="none" strike="noStrike" baseline="0" dirty="0"/>
              <a:t> receive thy sight, and be filled with the Holy Ghost. </a:t>
            </a:r>
            <a:r>
              <a:rPr lang="en-US" b="1" i="0" u="none" strike="noStrike" baseline="0" dirty="0"/>
              <a:t>18</a:t>
            </a:r>
            <a:r>
              <a:rPr lang="en-US" b="0" i="0" u="none" strike="noStrike" baseline="0" dirty="0"/>
              <a:t> And immediately there fell from his eyes as it had been scales: and he received sight forthwith, and arose, and was baptized.</a:t>
            </a:r>
          </a:p>
          <a:p>
            <a:pPr marL="207346" indent="-181240">
              <a:buFont typeface="Wingdings" panose="05000000000000000000" pitchFamily="2" charset="2"/>
              <a:buChar char="§"/>
            </a:pPr>
            <a:r>
              <a:rPr lang="en-US" b="1" dirty="0"/>
              <a:t>Acts 22:13-16 KJV 13 Came unto me, and stood, and said unto me, Brother Saul, receive thy sight. And the same hour I looked up upon him. 14</a:t>
            </a:r>
            <a:r>
              <a:rPr lang="en-US" dirty="0"/>
              <a:t> And he said, The God of our fathers hath chosen thee, that thou shouldest know his will, and see that Just One, and shouldest hear the voice of his mouth. </a:t>
            </a:r>
            <a:r>
              <a:rPr lang="en-US" b="1" dirty="0"/>
              <a:t>15</a:t>
            </a:r>
            <a:r>
              <a:rPr lang="en-US" dirty="0"/>
              <a:t> For thou shalt be his witness unto all men of what thou hast seen and heard. </a:t>
            </a:r>
            <a:r>
              <a:rPr lang="en-US" b="0" dirty="0"/>
              <a:t>16 And now why </a:t>
            </a:r>
            <a:r>
              <a:rPr lang="en-US" b="0" dirty="0" err="1"/>
              <a:t>tarriest</a:t>
            </a:r>
            <a:r>
              <a:rPr lang="en-US" b="0" dirty="0"/>
              <a:t> thou? arise, and be baptized, and wash away thy sins, calling on the name of the Lord.</a:t>
            </a:r>
          </a:p>
          <a:p>
            <a:pPr marL="483306" lvl="1"/>
            <a:endParaRPr lang="en-US" b="0" dirty="0"/>
          </a:p>
          <a:p>
            <a:r>
              <a:rPr lang="en-US" b="1" dirty="0"/>
              <a:t>1 Timothy 1:16 KJV 16 </a:t>
            </a:r>
            <a:r>
              <a:rPr lang="en-US" b="0" dirty="0"/>
              <a:t>Howbeit for this cause I obtained mercy, that in me first Jesus Christ might shew forth all longsuffering, </a:t>
            </a:r>
            <a:r>
              <a:rPr lang="en-US" b="1" dirty="0"/>
              <a:t>for a pattern to them which should hereafter believe on him to life everlasting.</a:t>
            </a:r>
          </a:p>
        </p:txBody>
      </p:sp>
      <p:sp>
        <p:nvSpPr>
          <p:cNvPr id="4" name="Slide Number Placeholder 3"/>
          <p:cNvSpPr>
            <a:spLocks noGrp="1"/>
          </p:cNvSpPr>
          <p:nvPr>
            <p:ph type="sldNum" sz="quarter" idx="5"/>
          </p:nvPr>
        </p:nvSpPr>
        <p:spPr/>
        <p:txBody>
          <a:bodyPr/>
          <a:lstStyle/>
          <a:p>
            <a:fld id="{82869989-EB00-4EE7-BCB5-25BDC5BB29F8}" type="slidenum">
              <a:rPr lang="en-US" smtClean="0"/>
              <a:t>8</a:t>
            </a:fld>
            <a:endParaRPr lang="en-US"/>
          </a:p>
        </p:txBody>
      </p:sp>
      <p:sp>
        <p:nvSpPr>
          <p:cNvPr id="5" name="Date Placeholder 4">
            <a:extLst>
              <a:ext uri="{FF2B5EF4-FFF2-40B4-BE49-F238E27FC236}">
                <a16:creationId xmlns:a16="http://schemas.microsoft.com/office/drawing/2014/main" id="{12AE4BAC-7983-C382-99ED-86D6F6E29235}"/>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313965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pPr defTabSz="966612">
              <a:defRPr/>
            </a:pPr>
            <a:r>
              <a:rPr lang="en-US" sz="1300" b="1" dirty="0"/>
              <a:t>CONFUSION: v. 9 </a:t>
            </a:r>
            <a:endParaRPr lang="en-US" sz="1300" b="1" i="1" u="sng" dirty="0"/>
          </a:p>
          <a:p>
            <a:endParaRPr lang="en-US" sz="1300" b="1" i="1" u="sng" dirty="0"/>
          </a:p>
          <a:p>
            <a:r>
              <a:rPr lang="en-US" sz="1300" b="1" dirty="0"/>
              <a:t>1 John 2:15-16 KJV 15 </a:t>
            </a:r>
            <a:r>
              <a:rPr lang="en-US" sz="1300" dirty="0"/>
              <a:t>Love not the world, neither the things that are in the world. If any man love the world, the love of the Father is not in him. </a:t>
            </a:r>
            <a:r>
              <a:rPr lang="en-US" sz="1300" b="1" dirty="0"/>
              <a:t>16</a:t>
            </a:r>
            <a:r>
              <a:rPr lang="en-US" sz="1300" dirty="0"/>
              <a:t> For all that is in the world, the lust of the flesh, and the lust of the eyes, and the pride of life, is not of the Father, but is of the world.</a:t>
            </a:r>
          </a:p>
          <a:p>
            <a:pPr marL="181240" indent="-181240">
              <a:buFont typeface="Wingdings" panose="05000000000000000000" pitchFamily="2" charset="2"/>
              <a:buChar char="§"/>
            </a:pPr>
            <a:r>
              <a:rPr lang="en-US" sz="1300" b="1" dirty="0"/>
              <a:t>Luke 8:13-14 KJV 13  </a:t>
            </a:r>
            <a:r>
              <a:rPr lang="en-US" sz="1300" dirty="0"/>
              <a:t>They </a:t>
            </a:r>
            <a:r>
              <a:rPr lang="en-US" sz="1300" b="1" dirty="0"/>
              <a:t>on the rock </a:t>
            </a:r>
            <a:r>
              <a:rPr lang="en-US" sz="1300" dirty="0"/>
              <a:t>are they, which, when they hear, receive the word with joy; and these </a:t>
            </a:r>
            <a:r>
              <a:rPr lang="en-US" sz="1300" b="1" dirty="0"/>
              <a:t>have no root, which for a while believe, and in time of temptation fall away</a:t>
            </a:r>
            <a:r>
              <a:rPr lang="en-US" sz="1300" dirty="0"/>
              <a:t>. </a:t>
            </a:r>
            <a:r>
              <a:rPr lang="en-US" sz="1300" b="1" dirty="0"/>
              <a:t>14 </a:t>
            </a:r>
            <a:r>
              <a:rPr lang="en-US" sz="1300" dirty="0"/>
              <a:t>And that which fell </a:t>
            </a:r>
            <a:r>
              <a:rPr lang="en-US" sz="1300" b="1" dirty="0"/>
              <a:t>among thorns</a:t>
            </a:r>
            <a:r>
              <a:rPr lang="en-US" sz="1300" dirty="0"/>
              <a:t> are they, which, when they have heard, go forth, and are </a:t>
            </a:r>
            <a:r>
              <a:rPr lang="en-US" sz="1300" b="1" dirty="0"/>
              <a:t>choked with cares and riches and pleasures of this life</a:t>
            </a:r>
            <a:r>
              <a:rPr lang="en-US" sz="1300" dirty="0"/>
              <a:t>, and bring no fruit to perfection.</a:t>
            </a:r>
          </a:p>
          <a:p>
            <a:endParaRPr lang="en-US" sz="1300" dirty="0"/>
          </a:p>
          <a:p>
            <a:r>
              <a:rPr lang="en-US" sz="1300" b="1" dirty="0"/>
              <a:t>2 Corinthians 11:22-27 KJV 22 </a:t>
            </a:r>
            <a:r>
              <a:rPr lang="en-US" sz="1300" dirty="0"/>
              <a:t>Are they Hebrews? so am I. Are they Israelites? so am I. Are they the seed of Abraham? so am I. </a:t>
            </a:r>
            <a:r>
              <a:rPr lang="en-US" sz="1300" b="1" dirty="0"/>
              <a:t>23</a:t>
            </a:r>
            <a:r>
              <a:rPr lang="en-US" sz="1300" dirty="0"/>
              <a:t> Are they ministers of Christ? (I speak as a fool) I am more; in </a:t>
            </a:r>
            <a:r>
              <a:rPr lang="en-US" sz="1300" dirty="0" err="1"/>
              <a:t>labours</a:t>
            </a:r>
            <a:r>
              <a:rPr lang="en-US" sz="1300" dirty="0"/>
              <a:t> more abundant, in stripes above measure, in prisons more frequent, in deaths oft. </a:t>
            </a:r>
            <a:r>
              <a:rPr lang="en-US" sz="1300" b="1" dirty="0"/>
              <a:t>24</a:t>
            </a:r>
            <a:r>
              <a:rPr lang="en-US" sz="1300" dirty="0"/>
              <a:t> </a:t>
            </a:r>
            <a:r>
              <a:rPr lang="en-US" sz="1300" b="1" dirty="0"/>
              <a:t>Of the Jews five times received I forty stripes save one</a:t>
            </a:r>
            <a:r>
              <a:rPr lang="en-US" sz="1300" dirty="0"/>
              <a:t>. </a:t>
            </a:r>
            <a:r>
              <a:rPr lang="en-US" sz="1300" b="1" dirty="0"/>
              <a:t>25</a:t>
            </a:r>
            <a:r>
              <a:rPr lang="en-US" sz="1300" dirty="0"/>
              <a:t> Thrice was I beaten with rods, once was I stoned, thrice I suffered shipwreck, a night and a day I have been in the deep; </a:t>
            </a:r>
            <a:r>
              <a:rPr lang="en-US" sz="1300" b="1" dirty="0"/>
              <a:t>26</a:t>
            </a:r>
            <a:r>
              <a:rPr lang="en-US" sz="1300" dirty="0"/>
              <a:t> In journeyings often, in perils of waters, in perils of robbers</a:t>
            </a:r>
            <a:r>
              <a:rPr lang="en-US" sz="1300" b="1" dirty="0"/>
              <a:t>, in perils by mine own countrymen,</a:t>
            </a:r>
            <a:r>
              <a:rPr lang="en-US" sz="1300" dirty="0"/>
              <a:t> in perils by the heathen, in perils in the city, in perils in the wilderness, in perils in the sea, in perils among false brethren; </a:t>
            </a:r>
            <a:r>
              <a:rPr lang="en-US" sz="1300" b="1" dirty="0"/>
              <a:t>27</a:t>
            </a:r>
            <a:r>
              <a:rPr lang="en-US" sz="1300" dirty="0"/>
              <a:t> In weariness and painfulness, in </a:t>
            </a:r>
            <a:r>
              <a:rPr lang="en-US" sz="1300" dirty="0" err="1"/>
              <a:t>watchings</a:t>
            </a:r>
            <a:r>
              <a:rPr lang="en-US" sz="1300" dirty="0"/>
              <a:t> often, in hunger and thirst, in </a:t>
            </a:r>
            <a:r>
              <a:rPr lang="en-US" sz="1300" dirty="0" err="1"/>
              <a:t>fastings</a:t>
            </a:r>
            <a:r>
              <a:rPr lang="en-US" sz="1300" dirty="0"/>
              <a:t> often, in cold and nakedness.</a:t>
            </a:r>
          </a:p>
          <a:p>
            <a:pPr marL="181240" indent="-181240">
              <a:buFont typeface="Wingdings" panose="05000000000000000000" pitchFamily="2" charset="2"/>
              <a:buChar char="§"/>
            </a:pPr>
            <a:r>
              <a:rPr lang="en-US" sz="1300" b="1" dirty="0"/>
              <a:t>Acts 23:12ff </a:t>
            </a:r>
            <a:r>
              <a:rPr lang="en-US" sz="1300" dirty="0"/>
              <a:t>– 40 Jews conspired together and made and oath not to eat until they had killed Paul.</a:t>
            </a:r>
          </a:p>
          <a:p>
            <a:pPr marL="181240" indent="-181240" defTabSz="966612">
              <a:buFont typeface="Wingdings" panose="05000000000000000000" pitchFamily="2" charset="2"/>
              <a:buChar char="§"/>
              <a:defRPr/>
            </a:pPr>
            <a:r>
              <a:rPr lang="en-US" sz="1300" b="1" dirty="0"/>
              <a:t>Acts 22:20-22 KJV 20 </a:t>
            </a:r>
            <a:r>
              <a:rPr lang="en-US" sz="1300" dirty="0"/>
              <a:t>And when the blood of thy martyr Stephen was shed, I also was standing by, and consenting unto his death, and kept the raiment of them that slew him. </a:t>
            </a:r>
            <a:r>
              <a:rPr lang="en-US" sz="1300" b="1" dirty="0"/>
              <a:t>21</a:t>
            </a:r>
            <a:r>
              <a:rPr lang="en-US" sz="1300" dirty="0"/>
              <a:t> And he said unto me, Depart: for I will send thee far hence unto the Gentiles. </a:t>
            </a:r>
            <a:r>
              <a:rPr lang="en-US" sz="1300" b="1" dirty="0"/>
              <a:t>22</a:t>
            </a:r>
            <a:r>
              <a:rPr lang="en-US" sz="1300" dirty="0"/>
              <a:t> And they gave him audience </a:t>
            </a:r>
            <a:r>
              <a:rPr lang="en-US" sz="1300" b="1" dirty="0"/>
              <a:t>unto this word</a:t>
            </a:r>
            <a:r>
              <a:rPr lang="en-US" sz="1300" dirty="0"/>
              <a:t>, and then lifted up their voices, and said, Away with such a fellow from the earth: </a:t>
            </a:r>
            <a:r>
              <a:rPr lang="en-US" sz="1300" b="1" dirty="0"/>
              <a:t>for it is not fit that he should live.</a:t>
            </a:r>
            <a:endParaRPr lang="en-US" sz="1300" dirty="0"/>
          </a:p>
          <a:p>
            <a:pPr marL="181240" indent="-181240">
              <a:buFont typeface="Wingdings" panose="05000000000000000000" pitchFamily="2" charset="2"/>
              <a:buChar char="§"/>
            </a:pPr>
            <a:endParaRPr lang="en-US" sz="1300" dirty="0"/>
          </a:p>
          <a:p>
            <a:r>
              <a:rPr lang="en-US" sz="1300" dirty="0"/>
              <a:t> </a:t>
            </a:r>
            <a:r>
              <a:rPr lang="en-US" sz="1300" b="1" dirty="0"/>
              <a:t>Matthew 5:16 KJV 16 </a:t>
            </a:r>
            <a:r>
              <a:rPr lang="en-US" sz="1300" dirty="0"/>
              <a:t>Let your light so shine before men, that they may see your good works, and glorify your Father which is in heaven.</a:t>
            </a:r>
          </a:p>
          <a:p>
            <a:endParaRPr lang="en-US" sz="1300" dirty="0"/>
          </a:p>
        </p:txBody>
      </p:sp>
      <p:sp>
        <p:nvSpPr>
          <p:cNvPr id="4" name="Slide Number Placeholder 3"/>
          <p:cNvSpPr>
            <a:spLocks noGrp="1"/>
          </p:cNvSpPr>
          <p:nvPr>
            <p:ph type="sldNum" sz="quarter" idx="5"/>
          </p:nvPr>
        </p:nvSpPr>
        <p:spPr/>
        <p:txBody>
          <a:bodyPr/>
          <a:lstStyle/>
          <a:p>
            <a:fld id="{82869989-EB00-4EE7-BCB5-25BDC5BB29F8}" type="slidenum">
              <a:rPr lang="en-US" smtClean="0"/>
              <a:t>9</a:t>
            </a:fld>
            <a:endParaRPr lang="en-US"/>
          </a:p>
        </p:txBody>
      </p:sp>
      <p:sp>
        <p:nvSpPr>
          <p:cNvPr id="5" name="Date Placeholder 4">
            <a:extLst>
              <a:ext uri="{FF2B5EF4-FFF2-40B4-BE49-F238E27FC236}">
                <a16:creationId xmlns:a16="http://schemas.microsoft.com/office/drawing/2014/main" id="{A6C37040-EA91-70ED-F748-E10A0EEDA97D}"/>
              </a:ext>
            </a:extLst>
          </p:cNvPr>
          <p:cNvSpPr>
            <a:spLocks noGrp="1"/>
          </p:cNvSpPr>
          <p:nvPr>
            <p:ph type="dt" idx="1"/>
          </p:nvPr>
        </p:nvSpPr>
        <p:spPr/>
        <p:txBody>
          <a:bodyPr/>
          <a:lstStyle/>
          <a:p>
            <a:r>
              <a:rPr lang="en-US"/>
              <a:t>3/17/2024 PM</a:t>
            </a:r>
          </a:p>
        </p:txBody>
      </p:sp>
    </p:spTree>
    <p:extLst>
      <p:ext uri="{BB962C8B-B14F-4D97-AF65-F5344CB8AC3E}">
        <p14:creationId xmlns:p14="http://schemas.microsoft.com/office/powerpoint/2010/main" val="1567251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7C17E-5891-EF5D-F95A-1CF996008DE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E9ED96C-6926-0B76-547A-000B75D1112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72C5A92-5142-A0E8-508E-6A68DCC8CE40}"/>
              </a:ext>
            </a:extLst>
          </p:cNvPr>
          <p:cNvSpPr>
            <a:spLocks noGrp="1"/>
          </p:cNvSpPr>
          <p:nvPr>
            <p:ph type="dt" sz="half" idx="10"/>
          </p:nvPr>
        </p:nvSpPr>
        <p:spPr/>
        <p:txBody>
          <a:bodyPr/>
          <a:lstStyle/>
          <a:p>
            <a:fld id="{DA81CFAE-5BD8-4953-B813-FB6AB47F4F47}" type="datetime1">
              <a:rPr lang="en-US" smtClean="0"/>
              <a:t>3/18/2024</a:t>
            </a:fld>
            <a:endParaRPr lang="en-US"/>
          </a:p>
        </p:txBody>
      </p:sp>
      <p:sp>
        <p:nvSpPr>
          <p:cNvPr id="5" name="Footer Placeholder 4">
            <a:extLst>
              <a:ext uri="{FF2B5EF4-FFF2-40B4-BE49-F238E27FC236}">
                <a16:creationId xmlns:a16="http://schemas.microsoft.com/office/drawing/2014/main" id="{6A7AA5A4-687D-D34C-4488-63DC2A4C63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5A739-39DA-F9B8-82EB-3E604DB53D41}"/>
              </a:ext>
            </a:extLst>
          </p:cNvPr>
          <p:cNvSpPr>
            <a:spLocks noGrp="1"/>
          </p:cNvSpPr>
          <p:nvPr>
            <p:ph type="sldNum" sz="quarter" idx="12"/>
          </p:nvPr>
        </p:nvSpPr>
        <p:spPr/>
        <p:txBody>
          <a:bodyPr/>
          <a:lstStyle/>
          <a:p>
            <a:fld id="{25F4DCBE-9D0B-4DAA-BCE5-F223D79F8FA8}" type="slidenum">
              <a:rPr lang="en-US" smtClean="0"/>
              <a:t>‹#›</a:t>
            </a:fld>
            <a:endParaRPr lang="en-US"/>
          </a:p>
        </p:txBody>
      </p:sp>
      <p:grpSp>
        <p:nvGrpSpPr>
          <p:cNvPr id="7" name="Group 6">
            <a:extLst>
              <a:ext uri="{FF2B5EF4-FFF2-40B4-BE49-F238E27FC236}">
                <a16:creationId xmlns:a16="http://schemas.microsoft.com/office/drawing/2014/main" id="{035A25EA-51F0-3FBA-05EE-0015833BC22B}"/>
              </a:ext>
            </a:extLst>
          </p:cNvPr>
          <p:cNvGrpSpPr/>
          <p:nvPr userDrawn="1"/>
        </p:nvGrpSpPr>
        <p:grpSpPr bwMode="hidden">
          <a:xfrm>
            <a:off x="-1" y="0"/>
            <a:ext cx="9144002" cy="6858000"/>
            <a:chOff x="-1" y="0"/>
            <a:chExt cx="12192002" cy="6858000"/>
          </a:xfrm>
        </p:grpSpPr>
        <p:cxnSp>
          <p:nvCxnSpPr>
            <p:cNvPr id="8" name="Straight Connector 7">
              <a:extLst>
                <a:ext uri="{FF2B5EF4-FFF2-40B4-BE49-F238E27FC236}">
                  <a16:creationId xmlns:a16="http://schemas.microsoft.com/office/drawing/2014/main" id="{4E0EC3C4-9F87-55C1-E81F-5DA9A6045770}"/>
                </a:ext>
              </a:extLst>
            </p:cNvPr>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E8A0866-5545-860D-248F-BA62230A2498}"/>
                </a:ext>
              </a:extLst>
            </p:cNvPr>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EC99D32-A0D1-FE4F-23A4-E7070E74FD4F}"/>
                </a:ext>
              </a:extLst>
            </p:cNvPr>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DD54BF5-3A17-FA1D-08AD-1D983D77736F}"/>
                </a:ext>
              </a:extLst>
            </p:cNvPr>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251E78D-05E5-0C74-BE4A-1277C194B17F}"/>
                </a:ext>
              </a:extLst>
            </p:cNvPr>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215949A-E84F-A320-4A1C-CC732AD75D8F}"/>
                </a:ext>
              </a:extLst>
            </p:cNvPr>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9B795E-191A-C0FE-7FF6-5A7A9BDD47BF}"/>
                </a:ext>
              </a:extLst>
            </p:cNvPr>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AE12C52-ADF3-88A7-AE21-1581FA789808}"/>
                </a:ext>
              </a:extLst>
            </p:cNvPr>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CAD50B0-6FDE-1D2F-3689-F86AC5DF02C3}"/>
                </a:ext>
              </a:extLst>
            </p:cNvPr>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C4BFA6B-59AE-A4C7-9D58-616F250D60E2}"/>
                </a:ext>
              </a:extLst>
            </p:cNvPr>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280A447-DC3E-66CE-C5EB-D6E78E70F2B4}"/>
                </a:ext>
              </a:extLst>
            </p:cNvPr>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9D4D6-B2B1-3376-FD6C-0B6C39B8B9EE}"/>
                </a:ext>
              </a:extLst>
            </p:cNvPr>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C89622B-85E4-2B21-9215-B52FA9DF7DF8}"/>
                </a:ext>
              </a:extLst>
            </p:cNvPr>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CB34D8C-694E-1BEE-6DE6-29F36D527CBA}"/>
                </a:ext>
              </a:extLst>
            </p:cNvPr>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76A254C-F2E3-1E7F-0B9C-60AF5DEE625F}"/>
                </a:ext>
              </a:extLst>
            </p:cNvPr>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745CA1E-3D6F-773D-A437-E953F4710E65}"/>
                </a:ext>
              </a:extLst>
            </p:cNvPr>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948E20C4-26B9-F2BF-602F-D16CF1FB06C1}"/>
                </a:ext>
              </a:extLst>
            </p:cNvPr>
            <p:cNvGrpSpPr/>
            <p:nvPr userDrawn="1"/>
          </p:nvGrpSpPr>
          <p:grpSpPr bwMode="hidden">
            <a:xfrm>
              <a:off x="-1" y="0"/>
              <a:ext cx="12192001" cy="6858000"/>
              <a:chOff x="-1" y="0"/>
              <a:chExt cx="12192001" cy="6858000"/>
            </a:xfrm>
          </p:grpSpPr>
          <p:cxnSp>
            <p:nvCxnSpPr>
              <p:cNvPr id="42" name="Straight Connector 41">
                <a:extLst>
                  <a:ext uri="{FF2B5EF4-FFF2-40B4-BE49-F238E27FC236}">
                    <a16:creationId xmlns:a16="http://schemas.microsoft.com/office/drawing/2014/main" id="{E0D0D4B6-2952-5CC1-FAB5-653CB93F1CA1}"/>
                  </a:ext>
                </a:extLst>
              </p:cNvPr>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030033D-FF3D-2A80-7F33-382BD27F467D}"/>
                  </a:ext>
                </a:extLst>
              </p:cNvPr>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ACDA7E6-B9E7-3F8C-28F8-9A4BF42E3ED5}"/>
                  </a:ext>
                </a:extLst>
              </p:cNvPr>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F47C641-3ABF-7E34-7DEE-17E6F96C3210}"/>
                  </a:ext>
                </a:extLst>
              </p:cNvPr>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C755AE5-64A4-94A9-D6E5-2F651F46767A}"/>
                  </a:ext>
                </a:extLst>
              </p:cNvPr>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0682F1AC-0A38-558C-695F-0AEDE6F98543}"/>
                  </a:ext>
                </a:extLst>
              </p:cNvPr>
              <p:cNvGrpSpPr/>
              <p:nvPr/>
            </p:nvGrpSpPr>
            <p:grpSpPr bwMode="hidden">
              <a:xfrm>
                <a:off x="6327885" y="0"/>
                <a:ext cx="5864115" cy="5898673"/>
                <a:chOff x="6327885" y="0"/>
                <a:chExt cx="5864115" cy="5898673"/>
              </a:xfrm>
            </p:grpSpPr>
            <p:cxnSp>
              <p:nvCxnSpPr>
                <p:cNvPr id="53" name="Straight Connector 52">
                  <a:extLst>
                    <a:ext uri="{FF2B5EF4-FFF2-40B4-BE49-F238E27FC236}">
                      <a16:creationId xmlns:a16="http://schemas.microsoft.com/office/drawing/2014/main" id="{3B942F93-754F-FA78-EC73-DF56918DBED7}"/>
                    </a:ext>
                  </a:extLst>
                </p:cNvPr>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34862E6-9C4F-D9C3-5F96-639F971FB555}"/>
                    </a:ext>
                  </a:extLst>
                </p:cNvPr>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D2E7221-9F4E-4198-9A33-E7B5846803D6}"/>
                    </a:ext>
                  </a:extLst>
                </p:cNvPr>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C2B6E8B-07C7-515F-7DAD-63600B01F2D4}"/>
                    </a:ext>
                  </a:extLst>
                </p:cNvPr>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2606C6C-7862-4F32-32F1-5BACB8C868A8}"/>
                    </a:ext>
                  </a:extLst>
                </p:cNvPr>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id="{68580653-4C46-57B5-D26E-8E8CEE004F3B}"/>
                  </a:ext>
                </a:extLst>
              </p:cNvPr>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39B437D-EB70-B623-5E4B-BE05B269BD13}"/>
                  </a:ext>
                </a:extLst>
              </p:cNvPr>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2A13BE8-4EC4-19AA-5D4F-EBE6503389F9}"/>
                  </a:ext>
                </a:extLst>
              </p:cNvPr>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07E98AC-E97C-3164-613C-F87F86B37F73}"/>
                  </a:ext>
                </a:extLst>
              </p:cNvPr>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43C67887-E805-4C2A-473F-1080B93975A6}"/>
                  </a:ext>
                </a:extLst>
              </p:cNvPr>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502B4608-4A3C-54D3-FD9C-2281BC043CBC}"/>
                </a:ext>
              </a:extLst>
            </p:cNvPr>
            <p:cNvGrpSpPr/>
            <p:nvPr userDrawn="1"/>
          </p:nvGrpSpPr>
          <p:grpSpPr bwMode="hidden">
            <a:xfrm flipH="1">
              <a:off x="0" y="0"/>
              <a:ext cx="12192001" cy="6858000"/>
              <a:chOff x="-1" y="0"/>
              <a:chExt cx="12192001" cy="6858000"/>
            </a:xfrm>
          </p:grpSpPr>
          <p:cxnSp>
            <p:nvCxnSpPr>
              <p:cNvPr id="26" name="Straight Connector 25">
                <a:extLst>
                  <a:ext uri="{FF2B5EF4-FFF2-40B4-BE49-F238E27FC236}">
                    <a16:creationId xmlns:a16="http://schemas.microsoft.com/office/drawing/2014/main" id="{7C54F310-1F8E-2ABF-79FE-4435CE837348}"/>
                  </a:ext>
                </a:extLst>
              </p:cNvPr>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E68D3A9-088A-5D74-207F-907BF76C3BCF}"/>
                  </a:ext>
                </a:extLst>
              </p:cNvPr>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21C742D-6DB2-379C-5F10-A16F85BA3C1A}"/>
                  </a:ext>
                </a:extLst>
              </p:cNvPr>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22301369-F84B-E08B-E513-2BB607D5AA7E}"/>
                  </a:ext>
                </a:extLst>
              </p:cNvPr>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800D30E-DDF5-49A0-9754-0F1EE63846BC}"/>
                  </a:ext>
                </a:extLst>
              </p:cNvPr>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C22FD8F1-CAEB-4964-B4B7-3465204D90D6}"/>
                  </a:ext>
                </a:extLst>
              </p:cNvPr>
              <p:cNvGrpSpPr/>
              <p:nvPr/>
            </p:nvGrpSpPr>
            <p:grpSpPr bwMode="hidden">
              <a:xfrm>
                <a:off x="6327885" y="0"/>
                <a:ext cx="5864115" cy="5898673"/>
                <a:chOff x="6327885" y="0"/>
                <a:chExt cx="5864115" cy="5898673"/>
              </a:xfrm>
            </p:grpSpPr>
            <p:cxnSp>
              <p:nvCxnSpPr>
                <p:cNvPr id="37" name="Straight Connector 36">
                  <a:extLst>
                    <a:ext uri="{FF2B5EF4-FFF2-40B4-BE49-F238E27FC236}">
                      <a16:creationId xmlns:a16="http://schemas.microsoft.com/office/drawing/2014/main" id="{85F786F4-9495-3C8E-4080-267A45D04385}"/>
                    </a:ext>
                  </a:extLst>
                </p:cNvPr>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812D58A-8476-E8C6-E1C1-D048BCC353CF}"/>
                    </a:ext>
                  </a:extLst>
                </p:cNvPr>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BEE17E4-6468-62C6-0D0A-07F8E23BE3AD}"/>
                    </a:ext>
                  </a:extLst>
                </p:cNvPr>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72D2259-669E-AE1B-CD3A-5CCDF4E9F053}"/>
                    </a:ext>
                  </a:extLst>
                </p:cNvPr>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E113A00-65E7-610A-25F9-C039526969B6}"/>
                    </a:ext>
                  </a:extLst>
                </p:cNvPr>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a:extLst>
                  <a:ext uri="{FF2B5EF4-FFF2-40B4-BE49-F238E27FC236}">
                    <a16:creationId xmlns:a16="http://schemas.microsoft.com/office/drawing/2014/main" id="{96A51EE8-C186-5554-349B-3754B47F769D}"/>
                  </a:ext>
                </a:extLst>
              </p:cNvPr>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12EE-987D-B07C-0953-EE4881CF7604}"/>
                  </a:ext>
                </a:extLst>
              </p:cNvPr>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2BF63B3-436E-D193-F586-4AED6FAD8B44}"/>
                  </a:ext>
                </a:extLst>
              </p:cNvPr>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D9F3D68-B72A-8963-4EE0-2D588C97235E}"/>
                  </a:ext>
                </a:extLst>
              </p:cNvPr>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A1BBC9F-F2DB-9493-37A1-E015A61E26A1}"/>
                  </a:ext>
                </a:extLst>
              </p:cNvPr>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8" name="Straight Connector 57">
            <a:extLst>
              <a:ext uri="{FF2B5EF4-FFF2-40B4-BE49-F238E27FC236}">
                <a16:creationId xmlns:a16="http://schemas.microsoft.com/office/drawing/2014/main" id="{E4B7F08B-CB0D-A4BF-F958-C91934E67A4B}"/>
              </a:ext>
            </a:extLst>
          </p:cNvPr>
          <p:cNvCxnSpPr/>
          <p:nvPr userDrawn="1"/>
        </p:nvCxnSpPr>
        <p:spPr>
          <a:xfrm>
            <a:off x="971550" y="5294175"/>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2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33542-D82F-7C0C-D587-CF5516D5C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C1FF1F-6AD4-F2AC-BEEE-83F6229497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AB5627-E3B1-04C7-AA1F-D3CDA23ADCFC}"/>
              </a:ext>
            </a:extLst>
          </p:cNvPr>
          <p:cNvSpPr>
            <a:spLocks noGrp="1"/>
          </p:cNvSpPr>
          <p:nvPr>
            <p:ph type="dt" sz="half" idx="10"/>
          </p:nvPr>
        </p:nvSpPr>
        <p:spPr/>
        <p:txBody>
          <a:bodyPr/>
          <a:lstStyle/>
          <a:p>
            <a:fld id="{64A2137A-5B19-4F52-B192-A7F400A14818}" type="datetime1">
              <a:rPr lang="en-US" smtClean="0"/>
              <a:t>3/18/2024</a:t>
            </a:fld>
            <a:endParaRPr lang="en-US"/>
          </a:p>
        </p:txBody>
      </p:sp>
      <p:sp>
        <p:nvSpPr>
          <p:cNvPr id="5" name="Footer Placeholder 4">
            <a:extLst>
              <a:ext uri="{FF2B5EF4-FFF2-40B4-BE49-F238E27FC236}">
                <a16:creationId xmlns:a16="http://schemas.microsoft.com/office/drawing/2014/main" id="{9422F703-DA2D-0EA9-AB95-873C2C553B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497CBC-E8D3-CCDB-153C-AE2806125A57}"/>
              </a:ext>
            </a:extLst>
          </p:cNvPr>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32844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7E9C28-C8DD-6660-69AC-B3234F87665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C50CC3-8D3D-08D3-D086-3283C8BBA26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117628-4EB8-A3E7-F345-829DDB4572C7}"/>
              </a:ext>
            </a:extLst>
          </p:cNvPr>
          <p:cNvSpPr>
            <a:spLocks noGrp="1"/>
          </p:cNvSpPr>
          <p:nvPr>
            <p:ph type="dt" sz="half" idx="10"/>
          </p:nvPr>
        </p:nvSpPr>
        <p:spPr/>
        <p:txBody>
          <a:bodyPr/>
          <a:lstStyle/>
          <a:p>
            <a:fld id="{BE27E9A9-BD66-46A6-BA91-91F83F09258B}" type="datetime1">
              <a:rPr lang="en-US" smtClean="0"/>
              <a:t>3/18/2024</a:t>
            </a:fld>
            <a:endParaRPr lang="en-US"/>
          </a:p>
        </p:txBody>
      </p:sp>
      <p:sp>
        <p:nvSpPr>
          <p:cNvPr id="5" name="Footer Placeholder 4">
            <a:extLst>
              <a:ext uri="{FF2B5EF4-FFF2-40B4-BE49-F238E27FC236}">
                <a16:creationId xmlns:a16="http://schemas.microsoft.com/office/drawing/2014/main" id="{95ED7686-A1EE-AD91-F09E-33D9DEC621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DDB4F4-688B-1995-0BEC-4C615C5F8D1D}"/>
              </a:ext>
            </a:extLst>
          </p:cNvPr>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950166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8FAFD-7A75-CC20-86BC-8D1E5C9640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88A292-F4A8-D858-C119-A85285B0DA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16BF5-2685-BC0C-8EC7-D42AF0A6BC8A}"/>
              </a:ext>
            </a:extLst>
          </p:cNvPr>
          <p:cNvSpPr>
            <a:spLocks noGrp="1"/>
          </p:cNvSpPr>
          <p:nvPr>
            <p:ph type="dt" sz="half" idx="10"/>
          </p:nvPr>
        </p:nvSpPr>
        <p:spPr/>
        <p:txBody>
          <a:bodyPr/>
          <a:lstStyle/>
          <a:p>
            <a:fld id="{4EC7BC20-EFD1-4566-B2E3-22754F5ECF59}" type="datetime1">
              <a:rPr lang="en-US" smtClean="0"/>
              <a:t>3/18/2024</a:t>
            </a:fld>
            <a:endParaRPr lang="en-US"/>
          </a:p>
        </p:txBody>
      </p:sp>
      <p:sp>
        <p:nvSpPr>
          <p:cNvPr id="5" name="Footer Placeholder 4">
            <a:extLst>
              <a:ext uri="{FF2B5EF4-FFF2-40B4-BE49-F238E27FC236}">
                <a16:creationId xmlns:a16="http://schemas.microsoft.com/office/drawing/2014/main" id="{9AB489C8-B54B-3903-9A9C-A05A391967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EDF549-7C36-85E8-4CDE-547F6F4E8121}"/>
              </a:ext>
            </a:extLst>
          </p:cNvPr>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16227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98F79-AB66-63EF-4439-E3F37AB80FE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CD0F5C8-3A32-A480-E82A-2E599CE04145}"/>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8FD871-CC33-0A80-26D9-558F317E18F3}"/>
              </a:ext>
            </a:extLst>
          </p:cNvPr>
          <p:cNvSpPr>
            <a:spLocks noGrp="1"/>
          </p:cNvSpPr>
          <p:nvPr>
            <p:ph type="dt" sz="half" idx="10"/>
          </p:nvPr>
        </p:nvSpPr>
        <p:spPr/>
        <p:txBody>
          <a:bodyPr/>
          <a:lstStyle/>
          <a:p>
            <a:fld id="{39935345-FFB6-432C-AE35-570CA164402B}" type="datetime1">
              <a:rPr lang="en-US" smtClean="0"/>
              <a:t>3/18/2024</a:t>
            </a:fld>
            <a:endParaRPr lang="en-US"/>
          </a:p>
        </p:txBody>
      </p:sp>
      <p:sp>
        <p:nvSpPr>
          <p:cNvPr id="5" name="Footer Placeholder 4">
            <a:extLst>
              <a:ext uri="{FF2B5EF4-FFF2-40B4-BE49-F238E27FC236}">
                <a16:creationId xmlns:a16="http://schemas.microsoft.com/office/drawing/2014/main" id="{8A926AFE-78C6-9E42-6073-CA6D8A013E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325CE-1CD0-DEE3-9A65-D4CD92F9DB41}"/>
              </a:ext>
            </a:extLst>
          </p:cNvPr>
          <p:cNvSpPr>
            <a:spLocks noGrp="1"/>
          </p:cNvSpPr>
          <p:nvPr>
            <p:ph type="sldNum" sz="quarter" idx="12"/>
          </p:nvPr>
        </p:nvSpPr>
        <p:spPr/>
        <p:txBody>
          <a:bodyPr/>
          <a:lstStyle/>
          <a:p>
            <a:fld id="{25F4DCBE-9D0B-4DAA-BCE5-F223D79F8FA8}" type="slidenum">
              <a:rPr lang="en-US" smtClean="0"/>
              <a:t>‹#›</a:t>
            </a:fld>
            <a:endParaRPr lang="en-US"/>
          </a:p>
        </p:txBody>
      </p:sp>
      <p:grpSp>
        <p:nvGrpSpPr>
          <p:cNvPr id="7" name="Group 6">
            <a:extLst>
              <a:ext uri="{FF2B5EF4-FFF2-40B4-BE49-F238E27FC236}">
                <a16:creationId xmlns:a16="http://schemas.microsoft.com/office/drawing/2014/main" id="{E670F477-C079-E791-8F8E-B2C3DF1657EF}"/>
              </a:ext>
            </a:extLst>
          </p:cNvPr>
          <p:cNvGrpSpPr/>
          <p:nvPr userDrawn="1"/>
        </p:nvGrpSpPr>
        <p:grpSpPr bwMode="hidden">
          <a:xfrm>
            <a:off x="-1" y="0"/>
            <a:ext cx="9144002" cy="6858000"/>
            <a:chOff x="-1" y="0"/>
            <a:chExt cx="12192002" cy="6858000"/>
          </a:xfrm>
        </p:grpSpPr>
        <p:cxnSp>
          <p:nvCxnSpPr>
            <p:cNvPr id="8" name="Straight Connector 7">
              <a:extLst>
                <a:ext uri="{FF2B5EF4-FFF2-40B4-BE49-F238E27FC236}">
                  <a16:creationId xmlns:a16="http://schemas.microsoft.com/office/drawing/2014/main" id="{C231AF52-856D-88B9-60AF-E31CB15ED0CF}"/>
                </a:ext>
              </a:extLst>
            </p:cNvPr>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96F77B4-0D0D-4AFE-7611-D8CC9CFA31AD}"/>
                </a:ext>
              </a:extLst>
            </p:cNvPr>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B174A02-8467-1964-C196-F518F888236B}"/>
                </a:ext>
              </a:extLst>
            </p:cNvPr>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AB0A93C-1C6D-C93D-ADDD-D74EEA1F8CE8}"/>
                </a:ext>
              </a:extLst>
            </p:cNvPr>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6EFFC18-FB62-DDDD-9FB4-B78D56689336}"/>
                </a:ext>
              </a:extLst>
            </p:cNvPr>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750F720-D2A6-9B11-BF5D-B2DF81884839}"/>
                </a:ext>
              </a:extLst>
            </p:cNvPr>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3134650-42E2-649D-B83F-455459E5C593}"/>
                </a:ext>
              </a:extLst>
            </p:cNvPr>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678C730-F8EF-5EB5-FDA1-465505A337FD}"/>
                </a:ext>
              </a:extLst>
            </p:cNvPr>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DAC6DB0-E3ED-8AF8-12C6-A4C67423DA4A}"/>
                </a:ext>
              </a:extLst>
            </p:cNvPr>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57F637C-A19E-AD6D-16AD-2D51298DCCDB}"/>
                </a:ext>
              </a:extLst>
            </p:cNvPr>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46B4A8-A6D1-0007-89C0-D5D3DBA293A0}"/>
                </a:ext>
              </a:extLst>
            </p:cNvPr>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F99EB2A-3D08-6850-6C60-C6E99FC523DA}"/>
                </a:ext>
              </a:extLst>
            </p:cNvPr>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38F0E6F-AE93-5F09-7775-FB33A6E11B47}"/>
                </a:ext>
              </a:extLst>
            </p:cNvPr>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79FEB88-95DD-DC0E-F8F8-C2F390DB7147}"/>
                </a:ext>
              </a:extLst>
            </p:cNvPr>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8E7239E-298C-158C-9569-EC8D08D49A60}"/>
                </a:ext>
              </a:extLst>
            </p:cNvPr>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3500E90-CAB0-B3E2-7BAA-24551136FC21}"/>
                </a:ext>
              </a:extLst>
            </p:cNvPr>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C72CE8C4-ED36-65C5-1172-5FA6B475854E}"/>
                </a:ext>
              </a:extLst>
            </p:cNvPr>
            <p:cNvGrpSpPr/>
            <p:nvPr userDrawn="1"/>
          </p:nvGrpSpPr>
          <p:grpSpPr bwMode="hidden">
            <a:xfrm>
              <a:off x="-1" y="0"/>
              <a:ext cx="12192001" cy="6858000"/>
              <a:chOff x="-1" y="0"/>
              <a:chExt cx="12192001" cy="6858000"/>
            </a:xfrm>
          </p:grpSpPr>
          <p:cxnSp>
            <p:nvCxnSpPr>
              <p:cNvPr id="42" name="Straight Connector 41">
                <a:extLst>
                  <a:ext uri="{FF2B5EF4-FFF2-40B4-BE49-F238E27FC236}">
                    <a16:creationId xmlns:a16="http://schemas.microsoft.com/office/drawing/2014/main" id="{6807C310-5DEE-CCEE-79B0-BE564784387C}"/>
                  </a:ext>
                </a:extLst>
              </p:cNvPr>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003373E-D639-5571-71D3-F1FE457E5A1C}"/>
                  </a:ext>
                </a:extLst>
              </p:cNvPr>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54DD8CD-BD8F-D607-57CA-7F5F9C92311B}"/>
                  </a:ext>
                </a:extLst>
              </p:cNvPr>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2949770-1FCA-F33D-1462-EA7FD5105DF6}"/>
                  </a:ext>
                </a:extLst>
              </p:cNvPr>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8630EBC-044B-0860-E7C7-D1A1E6975C19}"/>
                  </a:ext>
                </a:extLst>
              </p:cNvPr>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2504DFC9-9B16-8D44-E4C1-32B8FE98D863}"/>
                  </a:ext>
                </a:extLst>
              </p:cNvPr>
              <p:cNvGrpSpPr/>
              <p:nvPr/>
            </p:nvGrpSpPr>
            <p:grpSpPr bwMode="hidden">
              <a:xfrm>
                <a:off x="6327885" y="0"/>
                <a:ext cx="5864115" cy="5898673"/>
                <a:chOff x="6327885" y="0"/>
                <a:chExt cx="5864115" cy="5898673"/>
              </a:xfrm>
            </p:grpSpPr>
            <p:cxnSp>
              <p:nvCxnSpPr>
                <p:cNvPr id="53" name="Straight Connector 52">
                  <a:extLst>
                    <a:ext uri="{FF2B5EF4-FFF2-40B4-BE49-F238E27FC236}">
                      <a16:creationId xmlns:a16="http://schemas.microsoft.com/office/drawing/2014/main" id="{D42AAF1D-858B-E0EF-7D00-1DF5B33ED6D7}"/>
                    </a:ext>
                  </a:extLst>
                </p:cNvPr>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23B2A23-20BC-0031-063B-79CC45B135C6}"/>
                    </a:ext>
                  </a:extLst>
                </p:cNvPr>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7082246-DD6C-44DF-0FFE-D89514CBC53F}"/>
                    </a:ext>
                  </a:extLst>
                </p:cNvPr>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1F8A1FF-8DC4-A2B6-B419-830EDAA492E9}"/>
                    </a:ext>
                  </a:extLst>
                </p:cNvPr>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27E45A7-5648-F5C9-AABB-32A5AEC77756}"/>
                    </a:ext>
                  </a:extLst>
                </p:cNvPr>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id="{1C041A64-FA5C-D75A-3877-0650479D756C}"/>
                  </a:ext>
                </a:extLst>
              </p:cNvPr>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539A7E0-4A13-3882-BF00-D00AFD877BF9}"/>
                  </a:ext>
                </a:extLst>
              </p:cNvPr>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D12C717-0C58-D84D-6416-76F945311712}"/>
                  </a:ext>
                </a:extLst>
              </p:cNvPr>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A72A354D-B67B-0363-115D-165536BD8315}"/>
                  </a:ext>
                </a:extLst>
              </p:cNvPr>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1C324D5-23A8-EAB3-DC0E-7F33FB41CB2A}"/>
                  </a:ext>
                </a:extLst>
              </p:cNvPr>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0E034EFA-380B-FC73-78CC-2DBD210693EF}"/>
                </a:ext>
              </a:extLst>
            </p:cNvPr>
            <p:cNvGrpSpPr/>
            <p:nvPr userDrawn="1"/>
          </p:nvGrpSpPr>
          <p:grpSpPr bwMode="hidden">
            <a:xfrm flipH="1">
              <a:off x="0" y="0"/>
              <a:ext cx="12192001" cy="6858000"/>
              <a:chOff x="-1" y="0"/>
              <a:chExt cx="12192001" cy="6858000"/>
            </a:xfrm>
          </p:grpSpPr>
          <p:cxnSp>
            <p:nvCxnSpPr>
              <p:cNvPr id="26" name="Straight Connector 25">
                <a:extLst>
                  <a:ext uri="{FF2B5EF4-FFF2-40B4-BE49-F238E27FC236}">
                    <a16:creationId xmlns:a16="http://schemas.microsoft.com/office/drawing/2014/main" id="{B1A07347-FF9D-91D2-18E2-94B75FD0505F}"/>
                  </a:ext>
                </a:extLst>
              </p:cNvPr>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94DF528-F120-1698-EDD0-E878FC82D04D}"/>
                  </a:ext>
                </a:extLst>
              </p:cNvPr>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35C106C-6641-475E-BC6F-9C2018733E9B}"/>
                  </a:ext>
                </a:extLst>
              </p:cNvPr>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52ACE75-3793-B874-F63A-0E296C1874C6}"/>
                  </a:ext>
                </a:extLst>
              </p:cNvPr>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1443095-7BC2-2A2A-A904-853AAE1978B7}"/>
                  </a:ext>
                </a:extLst>
              </p:cNvPr>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E472ED9-1853-BB34-BD49-45EB282AFB4A}"/>
                  </a:ext>
                </a:extLst>
              </p:cNvPr>
              <p:cNvGrpSpPr/>
              <p:nvPr/>
            </p:nvGrpSpPr>
            <p:grpSpPr bwMode="hidden">
              <a:xfrm>
                <a:off x="6327885" y="0"/>
                <a:ext cx="5864115" cy="5898673"/>
                <a:chOff x="6327885" y="0"/>
                <a:chExt cx="5864115" cy="5898673"/>
              </a:xfrm>
            </p:grpSpPr>
            <p:cxnSp>
              <p:nvCxnSpPr>
                <p:cNvPr id="37" name="Straight Connector 36">
                  <a:extLst>
                    <a:ext uri="{FF2B5EF4-FFF2-40B4-BE49-F238E27FC236}">
                      <a16:creationId xmlns:a16="http://schemas.microsoft.com/office/drawing/2014/main" id="{6B327D45-A8A7-84C4-2FAE-81CEBA6EDDB9}"/>
                    </a:ext>
                  </a:extLst>
                </p:cNvPr>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0D3FADF-F4DC-AFD7-D0E2-3B4A58946BC6}"/>
                    </a:ext>
                  </a:extLst>
                </p:cNvPr>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C3669C0-DA12-32A1-4E52-A354977CF2FD}"/>
                    </a:ext>
                  </a:extLst>
                </p:cNvPr>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82D5369-21D9-8210-6F9E-EAC341532E18}"/>
                    </a:ext>
                  </a:extLst>
                </p:cNvPr>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A3D4CA8-982F-FE2E-3E9A-74AA1015FF04}"/>
                    </a:ext>
                  </a:extLst>
                </p:cNvPr>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a:extLst>
                  <a:ext uri="{FF2B5EF4-FFF2-40B4-BE49-F238E27FC236}">
                    <a16:creationId xmlns:a16="http://schemas.microsoft.com/office/drawing/2014/main" id="{49D77D11-39E6-4C0E-4EBD-9F053D619FA5}"/>
                  </a:ext>
                </a:extLst>
              </p:cNvPr>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8BD94CE-D7B5-1936-D3ED-A6ADF27224C9}"/>
                  </a:ext>
                </a:extLst>
              </p:cNvPr>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8A81E08-CD3C-E663-B228-D66CAFAE2C7C}"/>
                  </a:ext>
                </a:extLst>
              </p:cNvPr>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3F6CE2D-E219-72EB-ED69-32B1A0EEF310}"/>
                  </a:ext>
                </a:extLst>
              </p:cNvPr>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4D243B6-BF8D-5BEC-8406-B6053779CBD3}"/>
                  </a:ext>
                </a:extLst>
              </p:cNvPr>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8" name="Straight Connector 57">
            <a:extLst>
              <a:ext uri="{FF2B5EF4-FFF2-40B4-BE49-F238E27FC236}">
                <a16:creationId xmlns:a16="http://schemas.microsoft.com/office/drawing/2014/main" id="{11BEFA2C-F21F-CA47-E4EA-DB8BD3679206}"/>
              </a:ext>
            </a:extLst>
          </p:cNvPr>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884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06F54-3D5F-DFDF-94D9-E001DD748B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9F78E0-786D-83D2-AC2B-7123C7E542E6}"/>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7136E9-F03D-85DC-75AF-E4BE23DA652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0EEEC4-1C67-BA6B-C5B2-F3F0E6FC2DCB}"/>
              </a:ext>
            </a:extLst>
          </p:cNvPr>
          <p:cNvSpPr>
            <a:spLocks noGrp="1"/>
          </p:cNvSpPr>
          <p:nvPr>
            <p:ph type="dt" sz="half" idx="10"/>
          </p:nvPr>
        </p:nvSpPr>
        <p:spPr/>
        <p:txBody>
          <a:bodyPr/>
          <a:lstStyle/>
          <a:p>
            <a:fld id="{B62F31DB-6E5D-440C-844E-C9DF45E73BA2}" type="datetime1">
              <a:rPr lang="en-US" smtClean="0"/>
              <a:t>3/18/2024</a:t>
            </a:fld>
            <a:endParaRPr lang="en-US"/>
          </a:p>
        </p:txBody>
      </p:sp>
      <p:sp>
        <p:nvSpPr>
          <p:cNvPr id="6" name="Footer Placeholder 5">
            <a:extLst>
              <a:ext uri="{FF2B5EF4-FFF2-40B4-BE49-F238E27FC236}">
                <a16:creationId xmlns:a16="http://schemas.microsoft.com/office/drawing/2014/main" id="{E4C387F0-E7A4-5D4F-44AC-F7169DA2A0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F2065B-7EB4-E26E-78D0-7E52656CFA23}"/>
              </a:ext>
            </a:extLst>
          </p:cNvPr>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03087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40F39-B1ED-AE9C-21DA-E67E7B49612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26920B-239E-8F99-9B5A-D8A0BE6405B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D18CDF7-83C7-6477-26DF-75825557854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96A21D-F1C9-749F-C350-361580BD502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5470DC6-9580-6216-FD38-89AD1814436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4E6D93-BA3E-17A8-C892-D80F2E595D08}"/>
              </a:ext>
            </a:extLst>
          </p:cNvPr>
          <p:cNvSpPr>
            <a:spLocks noGrp="1"/>
          </p:cNvSpPr>
          <p:nvPr>
            <p:ph type="dt" sz="half" idx="10"/>
          </p:nvPr>
        </p:nvSpPr>
        <p:spPr/>
        <p:txBody>
          <a:bodyPr/>
          <a:lstStyle/>
          <a:p>
            <a:fld id="{55AE5B9B-43F9-48C2-8D96-B7F2DE96C7C2}" type="datetime1">
              <a:rPr lang="en-US" smtClean="0"/>
              <a:t>3/18/2024</a:t>
            </a:fld>
            <a:endParaRPr lang="en-US"/>
          </a:p>
        </p:txBody>
      </p:sp>
      <p:sp>
        <p:nvSpPr>
          <p:cNvPr id="8" name="Footer Placeholder 7">
            <a:extLst>
              <a:ext uri="{FF2B5EF4-FFF2-40B4-BE49-F238E27FC236}">
                <a16:creationId xmlns:a16="http://schemas.microsoft.com/office/drawing/2014/main" id="{28071BF2-D88E-35A5-3A7B-07E4D7C2AA8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9D616B2-9E7C-583A-4564-C16E0C1AA80D}"/>
              </a:ext>
            </a:extLst>
          </p:cNvPr>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47053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BCF0F-DF02-9056-4384-EEFBEA5845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596E32-C0B8-2B6C-079E-6F893792C270}"/>
              </a:ext>
            </a:extLst>
          </p:cNvPr>
          <p:cNvSpPr>
            <a:spLocks noGrp="1"/>
          </p:cNvSpPr>
          <p:nvPr>
            <p:ph type="dt" sz="half" idx="10"/>
          </p:nvPr>
        </p:nvSpPr>
        <p:spPr/>
        <p:txBody>
          <a:bodyPr/>
          <a:lstStyle/>
          <a:p>
            <a:fld id="{68A40F29-699A-4C5E-825E-18BC8D937D85}" type="datetime1">
              <a:rPr lang="en-US" smtClean="0"/>
              <a:t>3/18/2024</a:t>
            </a:fld>
            <a:endParaRPr lang="en-US"/>
          </a:p>
        </p:txBody>
      </p:sp>
      <p:sp>
        <p:nvSpPr>
          <p:cNvPr id="4" name="Footer Placeholder 3">
            <a:extLst>
              <a:ext uri="{FF2B5EF4-FFF2-40B4-BE49-F238E27FC236}">
                <a16:creationId xmlns:a16="http://schemas.microsoft.com/office/drawing/2014/main" id="{7CECB089-6B00-D5BA-121D-570047D572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3AE3C98-C58E-C34D-E5A8-B8550582865B}"/>
              </a:ext>
            </a:extLst>
          </p:cNvPr>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245080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742F1F-D337-B511-3349-6978F964BD53}"/>
              </a:ext>
            </a:extLst>
          </p:cNvPr>
          <p:cNvSpPr>
            <a:spLocks noGrp="1"/>
          </p:cNvSpPr>
          <p:nvPr>
            <p:ph type="dt" sz="half" idx="10"/>
          </p:nvPr>
        </p:nvSpPr>
        <p:spPr/>
        <p:txBody>
          <a:bodyPr/>
          <a:lstStyle/>
          <a:p>
            <a:fld id="{35573D78-F5AF-4414-8C8D-A10B526B9031}" type="datetime1">
              <a:rPr lang="en-US" smtClean="0"/>
              <a:t>3/18/2024</a:t>
            </a:fld>
            <a:endParaRPr lang="en-US"/>
          </a:p>
        </p:txBody>
      </p:sp>
      <p:sp>
        <p:nvSpPr>
          <p:cNvPr id="3" name="Footer Placeholder 2">
            <a:extLst>
              <a:ext uri="{FF2B5EF4-FFF2-40B4-BE49-F238E27FC236}">
                <a16:creationId xmlns:a16="http://schemas.microsoft.com/office/drawing/2014/main" id="{73401DEB-BD1A-4018-019C-0C68B03E532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4889465-C866-8CDD-2C8B-0DCA41EFE814}"/>
              </a:ext>
            </a:extLst>
          </p:cNvPr>
          <p:cNvSpPr>
            <a:spLocks noGrp="1"/>
          </p:cNvSpPr>
          <p:nvPr>
            <p:ph type="sldNum" sz="quarter" idx="12"/>
          </p:nvPr>
        </p:nvSpPr>
        <p:spPr/>
        <p:txBody>
          <a:bodyPr/>
          <a:lstStyle/>
          <a:p>
            <a:fld id="{E31375A4-56A4-47D6-9801-1991572033F7}" type="slidenum">
              <a:rPr lang="en-US" smtClean="0"/>
              <a:pPr/>
              <a:t>‹#›</a:t>
            </a:fld>
            <a:endParaRPr lang="en-US"/>
          </a:p>
        </p:txBody>
      </p:sp>
      <p:grpSp>
        <p:nvGrpSpPr>
          <p:cNvPr id="5" name="Group 4">
            <a:extLst>
              <a:ext uri="{FF2B5EF4-FFF2-40B4-BE49-F238E27FC236}">
                <a16:creationId xmlns:a16="http://schemas.microsoft.com/office/drawing/2014/main" id="{921669E8-67AA-4D19-0D77-A57DB10A24BA}"/>
              </a:ext>
            </a:extLst>
          </p:cNvPr>
          <p:cNvGrpSpPr/>
          <p:nvPr userDrawn="1"/>
        </p:nvGrpSpPr>
        <p:grpSpPr bwMode="hidden">
          <a:xfrm>
            <a:off x="-1" y="0"/>
            <a:ext cx="9144002" cy="6858000"/>
            <a:chOff x="-1" y="0"/>
            <a:chExt cx="12192002" cy="6858000"/>
          </a:xfrm>
        </p:grpSpPr>
        <p:cxnSp>
          <p:nvCxnSpPr>
            <p:cNvPr id="6" name="Straight Connector 5">
              <a:extLst>
                <a:ext uri="{FF2B5EF4-FFF2-40B4-BE49-F238E27FC236}">
                  <a16:creationId xmlns:a16="http://schemas.microsoft.com/office/drawing/2014/main" id="{438A8625-AEDA-D549-7686-46EB68131FCA}"/>
                </a:ext>
              </a:extLst>
            </p:cNvPr>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5943230-442E-27B2-1B01-5959F93BAE39}"/>
                </a:ext>
              </a:extLst>
            </p:cNvPr>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E9B6DB3-B1F6-49E2-EF29-9241B15AE242}"/>
                </a:ext>
              </a:extLst>
            </p:cNvPr>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0C51D76-6221-3A72-5B61-3E75C5990D0C}"/>
                </a:ext>
              </a:extLst>
            </p:cNvPr>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42AD816-48D2-AB24-A466-0E09CA99AC55}"/>
                </a:ext>
              </a:extLst>
            </p:cNvPr>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EA284A3-95F1-D7EE-6154-7A48373AEE38}"/>
                </a:ext>
              </a:extLst>
            </p:cNvPr>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ACD28E3-2284-7B5D-39FB-EEF702C4930A}"/>
                </a:ext>
              </a:extLst>
            </p:cNvPr>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106798A-5798-923E-EB08-F1B211587F79}"/>
                </a:ext>
              </a:extLst>
            </p:cNvPr>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B0A97F9-7292-E154-1100-A9BDB6E47FBB}"/>
                </a:ext>
              </a:extLst>
            </p:cNvPr>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58B172-5118-8BD2-2913-11DB76FAAF2F}"/>
                </a:ext>
              </a:extLst>
            </p:cNvPr>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E38CB77-5F67-3154-5234-96A9292FAC04}"/>
                </a:ext>
              </a:extLst>
            </p:cNvPr>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5610A75-D30D-DE66-FF3D-8325AE30BDCB}"/>
                </a:ext>
              </a:extLst>
            </p:cNvPr>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EF4F353-3F8B-6F80-729B-B568E75E16BE}"/>
                </a:ext>
              </a:extLst>
            </p:cNvPr>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3E9779F-8BB6-EF93-3BC4-3AD315574C04}"/>
                </a:ext>
              </a:extLst>
            </p:cNvPr>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1368E34-07FC-B085-CC25-88EAB2D73DE0}"/>
                </a:ext>
              </a:extLst>
            </p:cNvPr>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37748A5-7724-D6E3-FC46-BF2211844A37}"/>
                </a:ext>
              </a:extLst>
            </p:cNvPr>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EC7C5EC4-494F-6FC2-CFC3-FE4B28FA02E3}"/>
                </a:ext>
              </a:extLst>
            </p:cNvPr>
            <p:cNvGrpSpPr/>
            <p:nvPr userDrawn="1"/>
          </p:nvGrpSpPr>
          <p:grpSpPr bwMode="hidden">
            <a:xfrm>
              <a:off x="-1" y="0"/>
              <a:ext cx="12192001" cy="6858000"/>
              <a:chOff x="-1" y="0"/>
              <a:chExt cx="12192001" cy="6858000"/>
            </a:xfrm>
          </p:grpSpPr>
          <p:cxnSp>
            <p:nvCxnSpPr>
              <p:cNvPr id="40" name="Straight Connector 39">
                <a:extLst>
                  <a:ext uri="{FF2B5EF4-FFF2-40B4-BE49-F238E27FC236}">
                    <a16:creationId xmlns:a16="http://schemas.microsoft.com/office/drawing/2014/main" id="{48E3DE89-74E7-FEB7-563A-6A026B4DA323}"/>
                  </a:ext>
                </a:extLst>
              </p:cNvPr>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5560643-69A4-A0ED-C1CB-4ABC699AE648}"/>
                  </a:ext>
                </a:extLst>
              </p:cNvPr>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A4FCE1A-1CBE-4CBE-FA9B-DB636DB55592}"/>
                  </a:ext>
                </a:extLst>
              </p:cNvPr>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2D974FB-D6B9-8CFA-7EF7-792E49334223}"/>
                  </a:ext>
                </a:extLst>
              </p:cNvPr>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48C6BE8-DF92-48D0-FE60-FCDAE20F14F7}"/>
                  </a:ext>
                </a:extLst>
              </p:cNvPr>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28BAE53C-F562-F95E-8837-3B0C91FC1F88}"/>
                  </a:ext>
                </a:extLst>
              </p:cNvPr>
              <p:cNvGrpSpPr/>
              <p:nvPr/>
            </p:nvGrpSpPr>
            <p:grpSpPr bwMode="hidden">
              <a:xfrm>
                <a:off x="6327885" y="0"/>
                <a:ext cx="5864115" cy="5898673"/>
                <a:chOff x="6327885" y="0"/>
                <a:chExt cx="5864115" cy="5898673"/>
              </a:xfrm>
            </p:grpSpPr>
            <p:cxnSp>
              <p:nvCxnSpPr>
                <p:cNvPr id="51" name="Straight Connector 50">
                  <a:extLst>
                    <a:ext uri="{FF2B5EF4-FFF2-40B4-BE49-F238E27FC236}">
                      <a16:creationId xmlns:a16="http://schemas.microsoft.com/office/drawing/2014/main" id="{4DB5F00A-61C4-C1C9-D0AB-8F805DAB9F03}"/>
                    </a:ext>
                  </a:extLst>
                </p:cNvPr>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97B113B-BC0D-1D61-DBAE-B686B99CC663}"/>
                    </a:ext>
                  </a:extLst>
                </p:cNvPr>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9695C10-423D-1B8A-188C-FB82A927E83E}"/>
                    </a:ext>
                  </a:extLst>
                </p:cNvPr>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C62ECD7-9668-D18E-225B-E3E29D902040}"/>
                    </a:ext>
                  </a:extLst>
                </p:cNvPr>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E0CC0EF-19C9-DF5A-9E4C-E4A78CB077BE}"/>
                    </a:ext>
                  </a:extLst>
                </p:cNvPr>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5EFC4F7A-60DC-2F43-F96A-54B9D62AEAB6}"/>
                  </a:ext>
                </a:extLst>
              </p:cNvPr>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9736F98-CB2D-A482-FEF7-F68CE71B00E2}"/>
                  </a:ext>
                </a:extLst>
              </p:cNvPr>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786496D1-7988-5D5C-3B2C-A656CA51AA9B}"/>
                  </a:ext>
                </a:extLst>
              </p:cNvPr>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10F40F9-6AAA-5025-C51C-1B58F62F96D9}"/>
                  </a:ext>
                </a:extLst>
              </p:cNvPr>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9839CC2-2143-5C2F-961B-0948E06E4008}"/>
                  </a:ext>
                </a:extLst>
              </p:cNvPr>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C99DD6A2-D241-2625-7C05-B46DFC855E33}"/>
                </a:ext>
              </a:extLst>
            </p:cNvPr>
            <p:cNvGrpSpPr/>
            <p:nvPr userDrawn="1"/>
          </p:nvGrpSpPr>
          <p:grpSpPr bwMode="hidden">
            <a:xfrm flipH="1">
              <a:off x="0" y="0"/>
              <a:ext cx="12192001" cy="6858000"/>
              <a:chOff x="-1" y="0"/>
              <a:chExt cx="12192001" cy="6858000"/>
            </a:xfrm>
          </p:grpSpPr>
          <p:cxnSp>
            <p:nvCxnSpPr>
              <p:cNvPr id="24" name="Straight Connector 23">
                <a:extLst>
                  <a:ext uri="{FF2B5EF4-FFF2-40B4-BE49-F238E27FC236}">
                    <a16:creationId xmlns:a16="http://schemas.microsoft.com/office/drawing/2014/main" id="{6A89BA18-85FA-CB31-DA20-BBBC7A2096DE}"/>
                  </a:ext>
                </a:extLst>
              </p:cNvPr>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6EBC496-BD04-E16D-71B9-703FA366FDB1}"/>
                  </a:ext>
                </a:extLst>
              </p:cNvPr>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4B28852-A861-66BF-9D92-3B61EFCCDBD2}"/>
                  </a:ext>
                </a:extLst>
              </p:cNvPr>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EF87317-F344-616B-A755-DC1B752135C3}"/>
                  </a:ext>
                </a:extLst>
              </p:cNvPr>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0987051-A7EE-0D21-2C4D-93638465D781}"/>
                  </a:ext>
                </a:extLst>
              </p:cNvPr>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89855176-6982-0E91-8CD8-74F05381CA16}"/>
                  </a:ext>
                </a:extLst>
              </p:cNvPr>
              <p:cNvGrpSpPr/>
              <p:nvPr/>
            </p:nvGrpSpPr>
            <p:grpSpPr bwMode="hidden">
              <a:xfrm>
                <a:off x="6327885" y="0"/>
                <a:ext cx="5864115" cy="5898673"/>
                <a:chOff x="6327885" y="0"/>
                <a:chExt cx="5864115" cy="5898673"/>
              </a:xfrm>
            </p:grpSpPr>
            <p:cxnSp>
              <p:nvCxnSpPr>
                <p:cNvPr id="35" name="Straight Connector 34">
                  <a:extLst>
                    <a:ext uri="{FF2B5EF4-FFF2-40B4-BE49-F238E27FC236}">
                      <a16:creationId xmlns:a16="http://schemas.microsoft.com/office/drawing/2014/main" id="{E5DFF20B-CFDB-20C2-2E65-AF8F863455F2}"/>
                    </a:ext>
                  </a:extLst>
                </p:cNvPr>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56E8067-0E29-E0AF-1468-284A91A3B110}"/>
                    </a:ext>
                  </a:extLst>
                </p:cNvPr>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300E790-B444-04EB-B979-6E12567038A3}"/>
                    </a:ext>
                  </a:extLst>
                </p:cNvPr>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53AF4EC-A1BB-D1E6-A70D-71A9BF59EFDC}"/>
                    </a:ext>
                  </a:extLst>
                </p:cNvPr>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F1FE8FD-5D3F-78D9-55E3-133306F970A9}"/>
                    </a:ext>
                  </a:extLst>
                </p:cNvPr>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30" name="Straight Connector 29">
                <a:extLst>
                  <a:ext uri="{FF2B5EF4-FFF2-40B4-BE49-F238E27FC236}">
                    <a16:creationId xmlns:a16="http://schemas.microsoft.com/office/drawing/2014/main" id="{C8109714-D4D4-95DB-993C-B6BD4A9BED17}"/>
                  </a:ext>
                </a:extLst>
              </p:cNvPr>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5489065-A05E-DDEF-032F-7E2923E98307}"/>
                  </a:ext>
                </a:extLst>
              </p:cNvPr>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FCAE89A-C661-86C1-ACEA-41DE9F77CD6F}"/>
                  </a:ext>
                </a:extLst>
              </p:cNvPr>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6D1782B-5CBF-C3AF-CFC4-3735529D8554}"/>
                  </a:ext>
                </a:extLst>
              </p:cNvPr>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6A2C390-2F0B-E6AC-2CF1-9626FBD01DFB}"/>
                  </a:ext>
                </a:extLst>
              </p:cNvPr>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95395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F1663-7509-B591-6718-77580BC49DA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6FD1034-6194-31E3-B2A7-6CF030C56D0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94F3E3-E779-FE7D-5499-A45BF1C9E97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0D4A3B0-84E0-F6F9-219E-C010D5B5A5D5}"/>
              </a:ext>
            </a:extLst>
          </p:cNvPr>
          <p:cNvSpPr>
            <a:spLocks noGrp="1"/>
          </p:cNvSpPr>
          <p:nvPr>
            <p:ph type="dt" sz="half" idx="10"/>
          </p:nvPr>
        </p:nvSpPr>
        <p:spPr/>
        <p:txBody>
          <a:bodyPr/>
          <a:lstStyle/>
          <a:p>
            <a:fld id="{2D33ACDF-EBDB-4E37-A77A-EF1E807277E4}" type="datetime1">
              <a:rPr lang="en-US" smtClean="0"/>
              <a:t>3/18/2024</a:t>
            </a:fld>
            <a:endParaRPr lang="en-US"/>
          </a:p>
        </p:txBody>
      </p:sp>
      <p:sp>
        <p:nvSpPr>
          <p:cNvPr id="6" name="Footer Placeholder 5">
            <a:extLst>
              <a:ext uri="{FF2B5EF4-FFF2-40B4-BE49-F238E27FC236}">
                <a16:creationId xmlns:a16="http://schemas.microsoft.com/office/drawing/2014/main" id="{ED9CEA8D-550A-02FF-232C-6DE9B0629A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89B67F-4EA4-D369-68D2-B0D2424F98BF}"/>
              </a:ext>
            </a:extLst>
          </p:cNvPr>
          <p:cNvSpPr>
            <a:spLocks noGrp="1"/>
          </p:cNvSpPr>
          <p:nvPr>
            <p:ph type="sldNum" sz="quarter" idx="12"/>
          </p:nvPr>
        </p:nvSpPr>
        <p:spPr/>
        <p:txBody>
          <a:bodyPr/>
          <a:lstStyle/>
          <a:p>
            <a:fld id="{E31375A4-56A4-47D6-9801-1991572033F7}" type="slidenum">
              <a:rPr lang="en-US" smtClean="0"/>
              <a:pPr/>
              <a:t>‹#›</a:t>
            </a:fld>
            <a:endParaRPr lang="en-US"/>
          </a:p>
        </p:txBody>
      </p:sp>
      <p:grpSp>
        <p:nvGrpSpPr>
          <p:cNvPr id="8" name="Group 7">
            <a:extLst>
              <a:ext uri="{FF2B5EF4-FFF2-40B4-BE49-F238E27FC236}">
                <a16:creationId xmlns:a16="http://schemas.microsoft.com/office/drawing/2014/main" id="{270D7D7A-9CE8-CA07-ADC7-7D0BB4A76048}"/>
              </a:ext>
            </a:extLst>
          </p:cNvPr>
          <p:cNvGrpSpPr/>
          <p:nvPr userDrawn="1"/>
        </p:nvGrpSpPr>
        <p:grpSpPr bwMode="hidden">
          <a:xfrm>
            <a:off x="-1" y="0"/>
            <a:ext cx="9144002" cy="6858000"/>
            <a:chOff x="-1" y="0"/>
            <a:chExt cx="12192002" cy="6858000"/>
          </a:xfrm>
        </p:grpSpPr>
        <p:cxnSp>
          <p:nvCxnSpPr>
            <p:cNvPr id="9" name="Straight Connector 8">
              <a:extLst>
                <a:ext uri="{FF2B5EF4-FFF2-40B4-BE49-F238E27FC236}">
                  <a16:creationId xmlns:a16="http://schemas.microsoft.com/office/drawing/2014/main" id="{F81B7057-5A24-07DE-5C34-198ABDEEECFE}"/>
                </a:ext>
              </a:extLst>
            </p:cNvPr>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B5C5CB4-2559-A261-376D-46F923F25EE0}"/>
                </a:ext>
              </a:extLst>
            </p:cNvPr>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8A86CA9-8BD0-3E6C-50B0-9D665F2A2DE2}"/>
                </a:ext>
              </a:extLst>
            </p:cNvPr>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AA2C3D1-16AD-1D26-E082-351B9EFEB770}"/>
                </a:ext>
              </a:extLst>
            </p:cNvPr>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267CB2A-D452-4071-416A-4F4CDFF271B6}"/>
                </a:ext>
              </a:extLst>
            </p:cNvPr>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EF20573-C9B3-E997-D892-83249BE0C052}"/>
                </a:ext>
              </a:extLst>
            </p:cNvPr>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D60AE92-921B-BC49-324F-482760D29CC8}"/>
                </a:ext>
              </a:extLst>
            </p:cNvPr>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1A533C-044F-6E8D-577E-4D0E8DF2DD5C}"/>
                </a:ext>
              </a:extLst>
            </p:cNvPr>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3161B7D-9CD1-5E53-4AC0-6787B66BD96B}"/>
                </a:ext>
              </a:extLst>
            </p:cNvPr>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358468-B009-8F31-B009-7285ACD05494}"/>
                </a:ext>
              </a:extLst>
            </p:cNvPr>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0B48C4B-65DB-67A7-4BA0-69421039020C}"/>
                </a:ext>
              </a:extLst>
            </p:cNvPr>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BC2C3FC-1430-F6F2-EA86-58C85B1FE3DC}"/>
                </a:ext>
              </a:extLst>
            </p:cNvPr>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10E5967-0692-5666-6458-CD6C659B27B8}"/>
                </a:ext>
              </a:extLst>
            </p:cNvPr>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B92D100-0478-9CBB-5D7B-147ED7DD33DE}"/>
                </a:ext>
              </a:extLst>
            </p:cNvPr>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A4EED05-FED9-6E6E-0AE0-A757D577EDE3}"/>
                </a:ext>
              </a:extLst>
            </p:cNvPr>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5249B7-51C9-057A-8917-46AF6B53A075}"/>
                </a:ext>
              </a:extLst>
            </p:cNvPr>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ACA42CB5-1ADA-23C1-2823-C0560DC297AC}"/>
                </a:ext>
              </a:extLst>
            </p:cNvPr>
            <p:cNvGrpSpPr/>
            <p:nvPr userDrawn="1"/>
          </p:nvGrpSpPr>
          <p:grpSpPr bwMode="hidden">
            <a:xfrm>
              <a:off x="-1" y="0"/>
              <a:ext cx="12192001" cy="6858000"/>
              <a:chOff x="-1" y="0"/>
              <a:chExt cx="12192001" cy="6858000"/>
            </a:xfrm>
          </p:grpSpPr>
          <p:cxnSp>
            <p:nvCxnSpPr>
              <p:cNvPr id="43" name="Straight Connector 42">
                <a:extLst>
                  <a:ext uri="{FF2B5EF4-FFF2-40B4-BE49-F238E27FC236}">
                    <a16:creationId xmlns:a16="http://schemas.microsoft.com/office/drawing/2014/main" id="{7C162BED-95A4-D51F-94B9-E2B4266AA784}"/>
                  </a:ext>
                </a:extLst>
              </p:cNvPr>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2F17BD01-7778-ADE2-F1E6-5CD4D597A426}"/>
                  </a:ext>
                </a:extLst>
              </p:cNvPr>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EAF73B6-0D11-163D-3AA3-B4CCBD1F2172}"/>
                  </a:ext>
                </a:extLst>
              </p:cNvPr>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CC0DF47-1F03-EA75-892B-CB9E5F889252}"/>
                  </a:ext>
                </a:extLst>
              </p:cNvPr>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7156E30-E170-7A3E-843F-8D519312BC47}"/>
                  </a:ext>
                </a:extLst>
              </p:cNvPr>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a:extLst>
                  <a:ext uri="{FF2B5EF4-FFF2-40B4-BE49-F238E27FC236}">
                    <a16:creationId xmlns:a16="http://schemas.microsoft.com/office/drawing/2014/main" id="{8107C8E6-3A4F-61C1-15F8-2282AEBC038A}"/>
                  </a:ext>
                </a:extLst>
              </p:cNvPr>
              <p:cNvGrpSpPr/>
              <p:nvPr/>
            </p:nvGrpSpPr>
            <p:grpSpPr bwMode="hidden">
              <a:xfrm>
                <a:off x="6327885" y="0"/>
                <a:ext cx="5864115" cy="5898673"/>
                <a:chOff x="6327885" y="0"/>
                <a:chExt cx="5864115" cy="5898673"/>
              </a:xfrm>
            </p:grpSpPr>
            <p:cxnSp>
              <p:nvCxnSpPr>
                <p:cNvPr id="54" name="Straight Connector 53">
                  <a:extLst>
                    <a:ext uri="{FF2B5EF4-FFF2-40B4-BE49-F238E27FC236}">
                      <a16:creationId xmlns:a16="http://schemas.microsoft.com/office/drawing/2014/main" id="{B7AD4E46-E957-92BA-7683-2613D51367AD}"/>
                    </a:ext>
                  </a:extLst>
                </p:cNvPr>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FC129EBE-A734-3D46-4633-118E61B6DC97}"/>
                    </a:ext>
                  </a:extLst>
                </p:cNvPr>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5264D0A5-138B-5A34-FFCE-93AE05EF1EB9}"/>
                    </a:ext>
                  </a:extLst>
                </p:cNvPr>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EDFD8E54-5516-20DF-4F85-10738A91CB14}"/>
                    </a:ext>
                  </a:extLst>
                </p:cNvPr>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85D67D1-9B03-32B0-AD08-AA177BBDF950}"/>
                    </a:ext>
                  </a:extLst>
                </p:cNvPr>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a:extLst>
                  <a:ext uri="{FF2B5EF4-FFF2-40B4-BE49-F238E27FC236}">
                    <a16:creationId xmlns:a16="http://schemas.microsoft.com/office/drawing/2014/main" id="{07B373B3-6AA3-5DAA-B0B1-26910A14EDF2}"/>
                  </a:ext>
                </a:extLst>
              </p:cNvPr>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2221E18-11BB-FA1B-890E-012BA4EAE920}"/>
                  </a:ext>
                </a:extLst>
              </p:cNvPr>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7D5BAC4-5E0F-4EAF-24BE-67DACEC2C872}"/>
                  </a:ext>
                </a:extLst>
              </p:cNvPr>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4044D4BB-5B94-A725-ABF2-9444DDDF7E8B}"/>
                  </a:ext>
                </a:extLst>
              </p:cNvPr>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482E2DD-305E-3EEA-CED5-3A0045BC1F64}"/>
                  </a:ext>
                </a:extLst>
              </p:cNvPr>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5A2221F9-F933-2EA1-2B1D-AD0C5AC969DD}"/>
                </a:ext>
              </a:extLst>
            </p:cNvPr>
            <p:cNvGrpSpPr/>
            <p:nvPr userDrawn="1"/>
          </p:nvGrpSpPr>
          <p:grpSpPr bwMode="hidden">
            <a:xfrm flipH="1">
              <a:off x="0" y="0"/>
              <a:ext cx="12192001" cy="6858000"/>
              <a:chOff x="-1" y="0"/>
              <a:chExt cx="12192001" cy="6858000"/>
            </a:xfrm>
          </p:grpSpPr>
          <p:cxnSp>
            <p:nvCxnSpPr>
              <p:cNvPr id="27" name="Straight Connector 26">
                <a:extLst>
                  <a:ext uri="{FF2B5EF4-FFF2-40B4-BE49-F238E27FC236}">
                    <a16:creationId xmlns:a16="http://schemas.microsoft.com/office/drawing/2014/main" id="{B4C385BC-AEF6-5E0B-B531-83EB2CD8594D}"/>
                  </a:ext>
                </a:extLst>
              </p:cNvPr>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9927AC2-0C2D-2AF3-35C6-2241A9422B59}"/>
                  </a:ext>
                </a:extLst>
              </p:cNvPr>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15F3C46-D3EB-C951-FC18-31D74F419EE6}"/>
                  </a:ext>
                </a:extLst>
              </p:cNvPr>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17408F5-8CE4-ADC3-8CA3-A75D47D93353}"/>
                  </a:ext>
                </a:extLst>
              </p:cNvPr>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A9F4FC8-9BAA-CB16-D01F-EDBF7A527A2B}"/>
                  </a:ext>
                </a:extLst>
              </p:cNvPr>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1CABA87C-5B3D-3473-FE57-395EC5E72DFE}"/>
                  </a:ext>
                </a:extLst>
              </p:cNvPr>
              <p:cNvGrpSpPr/>
              <p:nvPr/>
            </p:nvGrpSpPr>
            <p:grpSpPr bwMode="hidden">
              <a:xfrm>
                <a:off x="6327885" y="0"/>
                <a:ext cx="5864115" cy="5898673"/>
                <a:chOff x="6327885" y="0"/>
                <a:chExt cx="5864115" cy="5898673"/>
              </a:xfrm>
            </p:grpSpPr>
            <p:cxnSp>
              <p:nvCxnSpPr>
                <p:cNvPr id="38" name="Straight Connector 37">
                  <a:extLst>
                    <a:ext uri="{FF2B5EF4-FFF2-40B4-BE49-F238E27FC236}">
                      <a16:creationId xmlns:a16="http://schemas.microsoft.com/office/drawing/2014/main" id="{9CAB0C11-2BC9-61BC-F286-D1CFD313D001}"/>
                    </a:ext>
                  </a:extLst>
                </p:cNvPr>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982F41D-8BFA-BE21-DD59-498C94567BD0}"/>
                    </a:ext>
                  </a:extLst>
                </p:cNvPr>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584F317-0703-E36E-6BBD-40004FB505D4}"/>
                    </a:ext>
                  </a:extLst>
                </p:cNvPr>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1CF31C4-3677-96E5-6C61-2C1C983E047F}"/>
                    </a:ext>
                  </a:extLst>
                </p:cNvPr>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6894B00-7D42-89FA-5210-3CCA4530C20B}"/>
                    </a:ext>
                  </a:extLst>
                </p:cNvPr>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a:extLst>
                  <a:ext uri="{FF2B5EF4-FFF2-40B4-BE49-F238E27FC236}">
                    <a16:creationId xmlns:a16="http://schemas.microsoft.com/office/drawing/2014/main" id="{8FFDA7A7-735F-74C1-6E15-98C8CF585850}"/>
                  </a:ext>
                </a:extLst>
              </p:cNvPr>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F1F8576-142B-2B77-FD70-D67DF0BAE7A7}"/>
                  </a:ext>
                </a:extLst>
              </p:cNvPr>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56EFDA0-6D32-F4BC-E758-20FBCE01FD88}"/>
                  </a:ext>
                </a:extLst>
              </p:cNvPr>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954FE42-6910-D45B-276D-196967C4812F}"/>
                  </a:ext>
                </a:extLst>
              </p:cNvPr>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CDC8A3E-5C9F-B084-58A6-ADCBF86F68EC}"/>
                  </a:ext>
                </a:extLst>
              </p:cNvPr>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59" name="Rectangle 58">
            <a:extLst>
              <a:ext uri="{FF2B5EF4-FFF2-40B4-BE49-F238E27FC236}">
                <a16:creationId xmlns:a16="http://schemas.microsoft.com/office/drawing/2014/main" id="{622A94CB-C4BC-2C1D-866F-C3045082D652}"/>
              </a:ext>
            </a:extLst>
          </p:cNvPr>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60" name="Straight Connector 59">
            <a:extLst>
              <a:ext uri="{FF2B5EF4-FFF2-40B4-BE49-F238E27FC236}">
                <a16:creationId xmlns:a16="http://schemas.microsoft.com/office/drawing/2014/main" id="{694BD9BB-D163-F17E-8EB2-F4C0EEF13D14}"/>
              </a:ext>
            </a:extLst>
          </p:cNvPr>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295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A314F-08CD-AAD2-545E-A1B4844D184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BB93327-898E-AEE1-F095-2D75CFF7323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5F638D5-B391-8970-F1B4-629CCE0005B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455A820-C496-3BEB-1049-643F7193F06F}"/>
              </a:ext>
            </a:extLst>
          </p:cNvPr>
          <p:cNvSpPr>
            <a:spLocks noGrp="1"/>
          </p:cNvSpPr>
          <p:nvPr>
            <p:ph type="dt" sz="half" idx="10"/>
          </p:nvPr>
        </p:nvSpPr>
        <p:spPr/>
        <p:txBody>
          <a:bodyPr/>
          <a:lstStyle/>
          <a:p>
            <a:fld id="{0CC5909B-C2FD-410F-9071-94B9F305A6B8}" type="datetime1">
              <a:rPr lang="en-US" smtClean="0"/>
              <a:t>3/18/2024</a:t>
            </a:fld>
            <a:endParaRPr lang="en-US"/>
          </a:p>
        </p:txBody>
      </p:sp>
      <p:sp>
        <p:nvSpPr>
          <p:cNvPr id="6" name="Footer Placeholder 5">
            <a:extLst>
              <a:ext uri="{FF2B5EF4-FFF2-40B4-BE49-F238E27FC236}">
                <a16:creationId xmlns:a16="http://schemas.microsoft.com/office/drawing/2014/main" id="{37A311AC-6A1C-C3B3-C46D-AD4737E053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F910C3-7926-46E0-F55B-506D23DD61AA}"/>
              </a:ext>
            </a:extLst>
          </p:cNvPr>
          <p:cNvSpPr>
            <a:spLocks noGrp="1"/>
          </p:cNvSpPr>
          <p:nvPr>
            <p:ph type="sldNum" sz="quarter" idx="12"/>
          </p:nvPr>
        </p:nvSpPr>
        <p:spPr/>
        <p:txBody>
          <a:bodyPr/>
          <a:lstStyle/>
          <a:p>
            <a:fld id="{25F4DCBE-9D0B-4DAA-BCE5-F223D79F8FA8}" type="slidenum">
              <a:rPr lang="en-US" smtClean="0"/>
              <a:t>‹#›</a:t>
            </a:fld>
            <a:endParaRPr lang="en-US"/>
          </a:p>
        </p:txBody>
      </p:sp>
    </p:spTree>
    <p:extLst>
      <p:ext uri="{BB962C8B-B14F-4D97-AF65-F5344CB8AC3E}">
        <p14:creationId xmlns:p14="http://schemas.microsoft.com/office/powerpoint/2010/main" val="1508607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C835F6-5ADC-91C2-3696-2D068E72513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CDA05F-C735-FDFB-7744-A4B2277E9B8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BEC16F-6982-6D08-D558-0F9E275356F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FC99DE57-C48A-4F36-B3AF-D70EEC2468B6}" type="datetime1">
              <a:rPr lang="en-US" smtClean="0"/>
              <a:t>3/18/2024</a:t>
            </a:fld>
            <a:endParaRPr lang="en-US" dirty="0"/>
          </a:p>
        </p:txBody>
      </p:sp>
      <p:sp>
        <p:nvSpPr>
          <p:cNvPr id="5" name="Footer Placeholder 4">
            <a:extLst>
              <a:ext uri="{FF2B5EF4-FFF2-40B4-BE49-F238E27FC236}">
                <a16:creationId xmlns:a16="http://schemas.microsoft.com/office/drawing/2014/main" id="{BA572D2B-26B8-4E62-F5DF-A4F8AA87E20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A86D1866-709E-C493-0585-B79A7646C84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E31375A4-56A4-47D6-9801-1991572033F7}" type="slidenum">
              <a:rPr lang="en-US" smtClean="0"/>
              <a:pPr/>
              <a:t>‹#›</a:t>
            </a:fld>
            <a:endParaRPr lang="en-US" dirty="0"/>
          </a:p>
        </p:txBody>
      </p:sp>
      <p:grpSp>
        <p:nvGrpSpPr>
          <p:cNvPr id="7" name="Group 6">
            <a:extLst>
              <a:ext uri="{FF2B5EF4-FFF2-40B4-BE49-F238E27FC236}">
                <a16:creationId xmlns:a16="http://schemas.microsoft.com/office/drawing/2014/main" id="{9FE442CB-4033-3AEB-F62B-AA895D5348F3}"/>
              </a:ext>
            </a:extLst>
          </p:cNvPr>
          <p:cNvGrpSpPr/>
          <p:nvPr userDrawn="1"/>
        </p:nvGrpSpPr>
        <p:grpSpPr bwMode="hidden">
          <a:xfrm>
            <a:off x="-1" y="-195943"/>
            <a:ext cx="9144002" cy="6858000"/>
            <a:chOff x="-1" y="0"/>
            <a:chExt cx="12192002" cy="6858000"/>
          </a:xfrm>
        </p:grpSpPr>
        <p:cxnSp>
          <p:nvCxnSpPr>
            <p:cNvPr id="8" name="Straight Connector 7">
              <a:extLst>
                <a:ext uri="{FF2B5EF4-FFF2-40B4-BE49-F238E27FC236}">
                  <a16:creationId xmlns:a16="http://schemas.microsoft.com/office/drawing/2014/main" id="{655DA959-99CF-B80E-D6C9-085DBB3A328B}"/>
                </a:ext>
              </a:extLst>
            </p:cNvPr>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6837629-74B0-EF86-6679-FF09DCFF171F}"/>
                </a:ext>
              </a:extLst>
            </p:cNvPr>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8D2BD1A-CF52-32CB-4556-23F9D21B7618}"/>
                </a:ext>
              </a:extLst>
            </p:cNvPr>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A75A3F7-0BE8-C6E9-1930-DEA0E82492EB}"/>
                </a:ext>
              </a:extLst>
            </p:cNvPr>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DDDDFDD-82E8-4694-153C-585827F5578A}"/>
                </a:ext>
              </a:extLst>
            </p:cNvPr>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EDE36DB-D1C6-BFC9-8CCF-FC191408FBED}"/>
                </a:ext>
              </a:extLst>
            </p:cNvPr>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D4DAB83-41A1-83AD-5F1C-B59AEBEEE44E}"/>
                </a:ext>
              </a:extLst>
            </p:cNvPr>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931F085-DB3D-2F62-0885-60B2BFD3E862}"/>
                </a:ext>
              </a:extLst>
            </p:cNvPr>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C32348F-AF48-BB49-812F-8720F79CEF85}"/>
                </a:ext>
              </a:extLst>
            </p:cNvPr>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34F20F8-0AAA-5DF8-3733-3E5CE23EFE65}"/>
                </a:ext>
              </a:extLst>
            </p:cNvPr>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EB47FE4-B1F8-1EBE-478B-4760D41EBEE6}"/>
                </a:ext>
              </a:extLst>
            </p:cNvPr>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D0F51E6-66F8-53FC-FDAC-A2AA5C051696}"/>
                </a:ext>
              </a:extLst>
            </p:cNvPr>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E11563C-857D-A588-CA69-BAADA61B449E}"/>
                </a:ext>
              </a:extLst>
            </p:cNvPr>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FE7A159-9CE6-7E1F-70A6-6BDCCC0B87DE}"/>
                </a:ext>
              </a:extLst>
            </p:cNvPr>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C389399-2BD0-198D-9057-E0B0215DBBE1}"/>
                </a:ext>
              </a:extLst>
            </p:cNvPr>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B08581-57DA-4A3A-65DD-A961A67B19FD}"/>
                </a:ext>
              </a:extLst>
            </p:cNvPr>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01873E46-99F4-C050-5120-80A652E6159B}"/>
                </a:ext>
              </a:extLst>
            </p:cNvPr>
            <p:cNvGrpSpPr/>
            <p:nvPr userDrawn="1"/>
          </p:nvGrpSpPr>
          <p:grpSpPr bwMode="hidden">
            <a:xfrm>
              <a:off x="-1" y="0"/>
              <a:ext cx="12192001" cy="6858000"/>
              <a:chOff x="-1" y="0"/>
              <a:chExt cx="12192001" cy="6858000"/>
            </a:xfrm>
          </p:grpSpPr>
          <p:cxnSp>
            <p:nvCxnSpPr>
              <p:cNvPr id="42" name="Straight Connector 41">
                <a:extLst>
                  <a:ext uri="{FF2B5EF4-FFF2-40B4-BE49-F238E27FC236}">
                    <a16:creationId xmlns:a16="http://schemas.microsoft.com/office/drawing/2014/main" id="{07BC20A4-10AC-1E9E-5358-BC6095C5A9DF}"/>
                  </a:ext>
                </a:extLst>
              </p:cNvPr>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F0166919-D310-6B9A-7AEB-0C82A62B87E5}"/>
                  </a:ext>
                </a:extLst>
              </p:cNvPr>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99110A5-6D6A-63E7-7A8F-35B6B972A018}"/>
                  </a:ext>
                </a:extLst>
              </p:cNvPr>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F18B658-3256-067D-4E95-2111E874DC3E}"/>
                  </a:ext>
                </a:extLst>
              </p:cNvPr>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FB506B1-18C7-B8E9-C88B-3680A672AC98}"/>
                  </a:ext>
                </a:extLst>
              </p:cNvPr>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a:extLst>
                  <a:ext uri="{FF2B5EF4-FFF2-40B4-BE49-F238E27FC236}">
                    <a16:creationId xmlns:a16="http://schemas.microsoft.com/office/drawing/2014/main" id="{679F9C8C-4A84-6CE4-375E-FE21A6F3C3EA}"/>
                  </a:ext>
                </a:extLst>
              </p:cNvPr>
              <p:cNvGrpSpPr/>
              <p:nvPr/>
            </p:nvGrpSpPr>
            <p:grpSpPr bwMode="hidden">
              <a:xfrm>
                <a:off x="6327885" y="0"/>
                <a:ext cx="5864115" cy="5898673"/>
                <a:chOff x="6327885" y="0"/>
                <a:chExt cx="5864115" cy="5898673"/>
              </a:xfrm>
            </p:grpSpPr>
            <p:cxnSp>
              <p:nvCxnSpPr>
                <p:cNvPr id="53" name="Straight Connector 52">
                  <a:extLst>
                    <a:ext uri="{FF2B5EF4-FFF2-40B4-BE49-F238E27FC236}">
                      <a16:creationId xmlns:a16="http://schemas.microsoft.com/office/drawing/2014/main" id="{78B8458C-4DFF-E054-935A-B5D596ED14B0}"/>
                    </a:ext>
                  </a:extLst>
                </p:cNvPr>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CCD2CFA-883B-F8E0-B1D9-959D76ECD0BC}"/>
                    </a:ext>
                  </a:extLst>
                </p:cNvPr>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7883449-7F7A-3B3A-F7EB-F1D77430DEA1}"/>
                    </a:ext>
                  </a:extLst>
                </p:cNvPr>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2E6F42D-8A4F-1AD8-68C9-B6030D7FC9A4}"/>
                    </a:ext>
                  </a:extLst>
                </p:cNvPr>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5274EB3-F97C-2B85-DBAC-B2B4EA8748B2}"/>
                    </a:ext>
                  </a:extLst>
                </p:cNvPr>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id="{CA1E22B0-D2CC-CBAE-CF9F-2A7A810C8BA4}"/>
                  </a:ext>
                </a:extLst>
              </p:cNvPr>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A202D14-BA5C-4524-2704-C7C9F2AD2A14}"/>
                  </a:ext>
                </a:extLst>
              </p:cNvPr>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EB04167-9C17-845A-6B38-6032E7715661}"/>
                  </a:ext>
                </a:extLst>
              </p:cNvPr>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5EB9E59-BFAB-A1DC-8296-F33D22708E91}"/>
                  </a:ext>
                </a:extLst>
              </p:cNvPr>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965E05C-1EC0-8937-6D6F-B61EEA4221B5}"/>
                  </a:ext>
                </a:extLst>
              </p:cNvPr>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ACE4066A-3436-0664-E199-E0B3D32C2DB7}"/>
                </a:ext>
              </a:extLst>
            </p:cNvPr>
            <p:cNvGrpSpPr/>
            <p:nvPr userDrawn="1"/>
          </p:nvGrpSpPr>
          <p:grpSpPr bwMode="hidden">
            <a:xfrm flipH="1">
              <a:off x="0" y="0"/>
              <a:ext cx="12192001" cy="6858000"/>
              <a:chOff x="-1" y="0"/>
              <a:chExt cx="12192001" cy="6858000"/>
            </a:xfrm>
          </p:grpSpPr>
          <p:cxnSp>
            <p:nvCxnSpPr>
              <p:cNvPr id="26" name="Straight Connector 25">
                <a:extLst>
                  <a:ext uri="{FF2B5EF4-FFF2-40B4-BE49-F238E27FC236}">
                    <a16:creationId xmlns:a16="http://schemas.microsoft.com/office/drawing/2014/main" id="{FF463F7E-6112-8714-4241-2C04A90CE0AB}"/>
                  </a:ext>
                </a:extLst>
              </p:cNvPr>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6348189-0BD5-C5C8-21C2-6BA44299CD8A}"/>
                  </a:ext>
                </a:extLst>
              </p:cNvPr>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CE6CEF4-BDE4-16B4-AAD6-C5D0A05E98C0}"/>
                  </a:ext>
                </a:extLst>
              </p:cNvPr>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2701FF7-A78B-0C84-E97F-FC3B6185A8B5}"/>
                  </a:ext>
                </a:extLst>
              </p:cNvPr>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53B0B25-7A21-0AE7-70D2-EA00E1C14C68}"/>
                  </a:ext>
                </a:extLst>
              </p:cNvPr>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51AE3F75-388C-B1DD-EEF0-459BCF2ACA21}"/>
                  </a:ext>
                </a:extLst>
              </p:cNvPr>
              <p:cNvGrpSpPr/>
              <p:nvPr/>
            </p:nvGrpSpPr>
            <p:grpSpPr bwMode="hidden">
              <a:xfrm>
                <a:off x="6327885" y="0"/>
                <a:ext cx="5864115" cy="5898673"/>
                <a:chOff x="6327885" y="0"/>
                <a:chExt cx="5864115" cy="5898673"/>
              </a:xfrm>
            </p:grpSpPr>
            <p:cxnSp>
              <p:nvCxnSpPr>
                <p:cNvPr id="37" name="Straight Connector 36">
                  <a:extLst>
                    <a:ext uri="{FF2B5EF4-FFF2-40B4-BE49-F238E27FC236}">
                      <a16:creationId xmlns:a16="http://schemas.microsoft.com/office/drawing/2014/main" id="{8B3A66C1-688D-B484-927B-CF2B841F90D2}"/>
                    </a:ext>
                  </a:extLst>
                </p:cNvPr>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5A07D64-EAC4-1341-40B8-FF6A55B6D6CE}"/>
                    </a:ext>
                  </a:extLst>
                </p:cNvPr>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21FF7EB-F4DC-D989-C6C7-2004E8FEAC92}"/>
                    </a:ext>
                  </a:extLst>
                </p:cNvPr>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70FBA32-745E-39A4-5C0C-6B5EC4DCDBC3}"/>
                    </a:ext>
                  </a:extLst>
                </p:cNvPr>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D3F5A68-82ED-F866-E9EA-9A1AAA661264}"/>
                    </a:ext>
                  </a:extLst>
                </p:cNvPr>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a:extLst>
                  <a:ext uri="{FF2B5EF4-FFF2-40B4-BE49-F238E27FC236}">
                    <a16:creationId xmlns:a16="http://schemas.microsoft.com/office/drawing/2014/main" id="{FC99D7DF-190E-C368-09CA-2C38A2BC0A5A}"/>
                  </a:ext>
                </a:extLst>
              </p:cNvPr>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1696712-D9C0-3A55-CFAA-4DAAFCF84C0F}"/>
                  </a:ext>
                </a:extLst>
              </p:cNvPr>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F825581-0F30-04BD-6552-8A79967DE553}"/>
                  </a:ext>
                </a:extLst>
              </p:cNvPr>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6EBDDE6-1DA4-FB3E-2ABF-0805312604B4}"/>
                  </a:ext>
                </a:extLst>
              </p:cNvPr>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457ADB1-8EA6-DC4E-C060-4C779A556F66}"/>
                  </a:ext>
                </a:extLst>
              </p:cNvPr>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cxnSp>
        <p:nvCxnSpPr>
          <p:cNvPr id="58" name="Straight Connector 57">
            <a:extLst>
              <a:ext uri="{FF2B5EF4-FFF2-40B4-BE49-F238E27FC236}">
                <a16:creationId xmlns:a16="http://schemas.microsoft.com/office/drawing/2014/main" id="{A146F002-151B-9822-6CAC-1316E2B831A8}"/>
              </a:ext>
            </a:extLst>
          </p:cNvPr>
          <p:cNvCxnSpPr/>
          <p:nvPr userDrawn="1"/>
        </p:nvCxnSpPr>
        <p:spPr>
          <a:xfrm>
            <a:off x="457200" y="6172200"/>
            <a:ext cx="82296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95052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hacks.mozilla.or.kr/2016/08/js13kgames-code-golf-for-game-dev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hacks.mozilla.or.kr/2016/08/js13kgames-code-golf-for-game-dev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hacks.mozilla.or.kr/2016/08/js13kgames-code-golf-for-game-dev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91DC6ABD-215C-4EA8-A483-CEF5B99AB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46889" y="2003663"/>
            <a:ext cx="3793059" cy="1809258"/>
          </a:xfrm>
        </p:spPr>
        <p:txBody>
          <a:bodyPr>
            <a:normAutofit fontScale="90000"/>
          </a:bodyPr>
          <a:lstStyle/>
          <a:p>
            <a:r>
              <a:rPr lang="en-US" sz="6000" b="1" dirty="0">
                <a:latin typeface="Candara" panose="020E0502030303020204" pitchFamily="34" charset="0"/>
              </a:rPr>
              <a:t>Salvation Roadblocks</a:t>
            </a:r>
          </a:p>
        </p:txBody>
      </p:sp>
      <p:sp>
        <p:nvSpPr>
          <p:cNvPr id="3" name="Subtitle 2"/>
          <p:cNvSpPr>
            <a:spLocks noGrp="1"/>
          </p:cNvSpPr>
          <p:nvPr>
            <p:ph type="subTitle" idx="1"/>
          </p:nvPr>
        </p:nvSpPr>
        <p:spPr>
          <a:xfrm>
            <a:off x="1199835" y="3848636"/>
            <a:ext cx="1887165" cy="407409"/>
          </a:xfrm>
        </p:spPr>
        <p:txBody>
          <a:bodyPr anchor="ctr">
            <a:noAutofit/>
          </a:bodyPr>
          <a:lstStyle/>
          <a:p>
            <a:r>
              <a:rPr lang="en-US" sz="3200" dirty="0">
                <a:latin typeface="Candara" panose="020E0502030303020204" pitchFamily="34" charset="0"/>
              </a:rPr>
              <a:t>Acts 22</a:t>
            </a:r>
          </a:p>
        </p:txBody>
      </p:sp>
      <p:grpSp>
        <p:nvGrpSpPr>
          <p:cNvPr id="52" name="Group 51">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062324" y="1"/>
            <a:ext cx="1834788" cy="5777808"/>
            <a:chOff x="329184" y="1"/>
            <a:chExt cx="524256" cy="5777808"/>
          </a:xfrm>
        </p:grpSpPr>
        <p:cxnSp>
          <p:nvCxnSpPr>
            <p:cNvPr id="53" name="Straight Connector 52">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Rectangle 55">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9948" y="269324"/>
            <a:ext cx="4587584"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A block of houses with blue text&#10;&#10;Description automatically generated with medium confidence">
            <a:extLst>
              <a:ext uri="{FF2B5EF4-FFF2-40B4-BE49-F238E27FC236}">
                <a16:creationId xmlns:a16="http://schemas.microsoft.com/office/drawing/2014/main" id="{6CBE4296-BF46-2880-8EF7-1F4F8098EF1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739215" y="1080190"/>
            <a:ext cx="3697836" cy="3229161"/>
          </a:xfrm>
          <a:prstGeom prst="rect">
            <a:avLst/>
          </a:prstGeom>
          <a:ln>
            <a:noFill/>
          </a:ln>
          <a:effectLst>
            <a:softEdge rad="112500"/>
          </a:effectLst>
        </p:spPr>
      </p:pic>
      <p:sp>
        <p:nvSpPr>
          <p:cNvPr id="27" name="TextBox 26">
            <a:extLst>
              <a:ext uri="{FF2B5EF4-FFF2-40B4-BE49-F238E27FC236}">
                <a16:creationId xmlns:a16="http://schemas.microsoft.com/office/drawing/2014/main" id="{67E862AC-32F2-B40D-0FF2-ECC79775031D}"/>
              </a:ext>
            </a:extLst>
          </p:cNvPr>
          <p:cNvSpPr txBox="1"/>
          <p:nvPr/>
        </p:nvSpPr>
        <p:spPr>
          <a:xfrm>
            <a:off x="6004975" y="4028403"/>
            <a:ext cx="2432076" cy="200055"/>
          </a:xfrm>
          <a:prstGeom prst="rect">
            <a:avLst/>
          </a:prstGeom>
          <a:noFill/>
        </p:spPr>
        <p:txBody>
          <a:bodyPr wrap="none" rtlCol="0">
            <a:spAutoFit/>
          </a:bodyPr>
          <a:lstStyle/>
          <a:p>
            <a:pPr algn="r">
              <a:spcAft>
                <a:spcPts val="600"/>
              </a:spcAft>
            </a:pPr>
            <a:r>
              <a:rPr lang="en-US" sz="700" dirty="0">
                <a:solidFill>
                  <a:schemeClr val="tx1">
                    <a:lumMod val="50000"/>
                    <a:lumOff val="50000"/>
                  </a:schemeClr>
                </a:solidFill>
                <a:hlinkClick r:id="rId4" tooltip="http://hacks.mozilla.or.kr/2016/08/js13kgames-code-golf-for-game-devs/">
                  <a:extLst>
                    <a:ext uri="{A12FA001-AC4F-418D-AE19-62706E023703}">
                      <ahyp:hlinkClr xmlns:ahyp="http://schemas.microsoft.com/office/drawing/2018/hyperlinkcolor" val="tx"/>
                    </a:ext>
                  </a:extLst>
                </a:hlinkClick>
              </a:rPr>
              <a:t>This Photo</a:t>
            </a:r>
            <a:r>
              <a:rPr lang="en-US" sz="700" dirty="0">
                <a:solidFill>
                  <a:schemeClr val="tx1">
                    <a:lumMod val="50000"/>
                    <a:lumOff val="50000"/>
                  </a:schemeClr>
                </a:solidFill>
              </a:rPr>
              <a:t> by Unknown Author is licensed under </a:t>
            </a:r>
            <a:r>
              <a:rPr lang="en-US" sz="700" dirty="0">
                <a:solidFill>
                  <a:schemeClr val="tx1">
                    <a:lumMod val="50000"/>
                    <a:lumOff val="50000"/>
                  </a:schemeClr>
                </a:solidFill>
                <a:hlinkClick r:id="rId5" tooltip="https://creativecommons.org/licenses/by-sa/3.0/">
                  <a:extLst>
                    <a:ext uri="{A12FA001-AC4F-418D-AE19-62706E023703}">
                      <ahyp:hlinkClr xmlns:ahyp="http://schemas.microsoft.com/office/drawing/2018/hyperlinkcolor" val="tx"/>
                    </a:ext>
                  </a:extLst>
                </a:hlinkClick>
              </a:rPr>
              <a:t>CC BY-SA</a:t>
            </a:r>
            <a:endParaRPr lang="en-US" sz="700" dirty="0">
              <a:solidFill>
                <a:schemeClr val="tx1">
                  <a:lumMod val="50000"/>
                  <a:lumOff val="50000"/>
                </a:schemeClr>
              </a:solidFill>
            </a:endParaRP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82358" y="183535"/>
            <a:ext cx="7614326" cy="714644"/>
          </a:xfrm>
        </p:spPr>
        <p:txBody>
          <a:bodyPr>
            <a:normAutofit/>
          </a:bodyPr>
          <a:lstStyle/>
          <a:p>
            <a:r>
              <a:rPr lang="en-US" sz="4400" b="1" dirty="0">
                <a:latin typeface="Candara" panose="020E0502030303020204" pitchFamily="34" charset="0"/>
              </a:rPr>
              <a:t>CONFUSION </a:t>
            </a:r>
            <a:r>
              <a:rPr lang="en-US" sz="2400" i="1" dirty="0">
                <a:latin typeface="Candara" panose="020E0502030303020204" pitchFamily="34" charset="0"/>
              </a:rPr>
              <a:t>Acts 22:9</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2"/>
            <a:ext cx="8025319" cy="5930638"/>
          </a:xfrm>
        </p:spPr>
        <p:txBody>
          <a:bodyPr>
            <a:normAutofit/>
          </a:bodyPr>
          <a:lstStyle/>
          <a:p>
            <a:pPr marL="0" indent="0">
              <a:lnSpc>
                <a:spcPts val="3200"/>
              </a:lnSpc>
              <a:spcBef>
                <a:spcPts val="600"/>
              </a:spcBef>
              <a:buNone/>
            </a:pPr>
            <a:r>
              <a:rPr lang="en-US" sz="3200" b="1" dirty="0">
                <a:latin typeface="Candara" panose="020E0502030303020204" pitchFamily="34" charset="0"/>
              </a:rPr>
              <a:t>The text does not tell what these men did later, but there are two possibilities:</a:t>
            </a:r>
          </a:p>
          <a:p>
            <a:pPr marL="365760" indent="-274320">
              <a:lnSpc>
                <a:spcPts val="2800"/>
              </a:lnSpc>
              <a:spcBef>
                <a:spcPts val="600"/>
              </a:spcBef>
              <a:buFont typeface="Wingdings" panose="05000000000000000000" pitchFamily="2" charset="2"/>
              <a:buChar char="§"/>
            </a:pPr>
            <a:r>
              <a:rPr lang="en-US" sz="2800" b="1" dirty="0">
                <a:latin typeface="Candara" panose="020E0502030303020204" pitchFamily="34" charset="0"/>
              </a:rPr>
              <a:t>These who observe with c</a:t>
            </a:r>
            <a:r>
              <a:rPr lang="en-US" sz="2800" b="1" i="1" dirty="0">
                <a:latin typeface="Candara" panose="020E0502030303020204" pitchFamily="34" charset="0"/>
              </a:rPr>
              <a:t>onfusion, </a:t>
            </a:r>
            <a:r>
              <a:rPr lang="en-US" sz="2800" b="1" dirty="0">
                <a:latin typeface="Candara" panose="020E0502030303020204" pitchFamily="34" charset="0"/>
              </a:rPr>
              <a:t>see…</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The carnal emphasis and lies in religion and preference of entertainment over Bible study and salvation of men’s souls </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The promotion of religious division, which only adds to the present </a:t>
            </a:r>
            <a:r>
              <a:rPr lang="en-US" sz="2600" i="1" dirty="0">
                <a:latin typeface="Candara" panose="020E0502030303020204" pitchFamily="34" charset="0"/>
              </a:rPr>
              <a:t>confusion</a:t>
            </a:r>
            <a:r>
              <a:rPr lang="en-US" sz="2600" dirty="0">
                <a:latin typeface="Candara" panose="020E0502030303020204" pitchFamily="34" charset="0"/>
              </a:rPr>
              <a:t> and disorder we see today</a:t>
            </a:r>
          </a:p>
          <a:p>
            <a:pPr marL="365760" indent="-274320">
              <a:lnSpc>
                <a:spcPts val="2800"/>
              </a:lnSpc>
              <a:spcBef>
                <a:spcPts val="1200"/>
              </a:spcBef>
              <a:buFont typeface="Wingdings" panose="05000000000000000000" pitchFamily="2" charset="2"/>
              <a:buChar char="§"/>
            </a:pPr>
            <a:r>
              <a:rPr lang="en-US" sz="2800" b="1" dirty="0">
                <a:latin typeface="Candara" panose="020E0502030303020204" pitchFamily="34" charset="0"/>
              </a:rPr>
              <a:t>Some observers are disgusted by what they see and seek the truth that is revealed in the Bible</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It is for this type of truth seekers Christians pray to find and study the Bible, to remove their </a:t>
            </a:r>
            <a:r>
              <a:rPr lang="en-US" sz="2600" i="1" dirty="0">
                <a:latin typeface="Candara" panose="020E0502030303020204" pitchFamily="34" charset="0"/>
              </a:rPr>
              <a:t>confusion</a:t>
            </a:r>
            <a:r>
              <a:rPr lang="en-US" sz="2600" dirty="0">
                <a:latin typeface="Candara" panose="020E0502030303020204" pitchFamily="34" charset="0"/>
              </a:rPr>
              <a:t> with the Truth</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If </a:t>
            </a:r>
            <a:r>
              <a:rPr lang="en-US" sz="2600" i="1" dirty="0">
                <a:latin typeface="Candara" panose="020E0502030303020204" pitchFamily="34" charset="0"/>
              </a:rPr>
              <a:t>confusion</a:t>
            </a:r>
            <a:r>
              <a:rPr lang="en-US" sz="2600" dirty="0">
                <a:latin typeface="Candara" panose="020E0502030303020204" pitchFamily="34" charset="0"/>
              </a:rPr>
              <a:t> is not eliminated with truth, it will remain a roadblock to them </a:t>
            </a:r>
            <a:r>
              <a:rPr lang="en-US" sz="2600" i="1" dirty="0">
                <a:latin typeface="Candara" panose="020E0502030303020204" pitchFamily="34" charset="0"/>
              </a:rPr>
              <a:t>– 2 Tim. 3:7</a:t>
            </a:r>
          </a:p>
          <a:p>
            <a:pPr marL="365760" indent="-274320">
              <a:lnSpc>
                <a:spcPts val="2600"/>
              </a:lnSpc>
              <a:spcBef>
                <a:spcPts val="600"/>
              </a:spcBef>
              <a:buFont typeface="Wingdings" panose="05000000000000000000" pitchFamily="2" charset="2"/>
              <a:buChar char="§"/>
            </a:pPr>
            <a:endParaRPr lang="en-US" sz="2600"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800" i="1" dirty="0">
              <a:latin typeface="Candara" panose="020E0502030303020204" pitchFamily="34" charset="0"/>
            </a:endParaRP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Slide Number Placeholder 3">
            <a:extLst>
              <a:ext uri="{FF2B5EF4-FFF2-40B4-BE49-F238E27FC236}">
                <a16:creationId xmlns:a16="http://schemas.microsoft.com/office/drawing/2014/main" id="{EFFE502A-74AF-8EF8-FC6A-7BCD0C81A980}"/>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10</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518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75603" y="170212"/>
            <a:ext cx="5167998" cy="714644"/>
          </a:xfrm>
        </p:spPr>
        <p:txBody>
          <a:bodyPr>
            <a:normAutofit/>
          </a:bodyPr>
          <a:lstStyle/>
          <a:p>
            <a:r>
              <a:rPr lang="en-US" sz="4400" b="1" dirty="0">
                <a:latin typeface="Candara" panose="020E0502030303020204" pitchFamily="34" charset="0"/>
              </a:rPr>
              <a:t>ASSUMPTION </a:t>
            </a:r>
            <a:r>
              <a:rPr lang="en-US" sz="2400" i="1" dirty="0">
                <a:latin typeface="Candara" panose="020E0502030303020204" pitchFamily="34" charset="0"/>
              </a:rPr>
              <a:t>Acts 22:10-16</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2"/>
            <a:ext cx="8229601" cy="5930638"/>
          </a:xfrm>
        </p:spPr>
        <p:txBody>
          <a:bodyPr>
            <a:normAutofit/>
          </a:bodyPr>
          <a:lstStyle/>
          <a:p>
            <a:pPr marL="0" indent="0">
              <a:lnSpc>
                <a:spcPts val="3200"/>
              </a:lnSpc>
              <a:spcBef>
                <a:spcPts val="600"/>
              </a:spcBef>
              <a:buNone/>
            </a:pPr>
            <a:r>
              <a:rPr lang="en-US" sz="3200" b="1" dirty="0">
                <a:latin typeface="Candara" panose="020E0502030303020204" pitchFamily="34" charset="0"/>
              </a:rPr>
              <a:t>“Assume” means to accept as true, without proof – </a:t>
            </a:r>
            <a:r>
              <a:rPr lang="en-US" sz="3200" b="1" i="1" dirty="0">
                <a:latin typeface="Candara" panose="020E0502030303020204" pitchFamily="34" charset="0"/>
              </a:rPr>
              <a:t>Oxford Dictionary of English</a:t>
            </a:r>
          </a:p>
          <a:p>
            <a:pPr marL="0" indent="0">
              <a:lnSpc>
                <a:spcPts val="3200"/>
              </a:lnSpc>
              <a:spcBef>
                <a:spcPts val="1200"/>
              </a:spcBef>
              <a:buNone/>
            </a:pPr>
            <a:r>
              <a:rPr lang="en-US" sz="3200" b="1" dirty="0">
                <a:latin typeface="Candara" panose="020E0502030303020204" pitchFamily="34" charset="0"/>
              </a:rPr>
              <a:t>Many </a:t>
            </a:r>
            <a:r>
              <a:rPr lang="en-US" sz="3200" b="1" i="1" u="sng" dirty="0">
                <a:latin typeface="Candara" panose="020E0502030303020204" pitchFamily="34" charset="0"/>
              </a:rPr>
              <a:t>assume</a:t>
            </a:r>
            <a:r>
              <a:rPr lang="en-US" sz="3200" b="1" dirty="0">
                <a:latin typeface="Candara" panose="020E0502030303020204" pitchFamily="34" charset="0"/>
              </a:rPr>
              <a:t> that Saul was saved on the Damascus road when Jesus appeared to him </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This assumption is not supported by God’s word</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This claim cannot be established by command or direct statement, example or necessary inference (CENI – how scriptural authority is established)</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This claim is used by those who use the Bible to try to prove what they already believe – </a:t>
            </a:r>
            <a:r>
              <a:rPr lang="en-US" sz="2800" i="1" dirty="0">
                <a:latin typeface="Candara" panose="020E0502030303020204" pitchFamily="34" charset="0"/>
              </a:rPr>
              <a:t>Acts 17:11</a:t>
            </a:r>
          </a:p>
          <a:p>
            <a:pPr marL="548640" indent="-274320">
              <a:lnSpc>
                <a:spcPts val="2800"/>
              </a:lnSpc>
              <a:spcBef>
                <a:spcPts val="600"/>
              </a:spcBef>
              <a:buFont typeface="Wingdings" panose="05000000000000000000" pitchFamily="2" charset="2"/>
              <a:buChar char="§"/>
            </a:pPr>
            <a:r>
              <a:rPr lang="en-US" sz="2600" dirty="0">
                <a:latin typeface="Candara" panose="020E0502030303020204" pitchFamily="34" charset="0"/>
              </a:rPr>
              <a:t>That salvation is by </a:t>
            </a:r>
            <a:r>
              <a:rPr lang="en-US" sz="2600" b="1" i="1" dirty="0">
                <a:latin typeface="Candara" panose="020E0502030303020204" pitchFamily="34" charset="0"/>
              </a:rPr>
              <a:t>“faith only” </a:t>
            </a:r>
            <a:r>
              <a:rPr lang="en-US" sz="2600" i="1" dirty="0">
                <a:latin typeface="Candara" panose="020E0502030303020204" pitchFamily="34" charset="0"/>
              </a:rPr>
              <a:t>– cf. James 2:24, 26</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That sinners are saved before and without water baptism </a:t>
            </a:r>
            <a:r>
              <a:rPr lang="en-US" sz="2600" i="1" dirty="0">
                <a:latin typeface="Candara" panose="020E0502030303020204" pitchFamily="34" charset="0"/>
              </a:rPr>
              <a:t>– Mark 16:16</a:t>
            </a: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Slide Number Placeholder 3">
            <a:extLst>
              <a:ext uri="{FF2B5EF4-FFF2-40B4-BE49-F238E27FC236}">
                <a16:creationId xmlns:a16="http://schemas.microsoft.com/office/drawing/2014/main" id="{53E5D6E5-F927-E18F-08CE-22F1E4ED561E}"/>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11</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112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82358" y="183535"/>
            <a:ext cx="7614326" cy="714644"/>
          </a:xfrm>
        </p:spPr>
        <p:txBody>
          <a:bodyPr>
            <a:normAutofit/>
          </a:bodyPr>
          <a:lstStyle/>
          <a:p>
            <a:r>
              <a:rPr lang="en-US" sz="4400" b="1" dirty="0">
                <a:latin typeface="Candara" panose="020E0502030303020204" pitchFamily="34" charset="0"/>
              </a:rPr>
              <a:t>ASSUMPTION </a:t>
            </a:r>
            <a:r>
              <a:rPr lang="en-US" sz="2400" i="1" dirty="0">
                <a:latin typeface="Candara" panose="020E0502030303020204" pitchFamily="34" charset="0"/>
              </a:rPr>
              <a:t>Acts 22:10-16</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2"/>
            <a:ext cx="7996137" cy="5930638"/>
          </a:xfrm>
        </p:spPr>
        <p:txBody>
          <a:bodyPr>
            <a:normAutofit/>
          </a:bodyPr>
          <a:lstStyle/>
          <a:p>
            <a:pPr marL="0" indent="0">
              <a:lnSpc>
                <a:spcPts val="3200"/>
              </a:lnSpc>
              <a:spcBef>
                <a:spcPts val="600"/>
              </a:spcBef>
              <a:buNone/>
            </a:pPr>
            <a:r>
              <a:rPr lang="en-US" sz="3200" b="1" i="1" dirty="0">
                <a:latin typeface="Candara" panose="020E0502030303020204" pitchFamily="34" charset="0"/>
              </a:rPr>
              <a:t>If</a:t>
            </a:r>
            <a:r>
              <a:rPr lang="en-US" sz="3200" b="1" dirty="0">
                <a:latin typeface="Candara" panose="020E0502030303020204" pitchFamily="34" charset="0"/>
              </a:rPr>
              <a:t> Saul was saved on the Damascus road, </a:t>
            </a:r>
            <a:r>
              <a:rPr lang="en-US" sz="3200" b="1" i="1" dirty="0">
                <a:latin typeface="Candara" panose="020E0502030303020204" pitchFamily="34" charset="0"/>
              </a:rPr>
              <a:t>then</a:t>
            </a:r>
            <a:r>
              <a:rPr lang="en-US" sz="3200" b="1" dirty="0">
                <a:latin typeface="Candara" panose="020E0502030303020204" pitchFamily="34" charset="0"/>
              </a:rPr>
              <a:t> </a:t>
            </a:r>
            <a:r>
              <a:rPr lang="en-US" sz="3200" b="1" i="1" u="sng" dirty="0">
                <a:solidFill>
                  <a:srgbClr val="FF0000"/>
                </a:solidFill>
                <a:latin typeface="Candara" panose="020E0502030303020204" pitchFamily="34" charset="0"/>
              </a:rPr>
              <a:t>GOD</a:t>
            </a:r>
            <a:r>
              <a:rPr lang="en-US" sz="3200" b="1" dirty="0">
                <a:latin typeface="Candara" panose="020E0502030303020204" pitchFamily="34" charset="0"/>
              </a:rPr>
              <a:t> didn’t know it!</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On this road, Jesus instructed Saul to enter the city because there were things he </a:t>
            </a:r>
            <a:r>
              <a:rPr lang="en-US" sz="2800" b="1" dirty="0">
                <a:latin typeface="Candara" panose="020E0502030303020204" pitchFamily="34" charset="0"/>
              </a:rPr>
              <a:t>had </a:t>
            </a:r>
            <a:r>
              <a:rPr lang="en-US" sz="2800" dirty="0">
                <a:latin typeface="Candara" panose="020E0502030303020204" pitchFamily="34" charset="0"/>
              </a:rPr>
              <a:t>to do</a:t>
            </a:r>
          </a:p>
          <a:p>
            <a:pPr marL="0" indent="0">
              <a:lnSpc>
                <a:spcPts val="3200"/>
              </a:lnSpc>
              <a:spcBef>
                <a:spcPts val="600"/>
              </a:spcBef>
              <a:buNone/>
            </a:pPr>
            <a:endParaRPr lang="en-US" sz="3200" b="1" i="1" dirty="0">
              <a:latin typeface="Candara" panose="020E0502030303020204" pitchFamily="34" charset="0"/>
            </a:endParaRPr>
          </a:p>
          <a:p>
            <a:pPr marL="0" indent="0">
              <a:lnSpc>
                <a:spcPts val="3200"/>
              </a:lnSpc>
              <a:spcBef>
                <a:spcPts val="600"/>
              </a:spcBef>
              <a:buNone/>
            </a:pPr>
            <a:endParaRPr lang="en-US" sz="3200" b="1" i="1" dirty="0">
              <a:latin typeface="Candara" panose="020E0502030303020204" pitchFamily="34" charset="0"/>
            </a:endParaRP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TextBox 3">
            <a:extLst>
              <a:ext uri="{FF2B5EF4-FFF2-40B4-BE49-F238E27FC236}">
                <a16:creationId xmlns:a16="http://schemas.microsoft.com/office/drawing/2014/main" id="{EB11A6CD-F7B8-7DC0-D0CD-99BEB181C3A2}"/>
              </a:ext>
            </a:extLst>
          </p:cNvPr>
          <p:cNvSpPr txBox="1"/>
          <p:nvPr/>
        </p:nvSpPr>
        <p:spPr>
          <a:xfrm>
            <a:off x="953808" y="2701099"/>
            <a:ext cx="7625988" cy="1430648"/>
          </a:xfrm>
          <a:prstGeom prst="rect">
            <a:avLst/>
          </a:prstGeom>
          <a:solidFill>
            <a:schemeClr val="bg1">
              <a:lumMod val="85000"/>
            </a:schemeClr>
          </a:solidFill>
        </p:spPr>
        <p:txBody>
          <a:bodyPr wrap="square" rtlCol="0">
            <a:spAutoFit/>
          </a:bodyPr>
          <a:lstStyle/>
          <a:p>
            <a:pPr>
              <a:lnSpc>
                <a:spcPts val="2600"/>
              </a:lnSpc>
            </a:pPr>
            <a:r>
              <a:rPr lang="en-US" sz="2600" b="1" i="1" dirty="0">
                <a:latin typeface="Candara" panose="020E0502030303020204" pitchFamily="34" charset="0"/>
              </a:rPr>
              <a:t>“And I said, What shall I do, Lord? And the Lord said unto me, Arise, and go into Damascus; and there </a:t>
            </a:r>
            <a:r>
              <a:rPr lang="en-US" sz="2600" b="1" i="1" dirty="0">
                <a:solidFill>
                  <a:srgbClr val="FF0000"/>
                </a:solidFill>
                <a:latin typeface="Candara" panose="020E0502030303020204" pitchFamily="34" charset="0"/>
              </a:rPr>
              <a:t>it shall be told thee of all things which are appointed for thee to do”</a:t>
            </a:r>
            <a:r>
              <a:rPr lang="en-US" sz="2600" b="1" i="1" dirty="0">
                <a:latin typeface="Candara" panose="020E0502030303020204" pitchFamily="34" charset="0"/>
              </a:rPr>
              <a:t> </a:t>
            </a:r>
            <a:r>
              <a:rPr lang="en-US" sz="2600" i="1" dirty="0">
                <a:latin typeface="Candara" panose="020E0502030303020204" pitchFamily="34" charset="0"/>
              </a:rPr>
              <a:t>– Acts 22:10 KJV</a:t>
            </a:r>
            <a:endParaRPr lang="en-US" sz="2600" i="1" u="none" strike="noStrike" baseline="0" dirty="0">
              <a:latin typeface="Candara" panose="020E0502030303020204" pitchFamily="34" charset="0"/>
            </a:endParaRPr>
          </a:p>
        </p:txBody>
      </p:sp>
      <p:sp>
        <p:nvSpPr>
          <p:cNvPr id="5" name="TextBox 4">
            <a:extLst>
              <a:ext uri="{FF2B5EF4-FFF2-40B4-BE49-F238E27FC236}">
                <a16:creationId xmlns:a16="http://schemas.microsoft.com/office/drawing/2014/main" id="{0677350B-EA2C-3A30-038D-E3A9E0778147}"/>
              </a:ext>
            </a:extLst>
          </p:cNvPr>
          <p:cNvSpPr txBox="1"/>
          <p:nvPr/>
        </p:nvSpPr>
        <p:spPr>
          <a:xfrm>
            <a:off x="953808" y="4352403"/>
            <a:ext cx="7625988" cy="1430648"/>
          </a:xfrm>
          <a:prstGeom prst="rect">
            <a:avLst/>
          </a:prstGeom>
          <a:solidFill>
            <a:schemeClr val="bg1">
              <a:lumMod val="85000"/>
            </a:schemeClr>
          </a:solidFill>
        </p:spPr>
        <p:txBody>
          <a:bodyPr wrap="square" rtlCol="0">
            <a:spAutoFit/>
          </a:bodyPr>
          <a:lstStyle/>
          <a:p>
            <a:pPr>
              <a:lnSpc>
                <a:spcPts val="2600"/>
              </a:lnSpc>
            </a:pPr>
            <a:r>
              <a:rPr lang="en-US" sz="2600" b="1" i="1" dirty="0">
                <a:latin typeface="Candara" panose="020E0502030303020204" pitchFamily="34" charset="0"/>
              </a:rPr>
              <a:t>“And he trembling and astonished said, Lord, </a:t>
            </a:r>
            <a:r>
              <a:rPr lang="en-US" sz="2600" b="1" i="1" dirty="0">
                <a:solidFill>
                  <a:srgbClr val="FF0000"/>
                </a:solidFill>
                <a:latin typeface="Candara" panose="020E0502030303020204" pitchFamily="34" charset="0"/>
              </a:rPr>
              <a:t>what wilt thou have me to do? </a:t>
            </a:r>
            <a:r>
              <a:rPr lang="en-US" sz="2600" b="1" i="1" dirty="0">
                <a:latin typeface="Candara" panose="020E0502030303020204" pitchFamily="34" charset="0"/>
              </a:rPr>
              <a:t>And the Lord said unto him, Arise, and go into the city, and </a:t>
            </a:r>
            <a:r>
              <a:rPr lang="en-US" sz="2600" b="1" i="1" dirty="0">
                <a:solidFill>
                  <a:srgbClr val="FF0000"/>
                </a:solidFill>
                <a:latin typeface="Candara" panose="020E0502030303020204" pitchFamily="34" charset="0"/>
              </a:rPr>
              <a:t>it shall be told thee what thou must do</a:t>
            </a:r>
            <a:r>
              <a:rPr lang="en-US" sz="2600" b="1" i="1" dirty="0">
                <a:latin typeface="Candara" panose="020E0502030303020204" pitchFamily="34" charset="0"/>
              </a:rPr>
              <a:t>” </a:t>
            </a:r>
            <a:r>
              <a:rPr lang="en-US" sz="2600" i="1" dirty="0">
                <a:latin typeface="Candara" panose="020E0502030303020204" pitchFamily="34" charset="0"/>
              </a:rPr>
              <a:t>– Acts 9:6 KJV</a:t>
            </a:r>
            <a:endParaRPr lang="en-US" sz="2600" i="1" u="none" strike="noStrike" baseline="0" dirty="0">
              <a:latin typeface="Candara" panose="020E0502030303020204" pitchFamily="34" charset="0"/>
            </a:endParaRPr>
          </a:p>
        </p:txBody>
      </p:sp>
      <p:sp>
        <p:nvSpPr>
          <p:cNvPr id="7" name="Slide Number Placeholder 6">
            <a:extLst>
              <a:ext uri="{FF2B5EF4-FFF2-40B4-BE49-F238E27FC236}">
                <a16:creationId xmlns:a16="http://schemas.microsoft.com/office/drawing/2014/main" id="{53D157F6-63EE-F072-322C-0D85AE060FDE}"/>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12</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068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Vertical)">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82358" y="183535"/>
            <a:ext cx="7614326" cy="714644"/>
          </a:xfrm>
        </p:spPr>
        <p:txBody>
          <a:bodyPr>
            <a:normAutofit/>
          </a:bodyPr>
          <a:lstStyle/>
          <a:p>
            <a:r>
              <a:rPr lang="en-US" sz="4400" b="1" dirty="0">
                <a:latin typeface="Candara" panose="020E0502030303020204" pitchFamily="34" charset="0"/>
              </a:rPr>
              <a:t>ASSUMPTION </a:t>
            </a:r>
            <a:r>
              <a:rPr lang="en-US" sz="2400" i="1" dirty="0">
                <a:latin typeface="Candara" panose="020E0502030303020204" pitchFamily="34" charset="0"/>
              </a:rPr>
              <a:t>Acts 22:10-16</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2"/>
            <a:ext cx="7966954" cy="5930638"/>
          </a:xfrm>
        </p:spPr>
        <p:txBody>
          <a:bodyPr>
            <a:normAutofit/>
          </a:bodyPr>
          <a:lstStyle/>
          <a:p>
            <a:pPr marL="0" indent="0">
              <a:lnSpc>
                <a:spcPts val="3200"/>
              </a:lnSpc>
              <a:spcBef>
                <a:spcPts val="600"/>
              </a:spcBef>
              <a:buNone/>
            </a:pPr>
            <a:r>
              <a:rPr lang="en-US" sz="3200" b="1" i="1" dirty="0">
                <a:latin typeface="Candara" panose="020E0502030303020204" pitchFamily="34" charset="0"/>
              </a:rPr>
              <a:t>If</a:t>
            </a:r>
            <a:r>
              <a:rPr lang="en-US" sz="3200" b="1" dirty="0">
                <a:latin typeface="Candara" panose="020E0502030303020204" pitchFamily="34" charset="0"/>
              </a:rPr>
              <a:t> Saul was saved on the Damascus road, </a:t>
            </a:r>
            <a:r>
              <a:rPr lang="en-US" sz="3200" b="1" i="1" dirty="0">
                <a:latin typeface="Candara" panose="020E0502030303020204" pitchFamily="34" charset="0"/>
              </a:rPr>
              <a:t>then</a:t>
            </a:r>
            <a:r>
              <a:rPr lang="en-US" sz="3200" b="1" dirty="0">
                <a:latin typeface="Candara" panose="020E0502030303020204" pitchFamily="34" charset="0"/>
              </a:rPr>
              <a:t> </a:t>
            </a:r>
            <a:r>
              <a:rPr lang="en-US" sz="3200" b="1" i="1" u="sng" dirty="0">
                <a:solidFill>
                  <a:srgbClr val="FF0000"/>
                </a:solidFill>
                <a:latin typeface="Candara" panose="020E0502030303020204" pitchFamily="34" charset="0"/>
              </a:rPr>
              <a:t>SAUL</a:t>
            </a:r>
            <a:r>
              <a:rPr lang="en-US" sz="3200" b="1" dirty="0">
                <a:latin typeface="Candara" panose="020E0502030303020204" pitchFamily="34" charset="0"/>
              </a:rPr>
              <a:t> didn’t know it!</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For three days, Saul did not act like someone who was saved – he was fasting and praying instead of rejoicing </a:t>
            </a:r>
            <a:r>
              <a:rPr lang="en-US" sz="2800" i="1" dirty="0">
                <a:latin typeface="Candara" panose="020E0502030303020204" pitchFamily="34" charset="0"/>
              </a:rPr>
              <a:t>– Acts 9:9, 11; 8:39</a:t>
            </a:r>
          </a:p>
          <a:p>
            <a:pPr marL="0" indent="0">
              <a:lnSpc>
                <a:spcPts val="3200"/>
              </a:lnSpc>
              <a:spcBef>
                <a:spcPts val="600"/>
              </a:spcBef>
              <a:buNone/>
            </a:pPr>
            <a:endParaRPr lang="en-US" sz="3200" b="1" i="1" dirty="0">
              <a:latin typeface="Candara" panose="020E0502030303020204" pitchFamily="34" charset="0"/>
            </a:endParaRPr>
          </a:p>
          <a:p>
            <a:pPr marL="0" indent="0">
              <a:lnSpc>
                <a:spcPts val="3200"/>
              </a:lnSpc>
              <a:spcBef>
                <a:spcPts val="600"/>
              </a:spcBef>
              <a:buNone/>
            </a:pPr>
            <a:endParaRPr lang="en-US" sz="3200" b="1" i="1" dirty="0">
              <a:latin typeface="Candara" panose="020E0502030303020204" pitchFamily="34" charset="0"/>
            </a:endParaRP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TextBox 3">
            <a:extLst>
              <a:ext uri="{FF2B5EF4-FFF2-40B4-BE49-F238E27FC236}">
                <a16:creationId xmlns:a16="http://schemas.microsoft.com/office/drawing/2014/main" id="{EB11A6CD-F7B8-7DC0-D0CD-99BEB181C3A2}"/>
              </a:ext>
            </a:extLst>
          </p:cNvPr>
          <p:cNvSpPr txBox="1"/>
          <p:nvPr/>
        </p:nvSpPr>
        <p:spPr>
          <a:xfrm>
            <a:off x="953808" y="3099940"/>
            <a:ext cx="7625988" cy="1430648"/>
          </a:xfrm>
          <a:prstGeom prst="rect">
            <a:avLst/>
          </a:prstGeom>
          <a:solidFill>
            <a:schemeClr val="bg1">
              <a:lumMod val="85000"/>
            </a:schemeClr>
          </a:solidFill>
        </p:spPr>
        <p:txBody>
          <a:bodyPr wrap="square" rtlCol="0">
            <a:spAutoFit/>
          </a:bodyPr>
          <a:lstStyle/>
          <a:p>
            <a:pPr>
              <a:lnSpc>
                <a:spcPts val="2600"/>
              </a:lnSpc>
            </a:pPr>
            <a:r>
              <a:rPr lang="en-US" sz="2600" b="1" i="1" dirty="0">
                <a:latin typeface="Candara" panose="020E0502030303020204" pitchFamily="34" charset="0"/>
              </a:rPr>
              <a:t>“</a:t>
            </a:r>
            <a:r>
              <a:rPr lang="en-US" sz="2600" b="1" i="1" dirty="0">
                <a:solidFill>
                  <a:schemeClr val="bg1">
                    <a:lumMod val="50000"/>
                  </a:schemeClr>
                </a:solidFill>
                <a:latin typeface="Candara" panose="020E0502030303020204" pitchFamily="34" charset="0"/>
              </a:rPr>
              <a:t>9</a:t>
            </a:r>
            <a:r>
              <a:rPr lang="en-US" sz="2600" b="1" i="1" dirty="0">
                <a:latin typeface="Candara" panose="020E0502030303020204" pitchFamily="34" charset="0"/>
              </a:rPr>
              <a:t> And he was three days without sight, and </a:t>
            </a:r>
            <a:r>
              <a:rPr lang="en-US" sz="2600" b="1" i="1" dirty="0">
                <a:solidFill>
                  <a:srgbClr val="FF0000"/>
                </a:solidFill>
                <a:latin typeface="Candara" panose="020E0502030303020204" pitchFamily="34" charset="0"/>
              </a:rPr>
              <a:t>neither did eat nor drink</a:t>
            </a:r>
            <a:r>
              <a:rPr lang="en-US" sz="2600" b="1" i="1" dirty="0">
                <a:latin typeface="Candara" panose="020E0502030303020204" pitchFamily="34" charset="0"/>
              </a:rPr>
              <a:t>…</a:t>
            </a:r>
            <a:r>
              <a:rPr lang="en-US" sz="2600" b="1" i="1" dirty="0">
                <a:solidFill>
                  <a:schemeClr val="bg1">
                    <a:lumMod val="50000"/>
                  </a:schemeClr>
                </a:solidFill>
                <a:latin typeface="Candara" panose="020E0502030303020204" pitchFamily="34" charset="0"/>
              </a:rPr>
              <a:t>11</a:t>
            </a:r>
            <a:r>
              <a:rPr lang="en-US" sz="2600" b="1" i="1" dirty="0">
                <a:latin typeface="Candara" panose="020E0502030303020204" pitchFamily="34" charset="0"/>
              </a:rPr>
              <a:t> Arise and go to the street called Straight, and inquire at the house of Judas for one called Saul of Tarsus, for behold, </a:t>
            </a:r>
            <a:r>
              <a:rPr lang="en-US" sz="2600" b="1" i="1" dirty="0">
                <a:solidFill>
                  <a:srgbClr val="FF0000"/>
                </a:solidFill>
                <a:latin typeface="Candara" panose="020E0502030303020204" pitchFamily="34" charset="0"/>
              </a:rPr>
              <a:t>he is praying</a:t>
            </a:r>
            <a:r>
              <a:rPr lang="en-US" sz="2600" b="1" i="1" dirty="0">
                <a:latin typeface="Candara" panose="020E0502030303020204" pitchFamily="34" charset="0"/>
              </a:rPr>
              <a:t>”</a:t>
            </a:r>
          </a:p>
        </p:txBody>
      </p:sp>
      <p:sp>
        <p:nvSpPr>
          <p:cNvPr id="5" name="TextBox 4">
            <a:extLst>
              <a:ext uri="{FF2B5EF4-FFF2-40B4-BE49-F238E27FC236}">
                <a16:creationId xmlns:a16="http://schemas.microsoft.com/office/drawing/2014/main" id="{0677350B-EA2C-3A30-038D-E3A9E0778147}"/>
              </a:ext>
            </a:extLst>
          </p:cNvPr>
          <p:cNvSpPr txBox="1"/>
          <p:nvPr/>
        </p:nvSpPr>
        <p:spPr>
          <a:xfrm>
            <a:off x="953808" y="4809605"/>
            <a:ext cx="7625988" cy="1430648"/>
          </a:xfrm>
          <a:prstGeom prst="rect">
            <a:avLst/>
          </a:prstGeom>
          <a:solidFill>
            <a:schemeClr val="bg1">
              <a:lumMod val="85000"/>
            </a:schemeClr>
          </a:solidFill>
        </p:spPr>
        <p:txBody>
          <a:bodyPr wrap="square" rtlCol="0">
            <a:spAutoFit/>
          </a:bodyPr>
          <a:lstStyle/>
          <a:p>
            <a:pPr>
              <a:lnSpc>
                <a:spcPts val="2600"/>
              </a:lnSpc>
            </a:pPr>
            <a:r>
              <a:rPr lang="en-US" sz="2600" b="1" i="1" dirty="0">
                <a:latin typeface="Candara" panose="020E0502030303020204" pitchFamily="34" charset="0"/>
              </a:rPr>
              <a:t>“</a:t>
            </a:r>
            <a:r>
              <a:rPr lang="en-US" sz="2600" b="1" i="1" dirty="0">
                <a:solidFill>
                  <a:schemeClr val="bg1">
                    <a:lumMod val="50000"/>
                  </a:schemeClr>
                </a:solidFill>
                <a:latin typeface="Candara" panose="020E0502030303020204" pitchFamily="34" charset="0"/>
              </a:rPr>
              <a:t>39</a:t>
            </a:r>
            <a:r>
              <a:rPr lang="en-US" sz="2600" b="1" i="1" dirty="0">
                <a:latin typeface="Candara" panose="020E0502030303020204" pitchFamily="34" charset="0"/>
              </a:rPr>
              <a:t> Now when they came up out of the water, the Spirit of the Lord caught Philip away, so that the eunuch saw him no more; and </a:t>
            </a:r>
            <a:r>
              <a:rPr lang="en-US" sz="2600" b="1" i="1" dirty="0">
                <a:solidFill>
                  <a:srgbClr val="FF0000"/>
                </a:solidFill>
                <a:latin typeface="Candara" panose="020E0502030303020204" pitchFamily="34" charset="0"/>
              </a:rPr>
              <a:t>he went on his way rejoicing</a:t>
            </a:r>
            <a:r>
              <a:rPr lang="en-US" sz="2600" b="1" i="1" dirty="0">
                <a:latin typeface="Candara" panose="020E0502030303020204" pitchFamily="34" charset="0"/>
              </a:rPr>
              <a:t>” </a:t>
            </a:r>
            <a:endParaRPr lang="en-US" sz="2600" i="1" u="none" strike="noStrike" baseline="0" dirty="0">
              <a:latin typeface="Candara" panose="020E0502030303020204" pitchFamily="34" charset="0"/>
            </a:endParaRPr>
          </a:p>
        </p:txBody>
      </p:sp>
      <p:sp>
        <p:nvSpPr>
          <p:cNvPr id="7" name="Slide Number Placeholder 6">
            <a:extLst>
              <a:ext uri="{FF2B5EF4-FFF2-40B4-BE49-F238E27FC236}">
                <a16:creationId xmlns:a16="http://schemas.microsoft.com/office/drawing/2014/main" id="{936CEFA1-3703-39E7-9939-267523F5F2BF}"/>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13</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1148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Vertical)">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82358" y="183535"/>
            <a:ext cx="7614326" cy="714644"/>
          </a:xfrm>
        </p:spPr>
        <p:txBody>
          <a:bodyPr>
            <a:normAutofit/>
          </a:bodyPr>
          <a:lstStyle/>
          <a:p>
            <a:r>
              <a:rPr lang="en-US" sz="4400" b="1" dirty="0">
                <a:latin typeface="Candara" panose="020E0502030303020204" pitchFamily="34" charset="0"/>
              </a:rPr>
              <a:t>ASSUMPTION </a:t>
            </a:r>
            <a:r>
              <a:rPr lang="en-US" sz="2400" i="1" dirty="0">
                <a:latin typeface="Candara" panose="020E0502030303020204" pitchFamily="34" charset="0"/>
              </a:rPr>
              <a:t>Acts 22:10-16</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2"/>
            <a:ext cx="7966954" cy="5930638"/>
          </a:xfrm>
        </p:spPr>
        <p:txBody>
          <a:bodyPr>
            <a:normAutofit/>
          </a:bodyPr>
          <a:lstStyle/>
          <a:p>
            <a:pPr marL="0" indent="0">
              <a:lnSpc>
                <a:spcPts val="3200"/>
              </a:lnSpc>
              <a:spcBef>
                <a:spcPts val="600"/>
              </a:spcBef>
              <a:buNone/>
            </a:pPr>
            <a:r>
              <a:rPr lang="en-US" sz="3200" b="1" i="1" dirty="0">
                <a:latin typeface="Candara" panose="020E0502030303020204" pitchFamily="34" charset="0"/>
              </a:rPr>
              <a:t>If</a:t>
            </a:r>
            <a:r>
              <a:rPr lang="en-US" sz="3200" b="1" dirty="0">
                <a:latin typeface="Candara" panose="020E0502030303020204" pitchFamily="34" charset="0"/>
              </a:rPr>
              <a:t> Saul was saved on the Damascus road, </a:t>
            </a:r>
            <a:r>
              <a:rPr lang="en-US" sz="3200" b="1" i="1" dirty="0">
                <a:latin typeface="Candara" panose="020E0502030303020204" pitchFamily="34" charset="0"/>
              </a:rPr>
              <a:t>then</a:t>
            </a:r>
            <a:r>
              <a:rPr lang="en-US" sz="3200" b="1" dirty="0">
                <a:latin typeface="Candara" panose="020E0502030303020204" pitchFamily="34" charset="0"/>
              </a:rPr>
              <a:t> </a:t>
            </a:r>
            <a:r>
              <a:rPr lang="en-US" sz="3200" b="1" i="1" u="sng" dirty="0">
                <a:solidFill>
                  <a:srgbClr val="FF0000"/>
                </a:solidFill>
                <a:latin typeface="Candara" panose="020E0502030303020204" pitchFamily="34" charset="0"/>
              </a:rPr>
              <a:t>ANANIAS</a:t>
            </a:r>
            <a:r>
              <a:rPr lang="en-US" sz="3200" b="1" dirty="0">
                <a:latin typeface="Candara" panose="020E0502030303020204" pitchFamily="34" charset="0"/>
              </a:rPr>
              <a:t> didn’t know it!</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The words told Saul by Ananias prove conclusively what Saul needed to do to be saved </a:t>
            </a:r>
          </a:p>
          <a:p>
            <a:pPr marL="365760" indent="-274320">
              <a:lnSpc>
                <a:spcPts val="2800"/>
              </a:lnSpc>
              <a:spcBef>
                <a:spcPts val="10600"/>
              </a:spcBef>
              <a:buFont typeface="Wingdings" panose="05000000000000000000" pitchFamily="2" charset="2"/>
              <a:buChar char="§"/>
            </a:pPr>
            <a:r>
              <a:rPr lang="en-US" sz="2800" dirty="0">
                <a:latin typeface="Candara" panose="020E0502030303020204" pitchFamily="34" charset="0"/>
              </a:rPr>
              <a:t>This proves that Saul was not saved</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He </a:t>
            </a:r>
            <a:r>
              <a:rPr lang="en-US" sz="2600">
                <a:latin typeface="Candara" panose="020E0502030303020204" pitchFamily="34" charset="0"/>
              </a:rPr>
              <a:t>was still guilty </a:t>
            </a:r>
            <a:r>
              <a:rPr lang="en-US" sz="2600" dirty="0">
                <a:latin typeface="Candara" panose="020E0502030303020204" pitchFamily="34" charset="0"/>
              </a:rPr>
              <a:t>before God and need to be baptized for forgiveness of his sins</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This case harmonized with every case of conversion in the book of Acts, teaching that water baptism is essential for salvation </a:t>
            </a:r>
            <a:r>
              <a:rPr lang="en-US" sz="2600" i="1" dirty="0">
                <a:latin typeface="Candara" panose="020E0502030303020204" pitchFamily="34" charset="0"/>
              </a:rPr>
              <a:t>– Acts 2:38; 8:12, 13, 38; 22:16</a:t>
            </a:r>
          </a:p>
          <a:p>
            <a:pPr marL="731520" indent="-274320">
              <a:lnSpc>
                <a:spcPts val="2600"/>
              </a:lnSpc>
              <a:spcBef>
                <a:spcPts val="0"/>
              </a:spcBef>
              <a:buFont typeface="Wingdings" panose="05000000000000000000" pitchFamily="2" charset="2"/>
              <a:buChar char="§"/>
            </a:pPr>
            <a:r>
              <a:rPr lang="en-US" sz="2500" i="1" dirty="0">
                <a:latin typeface="Candara" panose="020E0502030303020204" pitchFamily="34" charset="0"/>
              </a:rPr>
              <a:t>10:48; 16:15; 16:33; 18:8; 19:5</a:t>
            </a:r>
          </a:p>
          <a:p>
            <a:pPr marL="0" indent="0">
              <a:lnSpc>
                <a:spcPts val="3200"/>
              </a:lnSpc>
              <a:spcBef>
                <a:spcPts val="600"/>
              </a:spcBef>
              <a:buNone/>
            </a:pPr>
            <a:endParaRPr lang="en-US" sz="3200" b="1" i="1" dirty="0">
              <a:latin typeface="Candara" panose="020E0502030303020204" pitchFamily="34" charset="0"/>
            </a:endParaRPr>
          </a:p>
          <a:p>
            <a:pPr marL="0" indent="0">
              <a:lnSpc>
                <a:spcPts val="3200"/>
              </a:lnSpc>
              <a:spcBef>
                <a:spcPts val="600"/>
              </a:spcBef>
              <a:buNone/>
            </a:pPr>
            <a:endParaRPr lang="en-US" sz="3200" b="1" i="1" dirty="0">
              <a:latin typeface="Candara" panose="020E0502030303020204" pitchFamily="34" charset="0"/>
            </a:endParaRP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TextBox 3">
            <a:extLst>
              <a:ext uri="{FF2B5EF4-FFF2-40B4-BE49-F238E27FC236}">
                <a16:creationId xmlns:a16="http://schemas.microsoft.com/office/drawing/2014/main" id="{EB11A6CD-F7B8-7DC0-D0CD-99BEB181C3A2}"/>
              </a:ext>
            </a:extLst>
          </p:cNvPr>
          <p:cNvSpPr txBox="1"/>
          <p:nvPr/>
        </p:nvSpPr>
        <p:spPr>
          <a:xfrm>
            <a:off x="990285" y="2684823"/>
            <a:ext cx="7239315" cy="1097223"/>
          </a:xfrm>
          <a:prstGeom prst="rect">
            <a:avLst/>
          </a:prstGeom>
          <a:solidFill>
            <a:schemeClr val="bg1">
              <a:lumMod val="85000"/>
            </a:schemeClr>
          </a:solidFill>
        </p:spPr>
        <p:txBody>
          <a:bodyPr wrap="square" rtlCol="0">
            <a:spAutoFit/>
          </a:bodyPr>
          <a:lstStyle/>
          <a:p>
            <a:pPr>
              <a:lnSpc>
                <a:spcPts val="2600"/>
              </a:lnSpc>
            </a:pPr>
            <a:r>
              <a:rPr lang="en-US" sz="2600" b="1" i="1" dirty="0">
                <a:latin typeface="Candara" panose="020E0502030303020204" pitchFamily="34" charset="0"/>
              </a:rPr>
              <a:t>And now why </a:t>
            </a:r>
            <a:r>
              <a:rPr lang="en-US" sz="2600" b="1" i="1" dirty="0" err="1">
                <a:latin typeface="Candara" panose="020E0502030303020204" pitchFamily="34" charset="0"/>
              </a:rPr>
              <a:t>tarriest</a:t>
            </a:r>
            <a:r>
              <a:rPr lang="en-US" sz="2600" b="1" i="1" dirty="0">
                <a:latin typeface="Candara" panose="020E0502030303020204" pitchFamily="34" charset="0"/>
              </a:rPr>
              <a:t> thou? </a:t>
            </a:r>
            <a:r>
              <a:rPr lang="en-US" sz="2600" b="1" i="1" dirty="0">
                <a:solidFill>
                  <a:srgbClr val="FF0000"/>
                </a:solidFill>
                <a:latin typeface="Candara" panose="020E0502030303020204" pitchFamily="34" charset="0"/>
              </a:rPr>
              <a:t>arise, and be baptized, and wash away thy sins, calling on the name of the Lord</a:t>
            </a:r>
            <a:r>
              <a:rPr lang="en-US" sz="2600" b="1" i="1" dirty="0">
                <a:latin typeface="Candara" panose="020E0502030303020204" pitchFamily="34" charset="0"/>
              </a:rPr>
              <a:t>” </a:t>
            </a:r>
            <a:r>
              <a:rPr lang="en-US" sz="2600" i="1" dirty="0">
                <a:latin typeface="Candara" panose="020E0502030303020204" pitchFamily="34" charset="0"/>
              </a:rPr>
              <a:t>– Acts 22:16 KJV</a:t>
            </a:r>
          </a:p>
        </p:txBody>
      </p:sp>
      <p:sp>
        <p:nvSpPr>
          <p:cNvPr id="5" name="Slide Number Placeholder 4">
            <a:extLst>
              <a:ext uri="{FF2B5EF4-FFF2-40B4-BE49-F238E27FC236}">
                <a16:creationId xmlns:a16="http://schemas.microsoft.com/office/drawing/2014/main" id="{55BDF098-4F10-ABBC-4069-669A4FBB9A9C}"/>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14</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1151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outVertical)">
                                      <p:cBhvr>
                                        <p:cTn id="21" dur="1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Isosceles Triangle 4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p:cNvSpPr>
          <p:nvPr/>
        </p:nvSpPr>
        <p:spPr>
          <a:xfrm>
            <a:off x="1870947" y="3658062"/>
            <a:ext cx="1691091" cy="365080"/>
          </a:xfrm>
          <a:prstGeom prst="rect">
            <a:avLst/>
          </a:prstGeom>
        </p:spPr>
        <p:txBody>
          <a:bodyPr anchor="ctr">
            <a:noAutofit/>
          </a:bodyPr>
          <a:lstStyle/>
          <a:p>
            <a:pPr algn="ctr" defTabSz="813816">
              <a:spcAft>
                <a:spcPts val="600"/>
              </a:spcAft>
            </a:pPr>
            <a:r>
              <a:rPr lang="en-US" sz="2136" kern="1200" dirty="0">
                <a:solidFill>
                  <a:schemeClr val="tx1"/>
                </a:solidFill>
                <a:latin typeface="Candara" panose="020E0502030303020204" pitchFamily="34" charset="0"/>
                <a:ea typeface="+mn-ea"/>
                <a:cs typeface="+mn-cs"/>
              </a:rPr>
              <a:t>Acts 22</a:t>
            </a:r>
            <a:endParaRPr lang="en-US" sz="2400" dirty="0">
              <a:latin typeface="Candara" panose="020E0502030303020204" pitchFamily="34" charset="0"/>
            </a:endParaRPr>
          </a:p>
        </p:txBody>
      </p:sp>
      <p:pic>
        <p:nvPicPr>
          <p:cNvPr id="23" name="Picture 22" descr="A block of houses with blue text&#10;&#10;Description automatically generated with medium confidence">
            <a:extLst>
              <a:ext uri="{FF2B5EF4-FFF2-40B4-BE49-F238E27FC236}">
                <a16:creationId xmlns:a16="http://schemas.microsoft.com/office/drawing/2014/main" id="{6CBE4296-BF46-2880-8EF7-1F4F8098EF11}"/>
              </a:ext>
            </a:extLst>
          </p:cNvPr>
          <p:cNvPicPr>
            <a:picLocks noChangeAspect="1"/>
          </p:cNvPicPr>
          <p:nvPr/>
        </p:nvPicPr>
        <p:blipFill>
          <a:blip r:embed="rId3">
            <a:alphaModFix amt="27000"/>
            <a:extLst>
              <a:ext uri="{837473B0-CC2E-450A-ABE3-18F120FF3D39}">
                <a1611:picAttrSrcUrl xmlns:a1611="http://schemas.microsoft.com/office/drawing/2016/11/main" r:id="rId4"/>
              </a:ext>
            </a:extLst>
          </a:blip>
          <a:stretch>
            <a:fillRect/>
          </a:stretch>
        </p:blipFill>
        <p:spPr>
          <a:xfrm>
            <a:off x="1059674" y="1031816"/>
            <a:ext cx="3313636" cy="2503712"/>
          </a:xfrm>
          <a:prstGeom prst="rect">
            <a:avLst/>
          </a:prstGeom>
          <a:ln>
            <a:noFill/>
          </a:ln>
          <a:effectLst>
            <a:softEdge rad="112500"/>
          </a:effectLst>
        </p:spPr>
      </p:pic>
      <p:sp>
        <p:nvSpPr>
          <p:cNvPr id="27" name="TextBox 26">
            <a:extLst>
              <a:ext uri="{FF2B5EF4-FFF2-40B4-BE49-F238E27FC236}">
                <a16:creationId xmlns:a16="http://schemas.microsoft.com/office/drawing/2014/main" id="{67E862AC-32F2-B40D-0FF2-ECC79775031D}"/>
              </a:ext>
            </a:extLst>
          </p:cNvPr>
          <p:cNvSpPr txBox="1"/>
          <p:nvPr/>
        </p:nvSpPr>
        <p:spPr>
          <a:xfrm>
            <a:off x="2132053" y="3291663"/>
            <a:ext cx="2180405" cy="188193"/>
          </a:xfrm>
          <a:prstGeom prst="rect">
            <a:avLst/>
          </a:prstGeom>
          <a:noFill/>
        </p:spPr>
        <p:txBody>
          <a:bodyPr wrap="none" rtlCol="0">
            <a:spAutoFit/>
          </a:bodyPr>
          <a:lstStyle/>
          <a:p>
            <a:pPr algn="r" defTabSz="813816">
              <a:spcAft>
                <a:spcPts val="534"/>
              </a:spcAft>
            </a:pPr>
            <a:r>
              <a:rPr lang="en-US" sz="623" kern="1200" dirty="0">
                <a:solidFill>
                  <a:schemeClr val="bg1">
                    <a:lumMod val="65000"/>
                  </a:schemeClr>
                </a:solidFill>
                <a:latin typeface="+mn-lt"/>
                <a:ea typeface="+mn-ea"/>
                <a:cs typeface="+mn-cs"/>
                <a:hlinkClick r:id="rId4" tooltip="http://hacks.mozilla.or.kr/2016/08/js13kgames-code-golf-for-game-devs/">
                  <a:extLst>
                    <a:ext uri="{A12FA001-AC4F-418D-AE19-62706E023703}">
                      <ahyp:hlinkClr xmlns:ahyp="http://schemas.microsoft.com/office/drawing/2018/hyperlinkcolor" val="tx"/>
                    </a:ext>
                  </a:extLst>
                </a:hlinkClick>
              </a:rPr>
              <a:t>This Photo</a:t>
            </a:r>
            <a:r>
              <a:rPr lang="en-US" sz="623" kern="1200" dirty="0">
                <a:solidFill>
                  <a:schemeClr val="bg1">
                    <a:lumMod val="65000"/>
                  </a:schemeClr>
                </a:solidFill>
                <a:latin typeface="+mn-lt"/>
                <a:ea typeface="+mn-ea"/>
                <a:cs typeface="+mn-cs"/>
              </a:rPr>
              <a:t> by Unknown Author is licensed under </a:t>
            </a:r>
            <a:r>
              <a:rPr lang="en-US" sz="623" kern="1200" dirty="0">
                <a:solidFill>
                  <a:schemeClr val="bg1">
                    <a:lumMod val="65000"/>
                  </a:schemeClr>
                </a:solidFill>
                <a:hlinkClick r:id="rId5" tooltip="https://creativecommons.org/licenses/by-sa/3.0/">
                  <a:extLst>
                    <a:ext uri="{A12FA001-AC4F-418D-AE19-62706E023703}">
                      <ahyp:hlinkClr xmlns:ahyp="http://schemas.microsoft.com/office/drawing/2018/hyperlinkcolor" val="tx"/>
                    </a:ext>
                  </a:extLst>
                </a:hlinkClick>
              </a:rPr>
              <a:t>CC BY-SA</a:t>
            </a:r>
            <a:endParaRPr lang="en-US" sz="700" dirty="0">
              <a:solidFill>
                <a:schemeClr val="bg1">
                  <a:lumMod val="65000"/>
                </a:schemeClr>
              </a:solidFill>
            </a:endParaRPr>
          </a:p>
        </p:txBody>
      </p:sp>
      <p:sp>
        <p:nvSpPr>
          <p:cNvPr id="5" name="Rectangle 4">
            <a:extLst>
              <a:ext uri="{FF2B5EF4-FFF2-40B4-BE49-F238E27FC236}">
                <a16:creationId xmlns:a16="http://schemas.microsoft.com/office/drawing/2014/main" id="{6B804B53-EE25-4AF1-0FB2-74F1153961DB}"/>
              </a:ext>
            </a:extLst>
          </p:cNvPr>
          <p:cNvSpPr/>
          <p:nvPr/>
        </p:nvSpPr>
        <p:spPr>
          <a:xfrm>
            <a:off x="1306523" y="5356401"/>
            <a:ext cx="6530955" cy="830997"/>
          </a:xfrm>
          <a:prstGeom prst="rect">
            <a:avLst/>
          </a:prstGeom>
          <a:noFill/>
        </p:spPr>
        <p:txBody>
          <a:bodyPr wrap="none" lIns="91440" tIns="45720" rIns="91440" bIns="45720">
            <a:spAutoFit/>
          </a:bodyPr>
          <a:lstStyle/>
          <a:p>
            <a:pPr algn="ctr" defTabSz="813816">
              <a:spcAft>
                <a:spcPts val="600"/>
              </a:spcAft>
            </a:pPr>
            <a:r>
              <a:rPr lang="en-US" sz="4800" b="1" kern="1200"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REVIEW &amp; CONCLUSION</a:t>
            </a:r>
            <a:endPar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endParaRPr>
          </a:p>
        </p:txBody>
      </p:sp>
      <p:sp>
        <p:nvSpPr>
          <p:cNvPr id="8" name="TextBox 7">
            <a:extLst>
              <a:ext uri="{FF2B5EF4-FFF2-40B4-BE49-F238E27FC236}">
                <a16:creationId xmlns:a16="http://schemas.microsoft.com/office/drawing/2014/main" id="{BECA2BE1-6408-2C35-4FAC-8CAEC542C425}"/>
              </a:ext>
            </a:extLst>
          </p:cNvPr>
          <p:cNvSpPr txBox="1"/>
          <p:nvPr/>
        </p:nvSpPr>
        <p:spPr>
          <a:xfrm>
            <a:off x="862420" y="1194292"/>
            <a:ext cx="3708144" cy="2206392"/>
          </a:xfrm>
          <a:prstGeom prst="rect">
            <a:avLst/>
          </a:prstGeom>
          <a:noFill/>
        </p:spPr>
        <p:txBody>
          <a:bodyPr wrap="square" rtlCol="0">
            <a:spAutoFit/>
          </a:bodyPr>
          <a:lstStyle/>
          <a:p>
            <a:pPr indent="-406908" algn="ctr" defTabSz="813816"/>
            <a:r>
              <a:rPr lang="en-US" sz="4272" b="1" kern="1200" dirty="0">
                <a:solidFill>
                  <a:schemeClr val="tx1"/>
                </a:solidFill>
                <a:latin typeface="Candara" panose="020E0502030303020204" pitchFamily="34" charset="0"/>
                <a:ea typeface="+mn-ea"/>
                <a:cs typeface="+mn-cs"/>
              </a:rPr>
              <a:t>DECEPTION</a:t>
            </a:r>
          </a:p>
          <a:p>
            <a:pPr indent="-406908" algn="ctr" defTabSz="813816">
              <a:spcBef>
                <a:spcPts val="534"/>
              </a:spcBef>
            </a:pPr>
            <a:r>
              <a:rPr lang="en-US" sz="4272" b="1" kern="1200" dirty="0">
                <a:solidFill>
                  <a:schemeClr val="tx1"/>
                </a:solidFill>
                <a:latin typeface="Candara" panose="020E0502030303020204" pitchFamily="34" charset="0"/>
                <a:ea typeface="+mn-ea"/>
                <a:cs typeface="+mn-cs"/>
              </a:rPr>
              <a:t>CONFUSION</a:t>
            </a:r>
          </a:p>
          <a:p>
            <a:pPr indent="-406908" algn="ctr" defTabSz="813816">
              <a:spcBef>
                <a:spcPts val="534"/>
              </a:spcBef>
            </a:pPr>
            <a:r>
              <a:rPr lang="en-US" sz="4272" b="1" kern="1200" dirty="0">
                <a:solidFill>
                  <a:schemeClr val="tx1"/>
                </a:solidFill>
                <a:latin typeface="Candara" panose="020E0502030303020204" pitchFamily="34" charset="0"/>
                <a:ea typeface="+mn-ea"/>
                <a:cs typeface="+mn-cs"/>
              </a:rPr>
              <a:t>ASSUMPTION</a:t>
            </a:r>
            <a:endParaRPr lang="en-US" sz="4800" b="1" dirty="0">
              <a:latin typeface="Candara" panose="020E0502030303020204" pitchFamily="34" charset="0"/>
            </a:endParaRPr>
          </a:p>
        </p:txBody>
      </p:sp>
      <p:sp>
        <p:nvSpPr>
          <p:cNvPr id="10" name="TextBox 9">
            <a:extLst>
              <a:ext uri="{FF2B5EF4-FFF2-40B4-BE49-F238E27FC236}">
                <a16:creationId xmlns:a16="http://schemas.microsoft.com/office/drawing/2014/main" id="{F6C1C55D-6224-1857-43E9-FE6FE838A94D}"/>
              </a:ext>
            </a:extLst>
          </p:cNvPr>
          <p:cNvSpPr txBox="1"/>
          <p:nvPr/>
        </p:nvSpPr>
        <p:spPr>
          <a:xfrm>
            <a:off x="4767818" y="315220"/>
            <a:ext cx="3427421" cy="4862870"/>
          </a:xfrm>
          <a:prstGeom prst="rect">
            <a:avLst/>
          </a:prstGeom>
          <a:solidFill>
            <a:schemeClr val="bg1">
              <a:lumMod val="95000"/>
            </a:schemeClr>
          </a:solidFill>
        </p:spPr>
        <p:txBody>
          <a:bodyPr wrap="square" rtlCol="0" anchor="ctr">
            <a:spAutoFit/>
          </a:bodyPr>
          <a:lstStyle/>
          <a:p>
            <a:pPr algn="ctr" defTabSz="813816">
              <a:lnSpc>
                <a:spcPts val="2800"/>
              </a:lnSpc>
              <a:spcBef>
                <a:spcPts val="1200"/>
              </a:spcBef>
            </a:pPr>
            <a:r>
              <a:rPr lang="en-US" sz="2800" b="1" i="1" kern="1200" dirty="0">
                <a:solidFill>
                  <a:schemeClr val="tx1"/>
                </a:solidFill>
                <a:latin typeface="Candara" panose="020E0502030303020204" pitchFamily="34" charset="0"/>
                <a:ea typeface="+mn-ea"/>
                <a:cs typeface="+mn-cs"/>
              </a:rPr>
              <a:t>“Be not deceived; God is not mocked: for whatsoever a man soweth, that shall he also reap. For he that soweth to his flesh shall of the flesh reap corruption; but he that soweth to the Spirit shall of the Spirit reap life everlasting”</a:t>
            </a:r>
          </a:p>
          <a:p>
            <a:pPr algn="ctr" defTabSz="813816">
              <a:lnSpc>
                <a:spcPts val="2492"/>
              </a:lnSpc>
              <a:spcBef>
                <a:spcPts val="400"/>
              </a:spcBef>
            </a:pPr>
            <a:r>
              <a:rPr lang="en-US" sz="2314" b="1" i="1" kern="1200" dirty="0">
                <a:solidFill>
                  <a:srgbClr val="555555"/>
                </a:solidFill>
                <a:latin typeface="Candara" panose="020E0502030303020204" pitchFamily="34" charset="0"/>
                <a:ea typeface="+mn-ea"/>
                <a:cs typeface="+mn-cs"/>
              </a:rPr>
              <a:t>Gal. 6:7-8 KJV</a:t>
            </a:r>
            <a:endParaRPr lang="en-US" sz="2600" b="1" i="1" dirty="0">
              <a:solidFill>
                <a:schemeClr val="bg1">
                  <a:lumMod val="50000"/>
                </a:schemeClr>
              </a:solidFill>
              <a:latin typeface="Candara" panose="020E0502030303020204" pitchFamily="34" charset="0"/>
            </a:endParaRPr>
          </a:p>
        </p:txBody>
      </p:sp>
      <p:sp>
        <p:nvSpPr>
          <p:cNvPr id="11" name="Slide Number Placeholder 4">
            <a:extLst>
              <a:ext uri="{FF2B5EF4-FFF2-40B4-BE49-F238E27FC236}">
                <a16:creationId xmlns:a16="http://schemas.microsoft.com/office/drawing/2014/main" id="{5996C863-D314-FE5C-8D4D-2140AAD0B26D}"/>
              </a:ext>
            </a:extLst>
          </p:cNvPr>
          <p:cNvSpPr>
            <a:spLocks/>
          </p:cNvSpPr>
          <p:nvPr/>
        </p:nvSpPr>
        <p:spPr>
          <a:xfrm>
            <a:off x="6749540" y="6244480"/>
            <a:ext cx="1843639" cy="327189"/>
          </a:xfrm>
          <a:prstGeom prst="rect">
            <a:avLst/>
          </a:prstGeom>
        </p:spPr>
        <p:txBody>
          <a:bodyPr/>
          <a:lstStyle/>
          <a:p>
            <a:pPr algn="r" defTabSz="813816">
              <a:spcAft>
                <a:spcPts val="600"/>
              </a:spcAft>
            </a:pPr>
            <a:fld id="{E31375A4-56A4-47D6-9801-1991572033F7}" type="slidenum">
              <a:rPr lang="en-US" sz="1068" kern="1200">
                <a:solidFill>
                  <a:schemeClr val="tx1"/>
                </a:solidFill>
                <a:latin typeface="Arial" panose="020B0604020202020204" pitchFamily="34" charset="0"/>
                <a:ea typeface="+mn-ea"/>
                <a:cs typeface="Arial" panose="020B0604020202020204" pitchFamily="34" charset="0"/>
              </a:rPr>
              <a:pPr algn="r" defTabSz="813816">
                <a:spcAft>
                  <a:spcPts val="600"/>
                </a:spcAft>
              </a:pPr>
              <a:t>15</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378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96644"/>
            <a:ext cx="8083321" cy="4864306"/>
          </a:xfrm>
          <a:solidFill>
            <a:schemeClr val="bg1">
              <a:lumMod val="95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lumMod val="75000"/>
                    <a:lumOff val="25000"/>
                  </a:schemeClr>
                </a:solidFill>
                <a:effectLst/>
                <a:latin typeface="Candara" panose="020E0502030303020204" pitchFamily="34" charset="0"/>
              </a:rPr>
              <a:t>Alien sinners </a:t>
            </a:r>
            <a:r>
              <a:rPr lang="en-US" altLang="en-US" sz="3600" b="1" i="1" u="sng" dirty="0">
                <a:solidFill>
                  <a:schemeClr val="tx1">
                    <a:lumMod val="75000"/>
                    <a:lumOff val="25000"/>
                  </a:schemeClr>
                </a:solidFill>
                <a:latin typeface="Candara" panose="020E0502030303020204" pitchFamily="34" charset="0"/>
              </a:rPr>
              <a:t>MUST</a:t>
            </a:r>
            <a:r>
              <a:rPr lang="en-US" altLang="en-US" sz="3600" b="1" dirty="0">
                <a:solidFill>
                  <a:schemeClr val="tx1">
                    <a:lumMod val="75000"/>
                    <a:lumOff val="25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Confess </a:t>
            </a:r>
            <a:r>
              <a:rPr lang="en-US" altLang="en-US" sz="2800" dirty="0">
                <a:solidFill>
                  <a:schemeClr val="tx1">
                    <a:lumMod val="75000"/>
                    <a:lumOff val="25000"/>
                  </a:schemeClr>
                </a:solidFill>
                <a:latin typeface="Candara" panose="020E0502030303020204" pitchFamily="34" charset="0"/>
              </a:rPr>
              <a:t>that </a:t>
            </a:r>
            <a:r>
              <a:rPr lang="en-US" altLang="en-US" sz="2800" dirty="0">
                <a:solidFill>
                  <a:schemeClr val="tx1">
                    <a:lumMod val="75000"/>
                    <a:lumOff val="25000"/>
                  </a:schemeClr>
                </a:solidFill>
                <a:effectLst/>
                <a:latin typeface="Candara" panose="020E0502030303020204" pitchFamily="34" charset="0"/>
              </a:rPr>
              <a:t>Christ </a:t>
            </a:r>
            <a:r>
              <a:rPr lang="en-US" altLang="en-US" sz="2800" dirty="0">
                <a:solidFill>
                  <a:schemeClr val="tx1">
                    <a:lumMod val="75000"/>
                    <a:lumOff val="25000"/>
                  </a:schemeClr>
                </a:solidFill>
                <a:latin typeface="Candara" panose="020E0502030303020204" pitchFamily="34" charset="0"/>
              </a:rPr>
              <a:t>is God’s Son </a:t>
            </a:r>
            <a:r>
              <a:rPr lang="en-US" altLang="en-US" sz="2800" dirty="0">
                <a:solidFill>
                  <a:schemeClr val="tx1">
                    <a:lumMod val="75000"/>
                    <a:lumOff val="25000"/>
                  </a:schemeClr>
                </a:solidFill>
                <a:effectLst/>
                <a:latin typeface="Candara" panose="020E0502030303020204" pitchFamily="34" charset="0"/>
              </a:rPr>
              <a:t>– Matthew 10:3</a:t>
            </a:r>
            <a:r>
              <a:rPr lang="en-US" altLang="en-US" sz="2800" dirty="0">
                <a:solidFill>
                  <a:schemeClr val="tx1">
                    <a:lumMod val="75000"/>
                    <a:lumOff val="25000"/>
                  </a:schemeClr>
                </a:solidFill>
                <a:latin typeface="Candara" panose="020E0502030303020204" pitchFamily="34" charset="0"/>
              </a:rPr>
              <a:t>2</a:t>
            </a:r>
            <a:endParaRPr lang="en-US" altLang="en-US" sz="2800" dirty="0">
              <a:solidFill>
                <a:schemeClr val="tx1">
                  <a:lumMod val="75000"/>
                  <a:lumOff val="25000"/>
                </a:schemeClr>
              </a:solidFill>
              <a:effectLst/>
              <a:latin typeface="Candara" panose="020E0502030303020204" pitchFamily="34" charset="0"/>
            </a:endParaRP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Be baptized </a:t>
            </a:r>
            <a:r>
              <a:rPr lang="en-US" altLang="en-US" sz="2800" dirty="0">
                <a:solidFill>
                  <a:schemeClr val="tx1">
                    <a:lumMod val="75000"/>
                    <a:lumOff val="25000"/>
                  </a:schemeClr>
                </a:solidFill>
                <a:latin typeface="Candara" panose="020E0502030303020204" pitchFamily="34" charset="0"/>
              </a:rPr>
              <a:t>to wash away your</a:t>
            </a:r>
            <a:r>
              <a:rPr lang="en-US" altLang="en-US" sz="2800" dirty="0">
                <a:solidFill>
                  <a:schemeClr val="tx1">
                    <a:lumMod val="75000"/>
                    <a:lumOff val="25000"/>
                  </a:schemeClr>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tx1">
                    <a:lumMod val="75000"/>
                    <a:lumOff val="25000"/>
                  </a:schemeClr>
                </a:solidFill>
                <a:effectLst/>
                <a:latin typeface="Candara" panose="020E0502030303020204" pitchFamily="34" charset="0"/>
              </a:rPr>
              <a:t>An erring child of God </a:t>
            </a:r>
            <a:r>
              <a:rPr lang="en-US" altLang="en-US" sz="3600" b="1" i="1" u="sng" dirty="0">
                <a:solidFill>
                  <a:schemeClr val="tx1">
                    <a:lumMod val="75000"/>
                    <a:lumOff val="25000"/>
                  </a:schemeClr>
                </a:solidFill>
                <a:latin typeface="Candara" panose="020E0502030303020204" pitchFamily="34" charset="0"/>
              </a:rPr>
              <a:t>MUST</a:t>
            </a:r>
            <a:r>
              <a:rPr lang="en-US" altLang="en-US" sz="3600" b="1" dirty="0">
                <a:solidFill>
                  <a:schemeClr val="tx1">
                    <a:lumMod val="75000"/>
                    <a:lumOff val="25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lumMod val="75000"/>
                    <a:lumOff val="25000"/>
                  </a:schemeClr>
                </a:solidFill>
                <a:latin typeface="Candara" panose="020E0502030303020204" pitchFamily="34" charset="0"/>
              </a:rPr>
              <a:t>Christians</a:t>
            </a:r>
            <a:r>
              <a:rPr lang="en-US" altLang="en-US" sz="3600" b="1" i="1" dirty="0">
                <a:solidFill>
                  <a:schemeClr val="tx1">
                    <a:lumMod val="75000"/>
                    <a:lumOff val="25000"/>
                  </a:schemeClr>
                </a:solidFill>
                <a:latin typeface="Candara" panose="020E0502030303020204" pitchFamily="34" charset="0"/>
              </a:rPr>
              <a:t> </a:t>
            </a:r>
            <a:r>
              <a:rPr lang="en-US" altLang="en-US" sz="3600" b="1" i="1" u="sng" dirty="0">
                <a:solidFill>
                  <a:schemeClr val="tx1">
                    <a:lumMod val="75000"/>
                    <a:lumOff val="25000"/>
                  </a:schemeClr>
                </a:solidFill>
                <a:latin typeface="Candara" panose="020E0502030303020204" pitchFamily="34" charset="0"/>
              </a:rPr>
              <a:t>MUST</a:t>
            </a:r>
            <a:r>
              <a:rPr lang="en-US" altLang="en-US" sz="3600" b="1" i="1" dirty="0">
                <a:solidFill>
                  <a:schemeClr val="tx1">
                    <a:lumMod val="75000"/>
                    <a:lumOff val="25000"/>
                  </a:schemeClr>
                </a:solidFill>
                <a:latin typeface="Candara" panose="020E0502030303020204" pitchFamily="34" charset="0"/>
              </a:rPr>
              <a:t> </a:t>
            </a:r>
            <a:r>
              <a:rPr lang="en-US" altLang="en-US" sz="3600" b="1" i="1" dirty="0">
                <a:solidFill>
                  <a:schemeClr val="tx1">
                    <a:lumMod val="75000"/>
                    <a:lumOff val="25000"/>
                  </a:schemeClr>
                </a:solidFill>
                <a:effectLst/>
                <a:latin typeface="Candara" panose="020E0502030303020204" pitchFamily="34" charset="0"/>
              </a:rPr>
              <a:t>“be faithful </a:t>
            </a:r>
            <a:r>
              <a:rPr lang="en-US" altLang="en-US" sz="3600" b="1" i="1" u="sng" dirty="0">
                <a:solidFill>
                  <a:schemeClr val="tx1">
                    <a:lumMod val="75000"/>
                    <a:lumOff val="25000"/>
                  </a:schemeClr>
                </a:solidFill>
                <a:effectLst/>
                <a:latin typeface="Candara" panose="020E0502030303020204" pitchFamily="34" charset="0"/>
              </a:rPr>
              <a:t>unto</a:t>
            </a:r>
            <a:r>
              <a:rPr lang="en-US" altLang="en-US" sz="3600" b="1" i="1" dirty="0">
                <a:solidFill>
                  <a:schemeClr val="tx1">
                    <a:lumMod val="75000"/>
                    <a:lumOff val="2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tx1">
                    <a:lumMod val="75000"/>
                    <a:lumOff val="2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792" y="390304"/>
            <a:ext cx="8083321" cy="1015663"/>
          </a:xfrm>
          <a:prstGeom prst="rect">
            <a:avLst/>
          </a:prstGeom>
          <a:solidFill>
            <a:schemeClr val="bg1">
              <a:lumMod val="95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tx1">
                    <a:lumMod val="75000"/>
                    <a:lumOff val="25000"/>
                  </a:schemeClr>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tx1">
                    <a:lumMod val="75000"/>
                    <a:lumOff val="25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tx1">
                    <a:lumMod val="75000"/>
                    <a:lumOff val="25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51923" y="366068"/>
            <a:ext cx="721326" cy="646331"/>
          </a:xfrm>
          <a:prstGeom prst="rect">
            <a:avLst/>
          </a:prstGeom>
          <a:noFill/>
        </p:spPr>
        <p:txBody>
          <a:bodyPr wrap="square" rtlCol="0">
            <a:spAutoFit/>
          </a:bodyPr>
          <a:lstStyle/>
          <a:p>
            <a:pPr algn="ctr"/>
            <a:r>
              <a:rPr lang="en-US" b="1" dirty="0">
                <a:solidFill>
                  <a:schemeClr val="tx1">
                    <a:lumMod val="75000"/>
                    <a:lumOff val="25000"/>
                  </a:schemeClr>
                </a:solidFill>
                <a:latin typeface="Candara" panose="020E0502030303020204" pitchFamily="34" charset="0"/>
              </a:rPr>
              <a:t>Acts </a:t>
            </a:r>
          </a:p>
          <a:p>
            <a:pPr algn="ctr"/>
            <a:r>
              <a:rPr lang="en-US" b="1" dirty="0">
                <a:solidFill>
                  <a:schemeClr val="tx1">
                    <a:lumMod val="75000"/>
                    <a:lumOff val="25000"/>
                  </a:schemeClr>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335D68DB-D2A1-B951-1032-6BBA87ACCFA3}"/>
              </a:ext>
            </a:extLst>
          </p:cNvPr>
          <p:cNvSpPr>
            <a:spLocks noGrp="1"/>
          </p:cNvSpPr>
          <p:nvPr>
            <p:ph type="sldNum" sz="quarter" idx="12"/>
          </p:nvPr>
        </p:nvSpPr>
        <p:spPr>
          <a:xfrm>
            <a:off x="8222222" y="6101136"/>
            <a:ext cx="856907" cy="669925"/>
          </a:xfrm>
        </p:spPr>
        <p:txBody>
          <a:bodyPr/>
          <a:lstStyle/>
          <a:p>
            <a:fld id="{D57F1E4F-1CFF-5643-939E-217C01CDF565}" type="slidenum">
              <a:rPr lang="en-US" sz="1200" smtClean="0">
                <a:solidFill>
                  <a:schemeClr val="tx1">
                    <a:lumMod val="50000"/>
                  </a:schemeClr>
                </a:solidFill>
              </a:rPr>
              <a:pPr/>
              <a:t>16</a:t>
            </a:fld>
            <a:endParaRPr lang="en-US" sz="1200" dirty="0">
              <a:solidFill>
                <a:schemeClr val="tx1">
                  <a:lumMod val="50000"/>
                </a:schemeClr>
              </a:solidFill>
            </a:endParaRPr>
          </a:p>
        </p:txBody>
      </p:sp>
    </p:spTree>
    <p:extLst>
      <p:ext uri="{BB962C8B-B14F-4D97-AF65-F5344CB8AC3E}">
        <p14:creationId xmlns:p14="http://schemas.microsoft.com/office/powerpoint/2010/main" val="3365715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F79630B-0F0B-446E-A637-38FA8F61D1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3437C99-FC8E-4311-B48A-F0C4C329B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1" y="-1"/>
            <a:ext cx="9144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41787" y="421376"/>
            <a:ext cx="3934377" cy="667871"/>
          </a:xfrm>
        </p:spPr>
        <p:txBody>
          <a:bodyPr>
            <a:noAutofit/>
          </a:bodyPr>
          <a:lstStyle/>
          <a:p>
            <a:r>
              <a:rPr lang="en-US" sz="4800" b="1" dirty="0">
                <a:latin typeface="Candara" panose="020E0502030303020204" pitchFamily="34" charset="0"/>
              </a:rPr>
              <a:t>Introduction</a:t>
            </a:r>
          </a:p>
        </p:txBody>
      </p:sp>
      <p:sp>
        <p:nvSpPr>
          <p:cNvPr id="3" name="Content Placeholder 2"/>
          <p:cNvSpPr>
            <a:spLocks noGrp="1"/>
          </p:cNvSpPr>
          <p:nvPr>
            <p:ph idx="1"/>
          </p:nvPr>
        </p:nvSpPr>
        <p:spPr>
          <a:xfrm>
            <a:off x="176529" y="1179880"/>
            <a:ext cx="4088364" cy="5678117"/>
          </a:xfrm>
        </p:spPr>
        <p:txBody>
          <a:bodyPr>
            <a:normAutofit/>
          </a:bodyPr>
          <a:lstStyle/>
          <a:p>
            <a:pPr marL="0" indent="0">
              <a:lnSpc>
                <a:spcPts val="2800"/>
              </a:lnSpc>
              <a:buNone/>
            </a:pPr>
            <a:r>
              <a:rPr lang="en-US" sz="2800" b="1" dirty="0">
                <a:latin typeface="Candara" panose="020E0502030303020204" pitchFamily="34" charset="0"/>
              </a:rPr>
              <a:t>The events leading to Saul’s salvation in Christ are found three times of Acts:</a:t>
            </a:r>
          </a:p>
          <a:p>
            <a:pPr marL="365760" indent="-274320">
              <a:lnSpc>
                <a:spcPts val="2400"/>
              </a:lnSpc>
              <a:spcBef>
                <a:spcPts val="600"/>
              </a:spcBef>
              <a:buFont typeface="Wingdings" panose="05000000000000000000" pitchFamily="2" charset="2"/>
              <a:buChar char="§"/>
            </a:pPr>
            <a:r>
              <a:rPr lang="en-US" sz="2400" b="1" dirty="0">
                <a:latin typeface="Candara" panose="020E0502030303020204" pitchFamily="34" charset="0"/>
              </a:rPr>
              <a:t>Acts 9:1-22 </a:t>
            </a:r>
            <a:r>
              <a:rPr lang="en-US" sz="2400" dirty="0">
                <a:latin typeface="Candara" panose="020E0502030303020204" pitchFamily="34" charset="0"/>
              </a:rPr>
              <a:t>– The actual details when Jesus appeared to Saul on the Damascus road</a:t>
            </a:r>
          </a:p>
          <a:p>
            <a:pPr marL="365760" indent="-274320">
              <a:lnSpc>
                <a:spcPts val="2400"/>
              </a:lnSpc>
              <a:buFont typeface="Wingdings" panose="05000000000000000000" pitchFamily="2" charset="2"/>
              <a:buChar char="§"/>
            </a:pPr>
            <a:r>
              <a:rPr lang="en-US" sz="2400" b="1" dirty="0">
                <a:latin typeface="Candara" panose="020E0502030303020204" pitchFamily="34" charset="0"/>
              </a:rPr>
              <a:t>Acts 22:1-16 </a:t>
            </a:r>
            <a:r>
              <a:rPr lang="en-US" sz="2400" dirty="0">
                <a:latin typeface="Candara" panose="020E0502030303020204" pitchFamily="34" charset="0"/>
              </a:rPr>
              <a:t>– When Paul makes his defense after being falsely accused by an angry mob</a:t>
            </a:r>
          </a:p>
          <a:p>
            <a:pPr marL="365760" indent="-274320">
              <a:lnSpc>
                <a:spcPts val="2400"/>
              </a:lnSpc>
              <a:buFont typeface="Wingdings" panose="05000000000000000000" pitchFamily="2" charset="2"/>
              <a:buChar char="§"/>
            </a:pPr>
            <a:r>
              <a:rPr lang="en-US" sz="2400" b="1" dirty="0">
                <a:latin typeface="Candara" panose="020E0502030303020204" pitchFamily="34" charset="0"/>
              </a:rPr>
              <a:t>Acts 26:1-23 </a:t>
            </a:r>
            <a:r>
              <a:rPr lang="en-US" sz="2400" dirty="0">
                <a:latin typeface="Candara" panose="020E0502030303020204" pitchFamily="34" charset="0"/>
              </a:rPr>
              <a:t>– When Paul was before King Agrippa and Festus</a:t>
            </a:r>
            <a:endParaRPr lang="en-US" sz="1700" dirty="0"/>
          </a:p>
        </p:txBody>
      </p:sp>
      <p:pic>
        <p:nvPicPr>
          <p:cNvPr id="6" name="Picture 5" descr="A block of houses with blue text&#10;&#10;Description automatically generated with medium confidence">
            <a:extLst>
              <a:ext uri="{FF2B5EF4-FFF2-40B4-BE49-F238E27FC236}">
                <a16:creationId xmlns:a16="http://schemas.microsoft.com/office/drawing/2014/main" id="{165F2D58-5C0A-346B-FAC2-29AAEA89EA38}"/>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30885" r="19602"/>
          <a:stretch/>
        </p:blipFill>
        <p:spPr>
          <a:xfrm>
            <a:off x="4276164" y="1"/>
            <a:ext cx="4856565" cy="6857999"/>
          </a:xfrm>
          <a:custGeom>
            <a:avLst/>
            <a:gdLst/>
            <a:ahLst/>
            <a:cxnLst/>
            <a:rect l="l" t="t" r="r" b="b"/>
            <a:pathLst>
              <a:path w="7243812" h="6857999">
                <a:moveTo>
                  <a:pt x="609803" y="0"/>
                </a:moveTo>
                <a:lnTo>
                  <a:pt x="1222601" y="0"/>
                </a:lnTo>
                <a:lnTo>
                  <a:pt x="1223032" y="1645"/>
                </a:lnTo>
                <a:lnTo>
                  <a:pt x="1343371" y="1645"/>
                </a:lnTo>
                <a:lnTo>
                  <a:pt x="1343665" y="0"/>
                </a:lnTo>
                <a:lnTo>
                  <a:pt x="1884172" y="0"/>
                </a:lnTo>
                <a:lnTo>
                  <a:pt x="1884280" y="1645"/>
                </a:lnTo>
                <a:lnTo>
                  <a:pt x="7243812" y="1645"/>
                </a:lnTo>
                <a:lnTo>
                  <a:pt x="7243812" y="6857999"/>
                </a:lnTo>
                <a:lnTo>
                  <a:pt x="133676" y="6857999"/>
                </a:lnTo>
                <a:lnTo>
                  <a:pt x="114609" y="6843646"/>
                </a:lnTo>
                <a:cubicBezTo>
                  <a:pt x="106811" y="6836369"/>
                  <a:pt x="103243" y="6828354"/>
                  <a:pt x="111459" y="6817746"/>
                </a:cubicBezTo>
                <a:cubicBezTo>
                  <a:pt x="93943" y="6769544"/>
                  <a:pt x="97901" y="6796071"/>
                  <a:pt x="113412" y="6759582"/>
                </a:cubicBezTo>
                <a:cubicBezTo>
                  <a:pt x="110188" y="6732087"/>
                  <a:pt x="99653" y="6727133"/>
                  <a:pt x="100729" y="6705297"/>
                </a:cubicBezTo>
                <a:cubicBezTo>
                  <a:pt x="94563" y="6675394"/>
                  <a:pt x="99792" y="6669536"/>
                  <a:pt x="87662" y="6640957"/>
                </a:cubicBezTo>
                <a:cubicBezTo>
                  <a:pt x="74199" y="6591883"/>
                  <a:pt x="82185" y="6576319"/>
                  <a:pt x="83084" y="6541313"/>
                </a:cubicBezTo>
                <a:cubicBezTo>
                  <a:pt x="82225" y="6490855"/>
                  <a:pt x="67640" y="6422980"/>
                  <a:pt x="59444" y="6370251"/>
                </a:cubicBezTo>
                <a:cubicBezTo>
                  <a:pt x="51248" y="6317522"/>
                  <a:pt x="30729" y="6270972"/>
                  <a:pt x="33908" y="6224938"/>
                </a:cubicBezTo>
                <a:lnTo>
                  <a:pt x="30063" y="6089693"/>
                </a:lnTo>
                <a:cubicBezTo>
                  <a:pt x="25730" y="6032039"/>
                  <a:pt x="3474" y="5997051"/>
                  <a:pt x="29101" y="5973994"/>
                </a:cubicBezTo>
                <a:cubicBezTo>
                  <a:pt x="17018" y="5940131"/>
                  <a:pt x="41135" y="5955713"/>
                  <a:pt x="33855" y="5939847"/>
                </a:cubicBezTo>
                <a:lnTo>
                  <a:pt x="12982" y="5906467"/>
                </a:lnTo>
                <a:lnTo>
                  <a:pt x="8416" y="5862699"/>
                </a:lnTo>
                <a:cubicBezTo>
                  <a:pt x="7895" y="5838948"/>
                  <a:pt x="8409" y="5853058"/>
                  <a:pt x="12052" y="5823324"/>
                </a:cubicBezTo>
                <a:cubicBezTo>
                  <a:pt x="11631" y="5805291"/>
                  <a:pt x="11213" y="5787258"/>
                  <a:pt x="10793" y="5769225"/>
                </a:cubicBezTo>
                <a:cubicBezTo>
                  <a:pt x="17866" y="5738356"/>
                  <a:pt x="19121" y="5696311"/>
                  <a:pt x="25986" y="5667896"/>
                </a:cubicBezTo>
                <a:cubicBezTo>
                  <a:pt x="16329" y="5647975"/>
                  <a:pt x="42195" y="5619318"/>
                  <a:pt x="43687" y="5594585"/>
                </a:cubicBezTo>
                <a:cubicBezTo>
                  <a:pt x="32512" y="5517959"/>
                  <a:pt x="44052" y="5536542"/>
                  <a:pt x="40019" y="5464225"/>
                </a:cubicBezTo>
                <a:cubicBezTo>
                  <a:pt x="32676" y="5400671"/>
                  <a:pt x="26469" y="5311951"/>
                  <a:pt x="22904" y="5269726"/>
                </a:cubicBezTo>
                <a:cubicBezTo>
                  <a:pt x="19341" y="5227501"/>
                  <a:pt x="14742" y="5212581"/>
                  <a:pt x="18628" y="5210876"/>
                </a:cubicBezTo>
                <a:cubicBezTo>
                  <a:pt x="-20300" y="5161742"/>
                  <a:pt x="15511" y="5141336"/>
                  <a:pt x="5392" y="5111369"/>
                </a:cubicBezTo>
                <a:cubicBezTo>
                  <a:pt x="10662" y="5053859"/>
                  <a:pt x="15546" y="5034036"/>
                  <a:pt x="13324" y="5009272"/>
                </a:cubicBezTo>
                <a:cubicBezTo>
                  <a:pt x="25126" y="4982633"/>
                  <a:pt x="74251" y="4956261"/>
                  <a:pt x="48699" y="4925805"/>
                </a:cubicBezTo>
                <a:cubicBezTo>
                  <a:pt x="76704" y="4931200"/>
                  <a:pt x="39437" y="4888353"/>
                  <a:pt x="62925" y="4877992"/>
                </a:cubicBezTo>
                <a:cubicBezTo>
                  <a:pt x="82480" y="4871554"/>
                  <a:pt x="75731" y="4857054"/>
                  <a:pt x="79496" y="4844323"/>
                </a:cubicBezTo>
                <a:cubicBezTo>
                  <a:pt x="97657" y="4832308"/>
                  <a:pt x="110974" y="4752352"/>
                  <a:pt x="101400" y="4733115"/>
                </a:cubicBezTo>
                <a:cubicBezTo>
                  <a:pt x="108185" y="4679357"/>
                  <a:pt x="119720" y="4662889"/>
                  <a:pt x="111223" y="4625153"/>
                </a:cubicBezTo>
                <a:cubicBezTo>
                  <a:pt x="106592" y="4588197"/>
                  <a:pt x="114401" y="4567830"/>
                  <a:pt x="126359" y="4539168"/>
                </a:cubicBezTo>
                <a:cubicBezTo>
                  <a:pt x="126535" y="4522289"/>
                  <a:pt x="126710" y="4505410"/>
                  <a:pt x="126886" y="4488531"/>
                </a:cubicBezTo>
                <a:cubicBezTo>
                  <a:pt x="126165" y="4473140"/>
                  <a:pt x="132917" y="4437329"/>
                  <a:pt x="135099" y="4411258"/>
                </a:cubicBezTo>
                <a:cubicBezTo>
                  <a:pt x="107667" y="4345686"/>
                  <a:pt x="146840" y="4280033"/>
                  <a:pt x="132327" y="4219510"/>
                </a:cubicBezTo>
                <a:cubicBezTo>
                  <a:pt x="138549" y="4158987"/>
                  <a:pt x="124091" y="4192084"/>
                  <a:pt x="172424" y="4048117"/>
                </a:cubicBezTo>
                <a:cubicBezTo>
                  <a:pt x="167703" y="4015047"/>
                  <a:pt x="203806" y="3905047"/>
                  <a:pt x="177666" y="3878222"/>
                </a:cubicBezTo>
                <a:cubicBezTo>
                  <a:pt x="167714" y="3821305"/>
                  <a:pt x="183914" y="3845122"/>
                  <a:pt x="156982" y="3778166"/>
                </a:cubicBezTo>
                <a:cubicBezTo>
                  <a:pt x="160365" y="3760234"/>
                  <a:pt x="142791" y="3724716"/>
                  <a:pt x="142115" y="3707357"/>
                </a:cubicBezTo>
                <a:cubicBezTo>
                  <a:pt x="139253" y="3688591"/>
                  <a:pt x="140202" y="3672776"/>
                  <a:pt x="139805" y="3665569"/>
                </a:cubicBezTo>
                <a:cubicBezTo>
                  <a:pt x="139778" y="3665084"/>
                  <a:pt x="139750" y="3664599"/>
                  <a:pt x="139723" y="3664114"/>
                </a:cubicBezTo>
                <a:lnTo>
                  <a:pt x="134134" y="3653088"/>
                </a:lnTo>
                <a:lnTo>
                  <a:pt x="126568" y="3641228"/>
                </a:lnTo>
                <a:cubicBezTo>
                  <a:pt x="126560" y="3629488"/>
                  <a:pt x="126549" y="3617747"/>
                  <a:pt x="126540" y="3606007"/>
                </a:cubicBezTo>
                <a:lnTo>
                  <a:pt x="134645" y="3597336"/>
                </a:lnTo>
                <a:lnTo>
                  <a:pt x="131649" y="3586412"/>
                </a:lnTo>
                <a:lnTo>
                  <a:pt x="134221" y="3569719"/>
                </a:lnTo>
                <a:lnTo>
                  <a:pt x="133795" y="3568021"/>
                </a:lnTo>
                <a:lnTo>
                  <a:pt x="130189" y="3553678"/>
                </a:lnTo>
                <a:lnTo>
                  <a:pt x="129827" y="3552249"/>
                </a:lnTo>
                <a:lnTo>
                  <a:pt x="122183" y="3542019"/>
                </a:lnTo>
                <a:lnTo>
                  <a:pt x="112426" y="3531201"/>
                </a:lnTo>
                <a:lnTo>
                  <a:pt x="105626" y="3496391"/>
                </a:lnTo>
                <a:lnTo>
                  <a:pt x="111971" y="3486850"/>
                </a:lnTo>
                <a:lnTo>
                  <a:pt x="106910" y="3476412"/>
                </a:lnTo>
                <a:cubicBezTo>
                  <a:pt x="105781" y="3466028"/>
                  <a:pt x="105824" y="3433967"/>
                  <a:pt x="105209" y="3424545"/>
                </a:cubicBezTo>
                <a:lnTo>
                  <a:pt x="103215" y="3419880"/>
                </a:lnTo>
                <a:lnTo>
                  <a:pt x="104953" y="3415218"/>
                </a:lnTo>
                <a:lnTo>
                  <a:pt x="101255" y="3409825"/>
                </a:lnTo>
                <a:lnTo>
                  <a:pt x="103044" y="3407057"/>
                </a:lnTo>
                <a:lnTo>
                  <a:pt x="89764" y="3378959"/>
                </a:lnTo>
                <a:lnTo>
                  <a:pt x="83991" y="3362948"/>
                </a:lnTo>
                <a:lnTo>
                  <a:pt x="66858" y="3332072"/>
                </a:lnTo>
                <a:lnTo>
                  <a:pt x="69057" y="3325671"/>
                </a:lnTo>
                <a:lnTo>
                  <a:pt x="51631" y="3278130"/>
                </a:lnTo>
                <a:lnTo>
                  <a:pt x="53959" y="3277179"/>
                </a:lnTo>
                <a:lnTo>
                  <a:pt x="60205" y="3262610"/>
                </a:lnTo>
                <a:lnTo>
                  <a:pt x="58998" y="3258677"/>
                </a:lnTo>
                <a:cubicBezTo>
                  <a:pt x="46010" y="3210316"/>
                  <a:pt x="80872" y="3236545"/>
                  <a:pt x="45170" y="3180546"/>
                </a:cubicBezTo>
                <a:cubicBezTo>
                  <a:pt x="53643" y="3171780"/>
                  <a:pt x="52550" y="3163902"/>
                  <a:pt x="45228" y="3151828"/>
                </a:cubicBezTo>
                <a:cubicBezTo>
                  <a:pt x="39651" y="3128169"/>
                  <a:pt x="64667" y="3124610"/>
                  <a:pt x="45020" y="3103777"/>
                </a:cubicBezTo>
                <a:cubicBezTo>
                  <a:pt x="59127" y="3105196"/>
                  <a:pt x="41123" y="3057428"/>
                  <a:pt x="57092" y="3065434"/>
                </a:cubicBezTo>
                <a:cubicBezTo>
                  <a:pt x="55435" y="3051512"/>
                  <a:pt x="40803" y="3032637"/>
                  <a:pt x="35088" y="3020247"/>
                </a:cubicBezTo>
                <a:cubicBezTo>
                  <a:pt x="32503" y="3002537"/>
                  <a:pt x="18197" y="3001119"/>
                  <a:pt x="22803" y="2991092"/>
                </a:cubicBezTo>
                <a:cubicBezTo>
                  <a:pt x="24338" y="2987749"/>
                  <a:pt x="27975" y="2983455"/>
                  <a:pt x="34850" y="2977278"/>
                </a:cubicBezTo>
                <a:cubicBezTo>
                  <a:pt x="22587" y="2954448"/>
                  <a:pt x="35600" y="2946689"/>
                  <a:pt x="36223" y="2911749"/>
                </a:cubicBezTo>
                <a:cubicBezTo>
                  <a:pt x="35158" y="2886513"/>
                  <a:pt x="29761" y="2843788"/>
                  <a:pt x="28462" y="2825860"/>
                </a:cubicBezTo>
                <a:cubicBezTo>
                  <a:pt x="28449" y="2818634"/>
                  <a:pt x="28437" y="2811409"/>
                  <a:pt x="28424" y="2804183"/>
                </a:cubicBezTo>
                <a:lnTo>
                  <a:pt x="21292" y="2790136"/>
                </a:lnTo>
                <a:lnTo>
                  <a:pt x="16179" y="2760208"/>
                </a:lnTo>
                <a:lnTo>
                  <a:pt x="22858" y="2751112"/>
                </a:lnTo>
                <a:lnTo>
                  <a:pt x="18505" y="2740278"/>
                </a:lnTo>
                <a:lnTo>
                  <a:pt x="22482" y="2726489"/>
                </a:lnTo>
                <a:lnTo>
                  <a:pt x="18175" y="2725052"/>
                </a:lnTo>
                <a:lnTo>
                  <a:pt x="10521" y="2715895"/>
                </a:lnTo>
                <a:lnTo>
                  <a:pt x="25499" y="2665666"/>
                </a:lnTo>
                <a:lnTo>
                  <a:pt x="30658" y="2635351"/>
                </a:lnTo>
                <a:cubicBezTo>
                  <a:pt x="30723" y="2625597"/>
                  <a:pt x="30791" y="2615842"/>
                  <a:pt x="30857" y="2606088"/>
                </a:cubicBezTo>
                <a:lnTo>
                  <a:pt x="37532" y="2596456"/>
                </a:lnTo>
                <a:cubicBezTo>
                  <a:pt x="41239" y="2582253"/>
                  <a:pt x="34640" y="2564757"/>
                  <a:pt x="36511" y="2549900"/>
                </a:cubicBezTo>
                <a:lnTo>
                  <a:pt x="53712" y="2496499"/>
                </a:lnTo>
                <a:cubicBezTo>
                  <a:pt x="53527" y="2492743"/>
                  <a:pt x="64725" y="2449625"/>
                  <a:pt x="64540" y="2445869"/>
                </a:cubicBezTo>
                <a:cubicBezTo>
                  <a:pt x="61940" y="2441580"/>
                  <a:pt x="65575" y="2413465"/>
                  <a:pt x="64348" y="2408995"/>
                </a:cubicBezTo>
                <a:cubicBezTo>
                  <a:pt x="100333" y="2407546"/>
                  <a:pt x="71752" y="2329020"/>
                  <a:pt x="101725" y="2335735"/>
                </a:cubicBezTo>
                <a:cubicBezTo>
                  <a:pt x="120512" y="2299003"/>
                  <a:pt x="138791" y="2291744"/>
                  <a:pt x="147278" y="2260088"/>
                </a:cubicBezTo>
                <a:cubicBezTo>
                  <a:pt x="152668" y="2224200"/>
                  <a:pt x="143589" y="2220953"/>
                  <a:pt x="152643" y="2193455"/>
                </a:cubicBezTo>
                <a:cubicBezTo>
                  <a:pt x="152701" y="2159228"/>
                  <a:pt x="131577" y="2138038"/>
                  <a:pt x="161815" y="2107942"/>
                </a:cubicBezTo>
                <a:lnTo>
                  <a:pt x="168884" y="2024270"/>
                </a:lnTo>
                <a:lnTo>
                  <a:pt x="210800" y="1969445"/>
                </a:lnTo>
                <a:lnTo>
                  <a:pt x="215063" y="1961162"/>
                </a:lnTo>
                <a:lnTo>
                  <a:pt x="226767" y="1945112"/>
                </a:lnTo>
                <a:lnTo>
                  <a:pt x="225906" y="1942021"/>
                </a:lnTo>
                <a:lnTo>
                  <a:pt x="220555" y="1935584"/>
                </a:lnTo>
                <a:cubicBezTo>
                  <a:pt x="220179" y="1930292"/>
                  <a:pt x="223282" y="1914884"/>
                  <a:pt x="223648" y="1910265"/>
                </a:cubicBezTo>
                <a:cubicBezTo>
                  <a:pt x="221934" y="1909994"/>
                  <a:pt x="221895" y="1909162"/>
                  <a:pt x="222758" y="1907867"/>
                </a:cubicBezTo>
                <a:lnTo>
                  <a:pt x="229387" y="1899379"/>
                </a:lnTo>
                <a:lnTo>
                  <a:pt x="231548" y="1895114"/>
                </a:lnTo>
                <a:lnTo>
                  <a:pt x="216553" y="1892417"/>
                </a:lnTo>
                <a:cubicBezTo>
                  <a:pt x="209075" y="1884999"/>
                  <a:pt x="222114" y="1866643"/>
                  <a:pt x="209739" y="1861483"/>
                </a:cubicBezTo>
                <a:cubicBezTo>
                  <a:pt x="214584" y="1853278"/>
                  <a:pt x="219066" y="1844665"/>
                  <a:pt x="222950" y="1835810"/>
                </a:cubicBezTo>
                <a:lnTo>
                  <a:pt x="224812" y="1830569"/>
                </a:lnTo>
                <a:lnTo>
                  <a:pt x="224522" y="1830429"/>
                </a:lnTo>
                <a:cubicBezTo>
                  <a:pt x="224224" y="1829219"/>
                  <a:pt x="224571" y="1827468"/>
                  <a:pt x="225830" y="1824832"/>
                </a:cubicBezTo>
                <a:lnTo>
                  <a:pt x="228207" y="1821003"/>
                </a:lnTo>
                <a:lnTo>
                  <a:pt x="230878" y="1807109"/>
                </a:lnTo>
                <a:lnTo>
                  <a:pt x="227355" y="1805316"/>
                </a:lnTo>
                <a:lnTo>
                  <a:pt x="228132" y="1804434"/>
                </a:lnTo>
                <a:cubicBezTo>
                  <a:pt x="237533" y="1798221"/>
                  <a:pt x="248274" y="1797417"/>
                  <a:pt x="223762" y="1784314"/>
                </a:cubicBezTo>
                <a:cubicBezTo>
                  <a:pt x="240655" y="1769422"/>
                  <a:pt x="224912" y="1763793"/>
                  <a:pt x="226521" y="1740358"/>
                </a:cubicBezTo>
                <a:cubicBezTo>
                  <a:pt x="240385" y="1732435"/>
                  <a:pt x="239102" y="1724301"/>
                  <a:pt x="233164" y="1715685"/>
                </a:cubicBezTo>
                <a:cubicBezTo>
                  <a:pt x="245499" y="1694404"/>
                  <a:pt x="240415" y="1672675"/>
                  <a:pt x="245819" y="1647555"/>
                </a:cubicBezTo>
                <a:cubicBezTo>
                  <a:pt x="268668" y="1622803"/>
                  <a:pt x="248434" y="1605585"/>
                  <a:pt x="254317" y="1578752"/>
                </a:cubicBezTo>
                <a:lnTo>
                  <a:pt x="249918" y="1546022"/>
                </a:lnTo>
                <a:cubicBezTo>
                  <a:pt x="251996" y="1543635"/>
                  <a:pt x="248777" y="1521210"/>
                  <a:pt x="248927" y="1519929"/>
                </a:cubicBezTo>
                <a:lnTo>
                  <a:pt x="248704" y="1519731"/>
                </a:lnTo>
                <a:lnTo>
                  <a:pt x="252245" y="1514846"/>
                </a:lnTo>
                <a:cubicBezTo>
                  <a:pt x="255314" y="1501295"/>
                  <a:pt x="252199" y="1477394"/>
                  <a:pt x="254681" y="1463304"/>
                </a:cubicBezTo>
                <a:cubicBezTo>
                  <a:pt x="257024" y="1459891"/>
                  <a:pt x="268983" y="1432466"/>
                  <a:pt x="267138" y="1430305"/>
                </a:cubicBezTo>
                <a:lnTo>
                  <a:pt x="266110" y="1429568"/>
                </a:lnTo>
                <a:lnTo>
                  <a:pt x="286784" y="1404045"/>
                </a:lnTo>
                <a:lnTo>
                  <a:pt x="294521" y="1360879"/>
                </a:lnTo>
                <a:lnTo>
                  <a:pt x="324750" y="1301993"/>
                </a:lnTo>
                <a:lnTo>
                  <a:pt x="328780" y="1210776"/>
                </a:lnTo>
                <a:cubicBezTo>
                  <a:pt x="344171" y="1197232"/>
                  <a:pt x="343390" y="1192124"/>
                  <a:pt x="346123" y="1157176"/>
                </a:cubicBezTo>
                <a:cubicBezTo>
                  <a:pt x="359383" y="1110140"/>
                  <a:pt x="355619" y="1111028"/>
                  <a:pt x="349331" y="1063288"/>
                </a:cubicBezTo>
                <a:cubicBezTo>
                  <a:pt x="364194" y="1005331"/>
                  <a:pt x="362778" y="969963"/>
                  <a:pt x="431245" y="889417"/>
                </a:cubicBezTo>
                <a:lnTo>
                  <a:pt x="459477" y="816346"/>
                </a:lnTo>
                <a:cubicBezTo>
                  <a:pt x="465006" y="808083"/>
                  <a:pt x="496978" y="764380"/>
                  <a:pt x="489268" y="752692"/>
                </a:cubicBezTo>
                <a:lnTo>
                  <a:pt x="505368" y="724368"/>
                </a:lnTo>
                <a:lnTo>
                  <a:pt x="511178" y="722494"/>
                </a:lnTo>
                <a:lnTo>
                  <a:pt x="514451" y="717531"/>
                </a:lnTo>
                <a:cubicBezTo>
                  <a:pt x="514171" y="710761"/>
                  <a:pt x="513893" y="703992"/>
                  <a:pt x="513612" y="697222"/>
                </a:cubicBezTo>
                <a:cubicBezTo>
                  <a:pt x="513272" y="693376"/>
                  <a:pt x="513720" y="690905"/>
                  <a:pt x="514772" y="689289"/>
                </a:cubicBezTo>
                <a:lnTo>
                  <a:pt x="515249" y="689151"/>
                </a:lnTo>
                <a:cubicBezTo>
                  <a:pt x="515320" y="686637"/>
                  <a:pt x="515389" y="684122"/>
                  <a:pt x="515461" y="681608"/>
                </a:cubicBezTo>
                <a:cubicBezTo>
                  <a:pt x="522970" y="666964"/>
                  <a:pt x="551123" y="617831"/>
                  <a:pt x="560298" y="601285"/>
                </a:cubicBezTo>
                <a:cubicBezTo>
                  <a:pt x="558549" y="585107"/>
                  <a:pt x="540289" y="573171"/>
                  <a:pt x="570504" y="582332"/>
                </a:cubicBezTo>
                <a:cubicBezTo>
                  <a:pt x="570816" y="577121"/>
                  <a:pt x="573898" y="574271"/>
                  <a:pt x="578347" y="572511"/>
                </a:cubicBezTo>
                <a:lnTo>
                  <a:pt x="580375" y="572092"/>
                </a:lnTo>
                <a:lnTo>
                  <a:pt x="575722" y="536015"/>
                </a:lnTo>
                <a:lnTo>
                  <a:pt x="578705" y="531675"/>
                </a:lnTo>
                <a:lnTo>
                  <a:pt x="564084" y="491380"/>
                </a:lnTo>
                <a:cubicBezTo>
                  <a:pt x="560969" y="487340"/>
                  <a:pt x="560134" y="482008"/>
                  <a:pt x="564457" y="473782"/>
                </a:cubicBezTo>
                <a:lnTo>
                  <a:pt x="566413" y="472000"/>
                </a:lnTo>
                <a:lnTo>
                  <a:pt x="584600" y="354566"/>
                </a:lnTo>
                <a:cubicBezTo>
                  <a:pt x="586100" y="325288"/>
                  <a:pt x="584583" y="317533"/>
                  <a:pt x="588077" y="265704"/>
                </a:cubicBezTo>
                <a:cubicBezTo>
                  <a:pt x="588008" y="205530"/>
                  <a:pt x="578491" y="226511"/>
                  <a:pt x="580576" y="187093"/>
                </a:cubicBezTo>
                <a:cubicBezTo>
                  <a:pt x="579265" y="162458"/>
                  <a:pt x="569240" y="117589"/>
                  <a:pt x="587928" y="130336"/>
                </a:cubicBezTo>
                <a:cubicBezTo>
                  <a:pt x="552635" y="69804"/>
                  <a:pt x="604651" y="82036"/>
                  <a:pt x="593881" y="17287"/>
                </a:cubicBezTo>
                <a:cubicBezTo>
                  <a:pt x="600399" y="13784"/>
                  <a:pt x="605413" y="8440"/>
                  <a:pt x="609224" y="1705"/>
                </a:cubicBezTo>
                <a:close/>
              </a:path>
            </a:pathLst>
          </a:custGeom>
        </p:spPr>
      </p:pic>
      <p:sp>
        <p:nvSpPr>
          <p:cNvPr id="13" name="TextBox 12">
            <a:extLst>
              <a:ext uri="{FF2B5EF4-FFF2-40B4-BE49-F238E27FC236}">
                <a16:creationId xmlns:a16="http://schemas.microsoft.com/office/drawing/2014/main" id="{6431194E-14A0-DC53-E05B-1B11F08CDBF2}"/>
              </a:ext>
            </a:extLst>
          </p:cNvPr>
          <p:cNvSpPr txBox="1"/>
          <p:nvPr/>
        </p:nvSpPr>
        <p:spPr>
          <a:xfrm>
            <a:off x="6119250" y="6627165"/>
            <a:ext cx="3810000" cy="230832"/>
          </a:xfrm>
          <a:prstGeom prst="rect">
            <a:avLst/>
          </a:prstGeom>
          <a:noFill/>
        </p:spPr>
        <p:txBody>
          <a:bodyPr wrap="square" rtlCol="0">
            <a:spAutoFit/>
          </a:bodyPr>
          <a:lstStyle/>
          <a:p>
            <a:r>
              <a:rPr lang="en-US" sz="900" dirty="0">
                <a:hlinkClick r:id="rId4" tooltip="http://hacks.mozilla.or.kr/2016/08/js13kgames-code-golf-for-game-devs/"/>
              </a:rPr>
              <a:t>This Photo</a:t>
            </a:r>
            <a:r>
              <a:rPr lang="en-US" sz="900" dirty="0"/>
              <a:t> by Unknown Author is licensed under </a:t>
            </a:r>
            <a:r>
              <a:rPr lang="en-US" sz="900" dirty="0">
                <a:hlinkClick r:id="rId5" tooltip="https://creativecommons.org/licenses/by-sa/3.0/"/>
              </a:rPr>
              <a:t>CC BY-SA</a:t>
            </a:r>
            <a:endParaRPr lang="en-US" sz="900" dirty="0"/>
          </a:p>
        </p:txBody>
      </p:sp>
      <p:sp>
        <p:nvSpPr>
          <p:cNvPr id="4" name="Slide Number Placeholder 3">
            <a:extLst>
              <a:ext uri="{FF2B5EF4-FFF2-40B4-BE49-F238E27FC236}">
                <a16:creationId xmlns:a16="http://schemas.microsoft.com/office/drawing/2014/main" id="{0DAF0778-810E-ADB7-C4BA-9B48A4D920D9}"/>
              </a:ext>
            </a:extLst>
          </p:cNvPr>
          <p:cNvSpPr>
            <a:spLocks noGrp="1"/>
          </p:cNvSpPr>
          <p:nvPr>
            <p:ph type="sldNum" sz="quarter" idx="12"/>
          </p:nvPr>
        </p:nvSpPr>
        <p:spPr/>
        <p:txBody>
          <a:bodyPr/>
          <a:lstStyle/>
          <a:p>
            <a:fld id="{E31375A4-56A4-47D6-9801-1991572033F7}" type="slidenum">
              <a:rPr lang="en-US" sz="1400" smtClean="0">
                <a:latin typeface="Arial" panose="020B0604020202020204" pitchFamily="34" charset="0"/>
                <a:cs typeface="Arial" panose="020B0604020202020204" pitchFamily="34" charset="0"/>
              </a:rPr>
              <a:t>2</a:t>
            </a:fld>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7DE57-43D1-426A-FDD7-47E00EDA2221}"/>
              </a:ext>
            </a:extLst>
          </p:cNvPr>
          <p:cNvSpPr>
            <a:spLocks noGrp="1"/>
          </p:cNvSpPr>
          <p:nvPr>
            <p:ph type="title"/>
          </p:nvPr>
        </p:nvSpPr>
        <p:spPr>
          <a:xfrm>
            <a:off x="307638" y="343170"/>
            <a:ext cx="7886700" cy="695189"/>
          </a:xfrm>
        </p:spPr>
        <p:txBody>
          <a:bodyPr>
            <a:normAutofit fontScale="90000"/>
          </a:bodyPr>
          <a:lstStyle/>
          <a:p>
            <a:r>
              <a:rPr lang="en-US" sz="4800" b="1" dirty="0">
                <a:latin typeface="Candara" panose="020E0502030303020204" pitchFamily="34" charset="0"/>
              </a:rPr>
              <a:t>Introduction</a:t>
            </a:r>
            <a:endParaRPr lang="en-US" sz="4800" dirty="0"/>
          </a:p>
        </p:txBody>
      </p:sp>
      <p:sp>
        <p:nvSpPr>
          <p:cNvPr id="3" name="Content Placeholder 2">
            <a:extLst>
              <a:ext uri="{FF2B5EF4-FFF2-40B4-BE49-F238E27FC236}">
                <a16:creationId xmlns:a16="http://schemas.microsoft.com/office/drawing/2014/main" id="{32F5B53D-A005-F98C-CB9B-C49546B66ADB}"/>
              </a:ext>
            </a:extLst>
          </p:cNvPr>
          <p:cNvSpPr>
            <a:spLocks noGrp="1"/>
          </p:cNvSpPr>
          <p:nvPr>
            <p:ph idx="1"/>
          </p:nvPr>
        </p:nvSpPr>
        <p:spPr>
          <a:xfrm>
            <a:off x="476657" y="1232912"/>
            <a:ext cx="8431674" cy="4720415"/>
          </a:xfrm>
        </p:spPr>
        <p:txBody>
          <a:bodyPr>
            <a:normAutofit/>
          </a:bodyPr>
          <a:lstStyle/>
          <a:p>
            <a:pPr marL="0" indent="0">
              <a:lnSpc>
                <a:spcPts val="3200"/>
              </a:lnSpc>
              <a:spcBef>
                <a:spcPts val="600"/>
              </a:spcBef>
              <a:buNone/>
            </a:pPr>
            <a:r>
              <a:rPr lang="en-US" sz="3200" b="1" dirty="0">
                <a:latin typeface="Candara" panose="020E0502030303020204" pitchFamily="34" charset="0"/>
              </a:rPr>
              <a:t>Claims are made, in denial of Jesus’ command of baptism for salvation, that Saul was saved on the Damascus road </a:t>
            </a:r>
            <a:r>
              <a:rPr lang="en-US" sz="3200" i="1" dirty="0">
                <a:latin typeface="Candara" panose="020E0502030303020204" pitchFamily="34" charset="0"/>
              </a:rPr>
              <a:t>– cf., Mark 16:15-16</a:t>
            </a:r>
          </a:p>
          <a:p>
            <a:pPr marL="0" indent="0">
              <a:lnSpc>
                <a:spcPts val="3200"/>
              </a:lnSpc>
              <a:spcBef>
                <a:spcPts val="1800"/>
              </a:spcBef>
              <a:buNone/>
            </a:pPr>
            <a:r>
              <a:rPr lang="en-US" sz="3200" b="1" dirty="0">
                <a:latin typeface="Candara" panose="020E0502030303020204" pitchFamily="34" charset="0"/>
              </a:rPr>
              <a:t>If Saul was saved as many claim, then …</a:t>
            </a:r>
          </a:p>
          <a:p>
            <a:pPr marL="365760" indent="-274320">
              <a:lnSpc>
                <a:spcPts val="3200"/>
              </a:lnSpc>
              <a:spcBef>
                <a:spcPts val="600"/>
              </a:spcBef>
              <a:buFont typeface="Wingdings" panose="05000000000000000000" pitchFamily="2" charset="2"/>
              <a:buChar char="§"/>
            </a:pPr>
            <a:r>
              <a:rPr lang="en-US" sz="2800" b="1" i="1" dirty="0">
                <a:latin typeface="Candara" panose="020E0502030303020204" pitchFamily="34" charset="0"/>
              </a:rPr>
              <a:t>Jesus</a:t>
            </a:r>
            <a:r>
              <a:rPr lang="en-US" sz="2800" dirty="0">
                <a:latin typeface="Candara" panose="020E0502030303020204" pitchFamily="34" charset="0"/>
              </a:rPr>
              <a:t> didn’t know it!</a:t>
            </a:r>
          </a:p>
          <a:p>
            <a:pPr marL="365760" indent="-274320">
              <a:lnSpc>
                <a:spcPts val="3200"/>
              </a:lnSpc>
              <a:spcBef>
                <a:spcPts val="600"/>
              </a:spcBef>
              <a:buFont typeface="Wingdings" panose="05000000000000000000" pitchFamily="2" charset="2"/>
              <a:buChar char="§"/>
            </a:pPr>
            <a:r>
              <a:rPr lang="en-US" sz="2800" b="1" i="1" dirty="0">
                <a:latin typeface="Candara" panose="020E0502030303020204" pitchFamily="34" charset="0"/>
              </a:rPr>
              <a:t>Saul</a:t>
            </a:r>
            <a:r>
              <a:rPr lang="en-US" sz="2800" dirty="0">
                <a:latin typeface="Candara" panose="020E0502030303020204" pitchFamily="34" charset="0"/>
              </a:rPr>
              <a:t> didn’t know it!</a:t>
            </a:r>
          </a:p>
          <a:p>
            <a:pPr marL="365760" indent="-274320">
              <a:lnSpc>
                <a:spcPts val="3200"/>
              </a:lnSpc>
              <a:spcBef>
                <a:spcPts val="600"/>
              </a:spcBef>
              <a:buFont typeface="Wingdings" panose="05000000000000000000" pitchFamily="2" charset="2"/>
              <a:buChar char="§"/>
            </a:pPr>
            <a:r>
              <a:rPr lang="en-US" sz="2800" b="1" i="1" dirty="0">
                <a:latin typeface="Candara" panose="020E0502030303020204" pitchFamily="34" charset="0"/>
              </a:rPr>
              <a:t>Ananias</a:t>
            </a:r>
            <a:r>
              <a:rPr lang="en-US" sz="2800" dirty="0">
                <a:latin typeface="Candara" panose="020E0502030303020204" pitchFamily="34" charset="0"/>
              </a:rPr>
              <a:t> didn’t know it!</a:t>
            </a:r>
          </a:p>
          <a:p>
            <a:pPr marL="0" indent="0">
              <a:lnSpc>
                <a:spcPts val="3200"/>
              </a:lnSpc>
              <a:spcBef>
                <a:spcPts val="1800"/>
              </a:spcBef>
              <a:buNone/>
            </a:pPr>
            <a:r>
              <a:rPr lang="en-US" sz="3200" b="1" dirty="0">
                <a:latin typeface="Candara" panose="020E0502030303020204" pitchFamily="34" charset="0"/>
              </a:rPr>
              <a:t>Let us consider some roadblocks to salvation</a:t>
            </a:r>
          </a:p>
        </p:txBody>
      </p:sp>
      <p:sp>
        <p:nvSpPr>
          <p:cNvPr id="4" name="Slide Number Placeholder 3">
            <a:extLst>
              <a:ext uri="{FF2B5EF4-FFF2-40B4-BE49-F238E27FC236}">
                <a16:creationId xmlns:a16="http://schemas.microsoft.com/office/drawing/2014/main" id="{7ADB9649-4F56-01EA-3916-541AEF56417A}"/>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3</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8347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82358" y="183535"/>
            <a:ext cx="4353846" cy="714644"/>
          </a:xfrm>
        </p:spPr>
        <p:txBody>
          <a:bodyPr>
            <a:normAutofit/>
          </a:bodyPr>
          <a:lstStyle/>
          <a:p>
            <a:r>
              <a:rPr lang="en-US" sz="4400" b="1" dirty="0">
                <a:latin typeface="Candara" panose="020E0502030303020204" pitchFamily="34" charset="0"/>
              </a:rPr>
              <a:t>DECEPTION </a:t>
            </a:r>
            <a:r>
              <a:rPr lang="en-US" sz="2400" i="1" dirty="0">
                <a:latin typeface="Candara" panose="020E0502030303020204" pitchFamily="34" charset="0"/>
              </a:rPr>
              <a:t>Acts 22:1-5</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3"/>
            <a:ext cx="8025319" cy="5747102"/>
          </a:xfrm>
        </p:spPr>
        <p:txBody>
          <a:bodyPr>
            <a:normAutofit/>
          </a:bodyPr>
          <a:lstStyle/>
          <a:p>
            <a:pPr marL="0" indent="0">
              <a:buNone/>
            </a:pPr>
            <a:r>
              <a:rPr lang="en-US" sz="3200" b="1" dirty="0">
                <a:latin typeface="Candara" panose="020E0502030303020204" pitchFamily="34" charset="0"/>
              </a:rPr>
              <a:t>Paul related his past religion as a Pharisee and how this influenced him…</a:t>
            </a:r>
          </a:p>
          <a:p>
            <a:pPr marL="365760" indent="-274320">
              <a:buFont typeface="Wingdings" panose="05000000000000000000" pitchFamily="2" charset="2"/>
              <a:buChar char="§"/>
            </a:pPr>
            <a:r>
              <a:rPr lang="en-US" sz="2800" dirty="0">
                <a:latin typeface="Candara" panose="020E0502030303020204" pitchFamily="34" charset="0"/>
              </a:rPr>
              <a:t>He lived in good conscience to God </a:t>
            </a:r>
            <a:r>
              <a:rPr lang="en-US" sz="2800" i="1" dirty="0">
                <a:latin typeface="Candara" panose="020E0502030303020204" pitchFamily="34" charset="0"/>
              </a:rPr>
              <a:t>– Acts 26:9</a:t>
            </a:r>
          </a:p>
          <a:p>
            <a:pPr marL="548640" indent="-274320">
              <a:buFont typeface="Wingdings" panose="05000000000000000000" pitchFamily="2" charset="2"/>
              <a:buChar char="§"/>
            </a:pPr>
            <a:r>
              <a:rPr lang="en-US" sz="2600" dirty="0">
                <a:latin typeface="Candara" panose="020E0502030303020204" pitchFamily="34" charset="0"/>
              </a:rPr>
              <a:t>His conscience was not properly trained</a:t>
            </a:r>
          </a:p>
          <a:p>
            <a:pPr marL="708660" lvl="1" indent="-274320">
              <a:spcBef>
                <a:spcPts val="0"/>
              </a:spcBef>
              <a:buFont typeface="Wingdings" panose="05000000000000000000" pitchFamily="2" charset="2"/>
              <a:buChar char="§"/>
            </a:pPr>
            <a:r>
              <a:rPr lang="en-US" sz="2400" dirty="0">
                <a:latin typeface="Candara" panose="020E0502030303020204" pitchFamily="34" charset="0"/>
              </a:rPr>
              <a:t>It seemed right, but was it wrong </a:t>
            </a:r>
            <a:r>
              <a:rPr lang="en-US" sz="2400" i="1" dirty="0">
                <a:latin typeface="Candara" panose="020E0502030303020204" pitchFamily="34" charset="0"/>
              </a:rPr>
              <a:t>– Prov. 14:12</a:t>
            </a:r>
          </a:p>
          <a:p>
            <a:pPr marL="365760" indent="-274320">
              <a:lnSpc>
                <a:spcPts val="2800"/>
              </a:lnSpc>
              <a:buFont typeface="Wingdings" panose="05000000000000000000" pitchFamily="2" charset="2"/>
              <a:buChar char="§"/>
            </a:pPr>
            <a:r>
              <a:rPr lang="en-US" sz="2800" dirty="0">
                <a:latin typeface="Candara" panose="020E0502030303020204" pitchFamily="34" charset="0"/>
              </a:rPr>
              <a:t>Conscience must be trained by God’s word (the gospel) to be good – </a:t>
            </a:r>
            <a:r>
              <a:rPr lang="en-US" sz="2800" i="1" dirty="0">
                <a:latin typeface="Candara" panose="020E0502030303020204" pitchFamily="34" charset="0"/>
              </a:rPr>
              <a:t>2 Cor. 10:5</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When the conscience is not trained by God’s word, then what seems right will be wrong and  what seems wrong will be right!</a:t>
            </a:r>
          </a:p>
          <a:p>
            <a:pPr marL="365760" indent="-274320">
              <a:lnSpc>
                <a:spcPts val="2800"/>
              </a:lnSpc>
              <a:spcBef>
                <a:spcPts val="600"/>
              </a:spcBef>
              <a:buFont typeface="Wingdings" panose="05000000000000000000" pitchFamily="2" charset="2"/>
              <a:buChar char="§"/>
            </a:pPr>
            <a:r>
              <a:rPr lang="en-US" sz="2800" b="1" dirty="0">
                <a:latin typeface="Candara" panose="020E0502030303020204" pitchFamily="34" charset="0"/>
              </a:rPr>
              <a:t>The consequence: </a:t>
            </a:r>
            <a:r>
              <a:rPr lang="en-US" sz="2800" dirty="0">
                <a:latin typeface="Candara" panose="020E0502030303020204" pitchFamily="34" charset="0"/>
              </a:rPr>
              <a:t>one will believe a lie to be the truth and the truth to be a lie </a:t>
            </a:r>
            <a:r>
              <a:rPr lang="en-US" sz="2800" i="1" dirty="0">
                <a:latin typeface="Candara" panose="020E0502030303020204" pitchFamily="34" charset="0"/>
              </a:rPr>
              <a:t>– 2 Thess. 2:10-12</a:t>
            </a:r>
          </a:p>
          <a:p>
            <a:pPr marL="548640" lvl="1" indent="-274320">
              <a:lnSpc>
                <a:spcPts val="2600"/>
              </a:lnSpc>
              <a:spcBef>
                <a:spcPts val="600"/>
              </a:spcBef>
              <a:buFont typeface="Wingdings" panose="05000000000000000000" pitchFamily="2" charset="2"/>
              <a:buChar char="§"/>
            </a:pPr>
            <a:r>
              <a:rPr lang="en-US" sz="2600" i="1" dirty="0">
                <a:latin typeface="Candara" panose="020E0502030303020204" pitchFamily="34" charset="0"/>
              </a:rPr>
              <a:t>1 Kings 13 – </a:t>
            </a:r>
            <a:r>
              <a:rPr lang="en-US" sz="2600" dirty="0">
                <a:latin typeface="Candara" panose="020E0502030303020204" pitchFamily="34" charset="0"/>
              </a:rPr>
              <a:t>the word of the Lord vs. the old prophet</a:t>
            </a: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Slide Number Placeholder 3">
            <a:extLst>
              <a:ext uri="{FF2B5EF4-FFF2-40B4-BE49-F238E27FC236}">
                <a16:creationId xmlns:a16="http://schemas.microsoft.com/office/drawing/2014/main" id="{5AD0469B-EC84-C0C6-4824-E8B15B3635D9}"/>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4</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9296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82358" y="183535"/>
            <a:ext cx="7614326" cy="714644"/>
          </a:xfrm>
        </p:spPr>
        <p:txBody>
          <a:bodyPr>
            <a:normAutofit/>
          </a:bodyPr>
          <a:lstStyle/>
          <a:p>
            <a:r>
              <a:rPr lang="en-US" sz="4400" b="1" dirty="0">
                <a:latin typeface="Candara" panose="020E0502030303020204" pitchFamily="34" charset="0"/>
              </a:rPr>
              <a:t>DECEPTION </a:t>
            </a:r>
            <a:r>
              <a:rPr lang="en-US" sz="2400" i="1" dirty="0">
                <a:latin typeface="Candara" panose="020E0502030303020204" pitchFamily="34" charset="0"/>
              </a:rPr>
              <a:t>Acts 22:1-5</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3"/>
            <a:ext cx="8025319" cy="5292503"/>
          </a:xfrm>
        </p:spPr>
        <p:txBody>
          <a:bodyPr>
            <a:normAutofit/>
          </a:bodyPr>
          <a:lstStyle/>
          <a:p>
            <a:pPr marL="0" indent="0">
              <a:lnSpc>
                <a:spcPts val="3200"/>
              </a:lnSpc>
              <a:buNone/>
            </a:pPr>
            <a:r>
              <a:rPr lang="en-US" sz="3200" b="1" dirty="0">
                <a:latin typeface="Candara" panose="020E0502030303020204" pitchFamily="34" charset="0"/>
              </a:rPr>
              <a:t>Some factors that led to Saul’s deception</a:t>
            </a:r>
          </a:p>
          <a:p>
            <a:pPr marL="365760" indent="-274320">
              <a:buFont typeface="Wingdings" panose="05000000000000000000" pitchFamily="2" charset="2"/>
              <a:buChar char="§"/>
            </a:pPr>
            <a:r>
              <a:rPr lang="en-US" sz="2800" b="1" dirty="0">
                <a:latin typeface="Candara" panose="020E0502030303020204" pitchFamily="34" charset="0"/>
              </a:rPr>
              <a:t>His upbringing</a:t>
            </a:r>
            <a:r>
              <a:rPr lang="en-US" sz="2800" dirty="0">
                <a:latin typeface="Candara" panose="020E0502030303020204" pitchFamily="34" charset="0"/>
              </a:rPr>
              <a:t>…</a:t>
            </a:r>
          </a:p>
          <a:p>
            <a:pPr marL="548640" lvl="1" indent="-274320">
              <a:lnSpc>
                <a:spcPts val="2600"/>
              </a:lnSpc>
              <a:buFont typeface="Wingdings" panose="05000000000000000000" pitchFamily="2" charset="2"/>
              <a:buChar char="§"/>
            </a:pPr>
            <a:r>
              <a:rPr lang="en-US" sz="2600" dirty="0">
                <a:latin typeface="Candara" panose="020E0502030303020204" pitchFamily="34" charset="0"/>
              </a:rPr>
              <a:t>His parents were Pharisees, and he was brought up to be one </a:t>
            </a:r>
            <a:r>
              <a:rPr lang="en-US" sz="2600" i="1" dirty="0">
                <a:latin typeface="Candara" panose="020E0502030303020204" pitchFamily="34" charset="0"/>
              </a:rPr>
              <a:t>– Acts 23:6</a:t>
            </a:r>
          </a:p>
          <a:p>
            <a:pPr marL="548640" lvl="1" indent="-274320">
              <a:lnSpc>
                <a:spcPts val="2600"/>
              </a:lnSpc>
              <a:buFont typeface="Wingdings" panose="05000000000000000000" pitchFamily="2" charset="2"/>
              <a:buChar char="§"/>
            </a:pPr>
            <a:r>
              <a:rPr lang="en-US" sz="2600" dirty="0">
                <a:latin typeface="Candara" panose="020E0502030303020204" pitchFamily="34" charset="0"/>
              </a:rPr>
              <a:t>He was brought up in Jerusalem and instructed by Gamaliel a notable teacher of the Pharisee religion</a:t>
            </a:r>
          </a:p>
          <a:p>
            <a:pPr marL="731520" lvl="2" indent="-274320">
              <a:lnSpc>
                <a:spcPts val="2600"/>
              </a:lnSpc>
              <a:spcBef>
                <a:spcPts val="0"/>
              </a:spcBef>
              <a:buFont typeface="Wingdings" panose="05000000000000000000" pitchFamily="2" charset="2"/>
              <a:buChar char="§"/>
            </a:pPr>
            <a:r>
              <a:rPr lang="en-US" sz="2400" i="1" dirty="0">
                <a:latin typeface="Candara" panose="020E0502030303020204" pitchFamily="34" charset="0"/>
              </a:rPr>
              <a:t>Acts 22:3b; 26:4-5</a:t>
            </a:r>
          </a:p>
          <a:p>
            <a:pPr marL="388620" lvl="1" indent="-274320">
              <a:lnSpc>
                <a:spcPts val="2600"/>
              </a:lnSpc>
              <a:spcBef>
                <a:spcPts val="1200"/>
              </a:spcBef>
              <a:buFont typeface="Wingdings" panose="05000000000000000000" pitchFamily="2" charset="2"/>
              <a:buChar char="§"/>
            </a:pPr>
            <a:r>
              <a:rPr lang="en-US" sz="2700" b="1" dirty="0">
                <a:latin typeface="Candara" panose="020E0502030303020204" pitchFamily="34" charset="0"/>
              </a:rPr>
              <a:t>Religious error of the Pharisees</a:t>
            </a:r>
          </a:p>
          <a:p>
            <a:pPr marL="548640" lvl="1" indent="-274320">
              <a:lnSpc>
                <a:spcPts val="2600"/>
              </a:lnSpc>
              <a:spcBef>
                <a:spcPts val="600"/>
              </a:spcBef>
              <a:buFont typeface="Wingdings" panose="05000000000000000000" pitchFamily="2" charset="2"/>
              <a:buChar char="§"/>
            </a:pPr>
            <a:r>
              <a:rPr lang="en-US" sz="2400" dirty="0">
                <a:latin typeface="Candara" panose="020E0502030303020204" pitchFamily="34" charset="0"/>
              </a:rPr>
              <a:t>Known for opposing Jesus </a:t>
            </a:r>
            <a:r>
              <a:rPr lang="en-US" sz="2400" i="1" dirty="0">
                <a:latin typeface="Candara" panose="020E0502030303020204" pitchFamily="34" charset="0"/>
              </a:rPr>
              <a:t>– Matt. 15:3</a:t>
            </a:r>
          </a:p>
          <a:p>
            <a:pPr marL="548640" lvl="1" indent="-274320">
              <a:lnSpc>
                <a:spcPts val="2600"/>
              </a:lnSpc>
              <a:spcBef>
                <a:spcPts val="600"/>
              </a:spcBef>
              <a:buFont typeface="Wingdings" panose="05000000000000000000" pitchFamily="2" charset="2"/>
              <a:buChar char="§"/>
            </a:pPr>
            <a:r>
              <a:rPr lang="en-US" sz="2400" dirty="0">
                <a:latin typeface="Candara" panose="020E0502030303020204" pitchFamily="34" charset="0"/>
              </a:rPr>
              <a:t>Saul’s religion put precedence on tradition – </a:t>
            </a:r>
            <a:r>
              <a:rPr lang="en-US" sz="2400" i="1" dirty="0">
                <a:latin typeface="Candara" panose="020E0502030303020204" pitchFamily="34" charset="0"/>
              </a:rPr>
              <a:t>Matt. 15:6-9</a:t>
            </a:r>
          </a:p>
          <a:p>
            <a:pPr marL="548640" lvl="1" indent="-274320">
              <a:lnSpc>
                <a:spcPts val="2600"/>
              </a:lnSpc>
              <a:spcBef>
                <a:spcPts val="600"/>
              </a:spcBef>
              <a:buFont typeface="Wingdings" panose="05000000000000000000" pitchFamily="2" charset="2"/>
              <a:buChar char="§"/>
            </a:pPr>
            <a:r>
              <a:rPr lang="en-US" sz="2400" dirty="0">
                <a:latin typeface="Candara" panose="020E0502030303020204" pitchFamily="34" charset="0"/>
              </a:rPr>
              <a:t>The result was not believing Jesus who was revealed as the Messiah by the law and the prophets</a:t>
            </a:r>
          </a:p>
          <a:p>
            <a:pPr marL="731520" lvl="2" indent="-274320">
              <a:lnSpc>
                <a:spcPts val="2600"/>
              </a:lnSpc>
              <a:spcBef>
                <a:spcPts val="0"/>
              </a:spcBef>
              <a:buFont typeface="Wingdings" panose="05000000000000000000" pitchFamily="2" charset="2"/>
              <a:buChar char="§"/>
            </a:pPr>
            <a:r>
              <a:rPr lang="en-US" sz="2400" i="1" dirty="0">
                <a:latin typeface="Candara" panose="020E0502030303020204" pitchFamily="34" charset="0"/>
              </a:rPr>
              <a:t>John 5:39, 40-47</a:t>
            </a:r>
          </a:p>
          <a:p>
            <a:pPr marL="388620" lvl="1" indent="-274320">
              <a:lnSpc>
                <a:spcPts val="2600"/>
              </a:lnSpc>
              <a:spcBef>
                <a:spcPts val="1200"/>
              </a:spcBef>
              <a:buFont typeface="Wingdings" panose="05000000000000000000" pitchFamily="2" charset="2"/>
              <a:buChar char="§"/>
            </a:pPr>
            <a:endParaRPr lang="en-US" sz="2700" dirty="0">
              <a:latin typeface="Candara" panose="020E0502030303020204" pitchFamily="34" charset="0"/>
            </a:endParaRP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Slide Number Placeholder 3">
            <a:extLst>
              <a:ext uri="{FF2B5EF4-FFF2-40B4-BE49-F238E27FC236}">
                <a16:creationId xmlns:a16="http://schemas.microsoft.com/office/drawing/2014/main" id="{8A80C642-BD60-4DF6-9A5A-B61CCD8DCCEC}"/>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5</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9358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82358" y="183535"/>
            <a:ext cx="7614326" cy="714644"/>
          </a:xfrm>
        </p:spPr>
        <p:txBody>
          <a:bodyPr>
            <a:normAutofit/>
          </a:bodyPr>
          <a:lstStyle/>
          <a:p>
            <a:r>
              <a:rPr lang="en-US" sz="4400" b="1" dirty="0">
                <a:latin typeface="Candara" panose="020E0502030303020204" pitchFamily="34" charset="0"/>
              </a:rPr>
              <a:t>DECEPTION </a:t>
            </a:r>
            <a:r>
              <a:rPr lang="en-US" sz="2400" i="1" dirty="0">
                <a:latin typeface="Candara" panose="020E0502030303020204" pitchFamily="34" charset="0"/>
              </a:rPr>
              <a:t>Acts 22:1-5</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2"/>
            <a:ext cx="8025319" cy="5930638"/>
          </a:xfrm>
        </p:spPr>
        <p:txBody>
          <a:bodyPr>
            <a:normAutofit/>
          </a:bodyPr>
          <a:lstStyle/>
          <a:p>
            <a:pPr marL="0" indent="0">
              <a:lnSpc>
                <a:spcPts val="3000"/>
              </a:lnSpc>
              <a:spcBef>
                <a:spcPts val="0"/>
              </a:spcBef>
              <a:buNone/>
            </a:pPr>
            <a:r>
              <a:rPr lang="en-US" sz="3200" b="1" dirty="0">
                <a:latin typeface="Candara" panose="020E0502030303020204" pitchFamily="34" charset="0"/>
              </a:rPr>
              <a:t>Some factors that lead to deception today</a:t>
            </a:r>
          </a:p>
          <a:p>
            <a:pPr marL="365760" lvl="1" indent="-274320">
              <a:lnSpc>
                <a:spcPts val="2600"/>
              </a:lnSpc>
              <a:spcBef>
                <a:spcPts val="600"/>
              </a:spcBef>
              <a:buFont typeface="Wingdings" panose="05000000000000000000" pitchFamily="2" charset="2"/>
              <a:buChar char="§"/>
            </a:pPr>
            <a:r>
              <a:rPr lang="en-US" sz="2800" b="1" dirty="0">
                <a:latin typeface="Candara" panose="020E0502030303020204" pitchFamily="34" charset="0"/>
              </a:rPr>
              <a:t>Religious errors </a:t>
            </a:r>
          </a:p>
          <a:p>
            <a:pPr marL="548640" lvl="1" indent="-274320">
              <a:lnSpc>
                <a:spcPts val="2600"/>
              </a:lnSpc>
              <a:spcBef>
                <a:spcPts val="200"/>
              </a:spcBef>
              <a:buFont typeface="Wingdings" panose="05000000000000000000" pitchFamily="2" charset="2"/>
              <a:buChar char="§"/>
            </a:pPr>
            <a:r>
              <a:rPr lang="en-US" sz="2600" i="1" dirty="0">
                <a:latin typeface="Candara" panose="020E0502030303020204" pitchFamily="34" charset="0"/>
              </a:rPr>
              <a:t>Salvation by faith only</a:t>
            </a:r>
          </a:p>
          <a:p>
            <a:pPr marL="548640" lvl="1" indent="-274320">
              <a:lnSpc>
                <a:spcPts val="2600"/>
              </a:lnSpc>
              <a:spcBef>
                <a:spcPts val="200"/>
              </a:spcBef>
              <a:buFont typeface="Wingdings" panose="05000000000000000000" pitchFamily="2" charset="2"/>
              <a:buChar char="§"/>
            </a:pPr>
            <a:r>
              <a:rPr lang="en-US" sz="2600" i="1" dirty="0">
                <a:latin typeface="Candara" panose="020E0502030303020204" pitchFamily="34" charset="0"/>
              </a:rPr>
              <a:t>AD 70 Doctrine</a:t>
            </a:r>
          </a:p>
          <a:p>
            <a:pPr marL="548640" lvl="1" indent="-274320">
              <a:lnSpc>
                <a:spcPts val="2600"/>
              </a:lnSpc>
              <a:spcBef>
                <a:spcPts val="200"/>
              </a:spcBef>
              <a:buFont typeface="Wingdings" panose="05000000000000000000" pitchFamily="2" charset="2"/>
              <a:buChar char="§"/>
            </a:pPr>
            <a:r>
              <a:rPr lang="en-US" sz="2600" i="1" dirty="0">
                <a:latin typeface="Candara" panose="020E0502030303020204" pitchFamily="34" charset="0"/>
              </a:rPr>
              <a:t>One church is a good as another</a:t>
            </a:r>
          </a:p>
          <a:p>
            <a:pPr marL="548640" lvl="1" indent="-274320">
              <a:lnSpc>
                <a:spcPts val="2600"/>
              </a:lnSpc>
              <a:spcBef>
                <a:spcPts val="200"/>
              </a:spcBef>
              <a:buFont typeface="Wingdings" panose="05000000000000000000" pitchFamily="2" charset="2"/>
              <a:buChar char="§"/>
            </a:pPr>
            <a:r>
              <a:rPr lang="en-US" sz="2600" i="1" dirty="0">
                <a:latin typeface="Candara" panose="020E0502030303020204" pitchFamily="34" charset="0"/>
              </a:rPr>
              <a:t>There are many ways to be saved</a:t>
            </a:r>
          </a:p>
          <a:p>
            <a:pPr marL="365760" indent="-274320">
              <a:lnSpc>
                <a:spcPts val="2600"/>
              </a:lnSpc>
              <a:spcBef>
                <a:spcPts val="1200"/>
              </a:spcBef>
              <a:buFont typeface="Wingdings" panose="05000000000000000000" pitchFamily="2" charset="2"/>
              <a:buChar char="§"/>
            </a:pPr>
            <a:r>
              <a:rPr lang="en-US" sz="2800" b="1" dirty="0">
                <a:latin typeface="Candara" panose="020E0502030303020204" pitchFamily="34" charset="0"/>
              </a:rPr>
              <a:t>Other deceptions</a:t>
            </a:r>
          </a:p>
          <a:p>
            <a:pPr marL="617220" lvl="1" indent="-342900">
              <a:lnSpc>
                <a:spcPts val="2600"/>
              </a:lnSpc>
              <a:spcBef>
                <a:spcPts val="200"/>
              </a:spcBef>
              <a:buFont typeface="Wingdings" panose="05000000000000000000" pitchFamily="2" charset="2"/>
              <a:buChar char="§"/>
            </a:pPr>
            <a:r>
              <a:rPr lang="en-US" sz="2600" i="1" dirty="0">
                <a:latin typeface="Candara" panose="020E0502030303020204" pitchFamily="34" charset="0"/>
              </a:rPr>
              <a:t>The religion of my family</a:t>
            </a:r>
          </a:p>
          <a:p>
            <a:pPr marL="617220" lvl="1" indent="-342900">
              <a:lnSpc>
                <a:spcPts val="2600"/>
              </a:lnSpc>
              <a:spcBef>
                <a:spcPts val="200"/>
              </a:spcBef>
              <a:buFont typeface="Wingdings" panose="05000000000000000000" pitchFamily="2" charset="2"/>
              <a:buChar char="§"/>
            </a:pPr>
            <a:r>
              <a:rPr lang="en-US" sz="2600" i="1" dirty="0">
                <a:latin typeface="Candara" panose="020E0502030303020204" pitchFamily="34" charset="0"/>
              </a:rPr>
              <a:t>Ones favorite pastor – “my pastor or priest said…”</a:t>
            </a:r>
          </a:p>
          <a:p>
            <a:pPr marL="617220" lvl="1" indent="-342900">
              <a:lnSpc>
                <a:spcPts val="2600"/>
              </a:lnSpc>
              <a:spcBef>
                <a:spcPts val="200"/>
              </a:spcBef>
              <a:buFont typeface="Wingdings" panose="05000000000000000000" pitchFamily="2" charset="2"/>
              <a:buChar char="§"/>
            </a:pPr>
            <a:r>
              <a:rPr lang="en-US" sz="2600" i="1" dirty="0">
                <a:latin typeface="Candara" panose="020E0502030303020204" pitchFamily="34" charset="0"/>
              </a:rPr>
              <a:t>Emotions and feelings</a:t>
            </a:r>
          </a:p>
          <a:p>
            <a:pPr marL="617220" lvl="1" indent="-342900">
              <a:lnSpc>
                <a:spcPts val="2600"/>
              </a:lnSpc>
              <a:spcBef>
                <a:spcPts val="200"/>
              </a:spcBef>
              <a:buFont typeface="Wingdings" panose="05000000000000000000" pitchFamily="2" charset="2"/>
              <a:buChar char="§"/>
            </a:pPr>
            <a:r>
              <a:rPr lang="en-US" sz="2600" i="1" dirty="0">
                <a:latin typeface="Candara" panose="020E0502030303020204" pitchFamily="34" charset="0"/>
              </a:rPr>
              <a:t>What the majority accepts or believes to be true</a:t>
            </a:r>
          </a:p>
          <a:p>
            <a:pPr marL="0" lvl="1" indent="0">
              <a:lnSpc>
                <a:spcPts val="3000"/>
              </a:lnSpc>
              <a:spcBef>
                <a:spcPts val="1200"/>
              </a:spcBef>
              <a:buNone/>
            </a:pPr>
            <a:r>
              <a:rPr lang="en-US" sz="3100" b="1" dirty="0">
                <a:latin typeface="Candara" panose="020E0502030303020204" pitchFamily="34" charset="0"/>
              </a:rPr>
              <a:t>None of the above constitute the standard of truth. Saul the persecutor exemplifies </a:t>
            </a:r>
            <a:r>
              <a:rPr lang="en-US" sz="3100" b="1" i="1" u="sng" dirty="0">
                <a:latin typeface="Candara" panose="020E0502030303020204" pitchFamily="34" charset="0"/>
              </a:rPr>
              <a:t>deception</a:t>
            </a:r>
            <a:r>
              <a:rPr lang="en-US" sz="3100" b="1" dirty="0">
                <a:latin typeface="Candara" panose="020E0502030303020204" pitchFamily="34" charset="0"/>
              </a:rPr>
              <a:t> for what it is, which God allows to be sent </a:t>
            </a:r>
            <a:r>
              <a:rPr lang="en-US" sz="3100" i="1" dirty="0">
                <a:latin typeface="Candara" panose="020E0502030303020204" pitchFamily="34" charset="0"/>
              </a:rPr>
              <a:t>– 2 Thess. 2:10-12; John 12:48-50</a:t>
            </a:r>
          </a:p>
          <a:p>
            <a:pPr marL="274320" lvl="1" indent="0">
              <a:lnSpc>
                <a:spcPts val="3200"/>
              </a:lnSpc>
              <a:spcBef>
                <a:spcPts val="600"/>
              </a:spcBef>
              <a:buNone/>
            </a:pPr>
            <a:endParaRPr lang="en-US" sz="3200" i="1" dirty="0">
              <a:latin typeface="Candara" panose="020E0502030303020204" pitchFamily="34" charset="0"/>
            </a:endParaRPr>
          </a:p>
          <a:p>
            <a:pPr marL="388620" lvl="1" indent="-274320">
              <a:lnSpc>
                <a:spcPts val="2600"/>
              </a:lnSpc>
              <a:spcBef>
                <a:spcPts val="1200"/>
              </a:spcBef>
              <a:buFont typeface="Wingdings" panose="05000000000000000000" pitchFamily="2" charset="2"/>
              <a:buChar char="§"/>
            </a:pPr>
            <a:endParaRPr lang="en-US" sz="2700" dirty="0">
              <a:latin typeface="Candara" panose="020E0502030303020204" pitchFamily="34" charset="0"/>
            </a:endParaRP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Slide Number Placeholder 3">
            <a:extLst>
              <a:ext uri="{FF2B5EF4-FFF2-40B4-BE49-F238E27FC236}">
                <a16:creationId xmlns:a16="http://schemas.microsoft.com/office/drawing/2014/main" id="{50D0B2EB-F1AA-1964-8D04-3CC5FC72568A}"/>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6</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8261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82358" y="183535"/>
            <a:ext cx="4334391" cy="714644"/>
          </a:xfrm>
        </p:spPr>
        <p:txBody>
          <a:bodyPr>
            <a:normAutofit/>
          </a:bodyPr>
          <a:lstStyle/>
          <a:p>
            <a:r>
              <a:rPr lang="en-US" sz="4400" b="1" dirty="0">
                <a:latin typeface="Candara" panose="020E0502030303020204" pitchFamily="34" charset="0"/>
              </a:rPr>
              <a:t>CONFUSION </a:t>
            </a:r>
            <a:r>
              <a:rPr lang="en-US" sz="2400" i="1" dirty="0">
                <a:latin typeface="Candara" panose="020E0502030303020204" pitchFamily="34" charset="0"/>
              </a:rPr>
              <a:t>Acts 22:9</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2"/>
            <a:ext cx="8229601" cy="5930637"/>
          </a:xfrm>
        </p:spPr>
        <p:txBody>
          <a:bodyPr>
            <a:normAutofit/>
          </a:bodyPr>
          <a:lstStyle/>
          <a:p>
            <a:pPr marL="0" indent="0">
              <a:lnSpc>
                <a:spcPts val="3200"/>
              </a:lnSpc>
              <a:spcBef>
                <a:spcPts val="600"/>
              </a:spcBef>
              <a:buNone/>
            </a:pPr>
            <a:r>
              <a:rPr lang="en-US" sz="3200" b="1" dirty="0">
                <a:latin typeface="Candara" panose="020E0502030303020204" pitchFamily="34" charset="0"/>
              </a:rPr>
              <a:t>Those with Saul saw a light but did not hear Jesus’ words </a:t>
            </a:r>
            <a:r>
              <a:rPr lang="en-US" sz="3200" i="1" dirty="0">
                <a:latin typeface="Candara" panose="020E0502030303020204" pitchFamily="34" charset="0"/>
              </a:rPr>
              <a:t>– </a:t>
            </a:r>
            <a:r>
              <a:rPr lang="en-US" sz="3200" b="1" dirty="0">
                <a:latin typeface="Candara" panose="020E0502030303020204" pitchFamily="34" charset="0"/>
              </a:rPr>
              <a:t>they heard a voice but seeing  no one (man) </a:t>
            </a:r>
            <a:r>
              <a:rPr lang="en-US" sz="3200" i="1" dirty="0">
                <a:latin typeface="Candara" panose="020E0502030303020204" pitchFamily="34" charset="0"/>
              </a:rPr>
              <a:t>– Act 9:7</a:t>
            </a:r>
          </a:p>
          <a:p>
            <a:pPr marL="365760" indent="-274320">
              <a:lnSpc>
                <a:spcPts val="3200"/>
              </a:lnSpc>
              <a:spcBef>
                <a:spcPts val="7800"/>
              </a:spcBef>
              <a:buFont typeface="Wingdings" panose="05000000000000000000" pitchFamily="2" charset="2"/>
              <a:buChar char="§"/>
            </a:pPr>
            <a:r>
              <a:rPr lang="en-US" sz="2800" dirty="0">
                <a:latin typeface="Candara" panose="020E0502030303020204" pitchFamily="34" charset="0"/>
              </a:rPr>
              <a:t>They heard something but did not understand</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They may have heard Saul talking to Jesus</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They </a:t>
            </a:r>
            <a:r>
              <a:rPr lang="en-US" sz="2800" b="1" i="1" dirty="0">
                <a:latin typeface="Candara" panose="020E0502030303020204" pitchFamily="34" charset="0"/>
              </a:rPr>
              <a:t>“stood speechless</a:t>
            </a:r>
            <a:r>
              <a:rPr lang="en-US" sz="2800" dirty="0">
                <a:latin typeface="Candara" panose="020E0502030303020204" pitchFamily="34" charset="0"/>
              </a:rPr>
              <a:t>” according to the text</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Acts 26:14 tells of the reaction of Saul and the others when the light appeared</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We know that these men helped him to Damascus</a:t>
            </a:r>
          </a:p>
          <a:p>
            <a:pPr marL="0" indent="0">
              <a:lnSpc>
                <a:spcPts val="3200"/>
              </a:lnSpc>
              <a:spcBef>
                <a:spcPts val="600"/>
              </a:spcBef>
              <a:buNone/>
            </a:pPr>
            <a:r>
              <a:rPr lang="en-US" sz="3200" b="1" dirty="0">
                <a:latin typeface="Candara" panose="020E0502030303020204" pitchFamily="34" charset="0"/>
              </a:rPr>
              <a:t>It is evident that these men were confused about what was happening </a:t>
            </a:r>
          </a:p>
          <a:p>
            <a:pPr marL="114300" lvl="1" indent="0">
              <a:lnSpc>
                <a:spcPts val="2600"/>
              </a:lnSpc>
              <a:spcBef>
                <a:spcPts val="1200"/>
              </a:spcBef>
              <a:buNone/>
            </a:pPr>
            <a:endParaRPr lang="en-US" sz="2700" dirty="0">
              <a:latin typeface="Candara" panose="020E0502030303020204" pitchFamily="34" charset="0"/>
            </a:endParaRP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TextBox 3">
            <a:extLst>
              <a:ext uri="{FF2B5EF4-FFF2-40B4-BE49-F238E27FC236}">
                <a16:creationId xmlns:a16="http://schemas.microsoft.com/office/drawing/2014/main" id="{32F1549C-0EAD-C068-9795-BA0D4A1C5582}"/>
              </a:ext>
            </a:extLst>
          </p:cNvPr>
          <p:cNvSpPr txBox="1"/>
          <p:nvPr/>
        </p:nvSpPr>
        <p:spPr>
          <a:xfrm>
            <a:off x="958176" y="2347385"/>
            <a:ext cx="7271425" cy="815480"/>
          </a:xfrm>
          <a:prstGeom prst="rect">
            <a:avLst/>
          </a:prstGeom>
          <a:solidFill>
            <a:schemeClr val="bg1">
              <a:lumMod val="85000"/>
            </a:schemeClr>
          </a:solidFill>
        </p:spPr>
        <p:txBody>
          <a:bodyPr wrap="square" rtlCol="0">
            <a:spAutoFit/>
          </a:bodyPr>
          <a:lstStyle/>
          <a:p>
            <a:pPr>
              <a:lnSpc>
                <a:spcPts val="2800"/>
              </a:lnSpc>
            </a:pPr>
            <a:r>
              <a:rPr lang="en-US" sz="2800" b="1" i="1" dirty="0">
                <a:latin typeface="Candara" panose="020E0502030303020204" pitchFamily="34" charset="0"/>
              </a:rPr>
              <a:t>“</a:t>
            </a:r>
            <a:r>
              <a:rPr lang="en-US" sz="2800" b="1" i="1" u="none" strike="noStrike" baseline="0" dirty="0">
                <a:latin typeface="Candara" panose="020E0502030303020204" pitchFamily="34" charset="0"/>
              </a:rPr>
              <a:t>And the men which journeyed with him stood speechless, </a:t>
            </a:r>
            <a:r>
              <a:rPr lang="en-US" sz="2800" b="1" i="1" u="none" strike="noStrike" baseline="0" dirty="0">
                <a:solidFill>
                  <a:srgbClr val="FF0000"/>
                </a:solidFill>
                <a:latin typeface="Candara" panose="020E0502030303020204" pitchFamily="34" charset="0"/>
              </a:rPr>
              <a:t>hearing a voice, but seeing no man</a:t>
            </a:r>
            <a:r>
              <a:rPr lang="en-US" sz="2800" b="1" i="1" u="none" strike="noStrike" baseline="0" dirty="0">
                <a:latin typeface="Candara" panose="020E0502030303020204" pitchFamily="34" charset="0"/>
              </a:rPr>
              <a:t>”</a:t>
            </a:r>
          </a:p>
        </p:txBody>
      </p:sp>
      <p:sp>
        <p:nvSpPr>
          <p:cNvPr id="5" name="Slide Number Placeholder 4">
            <a:extLst>
              <a:ext uri="{FF2B5EF4-FFF2-40B4-BE49-F238E27FC236}">
                <a16:creationId xmlns:a16="http://schemas.microsoft.com/office/drawing/2014/main" id="{42D35E72-7CB8-7D73-E675-4BF89BA8C06B}"/>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7</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61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outVertical)">
                                      <p:cBhvr>
                                        <p:cTn id="19" dur="1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Effect transition="in" filter="fade">
                                      <p:cBhvr>
                                        <p:cTn id="59" dur="1000"/>
                                        <p:tgtEl>
                                          <p:spTgt spid="3">
                                            <p:txEl>
                                              <p:pRg st="6" end="6"/>
                                            </p:txEl>
                                          </p:spTgt>
                                        </p:tgtEl>
                                      </p:cBhvr>
                                    </p:animEffect>
                                    <p:anim calcmode="lin" valueType="num">
                                      <p:cBhvr>
                                        <p:cTn id="6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82358" y="183535"/>
            <a:ext cx="7614326" cy="714644"/>
          </a:xfrm>
        </p:spPr>
        <p:txBody>
          <a:bodyPr>
            <a:normAutofit/>
          </a:bodyPr>
          <a:lstStyle/>
          <a:p>
            <a:r>
              <a:rPr lang="en-US" sz="4400" b="1" dirty="0">
                <a:latin typeface="Candara" panose="020E0502030303020204" pitchFamily="34" charset="0"/>
              </a:rPr>
              <a:t>CONFUSION </a:t>
            </a:r>
            <a:r>
              <a:rPr lang="en-US" sz="2400" i="1" dirty="0">
                <a:latin typeface="Candara" panose="020E0502030303020204" pitchFamily="34" charset="0"/>
              </a:rPr>
              <a:t>Acts 22:9</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2"/>
            <a:ext cx="8025319" cy="5747103"/>
          </a:xfrm>
        </p:spPr>
        <p:txBody>
          <a:bodyPr>
            <a:normAutofit/>
          </a:bodyPr>
          <a:lstStyle/>
          <a:p>
            <a:pPr marL="0" indent="0">
              <a:lnSpc>
                <a:spcPts val="3200"/>
              </a:lnSpc>
              <a:spcBef>
                <a:spcPts val="600"/>
              </a:spcBef>
              <a:buNone/>
            </a:pPr>
            <a:r>
              <a:rPr lang="en-US" sz="3200" b="1" dirty="0">
                <a:latin typeface="Candara" panose="020E0502030303020204" pitchFamily="34" charset="0"/>
              </a:rPr>
              <a:t>The text does not tell what these men did later, but there are two possibilities:</a:t>
            </a:r>
          </a:p>
          <a:p>
            <a:pPr marL="365760" indent="-274320">
              <a:lnSpc>
                <a:spcPts val="2800"/>
              </a:lnSpc>
              <a:spcBef>
                <a:spcPts val="600"/>
              </a:spcBef>
              <a:buFont typeface="+mj-lt"/>
              <a:buAutoNum type="arabicPeriod"/>
            </a:pPr>
            <a:r>
              <a:rPr lang="en-US" sz="2800" b="1" dirty="0">
                <a:latin typeface="Candara" panose="020E0502030303020204" pitchFamily="34" charset="0"/>
              </a:rPr>
              <a:t>Their </a:t>
            </a:r>
            <a:r>
              <a:rPr lang="en-US" sz="2800" b="1" i="1" dirty="0">
                <a:latin typeface="Candara" panose="020E0502030303020204" pitchFamily="34" charset="0"/>
              </a:rPr>
              <a:t>confusion</a:t>
            </a:r>
            <a:r>
              <a:rPr lang="en-US" sz="2800" b="1" dirty="0">
                <a:latin typeface="Candara" panose="020E0502030303020204" pitchFamily="34" charset="0"/>
              </a:rPr>
              <a:t> motivated them</a:t>
            </a:r>
            <a:r>
              <a:rPr lang="en-US" sz="2800" dirty="0">
                <a:latin typeface="Candara" panose="020E0502030303020204" pitchFamily="34" charset="0"/>
              </a:rPr>
              <a:t> – to seek the truth and learn about Jesus and become one of His disciples </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If they remained with Saul the next three days, they would have witnessed his penitent behavior </a:t>
            </a:r>
          </a:p>
          <a:p>
            <a:pPr marL="731520" indent="-274320">
              <a:lnSpc>
                <a:spcPts val="2600"/>
              </a:lnSpc>
              <a:spcBef>
                <a:spcPts val="0"/>
              </a:spcBef>
              <a:buFont typeface="Wingdings" panose="05000000000000000000" pitchFamily="2" charset="2"/>
              <a:buChar char="§"/>
            </a:pPr>
            <a:r>
              <a:rPr lang="en-US" sz="2600" dirty="0">
                <a:latin typeface="Candara" panose="020E0502030303020204" pitchFamily="34" charset="0"/>
              </a:rPr>
              <a:t> </a:t>
            </a:r>
            <a:r>
              <a:rPr lang="en-US" sz="2400" i="1" dirty="0">
                <a:latin typeface="Candara" panose="020E0502030303020204" pitchFamily="34" charset="0"/>
              </a:rPr>
              <a:t>Acts 9:9, 11</a:t>
            </a:r>
          </a:p>
          <a:p>
            <a:pPr marL="548640" indent="-274320">
              <a:lnSpc>
                <a:spcPts val="2600"/>
              </a:lnSpc>
              <a:spcBef>
                <a:spcPts val="1200"/>
              </a:spcBef>
              <a:buFont typeface="Wingdings" panose="05000000000000000000" pitchFamily="2" charset="2"/>
              <a:buChar char="§"/>
            </a:pPr>
            <a:r>
              <a:rPr lang="en-US" sz="2600" dirty="0">
                <a:latin typeface="Candara" panose="020E0502030303020204" pitchFamily="34" charset="0"/>
              </a:rPr>
              <a:t>They would have seen Ananias arrive, and by God’s power, restore Saul’s sight and see Saul be baptized to wash away his sins </a:t>
            </a:r>
            <a:r>
              <a:rPr lang="en-US" sz="2600" i="1" dirty="0">
                <a:latin typeface="Candara" panose="020E0502030303020204" pitchFamily="34" charset="0"/>
              </a:rPr>
              <a:t>– Acts 9:17-18; 22:13, 16</a:t>
            </a:r>
          </a:p>
          <a:p>
            <a:pPr marL="548640" indent="-274320">
              <a:lnSpc>
                <a:spcPts val="2600"/>
              </a:lnSpc>
              <a:spcBef>
                <a:spcPts val="1200"/>
              </a:spcBef>
              <a:buFont typeface="Wingdings" panose="05000000000000000000" pitchFamily="2" charset="2"/>
              <a:buChar char="§"/>
            </a:pPr>
            <a:r>
              <a:rPr lang="en-US" sz="2600" dirty="0">
                <a:latin typeface="Candara" panose="020E0502030303020204" pitchFamily="34" charset="0"/>
              </a:rPr>
              <a:t>Later Paul stated that his conversion to Jesus would serve as a powerful example for others to believe and obey the gospel as well </a:t>
            </a:r>
            <a:r>
              <a:rPr lang="en-US" sz="2600" i="1" dirty="0">
                <a:latin typeface="Candara" panose="020E0502030303020204" pitchFamily="34" charset="0"/>
              </a:rPr>
              <a:t>– 1 Tim. 1:16 </a:t>
            </a:r>
          </a:p>
          <a:p>
            <a:pPr marL="548640" indent="-457200">
              <a:lnSpc>
                <a:spcPts val="3200"/>
              </a:lnSpc>
              <a:spcBef>
                <a:spcPts val="600"/>
              </a:spcBef>
              <a:buFont typeface="Wingdings" panose="05000000000000000000" pitchFamily="2" charset="2"/>
              <a:buChar char="§"/>
            </a:pPr>
            <a:endParaRPr lang="en-US" sz="2800" dirty="0">
              <a:latin typeface="Candara" panose="020E0502030303020204" pitchFamily="34" charset="0"/>
            </a:endParaRPr>
          </a:p>
          <a:p>
            <a:pPr marL="91440" indent="0">
              <a:lnSpc>
                <a:spcPts val="3200"/>
              </a:lnSpc>
              <a:spcBef>
                <a:spcPts val="600"/>
              </a:spcBef>
              <a:buNone/>
            </a:pPr>
            <a:endParaRPr lang="en-US" sz="2800" dirty="0">
              <a:latin typeface="Candara" panose="020E0502030303020204" pitchFamily="34" charset="0"/>
            </a:endParaRP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Slide Number Placeholder 3">
            <a:extLst>
              <a:ext uri="{FF2B5EF4-FFF2-40B4-BE49-F238E27FC236}">
                <a16:creationId xmlns:a16="http://schemas.microsoft.com/office/drawing/2014/main" id="{8868C648-936D-42DF-EA04-26DB4CB6A711}"/>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8</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0196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977E-CD5B-AD7A-EFA2-6CF3F2E1362E}"/>
              </a:ext>
            </a:extLst>
          </p:cNvPr>
          <p:cNvSpPr>
            <a:spLocks noGrp="1"/>
          </p:cNvSpPr>
          <p:nvPr>
            <p:ph type="title"/>
          </p:nvPr>
        </p:nvSpPr>
        <p:spPr>
          <a:xfrm>
            <a:off x="782358" y="183535"/>
            <a:ext cx="7614326" cy="714644"/>
          </a:xfrm>
        </p:spPr>
        <p:txBody>
          <a:bodyPr>
            <a:normAutofit/>
          </a:bodyPr>
          <a:lstStyle/>
          <a:p>
            <a:r>
              <a:rPr lang="en-US" sz="4400" b="1" dirty="0">
                <a:latin typeface="Candara" panose="020E0502030303020204" pitchFamily="34" charset="0"/>
              </a:rPr>
              <a:t>CONFUSION </a:t>
            </a:r>
            <a:r>
              <a:rPr lang="en-US" sz="2400" i="1" dirty="0">
                <a:latin typeface="Candara" panose="020E0502030303020204" pitchFamily="34" charset="0"/>
              </a:rPr>
              <a:t>Acts 22:9</a:t>
            </a:r>
          </a:p>
        </p:txBody>
      </p:sp>
      <p:sp>
        <p:nvSpPr>
          <p:cNvPr id="3" name="Content Placeholder 2">
            <a:extLst>
              <a:ext uri="{FF2B5EF4-FFF2-40B4-BE49-F238E27FC236}">
                <a16:creationId xmlns:a16="http://schemas.microsoft.com/office/drawing/2014/main" id="{79D6E04A-F258-9491-356E-F21C5284BD1F}"/>
              </a:ext>
            </a:extLst>
          </p:cNvPr>
          <p:cNvSpPr>
            <a:spLocks noGrp="1"/>
          </p:cNvSpPr>
          <p:nvPr>
            <p:ph idx="1"/>
          </p:nvPr>
        </p:nvSpPr>
        <p:spPr>
          <a:xfrm>
            <a:off x="914399" y="927362"/>
            <a:ext cx="8229601" cy="5930638"/>
          </a:xfrm>
        </p:spPr>
        <p:txBody>
          <a:bodyPr>
            <a:normAutofit/>
          </a:bodyPr>
          <a:lstStyle/>
          <a:p>
            <a:pPr marL="0" indent="0">
              <a:lnSpc>
                <a:spcPts val="3200"/>
              </a:lnSpc>
              <a:spcBef>
                <a:spcPts val="600"/>
              </a:spcBef>
              <a:buNone/>
            </a:pPr>
            <a:r>
              <a:rPr lang="en-US" sz="3200" b="1" dirty="0">
                <a:latin typeface="Candara" panose="020E0502030303020204" pitchFamily="34" charset="0"/>
              </a:rPr>
              <a:t>The text does not tell what these men did later, but there are two possibilities:</a:t>
            </a:r>
          </a:p>
          <a:p>
            <a:pPr marL="365760" indent="-274320">
              <a:lnSpc>
                <a:spcPts val="2800"/>
              </a:lnSpc>
              <a:spcBef>
                <a:spcPts val="600"/>
              </a:spcBef>
              <a:buFont typeface="+mj-lt"/>
              <a:buAutoNum type="arabicPeriod" startAt="2"/>
            </a:pPr>
            <a:r>
              <a:rPr lang="en-US" sz="2800" b="1" dirty="0">
                <a:latin typeface="Candara" panose="020E0502030303020204" pitchFamily="34" charset="0"/>
              </a:rPr>
              <a:t> Or their </a:t>
            </a:r>
            <a:r>
              <a:rPr lang="en-US" sz="2800" b="1" i="1" dirty="0">
                <a:latin typeface="Candara" panose="020E0502030303020204" pitchFamily="34" charset="0"/>
              </a:rPr>
              <a:t>confusion</a:t>
            </a:r>
            <a:r>
              <a:rPr lang="en-US" sz="2800" b="1" dirty="0">
                <a:latin typeface="Candara" panose="020E0502030303020204" pitchFamily="34" charset="0"/>
              </a:rPr>
              <a:t> stifled them</a:t>
            </a:r>
            <a:r>
              <a:rPr lang="en-US" sz="2800" dirty="0">
                <a:latin typeface="Candara" panose="020E0502030303020204" pitchFamily="34" charset="0"/>
              </a:rPr>
              <a:t> – to believe Satan’s world of lies and deception, which illustrate why multitudes are confused today by religious lies and error – </a:t>
            </a:r>
            <a:r>
              <a:rPr lang="en-US" sz="2800" i="1" dirty="0">
                <a:latin typeface="Candara" panose="020E0502030303020204" pitchFamily="34" charset="0"/>
              </a:rPr>
              <a:t>1 John 2:15-16; Luke 8:13-14</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It may be that Saul’s companions continued to  persecute Christians and became his enemies</a:t>
            </a:r>
            <a:endParaRPr lang="en-US" sz="2600" i="1" dirty="0">
              <a:latin typeface="Candara" panose="020E0502030303020204" pitchFamily="34" charset="0"/>
            </a:endParaRPr>
          </a:p>
          <a:p>
            <a:pPr marL="731520"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2 Cor. 11:22-27; Acts 23:12ff; vv. 20-22</a:t>
            </a:r>
          </a:p>
          <a:p>
            <a:pPr marL="548640" indent="-274320">
              <a:lnSpc>
                <a:spcPts val="2600"/>
              </a:lnSpc>
              <a:spcBef>
                <a:spcPts val="600"/>
              </a:spcBef>
              <a:buFont typeface="Wingdings" panose="05000000000000000000" pitchFamily="2" charset="2"/>
              <a:buChar char="§"/>
            </a:pPr>
            <a:r>
              <a:rPr lang="en-US" sz="2600" dirty="0">
                <a:latin typeface="Candara" panose="020E0502030303020204" pitchFamily="34" charset="0"/>
              </a:rPr>
              <a:t>Saul’s companions serve as an illustration of some problems which exist today</a:t>
            </a:r>
          </a:p>
          <a:p>
            <a:pPr marL="731520" lvl="1" indent="-274320">
              <a:lnSpc>
                <a:spcPts val="2400"/>
              </a:lnSpc>
              <a:spcBef>
                <a:spcPts val="600"/>
              </a:spcBef>
              <a:buFont typeface="Wingdings" panose="05000000000000000000" pitchFamily="2" charset="2"/>
              <a:buChar char="§"/>
            </a:pPr>
            <a:r>
              <a:rPr lang="en-US" sz="2400" dirty="0">
                <a:latin typeface="Candara" panose="020E0502030303020204" pitchFamily="34" charset="0"/>
              </a:rPr>
              <a:t>Some are confused by being exposed to some measure of God’s light – a sermon heard – a Bible class attended – a godly influence of a spouse – or observation of a disciple’s shinning light – </a:t>
            </a:r>
            <a:r>
              <a:rPr lang="en-US" sz="2400" i="1" dirty="0">
                <a:latin typeface="Candara" panose="020E0502030303020204" pitchFamily="34" charset="0"/>
              </a:rPr>
              <a:t>Matt. 5:16</a:t>
            </a:r>
          </a:p>
          <a:p>
            <a:pPr marL="365760" indent="-274320">
              <a:lnSpc>
                <a:spcPts val="2800"/>
              </a:lnSpc>
              <a:spcBef>
                <a:spcPts val="600"/>
              </a:spcBef>
              <a:buFont typeface="+mj-lt"/>
              <a:buAutoNum type="arabicPeriod" startAt="2"/>
            </a:pPr>
            <a:endParaRPr lang="en-US" sz="2800" i="1" dirty="0">
              <a:latin typeface="Candara" panose="020E0502030303020204" pitchFamily="34" charset="0"/>
            </a:endParaRPr>
          </a:p>
        </p:txBody>
      </p:sp>
      <p:sp>
        <p:nvSpPr>
          <p:cNvPr id="6" name="Rectangle 5">
            <a:extLst>
              <a:ext uri="{FF2B5EF4-FFF2-40B4-BE49-F238E27FC236}">
                <a16:creationId xmlns:a16="http://schemas.microsoft.com/office/drawing/2014/main" id="{00A24A85-ED28-71A3-4974-3C3D9ADC440B}"/>
              </a:ext>
            </a:extLst>
          </p:cNvPr>
          <p:cNvSpPr/>
          <p:nvPr/>
        </p:nvSpPr>
        <p:spPr>
          <a:xfrm rot="16200000">
            <a:off x="-2557399" y="2889838"/>
            <a:ext cx="5809604" cy="830997"/>
          </a:xfrm>
          <a:prstGeom prst="rect">
            <a:avLst/>
          </a:prstGeom>
          <a:noFill/>
        </p:spPr>
        <p:txBody>
          <a:bodyPr wrap="none" lIns="91440" tIns="45720" rIns="91440" bIns="45720">
            <a:spAutoFit/>
          </a:bodyPr>
          <a:lstStyle/>
          <a:p>
            <a:pPr algn="ctr"/>
            <a:r>
              <a:rPr lang="en-US" sz="4800" b="1" dirty="0">
                <a:ln/>
                <a:pattFill prst="dkUpDiag">
                  <a:fgClr>
                    <a:schemeClr val="bg1">
                      <a:lumMod val="50000"/>
                    </a:schemeClr>
                  </a:fgClr>
                  <a:bgClr>
                    <a:schemeClr val="tx1">
                      <a:lumMod val="75000"/>
                      <a:lumOff val="25000"/>
                    </a:schemeClr>
                  </a:bgClr>
                </a:pattFill>
                <a:effectLst>
                  <a:outerShdw blurRad="60007" dist="200025" dir="15000000" sy="30000" kx="-1800000" algn="bl" rotWithShape="0">
                    <a:prstClr val="black">
                      <a:alpha val="32000"/>
                    </a:prstClr>
                  </a:outerShdw>
                </a:effectLst>
                <a:latin typeface="Candara" panose="020E0502030303020204" pitchFamily="34" charset="0"/>
              </a:rPr>
              <a:t>Salvation Roadblocks</a:t>
            </a:r>
          </a:p>
        </p:txBody>
      </p:sp>
      <p:sp>
        <p:nvSpPr>
          <p:cNvPr id="4" name="Slide Number Placeholder 3">
            <a:extLst>
              <a:ext uri="{FF2B5EF4-FFF2-40B4-BE49-F238E27FC236}">
                <a16:creationId xmlns:a16="http://schemas.microsoft.com/office/drawing/2014/main" id="{54EC39BC-D5AD-4D06-3355-52C4E9C32B7C}"/>
              </a:ext>
            </a:extLst>
          </p:cNvPr>
          <p:cNvSpPr>
            <a:spLocks noGrp="1"/>
          </p:cNvSpPr>
          <p:nvPr>
            <p:ph type="sldNum" sz="quarter" idx="12"/>
          </p:nvPr>
        </p:nvSpPr>
        <p:spPr/>
        <p:txBody>
          <a:bodyPr/>
          <a:lstStyle/>
          <a:p>
            <a:fld id="{E31375A4-56A4-47D6-9801-1991572033F7}" type="slidenum">
              <a:rPr lang="en-US" sz="1200" smtClean="0">
                <a:latin typeface="Arial" panose="020B0604020202020204" pitchFamily="34" charset="0"/>
                <a:cs typeface="Arial" panose="020B0604020202020204" pitchFamily="34" charset="0"/>
              </a:rPr>
              <a:t>9</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0274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995</TotalTime>
  <Words>5794</Words>
  <Application>Microsoft Office PowerPoint</Application>
  <PresentationFormat>On-screen Show (4:3)</PresentationFormat>
  <Paragraphs>277</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Aptos Display</vt:lpstr>
      <vt:lpstr>Arial</vt:lpstr>
      <vt:lpstr>Candara</vt:lpstr>
      <vt:lpstr>Wingdings</vt:lpstr>
      <vt:lpstr>Office Theme</vt:lpstr>
      <vt:lpstr>Salvation Roadblocks</vt:lpstr>
      <vt:lpstr>Introduction</vt:lpstr>
      <vt:lpstr>Introduction</vt:lpstr>
      <vt:lpstr>DECEPTION Acts 22:1-5</vt:lpstr>
      <vt:lpstr>DECEPTION Acts 22:1-5</vt:lpstr>
      <vt:lpstr>DECEPTION Acts 22:1-5</vt:lpstr>
      <vt:lpstr>CONFUSION Acts 22:9</vt:lpstr>
      <vt:lpstr>CONFUSION Acts 22:9</vt:lpstr>
      <vt:lpstr>CONFUSION Acts 22:9</vt:lpstr>
      <vt:lpstr>CONFUSION Acts 22:9</vt:lpstr>
      <vt:lpstr>ASSUMPTION Acts 22:10-16</vt:lpstr>
      <vt:lpstr>ASSUMPTION Acts 22:10-16</vt:lpstr>
      <vt:lpstr>ASSUMPTION Acts 22:10-16</vt:lpstr>
      <vt:lpstr>ASSUMPTION Acts 22:10-16</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Tommy McClure</dc:creator>
  <cp:lastModifiedBy>Tommy McClure</cp:lastModifiedBy>
  <cp:revision>8</cp:revision>
  <dcterms:created xsi:type="dcterms:W3CDTF">2024-03-16T14:43:19Z</dcterms:created>
  <dcterms:modified xsi:type="dcterms:W3CDTF">2024-03-18T15:07:33Z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